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4" saveSubsetFonts="1">
  <p:sldMasterIdLst>
    <p:sldMasterId id="2147483660" r:id="rId1"/>
    <p:sldMasterId id="2147483672" r:id="rId2"/>
  </p:sldMasterIdLst>
  <p:notesMasterIdLst>
    <p:notesMasterId r:id="rId6"/>
  </p:notesMasterIdLst>
  <p:handoutMasterIdLst>
    <p:handoutMasterId r:id="rId7"/>
  </p:handoutMasterIdLst>
  <p:sldIdLst>
    <p:sldId id="257" r:id="rId3"/>
    <p:sldId id="310" r:id="rId4"/>
    <p:sldId id="313" r:id="rId5"/>
  </p:sldIdLst>
  <p:sldSz cx="9144000" cy="6858000" type="screen4x3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E6D9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20" autoAdjust="0"/>
    <p:restoredTop sz="90877" autoAdjust="0"/>
  </p:normalViewPr>
  <p:slideViewPr>
    <p:cSldViewPr snapToGrid="0">
      <p:cViewPr varScale="1">
        <p:scale>
          <a:sx n="161" d="100"/>
          <a:sy n="161" d="100"/>
        </p:scale>
        <p:origin x="1892" y="1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401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ulius Klišauskas" userId="35939141-2022-4d3d-9c4f-386fd8c418a4" providerId="ADAL" clId="{8AFDDD51-34A2-4FCC-BE55-770BB826AC9E}"/>
    <pc:docChg chg="delSld modSld">
      <pc:chgData name="Saulius Klišauskas" userId="35939141-2022-4d3d-9c4f-386fd8c418a4" providerId="ADAL" clId="{8AFDDD51-34A2-4FCC-BE55-770BB826AC9E}" dt="2026-06-12T10:19:17.373" v="171" actId="47"/>
      <pc:docMkLst>
        <pc:docMk/>
      </pc:docMkLst>
      <pc:sldChg chg="del">
        <pc:chgData name="Saulius Klišauskas" userId="35939141-2022-4d3d-9c4f-386fd8c418a4" providerId="ADAL" clId="{8AFDDD51-34A2-4FCC-BE55-770BB826AC9E}" dt="2026-06-12T10:17:47.342" v="0" actId="47"/>
        <pc:sldMkLst>
          <pc:docMk/>
          <pc:sldMk cId="642671311" sldId="256"/>
        </pc:sldMkLst>
      </pc:sldChg>
      <pc:sldChg chg="delSp modSp mod">
        <pc:chgData name="Saulius Klišauskas" userId="35939141-2022-4d3d-9c4f-386fd8c418a4" providerId="ADAL" clId="{8AFDDD51-34A2-4FCC-BE55-770BB826AC9E}" dt="2026-06-12T10:18:27.360" v="145"/>
        <pc:sldMkLst>
          <pc:docMk/>
          <pc:sldMk cId="3332206923" sldId="257"/>
        </pc:sldMkLst>
        <pc:spChg chg="del mod">
          <ac:chgData name="Saulius Klišauskas" userId="35939141-2022-4d3d-9c4f-386fd8c418a4" providerId="ADAL" clId="{8AFDDD51-34A2-4FCC-BE55-770BB826AC9E}" dt="2026-06-12T10:18:27.357" v="141"/>
          <ac:spMkLst>
            <pc:docMk/>
            <pc:sldMk cId="3332206923" sldId="257"/>
            <ac:spMk id="177" creationId="{373D06F7-DC09-4ECD-A3DF-07195166370E}"/>
          </ac:spMkLst>
        </pc:spChg>
        <pc:spChg chg="del mod">
          <ac:chgData name="Saulius Klišauskas" userId="35939141-2022-4d3d-9c4f-386fd8c418a4" providerId="ADAL" clId="{8AFDDD51-34A2-4FCC-BE55-770BB826AC9E}" dt="2026-06-12T10:18:27.358" v="143"/>
          <ac:spMkLst>
            <pc:docMk/>
            <pc:sldMk cId="3332206923" sldId="257"/>
            <ac:spMk id="189" creationId="{780CDFF7-F127-4C00-A633-F89FF6FE6380}"/>
          </ac:spMkLst>
        </pc:spChg>
        <pc:spChg chg="del mod">
          <ac:chgData name="Saulius Klišauskas" userId="35939141-2022-4d3d-9c4f-386fd8c418a4" providerId="ADAL" clId="{8AFDDD51-34A2-4FCC-BE55-770BB826AC9E}" dt="2026-06-12T10:18:27.355" v="139"/>
          <ac:spMkLst>
            <pc:docMk/>
            <pc:sldMk cId="3332206923" sldId="257"/>
            <ac:spMk id="195" creationId="{48A101E0-286F-44B8-A936-F435926DB397}"/>
          </ac:spMkLst>
        </pc:spChg>
        <pc:spChg chg="del mod">
          <ac:chgData name="Saulius Klišauskas" userId="35939141-2022-4d3d-9c4f-386fd8c418a4" providerId="ADAL" clId="{8AFDDD51-34A2-4FCC-BE55-770BB826AC9E}" dt="2026-06-12T10:18:27.360" v="145"/>
          <ac:spMkLst>
            <pc:docMk/>
            <pc:sldMk cId="3332206923" sldId="257"/>
            <ac:spMk id="200" creationId="{A347D2A3-C6DD-449B-A0C4-BE7678EDEB54}"/>
          </ac:spMkLst>
        </pc:spChg>
      </pc:sldChg>
      <pc:sldChg chg="del">
        <pc:chgData name="Saulius Klišauskas" userId="35939141-2022-4d3d-9c4f-386fd8c418a4" providerId="ADAL" clId="{8AFDDD51-34A2-4FCC-BE55-770BB826AC9E}" dt="2026-06-12T10:18:28.810" v="146" actId="47"/>
        <pc:sldMkLst>
          <pc:docMk/>
          <pc:sldMk cId="930664334" sldId="258"/>
        </pc:sldMkLst>
      </pc:sldChg>
      <pc:sldChg chg="del">
        <pc:chgData name="Saulius Klišauskas" userId="35939141-2022-4d3d-9c4f-386fd8c418a4" providerId="ADAL" clId="{8AFDDD51-34A2-4FCC-BE55-770BB826AC9E}" dt="2026-06-12T10:18:32.139" v="149" actId="47"/>
        <pc:sldMkLst>
          <pc:docMk/>
          <pc:sldMk cId="4217934006" sldId="261"/>
        </pc:sldMkLst>
      </pc:sldChg>
      <pc:sldChg chg="del">
        <pc:chgData name="Saulius Klišauskas" userId="35939141-2022-4d3d-9c4f-386fd8c418a4" providerId="ADAL" clId="{8AFDDD51-34A2-4FCC-BE55-770BB826AC9E}" dt="2026-06-12T10:18:32.981" v="150" actId="47"/>
        <pc:sldMkLst>
          <pc:docMk/>
          <pc:sldMk cId="2245691265" sldId="262"/>
        </pc:sldMkLst>
      </pc:sldChg>
      <pc:sldChg chg="del">
        <pc:chgData name="Saulius Klišauskas" userId="35939141-2022-4d3d-9c4f-386fd8c418a4" providerId="ADAL" clId="{8AFDDD51-34A2-4FCC-BE55-770BB826AC9E}" dt="2026-06-12T10:18:33.848" v="151" actId="47"/>
        <pc:sldMkLst>
          <pc:docMk/>
          <pc:sldMk cId="2757138780" sldId="263"/>
        </pc:sldMkLst>
      </pc:sldChg>
      <pc:sldChg chg="del">
        <pc:chgData name="Saulius Klišauskas" userId="35939141-2022-4d3d-9c4f-386fd8c418a4" providerId="ADAL" clId="{8AFDDD51-34A2-4FCC-BE55-770BB826AC9E}" dt="2026-06-12T10:18:34.577" v="152" actId="47"/>
        <pc:sldMkLst>
          <pc:docMk/>
          <pc:sldMk cId="757971572" sldId="264"/>
        </pc:sldMkLst>
      </pc:sldChg>
      <pc:sldChg chg="del">
        <pc:chgData name="Saulius Klišauskas" userId="35939141-2022-4d3d-9c4f-386fd8c418a4" providerId="ADAL" clId="{8AFDDD51-34A2-4FCC-BE55-770BB826AC9E}" dt="2026-06-12T10:18:35.950" v="154" actId="47"/>
        <pc:sldMkLst>
          <pc:docMk/>
          <pc:sldMk cId="3353751588" sldId="265"/>
        </pc:sldMkLst>
      </pc:sldChg>
      <pc:sldChg chg="del">
        <pc:chgData name="Saulius Klišauskas" userId="35939141-2022-4d3d-9c4f-386fd8c418a4" providerId="ADAL" clId="{8AFDDD51-34A2-4FCC-BE55-770BB826AC9E}" dt="2026-06-12T10:18:36.551" v="155" actId="47"/>
        <pc:sldMkLst>
          <pc:docMk/>
          <pc:sldMk cId="1145960218" sldId="266"/>
        </pc:sldMkLst>
      </pc:sldChg>
      <pc:sldChg chg="del">
        <pc:chgData name="Saulius Klišauskas" userId="35939141-2022-4d3d-9c4f-386fd8c418a4" providerId="ADAL" clId="{8AFDDD51-34A2-4FCC-BE55-770BB826AC9E}" dt="2026-06-12T10:18:38.331" v="158" actId="47"/>
        <pc:sldMkLst>
          <pc:docMk/>
          <pc:sldMk cId="3674644582" sldId="269"/>
        </pc:sldMkLst>
      </pc:sldChg>
      <pc:sldChg chg="del">
        <pc:chgData name="Saulius Klišauskas" userId="35939141-2022-4d3d-9c4f-386fd8c418a4" providerId="ADAL" clId="{8AFDDD51-34A2-4FCC-BE55-770BB826AC9E}" dt="2026-06-12T10:18:39.171" v="159" actId="47"/>
        <pc:sldMkLst>
          <pc:docMk/>
          <pc:sldMk cId="4276099390" sldId="270"/>
        </pc:sldMkLst>
      </pc:sldChg>
      <pc:sldChg chg="del">
        <pc:chgData name="Saulius Klišauskas" userId="35939141-2022-4d3d-9c4f-386fd8c418a4" providerId="ADAL" clId="{8AFDDD51-34A2-4FCC-BE55-770BB826AC9E}" dt="2026-06-12T10:18:39.742" v="160" actId="47"/>
        <pc:sldMkLst>
          <pc:docMk/>
          <pc:sldMk cId="1220610993" sldId="271"/>
        </pc:sldMkLst>
      </pc:sldChg>
      <pc:sldChg chg="del">
        <pc:chgData name="Saulius Klišauskas" userId="35939141-2022-4d3d-9c4f-386fd8c418a4" providerId="ADAL" clId="{8AFDDD51-34A2-4FCC-BE55-770BB826AC9E}" dt="2026-06-12T10:18:40.505" v="161" actId="47"/>
        <pc:sldMkLst>
          <pc:docMk/>
          <pc:sldMk cId="2673374224" sldId="272"/>
        </pc:sldMkLst>
      </pc:sldChg>
      <pc:sldChg chg="del">
        <pc:chgData name="Saulius Klišauskas" userId="35939141-2022-4d3d-9c4f-386fd8c418a4" providerId="ADAL" clId="{8AFDDD51-34A2-4FCC-BE55-770BB826AC9E}" dt="2026-06-12T10:18:41.199" v="162" actId="47"/>
        <pc:sldMkLst>
          <pc:docMk/>
          <pc:sldMk cId="173420433" sldId="273"/>
        </pc:sldMkLst>
      </pc:sldChg>
      <pc:sldChg chg="del">
        <pc:chgData name="Saulius Klišauskas" userId="35939141-2022-4d3d-9c4f-386fd8c418a4" providerId="ADAL" clId="{8AFDDD51-34A2-4FCC-BE55-770BB826AC9E}" dt="2026-06-12T10:18:41.861" v="163" actId="47"/>
        <pc:sldMkLst>
          <pc:docMk/>
          <pc:sldMk cId="979428615" sldId="274"/>
        </pc:sldMkLst>
      </pc:sldChg>
      <pc:sldChg chg="del">
        <pc:chgData name="Saulius Klišauskas" userId="35939141-2022-4d3d-9c4f-386fd8c418a4" providerId="ADAL" clId="{8AFDDD51-34A2-4FCC-BE55-770BB826AC9E}" dt="2026-06-12T10:18:52.963" v="165" actId="47"/>
        <pc:sldMkLst>
          <pc:docMk/>
          <pc:sldMk cId="1932584076" sldId="275"/>
        </pc:sldMkLst>
      </pc:sldChg>
      <pc:sldChg chg="del">
        <pc:chgData name="Saulius Klišauskas" userId="35939141-2022-4d3d-9c4f-386fd8c418a4" providerId="ADAL" clId="{8AFDDD51-34A2-4FCC-BE55-770BB826AC9E}" dt="2026-06-12T10:18:54.269" v="166" actId="47"/>
        <pc:sldMkLst>
          <pc:docMk/>
          <pc:sldMk cId="1958281455" sldId="276"/>
        </pc:sldMkLst>
      </pc:sldChg>
      <pc:sldChg chg="del">
        <pc:chgData name="Saulius Klišauskas" userId="35939141-2022-4d3d-9c4f-386fd8c418a4" providerId="ADAL" clId="{8AFDDD51-34A2-4FCC-BE55-770BB826AC9E}" dt="2026-06-12T10:18:57.983" v="167" actId="47"/>
        <pc:sldMkLst>
          <pc:docMk/>
          <pc:sldMk cId="133511975" sldId="277"/>
        </pc:sldMkLst>
      </pc:sldChg>
      <pc:sldChg chg="del">
        <pc:chgData name="Saulius Klišauskas" userId="35939141-2022-4d3d-9c4f-386fd8c418a4" providerId="ADAL" clId="{8AFDDD51-34A2-4FCC-BE55-770BB826AC9E}" dt="2026-06-12T10:18:35.294" v="153" actId="47"/>
        <pc:sldMkLst>
          <pc:docMk/>
          <pc:sldMk cId="2650174499" sldId="300"/>
        </pc:sldMkLst>
      </pc:sldChg>
      <pc:sldChg chg="del">
        <pc:chgData name="Saulius Klišauskas" userId="35939141-2022-4d3d-9c4f-386fd8c418a4" providerId="ADAL" clId="{8AFDDD51-34A2-4FCC-BE55-770BB826AC9E}" dt="2026-06-12T10:19:13.082" v="169" actId="47"/>
        <pc:sldMkLst>
          <pc:docMk/>
          <pc:sldMk cId="3234452875" sldId="304"/>
        </pc:sldMkLst>
      </pc:sldChg>
      <pc:sldChg chg="del">
        <pc:chgData name="Saulius Klišauskas" userId="35939141-2022-4d3d-9c4f-386fd8c418a4" providerId="ADAL" clId="{8AFDDD51-34A2-4FCC-BE55-770BB826AC9E}" dt="2026-06-12T10:19:14.720" v="170" actId="47"/>
        <pc:sldMkLst>
          <pc:docMk/>
          <pc:sldMk cId="3269152573" sldId="305"/>
        </pc:sldMkLst>
      </pc:sldChg>
      <pc:sldChg chg="del">
        <pc:chgData name="Saulius Klišauskas" userId="35939141-2022-4d3d-9c4f-386fd8c418a4" providerId="ADAL" clId="{8AFDDD51-34A2-4FCC-BE55-770BB826AC9E}" dt="2026-06-12T10:19:17.373" v="171" actId="47"/>
        <pc:sldMkLst>
          <pc:docMk/>
          <pc:sldMk cId="1124077512" sldId="306"/>
        </pc:sldMkLst>
      </pc:sldChg>
      <pc:sldChg chg="del">
        <pc:chgData name="Saulius Klišauskas" userId="35939141-2022-4d3d-9c4f-386fd8c418a4" providerId="ADAL" clId="{8AFDDD51-34A2-4FCC-BE55-770BB826AC9E}" dt="2026-06-12T10:19:10.051" v="168" actId="47"/>
        <pc:sldMkLst>
          <pc:docMk/>
          <pc:sldMk cId="871575036" sldId="307"/>
        </pc:sldMkLst>
      </pc:sldChg>
      <pc:sldChg chg="del">
        <pc:chgData name="Saulius Klišauskas" userId="35939141-2022-4d3d-9c4f-386fd8c418a4" providerId="ADAL" clId="{8AFDDD51-34A2-4FCC-BE55-770BB826AC9E}" dt="2026-06-12T10:18:37.190" v="156" actId="47"/>
        <pc:sldMkLst>
          <pc:docMk/>
          <pc:sldMk cId="3085986410" sldId="308"/>
        </pc:sldMkLst>
      </pc:sldChg>
      <pc:sldChg chg="del">
        <pc:chgData name="Saulius Klišauskas" userId="35939141-2022-4d3d-9c4f-386fd8c418a4" providerId="ADAL" clId="{8AFDDD51-34A2-4FCC-BE55-770BB826AC9E}" dt="2026-06-12T10:18:37.746" v="157" actId="47"/>
        <pc:sldMkLst>
          <pc:docMk/>
          <pc:sldMk cId="4201078439" sldId="309"/>
        </pc:sldMkLst>
      </pc:sldChg>
      <pc:sldChg chg="del">
        <pc:chgData name="Saulius Klišauskas" userId="35939141-2022-4d3d-9c4f-386fd8c418a4" providerId="ADAL" clId="{8AFDDD51-34A2-4FCC-BE55-770BB826AC9E}" dt="2026-06-12T10:18:30.437" v="147" actId="47"/>
        <pc:sldMkLst>
          <pc:docMk/>
          <pc:sldMk cId="1486849220" sldId="311"/>
        </pc:sldMkLst>
      </pc:sldChg>
      <pc:sldChg chg="del">
        <pc:chgData name="Saulius Klišauskas" userId="35939141-2022-4d3d-9c4f-386fd8c418a4" providerId="ADAL" clId="{8AFDDD51-34A2-4FCC-BE55-770BB826AC9E}" dt="2026-06-12T10:18:31.420" v="148" actId="47"/>
        <pc:sldMkLst>
          <pc:docMk/>
          <pc:sldMk cId="488884713" sldId="312"/>
        </pc:sldMkLst>
      </pc:sldChg>
      <pc:sldChg chg="del">
        <pc:chgData name="Saulius Klišauskas" userId="35939141-2022-4d3d-9c4f-386fd8c418a4" providerId="ADAL" clId="{8AFDDD51-34A2-4FCC-BE55-770BB826AC9E}" dt="2026-06-12T10:18:43.302" v="164" actId="47"/>
        <pc:sldMkLst>
          <pc:docMk/>
          <pc:sldMk cId="2696976811" sldId="31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>
            <a:extLst>
              <a:ext uri="{FF2B5EF4-FFF2-40B4-BE49-F238E27FC236}">
                <a16:creationId xmlns:a16="http://schemas.microsoft.com/office/drawing/2014/main" id="{91904E9F-607C-4076-8085-6E777DFDE1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704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82F43455-B015-4ECB-92CA-225B486173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704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1668FC-F175-4A16-A2D8-CE57E6FED12F}" type="datetimeFigureOut">
              <a:rPr lang="lt-LT" smtClean="0"/>
              <a:t>2026-06-12</a:t>
            </a:fld>
            <a:endParaRPr lang="lt-LT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4CF9D03F-7502-4EC1-AB0E-84EDDF75FC1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2766"/>
            <a:ext cx="2946400" cy="4970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486DE352-477F-46DA-A9F0-D52784ABE3F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32766"/>
            <a:ext cx="2946400" cy="4970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0AAFDE-BB94-4D63-BB87-46583BB7F82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2395679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B03436-27B1-474C-ADAF-959E056BDF1E}" type="datetimeFigureOut">
              <a:rPr lang="lt-LT" smtClean="0"/>
              <a:t>2026-06-12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79768" y="4778722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1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50444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C4BB1F-B665-4B8E-8F3A-AB9A1E7F105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451968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6AFD0B86-9293-46EB-961E-1E46199353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C4BB1F-B665-4B8E-8F3A-AB9A1E7F1057}" type="slidenum">
              <a:rPr lang="lt-LT" smtClean="0"/>
              <a:t>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25638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DF0D0-0028-4E77-BFA1-856ED680DE0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1652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/>
              <a:t>Spustelėkite piktogramą norėdami įtraukti paveikslėlį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DF0D0-0028-4E77-BFA1-856ED680DE0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32278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DF0D0-0028-4E77-BFA1-856ED680DE0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654793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DF0D0-0028-4E77-BFA1-856ED680DE0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04329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7DD4F8B-1E76-4FFB-B4D9-99761D76B9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40E7B0B4-8AAA-4E68-B608-ECB49CB999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F980054B-6AF6-4EC5-B630-73B11C7B8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8B67FC9C-4621-4710-919D-7DD808913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10515816-1F03-46FF-92F5-B44322089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571F-38D8-43C1-A194-5D67417FF1E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907666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03C079D-0D1B-46D8-AF17-25E2DDDD8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377E03D5-36D9-4243-9FC7-6DF011C4C5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AD8A5986-0A1D-4A44-A50A-A7AE58204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AAEA3EF4-1BD6-4D6D-98A7-7B75504BF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79AEC616-B862-4713-8BC1-C816C2E91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571F-38D8-43C1-A194-5D67417FF1E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695936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1405FC8F-5C5C-4BBD-9E13-5217AED79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EF225ED4-E741-4003-ACE8-EB4AD4BBA4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0810CAE7-B0B7-4391-B02D-58B73E261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1888988F-3ABF-4640-88BD-87F70EDE2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BFAD5A1D-8275-4F6C-AC6F-41F56A530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571F-38D8-43C1-A194-5D67417FF1E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841386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F067B82-E16F-4FA8-8C31-941FA2190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4C75D4B9-8CC9-4E87-8589-13C4FFB274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5C44DBB3-9D7E-4638-ACA9-3F14AE2250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45BD8232-C391-4E16-AC9D-055E8D1C5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58D2F2D0-8DDA-4EA3-B23E-30CD89F4B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0C51295F-28D9-4E07-BD1F-A54CA0F73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571F-38D8-43C1-A194-5D67417FF1E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756833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BFE8B06-65F1-4422-BD90-9F63BA234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25F6CC81-A7FB-44F3-A00A-E41861AAEA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8A1C3FED-480D-4B75-B28C-DD09B925E4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AD976391-733E-4914-AE7E-4E9488A3BD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1E355D09-E275-4661-9122-B3FD32DFE4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id="{9EDB9739-51C1-4AF3-A228-F3BF26DCA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CD1D46E8-CCA1-4837-BD02-8CF9EFC77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14C164E3-A18C-43A7-83F5-4E75FD270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571F-38D8-43C1-A194-5D67417FF1E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20618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A67D8E0-EBDD-43C7-A71A-E26CEC92D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9BADCFE2-7DA3-4FC7-8529-F07D0715F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9F4367D7-AD6C-41AB-9793-C7AA54A3E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8F08A63A-D13D-4D54-B5F4-1FD72F1EE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571F-38D8-43C1-A194-5D67417FF1E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186876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F0395D01-3B20-421B-85CC-B00F78698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8BCC5722-75FC-423A-A727-CABD6CFA0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A3C2CA8A-5C59-4783-93D0-F7518978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571F-38D8-43C1-A194-5D67417FF1E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6941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DF0D0-0028-4E77-BFA1-856ED680DE0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433179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E33C440-0757-4E7E-BAE2-E5165DC1F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127FDCE4-5454-42FB-86C3-5DBF6FE32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D497D70C-BAB1-4792-B24B-744C8445DC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955BAE1C-23B2-4D8A-A06C-E88F95BD2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3CB35B2B-B816-463E-9000-7DDC07C66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0A7E80AB-694C-4EB6-BC8C-C1CC6759A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571F-38D8-43C1-A194-5D67417FF1E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175604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30B0676-7D4F-414C-9DF6-3A478B6F1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C1F0F78C-8AC2-4A6E-B38C-844C88166E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508B893E-9462-4F01-8D19-2E63AC6580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92985922-76A9-43FD-9111-0A24DC83A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491B64DF-6C00-4FF9-A0D3-DB2DFCD69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04573662-C680-4D4C-9174-42EF6024E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571F-38D8-43C1-A194-5D67417FF1E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458493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635BB1D8-EDA0-4CD9-A9A8-B59E1B6E9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C10F10CB-7D7E-4B30-BC08-155A623C23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D919EA17-6CA4-42AB-B61E-34049C1F2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D8BF8C63-A053-4CCF-9376-AD790C1EC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603BBDBA-5BDF-4144-A1DF-84C7572A9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571F-38D8-43C1-A194-5D67417FF1E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933015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:a16="http://schemas.microsoft.com/office/drawing/2014/main" id="{DFAF458A-4340-4D87-8871-5B64F05F12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D3601AAD-5FB9-477A-93C7-153E665AF6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5F419489-D22B-48A8-A71A-5259A14A1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488ECBAD-422B-4DB2-96D9-A57AC1581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9FE7032E-33C3-4457-8046-A220222D5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571F-38D8-43C1-A194-5D67417FF1E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62265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DF0D0-0028-4E77-BFA1-856ED680DE0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6556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DF0D0-0028-4E77-BFA1-856ED680DE0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21857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DF0D0-0028-4E77-BFA1-856ED680DE0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0307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DF0D0-0028-4E77-BFA1-856ED680DE0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36586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359775" y="0"/>
            <a:ext cx="2057400" cy="365125"/>
          </a:xfrm>
        </p:spPr>
        <p:txBody>
          <a:bodyPr/>
          <a:lstStyle/>
          <a:p>
            <a:fld id="{7B2DF0D0-0028-4E77-BFA1-856ED680DE0A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740487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sirinktinis mak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7086ECFA-B10C-4724-A06C-B47EFECE1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63F053F8-0158-4E13-BC2C-FC898CC82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31E035B3-78D6-4208-91BE-606492EDC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80A29DF4-AD4F-42A8-A884-0E3EE9D23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DF0D0-0028-4E77-BFA1-856ED680DE0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79777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DF0D0-0028-4E77-BFA1-856ED680DE0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23325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DF0D0-0028-4E77-BFA1-856ED680DE0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72521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84" r:id="rId8"/>
    <p:sldLayoutId id="2147483668" r:id="rId9"/>
    <p:sldLayoutId id="2147483669" r:id="rId10"/>
    <p:sldLayoutId id="2147483670" r:id="rId11"/>
    <p:sldLayoutId id="2147483671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DFB4B297-D641-4F1D-9BCF-79E1752CA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C23AEA48-7AE1-40A6-8D25-29FC6982E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B16E8C67-AEC9-4C54-B58F-B10536B824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72C8169C-A7A2-4FC8-B380-63D94A65B6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524D0E95-E4D3-4E95-8A20-855C4E0AB6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4571F-38D8-43C1-A194-5D67417FF1E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46470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" name="Grupė 161">
            <a:extLst>
              <a:ext uri="{FF2B5EF4-FFF2-40B4-BE49-F238E27FC236}">
                <a16:creationId xmlns:a16="http://schemas.microsoft.com/office/drawing/2014/main" id="{EA8D969A-E373-4886-9FBA-75A8D48CD75B}"/>
              </a:ext>
            </a:extLst>
          </p:cNvPr>
          <p:cNvGrpSpPr/>
          <p:nvPr/>
        </p:nvGrpSpPr>
        <p:grpSpPr>
          <a:xfrm>
            <a:off x="0" y="944724"/>
            <a:ext cx="9089994" cy="5056026"/>
            <a:chOff x="0" y="116632"/>
            <a:chExt cx="12119992" cy="6741368"/>
          </a:xfrm>
        </p:grpSpPr>
        <p:pic>
          <p:nvPicPr>
            <p:cNvPr id="6" name="Paveikslėlis 5">
              <a:extLst>
                <a:ext uri="{FF2B5EF4-FFF2-40B4-BE49-F238E27FC236}">
                  <a16:creationId xmlns:a16="http://schemas.microsoft.com/office/drawing/2014/main" id="{292EE8C9-B905-461F-A385-EEAD1667BDA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609264" y="4985753"/>
              <a:ext cx="688531" cy="1162062"/>
            </a:xfrm>
            <a:prstGeom prst="rect">
              <a:avLst/>
            </a:prstGeom>
          </p:spPr>
        </p:pic>
        <p:pic>
          <p:nvPicPr>
            <p:cNvPr id="7" name="Paveikslėlis 6">
              <a:extLst>
                <a:ext uri="{FF2B5EF4-FFF2-40B4-BE49-F238E27FC236}">
                  <a16:creationId xmlns:a16="http://schemas.microsoft.com/office/drawing/2014/main" id="{F50CDA63-15DF-45EA-A386-3D046E078C0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870416" y="5688923"/>
              <a:ext cx="688531" cy="598007"/>
            </a:xfrm>
            <a:prstGeom prst="rect">
              <a:avLst/>
            </a:prstGeom>
          </p:spPr>
        </p:pic>
        <p:pic>
          <p:nvPicPr>
            <p:cNvPr id="8" name="Paveikslėlis 7">
              <a:extLst>
                <a:ext uri="{FF2B5EF4-FFF2-40B4-BE49-F238E27FC236}">
                  <a16:creationId xmlns:a16="http://schemas.microsoft.com/office/drawing/2014/main" id="{F7DA6861-E9DE-4425-9F4A-7C7C29E0108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773929" y="5764782"/>
              <a:ext cx="1018264" cy="522148"/>
            </a:xfrm>
            <a:prstGeom prst="rect">
              <a:avLst/>
            </a:prstGeom>
          </p:spPr>
        </p:pic>
        <p:sp>
          <p:nvSpPr>
            <p:cNvPr id="10" name="Stačiakampis 9">
              <a:extLst>
                <a:ext uri="{FF2B5EF4-FFF2-40B4-BE49-F238E27FC236}">
                  <a16:creationId xmlns:a16="http://schemas.microsoft.com/office/drawing/2014/main" id="{6F7EA543-5198-4429-9326-30BE39091449}"/>
                </a:ext>
              </a:extLst>
            </p:cNvPr>
            <p:cNvSpPr/>
            <p:nvPr/>
          </p:nvSpPr>
          <p:spPr>
            <a:xfrm>
              <a:off x="8372820" y="2412737"/>
              <a:ext cx="428347" cy="8114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11" name="Stačiakampis 10">
              <a:extLst>
                <a:ext uri="{FF2B5EF4-FFF2-40B4-BE49-F238E27FC236}">
                  <a16:creationId xmlns:a16="http://schemas.microsoft.com/office/drawing/2014/main" id="{3854C555-EBE1-419A-A39B-291AF855901A}"/>
                </a:ext>
              </a:extLst>
            </p:cNvPr>
            <p:cNvSpPr/>
            <p:nvPr/>
          </p:nvSpPr>
          <p:spPr>
            <a:xfrm>
              <a:off x="8657041" y="2870149"/>
              <a:ext cx="101536" cy="324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cxnSp>
          <p:nvCxnSpPr>
            <p:cNvPr id="12" name="Tiesioji jungtis 11">
              <a:extLst>
                <a:ext uri="{FF2B5EF4-FFF2-40B4-BE49-F238E27FC236}">
                  <a16:creationId xmlns:a16="http://schemas.microsoft.com/office/drawing/2014/main" id="{EC099953-66BA-44F2-8056-BADB5A2BD03A}"/>
                </a:ext>
              </a:extLst>
            </p:cNvPr>
            <p:cNvCxnSpPr>
              <a:cxnSpLocks/>
            </p:cNvCxnSpPr>
            <p:nvPr/>
          </p:nvCxnSpPr>
          <p:spPr>
            <a:xfrm>
              <a:off x="695400" y="6394004"/>
              <a:ext cx="10801200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Tiesioji jungtis 12">
              <a:extLst>
                <a:ext uri="{FF2B5EF4-FFF2-40B4-BE49-F238E27FC236}">
                  <a16:creationId xmlns:a16="http://schemas.microsoft.com/office/drawing/2014/main" id="{5D5E15AF-4C2A-4E29-BE3B-A17AE77F0269}"/>
                </a:ext>
              </a:extLst>
            </p:cNvPr>
            <p:cNvCxnSpPr>
              <a:cxnSpLocks/>
            </p:cNvCxnSpPr>
            <p:nvPr/>
          </p:nvCxnSpPr>
          <p:spPr>
            <a:xfrm>
              <a:off x="695400" y="6830639"/>
              <a:ext cx="10801200" cy="1048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F8D2AB2-0E55-4124-AEC6-89B2CAECEC93}"/>
                </a:ext>
              </a:extLst>
            </p:cNvPr>
            <p:cNvSpPr txBox="1"/>
            <p:nvPr/>
          </p:nvSpPr>
          <p:spPr>
            <a:xfrm>
              <a:off x="5512405" y="6468929"/>
              <a:ext cx="1008112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sz="825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P. Puzino g.</a:t>
              </a:r>
            </a:p>
          </p:txBody>
        </p:sp>
        <p:cxnSp>
          <p:nvCxnSpPr>
            <p:cNvPr id="15" name="Tiesioji jungtis 14">
              <a:extLst>
                <a:ext uri="{FF2B5EF4-FFF2-40B4-BE49-F238E27FC236}">
                  <a16:creationId xmlns:a16="http://schemas.microsoft.com/office/drawing/2014/main" id="{68E322EA-E69D-4E90-B8FD-40056CE6D19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95400" y="813882"/>
              <a:ext cx="0" cy="558012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Tiesioji jungtis 15">
              <a:extLst>
                <a:ext uri="{FF2B5EF4-FFF2-40B4-BE49-F238E27FC236}">
                  <a16:creationId xmlns:a16="http://schemas.microsoft.com/office/drawing/2014/main" id="{2AC72337-73F6-40E7-9178-B40CC343BF4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1344" y="813881"/>
              <a:ext cx="0" cy="604411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Tiesioji jungtis 16">
              <a:extLst>
                <a:ext uri="{FF2B5EF4-FFF2-40B4-BE49-F238E27FC236}">
                  <a16:creationId xmlns:a16="http://schemas.microsoft.com/office/drawing/2014/main" id="{775747E4-1EDD-420C-A40B-B4437D3F03E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95400" y="813881"/>
              <a:ext cx="108012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Tiesioji jungtis 17">
              <a:extLst>
                <a:ext uri="{FF2B5EF4-FFF2-40B4-BE49-F238E27FC236}">
                  <a16:creationId xmlns:a16="http://schemas.microsoft.com/office/drawing/2014/main" id="{74F432E1-F3AC-4D86-B51D-7C72233C2BD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95400" y="404664"/>
              <a:ext cx="108012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9" name="Paveikslėlis 18">
              <a:extLst>
                <a:ext uri="{FF2B5EF4-FFF2-40B4-BE49-F238E27FC236}">
                  <a16:creationId xmlns:a16="http://schemas.microsoft.com/office/drawing/2014/main" id="{872989D9-DC1F-4000-A9A8-5A100AE0BA8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960097" y="1057193"/>
              <a:ext cx="2055261" cy="965953"/>
            </a:xfrm>
            <a:prstGeom prst="rect">
              <a:avLst/>
            </a:prstGeom>
          </p:spPr>
        </p:pic>
        <p:pic>
          <p:nvPicPr>
            <p:cNvPr id="20" name="Paveikslėlis 19">
              <a:extLst>
                <a:ext uri="{FF2B5EF4-FFF2-40B4-BE49-F238E27FC236}">
                  <a16:creationId xmlns:a16="http://schemas.microsoft.com/office/drawing/2014/main" id="{0C7B183A-CE92-4CC9-9BFB-5F7806956A1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915016" y="1589178"/>
              <a:ext cx="479577" cy="486680"/>
            </a:xfrm>
            <a:prstGeom prst="rect">
              <a:avLst/>
            </a:prstGeom>
          </p:spPr>
        </p:pic>
        <p:pic>
          <p:nvPicPr>
            <p:cNvPr id="21" name="Paveikslėlis 20">
              <a:extLst>
                <a:ext uri="{FF2B5EF4-FFF2-40B4-BE49-F238E27FC236}">
                  <a16:creationId xmlns:a16="http://schemas.microsoft.com/office/drawing/2014/main" id="{1CD53180-1F13-4B3F-A48C-5BB05A2C365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188186" y="959846"/>
              <a:ext cx="962718" cy="1116012"/>
            </a:xfrm>
            <a:prstGeom prst="rect">
              <a:avLst/>
            </a:prstGeom>
          </p:spPr>
        </p:pic>
        <p:pic>
          <p:nvPicPr>
            <p:cNvPr id="22" name="Paveikslėlis 21">
              <a:extLst>
                <a:ext uri="{FF2B5EF4-FFF2-40B4-BE49-F238E27FC236}">
                  <a16:creationId xmlns:a16="http://schemas.microsoft.com/office/drawing/2014/main" id="{F94EB025-D856-45FC-90DF-94DD64D1F47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2877876" y="937569"/>
              <a:ext cx="689725" cy="847759"/>
            </a:xfrm>
            <a:prstGeom prst="rect">
              <a:avLst/>
            </a:prstGeom>
          </p:spPr>
        </p:pic>
        <p:pic>
          <p:nvPicPr>
            <p:cNvPr id="23" name="Paveikslėlis 22">
              <a:extLst>
                <a:ext uri="{FF2B5EF4-FFF2-40B4-BE49-F238E27FC236}">
                  <a16:creationId xmlns:a16="http://schemas.microsoft.com/office/drawing/2014/main" id="{04E1D669-083D-4D88-BEEC-78B49DB8D3C2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2046844" y="1015193"/>
              <a:ext cx="609600" cy="953596"/>
            </a:xfrm>
            <a:prstGeom prst="rect">
              <a:avLst/>
            </a:prstGeom>
          </p:spPr>
        </p:pic>
        <p:pic>
          <p:nvPicPr>
            <p:cNvPr id="24" name="Paveikslėlis 23">
              <a:extLst>
                <a:ext uri="{FF2B5EF4-FFF2-40B4-BE49-F238E27FC236}">
                  <a16:creationId xmlns:a16="http://schemas.microsoft.com/office/drawing/2014/main" id="{C7000E36-73EE-40E6-9AAF-438E4532D9F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077330" y="872841"/>
              <a:ext cx="548782" cy="1203018"/>
            </a:xfrm>
            <a:prstGeom prst="rect">
              <a:avLst/>
            </a:prstGeom>
          </p:spPr>
        </p:pic>
        <p:pic>
          <p:nvPicPr>
            <p:cNvPr id="25" name="Paveikslėlis 24">
              <a:extLst>
                <a:ext uri="{FF2B5EF4-FFF2-40B4-BE49-F238E27FC236}">
                  <a16:creationId xmlns:a16="http://schemas.microsoft.com/office/drawing/2014/main" id="{3EFB35BE-EBEC-4003-9DE5-E378DCDCD563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888457" y="5871932"/>
              <a:ext cx="1476375" cy="414997"/>
            </a:xfrm>
            <a:prstGeom prst="rect">
              <a:avLst/>
            </a:prstGeom>
          </p:spPr>
        </p:pic>
        <p:pic>
          <p:nvPicPr>
            <p:cNvPr id="26" name="Paveikslėlis 25">
              <a:extLst>
                <a:ext uri="{FF2B5EF4-FFF2-40B4-BE49-F238E27FC236}">
                  <a16:creationId xmlns:a16="http://schemas.microsoft.com/office/drawing/2014/main" id="{BF7B1F2F-789A-4AD0-ADB3-6DE43640D5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888457" y="5176594"/>
              <a:ext cx="409575" cy="396953"/>
            </a:xfrm>
            <a:prstGeom prst="rect">
              <a:avLst/>
            </a:prstGeom>
          </p:spPr>
        </p:pic>
        <p:pic>
          <p:nvPicPr>
            <p:cNvPr id="27" name="Paveikslėlis 26">
              <a:extLst>
                <a:ext uri="{FF2B5EF4-FFF2-40B4-BE49-F238E27FC236}">
                  <a16:creationId xmlns:a16="http://schemas.microsoft.com/office/drawing/2014/main" id="{873A08C5-EBBF-4D35-A3A1-DAB9A7728C06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1607099" y="4611030"/>
              <a:ext cx="333375" cy="225542"/>
            </a:xfrm>
            <a:prstGeom prst="rect">
              <a:avLst/>
            </a:prstGeom>
          </p:spPr>
        </p:pic>
        <p:pic>
          <p:nvPicPr>
            <p:cNvPr id="28" name="Paveikslėlis 27">
              <a:extLst>
                <a:ext uri="{FF2B5EF4-FFF2-40B4-BE49-F238E27FC236}">
                  <a16:creationId xmlns:a16="http://schemas.microsoft.com/office/drawing/2014/main" id="{46274A1A-2832-4E19-A5B3-D5C9C0132ED1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888456" y="4367944"/>
              <a:ext cx="400050" cy="387932"/>
            </a:xfrm>
            <a:prstGeom prst="rect">
              <a:avLst/>
            </a:prstGeom>
          </p:spPr>
        </p:pic>
        <p:pic>
          <p:nvPicPr>
            <p:cNvPr id="29" name="Paveikslėlis 28">
              <a:extLst>
                <a:ext uri="{FF2B5EF4-FFF2-40B4-BE49-F238E27FC236}">
                  <a16:creationId xmlns:a16="http://schemas.microsoft.com/office/drawing/2014/main" id="{00463159-63CC-4ED0-9112-83E211E6FFD1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1391227" y="4032264"/>
              <a:ext cx="361950" cy="207498"/>
            </a:xfrm>
            <a:prstGeom prst="rect">
              <a:avLst/>
            </a:prstGeom>
          </p:spPr>
        </p:pic>
        <p:pic>
          <p:nvPicPr>
            <p:cNvPr id="30" name="Paveikslėlis 29">
              <a:extLst>
                <a:ext uri="{FF2B5EF4-FFF2-40B4-BE49-F238E27FC236}">
                  <a16:creationId xmlns:a16="http://schemas.microsoft.com/office/drawing/2014/main" id="{1F68DD63-FFDC-48B8-8502-86FABAD30C95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941757" y="3343044"/>
              <a:ext cx="1020573" cy="459155"/>
            </a:xfrm>
            <a:prstGeom prst="rect">
              <a:avLst/>
            </a:prstGeom>
          </p:spPr>
        </p:pic>
        <p:pic>
          <p:nvPicPr>
            <p:cNvPr id="31" name="Paveikslėlis 30">
              <a:extLst>
                <a:ext uri="{FF2B5EF4-FFF2-40B4-BE49-F238E27FC236}">
                  <a16:creationId xmlns:a16="http://schemas.microsoft.com/office/drawing/2014/main" id="{4FF26CA9-9752-4CA9-A207-C5FB4A99EBBB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/>
            <a:stretch>
              <a:fillRect/>
            </a:stretch>
          </p:blipFill>
          <p:spPr>
            <a:xfrm>
              <a:off x="923849" y="2341318"/>
              <a:ext cx="594066" cy="703343"/>
            </a:xfrm>
            <a:prstGeom prst="rect">
              <a:avLst/>
            </a:prstGeom>
          </p:spPr>
        </p:pic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D5AA2249-30EC-4803-AA2E-5153032F4C89}"/>
                </a:ext>
              </a:extLst>
            </p:cNvPr>
            <p:cNvSpPr txBox="1"/>
            <p:nvPr/>
          </p:nvSpPr>
          <p:spPr>
            <a:xfrm>
              <a:off x="5031859" y="470623"/>
              <a:ext cx="172819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sz="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M. Valančiaus gatvė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BC193540-424E-4B15-87CA-5FD7202A5826}"/>
                </a:ext>
              </a:extLst>
            </p:cNvPr>
            <p:cNvSpPr txBox="1"/>
            <p:nvPr/>
          </p:nvSpPr>
          <p:spPr>
            <a:xfrm rot="5400000">
              <a:off x="-352188" y="3144592"/>
              <a:ext cx="1661139" cy="307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lt-LT" sz="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A. Mackevičiaus gatvė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C0759DBB-8DA8-4CA2-A499-4974DAC08024}"/>
                </a:ext>
              </a:extLst>
            </p:cNvPr>
            <p:cNvSpPr txBox="1"/>
            <p:nvPr/>
          </p:nvSpPr>
          <p:spPr>
            <a:xfrm rot="5400000">
              <a:off x="8978855" y="3854955"/>
              <a:ext cx="1997795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sz="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Sausio 13 skveras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1FE26581-EFAF-49C1-A133-2F6458A909F2}"/>
                </a:ext>
              </a:extLst>
            </p:cNvPr>
            <p:cNvSpPr txBox="1"/>
            <p:nvPr/>
          </p:nvSpPr>
          <p:spPr>
            <a:xfrm>
              <a:off x="5126433" y="5916520"/>
              <a:ext cx="47755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sz="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14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3C4D8D1C-5BA2-4275-9E06-1FEDA78C0AB6}"/>
                </a:ext>
              </a:extLst>
            </p:cNvPr>
            <p:cNvSpPr txBox="1"/>
            <p:nvPr/>
          </p:nvSpPr>
          <p:spPr>
            <a:xfrm>
              <a:off x="905159" y="4437388"/>
              <a:ext cx="40251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sz="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</a:t>
              </a: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7B3FF035-1731-4FD9-B55C-F69DAA9C99A0}"/>
                </a:ext>
              </a:extLst>
            </p:cNvPr>
            <p:cNvSpPr txBox="1"/>
            <p:nvPr/>
          </p:nvSpPr>
          <p:spPr>
            <a:xfrm>
              <a:off x="937352" y="5230311"/>
              <a:ext cx="35115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sz="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22</a:t>
              </a: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15805D58-FB2D-4E3D-BEB4-756475606C60}"/>
                </a:ext>
              </a:extLst>
            </p:cNvPr>
            <p:cNvSpPr txBox="1"/>
            <p:nvPr/>
          </p:nvSpPr>
          <p:spPr>
            <a:xfrm>
              <a:off x="1912339" y="5993163"/>
              <a:ext cx="34565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sz="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20</a:t>
              </a: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910B59C5-6898-48E4-9260-45A6F4B09153}"/>
                </a:ext>
              </a:extLst>
            </p:cNvPr>
            <p:cNvSpPr txBox="1"/>
            <p:nvPr/>
          </p:nvSpPr>
          <p:spPr>
            <a:xfrm>
              <a:off x="2600443" y="5834260"/>
              <a:ext cx="47514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sz="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18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2508DAA-27AE-4ACC-9427-7A8C6F1E810A}"/>
                </a:ext>
              </a:extLst>
            </p:cNvPr>
            <p:cNvSpPr txBox="1"/>
            <p:nvPr/>
          </p:nvSpPr>
          <p:spPr>
            <a:xfrm>
              <a:off x="4102847" y="5931493"/>
              <a:ext cx="38067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sz="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16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E4EE9F3-8C09-46AA-98F8-E51EE0531BDF}"/>
                </a:ext>
              </a:extLst>
            </p:cNvPr>
            <p:cNvSpPr txBox="1"/>
            <p:nvPr/>
          </p:nvSpPr>
          <p:spPr>
            <a:xfrm>
              <a:off x="1066023" y="5978588"/>
              <a:ext cx="3863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sz="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22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1F91056A-B337-46FC-9F8A-C690BC37D8DD}"/>
                </a:ext>
              </a:extLst>
            </p:cNvPr>
            <p:cNvSpPr txBox="1"/>
            <p:nvPr/>
          </p:nvSpPr>
          <p:spPr>
            <a:xfrm>
              <a:off x="1138787" y="1644832"/>
              <a:ext cx="43220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sz="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30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30054EC9-1C7F-4528-A8CE-17FD55F21C74}"/>
                </a:ext>
              </a:extLst>
            </p:cNvPr>
            <p:cNvSpPr txBox="1"/>
            <p:nvPr/>
          </p:nvSpPr>
          <p:spPr>
            <a:xfrm>
              <a:off x="1027115" y="2589631"/>
              <a:ext cx="35216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sz="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28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B4DC20C7-8682-4E47-8BA7-4E6E0C1DFDFD}"/>
                </a:ext>
              </a:extLst>
            </p:cNvPr>
            <p:cNvSpPr txBox="1"/>
            <p:nvPr/>
          </p:nvSpPr>
          <p:spPr>
            <a:xfrm>
              <a:off x="1264465" y="3483525"/>
              <a:ext cx="38270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sz="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26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0B97CB16-1F8C-4EE1-A10B-3186925D1A6D}"/>
                </a:ext>
              </a:extLst>
            </p:cNvPr>
            <p:cNvSpPr txBox="1"/>
            <p:nvPr/>
          </p:nvSpPr>
          <p:spPr>
            <a:xfrm>
              <a:off x="1195093" y="910708"/>
              <a:ext cx="31325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sz="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687CAE3C-D9FE-42E9-BD6E-D1F8896265A2}"/>
                </a:ext>
              </a:extLst>
            </p:cNvPr>
            <p:cNvSpPr txBox="1"/>
            <p:nvPr/>
          </p:nvSpPr>
          <p:spPr>
            <a:xfrm>
              <a:off x="3149571" y="1008283"/>
              <a:ext cx="31325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sz="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1C008263-6F88-4E48-87FF-4C508D226081}"/>
                </a:ext>
              </a:extLst>
            </p:cNvPr>
            <p:cNvSpPr txBox="1"/>
            <p:nvPr/>
          </p:nvSpPr>
          <p:spPr>
            <a:xfrm>
              <a:off x="4617301" y="1449967"/>
              <a:ext cx="31325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sz="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B8EFD397-D3CE-4A75-A3ED-665B81B6FBF8}"/>
                </a:ext>
              </a:extLst>
            </p:cNvPr>
            <p:cNvSpPr txBox="1"/>
            <p:nvPr/>
          </p:nvSpPr>
          <p:spPr>
            <a:xfrm>
              <a:off x="5973045" y="1690599"/>
              <a:ext cx="41598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sz="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3A</a:t>
              </a: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C590F052-27B7-466E-B903-DC2B4DE6EE90}"/>
                </a:ext>
              </a:extLst>
            </p:cNvPr>
            <p:cNvSpPr txBox="1"/>
            <p:nvPr/>
          </p:nvSpPr>
          <p:spPr>
            <a:xfrm>
              <a:off x="7125168" y="1385119"/>
              <a:ext cx="31325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sz="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17D7A9B9-3583-4C0B-A438-B458076749FA}"/>
                </a:ext>
              </a:extLst>
            </p:cNvPr>
            <p:cNvSpPr txBox="1"/>
            <p:nvPr/>
          </p:nvSpPr>
          <p:spPr>
            <a:xfrm>
              <a:off x="8314016" y="1460164"/>
              <a:ext cx="42218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sz="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47A</a:t>
              </a:r>
            </a:p>
          </p:txBody>
        </p:sp>
        <p:sp>
          <p:nvSpPr>
            <p:cNvPr id="83" name="Stačiakampis 82">
              <a:extLst>
                <a:ext uri="{FF2B5EF4-FFF2-40B4-BE49-F238E27FC236}">
                  <a16:creationId xmlns:a16="http://schemas.microsoft.com/office/drawing/2014/main" id="{E45DF709-5079-41DD-8E68-0B1FF53A3694}"/>
                </a:ext>
              </a:extLst>
            </p:cNvPr>
            <p:cNvSpPr/>
            <p:nvPr/>
          </p:nvSpPr>
          <p:spPr>
            <a:xfrm>
              <a:off x="5701254" y="2321035"/>
              <a:ext cx="748182" cy="146568"/>
            </a:xfrm>
            <a:prstGeom prst="rect">
              <a:avLst/>
            </a:prstGeom>
            <a:solidFill>
              <a:schemeClr val="bg1"/>
            </a:solidFill>
            <a:ln w="952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Sandėliukas</a:t>
              </a:r>
            </a:p>
          </p:txBody>
        </p:sp>
        <p:sp>
          <p:nvSpPr>
            <p:cNvPr id="84" name="Stačiakampis 83">
              <a:extLst>
                <a:ext uri="{FF2B5EF4-FFF2-40B4-BE49-F238E27FC236}">
                  <a16:creationId xmlns:a16="http://schemas.microsoft.com/office/drawing/2014/main" id="{6C657E1D-30FF-42FB-8981-CEF605140034}"/>
                </a:ext>
              </a:extLst>
            </p:cNvPr>
            <p:cNvSpPr/>
            <p:nvPr/>
          </p:nvSpPr>
          <p:spPr>
            <a:xfrm>
              <a:off x="4781372" y="2321035"/>
              <a:ext cx="327992" cy="146568"/>
            </a:xfrm>
            <a:prstGeom prst="rect">
              <a:avLst/>
            </a:prstGeom>
            <a:solidFill>
              <a:schemeClr val="bg1"/>
            </a:solidFill>
            <a:ln w="952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cxnSp>
          <p:nvCxnSpPr>
            <p:cNvPr id="91" name="Tiesioji jungtis 90">
              <a:extLst>
                <a:ext uri="{FF2B5EF4-FFF2-40B4-BE49-F238E27FC236}">
                  <a16:creationId xmlns:a16="http://schemas.microsoft.com/office/drawing/2014/main" id="{3244DAAF-14D8-4913-91F4-ED5BA5899EF7}"/>
                </a:ext>
              </a:extLst>
            </p:cNvPr>
            <p:cNvCxnSpPr>
              <a:cxnSpLocks/>
            </p:cNvCxnSpPr>
            <p:nvPr/>
          </p:nvCxnSpPr>
          <p:spPr>
            <a:xfrm>
              <a:off x="695400" y="116632"/>
              <a:ext cx="0" cy="28803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Tiesioji jungtis 93">
              <a:extLst>
                <a:ext uri="{FF2B5EF4-FFF2-40B4-BE49-F238E27FC236}">
                  <a16:creationId xmlns:a16="http://schemas.microsoft.com/office/drawing/2014/main" id="{538BE496-ABA2-4368-A715-C685E4F97A78}"/>
                </a:ext>
              </a:extLst>
            </p:cNvPr>
            <p:cNvCxnSpPr>
              <a:cxnSpLocks/>
            </p:cNvCxnSpPr>
            <p:nvPr/>
          </p:nvCxnSpPr>
          <p:spPr>
            <a:xfrm>
              <a:off x="191856" y="116632"/>
              <a:ext cx="0" cy="28803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Tiesioji jungtis 94">
              <a:extLst>
                <a:ext uri="{FF2B5EF4-FFF2-40B4-BE49-F238E27FC236}">
                  <a16:creationId xmlns:a16="http://schemas.microsoft.com/office/drawing/2014/main" id="{87BFCDD2-514F-4FBF-A029-1DC11C0A8A0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04664"/>
              <a:ext cx="19134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Tiesioji jungtis 97">
              <a:extLst>
                <a:ext uri="{FF2B5EF4-FFF2-40B4-BE49-F238E27FC236}">
                  <a16:creationId xmlns:a16="http://schemas.microsoft.com/office/drawing/2014/main" id="{A6E3B31D-EE4E-4EFB-AF96-38B1DAEA1AE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813881"/>
              <a:ext cx="19134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Tiesioji jungtis 98">
              <a:extLst>
                <a:ext uri="{FF2B5EF4-FFF2-40B4-BE49-F238E27FC236}">
                  <a16:creationId xmlns:a16="http://schemas.microsoft.com/office/drawing/2014/main" id="{6C3A4457-93E2-4CED-AA68-64AA9067430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496600" y="188640"/>
              <a:ext cx="0" cy="21102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Tiesioji jungtis 101">
              <a:extLst>
                <a:ext uri="{FF2B5EF4-FFF2-40B4-BE49-F238E27FC236}">
                  <a16:creationId xmlns:a16="http://schemas.microsoft.com/office/drawing/2014/main" id="{D1103F08-53B0-4C2A-9B05-12FCC610F6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928648" y="188640"/>
              <a:ext cx="0" cy="620536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Tiesioji jungtis 103">
              <a:extLst>
                <a:ext uri="{FF2B5EF4-FFF2-40B4-BE49-F238E27FC236}">
                  <a16:creationId xmlns:a16="http://schemas.microsoft.com/office/drawing/2014/main" id="{B53773BB-11A4-4691-9FE4-720A224744B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496600" y="813884"/>
              <a:ext cx="1" cy="558012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Tiesioji jungtis 120">
              <a:extLst>
                <a:ext uri="{FF2B5EF4-FFF2-40B4-BE49-F238E27FC236}">
                  <a16:creationId xmlns:a16="http://schemas.microsoft.com/office/drawing/2014/main" id="{0477540B-BCCD-4B73-AC68-4E4D6254CEF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928648" y="6394004"/>
              <a:ext cx="19134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2" name="Tiesioji jungtis 121">
              <a:extLst>
                <a:ext uri="{FF2B5EF4-FFF2-40B4-BE49-F238E27FC236}">
                  <a16:creationId xmlns:a16="http://schemas.microsoft.com/office/drawing/2014/main" id="{63C9C352-2B02-4414-8279-5D73611EA98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922077" y="6819489"/>
              <a:ext cx="19134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81C8FD8A-C0E3-4474-9599-10C22540874C}"/>
                </a:ext>
              </a:extLst>
            </p:cNvPr>
            <p:cNvSpPr txBox="1"/>
            <p:nvPr/>
          </p:nvSpPr>
          <p:spPr>
            <a:xfrm rot="5400000">
              <a:off x="11040348" y="3426079"/>
              <a:ext cx="1379009" cy="307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lt-LT" sz="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Respublikos gatvė</a:t>
              </a:r>
            </a:p>
          </p:txBody>
        </p:sp>
      </p:grpSp>
      <p:pic>
        <p:nvPicPr>
          <p:cNvPr id="106" name="Picture 1">
            <a:extLst>
              <a:ext uri="{FF2B5EF4-FFF2-40B4-BE49-F238E27FC236}">
                <a16:creationId xmlns:a16="http://schemas.microsoft.com/office/drawing/2014/main" id="{12A17162-E5AC-4E1A-A00D-812510765A7E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489385" y="2693416"/>
            <a:ext cx="4866970" cy="2932724"/>
          </a:xfrm>
          <a:prstGeom prst="rect">
            <a:avLst/>
          </a:prstGeom>
        </p:spPr>
      </p:pic>
      <p:sp>
        <p:nvSpPr>
          <p:cNvPr id="105" name="TextBox 104">
            <a:extLst>
              <a:ext uri="{FF2B5EF4-FFF2-40B4-BE49-F238E27FC236}">
                <a16:creationId xmlns:a16="http://schemas.microsoft.com/office/drawing/2014/main" id="{9A54E1FB-29EC-4B4A-B441-C82164D0B8F4}"/>
              </a:ext>
            </a:extLst>
          </p:cNvPr>
          <p:cNvSpPr txBox="1"/>
          <p:nvPr/>
        </p:nvSpPr>
        <p:spPr>
          <a:xfrm>
            <a:off x="0" y="382496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t-LT" altLang="lt-LT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PANEVĖŽIO KALĖJIMO TERITORIJOS PASTATŲ SU PRIEIGOMIS SCHEMA</a:t>
            </a:r>
          </a:p>
        </p:txBody>
      </p:sp>
      <p:sp>
        <p:nvSpPr>
          <p:cNvPr id="176" name="TextBox 31">
            <a:extLst>
              <a:ext uri="{FF2B5EF4-FFF2-40B4-BE49-F238E27FC236}">
                <a16:creationId xmlns:a16="http://schemas.microsoft.com/office/drawing/2014/main" id="{5D6DFDBF-2C16-40B7-9EC1-F62BF3B9AA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79" y="3770530"/>
            <a:ext cx="35852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t-LT" altLang="lt-LT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Korpusas Nr. 5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216008E7-7B8B-49AD-AFB5-ABCE9CC402D4}"/>
              </a:ext>
            </a:extLst>
          </p:cNvPr>
          <p:cNvSpPr txBox="1"/>
          <p:nvPr/>
        </p:nvSpPr>
        <p:spPr>
          <a:xfrm rot="386990">
            <a:off x="1801960" y="3333373"/>
            <a:ext cx="184666" cy="844189"/>
          </a:xfrm>
          <a:prstGeom prst="rect">
            <a:avLst/>
          </a:prstGeom>
          <a:noFill/>
        </p:spPr>
        <p:txBody>
          <a:bodyPr vert="vert270" wrap="square" lIns="0" tIns="0" rIns="0" bIns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600" dirty="0">
                <a:latin typeface="Times New Roman" pitchFamily="18" charset="0"/>
                <a:cs typeface="Times New Roman" pitchFamily="18" charset="0"/>
              </a:rPr>
              <a:t>Korpuso Nr. 5 pasivaikščiojimo kiemas</a:t>
            </a:r>
          </a:p>
        </p:txBody>
      </p:sp>
      <p:sp>
        <p:nvSpPr>
          <p:cNvPr id="179" name="TextBox 88">
            <a:extLst>
              <a:ext uri="{FF2B5EF4-FFF2-40B4-BE49-F238E27FC236}">
                <a16:creationId xmlns:a16="http://schemas.microsoft.com/office/drawing/2014/main" id="{1AD2DD5C-58BA-411F-9221-A44181310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389" y="2806449"/>
            <a:ext cx="477872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t-LT" altLang="lt-LT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Sandėliai</a:t>
            </a:r>
          </a:p>
        </p:txBody>
      </p:sp>
      <p:sp>
        <p:nvSpPr>
          <p:cNvPr id="180" name="TextBox 91">
            <a:extLst>
              <a:ext uri="{FF2B5EF4-FFF2-40B4-BE49-F238E27FC236}">
                <a16:creationId xmlns:a16="http://schemas.microsoft.com/office/drawing/2014/main" id="{19B274E2-B5F0-43BE-8AD7-351C404F63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1319" y="2786387"/>
            <a:ext cx="833520" cy="7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t-LT" altLang="lt-LT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Dirbtuvės</a:t>
            </a:r>
          </a:p>
        </p:txBody>
      </p:sp>
      <p:sp>
        <p:nvSpPr>
          <p:cNvPr id="181" name="TextBox 90">
            <a:extLst>
              <a:ext uri="{FF2B5EF4-FFF2-40B4-BE49-F238E27FC236}">
                <a16:creationId xmlns:a16="http://schemas.microsoft.com/office/drawing/2014/main" id="{BF77785E-B995-49F8-B0AA-4CA4082AAA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3254" y="2799473"/>
            <a:ext cx="833520" cy="7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t-LT" altLang="lt-LT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Sandėliai</a:t>
            </a:r>
          </a:p>
        </p:txBody>
      </p:sp>
      <p:sp>
        <p:nvSpPr>
          <p:cNvPr id="182" name="TextBox 89">
            <a:extLst>
              <a:ext uri="{FF2B5EF4-FFF2-40B4-BE49-F238E27FC236}">
                <a16:creationId xmlns:a16="http://schemas.microsoft.com/office/drawing/2014/main" id="{1F955008-2835-4331-BCF0-8424D61277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4806" y="2819988"/>
            <a:ext cx="512827" cy="7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t-LT" altLang="lt-LT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Garažai</a:t>
            </a:r>
          </a:p>
        </p:txBody>
      </p:sp>
      <p:sp>
        <p:nvSpPr>
          <p:cNvPr id="183" name="TextBox 31">
            <a:extLst>
              <a:ext uri="{FF2B5EF4-FFF2-40B4-BE49-F238E27FC236}">
                <a16:creationId xmlns:a16="http://schemas.microsoft.com/office/drawing/2014/main" id="{3D06C89D-A1A7-4C7B-B17A-4A2F3A0020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9061" y="3678197"/>
            <a:ext cx="31421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t-LT" altLang="lt-LT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Korpusas Nr. 6</a:t>
            </a:r>
          </a:p>
        </p:txBody>
      </p:sp>
      <p:sp>
        <p:nvSpPr>
          <p:cNvPr id="184" name="TextBox 31">
            <a:extLst>
              <a:ext uri="{FF2B5EF4-FFF2-40B4-BE49-F238E27FC236}">
                <a16:creationId xmlns:a16="http://schemas.microsoft.com/office/drawing/2014/main" id="{701895CC-FFFF-4B00-8F8F-2B443D1C65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6444" y="4023093"/>
            <a:ext cx="1118931" cy="7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t-LT" altLang="lt-LT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Gamybinis korpusas Nr. 7</a:t>
            </a:r>
          </a:p>
        </p:txBody>
      </p:sp>
      <p:sp>
        <p:nvSpPr>
          <p:cNvPr id="185" name="TextBox 72">
            <a:extLst>
              <a:ext uri="{FF2B5EF4-FFF2-40B4-BE49-F238E27FC236}">
                <a16:creationId xmlns:a16="http://schemas.microsoft.com/office/drawing/2014/main" id="{559A05E1-F4C5-425C-A304-31C6296373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2499" y="4512057"/>
            <a:ext cx="506382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t-LT" altLang="lt-LT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Pasivaikščiojimo kiemelis</a:t>
            </a:r>
          </a:p>
        </p:txBody>
      </p:sp>
      <p:sp>
        <p:nvSpPr>
          <p:cNvPr id="186" name="Stačiakampis 43">
            <a:extLst>
              <a:ext uri="{FF2B5EF4-FFF2-40B4-BE49-F238E27FC236}">
                <a16:creationId xmlns:a16="http://schemas.microsoft.com/office/drawing/2014/main" id="{32E394F2-4169-4BB8-9923-CC4862768CFD}"/>
              </a:ext>
            </a:extLst>
          </p:cNvPr>
          <p:cNvSpPr/>
          <p:nvPr/>
        </p:nvSpPr>
        <p:spPr>
          <a:xfrm>
            <a:off x="3435709" y="4502169"/>
            <a:ext cx="516398" cy="1448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lt-LT" sz="600"/>
          </a:p>
        </p:txBody>
      </p:sp>
      <p:sp>
        <p:nvSpPr>
          <p:cNvPr id="188" name="TextBox 31">
            <a:extLst>
              <a:ext uri="{FF2B5EF4-FFF2-40B4-BE49-F238E27FC236}">
                <a16:creationId xmlns:a16="http://schemas.microsoft.com/office/drawing/2014/main" id="{DA1C2541-49E1-49FA-89CF-1ABFE8A22B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2239" y="4388248"/>
            <a:ext cx="591569" cy="7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t-LT" altLang="lt-LT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Korpusas Nr. 4</a:t>
            </a:r>
          </a:p>
        </p:txBody>
      </p:sp>
      <p:sp>
        <p:nvSpPr>
          <p:cNvPr id="190" name="Stačiakampis 98">
            <a:extLst>
              <a:ext uri="{FF2B5EF4-FFF2-40B4-BE49-F238E27FC236}">
                <a16:creationId xmlns:a16="http://schemas.microsoft.com/office/drawing/2014/main" id="{6A1D04EA-406F-4438-B640-945749E10382}"/>
              </a:ext>
            </a:extLst>
          </p:cNvPr>
          <p:cNvSpPr/>
          <p:nvPr/>
        </p:nvSpPr>
        <p:spPr>
          <a:xfrm>
            <a:off x="4882572" y="4406409"/>
            <a:ext cx="180000" cy="35414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lIns="0" tIns="0" rIns="0" bIns="0" anchor="ctr">
            <a:no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Korpuso Nr. 3 pasivaikščiojimo kiemelis</a:t>
            </a:r>
          </a:p>
        </p:txBody>
      </p:sp>
      <p:sp>
        <p:nvSpPr>
          <p:cNvPr id="192" name="TextBox 31">
            <a:extLst>
              <a:ext uri="{FF2B5EF4-FFF2-40B4-BE49-F238E27FC236}">
                <a16:creationId xmlns:a16="http://schemas.microsoft.com/office/drawing/2014/main" id="{EC66B592-6C0F-4245-B92A-E614D46475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5294" y="3831653"/>
            <a:ext cx="29674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numCol="1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lt-LT" altLang="lt-LT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Korpusas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lt-LT" altLang="lt-LT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Nr. 3</a:t>
            </a:r>
          </a:p>
        </p:txBody>
      </p:sp>
      <p:sp>
        <p:nvSpPr>
          <p:cNvPr id="194" name="TextBox 72">
            <a:extLst>
              <a:ext uri="{FF2B5EF4-FFF2-40B4-BE49-F238E27FC236}">
                <a16:creationId xmlns:a16="http://schemas.microsoft.com/office/drawing/2014/main" id="{5F4696A9-F2B2-41CD-8069-10E59387FF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4232" y="2760283"/>
            <a:ext cx="1744744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t-LT" altLang="lt-LT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Šiaurinis apsaugos perimetras Nr. 2</a:t>
            </a:r>
          </a:p>
        </p:txBody>
      </p:sp>
      <p:sp>
        <p:nvSpPr>
          <p:cNvPr id="196" name="TextBox 31">
            <a:extLst>
              <a:ext uri="{FF2B5EF4-FFF2-40B4-BE49-F238E27FC236}">
                <a16:creationId xmlns:a16="http://schemas.microsoft.com/office/drawing/2014/main" id="{2EEF3B61-CD3C-4309-A3FA-E3689BC494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8643" y="3112194"/>
            <a:ext cx="591569" cy="7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t-LT" altLang="lt-LT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Korpusas Nr. 2</a:t>
            </a:r>
          </a:p>
        </p:txBody>
      </p:sp>
      <p:sp>
        <p:nvSpPr>
          <p:cNvPr id="197" name="TextBox 107">
            <a:extLst>
              <a:ext uri="{FF2B5EF4-FFF2-40B4-BE49-F238E27FC236}">
                <a16:creationId xmlns:a16="http://schemas.microsoft.com/office/drawing/2014/main" id="{E2323869-A79E-491B-9E51-401A88D07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1021" y="3481086"/>
            <a:ext cx="72334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t-LT" altLang="lt-LT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Korpuso Nr. 1 pasivaikščiojimo kiemas</a:t>
            </a:r>
          </a:p>
        </p:txBody>
      </p:sp>
      <p:sp>
        <p:nvSpPr>
          <p:cNvPr id="198" name="TextBox 31">
            <a:extLst>
              <a:ext uri="{FF2B5EF4-FFF2-40B4-BE49-F238E27FC236}">
                <a16:creationId xmlns:a16="http://schemas.microsoft.com/office/drawing/2014/main" id="{2AFA04D5-50E2-4441-9633-2C2EE0849C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9422" y="4340790"/>
            <a:ext cx="591569" cy="7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t-LT" altLang="lt-LT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Korpusas Nr. 1</a:t>
            </a:r>
          </a:p>
        </p:txBody>
      </p:sp>
      <p:sp>
        <p:nvSpPr>
          <p:cNvPr id="199" name="TextBox 107">
            <a:extLst>
              <a:ext uri="{FF2B5EF4-FFF2-40B4-BE49-F238E27FC236}">
                <a16:creationId xmlns:a16="http://schemas.microsoft.com/office/drawing/2014/main" id="{41647F6C-E72F-4B86-94A3-0092163ED4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1743" y="4888553"/>
            <a:ext cx="72335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t-LT" altLang="lt-LT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Korpuso Nr. 1 pasivaikščiojimo kiemas</a:t>
            </a:r>
          </a:p>
        </p:txBody>
      </p:sp>
      <p:sp>
        <p:nvSpPr>
          <p:cNvPr id="201" name="TextBox 28">
            <a:extLst>
              <a:ext uri="{FF2B5EF4-FFF2-40B4-BE49-F238E27FC236}">
                <a16:creationId xmlns:a16="http://schemas.microsoft.com/office/drawing/2014/main" id="{9E15FA12-2262-4B87-B329-73AD71D2D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3417" y="5324490"/>
            <a:ext cx="97342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t-LT" altLang="lt-LT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Administracinis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t-LT" altLang="lt-LT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pastatas</a:t>
            </a:r>
          </a:p>
        </p:txBody>
      </p:sp>
      <p:sp>
        <p:nvSpPr>
          <p:cNvPr id="202" name="TextBox 32">
            <a:extLst>
              <a:ext uri="{FF2B5EF4-FFF2-40B4-BE49-F238E27FC236}">
                <a16:creationId xmlns:a16="http://schemas.microsoft.com/office/drawing/2014/main" id="{D87276AE-D1CA-45C4-B0E0-70A51D5EC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8554" y="3277745"/>
            <a:ext cx="1281361" cy="7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t-LT" altLang="lt-LT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Gamybinė teritorija</a:t>
            </a:r>
          </a:p>
        </p:txBody>
      </p:sp>
      <p:sp>
        <p:nvSpPr>
          <p:cNvPr id="203" name="TextBox 104">
            <a:extLst>
              <a:ext uri="{FF2B5EF4-FFF2-40B4-BE49-F238E27FC236}">
                <a16:creationId xmlns:a16="http://schemas.microsoft.com/office/drawing/2014/main" id="{EE9C1287-03FD-468E-9E33-A0C44C7736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3456" y="3208024"/>
            <a:ext cx="1152801" cy="7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t-LT" altLang="lt-LT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Lokalinė teritorija</a:t>
            </a:r>
          </a:p>
        </p:txBody>
      </p:sp>
      <p:sp>
        <p:nvSpPr>
          <p:cNvPr id="89" name="TextBox 72">
            <a:extLst>
              <a:ext uri="{FF2B5EF4-FFF2-40B4-BE49-F238E27FC236}">
                <a16:creationId xmlns:a16="http://schemas.microsoft.com/office/drawing/2014/main" id="{20669600-57D6-4CEB-B1F8-A97AC3C61CE6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5809038" y="3089797"/>
            <a:ext cx="50638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t-LT" altLang="lt-LT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Korpuso Nr. 2 pasivaikščiojimo kiemelis</a:t>
            </a:r>
          </a:p>
        </p:txBody>
      </p:sp>
      <p:sp>
        <p:nvSpPr>
          <p:cNvPr id="90" name="TextBox 72">
            <a:extLst>
              <a:ext uri="{FF2B5EF4-FFF2-40B4-BE49-F238E27FC236}">
                <a16:creationId xmlns:a16="http://schemas.microsoft.com/office/drawing/2014/main" id="{59A9DD1F-82B5-43CC-A373-B07F2E8411CC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5894809" y="4484928"/>
            <a:ext cx="37244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t-LT" altLang="lt-LT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Korpuso Nr. 1 pasivaikščiojimo kiemelis</a:t>
            </a:r>
          </a:p>
        </p:txBody>
      </p:sp>
      <p:sp>
        <p:nvSpPr>
          <p:cNvPr id="97" name="TextBox 105">
            <a:extLst>
              <a:ext uri="{FF2B5EF4-FFF2-40B4-BE49-F238E27FC236}">
                <a16:creationId xmlns:a16="http://schemas.microsoft.com/office/drawing/2014/main" id="{30E59BEF-1252-43A0-AF06-12CADECE8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610" y="3543536"/>
            <a:ext cx="39159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t-LT" altLang="lt-LT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Rekreacinis kiemas</a:t>
            </a:r>
          </a:p>
        </p:txBody>
      </p:sp>
      <p:sp>
        <p:nvSpPr>
          <p:cNvPr id="107" name="Stačiakampis 106">
            <a:extLst>
              <a:ext uri="{FF2B5EF4-FFF2-40B4-BE49-F238E27FC236}">
                <a16:creationId xmlns:a16="http://schemas.microsoft.com/office/drawing/2014/main" id="{A1BFD4CD-822B-48D0-ACA6-0A3646B92639}"/>
              </a:ext>
            </a:extLst>
          </p:cNvPr>
          <p:cNvSpPr/>
          <p:nvPr/>
        </p:nvSpPr>
        <p:spPr>
          <a:xfrm>
            <a:off x="6301704" y="2730728"/>
            <a:ext cx="186933" cy="256590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23D400DE-1803-4D9C-9559-9DBBEB9EE18A}"/>
              </a:ext>
            </a:extLst>
          </p:cNvPr>
          <p:cNvSpPr txBox="1"/>
          <p:nvPr/>
        </p:nvSpPr>
        <p:spPr>
          <a:xfrm>
            <a:off x="4146759" y="4566856"/>
            <a:ext cx="502479" cy="27699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t-LT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Nuteistųjų daržininkystės teritorija</a:t>
            </a:r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4D0CADF8-D7EB-4ECF-A645-9CBC174EC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9144000" cy="365125"/>
          </a:xfrm>
        </p:spPr>
        <p:txBody>
          <a:bodyPr/>
          <a:lstStyle/>
          <a:p>
            <a:pPr algn="ctr"/>
            <a:fld id="{7B2DF0D0-0028-4E77-BFA1-856ED680DE0A}" type="slidenum">
              <a:rPr lang="lt-LT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ctr"/>
              <a:t>4</a:t>
            </a:fld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0" name="TextBox 93">
            <a:extLst>
              <a:ext uri="{FF2B5EF4-FFF2-40B4-BE49-F238E27FC236}">
                <a16:creationId xmlns:a16="http://schemas.microsoft.com/office/drawing/2014/main" id="{188EB312-83EB-4E5F-9B66-207A5F51F98C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4985223" y="2959982"/>
            <a:ext cx="322387" cy="130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lt-LT" altLang="lt-LT" sz="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Korpuso Nr. 2 kiemeliai</a:t>
            </a:r>
          </a:p>
        </p:txBody>
      </p:sp>
    </p:spTree>
    <p:extLst>
      <p:ext uri="{BB962C8B-B14F-4D97-AF65-F5344CB8AC3E}">
        <p14:creationId xmlns:p14="http://schemas.microsoft.com/office/powerpoint/2010/main" val="3332206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tačiakampis 4">
            <a:extLst>
              <a:ext uri="{FF2B5EF4-FFF2-40B4-BE49-F238E27FC236}">
                <a16:creationId xmlns:a16="http://schemas.microsoft.com/office/drawing/2014/main" id="{089C204B-BA58-46FB-AC9F-6314C580F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8450" y="1365250"/>
            <a:ext cx="6007100" cy="3635375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prstDash val="lgDashDotDot"/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/>
          </a:p>
        </p:txBody>
      </p:sp>
      <p:cxnSp>
        <p:nvCxnSpPr>
          <p:cNvPr id="43" name="Tiesioji jungtis 42">
            <a:extLst>
              <a:ext uri="{FF2B5EF4-FFF2-40B4-BE49-F238E27FC236}">
                <a16:creationId xmlns:a16="http://schemas.microsoft.com/office/drawing/2014/main" id="{4395612A-0F3F-45D7-B30C-09069C91A550}"/>
              </a:ext>
            </a:extLst>
          </p:cNvPr>
          <p:cNvCxnSpPr>
            <a:cxnSpLocks/>
          </p:cNvCxnSpPr>
          <p:nvPr/>
        </p:nvCxnSpPr>
        <p:spPr>
          <a:xfrm>
            <a:off x="7104063" y="1954213"/>
            <a:ext cx="0" cy="21050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88" name="Grupė 30">
            <a:extLst>
              <a:ext uri="{FF2B5EF4-FFF2-40B4-BE49-F238E27FC236}">
                <a16:creationId xmlns:a16="http://schemas.microsoft.com/office/drawing/2014/main" id="{9E676078-4D1C-4C2A-A7F8-064A51791099}"/>
              </a:ext>
            </a:extLst>
          </p:cNvPr>
          <p:cNvGrpSpPr>
            <a:grpSpLocks/>
          </p:cNvGrpSpPr>
          <p:nvPr/>
        </p:nvGrpSpPr>
        <p:grpSpPr bwMode="auto">
          <a:xfrm>
            <a:off x="2197100" y="1944688"/>
            <a:ext cx="4906963" cy="2387600"/>
            <a:chOff x="3426864" y="1922805"/>
            <a:chExt cx="4906725" cy="2387137"/>
          </a:xfrm>
        </p:grpSpPr>
        <p:cxnSp>
          <p:nvCxnSpPr>
            <p:cNvPr id="45" name="Tiesioji jungtis 44">
              <a:extLst>
                <a:ext uri="{FF2B5EF4-FFF2-40B4-BE49-F238E27FC236}">
                  <a16:creationId xmlns:a16="http://schemas.microsoft.com/office/drawing/2014/main" id="{97D70EFE-C2B0-4039-BB0F-CBCDA766CA62}"/>
                </a:ext>
              </a:extLst>
            </p:cNvPr>
            <p:cNvCxnSpPr>
              <a:cxnSpLocks/>
            </p:cNvCxnSpPr>
            <p:nvPr/>
          </p:nvCxnSpPr>
          <p:spPr>
            <a:xfrm>
              <a:off x="3426864" y="2298969"/>
              <a:ext cx="0" cy="175226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Tiesioji jungtis 45">
              <a:extLst>
                <a:ext uri="{FF2B5EF4-FFF2-40B4-BE49-F238E27FC236}">
                  <a16:creationId xmlns:a16="http://schemas.microsoft.com/office/drawing/2014/main" id="{823521EB-EA31-40D0-A924-951B94AD7902}"/>
                </a:ext>
              </a:extLst>
            </p:cNvPr>
            <p:cNvCxnSpPr>
              <a:cxnSpLocks/>
            </p:cNvCxnSpPr>
            <p:nvPr/>
          </p:nvCxnSpPr>
          <p:spPr>
            <a:xfrm>
              <a:off x="3434802" y="4051229"/>
              <a:ext cx="1362009" cy="79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Tiesioji jungtis 46">
              <a:extLst>
                <a:ext uri="{FF2B5EF4-FFF2-40B4-BE49-F238E27FC236}">
                  <a16:creationId xmlns:a16="http://schemas.microsoft.com/office/drawing/2014/main" id="{C01C1E11-0585-435C-B691-BE3ECCA38C2B}"/>
                </a:ext>
              </a:extLst>
            </p:cNvPr>
            <p:cNvCxnSpPr>
              <a:cxnSpLocks/>
            </p:cNvCxnSpPr>
            <p:nvPr/>
          </p:nvCxnSpPr>
          <p:spPr>
            <a:xfrm>
              <a:off x="3434802" y="2298969"/>
              <a:ext cx="80006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Tiesioji jungtis 47">
              <a:extLst>
                <a:ext uri="{FF2B5EF4-FFF2-40B4-BE49-F238E27FC236}">
                  <a16:creationId xmlns:a16="http://schemas.microsoft.com/office/drawing/2014/main" id="{33C21847-9205-445F-ACAC-5DE79C66BF1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34863" y="1930740"/>
              <a:ext cx="0" cy="36029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Tiesioji jungtis 48">
              <a:extLst>
                <a:ext uri="{FF2B5EF4-FFF2-40B4-BE49-F238E27FC236}">
                  <a16:creationId xmlns:a16="http://schemas.microsoft.com/office/drawing/2014/main" id="{8751CBE0-8108-4700-81DB-6E31AF27AF74}"/>
                </a:ext>
              </a:extLst>
            </p:cNvPr>
            <p:cNvCxnSpPr>
              <a:cxnSpLocks/>
            </p:cNvCxnSpPr>
            <p:nvPr/>
          </p:nvCxnSpPr>
          <p:spPr>
            <a:xfrm>
              <a:off x="4234863" y="1922805"/>
              <a:ext cx="4098726" cy="793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Tiesioji jungtis 49">
              <a:extLst>
                <a:ext uri="{FF2B5EF4-FFF2-40B4-BE49-F238E27FC236}">
                  <a16:creationId xmlns:a16="http://schemas.microsoft.com/office/drawing/2014/main" id="{EA753459-F11C-4645-AECA-C86EE9C36CE6}"/>
                </a:ext>
              </a:extLst>
            </p:cNvPr>
            <p:cNvCxnSpPr>
              <a:cxnSpLocks/>
            </p:cNvCxnSpPr>
            <p:nvPr/>
          </p:nvCxnSpPr>
          <p:spPr>
            <a:xfrm>
              <a:off x="4796811" y="4290896"/>
              <a:ext cx="2100160" cy="190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Tiesioji jungtis 50">
              <a:extLst>
                <a:ext uri="{FF2B5EF4-FFF2-40B4-BE49-F238E27FC236}">
                  <a16:creationId xmlns:a16="http://schemas.microsoft.com/office/drawing/2014/main" id="{3A8D6F33-4231-46EA-BEA5-86EC5460B8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96811" y="4059166"/>
              <a:ext cx="0" cy="2317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Tiesioji jungtis 51">
              <a:extLst>
                <a:ext uri="{FF2B5EF4-FFF2-40B4-BE49-F238E27FC236}">
                  <a16:creationId xmlns:a16="http://schemas.microsoft.com/office/drawing/2014/main" id="{74E076F4-F25C-49DD-830F-0257EFD588F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96971" y="4036945"/>
              <a:ext cx="0" cy="27299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Stačiakampis 52">
            <a:extLst>
              <a:ext uri="{FF2B5EF4-FFF2-40B4-BE49-F238E27FC236}">
                <a16:creationId xmlns:a16="http://schemas.microsoft.com/office/drawing/2014/main" id="{771541D4-C0F1-479F-8F2F-2F66E20BA308}"/>
              </a:ext>
            </a:extLst>
          </p:cNvPr>
          <p:cNvSpPr/>
          <p:nvPr/>
        </p:nvSpPr>
        <p:spPr>
          <a:xfrm>
            <a:off x="4359275" y="4316413"/>
            <a:ext cx="636588" cy="149225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lt-LT"/>
          </a:p>
        </p:txBody>
      </p:sp>
      <p:cxnSp>
        <p:nvCxnSpPr>
          <p:cNvPr id="54" name="Tiesioji jungtis 53">
            <a:extLst>
              <a:ext uri="{FF2B5EF4-FFF2-40B4-BE49-F238E27FC236}">
                <a16:creationId xmlns:a16="http://schemas.microsoft.com/office/drawing/2014/main" id="{4DD9FC29-CAD0-430B-BDE3-FF2580C58443}"/>
              </a:ext>
            </a:extLst>
          </p:cNvPr>
          <p:cNvCxnSpPr>
            <a:cxnSpLocks/>
          </p:cNvCxnSpPr>
          <p:nvPr/>
        </p:nvCxnSpPr>
        <p:spPr>
          <a:xfrm>
            <a:off x="5665788" y="4059238"/>
            <a:ext cx="14382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1" name="Stačiakampis 64">
            <a:extLst>
              <a:ext uri="{FF2B5EF4-FFF2-40B4-BE49-F238E27FC236}">
                <a16:creationId xmlns:a16="http://schemas.microsoft.com/office/drawing/2014/main" id="{34DF7D7B-458F-4D0A-9250-71FE0A3AE6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90525"/>
            <a:ext cx="9137649" cy="500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lt-LT" altLang="lt-LT" sz="1200" b="1" dirty="0">
                <a:latin typeface="Times New Roman" panose="02020603050405020304" pitchFamily="18" charset="0"/>
                <a:cs typeface="Calibri" panose="020F0502020204030204" pitchFamily="34" charset="0"/>
              </a:rPr>
              <a:t>VAIKO IR MOTINOS NAMŲ SCHEMA</a:t>
            </a:r>
            <a:endParaRPr lang="en-GB" altLang="lt-LT" sz="1200" b="1" dirty="0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algn="ctr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en-GB" altLang="lt-LT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Panevėžys</a:t>
            </a:r>
            <a:r>
              <a:rPr lang="en-GB" altLang="lt-LT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altLang="lt-LT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Pelki</a:t>
            </a:r>
            <a:r>
              <a:rPr lang="lt-LT" altLang="lt-LT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ų</a:t>
            </a:r>
            <a:r>
              <a:rPr lang="en-GB" altLang="lt-LT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71A</a:t>
            </a:r>
            <a:endParaRPr lang="lt-LT" altLang="lt-LT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402" name="Teksto laukas 38">
            <a:extLst>
              <a:ext uri="{FF2B5EF4-FFF2-40B4-BE49-F238E27FC236}">
                <a16:creationId xmlns:a16="http://schemas.microsoft.com/office/drawing/2014/main" id="{633598E5-CF4A-4A84-8A22-8CEA400F63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9325" y="4557713"/>
            <a:ext cx="3152775" cy="333375"/>
          </a:xfrm>
          <a:prstGeom prst="rect">
            <a:avLst/>
          </a:prstGeom>
          <a:solidFill>
            <a:srgbClr val="FFFFFF"/>
          </a:solidFill>
          <a:ln w="25400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lt-LT" altLang="lt-LT" sz="1200">
                <a:latin typeface="Times New Roman" panose="02020603050405020304" pitchFamily="18" charset="0"/>
                <a:cs typeface="Calibri" panose="020F0502020204030204" pitchFamily="34" charset="0"/>
              </a:rPr>
              <a:t>Vaiko ir motinos namų kiemo teritorija</a:t>
            </a:r>
          </a:p>
        </p:txBody>
      </p:sp>
      <p:sp>
        <p:nvSpPr>
          <p:cNvPr id="16403" name="Teksto laukas 39">
            <a:extLst>
              <a:ext uri="{FF2B5EF4-FFF2-40B4-BE49-F238E27FC236}">
                <a16:creationId xmlns:a16="http://schemas.microsoft.com/office/drawing/2014/main" id="{F3004513-EEA5-4B1F-831C-1DB1A45651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5713" y="1974850"/>
            <a:ext cx="2085975" cy="3381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lt-LT" altLang="lt-LT" sz="1200">
                <a:latin typeface="Times New Roman" panose="02020603050405020304" pitchFamily="18" charset="0"/>
                <a:cs typeface="Calibri" panose="020F0502020204030204" pitchFamily="34" charset="0"/>
              </a:rPr>
              <a:t>Vaiko ir motinos namai</a:t>
            </a:r>
          </a:p>
        </p:txBody>
      </p:sp>
      <p:cxnSp>
        <p:nvCxnSpPr>
          <p:cNvPr id="68" name="Tiesioji jungtis 67">
            <a:extLst>
              <a:ext uri="{FF2B5EF4-FFF2-40B4-BE49-F238E27FC236}">
                <a16:creationId xmlns:a16="http://schemas.microsoft.com/office/drawing/2014/main" id="{B8AA1F05-022E-4ED4-A4CE-333363C3D0D6}"/>
              </a:ext>
            </a:extLst>
          </p:cNvPr>
          <p:cNvCxnSpPr>
            <a:cxnSpLocks/>
          </p:cNvCxnSpPr>
          <p:nvPr/>
        </p:nvCxnSpPr>
        <p:spPr>
          <a:xfrm>
            <a:off x="1493838" y="1263650"/>
            <a:ext cx="6156325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Tiesioji jungtis 68">
            <a:extLst>
              <a:ext uri="{FF2B5EF4-FFF2-40B4-BE49-F238E27FC236}">
                <a16:creationId xmlns:a16="http://schemas.microsoft.com/office/drawing/2014/main" id="{3BBAA560-3F8C-4A12-A9C2-AD231B5E12AA}"/>
              </a:ext>
            </a:extLst>
          </p:cNvPr>
          <p:cNvCxnSpPr>
            <a:cxnSpLocks/>
          </p:cNvCxnSpPr>
          <p:nvPr/>
        </p:nvCxnSpPr>
        <p:spPr>
          <a:xfrm>
            <a:off x="1493838" y="1266825"/>
            <a:ext cx="1587" cy="380841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Tiesioji jungtis 69">
            <a:extLst>
              <a:ext uri="{FF2B5EF4-FFF2-40B4-BE49-F238E27FC236}">
                <a16:creationId xmlns:a16="http://schemas.microsoft.com/office/drawing/2014/main" id="{9E12613D-27A4-4215-A839-A0F59A8A0C0E}"/>
              </a:ext>
            </a:extLst>
          </p:cNvPr>
          <p:cNvCxnSpPr>
            <a:cxnSpLocks/>
          </p:cNvCxnSpPr>
          <p:nvPr/>
        </p:nvCxnSpPr>
        <p:spPr>
          <a:xfrm>
            <a:off x="7648575" y="1266825"/>
            <a:ext cx="3175" cy="380841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Tiesioji jungtis 70">
            <a:extLst>
              <a:ext uri="{FF2B5EF4-FFF2-40B4-BE49-F238E27FC236}">
                <a16:creationId xmlns:a16="http://schemas.microsoft.com/office/drawing/2014/main" id="{B5647C76-89F6-4F66-9872-2182C4977E65}"/>
              </a:ext>
            </a:extLst>
          </p:cNvPr>
          <p:cNvCxnSpPr>
            <a:cxnSpLocks/>
          </p:cNvCxnSpPr>
          <p:nvPr/>
        </p:nvCxnSpPr>
        <p:spPr>
          <a:xfrm flipH="1">
            <a:off x="1493838" y="5073650"/>
            <a:ext cx="92075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Tiesioji jungtis 71">
            <a:extLst>
              <a:ext uri="{FF2B5EF4-FFF2-40B4-BE49-F238E27FC236}">
                <a16:creationId xmlns:a16="http://schemas.microsoft.com/office/drawing/2014/main" id="{D07EBF81-90DF-46D5-8197-EA908E35BA6F}"/>
              </a:ext>
            </a:extLst>
          </p:cNvPr>
          <p:cNvCxnSpPr>
            <a:cxnSpLocks/>
          </p:cNvCxnSpPr>
          <p:nvPr/>
        </p:nvCxnSpPr>
        <p:spPr>
          <a:xfrm flipH="1" flipV="1">
            <a:off x="4725988" y="5073650"/>
            <a:ext cx="291465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Tiesioji jungtis 72">
            <a:extLst>
              <a:ext uri="{FF2B5EF4-FFF2-40B4-BE49-F238E27FC236}">
                <a16:creationId xmlns:a16="http://schemas.microsoft.com/office/drawing/2014/main" id="{7ADA82EC-AE8B-4DDB-8739-7A0A97830493}"/>
              </a:ext>
            </a:extLst>
          </p:cNvPr>
          <p:cNvCxnSpPr>
            <a:cxnSpLocks/>
          </p:cNvCxnSpPr>
          <p:nvPr/>
        </p:nvCxnSpPr>
        <p:spPr>
          <a:xfrm flipH="1">
            <a:off x="3567113" y="5083175"/>
            <a:ext cx="903287" cy="476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Tiesioji jungtis 73">
            <a:extLst>
              <a:ext uri="{FF2B5EF4-FFF2-40B4-BE49-F238E27FC236}">
                <a16:creationId xmlns:a16="http://schemas.microsoft.com/office/drawing/2014/main" id="{E99B04FA-CCC5-4A02-8520-6B80DB23C90F}"/>
              </a:ext>
            </a:extLst>
          </p:cNvPr>
          <p:cNvCxnSpPr>
            <a:cxnSpLocks/>
          </p:cNvCxnSpPr>
          <p:nvPr/>
        </p:nvCxnSpPr>
        <p:spPr>
          <a:xfrm flipH="1">
            <a:off x="2427288" y="4987925"/>
            <a:ext cx="4762" cy="14287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Tiesioji jungtis 74">
            <a:extLst>
              <a:ext uri="{FF2B5EF4-FFF2-40B4-BE49-F238E27FC236}">
                <a16:creationId xmlns:a16="http://schemas.microsoft.com/office/drawing/2014/main" id="{A1DDDA6C-B8AF-4E92-8045-7B8E8450A01E}"/>
              </a:ext>
            </a:extLst>
          </p:cNvPr>
          <p:cNvCxnSpPr>
            <a:cxnSpLocks/>
          </p:cNvCxnSpPr>
          <p:nvPr/>
        </p:nvCxnSpPr>
        <p:spPr>
          <a:xfrm flipH="1">
            <a:off x="3567113" y="4989513"/>
            <a:ext cx="3175" cy="14446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Tiesioji jungtis 75">
            <a:extLst>
              <a:ext uri="{FF2B5EF4-FFF2-40B4-BE49-F238E27FC236}">
                <a16:creationId xmlns:a16="http://schemas.microsoft.com/office/drawing/2014/main" id="{9DC0A3A1-4DB9-4D42-869B-2B9283A84585}"/>
              </a:ext>
            </a:extLst>
          </p:cNvPr>
          <p:cNvCxnSpPr>
            <a:cxnSpLocks/>
          </p:cNvCxnSpPr>
          <p:nvPr/>
        </p:nvCxnSpPr>
        <p:spPr>
          <a:xfrm flipH="1">
            <a:off x="4478338" y="5000625"/>
            <a:ext cx="3175" cy="14446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Tiesioji jungtis 76">
            <a:extLst>
              <a:ext uri="{FF2B5EF4-FFF2-40B4-BE49-F238E27FC236}">
                <a16:creationId xmlns:a16="http://schemas.microsoft.com/office/drawing/2014/main" id="{894A9C8D-563D-46D1-8DC1-D37F46DCC264}"/>
              </a:ext>
            </a:extLst>
          </p:cNvPr>
          <p:cNvCxnSpPr>
            <a:cxnSpLocks/>
          </p:cNvCxnSpPr>
          <p:nvPr/>
        </p:nvCxnSpPr>
        <p:spPr>
          <a:xfrm flipH="1">
            <a:off x="4716463" y="4992688"/>
            <a:ext cx="3175" cy="14446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14" name="Stačiakampis 106">
            <a:extLst>
              <a:ext uri="{FF2B5EF4-FFF2-40B4-BE49-F238E27FC236}">
                <a16:creationId xmlns:a16="http://schemas.microsoft.com/office/drawing/2014/main" id="{3C9EA719-BE00-466A-9308-A9ACD5956D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8888" y="5068888"/>
            <a:ext cx="931862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lt-LT" altLang="lt-LT" sz="1200">
                <a:latin typeface="Times New Roman" panose="02020603050405020304" pitchFamily="18" charset="0"/>
                <a:cs typeface="Calibri" panose="020F0502020204030204" pitchFamily="34" charset="0"/>
              </a:rPr>
              <a:t>Įvažiavimas</a:t>
            </a:r>
          </a:p>
        </p:txBody>
      </p:sp>
      <p:sp>
        <p:nvSpPr>
          <p:cNvPr id="16415" name="Stačiakampis 107">
            <a:extLst>
              <a:ext uri="{FF2B5EF4-FFF2-40B4-BE49-F238E27FC236}">
                <a16:creationId xmlns:a16="http://schemas.microsoft.com/office/drawing/2014/main" id="{4BEB74A8-1A12-4D9B-842C-77578A4E9D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3225" y="5078413"/>
            <a:ext cx="709613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lt-LT" altLang="lt-LT" sz="1200">
                <a:latin typeface="Times New Roman" panose="02020603050405020304" pitchFamily="18" charset="0"/>
                <a:cs typeface="Calibri" panose="020F0502020204030204" pitchFamily="34" charset="0"/>
              </a:rPr>
              <a:t>Varteliai</a:t>
            </a:r>
          </a:p>
        </p:txBody>
      </p:sp>
      <p:sp>
        <p:nvSpPr>
          <p:cNvPr id="80" name="Stačiakampis 79">
            <a:extLst>
              <a:ext uri="{FF2B5EF4-FFF2-40B4-BE49-F238E27FC236}">
                <a16:creationId xmlns:a16="http://schemas.microsoft.com/office/drawing/2014/main" id="{341FC5B7-A45B-480F-9209-B5FED3F7B2EE}"/>
              </a:ext>
            </a:extLst>
          </p:cNvPr>
          <p:cNvSpPr/>
          <p:nvPr/>
        </p:nvSpPr>
        <p:spPr>
          <a:xfrm>
            <a:off x="3857625" y="1358900"/>
            <a:ext cx="1601788" cy="296863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t-LT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Malkinė</a:t>
            </a:r>
            <a:r>
              <a:rPr lang="lt-LT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ė</a:t>
            </a:r>
            <a:endParaRPr lang="lt-LT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Ovalas 71">
            <a:extLst>
              <a:ext uri="{FF2B5EF4-FFF2-40B4-BE49-F238E27FC236}">
                <a16:creationId xmlns:a16="http://schemas.microsoft.com/office/drawing/2014/main" id="{1E735EED-EC33-4E78-9277-A542932C4C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1502" y="3325814"/>
            <a:ext cx="277812" cy="26683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lt-LT" altLang="lt-LT" sz="1050" b="1" dirty="0">
                <a:latin typeface="Times New Roman" panose="02020603050405020304" pitchFamily="18" charset="0"/>
                <a:cs typeface="Calibri" panose="020F0502020204030204" pitchFamily="34" charset="0"/>
              </a:rPr>
              <a:t>12</a:t>
            </a:r>
            <a:endParaRPr lang="lt-LT" altLang="lt-LT" sz="1050" dirty="0">
              <a:latin typeface="Times New Roman" panose="02020603050405020304" pitchFamily="18" charset="0"/>
              <a:cs typeface="Calibri" panose="020F0502020204030204" pitchFamily="34" charset="0"/>
            </a:endParaRP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2F09FE55-67BD-4DE5-8631-1741A9790797}"/>
              </a:ext>
            </a:extLst>
          </p:cNvPr>
          <p:cNvCxnSpPr/>
          <p:nvPr/>
        </p:nvCxnSpPr>
        <p:spPr>
          <a:xfrm>
            <a:off x="174625" y="5438775"/>
            <a:ext cx="880745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79E726E-8C0D-46B2-B299-62ECAB5D0A21}"/>
              </a:ext>
            </a:extLst>
          </p:cNvPr>
          <p:cNvCxnSpPr/>
          <p:nvPr/>
        </p:nvCxnSpPr>
        <p:spPr>
          <a:xfrm>
            <a:off x="174625" y="6067425"/>
            <a:ext cx="880745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17A1E481-D7A1-41D4-99AC-C21182E7B5BB}"/>
              </a:ext>
            </a:extLst>
          </p:cNvPr>
          <p:cNvSpPr txBox="1"/>
          <p:nvPr/>
        </p:nvSpPr>
        <p:spPr>
          <a:xfrm>
            <a:off x="4109244" y="5644762"/>
            <a:ext cx="12334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Pelkių g.</a:t>
            </a:r>
          </a:p>
        </p:txBody>
      </p:sp>
      <p:sp>
        <p:nvSpPr>
          <p:cNvPr id="2" name="Skaidrės numerio vietos rezervavimo ženklas 1">
            <a:extLst>
              <a:ext uri="{FF2B5EF4-FFF2-40B4-BE49-F238E27FC236}">
                <a16:creationId xmlns:a16="http://schemas.microsoft.com/office/drawing/2014/main" id="{0A2B5508-FE68-4AC0-A739-AF62F10A1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-3969"/>
            <a:ext cx="9143999" cy="365125"/>
          </a:xfrm>
        </p:spPr>
        <p:txBody>
          <a:bodyPr/>
          <a:lstStyle/>
          <a:p>
            <a:pPr algn="ctr"/>
            <a:fld id="{7B2DF0D0-0028-4E77-BFA1-856ED680DE0A}" type="slidenum">
              <a:rPr lang="lt-LT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ctr"/>
              <a:t>5</a:t>
            </a:fld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veikslėlis 3">
            <a:extLst>
              <a:ext uri="{FF2B5EF4-FFF2-40B4-BE49-F238E27FC236}">
                <a16:creationId xmlns:a16="http://schemas.microsoft.com/office/drawing/2014/main" id="{F9D51645-657E-4B10-8224-0EFC10453E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975" y="1033462"/>
            <a:ext cx="7258050" cy="479107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B3D1599-2B5A-4089-9095-601926C7F4F7}"/>
              </a:ext>
            </a:extLst>
          </p:cNvPr>
          <p:cNvSpPr/>
          <p:nvPr/>
        </p:nvSpPr>
        <p:spPr>
          <a:xfrm>
            <a:off x="1677727" y="3057276"/>
            <a:ext cx="357809" cy="1669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56D509-DFBF-4B7B-A304-F8F63FF9BC69}"/>
              </a:ext>
            </a:extLst>
          </p:cNvPr>
          <p:cNvSpPr/>
          <p:nvPr/>
        </p:nvSpPr>
        <p:spPr>
          <a:xfrm>
            <a:off x="3595316" y="2354911"/>
            <a:ext cx="357809" cy="1669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09444E4-D1AB-4364-A35C-38D833C0FAB3}"/>
              </a:ext>
            </a:extLst>
          </p:cNvPr>
          <p:cNvSpPr/>
          <p:nvPr/>
        </p:nvSpPr>
        <p:spPr>
          <a:xfrm>
            <a:off x="5217382" y="3210722"/>
            <a:ext cx="357809" cy="1669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3593DB6-B9FA-4EDA-BF26-82A0B1281C62}"/>
              </a:ext>
            </a:extLst>
          </p:cNvPr>
          <p:cNvSpPr/>
          <p:nvPr/>
        </p:nvSpPr>
        <p:spPr>
          <a:xfrm>
            <a:off x="6457950" y="3224254"/>
            <a:ext cx="357809" cy="1669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4353085-C236-4495-92C3-2DBB1D6340D5}"/>
              </a:ext>
            </a:extLst>
          </p:cNvPr>
          <p:cNvSpPr/>
          <p:nvPr/>
        </p:nvSpPr>
        <p:spPr>
          <a:xfrm>
            <a:off x="5075748" y="1428584"/>
            <a:ext cx="863876" cy="1669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Garažai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0E4D346-2888-4E42-994B-D90B69F4CEDC}"/>
              </a:ext>
            </a:extLst>
          </p:cNvPr>
          <p:cNvSpPr/>
          <p:nvPr/>
        </p:nvSpPr>
        <p:spPr>
          <a:xfrm>
            <a:off x="4296356" y="4603526"/>
            <a:ext cx="357809" cy="1669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DF7BFA-A318-46AE-974F-09B4F0B2606C}"/>
              </a:ext>
            </a:extLst>
          </p:cNvPr>
          <p:cNvSpPr/>
          <p:nvPr/>
        </p:nvSpPr>
        <p:spPr>
          <a:xfrm rot="21442462">
            <a:off x="5038477" y="3944893"/>
            <a:ext cx="1219200" cy="1669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Smetonos g.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DD0A43A-E7DA-44DC-BFB4-8C701C878C4E}"/>
              </a:ext>
            </a:extLst>
          </p:cNvPr>
          <p:cNvSpPr/>
          <p:nvPr/>
        </p:nvSpPr>
        <p:spPr>
          <a:xfrm rot="19132036">
            <a:off x="6660900" y="5014137"/>
            <a:ext cx="1393612" cy="1609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Vasario 16 – </a:t>
            </a:r>
            <a:r>
              <a:rPr lang="lt-LT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osios</a:t>
            </a:r>
            <a:r>
              <a:rPr lang="lt-LT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ED31215-6677-4B29-B6EE-4BD1F2BB47FF}"/>
              </a:ext>
            </a:extLst>
          </p:cNvPr>
          <p:cNvSpPr/>
          <p:nvPr/>
        </p:nvSpPr>
        <p:spPr>
          <a:xfrm rot="16200000">
            <a:off x="6877050" y="2438400"/>
            <a:ext cx="1219200" cy="1669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Sietyno g.</a:t>
            </a:r>
          </a:p>
        </p:txBody>
      </p:sp>
      <p:sp>
        <p:nvSpPr>
          <p:cNvPr id="16" name="Stačiakampis 17">
            <a:extLst>
              <a:ext uri="{FF2B5EF4-FFF2-40B4-BE49-F238E27FC236}">
                <a16:creationId xmlns:a16="http://schemas.microsoft.com/office/drawing/2014/main" id="{15A561A4-2A88-4937-A80E-CCF1C94BEE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29509"/>
            <a:ext cx="9144000" cy="5539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None/>
            </a:pPr>
            <a:r>
              <a:rPr lang="lt-LT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PANEVĖŽIO </a:t>
            </a:r>
            <a:r>
              <a:rPr lang="lt-LT" sz="1200" b="1" dirty="0">
                <a:latin typeface="Times New Roman" panose="02020603050405020304" pitchFamily="18" charset="0"/>
                <a:ea typeface="Calibri" panose="020F0502020204030204" pitchFamily="34" charset="0"/>
              </a:rPr>
              <a:t>KALĖJIMO</a:t>
            </a:r>
            <a:r>
              <a:rPr lang="lt-LT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lt-LT" sz="1200" b="1" dirty="0">
                <a:latin typeface="Times New Roman" panose="02020603050405020304" pitchFamily="18" charset="0"/>
                <a:ea typeface="Calibri" panose="020F0502020204030204" pitchFamily="34" charset="0"/>
              </a:rPr>
              <a:t>PUSIAUKELĖS NAMŲ PASTATŲ SU PRIEIGOMIS </a:t>
            </a:r>
            <a:r>
              <a:rPr lang="lt-LT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SCHEMA</a:t>
            </a:r>
          </a:p>
          <a:p>
            <a:pPr algn="ctr">
              <a:spcBef>
                <a:spcPct val="50000"/>
              </a:spcBef>
              <a:buNone/>
            </a:pPr>
            <a:r>
              <a:rPr lang="lt-LT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Panevėžys, A. Smetonos g. 35</a:t>
            </a:r>
            <a:endParaRPr lang="lt-LT" sz="1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" name="Skaidrės numerio vietos rezervavimo ženklas 1">
            <a:extLst>
              <a:ext uri="{FF2B5EF4-FFF2-40B4-BE49-F238E27FC236}">
                <a16:creationId xmlns:a16="http://schemas.microsoft.com/office/drawing/2014/main" id="{F9BEA3DD-C5DF-49D9-BCB6-2B486A636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9143999" cy="365125"/>
          </a:xfrm>
        </p:spPr>
        <p:txBody>
          <a:bodyPr/>
          <a:lstStyle/>
          <a:p>
            <a:pPr algn="ctr"/>
            <a:fld id="{7B2DF0D0-0028-4E77-BFA1-856ED680DE0A}" type="slidenum">
              <a:rPr lang="lt-LT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ctr"/>
              <a:t>6</a:t>
            </a:fld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850353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„Office“ 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„Office“ 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„Office“ 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Vartotojo dizaina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8176</TotalTime>
  <Words>204</Words>
  <Application>Microsoft Office PowerPoint</Application>
  <PresentationFormat>Demonstracija ekrane (4:3)</PresentationFormat>
  <Paragraphs>75</Paragraphs>
  <Slides>3</Slides>
  <Notes>1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„Office“ tema</vt:lpstr>
      <vt:lpstr>Vartotojo dizainas</vt:lpstr>
      <vt:lpstr>„PowerPoint“ pateiktis</vt:lpstr>
      <vt:lpstr>„PowerPoint“ pateiktis</vt:lpstr>
      <vt:lpstr>„PowerPoint“ pateiktis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Admin</dc:creator>
  <cp:lastModifiedBy>Saulius Klišauskas</cp:lastModifiedBy>
  <cp:revision>248</cp:revision>
  <cp:lastPrinted>2021-12-29T14:22:56Z</cp:lastPrinted>
  <dcterms:created xsi:type="dcterms:W3CDTF">2020-07-10T08:08:50Z</dcterms:created>
  <dcterms:modified xsi:type="dcterms:W3CDTF">2026-06-12T10:19:32Z</dcterms:modified>
</cp:coreProperties>
</file>