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533" r:id="rId5"/>
    <p:sldId id="422" r:id="rId6"/>
    <p:sldId id="423" r:id="rId7"/>
    <p:sldId id="421" r:id="rId8"/>
    <p:sldId id="427" r:id="rId9"/>
    <p:sldId id="507" r:id="rId10"/>
    <p:sldId id="483" r:id="rId11"/>
    <p:sldId id="484" r:id="rId12"/>
    <p:sldId id="485" r:id="rId13"/>
    <p:sldId id="490" r:id="rId14"/>
    <p:sldId id="538" r:id="rId15"/>
    <p:sldId id="556" r:id="rId16"/>
    <p:sldId id="539" r:id="rId17"/>
    <p:sldId id="493" r:id="rId18"/>
    <p:sldId id="555" r:id="rId19"/>
    <p:sldId id="499" r:id="rId20"/>
    <p:sldId id="561" r:id="rId21"/>
    <p:sldId id="532" r:id="rId22"/>
    <p:sldId id="562" r:id="rId23"/>
    <p:sldId id="547" r:id="rId24"/>
    <p:sldId id="548" r:id="rId25"/>
    <p:sldId id="478" r:id="rId26"/>
    <p:sldId id="550" r:id="rId27"/>
    <p:sldId id="557" r:id="rId28"/>
    <p:sldId id="551" r:id="rId29"/>
    <p:sldId id="552" r:id="rId30"/>
    <p:sldId id="521" r:id="rId31"/>
    <p:sldId id="558" r:id="rId32"/>
    <p:sldId id="560" r:id="rId33"/>
    <p:sldId id="559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D5E3CB-AEFB-8D47-98D1-042749E591CF}" name="Elena Šerepėkienė" initials="EŠ" userId="S::elena.serepekiene@vpt.lt::1165003e-1bc1-4725-a88e-f9337cde254f" providerId="AD"/>
  <p188:author id="{C2F30CD0-1A4A-3E30-5D93-03B1D498DA81}" name="Viktorija Namavičienė" initials="VN" userId="S::viktorija.namaviciene@vpt.lt::770ee7b1-26ef-4989-be86-9956931060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F7A2D-2C42-477A-9777-E2CC1BEB8C3D}" v="33" dt="2025-10-29T13:00:42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70" autoAdjust="0"/>
  </p:normalViewPr>
  <p:slideViewPr>
    <p:cSldViewPr snapToGrid="0">
      <p:cViewPr varScale="1">
        <p:scale>
          <a:sx n="100" d="100"/>
          <a:sy n="100" d="100"/>
        </p:scale>
        <p:origin x="4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Šerepėkienė" userId="1165003e-1bc1-4725-a88e-f9337cde254f" providerId="ADAL" clId="{D61F7A2D-2C42-477A-9777-E2CC1BEB8C3D}"/>
    <pc:docChg chg="undo custSel addSld delSld modSld">
      <pc:chgData name="Elena Šerepėkienė" userId="1165003e-1bc1-4725-a88e-f9337cde254f" providerId="ADAL" clId="{D61F7A2D-2C42-477A-9777-E2CC1BEB8C3D}" dt="2025-10-29T13:00:50.571" v="293" actId="20577"/>
      <pc:docMkLst>
        <pc:docMk/>
      </pc:docMkLst>
      <pc:sldChg chg="modSp mod">
        <pc:chgData name="Elena Šerepėkienė" userId="1165003e-1bc1-4725-a88e-f9337cde254f" providerId="ADAL" clId="{D61F7A2D-2C42-477A-9777-E2CC1BEB8C3D}" dt="2025-10-27T10:09:57.715" v="262" actId="1076"/>
        <pc:sldMkLst>
          <pc:docMk/>
          <pc:sldMk cId="2308691240" sldId="422"/>
        </pc:sldMkLst>
        <pc:spChg chg="mod">
          <ac:chgData name="Elena Šerepėkienė" userId="1165003e-1bc1-4725-a88e-f9337cde254f" providerId="ADAL" clId="{D61F7A2D-2C42-477A-9777-E2CC1BEB8C3D}" dt="2025-10-27T10:09:57.715" v="262" actId="1076"/>
          <ac:spMkLst>
            <pc:docMk/>
            <pc:sldMk cId="2308691240" sldId="422"/>
            <ac:spMk id="12" creationId="{5D92F3D2-56E3-CCAF-EDB3-DA473F717020}"/>
          </ac:spMkLst>
        </pc:spChg>
      </pc:sldChg>
      <pc:sldChg chg="modSp mod">
        <pc:chgData name="Elena Šerepėkienė" userId="1165003e-1bc1-4725-a88e-f9337cde254f" providerId="ADAL" clId="{D61F7A2D-2C42-477A-9777-E2CC1BEB8C3D}" dt="2025-10-27T12:43:02.959" v="267" actId="1076"/>
        <pc:sldMkLst>
          <pc:docMk/>
          <pc:sldMk cId="3485537153" sldId="478"/>
        </pc:sldMkLst>
        <pc:picChg chg="mod">
          <ac:chgData name="Elena Šerepėkienė" userId="1165003e-1bc1-4725-a88e-f9337cde254f" providerId="ADAL" clId="{D61F7A2D-2C42-477A-9777-E2CC1BEB8C3D}" dt="2025-10-27T12:43:02.959" v="267" actId="1076"/>
          <ac:picMkLst>
            <pc:docMk/>
            <pc:sldMk cId="3485537153" sldId="478"/>
            <ac:picMk id="16" creationId="{FAF093AA-C806-4B17-E303-9BC6BFE7338D}"/>
          </ac:picMkLst>
        </pc:picChg>
      </pc:sldChg>
      <pc:sldChg chg="modSp mod">
        <pc:chgData name="Elena Šerepėkienė" userId="1165003e-1bc1-4725-a88e-f9337cde254f" providerId="ADAL" clId="{D61F7A2D-2C42-477A-9777-E2CC1BEB8C3D}" dt="2025-10-27T13:06:51.658" v="284"/>
        <pc:sldMkLst>
          <pc:docMk/>
          <pc:sldMk cId="3911882220" sldId="484"/>
        </pc:sldMkLst>
        <pc:spChg chg="mod">
          <ac:chgData name="Elena Šerepėkienė" userId="1165003e-1bc1-4725-a88e-f9337cde254f" providerId="ADAL" clId="{D61F7A2D-2C42-477A-9777-E2CC1BEB8C3D}" dt="2025-10-27T13:06:51.658" v="284"/>
          <ac:spMkLst>
            <pc:docMk/>
            <pc:sldMk cId="3911882220" sldId="484"/>
            <ac:spMk id="6" creationId="{A4840641-B497-8202-0D15-8D9FBE037A94}"/>
          </ac:spMkLst>
        </pc:spChg>
        <pc:spChg chg="mod">
          <ac:chgData name="Elena Šerepėkienė" userId="1165003e-1bc1-4725-a88e-f9337cde254f" providerId="ADAL" clId="{D61F7A2D-2C42-477A-9777-E2CC1BEB8C3D}" dt="2025-10-27T13:04:11.363" v="281" actId="20577"/>
          <ac:spMkLst>
            <pc:docMk/>
            <pc:sldMk cId="3911882220" sldId="484"/>
            <ac:spMk id="16" creationId="{C6D11BFF-BA46-B030-F68B-9A74FD735A84}"/>
          </ac:spMkLst>
        </pc:spChg>
      </pc:sldChg>
      <pc:sldChg chg="addSp delSp modSp mod">
        <pc:chgData name="Elena Šerepėkienė" userId="1165003e-1bc1-4725-a88e-f9337cde254f" providerId="ADAL" clId="{D61F7A2D-2C42-477A-9777-E2CC1BEB8C3D}" dt="2025-10-27T09:03:59.932" v="46" actId="1076"/>
        <pc:sldMkLst>
          <pc:docMk/>
          <pc:sldMk cId="4216990368" sldId="499"/>
        </pc:sldMkLst>
        <pc:spChg chg="mod">
          <ac:chgData name="Elena Šerepėkienė" userId="1165003e-1bc1-4725-a88e-f9337cde254f" providerId="ADAL" clId="{D61F7A2D-2C42-477A-9777-E2CC1BEB8C3D}" dt="2025-10-27T09:02:52.032" v="33" actId="1076"/>
          <ac:spMkLst>
            <pc:docMk/>
            <pc:sldMk cId="4216990368" sldId="499"/>
            <ac:spMk id="6" creationId="{A4840641-B497-8202-0D15-8D9FBE037A94}"/>
          </ac:spMkLst>
        </pc:spChg>
        <pc:spChg chg="add mod">
          <ac:chgData name="Elena Šerepėkienė" userId="1165003e-1bc1-4725-a88e-f9337cde254f" providerId="ADAL" clId="{D61F7A2D-2C42-477A-9777-E2CC1BEB8C3D}" dt="2025-10-27T09:03:33.933" v="37" actId="1076"/>
          <ac:spMkLst>
            <pc:docMk/>
            <pc:sldMk cId="4216990368" sldId="499"/>
            <ac:spMk id="12" creationId="{D5E6F019-6027-2AC4-7805-19C17012757B}"/>
          </ac:spMkLst>
        </pc:spChg>
        <pc:spChg chg="add mod">
          <ac:chgData name="Elena Šerepėkienė" userId="1165003e-1bc1-4725-a88e-f9337cde254f" providerId="ADAL" clId="{D61F7A2D-2C42-477A-9777-E2CC1BEB8C3D}" dt="2025-10-27T09:03:47.261" v="41" actId="1076"/>
          <ac:spMkLst>
            <pc:docMk/>
            <pc:sldMk cId="4216990368" sldId="499"/>
            <ac:spMk id="13" creationId="{D6019CA3-AE4E-8CE1-F935-8279B6613089}"/>
          </ac:spMkLst>
        </pc:spChg>
        <pc:spChg chg="add mod">
          <ac:chgData name="Elena Šerepėkienė" userId="1165003e-1bc1-4725-a88e-f9337cde254f" providerId="ADAL" clId="{D61F7A2D-2C42-477A-9777-E2CC1BEB8C3D}" dt="2025-10-27T09:03:41.287" v="40" actId="1076"/>
          <ac:spMkLst>
            <pc:docMk/>
            <pc:sldMk cId="4216990368" sldId="499"/>
            <ac:spMk id="15" creationId="{B4A07C1E-3FD3-425A-F582-ADEB405A76C1}"/>
          </ac:spMkLst>
        </pc:spChg>
        <pc:spChg chg="add mod">
          <ac:chgData name="Elena Šerepėkienė" userId="1165003e-1bc1-4725-a88e-f9337cde254f" providerId="ADAL" clId="{D61F7A2D-2C42-477A-9777-E2CC1BEB8C3D}" dt="2025-10-27T09:03:51.119" v="42" actId="1076"/>
          <ac:spMkLst>
            <pc:docMk/>
            <pc:sldMk cId="4216990368" sldId="499"/>
            <ac:spMk id="16" creationId="{42991BC9-C182-F5AB-10DC-F8E15218144F}"/>
          </ac:spMkLst>
        </pc:spChg>
        <pc:picChg chg="add mod">
          <ac:chgData name="Elena Šerepėkienė" userId="1165003e-1bc1-4725-a88e-f9337cde254f" providerId="ADAL" clId="{D61F7A2D-2C42-477A-9777-E2CC1BEB8C3D}" dt="2025-10-27T09:03:37.235" v="38" actId="1076"/>
          <ac:picMkLst>
            <pc:docMk/>
            <pc:sldMk cId="4216990368" sldId="499"/>
            <ac:picMk id="11" creationId="{895114E3-AEE5-F168-CA1C-84AF6CE79FC7}"/>
          </ac:picMkLst>
        </pc:picChg>
        <pc:picChg chg="add mod">
          <ac:chgData name="Elena Šerepėkienė" userId="1165003e-1bc1-4725-a88e-f9337cde254f" providerId="ADAL" clId="{D61F7A2D-2C42-477A-9777-E2CC1BEB8C3D}" dt="2025-10-27T09:03:59.932" v="46" actId="1076"/>
          <ac:picMkLst>
            <pc:docMk/>
            <pc:sldMk cId="4216990368" sldId="499"/>
            <ac:picMk id="18" creationId="{E2FF6540-45B9-2B9B-7AAF-9F1215230776}"/>
          </ac:picMkLst>
        </pc:picChg>
      </pc:sldChg>
      <pc:sldChg chg="modSp mod">
        <pc:chgData name="Elena Šerepėkienė" userId="1165003e-1bc1-4725-a88e-f9337cde254f" providerId="ADAL" clId="{D61F7A2D-2C42-477A-9777-E2CC1BEB8C3D}" dt="2025-10-29T12:58:48.115" v="286" actId="20577"/>
        <pc:sldMkLst>
          <pc:docMk/>
          <pc:sldMk cId="211653968" sldId="533"/>
        </pc:sldMkLst>
        <pc:spChg chg="mod">
          <ac:chgData name="Elena Šerepėkienė" userId="1165003e-1bc1-4725-a88e-f9337cde254f" providerId="ADAL" clId="{D61F7A2D-2C42-477A-9777-E2CC1BEB8C3D}" dt="2025-10-29T12:58:48.115" v="286" actId="20577"/>
          <ac:spMkLst>
            <pc:docMk/>
            <pc:sldMk cId="211653968" sldId="533"/>
            <ac:spMk id="3" creationId="{0C25C5B2-43E3-2C20-C255-40C87B7ED103}"/>
          </ac:spMkLst>
        </pc:spChg>
      </pc:sldChg>
      <pc:sldChg chg="del">
        <pc:chgData name="Elena Šerepėkienė" userId="1165003e-1bc1-4725-a88e-f9337cde254f" providerId="ADAL" clId="{D61F7A2D-2C42-477A-9777-E2CC1BEB8C3D}" dt="2025-10-27T13:06:14.839" v="283" actId="47"/>
        <pc:sldMkLst>
          <pc:docMk/>
          <pc:sldMk cId="2007107303" sldId="546"/>
        </pc:sldMkLst>
      </pc:sldChg>
      <pc:sldChg chg="addSp delSp modSp mod">
        <pc:chgData name="Elena Šerepėkienė" userId="1165003e-1bc1-4725-a88e-f9337cde254f" providerId="ADAL" clId="{D61F7A2D-2C42-477A-9777-E2CC1BEB8C3D}" dt="2025-10-27T12:42:32.156" v="266" actId="478"/>
        <pc:sldMkLst>
          <pc:docMk/>
          <pc:sldMk cId="2290808096" sldId="547"/>
        </pc:sldMkLst>
        <pc:spChg chg="add mod">
          <ac:chgData name="Elena Šerepėkienė" userId="1165003e-1bc1-4725-a88e-f9337cde254f" providerId="ADAL" clId="{D61F7A2D-2C42-477A-9777-E2CC1BEB8C3D}" dt="2025-10-27T09:22:34.855" v="161" actId="14100"/>
          <ac:spMkLst>
            <pc:docMk/>
            <pc:sldMk cId="2290808096" sldId="547"/>
            <ac:spMk id="5" creationId="{6BBC1B80-E53A-C8D3-20D8-78E996A206BB}"/>
          </ac:spMkLst>
        </pc:spChg>
        <pc:spChg chg="add mod">
          <ac:chgData name="Elena Šerepėkienė" userId="1165003e-1bc1-4725-a88e-f9337cde254f" providerId="ADAL" clId="{D61F7A2D-2C42-477A-9777-E2CC1BEB8C3D}" dt="2025-10-27T09:22:48.484" v="164" actId="14100"/>
          <ac:spMkLst>
            <pc:docMk/>
            <pc:sldMk cId="2290808096" sldId="547"/>
            <ac:spMk id="8" creationId="{50D699A0-DF34-32D4-1A94-960BE1ECC748}"/>
          </ac:spMkLst>
        </pc:spChg>
        <pc:spChg chg="add mod">
          <ac:chgData name="Elena Šerepėkienė" userId="1165003e-1bc1-4725-a88e-f9337cde254f" providerId="ADAL" clId="{D61F7A2D-2C42-477A-9777-E2CC1BEB8C3D}" dt="2025-10-27T09:23:13.891" v="170" actId="1076"/>
          <ac:spMkLst>
            <pc:docMk/>
            <pc:sldMk cId="2290808096" sldId="547"/>
            <ac:spMk id="11" creationId="{F2384536-F6EB-CB5F-F344-8E6B576525B6}"/>
          </ac:spMkLst>
        </pc:spChg>
        <pc:spChg chg="add mod">
          <ac:chgData name="Elena Šerepėkienė" userId="1165003e-1bc1-4725-a88e-f9337cde254f" providerId="ADAL" clId="{D61F7A2D-2C42-477A-9777-E2CC1BEB8C3D}" dt="2025-10-27T09:23:09.224" v="169" actId="1076"/>
          <ac:spMkLst>
            <pc:docMk/>
            <pc:sldMk cId="2290808096" sldId="547"/>
            <ac:spMk id="12" creationId="{76867F4E-3BE1-A482-867A-6A6E494F141C}"/>
          </ac:spMkLst>
        </pc:spChg>
        <pc:picChg chg="add">
          <ac:chgData name="Elena Šerepėkienė" userId="1165003e-1bc1-4725-a88e-f9337cde254f" providerId="ADAL" clId="{D61F7A2D-2C42-477A-9777-E2CC1BEB8C3D}" dt="2025-10-27T09:22:14.782" v="158" actId="22"/>
          <ac:picMkLst>
            <pc:docMk/>
            <pc:sldMk cId="2290808096" sldId="547"/>
            <ac:picMk id="4" creationId="{360558CA-C3B5-49CE-FBA3-5A97E0FFC3B3}"/>
          </ac:picMkLst>
        </pc:picChg>
      </pc:sldChg>
      <pc:sldChg chg="addSp delSp modSp mod">
        <pc:chgData name="Elena Šerepėkienė" userId="1165003e-1bc1-4725-a88e-f9337cde254f" providerId="ADAL" clId="{D61F7A2D-2C42-477A-9777-E2CC1BEB8C3D}" dt="2025-10-27T09:38:55.611" v="202" actId="1076"/>
        <pc:sldMkLst>
          <pc:docMk/>
          <pc:sldMk cId="1675068155" sldId="548"/>
        </pc:sldMkLst>
        <pc:spChg chg="add mod">
          <ac:chgData name="Elena Šerepėkienė" userId="1165003e-1bc1-4725-a88e-f9337cde254f" providerId="ADAL" clId="{D61F7A2D-2C42-477A-9777-E2CC1BEB8C3D}" dt="2025-10-27T09:26:13.522" v="173" actId="1076"/>
          <ac:spMkLst>
            <pc:docMk/>
            <pc:sldMk cId="1675068155" sldId="548"/>
            <ac:spMk id="3" creationId="{EF262F2C-52B0-B534-C1FE-20797D89673C}"/>
          </ac:spMkLst>
        </pc:spChg>
        <pc:spChg chg="mod">
          <ac:chgData name="Elena Šerepėkienė" userId="1165003e-1bc1-4725-a88e-f9337cde254f" providerId="ADAL" clId="{D61F7A2D-2C42-477A-9777-E2CC1BEB8C3D}" dt="2025-10-27T09:28:00.678" v="185"/>
          <ac:spMkLst>
            <pc:docMk/>
            <pc:sldMk cId="1675068155" sldId="548"/>
            <ac:spMk id="6" creationId="{A4840641-B497-8202-0D15-8D9FBE037A94}"/>
          </ac:spMkLst>
        </pc:spChg>
        <pc:picChg chg="add mod">
          <ac:chgData name="Elena Šerepėkienė" userId="1165003e-1bc1-4725-a88e-f9337cde254f" providerId="ADAL" clId="{D61F7A2D-2C42-477A-9777-E2CC1BEB8C3D}" dt="2025-10-27T09:38:48.868" v="200" actId="1076"/>
          <ac:picMkLst>
            <pc:docMk/>
            <pc:sldMk cId="1675068155" sldId="548"/>
            <ac:picMk id="9" creationId="{3E8CA0F9-C189-B971-BD78-4A9ADF137697}"/>
          </ac:picMkLst>
        </pc:picChg>
        <pc:picChg chg="add mod">
          <ac:chgData name="Elena Šerepėkienė" userId="1165003e-1bc1-4725-a88e-f9337cde254f" providerId="ADAL" clId="{D61F7A2D-2C42-477A-9777-E2CC1BEB8C3D}" dt="2025-10-27T09:38:17.004" v="194" actId="1076"/>
          <ac:picMkLst>
            <pc:docMk/>
            <pc:sldMk cId="1675068155" sldId="548"/>
            <ac:picMk id="12" creationId="{6B0F720C-F1C7-E5A2-9C8B-A525B574E63D}"/>
          </ac:picMkLst>
        </pc:picChg>
        <pc:picChg chg="add mod">
          <ac:chgData name="Elena Šerepėkienė" userId="1165003e-1bc1-4725-a88e-f9337cde254f" providerId="ADAL" clId="{D61F7A2D-2C42-477A-9777-E2CC1BEB8C3D}" dt="2025-10-27T09:38:34.499" v="197" actId="1076"/>
          <ac:picMkLst>
            <pc:docMk/>
            <pc:sldMk cId="1675068155" sldId="548"/>
            <ac:picMk id="14" creationId="{0D6562E2-717E-B093-D7D2-B8330F1CD3F2}"/>
          </ac:picMkLst>
        </pc:picChg>
        <pc:cxnChg chg="add mod">
          <ac:chgData name="Elena Šerepėkienė" userId="1165003e-1bc1-4725-a88e-f9337cde254f" providerId="ADAL" clId="{D61F7A2D-2C42-477A-9777-E2CC1BEB8C3D}" dt="2025-10-27T09:38:46.465" v="199" actId="1076"/>
          <ac:cxnSpMkLst>
            <pc:docMk/>
            <pc:sldMk cId="1675068155" sldId="548"/>
            <ac:cxnSpMk id="15" creationId="{7A348E66-43C8-19AD-1252-D1FD391825A4}"/>
          </ac:cxnSpMkLst>
        </pc:cxnChg>
        <pc:cxnChg chg="add mod">
          <ac:chgData name="Elena Šerepėkienė" userId="1165003e-1bc1-4725-a88e-f9337cde254f" providerId="ADAL" clId="{D61F7A2D-2C42-477A-9777-E2CC1BEB8C3D}" dt="2025-10-27T09:38:55.611" v="202" actId="1076"/>
          <ac:cxnSpMkLst>
            <pc:docMk/>
            <pc:sldMk cId="1675068155" sldId="548"/>
            <ac:cxnSpMk id="16" creationId="{E17E2980-8DB4-365E-A911-87C1AB336346}"/>
          </ac:cxnSpMkLst>
        </pc:cxnChg>
      </pc:sldChg>
      <pc:sldChg chg="addSp delSp modSp mod">
        <pc:chgData name="Elena Šerepėkienė" userId="1165003e-1bc1-4725-a88e-f9337cde254f" providerId="ADAL" clId="{D61F7A2D-2C42-477A-9777-E2CC1BEB8C3D}" dt="2025-10-27T09:58:57.756" v="212" actId="478"/>
        <pc:sldMkLst>
          <pc:docMk/>
          <pc:sldMk cId="1477472733" sldId="552"/>
        </pc:sldMkLst>
        <pc:spChg chg="add mod">
          <ac:chgData name="Elena Šerepėkienė" userId="1165003e-1bc1-4725-a88e-f9337cde254f" providerId="ADAL" clId="{D61F7A2D-2C42-477A-9777-E2CC1BEB8C3D}" dt="2025-10-27T09:58:55.772" v="211" actId="14100"/>
          <ac:spMkLst>
            <pc:docMk/>
            <pc:sldMk cId="1477472733" sldId="552"/>
            <ac:spMk id="9" creationId="{41F9826A-E0B3-AB43-1652-4E9DDACC7DAC}"/>
          </ac:spMkLst>
        </pc:spChg>
        <pc:picChg chg="add mod">
          <ac:chgData name="Elena Šerepėkienė" userId="1165003e-1bc1-4725-a88e-f9337cde254f" providerId="ADAL" clId="{D61F7A2D-2C42-477A-9777-E2CC1BEB8C3D}" dt="2025-10-27T09:58:19.100" v="206" actId="1076"/>
          <ac:picMkLst>
            <pc:docMk/>
            <pc:sldMk cId="1477472733" sldId="552"/>
            <ac:picMk id="4" creationId="{F22A4D08-0753-D475-0929-4E8663AFD6F9}"/>
          </ac:picMkLst>
        </pc:picChg>
        <pc:picChg chg="add mod">
          <ac:chgData name="Elena Šerepėkienė" userId="1165003e-1bc1-4725-a88e-f9337cde254f" providerId="ADAL" clId="{D61F7A2D-2C42-477A-9777-E2CC1BEB8C3D}" dt="2025-10-27T09:58:41.139" v="208" actId="1076"/>
          <ac:picMkLst>
            <pc:docMk/>
            <pc:sldMk cId="1477472733" sldId="552"/>
            <ac:picMk id="8" creationId="{CA6CB44B-CC2E-EC97-A3BD-692F65051326}"/>
          </ac:picMkLst>
        </pc:picChg>
      </pc:sldChg>
      <pc:sldChg chg="addSp delSp modSp mod">
        <pc:chgData name="Elena Šerepėkienė" userId="1165003e-1bc1-4725-a88e-f9337cde254f" providerId="ADAL" clId="{D61F7A2D-2C42-477A-9777-E2CC1BEB8C3D}" dt="2025-10-29T13:00:50.571" v="293" actId="20577"/>
        <pc:sldMkLst>
          <pc:docMk/>
          <pc:sldMk cId="1581139675" sldId="555"/>
        </pc:sldMkLst>
        <pc:spChg chg="add del">
          <ac:chgData name="Elena Šerepėkienė" userId="1165003e-1bc1-4725-a88e-f9337cde254f" providerId="ADAL" clId="{D61F7A2D-2C42-477A-9777-E2CC1BEB8C3D}" dt="2025-10-29T13:00:36.659" v="290" actId="22"/>
          <ac:spMkLst>
            <pc:docMk/>
            <pc:sldMk cId="1581139675" sldId="555"/>
            <ac:spMk id="8" creationId="{4263E858-6F11-BF3B-CDED-9E4ED92CFD57}"/>
          </ac:spMkLst>
        </pc:spChg>
        <pc:spChg chg="add mod">
          <ac:chgData name="Elena Šerepėkienė" userId="1165003e-1bc1-4725-a88e-f9337cde254f" providerId="ADAL" clId="{D61F7A2D-2C42-477A-9777-E2CC1BEB8C3D}" dt="2025-10-29T13:00:46.420" v="292" actId="1076"/>
          <ac:spMkLst>
            <pc:docMk/>
            <pc:sldMk cId="1581139675" sldId="555"/>
            <ac:spMk id="9" creationId="{53BEC924-2863-A10A-01F3-2CBAA5C3CE2C}"/>
          </ac:spMkLst>
        </pc:spChg>
        <pc:spChg chg="mod">
          <ac:chgData name="Elena Šerepėkienė" userId="1165003e-1bc1-4725-a88e-f9337cde254f" providerId="ADAL" clId="{D61F7A2D-2C42-477A-9777-E2CC1BEB8C3D}" dt="2025-10-29T13:00:25.822" v="287" actId="1076"/>
          <ac:spMkLst>
            <pc:docMk/>
            <pc:sldMk cId="1581139675" sldId="555"/>
            <ac:spMk id="29" creationId="{506BDC68-267C-DB46-9560-0D3F7419B039}"/>
          </ac:spMkLst>
        </pc:spChg>
        <pc:spChg chg="mod">
          <ac:chgData name="Elena Šerepėkienė" userId="1165003e-1bc1-4725-a88e-f9337cde254f" providerId="ADAL" clId="{D61F7A2D-2C42-477A-9777-E2CC1BEB8C3D}" dt="2025-10-29T13:00:50.571" v="293" actId="20577"/>
          <ac:spMkLst>
            <pc:docMk/>
            <pc:sldMk cId="1581139675" sldId="555"/>
            <ac:spMk id="30" creationId="{E7F22C3A-9B38-8B46-9665-87FB873550AF}"/>
          </ac:spMkLst>
        </pc:spChg>
        <pc:picChg chg="mod">
          <ac:chgData name="Elena Šerepėkienė" userId="1165003e-1bc1-4725-a88e-f9337cde254f" providerId="ADAL" clId="{D61F7A2D-2C42-477A-9777-E2CC1BEB8C3D}" dt="2025-10-29T13:00:30.181" v="288" actId="1076"/>
          <ac:picMkLst>
            <pc:docMk/>
            <pc:sldMk cId="1581139675" sldId="555"/>
            <ac:picMk id="24" creationId="{C402F381-EF52-9E95-7D20-7959F7CC1A9F}"/>
          </ac:picMkLst>
        </pc:picChg>
      </pc:sldChg>
      <pc:sldChg chg="delSp mod">
        <pc:chgData name="Elena Šerepėkienė" userId="1165003e-1bc1-4725-a88e-f9337cde254f" providerId="ADAL" clId="{D61F7A2D-2C42-477A-9777-E2CC1BEB8C3D}" dt="2025-10-27T12:43:14.851" v="268" actId="478"/>
        <pc:sldMkLst>
          <pc:docMk/>
          <pc:sldMk cId="1406144758" sldId="557"/>
        </pc:sldMkLst>
      </pc:sldChg>
      <pc:sldChg chg="addSp modSp mod">
        <pc:chgData name="Elena Šerepėkienė" userId="1165003e-1bc1-4725-a88e-f9337cde254f" providerId="ADAL" clId="{D61F7A2D-2C42-477A-9777-E2CC1BEB8C3D}" dt="2025-10-20T07:26:43.424" v="2" actId="14100"/>
        <pc:sldMkLst>
          <pc:docMk/>
          <pc:sldMk cId="3592540244" sldId="560"/>
        </pc:sldMkLst>
        <pc:spChg chg="add mod">
          <ac:chgData name="Elena Šerepėkienė" userId="1165003e-1bc1-4725-a88e-f9337cde254f" providerId="ADAL" clId="{D61F7A2D-2C42-477A-9777-E2CC1BEB8C3D}" dt="2025-10-20T07:26:43.424" v="2" actId="14100"/>
          <ac:spMkLst>
            <pc:docMk/>
            <pc:sldMk cId="3592540244" sldId="560"/>
            <ac:spMk id="22" creationId="{03CC62A1-13F2-48D0-DD13-0646FE7D8800}"/>
          </ac:spMkLst>
        </pc:spChg>
      </pc:sldChg>
      <pc:sldChg chg="addSp delSp modSp add mod">
        <pc:chgData name="Elena Šerepėkienė" userId="1165003e-1bc1-4725-a88e-f9337cde254f" providerId="ADAL" clId="{D61F7A2D-2C42-477A-9777-E2CC1BEB8C3D}" dt="2025-10-27T09:18:35.608" v="107" actId="21"/>
        <pc:sldMkLst>
          <pc:docMk/>
          <pc:sldMk cId="1654027140" sldId="561"/>
        </pc:sldMkLst>
        <pc:spChg chg="add mod">
          <ac:chgData name="Elena Šerepėkienė" userId="1165003e-1bc1-4725-a88e-f9337cde254f" providerId="ADAL" clId="{D61F7A2D-2C42-477A-9777-E2CC1BEB8C3D}" dt="2025-10-27T09:05:07.830" v="56" actId="1076"/>
          <ac:spMkLst>
            <pc:docMk/>
            <pc:sldMk cId="1654027140" sldId="561"/>
            <ac:spMk id="15" creationId="{8F357EA3-FCF2-E2BC-F1F9-BF02E833382C}"/>
          </ac:spMkLst>
        </pc:spChg>
        <pc:spChg chg="add mod">
          <ac:chgData name="Elena Šerepėkienė" userId="1165003e-1bc1-4725-a88e-f9337cde254f" providerId="ADAL" clId="{D61F7A2D-2C42-477A-9777-E2CC1BEB8C3D}" dt="2025-10-27T09:05:16.613" v="60" actId="1076"/>
          <ac:spMkLst>
            <pc:docMk/>
            <pc:sldMk cId="1654027140" sldId="561"/>
            <ac:spMk id="16" creationId="{3208D4B2-8D3F-B011-55CC-B8952254D681}"/>
          </ac:spMkLst>
        </pc:spChg>
        <pc:spChg chg="add mod">
          <ac:chgData name="Elena Šerepėkienė" userId="1165003e-1bc1-4725-a88e-f9337cde254f" providerId="ADAL" clId="{D61F7A2D-2C42-477A-9777-E2CC1BEB8C3D}" dt="2025-10-27T09:05:26.172" v="64" actId="14100"/>
          <ac:spMkLst>
            <pc:docMk/>
            <pc:sldMk cId="1654027140" sldId="561"/>
            <ac:spMk id="17" creationId="{341D93C9-66E0-A6CE-7B69-E7E58898F9B1}"/>
          </ac:spMkLst>
        </pc:spChg>
        <pc:spChg chg="add mod">
          <ac:chgData name="Elena Šerepėkienė" userId="1165003e-1bc1-4725-a88e-f9337cde254f" providerId="ADAL" clId="{D61F7A2D-2C42-477A-9777-E2CC1BEB8C3D}" dt="2025-10-27T09:05:32.552" v="67" actId="14100"/>
          <ac:spMkLst>
            <pc:docMk/>
            <pc:sldMk cId="1654027140" sldId="561"/>
            <ac:spMk id="18" creationId="{3653F6A1-81B5-F34A-9A53-140A90B7A3C1}"/>
          </ac:spMkLst>
        </pc:spChg>
        <pc:picChg chg="add mod">
          <ac:chgData name="Elena Šerepėkienė" userId="1165003e-1bc1-4725-a88e-f9337cde254f" providerId="ADAL" clId="{D61F7A2D-2C42-477A-9777-E2CC1BEB8C3D}" dt="2025-10-27T09:05:19.237" v="61" actId="1076"/>
          <ac:picMkLst>
            <pc:docMk/>
            <pc:sldMk cId="1654027140" sldId="561"/>
            <ac:picMk id="13" creationId="{578676A1-A741-4D71-E7D2-906A770A4DAF}"/>
          </ac:picMkLst>
        </pc:picChg>
      </pc:sldChg>
      <pc:sldChg chg="addSp delSp modSp add mod">
        <pc:chgData name="Elena Šerepėkienė" userId="1165003e-1bc1-4725-a88e-f9337cde254f" providerId="ADAL" clId="{D61F7A2D-2C42-477A-9777-E2CC1BEB8C3D}" dt="2025-10-27T09:20:10.389" v="151" actId="478"/>
        <pc:sldMkLst>
          <pc:docMk/>
          <pc:sldMk cId="4052100659" sldId="562"/>
        </pc:sldMkLst>
        <pc:spChg chg="mod">
          <ac:chgData name="Elena Šerepėkienė" userId="1165003e-1bc1-4725-a88e-f9337cde254f" providerId="ADAL" clId="{D61F7A2D-2C42-477A-9777-E2CC1BEB8C3D}" dt="2025-10-27T09:20:04.289" v="150" actId="20577"/>
          <ac:spMkLst>
            <pc:docMk/>
            <pc:sldMk cId="4052100659" sldId="562"/>
            <ac:spMk id="6" creationId="{09791D95-C966-A6B0-F93C-800A5A464822}"/>
          </ac:spMkLst>
        </pc:spChg>
        <pc:spChg chg="add mod">
          <ac:chgData name="Elena Šerepėkienė" userId="1165003e-1bc1-4725-a88e-f9337cde254f" providerId="ADAL" clId="{D61F7A2D-2C42-477A-9777-E2CC1BEB8C3D}" dt="2025-10-27T09:17:51.513" v="100" actId="14100"/>
          <ac:spMkLst>
            <pc:docMk/>
            <pc:sldMk cId="4052100659" sldId="562"/>
            <ac:spMk id="12" creationId="{A8D07FD9-98A8-062B-8344-C095220FF88B}"/>
          </ac:spMkLst>
        </pc:spChg>
        <pc:spChg chg="add mod">
          <ac:chgData name="Elena Šerepėkienė" userId="1165003e-1bc1-4725-a88e-f9337cde254f" providerId="ADAL" clId="{D61F7A2D-2C42-477A-9777-E2CC1BEB8C3D}" dt="2025-10-27T09:18:10.365" v="103" actId="14100"/>
          <ac:spMkLst>
            <pc:docMk/>
            <pc:sldMk cId="4052100659" sldId="562"/>
            <ac:spMk id="19" creationId="{5676479D-4B90-308F-9359-22AF453A37FE}"/>
          </ac:spMkLst>
        </pc:spChg>
        <pc:spChg chg="add mod">
          <ac:chgData name="Elena Šerepėkienė" userId="1165003e-1bc1-4725-a88e-f9337cde254f" providerId="ADAL" clId="{D61F7A2D-2C42-477A-9777-E2CC1BEB8C3D}" dt="2025-10-27T09:19:07.731" v="115" actId="14100"/>
          <ac:spMkLst>
            <pc:docMk/>
            <pc:sldMk cId="4052100659" sldId="562"/>
            <ac:spMk id="21" creationId="{318930D6-3D95-0CBF-2243-1DFA4773B5EA}"/>
          </ac:spMkLst>
        </pc:spChg>
        <pc:spChg chg="add mod">
          <ac:chgData name="Elena Šerepėkienė" userId="1165003e-1bc1-4725-a88e-f9337cde254f" providerId="ADAL" clId="{D61F7A2D-2C42-477A-9777-E2CC1BEB8C3D}" dt="2025-10-27T09:19:15.604" v="117" actId="14100"/>
          <ac:spMkLst>
            <pc:docMk/>
            <pc:sldMk cId="4052100659" sldId="562"/>
            <ac:spMk id="22" creationId="{17EFC306-C5C2-7CDC-AA7D-1A2EBC920118}"/>
          </ac:spMkLst>
        </pc:spChg>
        <pc:picChg chg="add mod">
          <ac:chgData name="Elena Šerepėkienė" userId="1165003e-1bc1-4725-a88e-f9337cde254f" providerId="ADAL" clId="{D61F7A2D-2C42-477A-9777-E2CC1BEB8C3D}" dt="2025-10-27T09:17:27.290" v="94" actId="14100"/>
          <ac:picMkLst>
            <pc:docMk/>
            <pc:sldMk cId="4052100659" sldId="562"/>
            <ac:picMk id="9" creationId="{D2104BA1-E630-6138-0070-3AE2385A85CB}"/>
          </ac:picMkLst>
        </pc:picChg>
        <pc:picChg chg="add mod">
          <ac:chgData name="Elena Šerepėkienė" userId="1165003e-1bc1-4725-a88e-f9337cde254f" providerId="ADAL" clId="{D61F7A2D-2C42-477A-9777-E2CC1BEB8C3D}" dt="2025-10-27T09:17:37.645" v="97" actId="1076"/>
          <ac:picMkLst>
            <pc:docMk/>
            <pc:sldMk cId="4052100659" sldId="562"/>
            <ac:picMk id="11" creationId="{24E952D8-4200-609F-BC77-505F0516AF0B}"/>
          </ac:picMkLst>
        </pc:picChg>
        <pc:picChg chg="add mod">
          <ac:chgData name="Elena Šerepėkienė" userId="1165003e-1bc1-4725-a88e-f9337cde254f" providerId="ADAL" clId="{D61F7A2D-2C42-477A-9777-E2CC1BEB8C3D}" dt="2025-10-27T09:17:30.046" v="95" actId="14100"/>
          <ac:picMkLst>
            <pc:docMk/>
            <pc:sldMk cId="4052100659" sldId="562"/>
            <ac:picMk id="18" creationId="{807592ED-767D-0CC9-7C2C-BED12FDEB98B}"/>
          </ac:picMkLst>
        </pc:picChg>
        <pc:cxnChg chg="mod">
          <ac:chgData name="Elena Šerepėkienė" userId="1165003e-1bc1-4725-a88e-f9337cde254f" providerId="ADAL" clId="{D61F7A2D-2C42-477A-9777-E2CC1BEB8C3D}" dt="2025-10-27T09:17:33.488" v="96" actId="1076"/>
          <ac:cxnSpMkLst>
            <pc:docMk/>
            <pc:sldMk cId="4052100659" sldId="562"/>
            <ac:cxnSpMk id="16" creationId="{4DC0F4EA-30FF-AEED-E95D-6C8F11FD262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942CB9-EEC7-A3EA-951D-C7EBC1FE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899D-0AF0-7C4F-1B7A-44D85C623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855E-8EDD-4F44-88D1-7BEEE4F8A65C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C0B7-A538-A1DA-04CF-CA9248BD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D122-24A6-6534-01B2-176E8DC91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BCC6-5813-45BA-B485-47BCAA9FF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D071-1170-438C-9B38-2C289A4F1963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BD37-EE07-4CB8-9026-22E12E2F7966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CE21-2E89-4596-B3A4-F69305C86E74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3F64-F36F-48E2-BE23-E6E248A2AF1B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50C6-CBBE-42ED-A7CA-6389DFBB7034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F3E4-3797-4DC8-8D2D-5D1844D8C31C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D84-EE68-4B18-B9A9-AE82EE5B64F4}" type="datetime1">
              <a:rPr lang="en-US" smtClean="0"/>
              <a:t>10/29/2025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70-A71A-4ACC-96F6-A2A189409B68}" type="datetime1">
              <a:rPr lang="en-US" smtClean="0"/>
              <a:t>10/29/2025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94-DC89-485D-A8C6-10D33C8D9D2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704-3F23-4374-A75B-126B8E812E99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4034-2C9E-412F-9B5F-CA1EA3BDC1AE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1914-2AE5-4E2F-881B-2DD6DAA34576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6AF00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85799" y="2219878"/>
            <a:ext cx="10304755" cy="1721808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 dirty="0"/>
            </a:br>
            <a:br>
              <a:rPr lang="en-US" sz="5400" dirty="0"/>
            </a:br>
            <a:r>
              <a:rPr lang="lt-LT" sz="5400" b="1" dirty="0"/>
              <a:t> </a:t>
            </a:r>
            <a:br>
              <a:rPr lang="lt-LT" sz="4800" dirty="0"/>
            </a:br>
            <a:br>
              <a:rPr lang="lt-LT" sz="4800" dirty="0"/>
            </a:br>
            <a:r>
              <a:rPr lang="en-US" sz="4900" b="1" spc="-5" dirty="0">
                <a:cs typeface="Times New Roman" panose="02020603050405020304" pitchFamily="18" charset="0"/>
              </a:rPr>
              <a:t>How to develop and submit a tender (proposal) using CVP IS?</a:t>
            </a:r>
            <a:endParaRPr lang="lt-LT" sz="4900" b="1" dirty="0"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0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466576" y="559620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dirty="0" err="1">
                <a:cs typeface="Calibri"/>
              </a:rPr>
              <a:t>Valid</a:t>
            </a:r>
            <a:r>
              <a:rPr lang="lt-LT" dirty="0">
                <a:cs typeface="Calibri"/>
              </a:rPr>
              <a:t> from2025-10-29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0" y="518986"/>
            <a:ext cx="10386875" cy="793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Cho</a:t>
            </a:r>
            <a:r>
              <a:rPr lang="en-US" dirty="0"/>
              <a:t>o</a:t>
            </a:r>
            <a:r>
              <a:rPr lang="lt-LT" dirty="0" err="1"/>
              <a:t>se</a:t>
            </a:r>
            <a:r>
              <a:rPr lang="lt-LT" dirty="0"/>
              <a:t> </a:t>
            </a:r>
            <a:r>
              <a:rPr lang="lt-LT" dirty="0" err="1"/>
              <a:t>type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association</a:t>
            </a:r>
            <a:r>
              <a:rPr lang="lt-LT" dirty="0"/>
              <a:t>: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89445D-6503-3572-2FED-F82B8FEF5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588645"/>
            <a:ext cx="2823368" cy="348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DD4DB6-858C-FA10-1155-69A9E6C25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42" y="1762249"/>
            <a:ext cx="7480774" cy="35066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C739AD-7DB6-CC0E-A617-C3D9F6E77645}"/>
              </a:ext>
            </a:extLst>
          </p:cNvPr>
          <p:cNvSpPr/>
          <p:nvPr/>
        </p:nvSpPr>
        <p:spPr>
          <a:xfrm>
            <a:off x="8893454" y="3096617"/>
            <a:ext cx="2212511" cy="4189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6EA222-86BD-9D8B-8252-64274C16C0FE}"/>
              </a:ext>
            </a:extLst>
          </p:cNvPr>
          <p:cNvCxnSpPr>
            <a:cxnSpLocks/>
          </p:cNvCxnSpPr>
          <p:nvPr/>
        </p:nvCxnSpPr>
        <p:spPr>
          <a:xfrm flipH="1">
            <a:off x="5743852" y="3265189"/>
            <a:ext cx="3078212" cy="800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9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50463" cy="10678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Withdraw Expression of Interest from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CfT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1B5DE2-7B0E-AE68-B809-EFF77CE8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972121"/>
            <a:ext cx="2461757" cy="3179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FB6E5C-EAF6-436F-FB9D-F4E850424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9" y="1811046"/>
            <a:ext cx="7642083" cy="30716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4C768F-A638-621F-10D4-8FEAA5D06C89}"/>
              </a:ext>
            </a:extLst>
          </p:cNvPr>
          <p:cNvSpPr/>
          <p:nvPr/>
        </p:nvSpPr>
        <p:spPr>
          <a:xfrm>
            <a:off x="8753381" y="3659571"/>
            <a:ext cx="1928285" cy="3556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90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Specify Alerts. 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</a:rPr>
              <a:t>C</a:t>
            </a:r>
            <a:r>
              <a:rPr lang="en-US" b="0" i="0" dirty="0">
                <a:effectLst/>
                <a:latin typeface="Roboto" panose="02000000000000000000" pitchFamily="2" charset="0"/>
              </a:rPr>
              <a:t>an set deadlines for receiving notifications.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12672D-E922-670C-190C-B2E155C3D7E4}"/>
              </a:ext>
            </a:extLst>
          </p:cNvPr>
          <p:cNvSpPr txBox="1">
            <a:spLocks/>
          </p:cNvSpPr>
          <p:nvPr/>
        </p:nvSpPr>
        <p:spPr>
          <a:xfrm>
            <a:off x="115411" y="485775"/>
            <a:ext cx="12002608" cy="93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C0606-625E-F104-3930-C9DC086B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2522133"/>
            <a:ext cx="8190979" cy="2351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DEC929-E15A-BFD4-240E-EC68C12A6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88" y="1927733"/>
            <a:ext cx="2461757" cy="3179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A887E5-314D-A6C3-6B7B-20A6FE90AFF4}"/>
              </a:ext>
            </a:extLst>
          </p:cNvPr>
          <p:cNvSpPr/>
          <p:nvPr/>
        </p:nvSpPr>
        <p:spPr>
          <a:xfrm>
            <a:off x="9213191" y="3956054"/>
            <a:ext cx="1750731" cy="3141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17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View Messages.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F5C4E-2AD8-18BC-FAD5-6D9A4182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18" y="2094936"/>
            <a:ext cx="2142965" cy="274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4B3FB1-D488-E5E5-8F89-383B98733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17" y="1420427"/>
            <a:ext cx="7403977" cy="3497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7CC13A-0A30-E6FE-37E1-14B3F0212F9A}"/>
              </a:ext>
            </a:extLst>
          </p:cNvPr>
          <p:cNvSpPr/>
          <p:nvPr/>
        </p:nvSpPr>
        <p:spPr>
          <a:xfrm>
            <a:off x="9445841" y="4118337"/>
            <a:ext cx="1263847" cy="2938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92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Manage automated notifications. Can edit the notification settings by clicking on the "Automated </a:t>
            </a:r>
            <a:r>
              <a:rPr lang="en-US" dirty="0">
                <a:latin typeface="Roboto" panose="02000000000000000000" pitchFamily="2" charset="0"/>
              </a:rPr>
              <a:t>n</a:t>
            </a:r>
            <a:r>
              <a:rPr lang="en-US" b="0" i="0" dirty="0">
                <a:effectLst/>
                <a:latin typeface="Roboto" panose="02000000000000000000" pitchFamily="2" charset="0"/>
              </a:rPr>
              <a:t>otifications" section of the tender menu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9FAB2-2244-13B4-4537-1DB51607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0" y="2165149"/>
            <a:ext cx="7331120" cy="3222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5A4A2-0DF4-1258-A8B4-EB64CC43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288" y="2342582"/>
            <a:ext cx="2142965" cy="27452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975ED8-CB7A-FFA9-45C2-57708D109CE4}"/>
              </a:ext>
            </a:extLst>
          </p:cNvPr>
          <p:cNvSpPr/>
          <p:nvPr/>
        </p:nvSpPr>
        <p:spPr>
          <a:xfrm>
            <a:off x="9248092" y="4609295"/>
            <a:ext cx="1982161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34025A-23F6-7326-140F-6BE830380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419" y="5282172"/>
            <a:ext cx="4184900" cy="715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C3013A-A29A-C6A1-D2FB-7C67A5A1E22C}"/>
              </a:ext>
            </a:extLst>
          </p:cNvPr>
          <p:cNvSpPr/>
          <p:nvPr/>
        </p:nvSpPr>
        <p:spPr>
          <a:xfrm>
            <a:off x="7555153" y="4531742"/>
            <a:ext cx="523527" cy="3254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0795FB-C0B7-806F-0E67-003B5C80D784}"/>
              </a:ext>
            </a:extLst>
          </p:cNvPr>
          <p:cNvCxnSpPr>
            <a:cxnSpLocks/>
          </p:cNvCxnSpPr>
          <p:nvPr/>
        </p:nvCxnSpPr>
        <p:spPr>
          <a:xfrm flipH="1">
            <a:off x="7040373" y="4831496"/>
            <a:ext cx="434378" cy="326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1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To submit a tender: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7A8CA-8BAD-8263-D4ED-F036A807D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588645"/>
            <a:ext cx="2823368" cy="3489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0B6DE6-CE34-68FE-42BD-C2BE1422AE48}"/>
              </a:ext>
            </a:extLst>
          </p:cNvPr>
          <p:cNvSpPr/>
          <p:nvPr/>
        </p:nvSpPr>
        <p:spPr>
          <a:xfrm>
            <a:off x="8753381" y="3429000"/>
            <a:ext cx="1580227" cy="3617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2F4896-D60B-BB77-0489-4FC13E20E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37" y="1274089"/>
            <a:ext cx="4800847" cy="2197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02F381-EF52-9E95-7D20-7959F7CC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10" y="3798046"/>
            <a:ext cx="5600988" cy="28258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AF7FFDA-A744-4B47-59CC-A413DAE8BA7F}"/>
              </a:ext>
            </a:extLst>
          </p:cNvPr>
          <p:cNvSpPr/>
          <p:nvPr/>
        </p:nvSpPr>
        <p:spPr>
          <a:xfrm>
            <a:off x="899873" y="2927545"/>
            <a:ext cx="1982161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64EA9D-3872-4C5F-228B-2E606B14B4E0}"/>
              </a:ext>
            </a:extLst>
          </p:cNvPr>
          <p:cNvSpPr/>
          <p:nvPr/>
        </p:nvSpPr>
        <p:spPr>
          <a:xfrm>
            <a:off x="2751363" y="5078202"/>
            <a:ext cx="1702418" cy="4471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6BDC68-267C-DB46-9560-0D3F7419B039}"/>
              </a:ext>
            </a:extLst>
          </p:cNvPr>
          <p:cNvSpPr/>
          <p:nvPr/>
        </p:nvSpPr>
        <p:spPr>
          <a:xfrm>
            <a:off x="8081239" y="340671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F22C3A-9B38-8B46-9665-87FB873550AF}"/>
              </a:ext>
            </a:extLst>
          </p:cNvPr>
          <p:cNvSpPr/>
          <p:nvPr/>
        </p:nvSpPr>
        <p:spPr>
          <a:xfrm>
            <a:off x="2053646" y="51412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EC924-2863-A10A-01F3-2CBAA5C3CE2C}"/>
              </a:ext>
            </a:extLst>
          </p:cNvPr>
          <p:cNvSpPr/>
          <p:nvPr/>
        </p:nvSpPr>
        <p:spPr>
          <a:xfrm>
            <a:off x="287235" y="292387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113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27" y="738499"/>
            <a:ext cx="10308505" cy="812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If you see that it is not in English, please set English as the language: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5114E3-AEE5-F168-CA1C-84AF6CE79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34" y="1286050"/>
            <a:ext cx="8954750" cy="31055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5E6F019-6027-2AC4-7805-19C17012757B}"/>
              </a:ext>
            </a:extLst>
          </p:cNvPr>
          <p:cNvSpPr/>
          <p:nvPr/>
        </p:nvSpPr>
        <p:spPr>
          <a:xfrm>
            <a:off x="8610600" y="1232553"/>
            <a:ext cx="444839" cy="3485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019CA3-AE4E-8CE1-F935-8279B6613089}"/>
              </a:ext>
            </a:extLst>
          </p:cNvPr>
          <p:cNvSpPr/>
          <p:nvPr/>
        </p:nvSpPr>
        <p:spPr>
          <a:xfrm>
            <a:off x="7323947" y="2751540"/>
            <a:ext cx="461772" cy="3520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A07C1E-3FD3-425A-F582-ADEB405A76C1}"/>
              </a:ext>
            </a:extLst>
          </p:cNvPr>
          <p:cNvSpPr/>
          <p:nvPr/>
        </p:nvSpPr>
        <p:spPr>
          <a:xfrm>
            <a:off x="9055439" y="1311611"/>
            <a:ext cx="444839" cy="3485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991BC9-C182-F5AB-10DC-F8E15218144F}"/>
              </a:ext>
            </a:extLst>
          </p:cNvPr>
          <p:cNvSpPr/>
          <p:nvPr/>
        </p:nvSpPr>
        <p:spPr>
          <a:xfrm>
            <a:off x="7813468" y="2848487"/>
            <a:ext cx="1143050" cy="2356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F6540-45B9-2B9B-7AAF-9F1215230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37" y="4391633"/>
            <a:ext cx="5526077" cy="23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7A65-5E82-0E0C-0AFC-EFC973584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1F6F2E4-5589-ED58-A3EA-EBB01FC5C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BA960-C4B7-EA36-DD47-81A815BC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46CB2-E57B-B598-4064-5A99AC2A8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428" y="844276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Fill in the field marked with an asterisk by writing “Create Response" and click "Save"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585467D-DDEA-438A-DA61-576A3B096F95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8676A1-A741-4D71-E7D2-906A770A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330" y="1940830"/>
            <a:ext cx="7840169" cy="325800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F357EA3-FCF2-E2BC-F1F9-BF02E833382C}"/>
              </a:ext>
            </a:extLst>
          </p:cNvPr>
          <p:cNvSpPr/>
          <p:nvPr/>
        </p:nvSpPr>
        <p:spPr>
          <a:xfrm>
            <a:off x="1093698" y="405095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08D4B2-8D3F-B011-55CC-B8952254D681}"/>
              </a:ext>
            </a:extLst>
          </p:cNvPr>
          <p:cNvSpPr/>
          <p:nvPr/>
        </p:nvSpPr>
        <p:spPr>
          <a:xfrm>
            <a:off x="8268749" y="484136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D93C9-66E0-A6CE-7B69-E7E58898F9B1}"/>
              </a:ext>
            </a:extLst>
          </p:cNvPr>
          <p:cNvSpPr/>
          <p:nvPr/>
        </p:nvSpPr>
        <p:spPr>
          <a:xfrm>
            <a:off x="1695461" y="4077856"/>
            <a:ext cx="726006" cy="3571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53F6A1-81B5-F34A-9A53-140A90B7A3C1}"/>
              </a:ext>
            </a:extLst>
          </p:cNvPr>
          <p:cNvSpPr/>
          <p:nvPr/>
        </p:nvSpPr>
        <p:spPr>
          <a:xfrm>
            <a:off x="8825091" y="4806884"/>
            <a:ext cx="674509" cy="53345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02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8" y="339128"/>
            <a:ext cx="10777578" cy="1273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Application Tour. </a:t>
            </a:r>
          </a:p>
          <a:p>
            <a:pPr marL="0" indent="0">
              <a:buNone/>
            </a:pPr>
            <a:r>
              <a:rPr lang="en-US" dirty="0"/>
              <a:t>Clicking through will explain the main features and how to use it. 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C0CF3-F4EC-4022-231E-E2EB9032D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18" y="2296466"/>
            <a:ext cx="7723572" cy="42444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78B0B9-8553-34C6-D531-C503D5EE7F02}"/>
              </a:ext>
            </a:extLst>
          </p:cNvPr>
          <p:cNvSpPr/>
          <p:nvPr/>
        </p:nvSpPr>
        <p:spPr>
          <a:xfrm>
            <a:off x="6931630" y="2389184"/>
            <a:ext cx="720921" cy="5561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7F1B15-E7B7-2DC7-201B-86025CE5D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561" y="1386321"/>
            <a:ext cx="1816193" cy="21781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8FF305-1AAF-45D5-1212-569ED249F392}"/>
              </a:ext>
            </a:extLst>
          </p:cNvPr>
          <p:cNvCxnSpPr>
            <a:cxnSpLocks/>
          </p:cNvCxnSpPr>
          <p:nvPr/>
        </p:nvCxnSpPr>
        <p:spPr>
          <a:xfrm flipV="1">
            <a:off x="7604783" y="1883915"/>
            <a:ext cx="2011633" cy="580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3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3C46C-5290-889E-5D1B-86A232A16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E7A73F80-582B-D389-4FCC-DC1E2F93A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1B9B8-8DBC-F979-BC36-F363BE5D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91D95-C966-A6B0-F93C-800A5A464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the </a:t>
            </a:r>
            <a:r>
              <a:rPr lang="lt-LT" dirty="0" err="1"/>
              <a:t>red</a:t>
            </a:r>
            <a:r>
              <a:rPr lang="lt-LT" dirty="0"/>
              <a:t> </a:t>
            </a:r>
            <a:r>
              <a:rPr lang="lt-LT" dirty="0" err="1"/>
              <a:t>button</a:t>
            </a:r>
            <a:r>
              <a:rPr lang="lt-LT" dirty="0"/>
              <a:t> (1), </a:t>
            </a:r>
            <a:r>
              <a:rPr lang="lt-LT" dirty="0" err="1"/>
              <a:t>click</a:t>
            </a:r>
            <a:r>
              <a:rPr lang="lt-LT" dirty="0"/>
              <a:t> </a:t>
            </a:r>
            <a:r>
              <a:rPr lang="en-US" dirty="0"/>
              <a:t>"Edit„</a:t>
            </a:r>
            <a:r>
              <a:rPr lang="lt-LT" dirty="0"/>
              <a:t> (2) </a:t>
            </a:r>
            <a:r>
              <a:rPr lang="lt-LT" dirty="0" err="1"/>
              <a:t>and</a:t>
            </a:r>
            <a:r>
              <a:rPr lang="en-US" dirty="0"/>
              <a:t> button changes from red to green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BE40AC3-65F0-728C-842C-1FBBD6DAF3B4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C0F4EA-30FF-AEED-E95D-6C8F11FD2629}"/>
              </a:ext>
            </a:extLst>
          </p:cNvPr>
          <p:cNvCxnSpPr>
            <a:cxnSpLocks/>
          </p:cNvCxnSpPr>
          <p:nvPr/>
        </p:nvCxnSpPr>
        <p:spPr>
          <a:xfrm>
            <a:off x="5691362" y="3119368"/>
            <a:ext cx="6875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104BA1-E630-6138-0070-3AE2385A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5" y="2147089"/>
            <a:ext cx="5327665" cy="2013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952D8-4200-609F-BC77-505F0516A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270" y="3261752"/>
            <a:ext cx="1232353" cy="3344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D07FD9-98A8-062B-8344-C095220FF88B}"/>
              </a:ext>
            </a:extLst>
          </p:cNvPr>
          <p:cNvSpPr/>
          <p:nvPr/>
        </p:nvSpPr>
        <p:spPr>
          <a:xfrm>
            <a:off x="4447859" y="2232761"/>
            <a:ext cx="1064517" cy="69478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7592ED-767D-0CC9-7C2C-BED12FDEB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199" y="2105835"/>
            <a:ext cx="5327665" cy="2103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676479D-4B90-308F-9359-22AF453A37FE}"/>
              </a:ext>
            </a:extLst>
          </p:cNvPr>
          <p:cNvSpPr/>
          <p:nvPr/>
        </p:nvSpPr>
        <p:spPr>
          <a:xfrm>
            <a:off x="11116732" y="2045510"/>
            <a:ext cx="1075267" cy="552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8930D6-3D95-0CBF-2243-1DFA4773B5EA}"/>
              </a:ext>
            </a:extLst>
          </p:cNvPr>
          <p:cNvSpPr/>
          <p:nvPr/>
        </p:nvSpPr>
        <p:spPr>
          <a:xfrm>
            <a:off x="5344790" y="2232761"/>
            <a:ext cx="346572" cy="3344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EFC306-C5C2-7CDC-AA7D-1A2EBC920118}"/>
              </a:ext>
            </a:extLst>
          </p:cNvPr>
          <p:cNvSpPr/>
          <p:nvPr/>
        </p:nvSpPr>
        <p:spPr>
          <a:xfrm>
            <a:off x="5344791" y="2664128"/>
            <a:ext cx="346572" cy="3128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0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2F3D2-56E3-CCAF-EDB3-DA473F717020}"/>
              </a:ext>
            </a:extLst>
          </p:cNvPr>
          <p:cNvSpPr txBox="1"/>
          <p:nvPr/>
        </p:nvSpPr>
        <p:spPr>
          <a:xfrm>
            <a:off x="17685" y="142638"/>
            <a:ext cx="11904956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How can I find CVP IS in English language? </a:t>
            </a:r>
            <a:endParaRPr lang="lt-LT" sz="2400" dirty="0"/>
          </a:p>
          <a:p>
            <a:r>
              <a:rPr lang="en-US" sz="2400" dirty="0"/>
              <a:t>First you must visit</a:t>
            </a:r>
            <a:r>
              <a:rPr lang="lt-LT" sz="2400" dirty="0"/>
              <a:t> </a:t>
            </a:r>
            <a:r>
              <a:rPr lang="lt-LT" sz="2400" dirty="0">
                <a:hlinkClick r:id="rId3"/>
              </a:rPr>
              <a:t>https://viesiejipirkimai.lt/epps/home.do</a:t>
            </a:r>
            <a:r>
              <a:rPr lang="lt-LT" sz="2400" dirty="0"/>
              <a:t>  </a:t>
            </a:r>
            <a:r>
              <a:rPr lang="en-US" sz="2400" dirty="0"/>
              <a:t>and choose language (1)</a:t>
            </a:r>
            <a:r>
              <a:rPr lang="lt-LT" sz="2400" dirty="0"/>
              <a:t> </a:t>
            </a:r>
            <a:r>
              <a:rPr lang="lt-LT" sz="2400" dirty="0" err="1"/>
              <a:t>and</a:t>
            </a:r>
            <a:r>
              <a:rPr lang="lt-LT" sz="2400" dirty="0"/>
              <a:t> </a:t>
            </a:r>
            <a:r>
              <a:rPr lang="en-US" sz="2400" dirty="0"/>
              <a:t>press “</a:t>
            </a:r>
            <a:r>
              <a:rPr lang="lt-LT" sz="2400" dirty="0" err="1"/>
              <a:t>Log</a:t>
            </a:r>
            <a:r>
              <a:rPr lang="lt-LT" sz="2400" dirty="0"/>
              <a:t> </a:t>
            </a:r>
            <a:r>
              <a:rPr lang="lt-LT" sz="2400" dirty="0" err="1"/>
              <a:t>inn</a:t>
            </a:r>
            <a:r>
              <a:rPr lang="en-US" sz="2400" dirty="0"/>
              <a:t>” (</a:t>
            </a:r>
            <a:r>
              <a:rPr lang="lt-LT" sz="2400" dirty="0"/>
              <a:t>2</a:t>
            </a:r>
            <a:r>
              <a:rPr lang="en-US" sz="2400" dirty="0"/>
              <a:t>)</a:t>
            </a:r>
            <a:endParaRPr lang="lt-LT" sz="2400" dirty="0"/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5F267-580E-5BD4-F104-4B59E0081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840" y="1516730"/>
            <a:ext cx="8744646" cy="519863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D477B11-B64F-E6F9-2304-7742B57CFE4D}"/>
              </a:ext>
            </a:extLst>
          </p:cNvPr>
          <p:cNvSpPr/>
          <p:nvPr/>
        </p:nvSpPr>
        <p:spPr>
          <a:xfrm>
            <a:off x="8985881" y="1482999"/>
            <a:ext cx="341879" cy="2708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9E6C87-ACA3-B61E-6E6F-0628DCE69295}"/>
              </a:ext>
            </a:extLst>
          </p:cNvPr>
          <p:cNvSpPr/>
          <p:nvPr/>
        </p:nvSpPr>
        <p:spPr>
          <a:xfrm>
            <a:off x="9491537" y="1482999"/>
            <a:ext cx="341879" cy="2876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869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46861" y="5326826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on the file icon -&gt; "Upload new file"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558CA-C3B5-49CE-FBA3-5A97E0FF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78" y="1799997"/>
            <a:ext cx="8554644" cy="32580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BC1B80-E53A-C8D3-20D8-78E996A206BB}"/>
              </a:ext>
            </a:extLst>
          </p:cNvPr>
          <p:cNvSpPr/>
          <p:nvPr/>
        </p:nvSpPr>
        <p:spPr>
          <a:xfrm>
            <a:off x="9790218" y="3975098"/>
            <a:ext cx="649182" cy="3683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699A0-DF34-32D4-1A94-960BE1ECC748}"/>
              </a:ext>
            </a:extLst>
          </p:cNvPr>
          <p:cNvSpPr/>
          <p:nvPr/>
        </p:nvSpPr>
        <p:spPr>
          <a:xfrm>
            <a:off x="3594550" y="3863695"/>
            <a:ext cx="1129849" cy="3442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84536-F6EB-CB5F-F344-8E6B576525B6}"/>
              </a:ext>
            </a:extLst>
          </p:cNvPr>
          <p:cNvSpPr/>
          <p:nvPr/>
        </p:nvSpPr>
        <p:spPr>
          <a:xfrm>
            <a:off x="3042344" y="386369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867F4E-3BE1-A482-867A-6A6E494F141C}"/>
              </a:ext>
            </a:extLst>
          </p:cNvPr>
          <p:cNvSpPr/>
          <p:nvPr/>
        </p:nvSpPr>
        <p:spPr>
          <a:xfrm>
            <a:off x="9238012" y="396722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0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71202"/>
            <a:ext cx="11683013" cy="12492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1 - click "Choose files" add the offer document, </a:t>
            </a:r>
          </a:p>
          <a:p>
            <a:pPr marL="0" indent="0">
              <a:buNone/>
            </a:pPr>
            <a:r>
              <a:rPr lang="en-US" dirty="0"/>
              <a:t>2 - the attached document will be visible</a:t>
            </a:r>
          </a:p>
          <a:p>
            <a:pPr marL="0" indent="0">
              <a:buNone/>
            </a:pPr>
            <a:r>
              <a:rPr lang="en-US" dirty="0"/>
              <a:t>3 - press "Upload", when the button turns gray, press “Back„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4- w</a:t>
            </a:r>
            <a:r>
              <a:rPr lang="en-GB" dirty="0"/>
              <a:t>hen the "Upload" button will turn light </a:t>
            </a:r>
            <a:r>
              <a:rPr lang="en-GB" dirty="0" err="1"/>
              <a:t>gray</a:t>
            </a:r>
            <a:r>
              <a:rPr lang="en-GB" dirty="0"/>
              <a:t>, press the blue letters "Back."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7A66DA-B5E8-9FE7-5CC1-B839ECC9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91" y="1692673"/>
            <a:ext cx="5678698" cy="499412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45556DF-33B9-571F-B11F-F0AA21DFFF01}"/>
              </a:ext>
            </a:extLst>
          </p:cNvPr>
          <p:cNvSpPr/>
          <p:nvPr/>
        </p:nvSpPr>
        <p:spPr>
          <a:xfrm>
            <a:off x="3910525" y="361543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5A7111-93F7-1068-A25B-AFDB4A7BBE59}"/>
              </a:ext>
            </a:extLst>
          </p:cNvPr>
          <p:cNvSpPr/>
          <p:nvPr/>
        </p:nvSpPr>
        <p:spPr>
          <a:xfrm>
            <a:off x="2657201" y="500310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36A4DA-3D28-AC6C-F884-391AA5467EE5}"/>
              </a:ext>
            </a:extLst>
          </p:cNvPr>
          <p:cNvSpPr/>
          <p:nvPr/>
        </p:nvSpPr>
        <p:spPr>
          <a:xfrm>
            <a:off x="2636436" y="565939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262F2C-52B0-B534-C1FE-20797D89673C}"/>
              </a:ext>
            </a:extLst>
          </p:cNvPr>
          <p:cNvSpPr/>
          <p:nvPr/>
        </p:nvSpPr>
        <p:spPr>
          <a:xfrm>
            <a:off x="2636436" y="617309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8CA0F9-C189-B971-BD78-4A9ADF13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66" y="1300203"/>
            <a:ext cx="1600423" cy="276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F720C-F1C7-E5A2-9C8B-A525B574E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84" y="1322153"/>
            <a:ext cx="1590897" cy="286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6562E2-717E-B093-D7D2-B8330F1CD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240" y="1322153"/>
            <a:ext cx="533474" cy="22863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348E66-43C8-19AD-1252-D1FD391825A4}"/>
              </a:ext>
            </a:extLst>
          </p:cNvPr>
          <p:cNvCxnSpPr>
            <a:cxnSpLocks/>
          </p:cNvCxnSpPr>
          <p:nvPr/>
        </p:nvCxnSpPr>
        <p:spPr>
          <a:xfrm>
            <a:off x="2005181" y="1420427"/>
            <a:ext cx="6875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7E2980-8DB4-365E-A911-87C1AB336346}"/>
              </a:ext>
            </a:extLst>
          </p:cNvPr>
          <p:cNvCxnSpPr>
            <a:cxnSpLocks/>
          </p:cNvCxnSpPr>
          <p:nvPr/>
        </p:nvCxnSpPr>
        <p:spPr>
          <a:xfrm>
            <a:off x="4506028" y="1451578"/>
            <a:ext cx="6875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6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In the "File" column, check the box next to the name of your document, if you want you can write a comment.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IMPORTANT! </a:t>
            </a:r>
            <a:r>
              <a:rPr lang="en-US" dirty="0"/>
              <a:t>After ticking, click "Save", otherwise the document will not be attached.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EA853-7135-23C6-CE77-3688B93A0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70" y="1813618"/>
            <a:ext cx="7609167" cy="41903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A6BA1B-70B0-2CE3-B97C-B2BCAB626454}"/>
              </a:ext>
            </a:extLst>
          </p:cNvPr>
          <p:cNvSpPr/>
          <p:nvPr/>
        </p:nvSpPr>
        <p:spPr>
          <a:xfrm>
            <a:off x="1850905" y="378410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4316C5-EE1C-5120-F11A-BDD190C5EA4F}"/>
              </a:ext>
            </a:extLst>
          </p:cNvPr>
          <p:cNvSpPr/>
          <p:nvPr/>
        </p:nvSpPr>
        <p:spPr>
          <a:xfrm>
            <a:off x="7317978" y="433673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BBEBA-8B90-294A-1558-AE250B3B4665}"/>
              </a:ext>
            </a:extLst>
          </p:cNvPr>
          <p:cNvSpPr/>
          <p:nvPr/>
        </p:nvSpPr>
        <p:spPr>
          <a:xfrm>
            <a:off x="7802611" y="4601676"/>
            <a:ext cx="595666" cy="4497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C813F0-F649-8CA6-4E03-34B88D680863}"/>
              </a:ext>
            </a:extLst>
          </p:cNvPr>
          <p:cNvSpPr/>
          <p:nvPr/>
        </p:nvSpPr>
        <p:spPr>
          <a:xfrm>
            <a:off x="2335537" y="3908769"/>
            <a:ext cx="484633" cy="2593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F093AA-C806-4B17-E303-9BC6BFE73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360" y="6047146"/>
            <a:ext cx="1547032" cy="5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3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After successfully uploading the bid document (1), the implementation percentages appear. </a:t>
            </a:r>
          </a:p>
          <a:p>
            <a:pPr marL="0" indent="0">
              <a:buNone/>
            </a:pPr>
            <a:r>
              <a:rPr lang="en-US" dirty="0"/>
              <a:t>click ,,Submit” (2)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AEED6F-AA06-9343-78A4-189D2420B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29" y="1765926"/>
            <a:ext cx="7624523" cy="43047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A5ED92-E1EE-764C-EE92-3F40E7A51EEA}"/>
              </a:ext>
            </a:extLst>
          </p:cNvPr>
          <p:cNvSpPr/>
          <p:nvPr/>
        </p:nvSpPr>
        <p:spPr>
          <a:xfrm>
            <a:off x="1162975" y="2821925"/>
            <a:ext cx="1415339" cy="7113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1588E-0F74-3F0E-9E02-342952995E01}"/>
              </a:ext>
            </a:extLst>
          </p:cNvPr>
          <p:cNvSpPr/>
          <p:nvPr/>
        </p:nvSpPr>
        <p:spPr>
          <a:xfrm>
            <a:off x="6221416" y="1987696"/>
            <a:ext cx="1982161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70F052-27A7-5FEF-4CEB-307943DF29D5}"/>
              </a:ext>
            </a:extLst>
          </p:cNvPr>
          <p:cNvSpPr/>
          <p:nvPr/>
        </p:nvSpPr>
        <p:spPr>
          <a:xfrm>
            <a:off x="484854" y="295354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0F5388-D23F-FDB0-1AA1-CC88E827327A}"/>
              </a:ext>
            </a:extLst>
          </p:cNvPr>
          <p:cNvSpPr/>
          <p:nvPr/>
        </p:nvSpPr>
        <p:spPr>
          <a:xfrm>
            <a:off x="5611368" y="200623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225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Confirm that you agree to the below warnings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284F0-37D2-65D0-552E-5640720F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697" y="2295108"/>
            <a:ext cx="5910256" cy="3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4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4CBDB-155C-94EF-06E5-1789616A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92" y="3133499"/>
            <a:ext cx="10578353" cy="771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will receive an email about submitting an offer </a:t>
            </a:r>
            <a:r>
              <a:rPr lang="lt-LT" dirty="0"/>
              <a:t>: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06D28D-5CF6-1211-2369-ECBCED84AD5C}"/>
              </a:ext>
            </a:extLst>
          </p:cNvPr>
          <p:cNvSpPr txBox="1">
            <a:spLocks/>
          </p:cNvSpPr>
          <p:nvPr/>
        </p:nvSpPr>
        <p:spPr>
          <a:xfrm>
            <a:off x="564892" y="673893"/>
            <a:ext cx="10515600" cy="140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a successful bid, there will be an entry in the right corner:</a:t>
            </a:r>
            <a:endParaRPr lang="lt-LT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76013-526B-69FD-60ED-DB7B49A5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624" y="3870967"/>
            <a:ext cx="5454930" cy="2514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C7E9B9-134E-00A1-FEC6-CDF374481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003" y="1374727"/>
            <a:ext cx="2509147" cy="16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292B5C6-3BE6-BD21-8A10-544771F22352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Information about submitting an offer by clicking here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"My Answers" and "Submitted" status.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A9241-A40B-BFA8-FB57-3A4CC5075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92" y="1233816"/>
            <a:ext cx="6224313" cy="3648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DA63BD-3203-E51E-4C2D-0D1E28FD3D44}"/>
              </a:ext>
            </a:extLst>
          </p:cNvPr>
          <p:cNvSpPr/>
          <p:nvPr/>
        </p:nvSpPr>
        <p:spPr>
          <a:xfrm>
            <a:off x="6096000" y="1865499"/>
            <a:ext cx="1132924" cy="3184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A4D08-0753-D475-0929-4E8663AFD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192" y="5624184"/>
            <a:ext cx="5792008" cy="962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6CB44B-CC2E-EC97-A3BD-692F65051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192" y="5376499"/>
            <a:ext cx="5868219" cy="2476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F9826A-E0B3-AB43-1652-4E9DDACC7DAC}"/>
              </a:ext>
            </a:extLst>
          </p:cNvPr>
          <p:cNvSpPr/>
          <p:nvPr/>
        </p:nvSpPr>
        <p:spPr>
          <a:xfrm>
            <a:off x="5122333" y="5624184"/>
            <a:ext cx="815430" cy="3109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472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8A8E33-7DA3-31D4-601A-1657D39D36DB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find your purchase in the main window of your account. </a:t>
            </a:r>
            <a:r>
              <a:rPr lang="lt-LT" dirty="0" err="1"/>
              <a:t>Click</a:t>
            </a:r>
            <a:r>
              <a:rPr lang="lt-LT" dirty="0"/>
              <a:t>: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Purchase Management -&gt; My Purchase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F0085-1E75-2321-759A-DC3A1724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03" y="1309413"/>
            <a:ext cx="8386453" cy="24902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2E2B59-B1D5-6818-B545-394A97DF1BB0}"/>
              </a:ext>
            </a:extLst>
          </p:cNvPr>
          <p:cNvSpPr/>
          <p:nvPr/>
        </p:nvSpPr>
        <p:spPr>
          <a:xfrm>
            <a:off x="365878" y="1742336"/>
            <a:ext cx="1223225" cy="4504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F45AF-366F-D873-7F3F-C3D7F062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78" y="4064009"/>
            <a:ext cx="8278504" cy="22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8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AF960-1C57-1567-74D2-6E9739DD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338F930-F3EE-4F01-144E-FFFC477E6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430D8-E273-64C1-E989-20ABD432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F8D5D-C1B2-C99F-F37D-1277E51E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73" y="424156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Review the submitted proposal.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B75BC01-1907-50A9-7C21-5464C7BC2DF6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D1B5C0-39E5-95A9-FA64-11C42C42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944960"/>
            <a:ext cx="5745981" cy="33635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246754F-BDEA-709A-A7FD-629FDC5EF572}"/>
              </a:ext>
            </a:extLst>
          </p:cNvPr>
          <p:cNvSpPr/>
          <p:nvPr/>
        </p:nvSpPr>
        <p:spPr>
          <a:xfrm>
            <a:off x="4606683" y="1676093"/>
            <a:ext cx="399426" cy="2888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DB2896-9D75-E3B2-4235-8739A15174C4}"/>
              </a:ext>
            </a:extLst>
          </p:cNvPr>
          <p:cNvSpPr/>
          <p:nvPr/>
        </p:nvSpPr>
        <p:spPr>
          <a:xfrm>
            <a:off x="3666836" y="2112046"/>
            <a:ext cx="295564" cy="2544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967D70-F4F7-2591-F984-889B5BACBB49}"/>
              </a:ext>
            </a:extLst>
          </p:cNvPr>
          <p:cNvSpPr/>
          <p:nvPr/>
        </p:nvSpPr>
        <p:spPr>
          <a:xfrm>
            <a:off x="176668" y="3301768"/>
            <a:ext cx="377514" cy="272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029CD6-69E1-CE7C-F4DE-136218E08D29}"/>
              </a:ext>
            </a:extLst>
          </p:cNvPr>
          <p:cNvSpPr/>
          <p:nvPr/>
        </p:nvSpPr>
        <p:spPr>
          <a:xfrm>
            <a:off x="176668" y="3782014"/>
            <a:ext cx="377513" cy="272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121CBD-2CE6-CA44-8ADD-7DB2D0639991}"/>
              </a:ext>
            </a:extLst>
          </p:cNvPr>
          <p:cNvSpPr/>
          <p:nvPr/>
        </p:nvSpPr>
        <p:spPr>
          <a:xfrm>
            <a:off x="5067254" y="1642929"/>
            <a:ext cx="841563" cy="355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42C1D9-81D9-041C-AC82-462806D89FBF}"/>
              </a:ext>
            </a:extLst>
          </p:cNvPr>
          <p:cNvSpPr/>
          <p:nvPr/>
        </p:nvSpPr>
        <p:spPr>
          <a:xfrm>
            <a:off x="3962400" y="2181810"/>
            <a:ext cx="644283" cy="1847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DBF81-1A36-CB75-954D-7068340072E5}"/>
              </a:ext>
            </a:extLst>
          </p:cNvPr>
          <p:cNvSpPr/>
          <p:nvPr/>
        </p:nvSpPr>
        <p:spPr>
          <a:xfrm>
            <a:off x="593481" y="3372748"/>
            <a:ext cx="214792" cy="2735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2CFC2B-81DB-135E-BE14-CE30AA11CFEC}"/>
              </a:ext>
            </a:extLst>
          </p:cNvPr>
          <p:cNvSpPr/>
          <p:nvPr/>
        </p:nvSpPr>
        <p:spPr>
          <a:xfrm>
            <a:off x="548447" y="3799960"/>
            <a:ext cx="467553" cy="295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45DAF0-95D1-AD7F-4954-4CF608609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81" y="4446391"/>
            <a:ext cx="4435224" cy="222523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0AD05F1-2E23-CD9A-4863-0992E331173F}"/>
              </a:ext>
            </a:extLst>
          </p:cNvPr>
          <p:cNvSpPr/>
          <p:nvPr/>
        </p:nvSpPr>
        <p:spPr>
          <a:xfrm>
            <a:off x="4995848" y="62875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C27E93-B950-903D-6B38-FC5A74AA7DD4}"/>
              </a:ext>
            </a:extLst>
          </p:cNvPr>
          <p:cNvSpPr/>
          <p:nvPr/>
        </p:nvSpPr>
        <p:spPr>
          <a:xfrm>
            <a:off x="548447" y="5735087"/>
            <a:ext cx="416813" cy="3165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0135E2-55F5-BE2A-F73E-5A24D547AF14}"/>
              </a:ext>
            </a:extLst>
          </p:cNvPr>
          <p:cNvSpPr/>
          <p:nvPr/>
        </p:nvSpPr>
        <p:spPr>
          <a:xfrm>
            <a:off x="4555064" y="6184968"/>
            <a:ext cx="440784" cy="5095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3E5BBB-9244-BBE8-00DE-27FFFDFE8845}"/>
              </a:ext>
            </a:extLst>
          </p:cNvPr>
          <p:cNvSpPr/>
          <p:nvPr/>
        </p:nvSpPr>
        <p:spPr>
          <a:xfrm>
            <a:off x="1063981" y="5770823"/>
            <a:ext cx="857183" cy="2314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FF49D8-0051-CE3B-775A-2FDF3CF7E288}"/>
              </a:ext>
            </a:extLst>
          </p:cNvPr>
          <p:cNvSpPr txBox="1"/>
          <p:nvPr/>
        </p:nvSpPr>
        <p:spPr>
          <a:xfrm>
            <a:off x="6899564" y="594252"/>
            <a:ext cx="445423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 the selected purchase</a:t>
            </a:r>
            <a:r>
              <a:rPr lang="lt-LT" sz="2400" dirty="0"/>
              <a:t>:</a:t>
            </a:r>
          </a:p>
          <a:p>
            <a:endParaRPr lang="lt-LT" dirty="0"/>
          </a:p>
          <a:p>
            <a:r>
              <a:rPr lang="lt-LT" dirty="0" err="1"/>
              <a:t>Click</a:t>
            </a:r>
            <a:r>
              <a:rPr lang="lt-LT" dirty="0"/>
              <a:t> </a:t>
            </a:r>
            <a:r>
              <a:rPr lang="lt-LT" dirty="0" err="1"/>
              <a:t>Show</a:t>
            </a:r>
            <a:r>
              <a:rPr lang="lt-LT" dirty="0"/>
              <a:t> CFT Meniu (1);</a:t>
            </a:r>
          </a:p>
          <a:p>
            <a:endParaRPr lang="lt-LT" dirty="0"/>
          </a:p>
          <a:p>
            <a:r>
              <a:rPr lang="lt-LT" dirty="0" err="1"/>
              <a:t>Click</a:t>
            </a:r>
            <a:r>
              <a:rPr lang="lt-LT" dirty="0"/>
              <a:t> ,,</a:t>
            </a:r>
            <a:r>
              <a:rPr lang="lt-LT" dirty="0" err="1"/>
              <a:t>Tender</a:t>
            </a:r>
            <a:r>
              <a:rPr lang="lt-LT" dirty="0"/>
              <a:t>“ (2);</a:t>
            </a:r>
          </a:p>
          <a:p>
            <a:endParaRPr lang="lt-LT" dirty="0"/>
          </a:p>
          <a:p>
            <a:r>
              <a:rPr lang="lt-LT" dirty="0"/>
              <a:t>Mark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inserted</a:t>
            </a:r>
            <a:r>
              <a:rPr lang="lt-LT" dirty="0"/>
              <a:t> </a:t>
            </a:r>
            <a:r>
              <a:rPr lang="lt-LT" dirty="0" err="1"/>
              <a:t>proposal</a:t>
            </a:r>
            <a:r>
              <a:rPr lang="lt-LT" dirty="0"/>
              <a:t> (3);</a:t>
            </a:r>
          </a:p>
          <a:p>
            <a:endParaRPr lang="lt-LT" dirty="0"/>
          </a:p>
          <a:p>
            <a:r>
              <a:rPr lang="lt-LT" dirty="0" err="1"/>
              <a:t>Click</a:t>
            </a:r>
            <a:r>
              <a:rPr lang="lt-LT" dirty="0"/>
              <a:t> ,,VIEW“ (4);</a:t>
            </a:r>
          </a:p>
          <a:p>
            <a:endParaRPr lang="lt-LT" dirty="0"/>
          </a:p>
          <a:p>
            <a:r>
              <a:rPr lang="lt-LT" dirty="0"/>
              <a:t>C</a:t>
            </a:r>
            <a:r>
              <a:rPr lang="en-GB" dirty="0"/>
              <a:t>lick on the file icon </a:t>
            </a:r>
            <a:r>
              <a:rPr lang="lt-LT" dirty="0"/>
              <a:t>(5);</a:t>
            </a:r>
          </a:p>
          <a:p>
            <a:endParaRPr lang="lt-LT" dirty="0"/>
          </a:p>
          <a:p>
            <a:r>
              <a:rPr lang="en-GB" dirty="0"/>
              <a:t>view the submitted proposal documents </a:t>
            </a:r>
            <a:r>
              <a:rPr lang="lt-LT" dirty="0"/>
              <a:t> (6)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780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7FE2E-62CE-3D9F-CE71-55E3BBED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0CC949B-7C18-A94E-F6A5-F6431BEA5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4FE72-CF22-4D74-67EB-BCB0E6E2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95B89-ACBA-6B93-7446-4D26E0A5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54" y="351523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Amend the submitted proposal.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98DE913-35D9-07CA-AE02-C251DB4B812D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9BE74-DB91-92C9-AFB2-6AE7B3F86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944960"/>
            <a:ext cx="6827346" cy="3996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34AB3A-39D1-CAE4-A0DA-E2AD7F8C522B}"/>
              </a:ext>
            </a:extLst>
          </p:cNvPr>
          <p:cNvSpPr txBox="1"/>
          <p:nvPr/>
        </p:nvSpPr>
        <p:spPr>
          <a:xfrm>
            <a:off x="7434747" y="329226"/>
            <a:ext cx="442349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In the selected purchase</a:t>
            </a:r>
            <a:r>
              <a:rPr lang="lt-LT" sz="3200" dirty="0"/>
              <a:t>:</a:t>
            </a:r>
          </a:p>
          <a:p>
            <a:endParaRPr lang="lt-LT" sz="2400" dirty="0"/>
          </a:p>
          <a:p>
            <a:r>
              <a:rPr lang="lt-LT" sz="2400" dirty="0" err="1"/>
              <a:t>Click</a:t>
            </a:r>
            <a:r>
              <a:rPr lang="lt-LT" sz="2400" dirty="0"/>
              <a:t> </a:t>
            </a:r>
            <a:r>
              <a:rPr lang="lt-LT" sz="2400" dirty="0" err="1"/>
              <a:t>Show</a:t>
            </a:r>
            <a:r>
              <a:rPr lang="lt-LT" sz="2400" dirty="0"/>
              <a:t> CFT Meniu (1);</a:t>
            </a:r>
          </a:p>
          <a:p>
            <a:endParaRPr lang="lt-LT" sz="2400" dirty="0"/>
          </a:p>
          <a:p>
            <a:r>
              <a:rPr lang="lt-LT" sz="2400" dirty="0" err="1"/>
              <a:t>Click</a:t>
            </a:r>
            <a:r>
              <a:rPr lang="lt-LT" sz="2400" dirty="0"/>
              <a:t> ,,</a:t>
            </a:r>
            <a:r>
              <a:rPr lang="lt-LT" sz="2400" dirty="0" err="1"/>
              <a:t>Tender</a:t>
            </a:r>
            <a:r>
              <a:rPr lang="lt-LT" sz="2400" dirty="0"/>
              <a:t>“ (2);</a:t>
            </a:r>
          </a:p>
          <a:p>
            <a:endParaRPr lang="lt-LT" sz="2400" dirty="0"/>
          </a:p>
          <a:p>
            <a:r>
              <a:rPr lang="lt-LT" sz="2400" dirty="0" err="1"/>
              <a:t>Click</a:t>
            </a:r>
            <a:r>
              <a:rPr lang="lt-LT" sz="2400" dirty="0"/>
              <a:t> ,,</a:t>
            </a:r>
            <a:r>
              <a:rPr lang="lt-LT" sz="2400" dirty="0" err="1"/>
              <a:t>Create</a:t>
            </a:r>
            <a:r>
              <a:rPr lang="lt-LT" sz="2400" dirty="0"/>
              <a:t> </a:t>
            </a:r>
            <a:r>
              <a:rPr lang="lt-LT" sz="2400" dirty="0" err="1"/>
              <a:t>Tender</a:t>
            </a:r>
            <a:r>
              <a:rPr lang="lt-LT" sz="2400" dirty="0"/>
              <a:t> Online“ (3);</a:t>
            </a:r>
          </a:p>
          <a:p>
            <a:endParaRPr lang="lt-LT" sz="2400" dirty="0"/>
          </a:p>
          <a:p>
            <a:endParaRPr lang="lt-LT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Important! </a:t>
            </a:r>
            <a:r>
              <a:rPr lang="en-GB" sz="2400" dirty="0"/>
              <a:t>The new offer submitted will automatically replace the previous one, and the previously entered offer will no longer be in the system.</a:t>
            </a:r>
            <a:endParaRPr lang="lt-LT" sz="2400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88C686-BC61-3DB9-2AD8-281F48FC89A8}"/>
              </a:ext>
            </a:extLst>
          </p:cNvPr>
          <p:cNvSpPr/>
          <p:nvPr/>
        </p:nvSpPr>
        <p:spPr>
          <a:xfrm>
            <a:off x="5532248" y="174789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B9946-84B5-4C98-F1AB-89A7FBCD52F7}"/>
              </a:ext>
            </a:extLst>
          </p:cNvPr>
          <p:cNvSpPr/>
          <p:nvPr/>
        </p:nvSpPr>
        <p:spPr>
          <a:xfrm>
            <a:off x="4379223" y="2341333"/>
            <a:ext cx="404205" cy="3135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BAA9DA-4D02-5E95-D2AC-4F679C9FBEA1}"/>
              </a:ext>
            </a:extLst>
          </p:cNvPr>
          <p:cNvSpPr/>
          <p:nvPr/>
        </p:nvSpPr>
        <p:spPr>
          <a:xfrm>
            <a:off x="2586182" y="2341333"/>
            <a:ext cx="478096" cy="3135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B2B748-AC8F-9DC9-8E4D-7A938A9C34BC}"/>
              </a:ext>
            </a:extLst>
          </p:cNvPr>
          <p:cNvSpPr/>
          <p:nvPr/>
        </p:nvSpPr>
        <p:spPr>
          <a:xfrm>
            <a:off x="5987589" y="1770193"/>
            <a:ext cx="1126804" cy="3617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964F8E-E0DE-8BD3-194D-BFF08279FDF8}"/>
              </a:ext>
            </a:extLst>
          </p:cNvPr>
          <p:cNvSpPr/>
          <p:nvPr/>
        </p:nvSpPr>
        <p:spPr>
          <a:xfrm>
            <a:off x="3092241" y="2315122"/>
            <a:ext cx="1286981" cy="4650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CC62A1-13F2-48D0-DD13-0646FE7D8800}"/>
              </a:ext>
            </a:extLst>
          </p:cNvPr>
          <p:cNvSpPr/>
          <p:nvPr/>
        </p:nvSpPr>
        <p:spPr>
          <a:xfrm>
            <a:off x="4742669" y="2380819"/>
            <a:ext cx="475876" cy="2053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4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5D93C1-4DF2-8662-3779-DA0409D23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646" y="830081"/>
            <a:ext cx="5470171" cy="507650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386B3C-C464-0F39-A34F-94E16F49544C}"/>
              </a:ext>
            </a:extLst>
          </p:cNvPr>
          <p:cNvSpPr txBox="1"/>
          <p:nvPr/>
        </p:nvSpPr>
        <p:spPr>
          <a:xfrm>
            <a:off x="6778224" y="2669027"/>
            <a:ext cx="3894262" cy="816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/>
              <a:t>E</a:t>
            </a:r>
            <a:r>
              <a:rPr lang="en-US" sz="3200" dirty="0" err="1"/>
              <a:t>nter</a:t>
            </a:r>
            <a:r>
              <a:rPr lang="en-US" sz="3200" dirty="0"/>
              <a:t> your username</a:t>
            </a:r>
            <a:r>
              <a:rPr lang="lt-LT" sz="3200" dirty="0"/>
              <a:t> </a:t>
            </a:r>
            <a:r>
              <a:rPr lang="lt-LT" sz="1400" dirty="0"/>
              <a:t>(</a:t>
            </a:r>
            <a:r>
              <a:rPr lang="en-GB" sz="1400" dirty="0"/>
              <a:t>must be all lowercase letters</a:t>
            </a:r>
            <a:r>
              <a:rPr lang="lt-LT" sz="1400" dirty="0"/>
              <a:t>)</a:t>
            </a:r>
            <a:endParaRPr lang="lt-LT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B1860-9922-FFB5-8134-5886BFAFDA69}"/>
              </a:ext>
            </a:extLst>
          </p:cNvPr>
          <p:cNvSpPr txBox="1"/>
          <p:nvPr/>
        </p:nvSpPr>
        <p:spPr>
          <a:xfrm>
            <a:off x="6806740" y="3448591"/>
            <a:ext cx="3106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 err="1"/>
              <a:t>Enter</a:t>
            </a:r>
            <a:r>
              <a:rPr lang="lt-LT" sz="3200" dirty="0"/>
              <a:t> </a:t>
            </a:r>
            <a:r>
              <a:rPr lang="en-US" sz="3200" dirty="0"/>
              <a:t>password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EC957E-A729-9F4A-5D97-34ED3E40F356}"/>
              </a:ext>
            </a:extLst>
          </p:cNvPr>
          <p:cNvSpPr/>
          <p:nvPr/>
        </p:nvSpPr>
        <p:spPr>
          <a:xfrm rot="10800000">
            <a:off x="5202315" y="3034759"/>
            <a:ext cx="1564736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44D1459-9D98-78C2-956F-9842E7D4AAFF}"/>
              </a:ext>
            </a:extLst>
          </p:cNvPr>
          <p:cNvSpPr/>
          <p:nvPr/>
        </p:nvSpPr>
        <p:spPr>
          <a:xfrm rot="10800000">
            <a:off x="5202314" y="3599895"/>
            <a:ext cx="1593253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6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4830D-92AD-A800-9D13-7A3F2F7A9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61D0F6BA-1D21-4E9A-C39F-225B728D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EB681-4144-35B4-BDBF-866D2DFB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3F55A-F76E-8833-B06E-8B5BF3CA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54" y="365523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Remove the submitted proposal.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B7B2933-9A88-BBE7-309E-4DCD7A6F91F2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6D7F3-3AE8-A252-E315-DAD15D645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944960"/>
            <a:ext cx="6827346" cy="39964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65BA48-E169-880D-14DF-6179143E9D30}"/>
              </a:ext>
            </a:extLst>
          </p:cNvPr>
          <p:cNvSpPr/>
          <p:nvPr/>
        </p:nvSpPr>
        <p:spPr>
          <a:xfrm>
            <a:off x="5510210" y="168842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29B167-37F8-6848-08D4-57AD4E61D201}"/>
              </a:ext>
            </a:extLst>
          </p:cNvPr>
          <p:cNvSpPr/>
          <p:nvPr/>
        </p:nvSpPr>
        <p:spPr>
          <a:xfrm>
            <a:off x="4272537" y="234133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273C22-99CA-2C83-81E4-521B15841C5C}"/>
              </a:ext>
            </a:extLst>
          </p:cNvPr>
          <p:cNvSpPr/>
          <p:nvPr/>
        </p:nvSpPr>
        <p:spPr>
          <a:xfrm>
            <a:off x="162355" y="380886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5A5DBA-BEAF-3B6A-3BE8-646D5883A5C8}"/>
              </a:ext>
            </a:extLst>
          </p:cNvPr>
          <p:cNvSpPr/>
          <p:nvPr/>
        </p:nvSpPr>
        <p:spPr>
          <a:xfrm>
            <a:off x="1787955" y="429839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8BF51-45C8-395C-DF50-DCB8C4CAD6C4}"/>
              </a:ext>
            </a:extLst>
          </p:cNvPr>
          <p:cNvSpPr/>
          <p:nvPr/>
        </p:nvSpPr>
        <p:spPr>
          <a:xfrm>
            <a:off x="5994843" y="1815904"/>
            <a:ext cx="1119550" cy="384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27776A-7F75-EBDC-CAAE-1425FB11BC6A}"/>
              </a:ext>
            </a:extLst>
          </p:cNvPr>
          <p:cNvSpPr/>
          <p:nvPr/>
        </p:nvSpPr>
        <p:spPr>
          <a:xfrm>
            <a:off x="4707860" y="2427326"/>
            <a:ext cx="963267" cy="1588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50E598-2E2D-E6A7-21A7-BB6F40073BD0}"/>
              </a:ext>
            </a:extLst>
          </p:cNvPr>
          <p:cNvSpPr/>
          <p:nvPr/>
        </p:nvSpPr>
        <p:spPr>
          <a:xfrm>
            <a:off x="646987" y="3861513"/>
            <a:ext cx="221231" cy="2486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7C033-D14D-35E0-8632-58BCE13B827E}"/>
              </a:ext>
            </a:extLst>
          </p:cNvPr>
          <p:cNvSpPr/>
          <p:nvPr/>
        </p:nvSpPr>
        <p:spPr>
          <a:xfrm>
            <a:off x="1060636" y="4373585"/>
            <a:ext cx="638855" cy="3088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884ABA-32E9-7270-FFF7-789E6AA3C9BF}"/>
              </a:ext>
            </a:extLst>
          </p:cNvPr>
          <p:cNvSpPr txBox="1"/>
          <p:nvPr/>
        </p:nvSpPr>
        <p:spPr>
          <a:xfrm>
            <a:off x="7443545" y="796443"/>
            <a:ext cx="444128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 the selected purchase</a:t>
            </a:r>
            <a:r>
              <a:rPr lang="lt-LT" sz="2400" dirty="0"/>
              <a:t>:</a:t>
            </a:r>
          </a:p>
          <a:p>
            <a:endParaRPr lang="lt-LT" sz="1800" dirty="0"/>
          </a:p>
          <a:p>
            <a:r>
              <a:rPr lang="lt-LT" sz="1800" dirty="0" err="1"/>
              <a:t>Click</a:t>
            </a:r>
            <a:r>
              <a:rPr lang="lt-LT" sz="1800" dirty="0"/>
              <a:t> </a:t>
            </a:r>
            <a:r>
              <a:rPr lang="lt-LT" sz="1800" dirty="0" err="1"/>
              <a:t>Show</a:t>
            </a:r>
            <a:r>
              <a:rPr lang="lt-LT" sz="1800" dirty="0"/>
              <a:t> CFT Meniu (1);</a:t>
            </a:r>
          </a:p>
          <a:p>
            <a:endParaRPr lang="lt-LT" sz="1800" dirty="0"/>
          </a:p>
          <a:p>
            <a:r>
              <a:rPr lang="lt-LT" sz="1800" dirty="0" err="1"/>
              <a:t>Click</a:t>
            </a:r>
            <a:r>
              <a:rPr lang="lt-LT" sz="1800" dirty="0"/>
              <a:t> ,,</a:t>
            </a:r>
            <a:r>
              <a:rPr lang="lt-LT" sz="1800" dirty="0" err="1"/>
              <a:t>Tender</a:t>
            </a:r>
            <a:r>
              <a:rPr lang="lt-LT" sz="1800" dirty="0"/>
              <a:t>“ (2);</a:t>
            </a:r>
          </a:p>
          <a:p>
            <a:endParaRPr lang="lt-LT" sz="1800" dirty="0"/>
          </a:p>
          <a:p>
            <a:r>
              <a:rPr lang="lt-LT" dirty="0"/>
              <a:t>Mark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inserted</a:t>
            </a:r>
            <a:r>
              <a:rPr lang="lt-LT" dirty="0"/>
              <a:t> </a:t>
            </a:r>
            <a:r>
              <a:rPr lang="lt-LT" dirty="0" err="1"/>
              <a:t>proposal</a:t>
            </a:r>
            <a:r>
              <a:rPr lang="lt-LT" dirty="0"/>
              <a:t> (3);</a:t>
            </a:r>
          </a:p>
          <a:p>
            <a:endParaRPr lang="lt-LT" dirty="0"/>
          </a:p>
          <a:p>
            <a:r>
              <a:rPr lang="lt-LT" dirty="0" err="1"/>
              <a:t>Click</a:t>
            </a:r>
            <a:r>
              <a:rPr lang="lt-LT" dirty="0"/>
              <a:t> ,,REMOVE“ (4); </a:t>
            </a:r>
          </a:p>
          <a:p>
            <a:endParaRPr lang="lt-LT" dirty="0"/>
          </a:p>
          <a:p>
            <a:r>
              <a:rPr lang="lt-LT" dirty="0"/>
              <a:t>C</a:t>
            </a:r>
            <a:r>
              <a:rPr lang="en-GB" dirty="0" err="1"/>
              <a:t>onfirm</a:t>
            </a:r>
            <a:r>
              <a:rPr lang="en-GB" dirty="0"/>
              <a:t> the removal by clicking "OK" (5</a:t>
            </a:r>
            <a:r>
              <a:rPr lang="lt-LT" dirty="0"/>
              <a:t>).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49182C-BADE-CB48-603B-495E42C91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18" y="5287699"/>
            <a:ext cx="3299746" cy="9221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E1D776E-EE5E-31DB-22B9-24BB794D8447}"/>
              </a:ext>
            </a:extLst>
          </p:cNvPr>
          <p:cNvSpPr/>
          <p:nvPr/>
        </p:nvSpPr>
        <p:spPr>
          <a:xfrm>
            <a:off x="2279817" y="573784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DC373-CCF9-4B11-53A6-07FCA9ED0A77}"/>
              </a:ext>
            </a:extLst>
          </p:cNvPr>
          <p:cNvSpPr/>
          <p:nvPr/>
        </p:nvSpPr>
        <p:spPr>
          <a:xfrm>
            <a:off x="2813883" y="5788424"/>
            <a:ext cx="732882" cy="384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27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223669" y="2351782"/>
            <a:ext cx="10347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Technical support </a:t>
            </a:r>
          </a:p>
          <a:p>
            <a:pPr algn="ctr"/>
            <a:r>
              <a:rPr lang="en-US" sz="4000" dirty="0"/>
              <a:t>Email:</a:t>
            </a:r>
            <a:r>
              <a:rPr lang="en-US" sz="4000" dirty="0">
                <a:latin typeface="+mj-lt"/>
              </a:rPr>
              <a:t> </a:t>
            </a:r>
            <a:r>
              <a:rPr lang="lt-LT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pagalba@vpt.lt</a:t>
            </a:r>
            <a:br>
              <a:rPr lang="lt-LT" sz="4000" b="1" dirty="0">
                <a:latin typeface="+mj-lt"/>
              </a:rPr>
            </a:br>
            <a:endParaRPr lang="lt-LT" sz="4000" b="1" dirty="0">
              <a:latin typeface="+mj-lt"/>
            </a:endParaRPr>
          </a:p>
          <a:p>
            <a:r>
              <a:rPr lang="lt-LT" sz="1400" b="1" dirty="0"/>
              <a:t> </a:t>
            </a:r>
            <a:endParaRPr lang="lt-LT" sz="14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C6CDA-9BAE-043F-CDB9-CF728BFA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2A0B8-4900-F7C7-6E48-9824D1E8D8E6}"/>
              </a:ext>
            </a:extLst>
          </p:cNvPr>
          <p:cNvSpPr txBox="1"/>
          <p:nvPr/>
        </p:nvSpPr>
        <p:spPr>
          <a:xfrm>
            <a:off x="150920" y="399495"/>
            <a:ext cx="11412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logged in, you can search for purchases in several ways 1 or 2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0BFFC-0FFA-7B4F-666F-F7CEDCC2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2" y="2029668"/>
            <a:ext cx="10256266" cy="37826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BC8E8D-AE99-4030-8BD3-8FE4C496C23B}"/>
              </a:ext>
            </a:extLst>
          </p:cNvPr>
          <p:cNvSpPr/>
          <p:nvPr/>
        </p:nvSpPr>
        <p:spPr>
          <a:xfrm>
            <a:off x="394967" y="489020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8D5934-9DF7-0887-B77D-6424642970DE}"/>
              </a:ext>
            </a:extLst>
          </p:cNvPr>
          <p:cNvSpPr/>
          <p:nvPr/>
        </p:nvSpPr>
        <p:spPr>
          <a:xfrm>
            <a:off x="7301795" y="209373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22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135467" y="186268"/>
            <a:ext cx="11938164" cy="1828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conducting a search in this way, click on „</a:t>
            </a:r>
            <a:r>
              <a:rPr lang="lt-LT" dirty="0" err="1"/>
              <a:t>Latest</a:t>
            </a:r>
            <a:r>
              <a:rPr lang="lt-LT" dirty="0"/>
              <a:t> </a:t>
            </a:r>
            <a:r>
              <a:rPr lang="lt-LT" dirty="0" err="1"/>
              <a:t>CfTs</a:t>
            </a:r>
            <a:r>
              <a:rPr lang="en-US" dirty="0"/>
              <a:t>" and you will be redirected to all </a:t>
            </a:r>
            <a:r>
              <a:rPr lang="lt-LT" dirty="0" err="1"/>
              <a:t>tender</a:t>
            </a:r>
            <a:r>
              <a:rPr lang="en-US" dirty="0"/>
              <a:t>s.</a:t>
            </a:r>
          </a:p>
          <a:p>
            <a:pPr marL="0" indent="0">
              <a:buNone/>
            </a:pPr>
            <a:r>
              <a:rPr lang="en-GB" dirty="0"/>
              <a:t>You can try out a sample purchase in the DEMO environment</a:t>
            </a:r>
            <a:r>
              <a:rPr lang="lt-LT" dirty="0"/>
              <a:t> </a:t>
            </a:r>
            <a:r>
              <a:rPr lang="en-GB" dirty="0">
                <a:hlinkClick r:id="rId3"/>
              </a:rPr>
              <a:t>European Dynamics - Welcome to CPP IS- &lt;/</a:t>
            </a:r>
            <a:r>
              <a:rPr lang="en-GB" dirty="0" err="1">
                <a:hlinkClick r:id="rId3"/>
              </a:rPr>
              <a:t>br</a:t>
            </a:r>
            <a:r>
              <a:rPr lang="en-GB" dirty="0">
                <a:hlinkClick r:id="rId3"/>
              </a:rPr>
              <a:t>&gt;URGENT NOTICE : SYSTEM cannot sent email&lt;/</a:t>
            </a:r>
            <a:r>
              <a:rPr lang="en-GB" dirty="0" err="1">
                <a:hlinkClick r:id="rId3"/>
              </a:rPr>
              <a:t>br</a:t>
            </a:r>
            <a:r>
              <a:rPr lang="en-GB" dirty="0">
                <a:hlinkClick r:id="rId3"/>
              </a:rPr>
              <a:t>&gt;TEST</a:t>
            </a:r>
            <a:r>
              <a:rPr lang="lt-LT" dirty="0"/>
              <a:t> </a:t>
            </a:r>
          </a:p>
          <a:p>
            <a:pPr marL="0" indent="0">
              <a:buNone/>
            </a:pPr>
            <a:r>
              <a:rPr lang="en-US" dirty="0"/>
              <a:t>Please submit bids on a trial </a:t>
            </a:r>
            <a:r>
              <a:rPr lang="lt-LT" dirty="0" err="1"/>
              <a:t>tender</a:t>
            </a:r>
            <a:r>
              <a:rPr lang="en-US" dirty="0"/>
              <a:t> with ID 28249</a:t>
            </a:r>
            <a:endParaRPr lang="lt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77C4-2ED6-C703-6F8F-653C39EA3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075" y="1833572"/>
            <a:ext cx="3526250" cy="928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0230A-0006-0135-CBE0-B5999AF66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7" y="3309626"/>
            <a:ext cx="7464397" cy="306628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892F06-E50D-7990-CBDA-484FE4E20E6E}"/>
              </a:ext>
            </a:extLst>
          </p:cNvPr>
          <p:cNvCxnSpPr>
            <a:cxnSpLocks/>
          </p:cNvCxnSpPr>
          <p:nvPr/>
        </p:nvCxnSpPr>
        <p:spPr>
          <a:xfrm flipV="1">
            <a:off x="5731152" y="2580778"/>
            <a:ext cx="4789055" cy="838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292AA-DB56-EAA8-6037-63695F8A4054}"/>
              </a:ext>
            </a:extLst>
          </p:cNvPr>
          <p:cNvSpPr/>
          <p:nvPr/>
        </p:nvSpPr>
        <p:spPr>
          <a:xfrm>
            <a:off x="10848513" y="2382051"/>
            <a:ext cx="896812" cy="2368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6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47152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215154" y="358588"/>
            <a:ext cx="11797552" cy="11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a more detailed search, click on "Advanced search" and enter the tender ID in the “</a:t>
            </a:r>
            <a:r>
              <a:rPr lang="en-US" dirty="0" err="1"/>
              <a:t>Cft</a:t>
            </a:r>
            <a:r>
              <a:rPr lang="en-US" dirty="0"/>
              <a:t> Resource ID" section and click on "Search".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2FD1C-8A45-3913-6872-D0CAD503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33" y="1536214"/>
            <a:ext cx="5924854" cy="4343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EB06FE-FBED-E1CE-D608-D304A317A5DD}"/>
              </a:ext>
            </a:extLst>
          </p:cNvPr>
          <p:cNvSpPr/>
          <p:nvPr/>
        </p:nvSpPr>
        <p:spPr>
          <a:xfrm>
            <a:off x="5801675" y="2349782"/>
            <a:ext cx="1412464" cy="4179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67ACE-727E-99F2-65E0-2B324C5BF6B3}"/>
              </a:ext>
            </a:extLst>
          </p:cNvPr>
          <p:cNvSpPr/>
          <p:nvPr/>
        </p:nvSpPr>
        <p:spPr>
          <a:xfrm>
            <a:off x="10955045" y="5507412"/>
            <a:ext cx="531608" cy="4007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86E6D-96A3-EA1A-9016-E3CBE359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29" y="2872840"/>
            <a:ext cx="4705819" cy="14055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6056BE-691A-6F2F-9F16-AA856BAC3B23}"/>
              </a:ext>
            </a:extLst>
          </p:cNvPr>
          <p:cNvSpPr/>
          <p:nvPr/>
        </p:nvSpPr>
        <p:spPr>
          <a:xfrm>
            <a:off x="4021584" y="3429000"/>
            <a:ext cx="1127464" cy="237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505295-6B88-6474-EC6D-65D884C8DCBC}"/>
              </a:ext>
            </a:extLst>
          </p:cNvPr>
          <p:cNvSpPr/>
          <p:nvPr/>
        </p:nvSpPr>
        <p:spPr>
          <a:xfrm>
            <a:off x="3351232" y="332397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2E09E1-15B0-6823-7A9D-A3726D7AF821}"/>
              </a:ext>
            </a:extLst>
          </p:cNvPr>
          <p:cNvSpPr/>
          <p:nvPr/>
        </p:nvSpPr>
        <p:spPr>
          <a:xfrm>
            <a:off x="5211194" y="236631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7A7DFA-72F7-6C20-5FB9-186768EC5609}"/>
              </a:ext>
            </a:extLst>
          </p:cNvPr>
          <p:cNvSpPr/>
          <p:nvPr/>
        </p:nvSpPr>
        <p:spPr>
          <a:xfrm>
            <a:off x="11528074" y="549578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38B4B1-B446-6CEF-9C31-7AD95F04C0EE}"/>
              </a:ext>
            </a:extLst>
          </p:cNvPr>
          <p:cNvCxnSpPr>
            <a:cxnSpLocks/>
          </p:cNvCxnSpPr>
          <p:nvPr/>
        </p:nvCxnSpPr>
        <p:spPr>
          <a:xfrm flipV="1">
            <a:off x="5039762" y="2817105"/>
            <a:ext cx="656064" cy="584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0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7" y="867181"/>
            <a:ext cx="10259627" cy="805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on the tender name to bid on a trial tender with </a:t>
            </a:r>
            <a:r>
              <a:rPr lang="en-US" b="1" dirty="0"/>
              <a:t>ID 28249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767F7-6F82-2813-7DB8-8529C903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2440231"/>
            <a:ext cx="10955967" cy="274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06ACB7-3968-1886-E786-83885FF97A60}"/>
              </a:ext>
            </a:extLst>
          </p:cNvPr>
          <p:cNvSpPr/>
          <p:nvPr/>
        </p:nvSpPr>
        <p:spPr>
          <a:xfrm>
            <a:off x="646240" y="3115160"/>
            <a:ext cx="1262460" cy="1412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6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25075" y="5326826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56" y="387512"/>
            <a:ext cx="10777490" cy="71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err="1"/>
              <a:t>CfT</a:t>
            </a:r>
            <a:r>
              <a:rPr lang="lt-LT" dirty="0"/>
              <a:t> </a:t>
            </a:r>
            <a:r>
              <a:rPr lang="lt-LT" dirty="0" err="1"/>
              <a:t>core</a:t>
            </a:r>
            <a:r>
              <a:rPr lang="lt-LT" dirty="0"/>
              <a:t> </a:t>
            </a:r>
            <a:r>
              <a:rPr lang="lt-LT" dirty="0" err="1"/>
              <a:t>information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11BFF-BA46-B030-F68B-9A74FD735A84}"/>
              </a:ext>
            </a:extLst>
          </p:cNvPr>
          <p:cNvSpPr txBox="1"/>
          <p:nvPr/>
        </p:nvSpPr>
        <p:spPr>
          <a:xfrm>
            <a:off x="8067412" y="4680495"/>
            <a:ext cx="3115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S</a:t>
            </a:r>
            <a:r>
              <a:rPr lang="en-GB" dirty="0" err="1"/>
              <a:t>hows</a:t>
            </a:r>
            <a:r>
              <a:rPr lang="en-GB" dirty="0"/>
              <a:t> basic information about the purchase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8DA62D-1307-CE2C-23C4-DC8771F4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56" y="1197811"/>
            <a:ext cx="5150478" cy="5417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F913C-22EB-211A-A8B7-220A6726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954" y="589837"/>
            <a:ext cx="2950242" cy="3646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1A2352-64EF-8977-3851-2893195A0AB9}"/>
              </a:ext>
            </a:extLst>
          </p:cNvPr>
          <p:cNvSpPr/>
          <p:nvPr/>
        </p:nvSpPr>
        <p:spPr>
          <a:xfrm>
            <a:off x="8505080" y="1385766"/>
            <a:ext cx="2117200" cy="4582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966282-024A-0D4C-7026-20F1C6CF6142}"/>
              </a:ext>
            </a:extLst>
          </p:cNvPr>
          <p:cNvCxnSpPr>
            <a:cxnSpLocks/>
          </p:cNvCxnSpPr>
          <p:nvPr/>
        </p:nvCxnSpPr>
        <p:spPr>
          <a:xfrm flipH="1">
            <a:off x="5560736" y="1614902"/>
            <a:ext cx="2906104" cy="636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88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12672D-E922-670C-190C-B2E155C3D7E4}"/>
              </a:ext>
            </a:extLst>
          </p:cNvPr>
          <p:cNvSpPr txBox="1">
            <a:spLocks/>
          </p:cNvSpPr>
          <p:nvPr/>
        </p:nvSpPr>
        <p:spPr>
          <a:xfrm>
            <a:off x="115411" y="485775"/>
            <a:ext cx="12002608" cy="93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can find out information about the purchase by extracting the menu "</a:t>
            </a:r>
            <a:r>
              <a:rPr lang="en-US" dirty="0" err="1"/>
              <a:t>Cft</a:t>
            </a:r>
            <a:r>
              <a:rPr lang="en-US" dirty="0"/>
              <a:t> documents"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F26EA6-7550-3B2A-54B0-3C333E7E1035}"/>
              </a:ext>
            </a:extLst>
          </p:cNvPr>
          <p:cNvSpPr txBox="1"/>
          <p:nvPr/>
        </p:nvSpPr>
        <p:spPr>
          <a:xfrm>
            <a:off x="7314370" y="4091250"/>
            <a:ext cx="46421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Cft</a:t>
            </a:r>
            <a:r>
              <a:rPr lang="en-US" dirty="0"/>
              <a:t> documents</a:t>
            </a:r>
            <a:r>
              <a:rPr lang="lt-LT" dirty="0"/>
              <a:t>:</a:t>
            </a:r>
          </a:p>
          <a:p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Notices</a:t>
            </a: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Contracts Documents</a:t>
            </a:r>
            <a:r>
              <a:rPr lang="lt-LT" dirty="0"/>
              <a:t>: </a:t>
            </a:r>
          </a:p>
          <a:p>
            <a:r>
              <a:rPr lang="lt-LT" dirty="0"/>
              <a:t>	</a:t>
            </a:r>
            <a:r>
              <a:rPr lang="en-US" dirty="0"/>
              <a:t>To view</a:t>
            </a:r>
            <a:r>
              <a:rPr lang="lt-LT" dirty="0"/>
              <a:t> </a:t>
            </a:r>
          </a:p>
          <a:p>
            <a:r>
              <a:rPr lang="lt-LT" dirty="0"/>
              <a:t>	</a:t>
            </a:r>
            <a:r>
              <a:rPr lang="en-US" dirty="0"/>
              <a:t>to download zip file</a:t>
            </a:r>
            <a:endParaRPr lang="lt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AE848-13E5-F07E-FF85-CEA188ADA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64" y="1420877"/>
            <a:ext cx="6007409" cy="1606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91C986-9E68-4B31-A33D-46D48474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96" y="3258578"/>
            <a:ext cx="5893103" cy="286399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455ED9-2DC2-EB22-CA99-A11CC9407BD9}"/>
              </a:ext>
            </a:extLst>
          </p:cNvPr>
          <p:cNvCxnSpPr>
            <a:cxnSpLocks/>
          </p:cNvCxnSpPr>
          <p:nvPr/>
        </p:nvCxnSpPr>
        <p:spPr>
          <a:xfrm flipH="1" flipV="1">
            <a:off x="6063447" y="4949025"/>
            <a:ext cx="2137643" cy="721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A49E3A-7D2F-B055-993E-7055396E25B4}"/>
              </a:ext>
            </a:extLst>
          </p:cNvPr>
          <p:cNvCxnSpPr>
            <a:cxnSpLocks/>
          </p:cNvCxnSpPr>
          <p:nvPr/>
        </p:nvCxnSpPr>
        <p:spPr>
          <a:xfrm flipH="1">
            <a:off x="6316799" y="5908106"/>
            <a:ext cx="1884291" cy="128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04FCADB-3518-5F4B-C3E0-33B426B20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395" y="1054808"/>
            <a:ext cx="2407949" cy="29761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CA3E8E-78B8-5245-AE22-BDA49A4D9A87}"/>
              </a:ext>
            </a:extLst>
          </p:cNvPr>
          <p:cNvSpPr/>
          <p:nvPr/>
        </p:nvSpPr>
        <p:spPr>
          <a:xfrm>
            <a:off x="9152878" y="2009970"/>
            <a:ext cx="1918187" cy="35296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8C715-A607-21DA-B099-07085934F6BF}"/>
              </a:ext>
            </a:extLst>
          </p:cNvPr>
          <p:cNvCxnSpPr>
            <a:cxnSpLocks/>
          </p:cNvCxnSpPr>
          <p:nvPr/>
        </p:nvCxnSpPr>
        <p:spPr>
          <a:xfrm flipH="1" flipV="1">
            <a:off x="4962617" y="1600762"/>
            <a:ext cx="4190261" cy="538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7537C7-D728-0E38-0567-6210D0573800}"/>
              </a:ext>
            </a:extLst>
          </p:cNvPr>
          <p:cNvCxnSpPr>
            <a:cxnSpLocks/>
          </p:cNvCxnSpPr>
          <p:nvPr/>
        </p:nvCxnSpPr>
        <p:spPr>
          <a:xfrm flipH="1">
            <a:off x="5353235" y="2180715"/>
            <a:ext cx="3789793" cy="1285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D1175-A142-7F2B-341F-F4723828D2B4}"/>
              </a:ext>
            </a:extLst>
          </p:cNvPr>
          <p:cNvSpPr/>
          <p:nvPr/>
        </p:nvSpPr>
        <p:spPr>
          <a:xfrm>
            <a:off x="414964" y="2009969"/>
            <a:ext cx="581079" cy="4148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71A3BB-EF27-D9D5-399F-5BBEC443EA9A}"/>
              </a:ext>
            </a:extLst>
          </p:cNvPr>
          <p:cNvSpPr/>
          <p:nvPr/>
        </p:nvSpPr>
        <p:spPr>
          <a:xfrm>
            <a:off x="919717" y="3889956"/>
            <a:ext cx="900919" cy="3554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06982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0a7a53-5fdc-4a0f-8b9e-50f27931d633" xsi:nil="true"/>
    <lcf76f155ced4ddcb4097134ff3c332f xmlns="51d5e2c9-e18c-4408-a31e-423a151c4578">
      <Terms xmlns="http://schemas.microsoft.com/office/infopath/2007/PartnerControls"/>
    </lcf76f155ced4ddcb4097134ff3c332f>
    <Kadanaudojamasdokumentas xmlns="51d5e2c9-e18c-4408-a31e-423a151c4578" xsi:nil="true"/>
    <Versijosdata xmlns="51d5e2c9-e18c-4408-a31e-423a151c4578" xsi:nil="true"/>
    <Kadanaudojama xmlns="51d5e2c9-e18c-4408-a31e-423a151c4578" xsi:nil="true"/>
    <I_x0161_imitiespagrintas xmlns="51d5e2c9-e18c-4408-a31e-423a151c4578" xsi:nil="true"/>
    <Numeris xmlns="51d5e2c9-e18c-4408-a31e-423a151c4578" xsi:nil="true"/>
    <_x012e_mon_x0117__x002c_kuriaitaikomai_x0161_imtis xmlns="51d5e2c9-e18c-4408-a31e-423a151c4578" xsi:nil="true"/>
    <Atsakingas xmlns="51d5e2c9-e18c-4408-a31e-423a151c4578">
      <UserInfo>
        <DisplayName/>
        <AccountId xsi:nil="true"/>
        <AccountType/>
      </UserInfo>
    </Atsakingas>
    <Nekei_x010d_iamas xmlns="51d5e2c9-e18c-4408-a31e-423a151c4578">false</Nekei_x010d_iama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6A0AEB33F5A428E21C124A790746C" ma:contentTypeVersion="28" ma:contentTypeDescription="Create a new document." ma:contentTypeScope="" ma:versionID="a88c4e0eb108631b5a99528b7be4e4dc">
  <xsd:schema xmlns:xsd="http://www.w3.org/2001/XMLSchema" xmlns:xs="http://www.w3.org/2001/XMLSchema" xmlns:p="http://schemas.microsoft.com/office/2006/metadata/properties" xmlns:ns2="51d5e2c9-e18c-4408-a31e-423a151c4578" xmlns:ns3="f80a7a53-5fdc-4a0f-8b9e-50f27931d633" targetNamespace="http://schemas.microsoft.com/office/2006/metadata/properties" ma:root="true" ma:fieldsID="32f2e46ecabd94d368e2aa6096527cbf" ns2:_="" ns3:_="">
    <xsd:import namespace="51d5e2c9-e18c-4408-a31e-423a151c4578"/>
    <xsd:import namespace="f80a7a53-5fdc-4a0f-8b9e-50f27931d6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Atsakingas" minOccurs="0"/>
                <xsd:element ref="ns2:Nekei_x010d_iama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Numeris" minOccurs="0"/>
                <xsd:element ref="ns2:Kadanaudojamasdokumentas" minOccurs="0"/>
                <xsd:element ref="ns2:Versijosdata" minOccurs="0"/>
                <xsd:element ref="ns2:MediaServiceSearchProperties" minOccurs="0"/>
                <xsd:element ref="ns2:Kadanaudojama" minOccurs="0"/>
                <xsd:element ref="ns2:I_x0161_imitiespagrintas" minOccurs="0"/>
                <xsd:element ref="ns2:_x012e_mon_x0117__x002c_kuriaitaikomai_x0161_imt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5e2c9-e18c-4408-a31e-423a151c45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tsakingas" ma:index="19" nillable="true" ma:displayName="Atsakingas" ma:description="Natalija Budrevičiebė" ma:format="Dropdown" ma:list="UserInfo" ma:SharePointGroup="0" ma:internalName="Atsakinga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ekei_x010d_iamas" ma:index="20" nillable="true" ma:displayName="Nekeičiamas" ma:default="0" ma:format="Dropdown" ma:internalName="Nekei_x010d_iam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8133eaa-83fd-4405-874f-af0ffe8f43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umeris" ma:index="26" nillable="true" ma:displayName="Numeris" ma:description="1" ma:format="Dropdown" ma:indexed="true" ma:internalName="Numeris">
      <xsd:simpleType>
        <xsd:restriction base="dms:Text">
          <xsd:maxLength value="255"/>
        </xsd:restriction>
      </xsd:simpleType>
    </xsd:element>
    <xsd:element name="Kadanaudojamasdokumentas" ma:index="27" nillable="true" ma:displayName="Kada naudojamas dokumentas" ma:format="Dropdown" ma:internalName="Kadanaudojamasdokumentas">
      <xsd:simpleType>
        <xsd:restriction base="dms:Note">
          <xsd:maxLength value="255"/>
        </xsd:restriction>
      </xsd:simpleType>
    </xsd:element>
    <xsd:element name="Versijosdata" ma:index="28" nillable="true" ma:displayName="Versijos data" ma:format="DateOnly" ma:internalName="Versijosdata">
      <xsd:simpleType>
        <xsd:restriction base="dms:DateTim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adanaudojama" ma:index="30" nillable="true" ma:displayName="Kada naudojama" ma:format="Dropdown" ma:internalName="Kadanaudojama">
      <xsd:simpleType>
        <xsd:restriction base="dms:Text">
          <xsd:maxLength value="255"/>
        </xsd:restriction>
      </xsd:simpleType>
    </xsd:element>
    <xsd:element name="I_x0161_imitiespagrintas" ma:index="31" nillable="true" ma:displayName="Išimities pagrintas" ma:format="Dropdown" ma:internalName="I_x0161_imitiespagrintas">
      <xsd:simpleType>
        <xsd:restriction base="dms:Text">
          <xsd:maxLength value="255"/>
        </xsd:restriction>
      </xsd:simpleType>
    </xsd:element>
    <xsd:element name="_x012e_mon_x0117__x002c_kuriaitaikomai_x0161_imtis" ma:index="32" nillable="true" ma:displayName="Įmonė, kuriai taikoma išimtis" ma:format="Dropdown" ma:internalName="_x012e_mon_x0117__x002c_kuriaitaikomai_x0161_imti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a7a53-5fdc-4a0f-8b9e-50f27931d6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bb9413b-fffe-436f-b0ae-bd3e0b7aa480}" ma:internalName="TaxCatchAll" ma:showField="CatchAllData" ma:web="f80a7a53-5fdc-4a0f-8b9e-50f27931d6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CB5AC-D550-45B4-AC72-296DFA990DC3}">
  <ds:schemaRefs>
    <ds:schemaRef ds:uri="http://purl.org/dc/terms/"/>
    <ds:schemaRef ds:uri="http://schemas.microsoft.com/office/infopath/2007/PartnerControls"/>
    <ds:schemaRef ds:uri="f9c884a0-80fa-49f1-80f8-084d90b87028"/>
    <ds:schemaRef ds:uri="http://purl.org/dc/elements/1.1/"/>
    <ds:schemaRef ds:uri="http://schemas.openxmlformats.org/package/2006/metadata/core-properties"/>
    <ds:schemaRef ds:uri="103a8c4c-3415-44a0-a799-d5a1400d594a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D1E6D9-B42B-4FF2-A548-5631CE10D640}"/>
</file>

<file path=docProps/app.xml><?xml version="1.0" encoding="utf-8"?>
<Properties xmlns="http://schemas.openxmlformats.org/officeDocument/2006/extended-properties" xmlns:vt="http://schemas.openxmlformats.org/officeDocument/2006/docPropsVTypes">
  <TotalTime>11812</TotalTime>
  <Words>818</Words>
  <Application>Microsoft Office PowerPoint</Application>
  <PresentationFormat>Widescreen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Roboto</vt:lpstr>
      <vt:lpstr>Times New Roman</vt:lpstr>
      <vt:lpstr>„Office“ tema</vt:lpstr>
      <vt:lpstr>     How to develop and submit a tender (proposal) using CVP 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Vaiva Mačiūnė</dc:creator>
  <cp:lastModifiedBy>Elena Šerepėkienė</cp:lastModifiedBy>
  <cp:revision>593</cp:revision>
  <dcterms:created xsi:type="dcterms:W3CDTF">2016-01-12T08:28:32Z</dcterms:created>
  <dcterms:modified xsi:type="dcterms:W3CDTF">2025-10-29T13:00:52Z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0x0101006896A0AEB33F5A428E21C124A790746C</vt:lpwstr>
  </property>
  <property fmtid="{D5CDD505-2E9C-101B-9397-08002B2CF9AE}" pid="3" name="MediaServiceImageTags">
    <vt:lpwstr/>
  </property>
</Properties>
</file>