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CB29A8-FB1F-4B48-82B0-95ABA1F4C013}" v="3" dt="2026-05-07T07:45:49.8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096F1125-5518-D203-8523-13F3E4AEE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09F50C6B-BEA6-BE28-0E55-B465D2A44E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99E11AD5-3EE2-69B2-3DF8-7F01BF780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DD15CB6-E729-64A3-F413-EA8C2B8AD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29C06D66-0590-B7F5-4665-8924CF145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988356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3DAEDDE-77E6-FE9D-1E10-95CB758FC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6C2A36FD-2318-88F9-4A9B-7832D14738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88143779-486E-3853-2917-4686CB9E7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164A6BFB-CE15-69CE-CB22-7E49CFF49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593EF48B-A19A-EAF9-762C-FE0A75A99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703070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id="{05A70CBF-D9FA-A305-BC39-48A1E15133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9608A0D1-F2FD-0F41-8932-6D66D8DAD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A3204EF0-3949-9A48-945D-6AD1AA911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C8AA5F45-E2D0-047C-822F-3BD2DF885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FAB6DF71-2885-8955-1B21-C8A53BFB9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514069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950A38C-E0A6-C22E-699D-C5178D3BB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052A22E0-094E-AF12-3DEC-D7E272EBAF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B0534D19-8BBF-95A1-CC1C-4BC9D8A9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FEB568AC-33C5-A7D9-BC78-73F0DB11D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DB15C5E8-F84E-0C2C-D59A-84A348221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700752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17F5766D-6B89-B747-113E-4D51BEC1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B8581CB9-F570-22A2-E6D2-42FEB9636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EE31DCBC-D2AD-436B-A8DC-03B8F41EF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2413AE24-8932-0B58-19CA-CCDBFC091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DEC59712-B437-5FEA-AEB2-5306F5C2B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266950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42C844E8-23F3-0E2C-D354-ABC7B58D3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F1552C2C-4A98-75A6-1759-2428D91174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8DB14777-69D2-981A-B58E-96BC30F02F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8B407D89-220C-85FC-7196-96460B6CB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C6405E69-1B23-612B-70A3-29B805C12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D1B72D51-F686-1190-0A4B-61EC9E9E0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506589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0A3103B4-1B3F-7075-3194-C36AB14F7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D7702EB6-5E28-2F9D-CCD3-DBBA6AC7A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60CF56C7-7364-9DCB-27F4-5D350528D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id="{345925EB-C219-E3F4-4955-E350B38269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id="{62D90AFF-C2EF-855F-D52D-F5C485F690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id="{42B6236E-6AD8-EDBD-960B-6F660ADE2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id="{5223EB79-5B0E-3B1A-EB09-AA9E299A7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id="{7BC83CEA-B954-A088-D682-019F1A730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79687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FD3A07F2-914D-D701-A620-7D3637C0F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AC3F19E5-75C1-9144-17B9-74FEFB3F5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4C17A3A0-AAED-1387-C01F-4CA267FE5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7785B693-8D97-473D-F992-E790A39BC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89360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id="{1254632A-82A3-4C3C-89B1-9491EA5E3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id="{2203C3EC-9E61-9938-26E1-833F2849D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C1822D97-297D-85B7-4B9D-57F019858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023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38FA7130-A360-7CE8-2E43-0D63C5404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BBCB14B9-4842-20F3-44CB-84EAEFC28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70E4CF34-0EBB-2828-142D-2835D8F2A4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AEE20022-60C6-C4DC-2C69-1A68BE1BE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F18836C0-9D51-E5D8-3BA7-1D7947F4D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9D913DEB-743B-B85B-1B0E-AA0849294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379880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D4BE835-EAC7-2523-4171-84A761339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id="{0A8D98C9-41D2-4CFE-F538-BD2A845490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ECCB0A3C-BDE6-95F6-31A0-5CA07B718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DB03C0B8-0AED-53B2-FB49-25CE84F7C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EEFF46DD-B2BF-275B-06A3-52E710D47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E96F79E1-BC74-1835-AF21-2F07C065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880998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id="{22EA463A-D58A-F856-CFCF-91ADEB0F3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F56FB88D-C8C6-333D-3B6E-30DA1DC32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7AED094E-8DDC-CEEA-63FE-91EA137F5E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10DBA-1E2D-4E22-BFA2-84A3CDAE2EE2}" type="datetimeFigureOut">
              <a:rPr lang="lt-LT" smtClean="0"/>
              <a:t>2026-06-03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0A12FFD7-0D5A-C5EB-792C-AAEBB686A8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7B00D973-6736-937E-E420-679B04FB68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65D7E-F0E4-4791-8A9D-7302CC281C74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197660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0EBB2CD6-AC21-86F7-98EF-D30130990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911" y="523468"/>
            <a:ext cx="8087854" cy="5811061"/>
          </a:xfrm>
          <a:prstGeom prst="rect">
            <a:avLst/>
          </a:prstGeom>
        </p:spPr>
      </p:pic>
      <p:cxnSp>
        <p:nvCxnSpPr>
          <p:cNvPr id="7" name="Tiesioji jungtis 6">
            <a:extLst>
              <a:ext uri="{FF2B5EF4-FFF2-40B4-BE49-F238E27FC236}">
                <a16:creationId xmlns:a16="http://schemas.microsoft.com/office/drawing/2014/main" id="{E522B932-45A6-0DDA-6239-EFD28B24515D}"/>
              </a:ext>
            </a:extLst>
          </p:cNvPr>
          <p:cNvCxnSpPr>
            <a:cxnSpLocks/>
          </p:cNvCxnSpPr>
          <p:nvPr/>
        </p:nvCxnSpPr>
        <p:spPr>
          <a:xfrm flipV="1">
            <a:off x="5427406" y="3824748"/>
            <a:ext cx="1553497" cy="796413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Stačiakampis 9">
            <a:extLst>
              <a:ext uri="{FF2B5EF4-FFF2-40B4-BE49-F238E27FC236}">
                <a16:creationId xmlns:a16="http://schemas.microsoft.com/office/drawing/2014/main" id="{C4B61C61-E485-2542-E8D2-69D83AF24EEA}"/>
              </a:ext>
            </a:extLst>
          </p:cNvPr>
          <p:cNvSpPr/>
          <p:nvPr/>
        </p:nvSpPr>
        <p:spPr>
          <a:xfrm rot="19860614">
            <a:off x="8841601" y="3572696"/>
            <a:ext cx="550607" cy="46211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25389B-11B5-85D9-E802-067A5712CCAC}"/>
              </a:ext>
            </a:extLst>
          </p:cNvPr>
          <p:cNvSpPr txBox="1"/>
          <p:nvPr/>
        </p:nvSpPr>
        <p:spPr>
          <a:xfrm>
            <a:off x="7757651" y="4420306"/>
            <a:ext cx="2647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Planuojami NVĮ </a:t>
            </a:r>
          </a:p>
          <a:p>
            <a:r>
              <a:rPr lang="lt-LT" dirty="0"/>
              <a:t>našumas 3,5-4,0 m3/d</a:t>
            </a:r>
          </a:p>
          <a:p>
            <a:r>
              <a:rPr lang="lt-LT" b="1" dirty="0">
                <a:solidFill>
                  <a:srgbClr val="FF0000"/>
                </a:solidFill>
              </a:rPr>
              <a:t>NUMATYTI INFILTRACIJĄ PO NVĮ</a:t>
            </a:r>
          </a:p>
        </p:txBody>
      </p:sp>
      <p:cxnSp>
        <p:nvCxnSpPr>
          <p:cNvPr id="13" name="Tiesioji rodyklės jungtis 12">
            <a:extLst>
              <a:ext uri="{FF2B5EF4-FFF2-40B4-BE49-F238E27FC236}">
                <a16:creationId xmlns:a16="http://schemas.microsoft.com/office/drawing/2014/main" id="{5F58F027-315D-C246-ADAB-8DBB81DF11E4}"/>
              </a:ext>
            </a:extLst>
          </p:cNvPr>
          <p:cNvCxnSpPr>
            <a:cxnSpLocks/>
          </p:cNvCxnSpPr>
          <p:nvPr/>
        </p:nvCxnSpPr>
        <p:spPr>
          <a:xfrm flipV="1">
            <a:off x="8787061" y="4075331"/>
            <a:ext cx="135319" cy="4342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FC505B5-1540-4120-1A1B-2F79E2ED3BD3}"/>
              </a:ext>
            </a:extLst>
          </p:cNvPr>
          <p:cNvSpPr txBox="1"/>
          <p:nvPr/>
        </p:nvSpPr>
        <p:spPr>
          <a:xfrm>
            <a:off x="2969543" y="3619088"/>
            <a:ext cx="296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Esami nuotekų tinklai</a:t>
            </a:r>
          </a:p>
        </p:txBody>
      </p:sp>
      <p:cxnSp>
        <p:nvCxnSpPr>
          <p:cNvPr id="16" name="Tiesioji rodyklės jungtis 15">
            <a:extLst>
              <a:ext uri="{FF2B5EF4-FFF2-40B4-BE49-F238E27FC236}">
                <a16:creationId xmlns:a16="http://schemas.microsoft.com/office/drawing/2014/main" id="{749ED35F-6A81-A451-FA16-F7EE8EED70A0}"/>
              </a:ext>
            </a:extLst>
          </p:cNvPr>
          <p:cNvCxnSpPr>
            <a:cxnSpLocks/>
          </p:cNvCxnSpPr>
          <p:nvPr/>
        </p:nvCxnSpPr>
        <p:spPr>
          <a:xfrm>
            <a:off x="4984955" y="3859021"/>
            <a:ext cx="1061883" cy="43262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truktūrinė schema: jungtis 5">
            <a:extLst>
              <a:ext uri="{FF2B5EF4-FFF2-40B4-BE49-F238E27FC236}">
                <a16:creationId xmlns:a16="http://schemas.microsoft.com/office/drawing/2014/main" id="{B7660EBB-9E6D-FC05-0E0B-BF607FEA45CC}"/>
              </a:ext>
            </a:extLst>
          </p:cNvPr>
          <p:cNvSpPr/>
          <p:nvPr/>
        </p:nvSpPr>
        <p:spPr>
          <a:xfrm flipV="1">
            <a:off x="6931259" y="3752165"/>
            <a:ext cx="177948" cy="167148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cxnSp>
        <p:nvCxnSpPr>
          <p:cNvPr id="9" name="Tiesioji jungtis 8">
            <a:extLst>
              <a:ext uri="{FF2B5EF4-FFF2-40B4-BE49-F238E27FC236}">
                <a16:creationId xmlns:a16="http://schemas.microsoft.com/office/drawing/2014/main" id="{9E7DDD47-F18B-DE70-A263-B7A2D648540B}"/>
              </a:ext>
            </a:extLst>
          </p:cNvPr>
          <p:cNvCxnSpPr>
            <a:cxnSpLocks/>
          </p:cNvCxnSpPr>
          <p:nvPr/>
        </p:nvCxnSpPr>
        <p:spPr>
          <a:xfrm flipV="1">
            <a:off x="7109207" y="3428999"/>
            <a:ext cx="1829750" cy="365315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Stačiakampis: suapvalinti kampai 21">
            <a:extLst>
              <a:ext uri="{FF2B5EF4-FFF2-40B4-BE49-F238E27FC236}">
                <a16:creationId xmlns:a16="http://schemas.microsoft.com/office/drawing/2014/main" id="{4716062D-BA13-9C27-0187-50C4428555BF}"/>
              </a:ext>
            </a:extLst>
          </p:cNvPr>
          <p:cNvSpPr/>
          <p:nvPr/>
        </p:nvSpPr>
        <p:spPr>
          <a:xfrm rot="20647761">
            <a:off x="8857516" y="3068930"/>
            <a:ext cx="1219437" cy="32525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527CD7-BB4F-355C-4582-E4462D84C829}"/>
              </a:ext>
            </a:extLst>
          </p:cNvPr>
          <p:cNvSpPr txBox="1"/>
          <p:nvPr/>
        </p:nvSpPr>
        <p:spPr>
          <a:xfrm rot="20632202">
            <a:off x="8896838" y="3069804"/>
            <a:ext cx="12360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Išgriebimo duobė</a:t>
            </a:r>
          </a:p>
        </p:txBody>
      </p:sp>
      <p:cxnSp>
        <p:nvCxnSpPr>
          <p:cNvPr id="26" name="Tiesioji rodyklės jungtis 25">
            <a:extLst>
              <a:ext uri="{FF2B5EF4-FFF2-40B4-BE49-F238E27FC236}">
                <a16:creationId xmlns:a16="http://schemas.microsoft.com/office/drawing/2014/main" id="{8BF1A76E-0FD0-8F6E-45B7-B755ADB22225}"/>
              </a:ext>
            </a:extLst>
          </p:cNvPr>
          <p:cNvCxnSpPr/>
          <p:nvPr/>
        </p:nvCxnSpPr>
        <p:spPr>
          <a:xfrm flipV="1">
            <a:off x="4827639" y="3667639"/>
            <a:ext cx="2772696" cy="22408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Stačiakampis 26">
            <a:extLst>
              <a:ext uri="{FF2B5EF4-FFF2-40B4-BE49-F238E27FC236}">
                <a16:creationId xmlns:a16="http://schemas.microsoft.com/office/drawing/2014/main" id="{B76A427D-0E34-C972-39DF-8FCA73BC9327}"/>
              </a:ext>
            </a:extLst>
          </p:cNvPr>
          <p:cNvSpPr/>
          <p:nvPr/>
        </p:nvSpPr>
        <p:spPr>
          <a:xfrm>
            <a:off x="7600335" y="1123475"/>
            <a:ext cx="1829750" cy="6463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174391-005C-388B-C982-FE2AE92E1F98}"/>
              </a:ext>
            </a:extLst>
          </p:cNvPr>
          <p:cNvSpPr txBox="1"/>
          <p:nvPr/>
        </p:nvSpPr>
        <p:spPr>
          <a:xfrm>
            <a:off x="7728629" y="1146631"/>
            <a:ext cx="1573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LAIČIAI, Elektrėnų sav.</a:t>
            </a:r>
          </a:p>
        </p:txBody>
      </p:sp>
      <p:cxnSp>
        <p:nvCxnSpPr>
          <p:cNvPr id="30" name="Tiesioji jungtis 29">
            <a:extLst>
              <a:ext uri="{FF2B5EF4-FFF2-40B4-BE49-F238E27FC236}">
                <a16:creationId xmlns:a16="http://schemas.microsoft.com/office/drawing/2014/main" id="{2630ED6E-6B43-D26D-0022-E33EF165CFD9}"/>
              </a:ext>
            </a:extLst>
          </p:cNvPr>
          <p:cNvCxnSpPr>
            <a:endCxn id="6" idx="3"/>
          </p:cNvCxnSpPr>
          <p:nvPr/>
        </p:nvCxnSpPr>
        <p:spPr>
          <a:xfrm>
            <a:off x="5820697" y="3554722"/>
            <a:ext cx="1136622" cy="221921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Stačiakampis 1">
            <a:extLst>
              <a:ext uri="{FF2B5EF4-FFF2-40B4-BE49-F238E27FC236}">
                <a16:creationId xmlns:a16="http://schemas.microsoft.com/office/drawing/2014/main" id="{7A17DE78-CE62-23ED-C413-DB1C4F08FC22}"/>
              </a:ext>
            </a:extLst>
          </p:cNvPr>
          <p:cNvSpPr/>
          <p:nvPr/>
        </p:nvSpPr>
        <p:spPr>
          <a:xfrm>
            <a:off x="1386550" y="2112066"/>
            <a:ext cx="3067664" cy="9832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/>
              <a:t>Numatyti esamų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01C55F-F3DF-1606-1A49-FB4F45472AEC}"/>
              </a:ext>
            </a:extLst>
          </p:cNvPr>
          <p:cNvSpPr txBox="1"/>
          <p:nvPr/>
        </p:nvSpPr>
        <p:spPr>
          <a:xfrm>
            <a:off x="1725762" y="2280513"/>
            <a:ext cx="2487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Numatyti esamų tinklų praplovimą</a:t>
            </a:r>
          </a:p>
        </p:txBody>
      </p:sp>
      <p:sp>
        <p:nvSpPr>
          <p:cNvPr id="4" name="Stačiakampis 3">
            <a:extLst>
              <a:ext uri="{FF2B5EF4-FFF2-40B4-BE49-F238E27FC236}">
                <a16:creationId xmlns:a16="http://schemas.microsoft.com/office/drawing/2014/main" id="{A86EC368-9E8F-73F4-B286-CDE17FB136FA}"/>
              </a:ext>
            </a:extLst>
          </p:cNvPr>
          <p:cNvSpPr/>
          <p:nvPr/>
        </p:nvSpPr>
        <p:spPr>
          <a:xfrm>
            <a:off x="2094271" y="4139289"/>
            <a:ext cx="2006263" cy="13779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27E897-358F-DBE6-EAAF-1EB12731810B}"/>
              </a:ext>
            </a:extLst>
          </p:cNvPr>
          <p:cNvSpPr txBox="1"/>
          <p:nvPr/>
        </p:nvSpPr>
        <p:spPr>
          <a:xfrm>
            <a:off x="2232366" y="4228108"/>
            <a:ext cx="183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Gauti ESO prisijungimo sąlygas, pravesti elektros tinklus.</a:t>
            </a:r>
          </a:p>
        </p:txBody>
      </p:sp>
      <p:cxnSp>
        <p:nvCxnSpPr>
          <p:cNvPr id="15" name="Tiesioji rodyklės jungtis 14">
            <a:extLst>
              <a:ext uri="{FF2B5EF4-FFF2-40B4-BE49-F238E27FC236}">
                <a16:creationId xmlns:a16="http://schemas.microsoft.com/office/drawing/2014/main" id="{18228234-8AB8-8081-EAA6-740D3359FE00}"/>
              </a:ext>
            </a:extLst>
          </p:cNvPr>
          <p:cNvCxnSpPr>
            <a:cxnSpLocks/>
          </p:cNvCxnSpPr>
          <p:nvPr/>
        </p:nvCxnSpPr>
        <p:spPr>
          <a:xfrm flipV="1">
            <a:off x="3948333" y="4222954"/>
            <a:ext cx="1703598" cy="658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Tiesioji rodyklės jungtis 18">
            <a:extLst>
              <a:ext uri="{FF2B5EF4-FFF2-40B4-BE49-F238E27FC236}">
                <a16:creationId xmlns:a16="http://schemas.microsoft.com/office/drawing/2014/main" id="{8E9B7FAA-D8AB-B19E-6DC8-7C420E0EC03A}"/>
              </a:ext>
            </a:extLst>
          </p:cNvPr>
          <p:cNvCxnSpPr/>
          <p:nvPr/>
        </p:nvCxnSpPr>
        <p:spPr>
          <a:xfrm>
            <a:off x="4213323" y="2902952"/>
            <a:ext cx="2000664" cy="1236337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Tiesioji rodyklės jungtis 20">
            <a:extLst>
              <a:ext uri="{FF2B5EF4-FFF2-40B4-BE49-F238E27FC236}">
                <a16:creationId xmlns:a16="http://schemas.microsoft.com/office/drawing/2014/main" id="{7CB33AC2-4611-E9C6-45E6-AFC042944F40}"/>
              </a:ext>
            </a:extLst>
          </p:cNvPr>
          <p:cNvCxnSpPr/>
          <p:nvPr/>
        </p:nvCxnSpPr>
        <p:spPr>
          <a:xfrm>
            <a:off x="4213323" y="2926844"/>
            <a:ext cx="1725562" cy="627878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6BECFF7-AABC-1400-4A65-21477E1393CA}"/>
              </a:ext>
            </a:extLst>
          </p:cNvPr>
          <p:cNvSpPr txBox="1"/>
          <p:nvPr/>
        </p:nvSpPr>
        <p:spPr>
          <a:xfrm>
            <a:off x="10274710" y="845574"/>
            <a:ext cx="1504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PRIEDAS PRIE TECHNINIŲ SĄLYGŲ</a:t>
            </a:r>
          </a:p>
        </p:txBody>
      </p:sp>
    </p:spTree>
    <p:extLst>
      <p:ext uri="{BB962C8B-B14F-4D97-AF65-F5344CB8AC3E}">
        <p14:creationId xmlns:p14="http://schemas.microsoft.com/office/powerpoint/2010/main" val="1927387928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40</Words>
  <Application>Microsoft Office PowerPoint</Application>
  <PresentationFormat>Plačiaekranė</PresentationFormat>
  <Paragraphs>10</Paragraphs>
  <Slides>1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„Office“ tema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Kęstutis Jasukaitis</dc:creator>
  <cp:lastModifiedBy>Deimantė Zurlienė</cp:lastModifiedBy>
  <cp:revision>2</cp:revision>
  <dcterms:created xsi:type="dcterms:W3CDTF">2026-04-08T05:28:19Z</dcterms:created>
  <dcterms:modified xsi:type="dcterms:W3CDTF">2026-06-03T10:14:48Z</dcterms:modified>
</cp:coreProperties>
</file>