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8"/>
  </p:notesMasterIdLst>
  <p:handoutMasterIdLst>
    <p:handoutMasterId r:id="rId29"/>
  </p:handoutMasterIdLst>
  <p:sldIdLst>
    <p:sldId id="256" r:id="rId5"/>
    <p:sldId id="326" r:id="rId6"/>
    <p:sldId id="289" r:id="rId7"/>
    <p:sldId id="431" r:id="rId8"/>
    <p:sldId id="434" r:id="rId9"/>
    <p:sldId id="433" r:id="rId10"/>
    <p:sldId id="435" r:id="rId11"/>
    <p:sldId id="436" r:id="rId12"/>
    <p:sldId id="437" r:id="rId13"/>
    <p:sldId id="438" r:id="rId14"/>
    <p:sldId id="327" r:id="rId15"/>
    <p:sldId id="429" r:id="rId16"/>
    <p:sldId id="439" r:id="rId17"/>
    <p:sldId id="334" r:id="rId18"/>
    <p:sldId id="328" r:id="rId19"/>
    <p:sldId id="337" r:id="rId20"/>
    <p:sldId id="329" r:id="rId21"/>
    <p:sldId id="330" r:id="rId22"/>
    <p:sldId id="341" r:id="rId23"/>
    <p:sldId id="430" r:id="rId24"/>
    <p:sldId id="343" r:id="rId25"/>
    <p:sldId id="332" r:id="rId26"/>
    <p:sldId id="30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ja Grinko" initials="JG" lastIdx="12" clrIdx="0">
    <p:extLst>
      <p:ext uri="{19B8F6BF-5375-455C-9EA6-DF929625EA0E}">
        <p15:presenceInfo xmlns:p15="http://schemas.microsoft.com/office/powerpoint/2012/main" userId="S::Julija.Grinko@vpt.lt::36f7ce2c-b187-486d-b390-1bf65379ea8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AF00"/>
    <a:srgbClr val="FDEA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757" autoAdjust="0"/>
    <p:restoredTop sz="92497" autoAdjust="0"/>
  </p:normalViewPr>
  <p:slideViewPr>
    <p:cSldViewPr snapToGrid="0">
      <p:cViewPr varScale="1">
        <p:scale>
          <a:sx n="102" d="100"/>
          <a:sy n="102" d="100"/>
        </p:scale>
        <p:origin x="738"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ja Grinko" userId="36f7ce2c-b187-486d-b390-1bf65379ea8a" providerId="ADAL" clId="{DBB33CDC-FA53-40FE-A73C-6E1E4C6E86FB}"/>
    <pc:docChg chg="modSld">
      <pc:chgData name="Julija Grinko" userId="36f7ce2c-b187-486d-b390-1bf65379ea8a" providerId="ADAL" clId="{DBB33CDC-FA53-40FE-A73C-6E1E4C6E86FB}" dt="2024-12-06T11:58:53.959" v="42" actId="113"/>
      <pc:docMkLst>
        <pc:docMk/>
      </pc:docMkLst>
      <pc:sldChg chg="addSp modSp mod">
        <pc:chgData name="Julija Grinko" userId="36f7ce2c-b187-486d-b390-1bf65379ea8a" providerId="ADAL" clId="{DBB33CDC-FA53-40FE-A73C-6E1E4C6E86FB}" dt="2024-12-06T11:58:53.959" v="42" actId="113"/>
        <pc:sldMkLst>
          <pc:docMk/>
          <pc:sldMk cId="3180558089" sldId="289"/>
        </pc:sldMkLst>
        <pc:spChg chg="add mod">
          <ac:chgData name="Julija Grinko" userId="36f7ce2c-b187-486d-b390-1bf65379ea8a" providerId="ADAL" clId="{DBB33CDC-FA53-40FE-A73C-6E1E4C6E86FB}" dt="2024-12-06T11:58:53.959" v="42" actId="113"/>
          <ac:spMkLst>
            <pc:docMk/>
            <pc:sldMk cId="3180558089" sldId="289"/>
            <ac:spMk id="3" creationId="{B5C9FAE1-0BC3-B753-1F53-300914D88FA4}"/>
          </ac:spMkLst>
        </pc:spChg>
      </pc:sldChg>
      <pc:sldChg chg="modSp mod">
        <pc:chgData name="Julija Grinko" userId="36f7ce2c-b187-486d-b390-1bf65379ea8a" providerId="ADAL" clId="{DBB33CDC-FA53-40FE-A73C-6E1E4C6E86FB}" dt="2024-12-06T11:35:10.038" v="38" actId="20577"/>
        <pc:sldMkLst>
          <pc:docMk/>
          <pc:sldMk cId="3731792740" sldId="435"/>
        </pc:sldMkLst>
        <pc:spChg chg="mod">
          <ac:chgData name="Julija Grinko" userId="36f7ce2c-b187-486d-b390-1bf65379ea8a" providerId="ADAL" clId="{DBB33CDC-FA53-40FE-A73C-6E1E4C6E86FB}" dt="2024-12-06T11:35:10.038" v="38" actId="20577"/>
          <ac:spMkLst>
            <pc:docMk/>
            <pc:sldMk cId="3731792740" sldId="435"/>
            <ac:spMk id="14" creationId="{EDDF9F07-A7E6-2716-5E16-32BEC9D55DEF}"/>
          </ac:spMkLst>
        </pc:spChg>
        <pc:picChg chg="mod">
          <ac:chgData name="Julija Grinko" userId="36f7ce2c-b187-486d-b390-1bf65379ea8a" providerId="ADAL" clId="{DBB33CDC-FA53-40FE-A73C-6E1E4C6E86FB}" dt="2024-12-06T11:33:25.639" v="0" actId="1076"/>
          <ac:picMkLst>
            <pc:docMk/>
            <pc:sldMk cId="3731792740" sldId="435"/>
            <ac:picMk id="9" creationId="{188EC392-B7F4-2B0F-964B-9C69F781BC22}"/>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B36C7C-57F8-4004-A92A-B754A7726BD9}"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lt-LT"/>
        </a:p>
      </dgm:t>
    </dgm:pt>
    <dgm:pt modelId="{FC63B487-4580-4DF7-805C-1050EFF1F57D}" type="pres">
      <dgm:prSet presAssocID="{43B36C7C-57F8-4004-A92A-B754A7726BD9}" presName="Name0" presStyleCnt="0">
        <dgm:presLayoutVars>
          <dgm:chPref val="3"/>
          <dgm:dir/>
          <dgm:animLvl val="lvl"/>
          <dgm:resizeHandles/>
        </dgm:presLayoutVars>
      </dgm:prSet>
      <dgm:spPr/>
    </dgm:pt>
  </dgm:ptLst>
  <dgm:cxnLst>
    <dgm:cxn modelId="{D245AD88-5098-4C50-926B-BACDFC89CE42}" type="presOf" srcId="{43B36C7C-57F8-4004-A92A-B754A7726BD9}" destId="{FC63B487-4580-4DF7-805C-1050EFF1F57D}"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B36C7C-57F8-4004-A92A-B754A7726BD9}"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lt-LT"/>
        </a:p>
      </dgm:t>
    </dgm:pt>
    <dgm:pt modelId="{FC63B487-4580-4DF7-805C-1050EFF1F57D}" type="pres">
      <dgm:prSet presAssocID="{43B36C7C-57F8-4004-A92A-B754A7726BD9}" presName="Name0" presStyleCnt="0">
        <dgm:presLayoutVars>
          <dgm:chPref val="3"/>
          <dgm:dir/>
          <dgm:animLvl val="lvl"/>
          <dgm:resizeHandles/>
        </dgm:presLayoutVars>
      </dgm:prSet>
      <dgm:spPr/>
    </dgm:pt>
  </dgm:ptLst>
  <dgm:cxnLst>
    <dgm:cxn modelId="{D245AD88-5098-4C50-926B-BACDFC89CE42}" type="presOf" srcId="{43B36C7C-57F8-4004-A92A-B754A7726BD9}" destId="{FC63B487-4580-4DF7-805C-1050EFF1F57D}"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3B36C7C-57F8-4004-A92A-B754A7726BD9}"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lt-LT"/>
        </a:p>
      </dgm:t>
    </dgm:pt>
    <dgm:pt modelId="{FC63B487-4580-4DF7-805C-1050EFF1F57D}" type="pres">
      <dgm:prSet presAssocID="{43B36C7C-57F8-4004-A92A-B754A7726BD9}" presName="Name0" presStyleCnt="0">
        <dgm:presLayoutVars>
          <dgm:chPref val="3"/>
          <dgm:dir/>
          <dgm:animLvl val="lvl"/>
          <dgm:resizeHandles/>
        </dgm:presLayoutVars>
      </dgm:prSet>
      <dgm:spPr/>
    </dgm:pt>
  </dgm:ptLst>
  <dgm:cxnLst>
    <dgm:cxn modelId="{D245AD88-5098-4C50-926B-BACDFC89CE42}" type="presOf" srcId="{43B36C7C-57F8-4004-A92A-B754A7726BD9}" destId="{FC63B487-4580-4DF7-805C-1050EFF1F57D}"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3B36C7C-57F8-4004-A92A-B754A7726BD9}"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lt-LT"/>
        </a:p>
      </dgm:t>
    </dgm:pt>
    <dgm:pt modelId="{FC63B487-4580-4DF7-805C-1050EFF1F57D}" type="pres">
      <dgm:prSet presAssocID="{43B36C7C-57F8-4004-A92A-B754A7726BD9}" presName="Name0" presStyleCnt="0">
        <dgm:presLayoutVars>
          <dgm:chPref val="3"/>
          <dgm:dir/>
          <dgm:animLvl val="lvl"/>
          <dgm:resizeHandles/>
        </dgm:presLayoutVars>
      </dgm:prSet>
      <dgm:spPr/>
    </dgm:pt>
  </dgm:ptLst>
  <dgm:cxnLst>
    <dgm:cxn modelId="{D245AD88-5098-4C50-926B-BACDFC89CE42}" type="presOf" srcId="{43B36C7C-57F8-4004-A92A-B754A7726BD9}" destId="{FC63B487-4580-4DF7-805C-1050EFF1F57D}"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3B36C7C-57F8-4004-A92A-B754A7726BD9}"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lt-LT"/>
        </a:p>
      </dgm:t>
    </dgm:pt>
    <dgm:pt modelId="{FC63B487-4580-4DF7-805C-1050EFF1F57D}" type="pres">
      <dgm:prSet presAssocID="{43B36C7C-57F8-4004-A92A-B754A7726BD9}" presName="Name0" presStyleCnt="0">
        <dgm:presLayoutVars>
          <dgm:chPref val="3"/>
          <dgm:dir/>
          <dgm:animLvl val="lvl"/>
          <dgm:resizeHandles/>
        </dgm:presLayoutVars>
      </dgm:prSet>
      <dgm:spPr/>
    </dgm:pt>
  </dgm:ptLst>
  <dgm:cxnLst>
    <dgm:cxn modelId="{D245AD88-5098-4C50-926B-BACDFC89CE42}" type="presOf" srcId="{43B36C7C-57F8-4004-A92A-B754A7726BD9}" destId="{FC63B487-4580-4DF7-805C-1050EFF1F57D}"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3B36C7C-57F8-4004-A92A-B754A7726BD9}"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lt-LT"/>
        </a:p>
      </dgm:t>
    </dgm:pt>
    <dgm:pt modelId="{FC63B487-4580-4DF7-805C-1050EFF1F57D}" type="pres">
      <dgm:prSet presAssocID="{43B36C7C-57F8-4004-A92A-B754A7726BD9}" presName="Name0" presStyleCnt="0">
        <dgm:presLayoutVars>
          <dgm:chPref val="3"/>
          <dgm:dir/>
          <dgm:animLvl val="lvl"/>
          <dgm:resizeHandles/>
        </dgm:presLayoutVars>
      </dgm:prSet>
      <dgm:spPr/>
    </dgm:pt>
  </dgm:ptLst>
  <dgm:cxnLst>
    <dgm:cxn modelId="{D245AD88-5098-4C50-926B-BACDFC89CE42}" type="presOf" srcId="{43B36C7C-57F8-4004-A92A-B754A7726BD9}" destId="{FC63B487-4580-4DF7-805C-1050EFF1F57D}"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3B36C7C-57F8-4004-A92A-B754A7726BD9}"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lt-LT"/>
        </a:p>
      </dgm:t>
    </dgm:pt>
    <dgm:pt modelId="{FC63B487-4580-4DF7-805C-1050EFF1F57D}" type="pres">
      <dgm:prSet presAssocID="{43B36C7C-57F8-4004-A92A-B754A7726BD9}" presName="Name0" presStyleCnt="0">
        <dgm:presLayoutVars>
          <dgm:chPref val="3"/>
          <dgm:dir/>
          <dgm:animLvl val="lvl"/>
          <dgm:resizeHandles/>
        </dgm:presLayoutVars>
      </dgm:prSet>
      <dgm:spPr/>
    </dgm:pt>
  </dgm:ptLst>
  <dgm:cxnLst>
    <dgm:cxn modelId="{D245AD88-5098-4C50-926B-BACDFC89CE42}" type="presOf" srcId="{43B36C7C-57F8-4004-A92A-B754A7726BD9}" destId="{FC63B487-4580-4DF7-805C-1050EFF1F57D}"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E942CB9-EEC7-A3EA-951D-C7EBC1FE025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7DF2899D-0AF0-7C4F-1B7A-44D85C6234D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3FF855E-8EDD-4F44-88D1-7BEEE4F8A65C}" type="datetimeFigureOut">
              <a:rPr lang="en-GB" smtClean="0"/>
              <a:t>27/01/2026</a:t>
            </a:fld>
            <a:endParaRPr lang="en-GB"/>
          </a:p>
        </p:txBody>
      </p:sp>
      <p:sp>
        <p:nvSpPr>
          <p:cNvPr id="4" name="Footer Placeholder 3">
            <a:extLst>
              <a:ext uri="{FF2B5EF4-FFF2-40B4-BE49-F238E27FC236}">
                <a16:creationId xmlns:a16="http://schemas.microsoft.com/office/drawing/2014/main" id="{B2A3C0B7-A538-A1DA-04CF-CA9248BD49B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62BBD122-24A6-6534-01B2-176E8DC91C0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6D8BCC6-5813-45BA-B485-47BCAA9FF695}" type="slidenum">
              <a:rPr lang="en-GB" smtClean="0"/>
              <a:t>‹#›</a:t>
            </a:fld>
            <a:endParaRPr lang="en-GB"/>
          </a:p>
        </p:txBody>
      </p:sp>
    </p:spTree>
    <p:extLst>
      <p:ext uri="{BB962C8B-B14F-4D97-AF65-F5344CB8AC3E}">
        <p14:creationId xmlns:p14="http://schemas.microsoft.com/office/powerpoint/2010/main" val="30630667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99921A-8D5E-4F5E-ABFC-449DBA3710DA}" type="datetimeFigureOut">
              <a:rPr lang="en-GB" smtClean="0"/>
              <a:t>27/01/2026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C1CEC2-438D-46D7-B767-1EACDABC8F8C}" type="slidenum">
              <a:rPr lang="en-GB" smtClean="0"/>
              <a:t>‹#›</a:t>
            </a:fld>
            <a:endParaRPr lang="en-GB"/>
          </a:p>
        </p:txBody>
      </p:sp>
    </p:spTree>
    <p:extLst>
      <p:ext uri="{BB962C8B-B14F-4D97-AF65-F5344CB8AC3E}">
        <p14:creationId xmlns:p14="http://schemas.microsoft.com/office/powerpoint/2010/main" val="342278426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C1CEC2-438D-46D7-B767-1EACDABC8F8C}" type="slidenum">
              <a:rPr lang="en-GB" smtClean="0"/>
              <a:t>10</a:t>
            </a:fld>
            <a:endParaRPr lang="en-GB"/>
          </a:p>
        </p:txBody>
      </p:sp>
    </p:spTree>
    <p:extLst>
      <p:ext uri="{BB962C8B-B14F-4D97-AF65-F5344CB8AC3E}">
        <p14:creationId xmlns:p14="http://schemas.microsoft.com/office/powerpoint/2010/main" val="59988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3C1CEC2-438D-46D7-B767-1EACDABC8F8C}" type="slidenum">
              <a:rPr lang="en-GB" smtClean="0"/>
              <a:t>12</a:t>
            </a:fld>
            <a:endParaRPr lang="en-GB"/>
          </a:p>
        </p:txBody>
      </p:sp>
    </p:spTree>
    <p:extLst>
      <p:ext uri="{BB962C8B-B14F-4D97-AF65-F5344CB8AC3E}">
        <p14:creationId xmlns:p14="http://schemas.microsoft.com/office/powerpoint/2010/main" val="2535431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7D94FC-7C69-508B-7643-52C83AF9ED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488D75-34D8-B153-6404-2792F8BC95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9F31AA-F192-6E88-D0B8-D774FC1B6D8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61CB239-6387-2EA7-2B1C-0BF904C00B51}"/>
              </a:ext>
            </a:extLst>
          </p:cNvPr>
          <p:cNvSpPr>
            <a:spLocks noGrp="1"/>
          </p:cNvSpPr>
          <p:nvPr>
            <p:ph type="sldNum" sz="quarter" idx="5"/>
          </p:nvPr>
        </p:nvSpPr>
        <p:spPr/>
        <p:txBody>
          <a:bodyPr/>
          <a:lstStyle/>
          <a:p>
            <a:fld id="{83C1CEC2-438D-46D7-B767-1EACDABC8F8C}" type="slidenum">
              <a:rPr lang="en-GB" smtClean="0"/>
              <a:t>13</a:t>
            </a:fld>
            <a:endParaRPr lang="en-GB"/>
          </a:p>
        </p:txBody>
      </p:sp>
    </p:spTree>
    <p:extLst>
      <p:ext uri="{BB962C8B-B14F-4D97-AF65-F5344CB8AC3E}">
        <p14:creationId xmlns:p14="http://schemas.microsoft.com/office/powerpoint/2010/main" val="914144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Pavadinimas 1"/>
          <p:cNvSpPr>
            <a:spLocks noGrp="1"/>
          </p:cNvSpPr>
          <p:nvPr>
            <p:ph type="ctrTitle"/>
          </p:nvPr>
        </p:nvSpPr>
        <p:spPr>
          <a:xfrm>
            <a:off x="1524000" y="1122363"/>
            <a:ext cx="9144000" cy="2387600"/>
          </a:xfrm>
        </p:spPr>
        <p:txBody>
          <a:bodyPr anchor="b"/>
          <a:lstStyle>
            <a:lvl1pPr algn="ctr">
              <a:defRPr sz="6000"/>
            </a:lvl1pPr>
          </a:lstStyle>
          <a:p>
            <a:r>
              <a:rPr lang="lt-LT"/>
              <a:t>Spustelėję redag. ruoš. pavad. stilių</a:t>
            </a:r>
            <a:endParaRPr lang="en-US"/>
          </a:p>
        </p:txBody>
      </p:sp>
      <p:sp>
        <p:nvSpPr>
          <p:cNvPr id="3" name="Antrinis pavadinimas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lt-LT"/>
              <a:t>Spustelėję redag. ruoš. paantrš. stilių</a:t>
            </a:r>
            <a:endParaRPr lang="en-US"/>
          </a:p>
        </p:txBody>
      </p:sp>
      <p:sp>
        <p:nvSpPr>
          <p:cNvPr id="4" name="Datos vietos rezervavimo ženklas 3"/>
          <p:cNvSpPr>
            <a:spLocks noGrp="1"/>
          </p:cNvSpPr>
          <p:nvPr>
            <p:ph type="dt" sz="half" idx="10"/>
          </p:nvPr>
        </p:nvSpPr>
        <p:spPr/>
        <p:txBody>
          <a:bodyPr/>
          <a:lstStyle/>
          <a:p>
            <a:fld id="{26B9D071-1170-438C-9B38-2C289A4F1963}" type="datetime1">
              <a:rPr lang="en-US" smtClean="0"/>
              <a:t>1/27/2026</a:t>
            </a:fld>
            <a:endParaRPr lang="en-US"/>
          </a:p>
        </p:txBody>
      </p:sp>
      <p:sp>
        <p:nvSpPr>
          <p:cNvPr id="5" name="Poraštės vietos rezervavimo ženklas 4"/>
          <p:cNvSpPr>
            <a:spLocks noGrp="1"/>
          </p:cNvSpPr>
          <p:nvPr>
            <p:ph type="ftr" sz="quarter" idx="11"/>
          </p:nvPr>
        </p:nvSpPr>
        <p:spPr/>
        <p:txBody>
          <a:bodyPr/>
          <a:lstStyle/>
          <a:p>
            <a:endParaRPr lang="en-US"/>
          </a:p>
        </p:txBody>
      </p:sp>
      <p:sp>
        <p:nvSpPr>
          <p:cNvPr id="6" name="Skaidrės numerio vietos rezervavimo ženklas 5"/>
          <p:cNvSpPr>
            <a:spLocks noGrp="1"/>
          </p:cNvSpPr>
          <p:nvPr>
            <p:ph type="sldNum" sz="quarter" idx="12"/>
          </p:nvPr>
        </p:nvSpPr>
        <p:spPr/>
        <p:txBody>
          <a:bodyPr/>
          <a:lstStyle/>
          <a:p>
            <a:fld id="{49EC5416-78B8-4F37-B286-A40543F63F6D}" type="slidenum">
              <a:rPr lang="en-US" smtClean="0"/>
              <a:pPr/>
              <a:t>‹#›</a:t>
            </a:fld>
            <a:endParaRPr lang="en-US" dirty="0"/>
          </a:p>
        </p:txBody>
      </p:sp>
    </p:spTree>
    <p:extLst>
      <p:ext uri="{BB962C8B-B14F-4D97-AF65-F5344CB8AC3E}">
        <p14:creationId xmlns:p14="http://schemas.microsoft.com/office/powerpoint/2010/main" val="3214466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endParaRPr lang="en-US"/>
          </a:p>
        </p:txBody>
      </p:sp>
      <p:sp>
        <p:nvSpPr>
          <p:cNvPr id="3" name="Vertikalaus teksto vietos rezervavimo ženklas 2"/>
          <p:cNvSpPr>
            <a:spLocks noGrp="1"/>
          </p:cNvSpPr>
          <p:nvPr>
            <p:ph type="body" orient="vert" idx="1"/>
          </p:nvPr>
        </p:nvSpPr>
        <p:spPr/>
        <p:txBody>
          <a:bodyPr vert="eaVert"/>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endParaRPr lang="en-US"/>
          </a:p>
        </p:txBody>
      </p:sp>
      <p:sp>
        <p:nvSpPr>
          <p:cNvPr id="4" name="Datos vietos rezervavimo ženklas 3"/>
          <p:cNvSpPr>
            <a:spLocks noGrp="1"/>
          </p:cNvSpPr>
          <p:nvPr>
            <p:ph type="dt" sz="half" idx="10"/>
          </p:nvPr>
        </p:nvSpPr>
        <p:spPr/>
        <p:txBody>
          <a:bodyPr/>
          <a:lstStyle/>
          <a:p>
            <a:fld id="{7088BD37-EE07-4CB8-9026-22E12E2F7966}" type="datetime1">
              <a:rPr lang="en-US" smtClean="0"/>
              <a:t>1/27/2026</a:t>
            </a:fld>
            <a:endParaRPr lang="en-US"/>
          </a:p>
        </p:txBody>
      </p:sp>
      <p:sp>
        <p:nvSpPr>
          <p:cNvPr id="5" name="Poraštės vietos rezervavimo ženklas 4"/>
          <p:cNvSpPr>
            <a:spLocks noGrp="1"/>
          </p:cNvSpPr>
          <p:nvPr>
            <p:ph type="ftr" sz="quarter" idx="11"/>
          </p:nvPr>
        </p:nvSpPr>
        <p:spPr/>
        <p:txBody>
          <a:bodyPr/>
          <a:lstStyle/>
          <a:p>
            <a:endParaRPr lang="en-US"/>
          </a:p>
        </p:txBody>
      </p:sp>
      <p:sp>
        <p:nvSpPr>
          <p:cNvPr id="6" name="Skaidrės numerio vietos rezervavimo ženklas 5"/>
          <p:cNvSpPr>
            <a:spLocks noGrp="1"/>
          </p:cNvSpPr>
          <p:nvPr>
            <p:ph type="sldNum" sz="quarter" idx="12"/>
          </p:nvPr>
        </p:nvSpPr>
        <p:spPr/>
        <p:txBody>
          <a:bodyPr/>
          <a:lstStyle/>
          <a:p>
            <a:fld id="{49EC5416-78B8-4F37-B286-A40543F63F6D}" type="slidenum">
              <a:rPr lang="en-US" smtClean="0"/>
              <a:pPr/>
              <a:t>‹#›</a:t>
            </a:fld>
            <a:endParaRPr lang="en-US"/>
          </a:p>
        </p:txBody>
      </p:sp>
    </p:spTree>
    <p:extLst>
      <p:ext uri="{BB962C8B-B14F-4D97-AF65-F5344CB8AC3E}">
        <p14:creationId xmlns:p14="http://schemas.microsoft.com/office/powerpoint/2010/main" val="1697822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p:cNvSpPr>
            <a:spLocks noGrp="1"/>
          </p:cNvSpPr>
          <p:nvPr>
            <p:ph type="title" orient="vert"/>
          </p:nvPr>
        </p:nvSpPr>
        <p:spPr>
          <a:xfrm>
            <a:off x="8724900" y="365125"/>
            <a:ext cx="2628900" cy="5811838"/>
          </a:xfrm>
        </p:spPr>
        <p:txBody>
          <a:bodyPr vert="eaVert"/>
          <a:lstStyle/>
          <a:p>
            <a:r>
              <a:rPr lang="lt-LT"/>
              <a:t>Spustelėję redag. ruoš. pavad. stilių</a:t>
            </a:r>
            <a:endParaRPr lang="en-US"/>
          </a:p>
        </p:txBody>
      </p:sp>
      <p:sp>
        <p:nvSpPr>
          <p:cNvPr id="3" name="Vertikalaus teksto vietos rezervavimo ženklas 2"/>
          <p:cNvSpPr>
            <a:spLocks noGrp="1"/>
          </p:cNvSpPr>
          <p:nvPr>
            <p:ph type="body" orient="vert" idx="1"/>
          </p:nvPr>
        </p:nvSpPr>
        <p:spPr>
          <a:xfrm>
            <a:off x="838200" y="365125"/>
            <a:ext cx="7734300" cy="5811838"/>
          </a:xfrm>
        </p:spPr>
        <p:txBody>
          <a:bodyPr vert="eaVert"/>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endParaRPr lang="en-US"/>
          </a:p>
        </p:txBody>
      </p:sp>
      <p:sp>
        <p:nvSpPr>
          <p:cNvPr id="4" name="Datos vietos rezervavimo ženklas 3"/>
          <p:cNvSpPr>
            <a:spLocks noGrp="1"/>
          </p:cNvSpPr>
          <p:nvPr>
            <p:ph type="dt" sz="half" idx="10"/>
          </p:nvPr>
        </p:nvSpPr>
        <p:spPr/>
        <p:txBody>
          <a:bodyPr/>
          <a:lstStyle/>
          <a:p>
            <a:fld id="{25AACE21-2E89-4596-B3A4-F69305C86E74}" type="datetime1">
              <a:rPr lang="en-US" smtClean="0"/>
              <a:t>1/27/2026</a:t>
            </a:fld>
            <a:endParaRPr lang="en-US"/>
          </a:p>
        </p:txBody>
      </p:sp>
      <p:sp>
        <p:nvSpPr>
          <p:cNvPr id="5" name="Poraštės vietos rezervavimo ženklas 4"/>
          <p:cNvSpPr>
            <a:spLocks noGrp="1"/>
          </p:cNvSpPr>
          <p:nvPr>
            <p:ph type="ftr" sz="quarter" idx="11"/>
          </p:nvPr>
        </p:nvSpPr>
        <p:spPr/>
        <p:txBody>
          <a:bodyPr/>
          <a:lstStyle/>
          <a:p>
            <a:endParaRPr lang="en-US"/>
          </a:p>
        </p:txBody>
      </p:sp>
      <p:sp>
        <p:nvSpPr>
          <p:cNvPr id="6" name="Skaidrės numerio vietos rezervavimo ženklas 5"/>
          <p:cNvSpPr>
            <a:spLocks noGrp="1"/>
          </p:cNvSpPr>
          <p:nvPr>
            <p:ph type="sldNum" sz="quarter" idx="12"/>
          </p:nvPr>
        </p:nvSpPr>
        <p:spPr/>
        <p:txBody>
          <a:bodyPr/>
          <a:lstStyle/>
          <a:p>
            <a:fld id="{49EC5416-78B8-4F37-B286-A40543F63F6D}" type="slidenum">
              <a:rPr lang="en-US" smtClean="0"/>
              <a:pPr/>
              <a:t>‹#›</a:t>
            </a:fld>
            <a:endParaRPr lang="en-US"/>
          </a:p>
        </p:txBody>
      </p:sp>
    </p:spTree>
    <p:extLst>
      <p:ext uri="{BB962C8B-B14F-4D97-AF65-F5344CB8AC3E}">
        <p14:creationId xmlns:p14="http://schemas.microsoft.com/office/powerpoint/2010/main" val="4199756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endParaRPr lang="en-US"/>
          </a:p>
        </p:txBody>
      </p:sp>
      <p:sp>
        <p:nvSpPr>
          <p:cNvPr id="3" name="Turinio vietos rezervavimo ženklas 2"/>
          <p:cNvSpPr>
            <a:spLocks noGrp="1"/>
          </p:cNvSpPr>
          <p:nvPr>
            <p:ph idx="1"/>
          </p:nvPr>
        </p:nvSpPr>
        <p:spPr/>
        <p:txBody>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endParaRPr lang="en-US"/>
          </a:p>
        </p:txBody>
      </p:sp>
      <p:sp>
        <p:nvSpPr>
          <p:cNvPr id="4" name="Datos vietos rezervavimo ženklas 3"/>
          <p:cNvSpPr>
            <a:spLocks noGrp="1"/>
          </p:cNvSpPr>
          <p:nvPr>
            <p:ph type="dt" sz="half" idx="10"/>
          </p:nvPr>
        </p:nvSpPr>
        <p:spPr/>
        <p:txBody>
          <a:bodyPr/>
          <a:lstStyle/>
          <a:p>
            <a:fld id="{66C03F64-F36F-48E2-BE23-E6E248A2AF1B}" type="datetime1">
              <a:rPr lang="en-US" smtClean="0"/>
              <a:t>1/27/2026</a:t>
            </a:fld>
            <a:endParaRPr lang="en-US"/>
          </a:p>
        </p:txBody>
      </p:sp>
      <p:sp>
        <p:nvSpPr>
          <p:cNvPr id="5" name="Poraštės vietos rezervavimo ženklas 4"/>
          <p:cNvSpPr>
            <a:spLocks noGrp="1"/>
          </p:cNvSpPr>
          <p:nvPr>
            <p:ph type="ftr" sz="quarter" idx="11"/>
          </p:nvPr>
        </p:nvSpPr>
        <p:spPr/>
        <p:txBody>
          <a:bodyPr/>
          <a:lstStyle/>
          <a:p>
            <a:endParaRPr lang="en-US"/>
          </a:p>
        </p:txBody>
      </p:sp>
      <p:sp>
        <p:nvSpPr>
          <p:cNvPr id="6" name="Skaidrės numerio vietos rezervavimo ženklas 5"/>
          <p:cNvSpPr>
            <a:spLocks noGrp="1"/>
          </p:cNvSpPr>
          <p:nvPr>
            <p:ph type="sldNum" sz="quarter" idx="12"/>
          </p:nvPr>
        </p:nvSpPr>
        <p:spPr>
          <a:xfrm>
            <a:off x="8610600" y="6432550"/>
            <a:ext cx="2743200" cy="365125"/>
          </a:xfrm>
        </p:spPr>
        <p:txBody>
          <a:bodyPr/>
          <a:lstStyle>
            <a:lvl1pPr>
              <a:defRPr sz="2400">
                <a:solidFill>
                  <a:schemeClr val="accent4"/>
                </a:solidFill>
              </a:defRPr>
            </a:lvl1pPr>
          </a:lstStyle>
          <a:p>
            <a:fld id="{49EC5416-78B8-4F37-B286-A40543F63F6D}" type="slidenum">
              <a:rPr lang="en-US" smtClean="0"/>
              <a:pPr/>
              <a:t>‹#›</a:t>
            </a:fld>
            <a:endParaRPr lang="en-US" dirty="0"/>
          </a:p>
        </p:txBody>
      </p:sp>
    </p:spTree>
    <p:extLst>
      <p:ext uri="{BB962C8B-B14F-4D97-AF65-F5344CB8AC3E}">
        <p14:creationId xmlns:p14="http://schemas.microsoft.com/office/powerpoint/2010/main" val="4147170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Pavadinimas 1"/>
          <p:cNvSpPr>
            <a:spLocks noGrp="1"/>
          </p:cNvSpPr>
          <p:nvPr>
            <p:ph type="title"/>
          </p:nvPr>
        </p:nvSpPr>
        <p:spPr>
          <a:xfrm>
            <a:off x="831850" y="1709738"/>
            <a:ext cx="10515600" cy="2852737"/>
          </a:xfrm>
        </p:spPr>
        <p:txBody>
          <a:bodyPr anchor="b"/>
          <a:lstStyle>
            <a:lvl1pPr>
              <a:defRPr sz="6000"/>
            </a:lvl1pPr>
          </a:lstStyle>
          <a:p>
            <a:r>
              <a:rPr lang="lt-LT"/>
              <a:t>Spustelėję redag. ruoš. pavad. stilių</a:t>
            </a:r>
            <a:endParaRPr lang="en-US"/>
          </a:p>
        </p:txBody>
      </p:sp>
      <p:sp>
        <p:nvSpPr>
          <p:cNvPr id="3" name="Teksto vietos rezervavimo ženklas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Spustelėję redag. ruoš. teksto stilių</a:t>
            </a:r>
          </a:p>
        </p:txBody>
      </p:sp>
      <p:sp>
        <p:nvSpPr>
          <p:cNvPr id="4" name="Datos vietos rezervavimo ženklas 3"/>
          <p:cNvSpPr>
            <a:spLocks noGrp="1"/>
          </p:cNvSpPr>
          <p:nvPr>
            <p:ph type="dt" sz="half" idx="10"/>
          </p:nvPr>
        </p:nvSpPr>
        <p:spPr/>
        <p:txBody>
          <a:bodyPr/>
          <a:lstStyle/>
          <a:p>
            <a:fld id="{2E0250C6-CBBE-42ED-A7CA-6389DFBB7034}" type="datetime1">
              <a:rPr lang="en-US" smtClean="0"/>
              <a:t>1/27/2026</a:t>
            </a:fld>
            <a:endParaRPr lang="en-US"/>
          </a:p>
        </p:txBody>
      </p:sp>
      <p:sp>
        <p:nvSpPr>
          <p:cNvPr id="5" name="Poraštės vietos rezervavimo ženklas 4"/>
          <p:cNvSpPr>
            <a:spLocks noGrp="1"/>
          </p:cNvSpPr>
          <p:nvPr>
            <p:ph type="ftr" sz="quarter" idx="11"/>
          </p:nvPr>
        </p:nvSpPr>
        <p:spPr/>
        <p:txBody>
          <a:bodyPr/>
          <a:lstStyle/>
          <a:p>
            <a:endParaRPr lang="en-US"/>
          </a:p>
        </p:txBody>
      </p:sp>
      <p:sp>
        <p:nvSpPr>
          <p:cNvPr id="6" name="Skaidrės numerio vietos rezervavimo ženklas 5"/>
          <p:cNvSpPr>
            <a:spLocks noGrp="1"/>
          </p:cNvSpPr>
          <p:nvPr>
            <p:ph type="sldNum" sz="quarter" idx="12"/>
          </p:nvPr>
        </p:nvSpPr>
        <p:spPr/>
        <p:txBody>
          <a:bodyPr/>
          <a:lstStyle/>
          <a:p>
            <a:fld id="{49EC5416-78B8-4F37-B286-A40543F63F6D}" type="slidenum">
              <a:rPr lang="en-US" smtClean="0"/>
              <a:pPr/>
              <a:t>‹#›</a:t>
            </a:fld>
            <a:endParaRPr lang="en-US"/>
          </a:p>
        </p:txBody>
      </p:sp>
    </p:spTree>
    <p:extLst>
      <p:ext uri="{BB962C8B-B14F-4D97-AF65-F5344CB8AC3E}">
        <p14:creationId xmlns:p14="http://schemas.microsoft.com/office/powerpoint/2010/main" val="2070059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endParaRPr lang="en-US"/>
          </a:p>
        </p:txBody>
      </p:sp>
      <p:sp>
        <p:nvSpPr>
          <p:cNvPr id="3" name="Turinio vietos rezervavimo ženklas 2"/>
          <p:cNvSpPr>
            <a:spLocks noGrp="1"/>
          </p:cNvSpPr>
          <p:nvPr>
            <p:ph sz="half" idx="1"/>
          </p:nvPr>
        </p:nvSpPr>
        <p:spPr>
          <a:xfrm>
            <a:off x="838200" y="1825625"/>
            <a:ext cx="5181600" cy="4351338"/>
          </a:xfrm>
        </p:spPr>
        <p:txBody>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endParaRPr lang="en-US"/>
          </a:p>
        </p:txBody>
      </p:sp>
      <p:sp>
        <p:nvSpPr>
          <p:cNvPr id="4" name="Turinio vietos rezervavimo ženklas 3"/>
          <p:cNvSpPr>
            <a:spLocks noGrp="1"/>
          </p:cNvSpPr>
          <p:nvPr>
            <p:ph sz="half" idx="2"/>
          </p:nvPr>
        </p:nvSpPr>
        <p:spPr>
          <a:xfrm>
            <a:off x="6172200" y="1825625"/>
            <a:ext cx="5181600" cy="4351338"/>
          </a:xfrm>
        </p:spPr>
        <p:txBody>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endParaRPr lang="en-US"/>
          </a:p>
        </p:txBody>
      </p:sp>
      <p:sp>
        <p:nvSpPr>
          <p:cNvPr id="5" name="Datos vietos rezervavimo ženklas 4"/>
          <p:cNvSpPr>
            <a:spLocks noGrp="1"/>
          </p:cNvSpPr>
          <p:nvPr>
            <p:ph type="dt" sz="half" idx="10"/>
          </p:nvPr>
        </p:nvSpPr>
        <p:spPr/>
        <p:txBody>
          <a:bodyPr/>
          <a:lstStyle/>
          <a:p>
            <a:fld id="{E987F3E4-3797-4DC8-8D2D-5D1844D8C31C}" type="datetime1">
              <a:rPr lang="en-US" smtClean="0"/>
              <a:t>1/27/2026</a:t>
            </a:fld>
            <a:endParaRPr lang="en-US"/>
          </a:p>
        </p:txBody>
      </p:sp>
      <p:sp>
        <p:nvSpPr>
          <p:cNvPr id="6" name="Poraštės vietos rezervavimo ženklas 5"/>
          <p:cNvSpPr>
            <a:spLocks noGrp="1"/>
          </p:cNvSpPr>
          <p:nvPr>
            <p:ph type="ftr" sz="quarter" idx="11"/>
          </p:nvPr>
        </p:nvSpPr>
        <p:spPr/>
        <p:txBody>
          <a:bodyPr/>
          <a:lstStyle/>
          <a:p>
            <a:endParaRPr lang="en-US"/>
          </a:p>
        </p:txBody>
      </p:sp>
      <p:sp>
        <p:nvSpPr>
          <p:cNvPr id="7" name="Skaidrės numerio vietos rezervavimo ženklas 6"/>
          <p:cNvSpPr>
            <a:spLocks noGrp="1"/>
          </p:cNvSpPr>
          <p:nvPr>
            <p:ph type="sldNum" sz="quarter" idx="12"/>
          </p:nvPr>
        </p:nvSpPr>
        <p:spPr/>
        <p:txBody>
          <a:bodyPr/>
          <a:lstStyle/>
          <a:p>
            <a:fld id="{49EC5416-78B8-4F37-B286-A40543F63F6D}" type="slidenum">
              <a:rPr lang="en-US" smtClean="0"/>
              <a:pPr/>
              <a:t>‹#›</a:t>
            </a:fld>
            <a:endParaRPr lang="en-US"/>
          </a:p>
        </p:txBody>
      </p:sp>
    </p:spTree>
    <p:extLst>
      <p:ext uri="{BB962C8B-B14F-4D97-AF65-F5344CB8AC3E}">
        <p14:creationId xmlns:p14="http://schemas.microsoft.com/office/powerpoint/2010/main" val="459602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365125"/>
            <a:ext cx="10515600" cy="1325563"/>
          </a:xfrm>
        </p:spPr>
        <p:txBody>
          <a:bodyPr/>
          <a:lstStyle/>
          <a:p>
            <a:r>
              <a:rPr lang="lt-LT"/>
              <a:t>Spustelėję redag. ruoš. pavad. stilių</a:t>
            </a:r>
            <a:endParaRPr lang="en-US"/>
          </a:p>
        </p:txBody>
      </p:sp>
      <p:sp>
        <p:nvSpPr>
          <p:cNvPr id="3" name="Teksto vietos rezervavimo ženklas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Spustelėję redag. ruoš. teksto stilių</a:t>
            </a:r>
          </a:p>
        </p:txBody>
      </p:sp>
      <p:sp>
        <p:nvSpPr>
          <p:cNvPr id="4" name="Turinio vietos rezervavimo ženklas 3"/>
          <p:cNvSpPr>
            <a:spLocks noGrp="1"/>
          </p:cNvSpPr>
          <p:nvPr>
            <p:ph sz="half" idx="2"/>
          </p:nvPr>
        </p:nvSpPr>
        <p:spPr>
          <a:xfrm>
            <a:off x="839788" y="2505075"/>
            <a:ext cx="5157787" cy="3684588"/>
          </a:xfrm>
        </p:spPr>
        <p:txBody>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endParaRPr lang="en-US"/>
          </a:p>
        </p:txBody>
      </p:sp>
      <p:sp>
        <p:nvSpPr>
          <p:cNvPr id="5" name="Teksto vietos rezervavimo ženklas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Spustelėję redag. ruoš. teksto stilių</a:t>
            </a:r>
          </a:p>
        </p:txBody>
      </p:sp>
      <p:sp>
        <p:nvSpPr>
          <p:cNvPr id="6" name="Turinio vietos rezervavimo ženklas 5"/>
          <p:cNvSpPr>
            <a:spLocks noGrp="1"/>
          </p:cNvSpPr>
          <p:nvPr>
            <p:ph sz="quarter" idx="4"/>
          </p:nvPr>
        </p:nvSpPr>
        <p:spPr>
          <a:xfrm>
            <a:off x="6172200" y="2505075"/>
            <a:ext cx="5183188" cy="3684588"/>
          </a:xfrm>
        </p:spPr>
        <p:txBody>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endParaRPr lang="en-US"/>
          </a:p>
        </p:txBody>
      </p:sp>
      <p:sp>
        <p:nvSpPr>
          <p:cNvPr id="7" name="Datos vietos rezervavimo ženklas 6"/>
          <p:cNvSpPr>
            <a:spLocks noGrp="1"/>
          </p:cNvSpPr>
          <p:nvPr>
            <p:ph type="dt" sz="half" idx="10"/>
          </p:nvPr>
        </p:nvSpPr>
        <p:spPr/>
        <p:txBody>
          <a:bodyPr/>
          <a:lstStyle/>
          <a:p>
            <a:fld id="{4E08CD84-EE68-4B18-B9A9-AE82EE5B64F4}" type="datetime1">
              <a:rPr lang="en-US" smtClean="0"/>
              <a:t>1/27/2026</a:t>
            </a:fld>
            <a:endParaRPr lang="en-US"/>
          </a:p>
        </p:txBody>
      </p:sp>
      <p:sp>
        <p:nvSpPr>
          <p:cNvPr id="8" name="Poraštės vietos rezervavimo ženklas 7"/>
          <p:cNvSpPr>
            <a:spLocks noGrp="1"/>
          </p:cNvSpPr>
          <p:nvPr>
            <p:ph type="ftr" sz="quarter" idx="11"/>
          </p:nvPr>
        </p:nvSpPr>
        <p:spPr/>
        <p:txBody>
          <a:bodyPr/>
          <a:lstStyle/>
          <a:p>
            <a:endParaRPr lang="en-US"/>
          </a:p>
        </p:txBody>
      </p:sp>
      <p:sp>
        <p:nvSpPr>
          <p:cNvPr id="9" name="Skaidrės numerio vietos rezervavimo ženklas 8"/>
          <p:cNvSpPr>
            <a:spLocks noGrp="1"/>
          </p:cNvSpPr>
          <p:nvPr>
            <p:ph type="sldNum" sz="quarter" idx="12"/>
          </p:nvPr>
        </p:nvSpPr>
        <p:spPr/>
        <p:txBody>
          <a:bodyPr/>
          <a:lstStyle/>
          <a:p>
            <a:fld id="{49EC5416-78B8-4F37-B286-A40543F63F6D}" type="slidenum">
              <a:rPr lang="en-US" smtClean="0"/>
              <a:pPr/>
              <a:t>‹#›</a:t>
            </a:fld>
            <a:endParaRPr lang="en-US"/>
          </a:p>
        </p:txBody>
      </p:sp>
    </p:spTree>
    <p:extLst>
      <p:ext uri="{BB962C8B-B14F-4D97-AF65-F5344CB8AC3E}">
        <p14:creationId xmlns:p14="http://schemas.microsoft.com/office/powerpoint/2010/main" val="2698529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a:t>Spustelėję redag. ruoš. pavad. stilių</a:t>
            </a:r>
            <a:endParaRPr lang="en-US"/>
          </a:p>
        </p:txBody>
      </p:sp>
      <p:sp>
        <p:nvSpPr>
          <p:cNvPr id="3" name="Datos vietos rezervavimo ženklas 2"/>
          <p:cNvSpPr>
            <a:spLocks noGrp="1"/>
          </p:cNvSpPr>
          <p:nvPr>
            <p:ph type="dt" sz="half" idx="10"/>
          </p:nvPr>
        </p:nvSpPr>
        <p:spPr/>
        <p:txBody>
          <a:bodyPr/>
          <a:lstStyle/>
          <a:p>
            <a:fld id="{21981270-A71A-4ACC-96F6-A2A189409B68}" type="datetime1">
              <a:rPr lang="en-US" smtClean="0"/>
              <a:t>1/27/2026</a:t>
            </a:fld>
            <a:endParaRPr lang="en-US"/>
          </a:p>
        </p:txBody>
      </p:sp>
      <p:sp>
        <p:nvSpPr>
          <p:cNvPr id="4" name="Poraštės vietos rezervavimo ženklas 3"/>
          <p:cNvSpPr>
            <a:spLocks noGrp="1"/>
          </p:cNvSpPr>
          <p:nvPr>
            <p:ph type="ftr" sz="quarter" idx="11"/>
          </p:nvPr>
        </p:nvSpPr>
        <p:spPr/>
        <p:txBody>
          <a:bodyPr/>
          <a:lstStyle/>
          <a:p>
            <a:endParaRPr lang="en-US"/>
          </a:p>
        </p:txBody>
      </p:sp>
      <p:sp>
        <p:nvSpPr>
          <p:cNvPr id="5" name="Skaidrės numerio vietos rezervavimo ženklas 4"/>
          <p:cNvSpPr>
            <a:spLocks noGrp="1"/>
          </p:cNvSpPr>
          <p:nvPr>
            <p:ph type="sldNum" sz="quarter" idx="12"/>
          </p:nvPr>
        </p:nvSpPr>
        <p:spPr/>
        <p:txBody>
          <a:bodyPr/>
          <a:lstStyle/>
          <a:p>
            <a:fld id="{49EC5416-78B8-4F37-B286-A40543F63F6D}" type="slidenum">
              <a:rPr lang="en-US" smtClean="0"/>
              <a:pPr/>
              <a:t>‹#›</a:t>
            </a:fld>
            <a:endParaRPr lang="en-US"/>
          </a:p>
        </p:txBody>
      </p:sp>
    </p:spTree>
    <p:extLst>
      <p:ext uri="{BB962C8B-B14F-4D97-AF65-F5344CB8AC3E}">
        <p14:creationId xmlns:p14="http://schemas.microsoft.com/office/powerpoint/2010/main" val="444459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os vietos rezervavimo ženklas 1"/>
          <p:cNvSpPr>
            <a:spLocks noGrp="1"/>
          </p:cNvSpPr>
          <p:nvPr>
            <p:ph type="dt" sz="half" idx="10"/>
          </p:nvPr>
        </p:nvSpPr>
        <p:spPr/>
        <p:txBody>
          <a:bodyPr/>
          <a:lstStyle/>
          <a:p>
            <a:fld id="{D0EFD994-DC89-485D-A8C6-10D33C8D9D2B}" type="datetime1">
              <a:rPr lang="en-US" smtClean="0"/>
              <a:t>1/27/2026</a:t>
            </a:fld>
            <a:endParaRPr lang="en-US"/>
          </a:p>
        </p:txBody>
      </p:sp>
      <p:sp>
        <p:nvSpPr>
          <p:cNvPr id="3" name="Poraštės vietos rezervavimo ženklas 2"/>
          <p:cNvSpPr>
            <a:spLocks noGrp="1"/>
          </p:cNvSpPr>
          <p:nvPr>
            <p:ph type="ftr" sz="quarter" idx="11"/>
          </p:nvPr>
        </p:nvSpPr>
        <p:spPr/>
        <p:txBody>
          <a:bodyPr/>
          <a:lstStyle/>
          <a:p>
            <a:endParaRPr lang="en-US"/>
          </a:p>
        </p:txBody>
      </p:sp>
      <p:sp>
        <p:nvSpPr>
          <p:cNvPr id="4" name="Skaidrės numerio vietos rezervavimo ženklas 3"/>
          <p:cNvSpPr>
            <a:spLocks noGrp="1"/>
          </p:cNvSpPr>
          <p:nvPr>
            <p:ph type="sldNum" sz="quarter" idx="12"/>
          </p:nvPr>
        </p:nvSpPr>
        <p:spPr/>
        <p:txBody>
          <a:bodyPr/>
          <a:lstStyle/>
          <a:p>
            <a:fld id="{49EC5416-78B8-4F37-B286-A40543F63F6D}" type="slidenum">
              <a:rPr lang="en-US" smtClean="0"/>
              <a:pPr/>
              <a:t>‹#›</a:t>
            </a:fld>
            <a:endParaRPr lang="en-US"/>
          </a:p>
        </p:txBody>
      </p:sp>
    </p:spTree>
    <p:extLst>
      <p:ext uri="{BB962C8B-B14F-4D97-AF65-F5344CB8AC3E}">
        <p14:creationId xmlns:p14="http://schemas.microsoft.com/office/powerpoint/2010/main" val="1139195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457200"/>
            <a:ext cx="3932237" cy="1600200"/>
          </a:xfrm>
        </p:spPr>
        <p:txBody>
          <a:bodyPr anchor="b"/>
          <a:lstStyle>
            <a:lvl1pPr>
              <a:defRPr sz="3200"/>
            </a:lvl1pPr>
          </a:lstStyle>
          <a:p>
            <a:r>
              <a:rPr lang="lt-LT"/>
              <a:t>Spustelėję redag. ruoš. pavad. stilių</a:t>
            </a:r>
            <a:endParaRPr lang="en-US"/>
          </a:p>
        </p:txBody>
      </p:sp>
      <p:sp>
        <p:nvSpPr>
          <p:cNvPr id="3" name="Turinio vietos rezervavimo ženklas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endParaRPr lang="en-US"/>
          </a:p>
        </p:txBody>
      </p:sp>
      <p:sp>
        <p:nvSpPr>
          <p:cNvPr id="4" name="Teksto vietos rezervavimo ženklas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Spustelėję redag. ruoš. teksto stilių</a:t>
            </a:r>
          </a:p>
        </p:txBody>
      </p:sp>
      <p:sp>
        <p:nvSpPr>
          <p:cNvPr id="5" name="Datos vietos rezervavimo ženklas 4"/>
          <p:cNvSpPr>
            <a:spLocks noGrp="1"/>
          </p:cNvSpPr>
          <p:nvPr>
            <p:ph type="dt" sz="half" idx="10"/>
          </p:nvPr>
        </p:nvSpPr>
        <p:spPr/>
        <p:txBody>
          <a:bodyPr/>
          <a:lstStyle/>
          <a:p>
            <a:fld id="{4CA20704-3F23-4374-A75B-126B8E812E99}" type="datetime1">
              <a:rPr lang="en-US" smtClean="0"/>
              <a:t>1/27/2026</a:t>
            </a:fld>
            <a:endParaRPr lang="en-US"/>
          </a:p>
        </p:txBody>
      </p:sp>
      <p:sp>
        <p:nvSpPr>
          <p:cNvPr id="6" name="Poraštės vietos rezervavimo ženklas 5"/>
          <p:cNvSpPr>
            <a:spLocks noGrp="1"/>
          </p:cNvSpPr>
          <p:nvPr>
            <p:ph type="ftr" sz="quarter" idx="11"/>
          </p:nvPr>
        </p:nvSpPr>
        <p:spPr/>
        <p:txBody>
          <a:bodyPr/>
          <a:lstStyle/>
          <a:p>
            <a:endParaRPr lang="en-US"/>
          </a:p>
        </p:txBody>
      </p:sp>
      <p:sp>
        <p:nvSpPr>
          <p:cNvPr id="7" name="Skaidrės numerio vietos rezervavimo ženklas 6"/>
          <p:cNvSpPr>
            <a:spLocks noGrp="1"/>
          </p:cNvSpPr>
          <p:nvPr>
            <p:ph type="sldNum" sz="quarter" idx="12"/>
          </p:nvPr>
        </p:nvSpPr>
        <p:spPr/>
        <p:txBody>
          <a:bodyPr/>
          <a:lstStyle/>
          <a:p>
            <a:fld id="{49EC5416-78B8-4F37-B286-A40543F63F6D}" type="slidenum">
              <a:rPr lang="en-US" smtClean="0"/>
              <a:pPr/>
              <a:t>‹#›</a:t>
            </a:fld>
            <a:endParaRPr lang="en-US"/>
          </a:p>
        </p:txBody>
      </p:sp>
    </p:spTree>
    <p:extLst>
      <p:ext uri="{BB962C8B-B14F-4D97-AF65-F5344CB8AC3E}">
        <p14:creationId xmlns:p14="http://schemas.microsoft.com/office/powerpoint/2010/main" val="29274480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Pavadinimas 1"/>
          <p:cNvSpPr>
            <a:spLocks noGrp="1"/>
          </p:cNvSpPr>
          <p:nvPr>
            <p:ph type="title"/>
          </p:nvPr>
        </p:nvSpPr>
        <p:spPr>
          <a:xfrm>
            <a:off x="839788" y="457200"/>
            <a:ext cx="3932237" cy="1600200"/>
          </a:xfrm>
        </p:spPr>
        <p:txBody>
          <a:bodyPr anchor="b"/>
          <a:lstStyle>
            <a:lvl1pPr>
              <a:defRPr sz="3200"/>
            </a:lvl1pPr>
          </a:lstStyle>
          <a:p>
            <a:r>
              <a:rPr lang="lt-LT"/>
              <a:t>Spustelėję redag. ruoš. pavad. stilių</a:t>
            </a:r>
            <a:endParaRPr lang="en-US"/>
          </a:p>
        </p:txBody>
      </p:sp>
      <p:sp>
        <p:nvSpPr>
          <p:cNvPr id="3" name="Paveikslėlio vietos rezervavimo ženklas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ksto vietos rezervavimo ženklas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Spustelėję redag. ruoš. teksto stilių</a:t>
            </a:r>
          </a:p>
        </p:txBody>
      </p:sp>
      <p:sp>
        <p:nvSpPr>
          <p:cNvPr id="5" name="Datos vietos rezervavimo ženklas 4"/>
          <p:cNvSpPr>
            <a:spLocks noGrp="1"/>
          </p:cNvSpPr>
          <p:nvPr>
            <p:ph type="dt" sz="half" idx="10"/>
          </p:nvPr>
        </p:nvSpPr>
        <p:spPr/>
        <p:txBody>
          <a:bodyPr/>
          <a:lstStyle/>
          <a:p>
            <a:fld id="{E5844034-2C9E-412F-9B5F-CA1EA3BDC1AE}" type="datetime1">
              <a:rPr lang="en-US" smtClean="0"/>
              <a:t>1/27/2026</a:t>
            </a:fld>
            <a:endParaRPr lang="en-US"/>
          </a:p>
        </p:txBody>
      </p:sp>
      <p:sp>
        <p:nvSpPr>
          <p:cNvPr id="6" name="Poraštės vietos rezervavimo ženklas 5"/>
          <p:cNvSpPr>
            <a:spLocks noGrp="1"/>
          </p:cNvSpPr>
          <p:nvPr>
            <p:ph type="ftr" sz="quarter" idx="11"/>
          </p:nvPr>
        </p:nvSpPr>
        <p:spPr/>
        <p:txBody>
          <a:bodyPr/>
          <a:lstStyle/>
          <a:p>
            <a:endParaRPr lang="en-US"/>
          </a:p>
        </p:txBody>
      </p:sp>
      <p:sp>
        <p:nvSpPr>
          <p:cNvPr id="7" name="Skaidrės numerio vietos rezervavimo ženklas 6"/>
          <p:cNvSpPr>
            <a:spLocks noGrp="1"/>
          </p:cNvSpPr>
          <p:nvPr>
            <p:ph type="sldNum" sz="quarter" idx="12"/>
          </p:nvPr>
        </p:nvSpPr>
        <p:spPr/>
        <p:txBody>
          <a:bodyPr/>
          <a:lstStyle/>
          <a:p>
            <a:fld id="{49EC5416-78B8-4F37-B286-A40543F63F6D}" type="slidenum">
              <a:rPr lang="en-US" smtClean="0"/>
              <a:pPr/>
              <a:t>‹#›</a:t>
            </a:fld>
            <a:endParaRPr lang="en-US"/>
          </a:p>
        </p:txBody>
      </p:sp>
    </p:spTree>
    <p:extLst>
      <p:ext uri="{BB962C8B-B14F-4D97-AF65-F5344CB8AC3E}">
        <p14:creationId xmlns:p14="http://schemas.microsoft.com/office/powerpoint/2010/main" val="3851745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6200000" scaled="1"/>
          <a:tileRect/>
        </a:gradFill>
        <a:effectLst/>
      </p:bgPr>
    </p:bg>
    <p:spTree>
      <p:nvGrpSpPr>
        <p:cNvPr id="1" name=""/>
        <p:cNvGrpSpPr/>
        <p:nvPr/>
      </p:nvGrpSpPr>
      <p:grpSpPr>
        <a:xfrm>
          <a:off x="0" y="0"/>
          <a:ext cx="0" cy="0"/>
          <a:chOff x="0" y="0"/>
          <a:chExt cx="0" cy="0"/>
        </a:xfrm>
      </p:grpSpPr>
      <p:sp>
        <p:nvSpPr>
          <p:cNvPr id="2" name="Pavadinimo vietos rezervavimo ženklas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lt-LT"/>
              <a:t>Spustelėję redag. ruoš. pavad. stilių</a:t>
            </a:r>
            <a:endParaRPr lang="en-US"/>
          </a:p>
        </p:txBody>
      </p:sp>
      <p:sp>
        <p:nvSpPr>
          <p:cNvPr id="3" name="Teksto vietos rezervavimo ženklas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lt-LT"/>
              <a:t>Spustelėję redag. ruoš. teksto stilių</a:t>
            </a:r>
          </a:p>
          <a:p>
            <a:pPr lvl="1"/>
            <a:r>
              <a:rPr lang="lt-LT"/>
              <a:t>Antras lygmuo</a:t>
            </a:r>
          </a:p>
          <a:p>
            <a:pPr lvl="2"/>
            <a:r>
              <a:rPr lang="lt-LT"/>
              <a:t>Trečias lygmuo</a:t>
            </a:r>
          </a:p>
          <a:p>
            <a:pPr lvl="3"/>
            <a:r>
              <a:rPr lang="lt-LT"/>
              <a:t>Ketvirtas lygmuo</a:t>
            </a:r>
          </a:p>
          <a:p>
            <a:pPr lvl="4"/>
            <a:r>
              <a:rPr lang="lt-LT"/>
              <a:t>Penktas lygmuo</a:t>
            </a:r>
            <a:endParaRPr lang="en-US"/>
          </a:p>
        </p:txBody>
      </p:sp>
      <p:sp>
        <p:nvSpPr>
          <p:cNvPr id="4" name="Datos vietos rezervavimo ženklas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E51914-2AE5-4E2F-881B-2DD6DAA34576}" type="datetime1">
              <a:rPr lang="en-US" smtClean="0"/>
              <a:t>1/27/2026</a:t>
            </a:fld>
            <a:endParaRPr lang="en-US"/>
          </a:p>
        </p:txBody>
      </p:sp>
      <p:sp>
        <p:nvSpPr>
          <p:cNvPr id="5" name="Poraštės vietos rezervavimo ženklas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kaidrės numerio vietos rezervavimo ženklas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2000">
                <a:solidFill>
                  <a:srgbClr val="E6AF00"/>
                </a:solidFill>
              </a:defRPr>
            </a:lvl1pPr>
          </a:lstStyle>
          <a:p>
            <a:fld id="{49EC5416-78B8-4F37-B286-A40543F63F6D}" type="slidenum">
              <a:rPr lang="en-US" smtClean="0"/>
              <a:pPr/>
              <a:t>‹#›</a:t>
            </a:fld>
            <a:endParaRPr lang="en-US" dirty="0"/>
          </a:p>
        </p:txBody>
      </p:sp>
    </p:spTree>
    <p:extLst>
      <p:ext uri="{BB962C8B-B14F-4D97-AF65-F5344CB8AC3E}">
        <p14:creationId xmlns:p14="http://schemas.microsoft.com/office/powerpoint/2010/main" val="9753462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7.xml"/><Relationship Id="rId5" Type="http://schemas.openxmlformats.org/officeDocument/2006/relationships/diagramLayout" Target="../diagrams/layout7.xml"/><Relationship Id="rId10" Type="http://schemas.openxmlformats.org/officeDocument/2006/relationships/image" Target="../media/image12.png"/><Relationship Id="rId4" Type="http://schemas.openxmlformats.org/officeDocument/2006/relationships/diagramData" Target="../diagrams/data7.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viesiejipirkimai.lt/epps/prepareRegisterEOOrg.do?registerEO=true"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mailto:pagalba@vpt.l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6200000" scaled="1"/>
          <a:tileRect/>
        </a:gradFill>
        <a:effectLst/>
      </p:bgPr>
    </p:bg>
    <p:spTree>
      <p:nvGrpSpPr>
        <p:cNvPr id="1" name=""/>
        <p:cNvGrpSpPr/>
        <p:nvPr/>
      </p:nvGrpSpPr>
      <p:grpSpPr>
        <a:xfrm>
          <a:off x="0" y="0"/>
          <a:ext cx="0" cy="0"/>
          <a:chOff x="0" y="0"/>
          <a:chExt cx="0" cy="0"/>
        </a:xfrm>
      </p:grpSpPr>
      <p:sp>
        <p:nvSpPr>
          <p:cNvPr id="2" name="Pavadinimas 1"/>
          <p:cNvSpPr>
            <a:spLocks noGrp="1"/>
          </p:cNvSpPr>
          <p:nvPr>
            <p:ph type="ctrTitle"/>
          </p:nvPr>
        </p:nvSpPr>
        <p:spPr>
          <a:xfrm>
            <a:off x="737644" y="2663606"/>
            <a:ext cx="9795588" cy="2311684"/>
          </a:xfrm>
        </p:spPr>
        <p:txBody>
          <a:bodyPr>
            <a:normAutofit fontScale="90000"/>
          </a:bodyPr>
          <a:lstStyle/>
          <a:p>
            <a:pPr>
              <a:lnSpc>
                <a:spcPts val="5130"/>
              </a:lnSpc>
            </a:pPr>
            <a:br>
              <a:rPr lang="en-US" sz="5400" dirty="0"/>
            </a:br>
            <a:br>
              <a:rPr lang="en-US" sz="5400" dirty="0"/>
            </a:br>
            <a:r>
              <a:rPr lang="lt-LT" sz="5400" b="1" dirty="0"/>
              <a:t> </a:t>
            </a:r>
            <a:br>
              <a:rPr lang="lt-LT" sz="4800" dirty="0"/>
            </a:br>
            <a:br>
              <a:rPr lang="lt-LT" sz="4800" dirty="0"/>
            </a:br>
            <a:r>
              <a:rPr lang="en-US" sz="4900" b="1" dirty="0">
                <a:cs typeface="Times New Roman" panose="02020603050405020304" pitchFamily="18" charset="0"/>
              </a:rPr>
              <a:t>Supplier Registration in</a:t>
            </a:r>
            <a:r>
              <a:rPr lang="lt-LT" sz="4900" b="1" dirty="0">
                <a:cs typeface="Times New Roman" panose="02020603050405020304" pitchFamily="18" charset="0"/>
              </a:rPr>
              <a:t> </a:t>
            </a:r>
            <a:r>
              <a:rPr lang="lt-LT" sz="4900" b="1" dirty="0" err="1">
                <a:cs typeface="Times New Roman" panose="02020603050405020304" pitchFamily="18" charset="0"/>
              </a:rPr>
              <a:t>demonstration</a:t>
            </a:r>
            <a:r>
              <a:rPr lang="lt-LT" sz="4900" b="1" dirty="0">
                <a:cs typeface="Times New Roman" panose="02020603050405020304" pitchFamily="18" charset="0"/>
              </a:rPr>
              <a:t> </a:t>
            </a:r>
            <a:r>
              <a:rPr lang="lt-LT" sz="4900" b="1" dirty="0" err="1">
                <a:cs typeface="Times New Roman" panose="02020603050405020304" pitchFamily="18" charset="0"/>
              </a:rPr>
              <a:t>version</a:t>
            </a:r>
            <a:r>
              <a:rPr lang="lt-LT" sz="4900" b="1" dirty="0">
                <a:cs typeface="Times New Roman" panose="02020603050405020304" pitchFamily="18" charset="0"/>
              </a:rPr>
              <a:t> </a:t>
            </a:r>
            <a:r>
              <a:rPr lang="lt-LT" sz="4900" b="1" dirty="0" err="1">
                <a:cs typeface="Times New Roman" panose="02020603050405020304" pitchFamily="18" charset="0"/>
              </a:rPr>
              <a:t>of</a:t>
            </a:r>
            <a:r>
              <a:rPr lang="lt-LT" sz="4900" b="1" dirty="0">
                <a:cs typeface="Times New Roman" panose="02020603050405020304" pitchFamily="18" charset="0"/>
              </a:rPr>
              <a:t> </a:t>
            </a:r>
            <a:r>
              <a:rPr lang="lt-LT" sz="4900" b="1" dirty="0" err="1">
                <a:cs typeface="Times New Roman" panose="02020603050405020304" pitchFamily="18" charset="0"/>
              </a:rPr>
              <a:t>the</a:t>
            </a:r>
            <a:r>
              <a:rPr lang="en-US" sz="4900" b="1" dirty="0">
                <a:cs typeface="Times New Roman" panose="02020603050405020304" pitchFamily="18" charset="0"/>
              </a:rPr>
              <a:t> New Public Procurement Information System (CVP IS)</a:t>
            </a:r>
            <a:br>
              <a:rPr lang="lt-LT" sz="4900" b="1" dirty="0">
                <a:cs typeface="Times New Roman" panose="02020603050405020304" pitchFamily="18" charset="0"/>
              </a:rPr>
            </a:br>
            <a:r>
              <a:rPr lang="lt-LT" sz="4900" b="1" dirty="0" err="1">
                <a:cs typeface="Times New Roman" panose="02020603050405020304" pitchFamily="18" charset="0"/>
              </a:rPr>
              <a:t>Where</a:t>
            </a:r>
            <a:r>
              <a:rPr lang="lt-LT" sz="4900" b="1" dirty="0">
                <a:cs typeface="Times New Roman" panose="02020603050405020304" pitchFamily="18" charset="0"/>
              </a:rPr>
              <a:t> to </a:t>
            </a:r>
            <a:r>
              <a:rPr lang="lt-LT" sz="4900" b="1" dirty="0" err="1">
                <a:cs typeface="Times New Roman" panose="02020603050405020304" pitchFamily="18" charset="0"/>
              </a:rPr>
              <a:t>find</a:t>
            </a:r>
            <a:r>
              <a:rPr lang="lt-LT" sz="4900" b="1" dirty="0">
                <a:cs typeface="Times New Roman" panose="02020603050405020304" pitchFamily="18" charset="0"/>
              </a:rPr>
              <a:t> </a:t>
            </a:r>
            <a:r>
              <a:rPr lang="lt-LT" sz="4900" b="1" dirty="0" err="1">
                <a:cs typeface="Times New Roman" panose="02020603050405020304" pitchFamily="18" charset="0"/>
              </a:rPr>
              <a:t>the</a:t>
            </a:r>
            <a:r>
              <a:rPr lang="lt-LT" sz="4900" b="1" dirty="0">
                <a:cs typeface="Times New Roman" panose="02020603050405020304" pitchFamily="18" charset="0"/>
              </a:rPr>
              <a:t> CVP IS?</a:t>
            </a:r>
            <a:br>
              <a:rPr lang="lt-LT" sz="4900" b="1" dirty="0">
                <a:cs typeface="Times New Roman" panose="02020603050405020304" pitchFamily="18" charset="0"/>
              </a:rPr>
            </a:br>
            <a:r>
              <a:rPr lang="lt-LT" sz="4900" b="1" dirty="0" err="1">
                <a:cs typeface="Times New Roman" panose="02020603050405020304" pitchFamily="18" charset="0"/>
              </a:rPr>
              <a:t>Registration</a:t>
            </a:r>
            <a:r>
              <a:rPr lang="lt-LT" sz="4900" b="1" dirty="0">
                <a:cs typeface="Times New Roman" panose="02020603050405020304" pitchFamily="18" charset="0"/>
              </a:rPr>
              <a:t> </a:t>
            </a:r>
            <a:r>
              <a:rPr lang="lt-LT" sz="4900" b="1" dirty="0" err="1">
                <a:cs typeface="Times New Roman" panose="02020603050405020304" pitchFamily="18" charset="0"/>
              </a:rPr>
              <a:t>in</a:t>
            </a:r>
            <a:r>
              <a:rPr lang="lt-LT" sz="4900" b="1" dirty="0">
                <a:cs typeface="Times New Roman" panose="02020603050405020304" pitchFamily="18" charset="0"/>
              </a:rPr>
              <a:t> </a:t>
            </a:r>
            <a:r>
              <a:rPr lang="lt-LT" sz="4900" b="1" dirty="0" err="1">
                <a:cs typeface="Times New Roman" panose="02020603050405020304" pitchFamily="18" charset="0"/>
              </a:rPr>
              <a:t>the</a:t>
            </a:r>
            <a:r>
              <a:rPr lang="lt-LT" sz="4900" b="1" dirty="0">
                <a:cs typeface="Times New Roman" panose="02020603050405020304" pitchFamily="18" charset="0"/>
              </a:rPr>
              <a:t> CVP IS</a:t>
            </a:r>
            <a:endParaRPr lang="lt-LT" sz="4900" b="1" dirty="0">
              <a:solidFill>
                <a:srgbClr val="FF0000"/>
              </a:solidFill>
              <a:cs typeface="Times New Roman" panose="02020603050405020304" pitchFamily="18" charset="0"/>
            </a:endParaRPr>
          </a:p>
        </p:txBody>
      </p:sp>
      <p:pic>
        <p:nvPicPr>
          <p:cNvPr id="5" name="Paveikslėlis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13435" y="4786103"/>
            <a:ext cx="2181225" cy="1985963"/>
          </a:xfrm>
          <a:prstGeom prst="rect">
            <a:avLst/>
          </a:prstGeom>
        </p:spPr>
      </p:pic>
      <p:pic>
        <p:nvPicPr>
          <p:cNvPr id="6" name="Paveikslėlis 5"/>
          <p:cNvPicPr>
            <a:picLocks noChangeAspect="1"/>
          </p:cNvPicPr>
          <p:nvPr/>
        </p:nvPicPr>
        <p:blipFill rotWithShape="1">
          <a:blip r:embed="rId2" cstate="print">
            <a:extLst>
              <a:ext uri="{28A0092B-C50C-407E-A947-70E740481C1C}">
                <a14:useLocalDpi xmlns:a14="http://schemas.microsoft.com/office/drawing/2010/main" val="0"/>
              </a:ext>
            </a:extLst>
          </a:blip>
          <a:srcRect l="33462" t="9477" r="5087" b="53886"/>
          <a:stretch/>
        </p:blipFill>
        <p:spPr>
          <a:xfrm>
            <a:off x="0" y="0"/>
            <a:ext cx="5238284" cy="2843561"/>
          </a:xfrm>
          <a:prstGeom prst="rect">
            <a:avLst/>
          </a:prstGeom>
        </p:spPr>
      </p:pic>
      <p:sp>
        <p:nvSpPr>
          <p:cNvPr id="3" name="TextBox 2">
            <a:extLst>
              <a:ext uri="{FF2B5EF4-FFF2-40B4-BE49-F238E27FC236}">
                <a16:creationId xmlns:a16="http://schemas.microsoft.com/office/drawing/2014/main" id="{0C25C5B2-43E3-2C20-C255-40C87B7ED103}"/>
              </a:ext>
            </a:extLst>
          </p:cNvPr>
          <p:cNvSpPr txBox="1"/>
          <p:nvPr/>
        </p:nvSpPr>
        <p:spPr>
          <a:xfrm>
            <a:off x="4351498" y="5596204"/>
            <a:ext cx="2743199"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lt-LT" dirty="0" err="1">
                <a:cs typeface="Calibri"/>
              </a:rPr>
              <a:t>Valid</a:t>
            </a:r>
            <a:r>
              <a:rPr lang="lt-LT" dirty="0">
                <a:cs typeface="Calibri"/>
              </a:rPr>
              <a:t> </a:t>
            </a:r>
            <a:r>
              <a:rPr lang="lt-LT" dirty="0" err="1">
                <a:cs typeface="Calibri"/>
              </a:rPr>
              <a:t>from</a:t>
            </a:r>
            <a:r>
              <a:rPr lang="en-US" dirty="0">
                <a:cs typeface="Calibri"/>
              </a:rPr>
              <a:t> </a:t>
            </a:r>
            <a:r>
              <a:rPr lang="lt-LT" dirty="0">
                <a:cs typeface="Calibri"/>
              </a:rPr>
              <a:t>2024</a:t>
            </a:r>
            <a:r>
              <a:rPr lang="en-US" dirty="0">
                <a:cs typeface="Calibri"/>
              </a:rPr>
              <a:t>-</a:t>
            </a:r>
            <a:r>
              <a:rPr lang="lt-LT" dirty="0">
                <a:cs typeface="Calibri"/>
              </a:rPr>
              <a:t>11</a:t>
            </a:r>
            <a:r>
              <a:rPr lang="en-US" dirty="0">
                <a:cs typeface="Calibri"/>
              </a:rPr>
              <a:t>-</a:t>
            </a:r>
            <a:r>
              <a:rPr lang="lt-LT" dirty="0">
                <a:cs typeface="Calibri"/>
              </a:rPr>
              <a:t>18</a:t>
            </a:r>
            <a:endParaRPr lang="en-US" dirty="0"/>
          </a:p>
        </p:txBody>
      </p:sp>
    </p:spTree>
    <p:extLst>
      <p:ext uri="{BB962C8B-B14F-4D97-AF65-F5344CB8AC3E}">
        <p14:creationId xmlns:p14="http://schemas.microsoft.com/office/powerpoint/2010/main" val="31557518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0DCDF-37F3-8008-A420-8B2163056C80}"/>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CDC0E468-75FA-97A4-9372-6257ECAD8126}"/>
              </a:ext>
            </a:extLst>
          </p:cNvPr>
          <p:cNvSpPr>
            <a:spLocks noGrp="1"/>
          </p:cNvSpPr>
          <p:nvPr>
            <p:ph type="title"/>
          </p:nvPr>
        </p:nvSpPr>
        <p:spPr>
          <a:xfrm>
            <a:off x="764628" y="491746"/>
            <a:ext cx="10515600" cy="545034"/>
          </a:xfrm>
        </p:spPr>
        <p:txBody>
          <a:bodyPr>
            <a:noAutofit/>
          </a:bodyPr>
          <a:lstStyle/>
          <a:p>
            <a:pPr algn="ctr"/>
            <a:r>
              <a:rPr lang="en-US" sz="3600" b="1" dirty="0"/>
              <a:t>In the first step of the questionnaire, fill in the details of the organization. </a:t>
            </a:r>
            <a:r>
              <a:rPr lang="lt-LT" sz="3600" b="1" dirty="0" err="1"/>
              <a:t>Code</a:t>
            </a:r>
            <a:r>
              <a:rPr lang="lt-LT" sz="3600" b="1" dirty="0"/>
              <a:t>.</a:t>
            </a:r>
            <a:endParaRPr lang="en-US" sz="3600" b="1" dirty="0"/>
          </a:p>
        </p:txBody>
      </p:sp>
      <p:pic>
        <p:nvPicPr>
          <p:cNvPr id="10" name="Paveikslėlis 9">
            <a:extLst>
              <a:ext uri="{FF2B5EF4-FFF2-40B4-BE49-F238E27FC236}">
                <a16:creationId xmlns:a16="http://schemas.microsoft.com/office/drawing/2014/main" id="{CAEF4C84-F19A-34BA-7FB2-2EB7DCE7F42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graphicFrame>
        <p:nvGraphicFramePr>
          <p:cNvPr id="6" name="Diagram 5">
            <a:extLst>
              <a:ext uri="{FF2B5EF4-FFF2-40B4-BE49-F238E27FC236}">
                <a16:creationId xmlns:a16="http://schemas.microsoft.com/office/drawing/2014/main" id="{FC8F0CAC-8CD1-6CD6-0E7A-8826A45E2D69}"/>
              </a:ext>
            </a:extLst>
          </p:cNvPr>
          <p:cNvGraphicFramePr/>
          <p:nvPr/>
        </p:nvGraphicFramePr>
        <p:xfrm>
          <a:off x="6617973" y="5971271"/>
          <a:ext cx="875763" cy="7340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Slide Number Placeholder 4">
            <a:extLst>
              <a:ext uri="{FF2B5EF4-FFF2-40B4-BE49-F238E27FC236}">
                <a16:creationId xmlns:a16="http://schemas.microsoft.com/office/drawing/2014/main" id="{9BA3018A-D0F2-4815-7691-4CC6EA9A9309}"/>
              </a:ext>
            </a:extLst>
          </p:cNvPr>
          <p:cNvSpPr>
            <a:spLocks noGrp="1"/>
          </p:cNvSpPr>
          <p:nvPr>
            <p:ph type="sldNum" sz="quarter" idx="12"/>
          </p:nvPr>
        </p:nvSpPr>
        <p:spPr/>
        <p:txBody>
          <a:bodyPr/>
          <a:lstStyle/>
          <a:p>
            <a:fld id="{49EC5416-78B8-4F37-B286-A40543F63F6D}" type="slidenum">
              <a:rPr lang="en-US" smtClean="0"/>
              <a:pPr/>
              <a:t>10</a:t>
            </a:fld>
            <a:endParaRPr lang="en-US" dirty="0"/>
          </a:p>
        </p:txBody>
      </p:sp>
      <p:sp>
        <p:nvSpPr>
          <p:cNvPr id="8" name="TextBox 7">
            <a:extLst>
              <a:ext uri="{FF2B5EF4-FFF2-40B4-BE49-F238E27FC236}">
                <a16:creationId xmlns:a16="http://schemas.microsoft.com/office/drawing/2014/main" id="{A2213C7D-B8F3-A380-B660-328B9C61741E}"/>
              </a:ext>
            </a:extLst>
          </p:cNvPr>
          <p:cNvSpPr txBox="1"/>
          <p:nvPr/>
        </p:nvSpPr>
        <p:spPr>
          <a:xfrm>
            <a:off x="311397" y="1395186"/>
            <a:ext cx="10029497" cy="1661993"/>
          </a:xfrm>
          <a:prstGeom prst="rect">
            <a:avLst/>
          </a:prstGeom>
          <a:noFill/>
        </p:spPr>
        <p:txBody>
          <a:bodyPr wrap="square" rtlCol="0">
            <a:spAutoFit/>
          </a:bodyPr>
          <a:lstStyle/>
          <a:p>
            <a:r>
              <a:rPr lang="en-US" sz="2800" dirty="0"/>
              <a:t>After entering the code, press </a:t>
            </a:r>
            <a:r>
              <a:rPr lang="lt-LT" sz="2800" dirty="0"/>
              <a:t>VALIDATE</a:t>
            </a:r>
            <a:r>
              <a:rPr lang="en-US" sz="2800" dirty="0"/>
              <a:t> AND CONTINUE.</a:t>
            </a:r>
          </a:p>
          <a:p>
            <a:r>
              <a:rPr lang="en-US" sz="2800" dirty="0"/>
              <a:t>If the specified code cannot be entered correctly, press the update button on the right</a:t>
            </a:r>
            <a:r>
              <a:rPr lang="lt-LT" sz="2800" dirty="0"/>
              <a:t>     </a:t>
            </a:r>
            <a:r>
              <a:rPr lang="en-US" sz="2800" dirty="0"/>
              <a:t> </a:t>
            </a:r>
            <a:r>
              <a:rPr lang="lt-LT" sz="2800" dirty="0"/>
              <a:t> </a:t>
            </a:r>
            <a:r>
              <a:rPr lang="en-US" sz="2800" dirty="0"/>
              <a:t>and try again.</a:t>
            </a:r>
          </a:p>
          <a:p>
            <a:endParaRPr lang="en-US" dirty="0"/>
          </a:p>
        </p:txBody>
      </p:sp>
      <p:pic>
        <p:nvPicPr>
          <p:cNvPr id="9" name="Picture 8">
            <a:extLst>
              <a:ext uri="{FF2B5EF4-FFF2-40B4-BE49-F238E27FC236}">
                <a16:creationId xmlns:a16="http://schemas.microsoft.com/office/drawing/2014/main" id="{D6750A37-B330-2062-DB91-C327505433DD}"/>
              </a:ext>
            </a:extLst>
          </p:cNvPr>
          <p:cNvPicPr>
            <a:picLocks noChangeAspect="1"/>
          </p:cNvPicPr>
          <p:nvPr/>
        </p:nvPicPr>
        <p:blipFill>
          <a:blip r:embed="rId9"/>
          <a:stretch>
            <a:fillRect/>
          </a:stretch>
        </p:blipFill>
        <p:spPr>
          <a:xfrm>
            <a:off x="3246949" y="2318748"/>
            <a:ext cx="414564" cy="487722"/>
          </a:xfrm>
          <a:prstGeom prst="rect">
            <a:avLst/>
          </a:prstGeom>
        </p:spPr>
      </p:pic>
      <p:pic>
        <p:nvPicPr>
          <p:cNvPr id="7" name="Picture 6">
            <a:extLst>
              <a:ext uri="{FF2B5EF4-FFF2-40B4-BE49-F238E27FC236}">
                <a16:creationId xmlns:a16="http://schemas.microsoft.com/office/drawing/2014/main" id="{55597A28-0AF3-6D09-B759-6F7185D5FBA6}"/>
              </a:ext>
            </a:extLst>
          </p:cNvPr>
          <p:cNvPicPr>
            <a:picLocks noChangeAspect="1"/>
          </p:cNvPicPr>
          <p:nvPr/>
        </p:nvPicPr>
        <p:blipFill>
          <a:blip r:embed="rId10"/>
          <a:stretch>
            <a:fillRect/>
          </a:stretch>
        </p:blipFill>
        <p:spPr>
          <a:xfrm>
            <a:off x="311397" y="3251495"/>
            <a:ext cx="11351171" cy="2917619"/>
          </a:xfrm>
          <a:prstGeom prst="rect">
            <a:avLst/>
          </a:prstGeom>
        </p:spPr>
      </p:pic>
    </p:spTree>
    <p:extLst>
      <p:ext uri="{BB962C8B-B14F-4D97-AF65-F5344CB8AC3E}">
        <p14:creationId xmlns:p14="http://schemas.microsoft.com/office/powerpoint/2010/main" val="2457561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82419-4DBD-9B7F-5CAD-19AB09BBDFD9}"/>
              </a:ext>
            </a:extLst>
          </p:cNvPr>
          <p:cNvSpPr>
            <a:spLocks noGrp="1"/>
          </p:cNvSpPr>
          <p:nvPr>
            <p:ph type="title"/>
          </p:nvPr>
        </p:nvSpPr>
        <p:spPr>
          <a:xfrm>
            <a:off x="1238892" y="372268"/>
            <a:ext cx="10515600" cy="1325563"/>
          </a:xfrm>
        </p:spPr>
        <p:txBody>
          <a:bodyPr/>
          <a:lstStyle/>
          <a:p>
            <a:r>
              <a:rPr lang="en-US" dirty="0"/>
              <a:t>In the second step, select the CPV codes</a:t>
            </a:r>
          </a:p>
        </p:txBody>
      </p:sp>
      <p:pic>
        <p:nvPicPr>
          <p:cNvPr id="7" name="Picture 6">
            <a:extLst>
              <a:ext uri="{FF2B5EF4-FFF2-40B4-BE49-F238E27FC236}">
                <a16:creationId xmlns:a16="http://schemas.microsoft.com/office/drawing/2014/main" id="{4FFAE49C-D3A2-0AE4-8431-EE86ED69C701}"/>
              </a:ext>
            </a:extLst>
          </p:cNvPr>
          <p:cNvPicPr>
            <a:picLocks noChangeAspect="1"/>
          </p:cNvPicPr>
          <p:nvPr/>
        </p:nvPicPr>
        <p:blipFill>
          <a:blip r:embed="rId2"/>
          <a:stretch>
            <a:fillRect/>
          </a:stretch>
        </p:blipFill>
        <p:spPr>
          <a:xfrm>
            <a:off x="9661941" y="5388737"/>
            <a:ext cx="2530059" cy="1469263"/>
          </a:xfrm>
          <a:prstGeom prst="rect">
            <a:avLst/>
          </a:prstGeom>
        </p:spPr>
      </p:pic>
      <p:sp>
        <p:nvSpPr>
          <p:cNvPr id="4" name="Slide Number Placeholder 3">
            <a:extLst>
              <a:ext uri="{FF2B5EF4-FFF2-40B4-BE49-F238E27FC236}">
                <a16:creationId xmlns:a16="http://schemas.microsoft.com/office/drawing/2014/main" id="{5D489681-9245-934C-9C85-1294E0696FF7}"/>
              </a:ext>
            </a:extLst>
          </p:cNvPr>
          <p:cNvSpPr>
            <a:spLocks noGrp="1"/>
          </p:cNvSpPr>
          <p:nvPr>
            <p:ph type="sldNum" sz="quarter" idx="12"/>
          </p:nvPr>
        </p:nvSpPr>
        <p:spPr/>
        <p:txBody>
          <a:bodyPr/>
          <a:lstStyle/>
          <a:p>
            <a:fld id="{49EC5416-78B8-4F37-B286-A40543F63F6D}" type="slidenum">
              <a:rPr lang="en-US" smtClean="0"/>
              <a:pPr/>
              <a:t>11</a:t>
            </a:fld>
            <a:endParaRPr lang="en-US" dirty="0"/>
          </a:p>
        </p:txBody>
      </p:sp>
      <p:pic>
        <p:nvPicPr>
          <p:cNvPr id="5" name="Picture 4">
            <a:extLst>
              <a:ext uri="{FF2B5EF4-FFF2-40B4-BE49-F238E27FC236}">
                <a16:creationId xmlns:a16="http://schemas.microsoft.com/office/drawing/2014/main" id="{2C326AAA-BFFB-5B1E-3646-D27402548938}"/>
              </a:ext>
            </a:extLst>
          </p:cNvPr>
          <p:cNvPicPr>
            <a:picLocks noChangeAspect="1"/>
          </p:cNvPicPr>
          <p:nvPr/>
        </p:nvPicPr>
        <p:blipFill>
          <a:blip r:embed="rId3"/>
          <a:stretch>
            <a:fillRect/>
          </a:stretch>
        </p:blipFill>
        <p:spPr>
          <a:xfrm>
            <a:off x="1807779" y="1901133"/>
            <a:ext cx="8892932" cy="4222235"/>
          </a:xfrm>
          <a:prstGeom prst="rect">
            <a:avLst/>
          </a:prstGeom>
        </p:spPr>
      </p:pic>
      <p:sp>
        <p:nvSpPr>
          <p:cNvPr id="16" name="Rectangle 15">
            <a:extLst>
              <a:ext uri="{FF2B5EF4-FFF2-40B4-BE49-F238E27FC236}">
                <a16:creationId xmlns:a16="http://schemas.microsoft.com/office/drawing/2014/main" id="{4E5C0987-2B92-FBEC-5FF0-1F0E2A8793BC}"/>
              </a:ext>
            </a:extLst>
          </p:cNvPr>
          <p:cNvSpPr/>
          <p:nvPr/>
        </p:nvSpPr>
        <p:spPr>
          <a:xfrm>
            <a:off x="10138785" y="3720662"/>
            <a:ext cx="171864" cy="447828"/>
          </a:xfrm>
          <a:prstGeom prst="rect">
            <a:avLst/>
          </a:prstGeom>
          <a:noFill/>
          <a:ln w="31750" cap="flat" cmpd="sng" algn="ctr">
            <a:solidFill>
              <a:srgbClr val="FF0000"/>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ysClr val="window" lastClr="FFFFFF"/>
                </a:solidFill>
                <a:latin typeface="Aptos" panose="02110004020202020204"/>
              </a:defRPr>
            </a:lvl1pPr>
            <a:lvl2pPr marL="457200" algn="l" defTabSz="914400" rtl="0" eaLnBrk="1" latinLnBrk="0" hangingPunct="1">
              <a:defRPr sz="1800" kern="1200">
                <a:solidFill>
                  <a:sysClr val="window" lastClr="FFFFFF"/>
                </a:solidFill>
                <a:latin typeface="Aptos" panose="02110004020202020204"/>
              </a:defRPr>
            </a:lvl2pPr>
            <a:lvl3pPr marL="914400" algn="l" defTabSz="914400" rtl="0" eaLnBrk="1" latinLnBrk="0" hangingPunct="1">
              <a:defRPr sz="1800" kern="1200">
                <a:solidFill>
                  <a:sysClr val="window" lastClr="FFFFFF"/>
                </a:solidFill>
                <a:latin typeface="Aptos" panose="02110004020202020204"/>
              </a:defRPr>
            </a:lvl3pPr>
            <a:lvl4pPr marL="1371600" algn="l" defTabSz="914400" rtl="0" eaLnBrk="1" latinLnBrk="0" hangingPunct="1">
              <a:defRPr sz="1800" kern="1200">
                <a:solidFill>
                  <a:sysClr val="window" lastClr="FFFFFF"/>
                </a:solidFill>
                <a:latin typeface="Aptos" panose="02110004020202020204"/>
              </a:defRPr>
            </a:lvl4pPr>
            <a:lvl5pPr marL="1828800" algn="l" defTabSz="914400" rtl="0" eaLnBrk="1" latinLnBrk="0" hangingPunct="1">
              <a:defRPr sz="1800" kern="1200">
                <a:solidFill>
                  <a:sysClr val="window" lastClr="FFFFFF"/>
                </a:solidFill>
                <a:latin typeface="Aptos" panose="02110004020202020204"/>
              </a:defRPr>
            </a:lvl5pPr>
            <a:lvl6pPr marL="2286000" algn="l" defTabSz="914400" rtl="0" eaLnBrk="1" latinLnBrk="0" hangingPunct="1">
              <a:defRPr sz="1800" kern="1200">
                <a:solidFill>
                  <a:sysClr val="window" lastClr="FFFFFF"/>
                </a:solidFill>
                <a:latin typeface="Aptos" panose="02110004020202020204"/>
              </a:defRPr>
            </a:lvl6pPr>
            <a:lvl7pPr marL="2743200" algn="l" defTabSz="914400" rtl="0" eaLnBrk="1" latinLnBrk="0" hangingPunct="1">
              <a:defRPr sz="1800" kern="1200">
                <a:solidFill>
                  <a:sysClr val="window" lastClr="FFFFFF"/>
                </a:solidFill>
                <a:latin typeface="Aptos" panose="02110004020202020204"/>
              </a:defRPr>
            </a:lvl7pPr>
            <a:lvl8pPr marL="3200400" algn="l" defTabSz="914400" rtl="0" eaLnBrk="1" latinLnBrk="0" hangingPunct="1">
              <a:defRPr sz="1800" kern="1200">
                <a:solidFill>
                  <a:sysClr val="window" lastClr="FFFFFF"/>
                </a:solidFill>
                <a:latin typeface="Aptos" panose="02110004020202020204"/>
              </a:defRPr>
            </a:lvl8pPr>
            <a:lvl9pPr marL="3657600" algn="l" defTabSz="914400" rtl="0" eaLnBrk="1" latinLnBrk="0" hangingPunct="1">
              <a:defRPr sz="1800" kern="1200">
                <a:solidFill>
                  <a:sysClr val="window" lastClr="FFFFFF"/>
                </a:solidFill>
                <a:latin typeface="Aptos" panose="02110004020202020204"/>
              </a:defRPr>
            </a:lvl9pPr>
          </a:lstStyle>
          <a:p>
            <a:pPr algn="ctr"/>
            <a:endParaRPr lang="en-GB"/>
          </a:p>
        </p:txBody>
      </p:sp>
    </p:spTree>
    <p:extLst>
      <p:ext uri="{BB962C8B-B14F-4D97-AF65-F5344CB8AC3E}">
        <p14:creationId xmlns:p14="http://schemas.microsoft.com/office/powerpoint/2010/main" val="723602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FBCF8D1-0CFA-E561-EFDD-EF67F639AFAE}"/>
              </a:ext>
            </a:extLst>
          </p:cNvPr>
          <p:cNvPicPr>
            <a:picLocks noChangeAspect="1"/>
          </p:cNvPicPr>
          <p:nvPr/>
        </p:nvPicPr>
        <p:blipFill>
          <a:blip r:embed="rId3"/>
          <a:stretch>
            <a:fillRect/>
          </a:stretch>
        </p:blipFill>
        <p:spPr>
          <a:xfrm>
            <a:off x="903668" y="1768899"/>
            <a:ext cx="8002387" cy="4461880"/>
          </a:xfrm>
          <a:prstGeom prst="rect">
            <a:avLst/>
          </a:prstGeom>
        </p:spPr>
      </p:pic>
      <p:pic>
        <p:nvPicPr>
          <p:cNvPr id="10" name="Paveikslėlis 9"/>
          <p:cNvPicPr>
            <a:picLocks noChangeAspect="1"/>
          </p:cNvPicPr>
          <p:nvPr/>
        </p:nvPicPr>
        <p:blipFill rotWithShape="1">
          <a:blip r:embed="rId4"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sp>
        <p:nvSpPr>
          <p:cNvPr id="7" name="Pavadinimas 1"/>
          <p:cNvSpPr>
            <a:spLocks noGrp="1"/>
          </p:cNvSpPr>
          <p:nvPr>
            <p:ph type="title"/>
          </p:nvPr>
        </p:nvSpPr>
        <p:spPr>
          <a:xfrm>
            <a:off x="2043398" y="258141"/>
            <a:ext cx="7801946" cy="810627"/>
          </a:xfrm>
        </p:spPr>
        <p:txBody>
          <a:bodyPr>
            <a:noAutofit/>
          </a:bodyPr>
          <a:lstStyle/>
          <a:p>
            <a:pPr algn="ctr"/>
            <a:r>
              <a:rPr lang="en-US" sz="3600" b="1" dirty="0"/>
              <a:t>In the second step, select the CPV codes</a:t>
            </a:r>
          </a:p>
        </p:txBody>
      </p:sp>
      <p:sp>
        <p:nvSpPr>
          <p:cNvPr id="2" name="Slide Number Placeholder 1">
            <a:extLst>
              <a:ext uri="{FF2B5EF4-FFF2-40B4-BE49-F238E27FC236}">
                <a16:creationId xmlns:a16="http://schemas.microsoft.com/office/drawing/2014/main" id="{D65BB115-03E5-3E45-D301-57B9A0EBCA0E}"/>
              </a:ext>
            </a:extLst>
          </p:cNvPr>
          <p:cNvSpPr>
            <a:spLocks noGrp="1"/>
          </p:cNvSpPr>
          <p:nvPr>
            <p:ph type="sldNum" sz="quarter" idx="12"/>
          </p:nvPr>
        </p:nvSpPr>
        <p:spPr/>
        <p:txBody>
          <a:bodyPr/>
          <a:lstStyle/>
          <a:p>
            <a:fld id="{49EC5416-78B8-4F37-B286-A40543F63F6D}" type="slidenum">
              <a:rPr lang="en-US" smtClean="0"/>
              <a:pPr/>
              <a:t>12</a:t>
            </a:fld>
            <a:endParaRPr lang="en-US" dirty="0"/>
          </a:p>
        </p:txBody>
      </p:sp>
      <p:sp>
        <p:nvSpPr>
          <p:cNvPr id="29" name="Rectangle 10">
            <a:extLst>
              <a:ext uri="{FF2B5EF4-FFF2-40B4-BE49-F238E27FC236}">
                <a16:creationId xmlns:a16="http://schemas.microsoft.com/office/drawing/2014/main" id="{5B6741D6-30C8-30B0-16EC-B9ADE8E8583B}"/>
              </a:ext>
            </a:extLst>
          </p:cNvPr>
          <p:cNvSpPr/>
          <p:nvPr/>
        </p:nvSpPr>
        <p:spPr>
          <a:xfrm>
            <a:off x="4564509" y="2952775"/>
            <a:ext cx="818576" cy="188970"/>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0" name="Oval 4">
            <a:extLst>
              <a:ext uri="{FF2B5EF4-FFF2-40B4-BE49-F238E27FC236}">
                <a16:creationId xmlns:a16="http://schemas.microsoft.com/office/drawing/2014/main" id="{7E3F5C01-293A-2093-667C-A3A3B0DD2315}"/>
              </a:ext>
            </a:extLst>
          </p:cNvPr>
          <p:cNvSpPr/>
          <p:nvPr/>
        </p:nvSpPr>
        <p:spPr>
          <a:xfrm>
            <a:off x="3564064" y="2557940"/>
            <a:ext cx="484632" cy="384048"/>
          </a:xfrm>
          <a:prstGeom prst="ellipse">
            <a:avLst/>
          </a:prstGeom>
          <a:solidFill>
            <a:schemeClr val="accent2">
              <a:lumMod val="20000"/>
              <a:lumOff val="80000"/>
            </a:scheme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t-LT" dirty="0">
                <a:solidFill>
                  <a:schemeClr val="tx1"/>
                </a:solidFill>
              </a:rPr>
              <a:t>1</a:t>
            </a:r>
            <a:endParaRPr lang="en-GB" dirty="0">
              <a:solidFill>
                <a:schemeClr val="tx1"/>
              </a:solidFill>
            </a:endParaRPr>
          </a:p>
        </p:txBody>
      </p:sp>
      <p:sp>
        <p:nvSpPr>
          <p:cNvPr id="31" name="TextBox 30">
            <a:extLst>
              <a:ext uri="{FF2B5EF4-FFF2-40B4-BE49-F238E27FC236}">
                <a16:creationId xmlns:a16="http://schemas.microsoft.com/office/drawing/2014/main" id="{FD4DA0BD-9C20-3443-8784-6DB924B25C6D}"/>
              </a:ext>
            </a:extLst>
          </p:cNvPr>
          <p:cNvSpPr txBox="1"/>
          <p:nvPr/>
        </p:nvSpPr>
        <p:spPr>
          <a:xfrm>
            <a:off x="8241111" y="2618823"/>
            <a:ext cx="3675394" cy="646331"/>
          </a:xfrm>
          <a:prstGeom prst="rect">
            <a:avLst/>
          </a:prstGeom>
          <a:solidFill>
            <a:schemeClr val="accent4">
              <a:lumMod val="20000"/>
              <a:lumOff val="80000"/>
            </a:schemeClr>
          </a:solidFill>
        </p:spPr>
        <p:txBody>
          <a:bodyPr wrap="square" rtlCol="0">
            <a:spAutoFit/>
          </a:bodyPr>
          <a:lstStyle/>
          <a:p>
            <a:r>
              <a:rPr lang="en-US" dirty="0"/>
              <a:t>To select the relevant CP</a:t>
            </a:r>
            <a:r>
              <a:rPr lang="lt-LT" dirty="0"/>
              <a:t>V</a:t>
            </a:r>
            <a:r>
              <a:rPr lang="en-US" dirty="0"/>
              <a:t> code, double-click its name.</a:t>
            </a:r>
            <a:endParaRPr lang="lt-LT" dirty="0"/>
          </a:p>
        </p:txBody>
      </p:sp>
      <p:cxnSp>
        <p:nvCxnSpPr>
          <p:cNvPr id="33" name="Straight Arrow Connector 2">
            <a:extLst>
              <a:ext uri="{FF2B5EF4-FFF2-40B4-BE49-F238E27FC236}">
                <a16:creationId xmlns:a16="http://schemas.microsoft.com/office/drawing/2014/main" id="{AAABDE2C-469A-886F-1D12-A2FA8E4D2E1E}"/>
              </a:ext>
            </a:extLst>
          </p:cNvPr>
          <p:cNvCxnSpPr>
            <a:cxnSpLocks/>
          </p:cNvCxnSpPr>
          <p:nvPr/>
        </p:nvCxnSpPr>
        <p:spPr>
          <a:xfrm flipH="1" flipV="1">
            <a:off x="5483535" y="3041068"/>
            <a:ext cx="2709099" cy="3942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54DF3442-D0A6-B9D9-D208-BE46B65A1517}"/>
              </a:ext>
            </a:extLst>
          </p:cNvPr>
          <p:cNvSpPr txBox="1"/>
          <p:nvPr/>
        </p:nvSpPr>
        <p:spPr>
          <a:xfrm>
            <a:off x="786649" y="5170347"/>
            <a:ext cx="3629513" cy="646331"/>
          </a:xfrm>
          <a:prstGeom prst="rect">
            <a:avLst/>
          </a:prstGeom>
          <a:solidFill>
            <a:schemeClr val="accent4">
              <a:lumMod val="20000"/>
              <a:lumOff val="80000"/>
            </a:schemeClr>
          </a:solidFill>
        </p:spPr>
        <p:txBody>
          <a:bodyPr wrap="square" rtlCol="0">
            <a:spAutoFit/>
          </a:bodyPr>
          <a:lstStyle/>
          <a:p>
            <a:r>
              <a:rPr lang="en-US" dirty="0"/>
              <a:t>The selected CP</a:t>
            </a:r>
            <a:r>
              <a:rPr lang="lt-LT" dirty="0"/>
              <a:t>V</a:t>
            </a:r>
            <a:r>
              <a:rPr lang="en-US" dirty="0"/>
              <a:t> code is visible next to the selected items.</a:t>
            </a:r>
          </a:p>
        </p:txBody>
      </p:sp>
      <p:cxnSp>
        <p:nvCxnSpPr>
          <p:cNvPr id="39" name="Straight Arrow Connector 2">
            <a:extLst>
              <a:ext uri="{FF2B5EF4-FFF2-40B4-BE49-F238E27FC236}">
                <a16:creationId xmlns:a16="http://schemas.microsoft.com/office/drawing/2014/main" id="{BF73F5FA-E483-7DDE-765A-7FB2B58B7672}"/>
              </a:ext>
            </a:extLst>
          </p:cNvPr>
          <p:cNvCxnSpPr>
            <a:cxnSpLocks/>
          </p:cNvCxnSpPr>
          <p:nvPr/>
        </p:nvCxnSpPr>
        <p:spPr>
          <a:xfrm flipV="1">
            <a:off x="2239531" y="4979686"/>
            <a:ext cx="0" cy="190661"/>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2" name="TextBox 41">
            <a:extLst>
              <a:ext uri="{FF2B5EF4-FFF2-40B4-BE49-F238E27FC236}">
                <a16:creationId xmlns:a16="http://schemas.microsoft.com/office/drawing/2014/main" id="{0CC3D9E1-05C7-2CB3-F230-174283927BF3}"/>
              </a:ext>
            </a:extLst>
          </p:cNvPr>
          <p:cNvSpPr txBox="1"/>
          <p:nvPr/>
        </p:nvSpPr>
        <p:spPr>
          <a:xfrm>
            <a:off x="8278087" y="3846432"/>
            <a:ext cx="3675394" cy="923330"/>
          </a:xfrm>
          <a:prstGeom prst="rect">
            <a:avLst/>
          </a:prstGeom>
          <a:solidFill>
            <a:schemeClr val="accent4">
              <a:lumMod val="20000"/>
              <a:lumOff val="80000"/>
            </a:schemeClr>
          </a:solidFill>
        </p:spPr>
        <p:txBody>
          <a:bodyPr wrap="square" rtlCol="0">
            <a:spAutoFit/>
          </a:bodyPr>
          <a:lstStyle/>
          <a:p>
            <a:r>
              <a:rPr lang="en-US" dirty="0"/>
              <a:t>To remove a CP</a:t>
            </a:r>
            <a:r>
              <a:rPr lang="lt-LT" dirty="0"/>
              <a:t>V</a:t>
            </a:r>
            <a:r>
              <a:rPr lang="en-US" dirty="0"/>
              <a:t> code from the selected items, tick it and press the mark:</a:t>
            </a:r>
          </a:p>
        </p:txBody>
      </p:sp>
      <p:cxnSp>
        <p:nvCxnSpPr>
          <p:cNvPr id="43" name="Straight Arrow Connector 2">
            <a:extLst>
              <a:ext uri="{FF2B5EF4-FFF2-40B4-BE49-F238E27FC236}">
                <a16:creationId xmlns:a16="http://schemas.microsoft.com/office/drawing/2014/main" id="{5B10B8B5-AF3D-08E7-60A5-F125332F1445}"/>
              </a:ext>
            </a:extLst>
          </p:cNvPr>
          <p:cNvCxnSpPr>
            <a:cxnSpLocks/>
          </p:cNvCxnSpPr>
          <p:nvPr/>
        </p:nvCxnSpPr>
        <p:spPr>
          <a:xfrm flipH="1">
            <a:off x="7081813" y="4493932"/>
            <a:ext cx="1196274" cy="203593"/>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6" name="Rectangle 10">
            <a:extLst>
              <a:ext uri="{FF2B5EF4-FFF2-40B4-BE49-F238E27FC236}">
                <a16:creationId xmlns:a16="http://schemas.microsoft.com/office/drawing/2014/main" id="{096AE599-965F-5125-A9C3-233B46F57148}"/>
              </a:ext>
            </a:extLst>
          </p:cNvPr>
          <p:cNvSpPr/>
          <p:nvPr/>
        </p:nvSpPr>
        <p:spPr>
          <a:xfrm>
            <a:off x="7736541" y="4598894"/>
            <a:ext cx="269137" cy="496751"/>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48" name="Straight Arrow Connector 2">
            <a:extLst>
              <a:ext uri="{FF2B5EF4-FFF2-40B4-BE49-F238E27FC236}">
                <a16:creationId xmlns:a16="http://schemas.microsoft.com/office/drawing/2014/main" id="{2671E134-EA6C-4C81-A8E1-B325CA541B7B}"/>
              </a:ext>
            </a:extLst>
          </p:cNvPr>
          <p:cNvCxnSpPr>
            <a:cxnSpLocks/>
          </p:cNvCxnSpPr>
          <p:nvPr/>
        </p:nvCxnSpPr>
        <p:spPr>
          <a:xfrm flipH="1">
            <a:off x="8049545" y="4697525"/>
            <a:ext cx="1713020" cy="282161"/>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51" name="Rectangle 10">
            <a:extLst>
              <a:ext uri="{FF2B5EF4-FFF2-40B4-BE49-F238E27FC236}">
                <a16:creationId xmlns:a16="http://schemas.microsoft.com/office/drawing/2014/main" id="{5EE9D0FF-5A29-ADFE-B114-B27B25531985}"/>
              </a:ext>
            </a:extLst>
          </p:cNvPr>
          <p:cNvSpPr/>
          <p:nvPr/>
        </p:nvSpPr>
        <p:spPr>
          <a:xfrm>
            <a:off x="8408896" y="5387151"/>
            <a:ext cx="475128" cy="197836"/>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Oval 4">
            <a:extLst>
              <a:ext uri="{FF2B5EF4-FFF2-40B4-BE49-F238E27FC236}">
                <a16:creationId xmlns:a16="http://schemas.microsoft.com/office/drawing/2014/main" id="{E30DF23D-B8AC-C29B-45FB-940C44357811}"/>
              </a:ext>
            </a:extLst>
          </p:cNvPr>
          <p:cNvSpPr/>
          <p:nvPr/>
        </p:nvSpPr>
        <p:spPr>
          <a:xfrm>
            <a:off x="8977863" y="5294045"/>
            <a:ext cx="484632" cy="384048"/>
          </a:xfrm>
          <a:prstGeom prst="ellipse">
            <a:avLst/>
          </a:prstGeom>
          <a:solidFill>
            <a:schemeClr val="accent2">
              <a:lumMod val="20000"/>
              <a:lumOff val="80000"/>
            </a:schemeClr>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lt-LT" dirty="0">
                <a:solidFill>
                  <a:schemeClr val="tx1"/>
                </a:solidFill>
              </a:rPr>
              <a:t>2</a:t>
            </a:r>
            <a:endParaRPr lang="en-GB" dirty="0">
              <a:solidFill>
                <a:schemeClr val="tx1"/>
              </a:solidFill>
            </a:endParaRPr>
          </a:p>
        </p:txBody>
      </p:sp>
      <p:sp>
        <p:nvSpPr>
          <p:cNvPr id="5" name="TextBox 4">
            <a:extLst>
              <a:ext uri="{FF2B5EF4-FFF2-40B4-BE49-F238E27FC236}">
                <a16:creationId xmlns:a16="http://schemas.microsoft.com/office/drawing/2014/main" id="{DCB40CBC-E0C5-4815-0255-6BB11F990E77}"/>
              </a:ext>
            </a:extLst>
          </p:cNvPr>
          <p:cNvSpPr txBox="1"/>
          <p:nvPr/>
        </p:nvSpPr>
        <p:spPr>
          <a:xfrm>
            <a:off x="8255716" y="1768899"/>
            <a:ext cx="3675393" cy="646331"/>
          </a:xfrm>
          <a:prstGeom prst="rect">
            <a:avLst/>
          </a:prstGeom>
          <a:solidFill>
            <a:schemeClr val="accent4">
              <a:lumMod val="20000"/>
              <a:lumOff val="80000"/>
            </a:schemeClr>
          </a:solidFill>
        </p:spPr>
        <p:txBody>
          <a:bodyPr wrap="square">
            <a:spAutoFit/>
          </a:bodyPr>
          <a:lstStyle/>
          <a:p>
            <a:r>
              <a:rPr lang="en-US" dirty="0"/>
              <a:t>Click on the number or "+" to expand the CP</a:t>
            </a:r>
            <a:r>
              <a:rPr lang="lt-LT" dirty="0"/>
              <a:t>V</a:t>
            </a:r>
            <a:r>
              <a:rPr lang="en-US" dirty="0"/>
              <a:t> code. </a:t>
            </a:r>
          </a:p>
        </p:txBody>
      </p:sp>
      <p:cxnSp>
        <p:nvCxnSpPr>
          <p:cNvPr id="8" name="Straight Arrow Connector 2">
            <a:extLst>
              <a:ext uri="{FF2B5EF4-FFF2-40B4-BE49-F238E27FC236}">
                <a16:creationId xmlns:a16="http://schemas.microsoft.com/office/drawing/2014/main" id="{0915E1DA-53B9-C0AE-0027-BFEDB354D6A7}"/>
              </a:ext>
            </a:extLst>
          </p:cNvPr>
          <p:cNvCxnSpPr>
            <a:cxnSpLocks/>
          </p:cNvCxnSpPr>
          <p:nvPr/>
        </p:nvCxnSpPr>
        <p:spPr>
          <a:xfrm flipH="1">
            <a:off x="4719145" y="2092064"/>
            <a:ext cx="3521966" cy="346746"/>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2" name="Rectangle 10">
            <a:extLst>
              <a:ext uri="{FF2B5EF4-FFF2-40B4-BE49-F238E27FC236}">
                <a16:creationId xmlns:a16="http://schemas.microsoft.com/office/drawing/2014/main" id="{96B654AA-6416-E76A-6F4C-07602157FCB3}"/>
              </a:ext>
            </a:extLst>
          </p:cNvPr>
          <p:cNvSpPr/>
          <p:nvPr/>
        </p:nvSpPr>
        <p:spPr>
          <a:xfrm>
            <a:off x="4015138" y="2429853"/>
            <a:ext cx="606033" cy="188970"/>
          </a:xfrm>
          <a:prstGeom prst="rect">
            <a:avLst/>
          </a:prstGeom>
          <a:noFill/>
          <a:ln w="317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869749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C95F1-15C4-2393-45C5-BEC3FE3FBCB3}"/>
            </a:ext>
          </a:extLst>
        </p:cNvPr>
        <p:cNvGrpSpPr/>
        <p:nvPr/>
      </p:nvGrpSpPr>
      <p:grpSpPr>
        <a:xfrm>
          <a:off x="0" y="0"/>
          <a:ext cx="0" cy="0"/>
          <a:chOff x="0" y="0"/>
          <a:chExt cx="0" cy="0"/>
        </a:xfrm>
      </p:grpSpPr>
      <p:pic>
        <p:nvPicPr>
          <p:cNvPr id="10" name="Paveikslėlis 9">
            <a:extLst>
              <a:ext uri="{FF2B5EF4-FFF2-40B4-BE49-F238E27FC236}">
                <a16:creationId xmlns:a16="http://schemas.microsoft.com/office/drawing/2014/main" id="{2C8A5456-47FB-AEF8-A1B9-707BCE9DEC5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sp>
        <p:nvSpPr>
          <p:cNvPr id="7" name="Pavadinimas 1">
            <a:extLst>
              <a:ext uri="{FF2B5EF4-FFF2-40B4-BE49-F238E27FC236}">
                <a16:creationId xmlns:a16="http://schemas.microsoft.com/office/drawing/2014/main" id="{D8220199-DD21-EBA6-0467-098555EFD585}"/>
              </a:ext>
            </a:extLst>
          </p:cNvPr>
          <p:cNvSpPr>
            <a:spLocks noGrp="1"/>
          </p:cNvSpPr>
          <p:nvPr>
            <p:ph type="title"/>
          </p:nvPr>
        </p:nvSpPr>
        <p:spPr>
          <a:xfrm>
            <a:off x="1671437" y="542836"/>
            <a:ext cx="7801946" cy="810627"/>
          </a:xfrm>
        </p:spPr>
        <p:txBody>
          <a:bodyPr>
            <a:noAutofit/>
          </a:bodyPr>
          <a:lstStyle/>
          <a:p>
            <a:pPr algn="ctr"/>
            <a:r>
              <a:rPr lang="en-US" sz="3600" b="1" dirty="0"/>
              <a:t>In the second step, select the CPV codes</a:t>
            </a:r>
            <a:r>
              <a:rPr lang="lt-LT" sz="3600" b="1" dirty="0"/>
              <a:t>.</a:t>
            </a:r>
            <a:br>
              <a:rPr lang="lt-LT" sz="3600" b="1" dirty="0"/>
            </a:br>
            <a:r>
              <a:rPr lang="en-US" sz="3600" b="1" dirty="0"/>
              <a:t>Please choose a more generic CP</a:t>
            </a:r>
            <a:r>
              <a:rPr lang="lt-LT" sz="3600" b="1" dirty="0"/>
              <a:t>V</a:t>
            </a:r>
            <a:r>
              <a:rPr lang="en-US" sz="3600" b="1" dirty="0"/>
              <a:t> code.</a:t>
            </a:r>
          </a:p>
        </p:txBody>
      </p:sp>
      <p:sp>
        <p:nvSpPr>
          <p:cNvPr id="2" name="Slide Number Placeholder 1">
            <a:extLst>
              <a:ext uri="{FF2B5EF4-FFF2-40B4-BE49-F238E27FC236}">
                <a16:creationId xmlns:a16="http://schemas.microsoft.com/office/drawing/2014/main" id="{26E8D8BC-D836-95C9-F932-C2F3F80C7FBF}"/>
              </a:ext>
            </a:extLst>
          </p:cNvPr>
          <p:cNvSpPr>
            <a:spLocks noGrp="1"/>
          </p:cNvSpPr>
          <p:nvPr>
            <p:ph type="sldNum" sz="quarter" idx="12"/>
          </p:nvPr>
        </p:nvSpPr>
        <p:spPr/>
        <p:txBody>
          <a:bodyPr/>
          <a:lstStyle/>
          <a:p>
            <a:fld id="{49EC5416-78B8-4F37-B286-A40543F63F6D}" type="slidenum">
              <a:rPr lang="en-US" smtClean="0"/>
              <a:pPr/>
              <a:t>13</a:t>
            </a:fld>
            <a:endParaRPr lang="en-US" dirty="0"/>
          </a:p>
        </p:txBody>
      </p:sp>
      <p:pic>
        <p:nvPicPr>
          <p:cNvPr id="3" name="Picture 2">
            <a:extLst>
              <a:ext uri="{FF2B5EF4-FFF2-40B4-BE49-F238E27FC236}">
                <a16:creationId xmlns:a16="http://schemas.microsoft.com/office/drawing/2014/main" id="{BE8A4E48-54BE-54E5-1E4E-5DD6065D0BD4}"/>
              </a:ext>
            </a:extLst>
          </p:cNvPr>
          <p:cNvPicPr>
            <a:picLocks noChangeAspect="1"/>
          </p:cNvPicPr>
          <p:nvPr/>
        </p:nvPicPr>
        <p:blipFill>
          <a:blip r:embed="rId4"/>
          <a:stretch>
            <a:fillRect/>
          </a:stretch>
        </p:blipFill>
        <p:spPr>
          <a:xfrm>
            <a:off x="1538901" y="1616893"/>
            <a:ext cx="8834918" cy="4614188"/>
          </a:xfrm>
          <a:prstGeom prst="rect">
            <a:avLst/>
          </a:prstGeom>
        </p:spPr>
      </p:pic>
    </p:spTree>
    <p:extLst>
      <p:ext uri="{BB962C8B-B14F-4D97-AF65-F5344CB8AC3E}">
        <p14:creationId xmlns:p14="http://schemas.microsoft.com/office/powerpoint/2010/main" val="3188843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974B5-A125-8531-E351-ABF140DB2C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1881B5-F7B4-6293-C5AC-344885CE8F37}"/>
              </a:ext>
            </a:extLst>
          </p:cNvPr>
          <p:cNvSpPr>
            <a:spLocks noGrp="1"/>
          </p:cNvSpPr>
          <p:nvPr>
            <p:ph type="title"/>
          </p:nvPr>
        </p:nvSpPr>
        <p:spPr>
          <a:xfrm>
            <a:off x="1238892" y="372268"/>
            <a:ext cx="10515600" cy="1325563"/>
          </a:xfrm>
        </p:spPr>
        <p:txBody>
          <a:bodyPr/>
          <a:lstStyle/>
          <a:p>
            <a:r>
              <a:rPr lang="en-US" dirty="0"/>
              <a:t>Complete the CP</a:t>
            </a:r>
            <a:r>
              <a:rPr lang="lt-LT" dirty="0"/>
              <a:t>V</a:t>
            </a:r>
            <a:r>
              <a:rPr lang="en-US" dirty="0"/>
              <a:t> code selection step</a:t>
            </a:r>
          </a:p>
        </p:txBody>
      </p:sp>
      <p:pic>
        <p:nvPicPr>
          <p:cNvPr id="7" name="Picture 6">
            <a:extLst>
              <a:ext uri="{FF2B5EF4-FFF2-40B4-BE49-F238E27FC236}">
                <a16:creationId xmlns:a16="http://schemas.microsoft.com/office/drawing/2014/main" id="{227B6A59-004B-8E0A-0918-430E07D24B6D}"/>
              </a:ext>
            </a:extLst>
          </p:cNvPr>
          <p:cNvPicPr>
            <a:picLocks noChangeAspect="1"/>
          </p:cNvPicPr>
          <p:nvPr/>
        </p:nvPicPr>
        <p:blipFill>
          <a:blip r:embed="rId2"/>
          <a:stretch>
            <a:fillRect/>
          </a:stretch>
        </p:blipFill>
        <p:spPr>
          <a:xfrm>
            <a:off x="9661941" y="5388737"/>
            <a:ext cx="2530059" cy="1469263"/>
          </a:xfrm>
          <a:prstGeom prst="rect">
            <a:avLst/>
          </a:prstGeom>
        </p:spPr>
      </p:pic>
      <p:sp>
        <p:nvSpPr>
          <p:cNvPr id="4" name="Slide Number Placeholder 3">
            <a:extLst>
              <a:ext uri="{FF2B5EF4-FFF2-40B4-BE49-F238E27FC236}">
                <a16:creationId xmlns:a16="http://schemas.microsoft.com/office/drawing/2014/main" id="{0C2AA7C5-580C-D5AB-B126-2F9D3F3097E7}"/>
              </a:ext>
            </a:extLst>
          </p:cNvPr>
          <p:cNvSpPr>
            <a:spLocks noGrp="1"/>
          </p:cNvSpPr>
          <p:nvPr>
            <p:ph type="sldNum" sz="quarter" idx="12"/>
          </p:nvPr>
        </p:nvSpPr>
        <p:spPr/>
        <p:txBody>
          <a:bodyPr/>
          <a:lstStyle/>
          <a:p>
            <a:fld id="{49EC5416-78B8-4F37-B286-A40543F63F6D}" type="slidenum">
              <a:rPr lang="en-US" smtClean="0"/>
              <a:pPr/>
              <a:t>14</a:t>
            </a:fld>
            <a:endParaRPr lang="en-US" dirty="0"/>
          </a:p>
        </p:txBody>
      </p:sp>
      <p:pic>
        <p:nvPicPr>
          <p:cNvPr id="6" name="Picture 5">
            <a:extLst>
              <a:ext uri="{FF2B5EF4-FFF2-40B4-BE49-F238E27FC236}">
                <a16:creationId xmlns:a16="http://schemas.microsoft.com/office/drawing/2014/main" id="{5321CA40-0D0C-1336-D36D-30AF14BD0A40}"/>
              </a:ext>
            </a:extLst>
          </p:cNvPr>
          <p:cNvPicPr>
            <a:picLocks noChangeAspect="1"/>
          </p:cNvPicPr>
          <p:nvPr/>
        </p:nvPicPr>
        <p:blipFill>
          <a:blip r:embed="rId3"/>
          <a:stretch>
            <a:fillRect/>
          </a:stretch>
        </p:blipFill>
        <p:spPr>
          <a:xfrm>
            <a:off x="1083404" y="1609750"/>
            <a:ext cx="9843566" cy="3778987"/>
          </a:xfrm>
          <a:prstGeom prst="rect">
            <a:avLst/>
          </a:prstGeom>
        </p:spPr>
      </p:pic>
      <p:pic>
        <p:nvPicPr>
          <p:cNvPr id="27" name="Picture 26">
            <a:extLst>
              <a:ext uri="{FF2B5EF4-FFF2-40B4-BE49-F238E27FC236}">
                <a16:creationId xmlns:a16="http://schemas.microsoft.com/office/drawing/2014/main" id="{5228B5F2-A652-C497-6999-CBE7CAF98494}"/>
              </a:ext>
            </a:extLst>
          </p:cNvPr>
          <p:cNvPicPr>
            <a:picLocks noChangeAspect="1"/>
          </p:cNvPicPr>
          <p:nvPr/>
        </p:nvPicPr>
        <p:blipFill>
          <a:blip r:embed="rId4"/>
          <a:stretch>
            <a:fillRect/>
          </a:stretch>
        </p:blipFill>
        <p:spPr>
          <a:xfrm>
            <a:off x="10337439" y="3429000"/>
            <a:ext cx="603273" cy="284296"/>
          </a:xfrm>
          <a:prstGeom prst="rect">
            <a:avLst/>
          </a:prstGeom>
        </p:spPr>
      </p:pic>
    </p:spTree>
    <p:extLst>
      <p:ext uri="{BB962C8B-B14F-4D97-AF65-F5344CB8AC3E}">
        <p14:creationId xmlns:p14="http://schemas.microsoft.com/office/powerpoint/2010/main" val="326623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03B43-B938-2C9C-2E04-8BAF86AC6CB1}"/>
              </a:ext>
            </a:extLst>
          </p:cNvPr>
          <p:cNvSpPr>
            <a:spLocks noGrp="1"/>
          </p:cNvSpPr>
          <p:nvPr>
            <p:ph type="title"/>
          </p:nvPr>
        </p:nvSpPr>
        <p:spPr/>
        <p:txBody>
          <a:bodyPr/>
          <a:lstStyle/>
          <a:p>
            <a:pPr algn="ctr"/>
            <a:r>
              <a:rPr lang="en-US" dirty="0"/>
              <a:t>In the third step, fill in the information of the future system administrator</a:t>
            </a:r>
          </a:p>
        </p:txBody>
      </p:sp>
      <p:pic>
        <p:nvPicPr>
          <p:cNvPr id="7" name="Picture 6">
            <a:extLst>
              <a:ext uri="{FF2B5EF4-FFF2-40B4-BE49-F238E27FC236}">
                <a16:creationId xmlns:a16="http://schemas.microsoft.com/office/drawing/2014/main" id="{2B7FF9FC-22AE-4783-8E76-D06197F12314}"/>
              </a:ext>
            </a:extLst>
          </p:cNvPr>
          <p:cNvPicPr>
            <a:picLocks noChangeAspect="1"/>
          </p:cNvPicPr>
          <p:nvPr/>
        </p:nvPicPr>
        <p:blipFill>
          <a:blip r:embed="rId2"/>
          <a:stretch>
            <a:fillRect/>
          </a:stretch>
        </p:blipFill>
        <p:spPr>
          <a:xfrm>
            <a:off x="9661941" y="5388737"/>
            <a:ext cx="2530059" cy="1469263"/>
          </a:xfrm>
          <a:prstGeom prst="rect">
            <a:avLst/>
          </a:prstGeom>
        </p:spPr>
      </p:pic>
      <p:sp>
        <p:nvSpPr>
          <p:cNvPr id="4" name="Slide Number Placeholder 3">
            <a:extLst>
              <a:ext uri="{FF2B5EF4-FFF2-40B4-BE49-F238E27FC236}">
                <a16:creationId xmlns:a16="http://schemas.microsoft.com/office/drawing/2014/main" id="{7E527ECA-E719-CC2A-6C08-C090E7816CC9}"/>
              </a:ext>
            </a:extLst>
          </p:cNvPr>
          <p:cNvSpPr>
            <a:spLocks noGrp="1"/>
          </p:cNvSpPr>
          <p:nvPr>
            <p:ph type="sldNum" sz="quarter" idx="12"/>
          </p:nvPr>
        </p:nvSpPr>
        <p:spPr/>
        <p:txBody>
          <a:bodyPr/>
          <a:lstStyle/>
          <a:p>
            <a:fld id="{49EC5416-78B8-4F37-B286-A40543F63F6D}" type="slidenum">
              <a:rPr lang="en-US" smtClean="0"/>
              <a:pPr/>
              <a:t>15</a:t>
            </a:fld>
            <a:endParaRPr lang="en-US" dirty="0"/>
          </a:p>
        </p:txBody>
      </p:sp>
      <p:sp>
        <p:nvSpPr>
          <p:cNvPr id="9" name="TextBox 8">
            <a:extLst>
              <a:ext uri="{FF2B5EF4-FFF2-40B4-BE49-F238E27FC236}">
                <a16:creationId xmlns:a16="http://schemas.microsoft.com/office/drawing/2014/main" id="{98735226-0069-9F61-E834-26B520C9566C}"/>
              </a:ext>
            </a:extLst>
          </p:cNvPr>
          <p:cNvSpPr txBox="1"/>
          <p:nvPr/>
        </p:nvSpPr>
        <p:spPr>
          <a:xfrm>
            <a:off x="444814" y="5247852"/>
            <a:ext cx="10747685" cy="1477328"/>
          </a:xfrm>
          <a:prstGeom prst="rect">
            <a:avLst/>
          </a:prstGeom>
          <a:noFill/>
        </p:spPr>
        <p:txBody>
          <a:bodyPr wrap="square">
            <a:spAutoFit/>
          </a:bodyPr>
          <a:lstStyle/>
          <a:p>
            <a:r>
              <a:rPr lang="en-US" dirty="0"/>
              <a:t>The Supplier </a:t>
            </a:r>
            <a:r>
              <a:rPr lang="en-US" b="1" u="sng" dirty="0"/>
              <a:t>Administrator </a:t>
            </a:r>
            <a:r>
              <a:rPr lang="en-US" dirty="0"/>
              <a:t>will be responsible for setting up the CVP IS for users, managing the </a:t>
            </a:r>
            <a:r>
              <a:rPr lang="en-US" dirty="0" err="1"/>
              <a:t>organisation's</a:t>
            </a:r>
            <a:r>
              <a:rPr lang="en-US" dirty="0"/>
              <a:t> information, etc. </a:t>
            </a:r>
            <a:endParaRPr lang="lt-LT" dirty="0"/>
          </a:p>
          <a:p>
            <a:r>
              <a:rPr lang="en-US" dirty="0"/>
              <a:t>Do not use dots, spaces or other special characters when creating a user name, but numbers may be used. </a:t>
            </a:r>
            <a:endParaRPr lang="lt-LT" dirty="0"/>
          </a:p>
          <a:p>
            <a:r>
              <a:rPr lang="en-US" b="1" dirty="0"/>
              <a:t>* Fields marked with an asterisk are mandatory. Please make sure you select </a:t>
            </a:r>
            <a:r>
              <a:rPr lang="lt-LT" b="1" dirty="0"/>
              <a:t>English</a:t>
            </a:r>
            <a:r>
              <a:rPr lang="en-US" b="1" dirty="0"/>
              <a:t> as your preferred language. </a:t>
            </a:r>
          </a:p>
        </p:txBody>
      </p:sp>
      <p:pic>
        <p:nvPicPr>
          <p:cNvPr id="10" name="Picture 9">
            <a:extLst>
              <a:ext uri="{FF2B5EF4-FFF2-40B4-BE49-F238E27FC236}">
                <a16:creationId xmlns:a16="http://schemas.microsoft.com/office/drawing/2014/main" id="{9AD9701A-FA58-C6FC-EEF0-99A2AB956102}"/>
              </a:ext>
            </a:extLst>
          </p:cNvPr>
          <p:cNvPicPr>
            <a:picLocks noChangeAspect="1"/>
          </p:cNvPicPr>
          <p:nvPr/>
        </p:nvPicPr>
        <p:blipFill>
          <a:blip r:embed="rId3"/>
          <a:stretch>
            <a:fillRect/>
          </a:stretch>
        </p:blipFill>
        <p:spPr>
          <a:xfrm>
            <a:off x="444814" y="1818786"/>
            <a:ext cx="4617992" cy="3429066"/>
          </a:xfrm>
          <a:prstGeom prst="rect">
            <a:avLst/>
          </a:prstGeom>
        </p:spPr>
      </p:pic>
      <p:pic>
        <p:nvPicPr>
          <p:cNvPr id="16" name="Picture 15">
            <a:extLst>
              <a:ext uri="{FF2B5EF4-FFF2-40B4-BE49-F238E27FC236}">
                <a16:creationId xmlns:a16="http://schemas.microsoft.com/office/drawing/2014/main" id="{A24AC2A2-299C-47DF-5EC8-D91D3B711983}"/>
              </a:ext>
            </a:extLst>
          </p:cNvPr>
          <p:cNvPicPr>
            <a:picLocks noChangeAspect="1"/>
          </p:cNvPicPr>
          <p:nvPr/>
        </p:nvPicPr>
        <p:blipFill>
          <a:blip r:embed="rId4"/>
          <a:stretch>
            <a:fillRect/>
          </a:stretch>
        </p:blipFill>
        <p:spPr>
          <a:xfrm>
            <a:off x="5318939" y="1850506"/>
            <a:ext cx="6428247" cy="3280622"/>
          </a:xfrm>
          <a:prstGeom prst="rect">
            <a:avLst/>
          </a:prstGeom>
        </p:spPr>
      </p:pic>
      <p:sp>
        <p:nvSpPr>
          <p:cNvPr id="14" name="Rectangle 13">
            <a:extLst>
              <a:ext uri="{FF2B5EF4-FFF2-40B4-BE49-F238E27FC236}">
                <a16:creationId xmlns:a16="http://schemas.microsoft.com/office/drawing/2014/main" id="{5C51C6C5-FC89-2151-674E-8E46FEBA8EBE}"/>
              </a:ext>
            </a:extLst>
          </p:cNvPr>
          <p:cNvSpPr/>
          <p:nvPr/>
        </p:nvSpPr>
        <p:spPr>
          <a:xfrm>
            <a:off x="11353800" y="3296230"/>
            <a:ext cx="393386" cy="173040"/>
          </a:xfrm>
          <a:prstGeom prst="rect">
            <a:avLst/>
          </a:prstGeom>
          <a:noFill/>
          <a:ln w="31750" cap="flat" cmpd="sng" algn="ctr">
            <a:solidFill>
              <a:srgbClr val="FF0000"/>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ysClr val="window" lastClr="FFFFFF"/>
                </a:solidFill>
                <a:latin typeface="Aptos" panose="02110004020202020204"/>
              </a:defRPr>
            </a:lvl1pPr>
            <a:lvl2pPr marL="457200" algn="l" defTabSz="914400" rtl="0" eaLnBrk="1" latinLnBrk="0" hangingPunct="1">
              <a:defRPr sz="1800" kern="1200">
                <a:solidFill>
                  <a:sysClr val="window" lastClr="FFFFFF"/>
                </a:solidFill>
                <a:latin typeface="Aptos" panose="02110004020202020204"/>
              </a:defRPr>
            </a:lvl2pPr>
            <a:lvl3pPr marL="914400" algn="l" defTabSz="914400" rtl="0" eaLnBrk="1" latinLnBrk="0" hangingPunct="1">
              <a:defRPr sz="1800" kern="1200">
                <a:solidFill>
                  <a:sysClr val="window" lastClr="FFFFFF"/>
                </a:solidFill>
                <a:latin typeface="Aptos" panose="02110004020202020204"/>
              </a:defRPr>
            </a:lvl3pPr>
            <a:lvl4pPr marL="1371600" algn="l" defTabSz="914400" rtl="0" eaLnBrk="1" latinLnBrk="0" hangingPunct="1">
              <a:defRPr sz="1800" kern="1200">
                <a:solidFill>
                  <a:sysClr val="window" lastClr="FFFFFF"/>
                </a:solidFill>
                <a:latin typeface="Aptos" panose="02110004020202020204"/>
              </a:defRPr>
            </a:lvl4pPr>
            <a:lvl5pPr marL="1828800" algn="l" defTabSz="914400" rtl="0" eaLnBrk="1" latinLnBrk="0" hangingPunct="1">
              <a:defRPr sz="1800" kern="1200">
                <a:solidFill>
                  <a:sysClr val="window" lastClr="FFFFFF"/>
                </a:solidFill>
                <a:latin typeface="Aptos" panose="02110004020202020204"/>
              </a:defRPr>
            </a:lvl5pPr>
            <a:lvl6pPr marL="2286000" algn="l" defTabSz="914400" rtl="0" eaLnBrk="1" latinLnBrk="0" hangingPunct="1">
              <a:defRPr sz="1800" kern="1200">
                <a:solidFill>
                  <a:sysClr val="window" lastClr="FFFFFF"/>
                </a:solidFill>
                <a:latin typeface="Aptos" panose="02110004020202020204"/>
              </a:defRPr>
            </a:lvl6pPr>
            <a:lvl7pPr marL="2743200" algn="l" defTabSz="914400" rtl="0" eaLnBrk="1" latinLnBrk="0" hangingPunct="1">
              <a:defRPr sz="1800" kern="1200">
                <a:solidFill>
                  <a:sysClr val="window" lastClr="FFFFFF"/>
                </a:solidFill>
                <a:latin typeface="Aptos" panose="02110004020202020204"/>
              </a:defRPr>
            </a:lvl7pPr>
            <a:lvl8pPr marL="3200400" algn="l" defTabSz="914400" rtl="0" eaLnBrk="1" latinLnBrk="0" hangingPunct="1">
              <a:defRPr sz="1800" kern="1200">
                <a:solidFill>
                  <a:sysClr val="window" lastClr="FFFFFF"/>
                </a:solidFill>
                <a:latin typeface="Aptos" panose="02110004020202020204"/>
              </a:defRPr>
            </a:lvl8pPr>
            <a:lvl9pPr marL="3657600" algn="l" defTabSz="914400" rtl="0" eaLnBrk="1" latinLnBrk="0" hangingPunct="1">
              <a:defRPr sz="1800" kern="1200">
                <a:solidFill>
                  <a:sysClr val="window" lastClr="FFFFFF"/>
                </a:solidFill>
                <a:latin typeface="Aptos" panose="02110004020202020204"/>
              </a:defRPr>
            </a:lvl9pPr>
          </a:lstStyle>
          <a:p>
            <a:pPr algn="ctr"/>
            <a:endParaRPr lang="en-GB"/>
          </a:p>
        </p:txBody>
      </p:sp>
    </p:spTree>
    <p:extLst>
      <p:ext uri="{BB962C8B-B14F-4D97-AF65-F5344CB8AC3E}">
        <p14:creationId xmlns:p14="http://schemas.microsoft.com/office/powerpoint/2010/main" val="2331092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EFE7A0-B052-EE84-0A1A-9880CDA7D484}"/>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691DAD7D-3786-A74A-02A3-B2F2B7F7EFD8}"/>
              </a:ext>
            </a:extLst>
          </p:cNvPr>
          <p:cNvSpPr>
            <a:spLocks noGrp="1"/>
          </p:cNvSpPr>
          <p:nvPr>
            <p:ph type="title"/>
          </p:nvPr>
        </p:nvSpPr>
        <p:spPr>
          <a:xfrm>
            <a:off x="806719" y="455732"/>
            <a:ext cx="10817722" cy="1155399"/>
          </a:xfrm>
        </p:spPr>
        <p:txBody>
          <a:bodyPr>
            <a:noAutofit/>
          </a:bodyPr>
          <a:lstStyle/>
          <a:p>
            <a:r>
              <a:rPr lang="en-US" sz="2000" b="1" dirty="0"/>
              <a:t>Use the password rules when creating a password.</a:t>
            </a:r>
            <a:r>
              <a:rPr lang="lt-LT" sz="2000" b="1" dirty="0"/>
              <a:t> </a:t>
            </a:r>
            <a:br>
              <a:rPr lang="lt-LT" sz="2000" b="1" dirty="0"/>
            </a:br>
            <a:r>
              <a:rPr lang="en-US" sz="2000" b="1" dirty="0"/>
              <a:t>Do not use syllables that are the same or part of the same as the user's name. That is, the password and the username must not contain 2 consecutive characters (</a:t>
            </a:r>
            <a:r>
              <a:rPr lang="lt-LT" sz="2000" b="1" dirty="0" err="1"/>
              <a:t>for</a:t>
            </a:r>
            <a:r>
              <a:rPr lang="lt-LT" sz="2000" b="1" dirty="0"/>
              <a:t> </a:t>
            </a:r>
            <a:r>
              <a:rPr lang="lt-LT" sz="2000" b="1" dirty="0" err="1"/>
              <a:t>example</a:t>
            </a:r>
            <a:r>
              <a:rPr lang="en-US" sz="2000" b="1" dirty="0"/>
              <a:t> the username </a:t>
            </a:r>
            <a:r>
              <a:rPr lang="lt-LT" sz="2000" b="1" dirty="0" err="1"/>
              <a:t>is</a:t>
            </a:r>
            <a:r>
              <a:rPr lang="en-US" sz="2000" b="1" dirty="0"/>
              <a:t> ,,kompiuteris24",</a:t>
            </a:r>
            <a:r>
              <a:rPr lang="lt-LT" sz="2000" b="1" dirty="0"/>
              <a:t> </a:t>
            </a:r>
            <a:r>
              <a:rPr lang="lt-LT" sz="2000" b="1" dirty="0" err="1"/>
              <a:t>so</a:t>
            </a:r>
            <a:r>
              <a:rPr lang="en-US" sz="2000" b="1" dirty="0"/>
              <a:t> the password must not contain ,,ko", ,,om", ,,</a:t>
            </a:r>
            <a:r>
              <a:rPr lang="en-US" sz="2000" b="1" dirty="0" err="1"/>
              <a:t>ri</a:t>
            </a:r>
            <a:r>
              <a:rPr lang="en-US" sz="2000" b="1" dirty="0"/>
              <a:t>" etc.). </a:t>
            </a:r>
            <a:br>
              <a:rPr lang="lt-LT" sz="2000" b="1" dirty="0"/>
            </a:br>
            <a:r>
              <a:rPr lang="en-US" sz="2000" b="1" dirty="0"/>
              <a:t>Pay attention to system hints under the password you create.</a:t>
            </a:r>
            <a:r>
              <a:rPr lang="lt-LT" sz="2000" b="1" dirty="0"/>
              <a:t> </a:t>
            </a:r>
            <a:r>
              <a:rPr lang="lt-LT" sz="2000" b="1" dirty="0" err="1"/>
              <a:t>Re-enter</a:t>
            </a:r>
            <a:r>
              <a:rPr lang="lt-LT" sz="2000" b="1" dirty="0"/>
              <a:t> </a:t>
            </a:r>
            <a:r>
              <a:rPr lang="lt-LT" sz="2000" b="1" dirty="0" err="1"/>
              <a:t>password</a:t>
            </a:r>
            <a:r>
              <a:rPr lang="lt-LT" sz="2000" b="1" dirty="0"/>
              <a:t> </a:t>
            </a:r>
            <a:r>
              <a:rPr lang="lt-LT" sz="2000" b="1" dirty="0" err="1"/>
              <a:t>type</a:t>
            </a:r>
            <a:r>
              <a:rPr lang="lt-LT" sz="2000" b="1" dirty="0"/>
              <a:t> </a:t>
            </a:r>
            <a:r>
              <a:rPr lang="lt-LT" sz="2000" b="1" dirty="0" err="1"/>
              <a:t>by</a:t>
            </a:r>
            <a:r>
              <a:rPr lang="lt-LT" sz="2000" b="1" dirty="0"/>
              <a:t> </a:t>
            </a:r>
            <a:r>
              <a:rPr lang="lt-LT" sz="2000" b="1" dirty="0" err="1"/>
              <a:t>hand</a:t>
            </a:r>
            <a:r>
              <a:rPr lang="lt-LT" sz="2000" b="1" dirty="0"/>
              <a:t>.</a:t>
            </a:r>
            <a:endParaRPr lang="en-US" sz="2000" b="1" dirty="0"/>
          </a:p>
        </p:txBody>
      </p:sp>
      <p:pic>
        <p:nvPicPr>
          <p:cNvPr id="7" name="Picture 6">
            <a:extLst>
              <a:ext uri="{FF2B5EF4-FFF2-40B4-BE49-F238E27FC236}">
                <a16:creationId xmlns:a16="http://schemas.microsoft.com/office/drawing/2014/main" id="{7BC6E331-A639-284B-2108-C3394C9629C7}"/>
              </a:ext>
            </a:extLst>
          </p:cNvPr>
          <p:cNvPicPr>
            <a:picLocks noChangeAspect="1"/>
          </p:cNvPicPr>
          <p:nvPr/>
        </p:nvPicPr>
        <p:blipFill>
          <a:blip r:embed="rId2"/>
          <a:stretch>
            <a:fillRect/>
          </a:stretch>
        </p:blipFill>
        <p:spPr>
          <a:xfrm>
            <a:off x="9661941" y="5388737"/>
            <a:ext cx="2530059" cy="1469263"/>
          </a:xfrm>
          <a:prstGeom prst="rect">
            <a:avLst/>
          </a:prstGeom>
        </p:spPr>
      </p:pic>
      <p:sp>
        <p:nvSpPr>
          <p:cNvPr id="4" name="Slide Number Placeholder 3">
            <a:extLst>
              <a:ext uri="{FF2B5EF4-FFF2-40B4-BE49-F238E27FC236}">
                <a16:creationId xmlns:a16="http://schemas.microsoft.com/office/drawing/2014/main" id="{5EEF3FAD-859C-E28A-1BB6-C6B45AB9034B}"/>
              </a:ext>
            </a:extLst>
          </p:cNvPr>
          <p:cNvSpPr>
            <a:spLocks noGrp="1"/>
          </p:cNvSpPr>
          <p:nvPr>
            <p:ph type="sldNum" sz="quarter" idx="12"/>
          </p:nvPr>
        </p:nvSpPr>
        <p:spPr/>
        <p:txBody>
          <a:bodyPr/>
          <a:lstStyle/>
          <a:p>
            <a:fld id="{49EC5416-78B8-4F37-B286-A40543F63F6D}" type="slidenum">
              <a:rPr lang="en-US" smtClean="0"/>
              <a:pPr/>
              <a:t>16</a:t>
            </a:fld>
            <a:endParaRPr lang="en-US" dirty="0"/>
          </a:p>
        </p:txBody>
      </p:sp>
      <p:pic>
        <p:nvPicPr>
          <p:cNvPr id="3" name="Picture 2">
            <a:extLst>
              <a:ext uri="{FF2B5EF4-FFF2-40B4-BE49-F238E27FC236}">
                <a16:creationId xmlns:a16="http://schemas.microsoft.com/office/drawing/2014/main" id="{09B83959-B949-714A-98CF-37AD392C6213}"/>
              </a:ext>
            </a:extLst>
          </p:cNvPr>
          <p:cNvPicPr>
            <a:picLocks noChangeAspect="1"/>
          </p:cNvPicPr>
          <p:nvPr/>
        </p:nvPicPr>
        <p:blipFill>
          <a:blip r:embed="rId3"/>
          <a:stretch>
            <a:fillRect/>
          </a:stretch>
        </p:blipFill>
        <p:spPr>
          <a:xfrm>
            <a:off x="3532500" y="1890425"/>
            <a:ext cx="6746615" cy="4511843"/>
          </a:xfrm>
          <a:prstGeom prst="rect">
            <a:avLst/>
          </a:prstGeom>
        </p:spPr>
      </p:pic>
      <p:pic>
        <p:nvPicPr>
          <p:cNvPr id="11" name="Picture 10">
            <a:extLst>
              <a:ext uri="{FF2B5EF4-FFF2-40B4-BE49-F238E27FC236}">
                <a16:creationId xmlns:a16="http://schemas.microsoft.com/office/drawing/2014/main" id="{5E1DB590-212F-4493-F196-636ECBFE5BD1}"/>
              </a:ext>
            </a:extLst>
          </p:cNvPr>
          <p:cNvPicPr>
            <a:picLocks noChangeAspect="1"/>
          </p:cNvPicPr>
          <p:nvPr/>
        </p:nvPicPr>
        <p:blipFill>
          <a:blip r:embed="rId4"/>
          <a:stretch>
            <a:fillRect/>
          </a:stretch>
        </p:blipFill>
        <p:spPr>
          <a:xfrm>
            <a:off x="488877" y="2168210"/>
            <a:ext cx="1473276" cy="781090"/>
          </a:xfrm>
          <a:prstGeom prst="rect">
            <a:avLst/>
          </a:prstGeom>
        </p:spPr>
      </p:pic>
      <p:sp>
        <p:nvSpPr>
          <p:cNvPr id="13" name="Rectangle 12">
            <a:extLst>
              <a:ext uri="{FF2B5EF4-FFF2-40B4-BE49-F238E27FC236}">
                <a16:creationId xmlns:a16="http://schemas.microsoft.com/office/drawing/2014/main" id="{6AE9D6BF-13AB-4AD1-DD2B-7EE747F7C872}"/>
              </a:ext>
            </a:extLst>
          </p:cNvPr>
          <p:cNvSpPr/>
          <p:nvPr/>
        </p:nvSpPr>
        <p:spPr>
          <a:xfrm>
            <a:off x="488877" y="2350444"/>
            <a:ext cx="1247456" cy="495444"/>
          </a:xfrm>
          <a:prstGeom prst="rect">
            <a:avLst/>
          </a:prstGeom>
          <a:noFill/>
          <a:ln w="31750" cap="flat" cmpd="sng" algn="ctr">
            <a:solidFill>
              <a:srgbClr val="FF0000"/>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ysClr val="window" lastClr="FFFFFF"/>
                </a:solidFill>
                <a:latin typeface="Calibri"/>
              </a:defRPr>
            </a:lvl1pPr>
            <a:lvl2pPr marL="457200" algn="l" defTabSz="914400" rtl="0" eaLnBrk="1" latinLnBrk="0" hangingPunct="1">
              <a:defRPr sz="1800" kern="1200">
                <a:solidFill>
                  <a:sysClr val="window" lastClr="FFFFFF"/>
                </a:solidFill>
                <a:latin typeface="Calibri"/>
              </a:defRPr>
            </a:lvl2pPr>
            <a:lvl3pPr marL="914400" algn="l" defTabSz="914400" rtl="0" eaLnBrk="1" latinLnBrk="0" hangingPunct="1">
              <a:defRPr sz="1800" kern="1200">
                <a:solidFill>
                  <a:sysClr val="window" lastClr="FFFFFF"/>
                </a:solidFill>
                <a:latin typeface="Calibri"/>
              </a:defRPr>
            </a:lvl3pPr>
            <a:lvl4pPr marL="1371600" algn="l" defTabSz="914400" rtl="0" eaLnBrk="1" latinLnBrk="0" hangingPunct="1">
              <a:defRPr sz="1800" kern="1200">
                <a:solidFill>
                  <a:sysClr val="window" lastClr="FFFFFF"/>
                </a:solidFill>
                <a:latin typeface="Calibri"/>
              </a:defRPr>
            </a:lvl4pPr>
            <a:lvl5pPr marL="1828800" algn="l" defTabSz="914400" rtl="0" eaLnBrk="1" latinLnBrk="0" hangingPunct="1">
              <a:defRPr sz="1800" kern="1200">
                <a:solidFill>
                  <a:sysClr val="window" lastClr="FFFFFF"/>
                </a:solidFill>
                <a:latin typeface="Calibri"/>
              </a:defRPr>
            </a:lvl5pPr>
            <a:lvl6pPr marL="2286000" algn="l" defTabSz="914400" rtl="0" eaLnBrk="1" latinLnBrk="0" hangingPunct="1">
              <a:defRPr sz="1800" kern="1200">
                <a:solidFill>
                  <a:sysClr val="window" lastClr="FFFFFF"/>
                </a:solidFill>
                <a:latin typeface="Calibri"/>
              </a:defRPr>
            </a:lvl6pPr>
            <a:lvl7pPr marL="2743200" algn="l" defTabSz="914400" rtl="0" eaLnBrk="1" latinLnBrk="0" hangingPunct="1">
              <a:defRPr sz="1800" kern="1200">
                <a:solidFill>
                  <a:sysClr val="window" lastClr="FFFFFF"/>
                </a:solidFill>
                <a:latin typeface="Calibri"/>
              </a:defRPr>
            </a:lvl7pPr>
            <a:lvl8pPr marL="3200400" algn="l" defTabSz="914400" rtl="0" eaLnBrk="1" latinLnBrk="0" hangingPunct="1">
              <a:defRPr sz="1800" kern="1200">
                <a:solidFill>
                  <a:sysClr val="window" lastClr="FFFFFF"/>
                </a:solidFill>
                <a:latin typeface="Calibri"/>
              </a:defRPr>
            </a:lvl8pPr>
            <a:lvl9pPr marL="3657600" algn="l" defTabSz="914400" rtl="0" eaLnBrk="1" latinLnBrk="0" hangingPunct="1">
              <a:defRPr sz="1800" kern="1200">
                <a:solidFill>
                  <a:sysClr val="window" lastClr="FFFFFF"/>
                </a:solidFill>
                <a:latin typeface="Calibri"/>
              </a:defRPr>
            </a:lvl9pPr>
          </a:lstStyle>
          <a:p>
            <a:pPr algn="ctr"/>
            <a:endParaRPr lang="en-GB"/>
          </a:p>
        </p:txBody>
      </p:sp>
      <p:pic>
        <p:nvPicPr>
          <p:cNvPr id="18" name="Picture 17">
            <a:extLst>
              <a:ext uri="{FF2B5EF4-FFF2-40B4-BE49-F238E27FC236}">
                <a16:creationId xmlns:a16="http://schemas.microsoft.com/office/drawing/2014/main" id="{0CF27E2B-05E7-DBE3-514F-441E1DD4A6FF}"/>
              </a:ext>
            </a:extLst>
          </p:cNvPr>
          <p:cNvPicPr>
            <a:picLocks noChangeAspect="1"/>
          </p:cNvPicPr>
          <p:nvPr/>
        </p:nvPicPr>
        <p:blipFill>
          <a:blip r:embed="rId5"/>
          <a:stretch>
            <a:fillRect/>
          </a:stretch>
        </p:blipFill>
        <p:spPr>
          <a:xfrm>
            <a:off x="488877" y="3131534"/>
            <a:ext cx="2530059" cy="2229228"/>
          </a:xfrm>
          <a:prstGeom prst="rect">
            <a:avLst/>
          </a:prstGeom>
        </p:spPr>
      </p:pic>
      <p:pic>
        <p:nvPicPr>
          <p:cNvPr id="16" name="Picture 15">
            <a:extLst>
              <a:ext uri="{FF2B5EF4-FFF2-40B4-BE49-F238E27FC236}">
                <a16:creationId xmlns:a16="http://schemas.microsoft.com/office/drawing/2014/main" id="{05EF6FFC-4A99-6017-8E0D-0C4129311518}"/>
              </a:ext>
            </a:extLst>
          </p:cNvPr>
          <p:cNvPicPr>
            <a:picLocks noChangeAspect="1"/>
          </p:cNvPicPr>
          <p:nvPr/>
        </p:nvPicPr>
        <p:blipFill>
          <a:blip r:embed="rId6"/>
          <a:stretch>
            <a:fillRect/>
          </a:stretch>
        </p:blipFill>
        <p:spPr>
          <a:xfrm>
            <a:off x="535825" y="3738438"/>
            <a:ext cx="902558" cy="369619"/>
          </a:xfrm>
          <a:prstGeom prst="rect">
            <a:avLst/>
          </a:prstGeom>
        </p:spPr>
      </p:pic>
      <p:pic>
        <p:nvPicPr>
          <p:cNvPr id="17" name="Picture 16">
            <a:extLst>
              <a:ext uri="{FF2B5EF4-FFF2-40B4-BE49-F238E27FC236}">
                <a16:creationId xmlns:a16="http://schemas.microsoft.com/office/drawing/2014/main" id="{8296306B-9E3E-F76D-CD4E-3230D7A1264A}"/>
              </a:ext>
            </a:extLst>
          </p:cNvPr>
          <p:cNvPicPr>
            <a:picLocks noChangeAspect="1"/>
          </p:cNvPicPr>
          <p:nvPr/>
        </p:nvPicPr>
        <p:blipFill>
          <a:blip r:embed="rId7"/>
          <a:stretch>
            <a:fillRect/>
          </a:stretch>
        </p:blipFill>
        <p:spPr>
          <a:xfrm>
            <a:off x="535825" y="4966289"/>
            <a:ext cx="1467637" cy="394473"/>
          </a:xfrm>
          <a:prstGeom prst="rect">
            <a:avLst/>
          </a:prstGeom>
        </p:spPr>
      </p:pic>
      <p:sp>
        <p:nvSpPr>
          <p:cNvPr id="2" name="Flowchart: Connector 1">
            <a:extLst>
              <a:ext uri="{FF2B5EF4-FFF2-40B4-BE49-F238E27FC236}">
                <a16:creationId xmlns:a16="http://schemas.microsoft.com/office/drawing/2014/main" id="{4681BF39-548D-1835-D94C-0F6D9A92D76C}"/>
              </a:ext>
            </a:extLst>
          </p:cNvPr>
          <p:cNvSpPr/>
          <p:nvPr/>
        </p:nvSpPr>
        <p:spPr>
          <a:xfrm>
            <a:off x="704193" y="352320"/>
            <a:ext cx="102526" cy="149131"/>
          </a:xfrm>
          <a:prstGeom prst="flowChartConnector">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988186E-F34B-3D76-91CB-F529D7F585B4}"/>
              </a:ext>
            </a:extLst>
          </p:cNvPr>
          <p:cNvPicPr>
            <a:picLocks noChangeAspect="1"/>
          </p:cNvPicPr>
          <p:nvPr/>
        </p:nvPicPr>
        <p:blipFill>
          <a:blip r:embed="rId8"/>
          <a:stretch>
            <a:fillRect/>
          </a:stretch>
        </p:blipFill>
        <p:spPr>
          <a:xfrm>
            <a:off x="696981" y="672889"/>
            <a:ext cx="109738" cy="158510"/>
          </a:xfrm>
          <a:prstGeom prst="rect">
            <a:avLst/>
          </a:prstGeom>
        </p:spPr>
      </p:pic>
      <p:pic>
        <p:nvPicPr>
          <p:cNvPr id="6" name="Picture 5">
            <a:extLst>
              <a:ext uri="{FF2B5EF4-FFF2-40B4-BE49-F238E27FC236}">
                <a16:creationId xmlns:a16="http://schemas.microsoft.com/office/drawing/2014/main" id="{C3A75D46-BD46-C3FB-E3BB-C18E075A5E9B}"/>
              </a:ext>
            </a:extLst>
          </p:cNvPr>
          <p:cNvPicPr>
            <a:picLocks noChangeAspect="1"/>
          </p:cNvPicPr>
          <p:nvPr/>
        </p:nvPicPr>
        <p:blipFill>
          <a:blip r:embed="rId8"/>
          <a:stretch>
            <a:fillRect/>
          </a:stretch>
        </p:blipFill>
        <p:spPr>
          <a:xfrm>
            <a:off x="710837" y="1510988"/>
            <a:ext cx="109738" cy="158510"/>
          </a:xfrm>
          <a:prstGeom prst="rect">
            <a:avLst/>
          </a:prstGeom>
        </p:spPr>
      </p:pic>
    </p:spTree>
    <p:extLst>
      <p:ext uri="{BB962C8B-B14F-4D97-AF65-F5344CB8AC3E}">
        <p14:creationId xmlns:p14="http://schemas.microsoft.com/office/powerpoint/2010/main" val="823064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DA675-F027-772E-72FA-E1E0D69847D4}"/>
              </a:ext>
            </a:extLst>
          </p:cNvPr>
          <p:cNvSpPr>
            <a:spLocks noGrp="1"/>
          </p:cNvSpPr>
          <p:nvPr>
            <p:ph type="title"/>
          </p:nvPr>
        </p:nvSpPr>
        <p:spPr>
          <a:xfrm>
            <a:off x="838200" y="260022"/>
            <a:ext cx="10515600" cy="1325563"/>
          </a:xfrm>
        </p:spPr>
        <p:txBody>
          <a:bodyPr>
            <a:noAutofit/>
          </a:bodyPr>
          <a:lstStyle/>
          <a:p>
            <a:r>
              <a:rPr lang="en-US" sz="2800" dirty="0"/>
              <a:t>After the third step, you will see a successful registration message and receive an automated email with a login code to the email address provided by the administrator. You will then receive a second automated email to confirm your registration.</a:t>
            </a:r>
          </a:p>
        </p:txBody>
      </p:sp>
      <p:pic>
        <p:nvPicPr>
          <p:cNvPr id="9" name="Picture 8">
            <a:extLst>
              <a:ext uri="{FF2B5EF4-FFF2-40B4-BE49-F238E27FC236}">
                <a16:creationId xmlns:a16="http://schemas.microsoft.com/office/drawing/2014/main" id="{D3836BB8-0B0E-CCF2-0C25-9972AE5F1893}"/>
              </a:ext>
            </a:extLst>
          </p:cNvPr>
          <p:cNvPicPr>
            <a:picLocks noChangeAspect="1"/>
          </p:cNvPicPr>
          <p:nvPr/>
        </p:nvPicPr>
        <p:blipFill>
          <a:blip r:embed="rId2"/>
          <a:stretch>
            <a:fillRect/>
          </a:stretch>
        </p:blipFill>
        <p:spPr>
          <a:xfrm>
            <a:off x="9661941" y="5388737"/>
            <a:ext cx="2530059" cy="1469263"/>
          </a:xfrm>
          <a:prstGeom prst="rect">
            <a:avLst/>
          </a:prstGeom>
        </p:spPr>
      </p:pic>
      <p:sp>
        <p:nvSpPr>
          <p:cNvPr id="4" name="Slide Number Placeholder 3">
            <a:extLst>
              <a:ext uri="{FF2B5EF4-FFF2-40B4-BE49-F238E27FC236}">
                <a16:creationId xmlns:a16="http://schemas.microsoft.com/office/drawing/2014/main" id="{E0D43F1A-A26B-A67F-2617-DAEFFE7ECABE}"/>
              </a:ext>
            </a:extLst>
          </p:cNvPr>
          <p:cNvSpPr>
            <a:spLocks noGrp="1"/>
          </p:cNvSpPr>
          <p:nvPr>
            <p:ph type="sldNum" sz="quarter" idx="12"/>
          </p:nvPr>
        </p:nvSpPr>
        <p:spPr/>
        <p:txBody>
          <a:bodyPr/>
          <a:lstStyle/>
          <a:p>
            <a:fld id="{49EC5416-78B8-4F37-B286-A40543F63F6D}" type="slidenum">
              <a:rPr lang="en-US" smtClean="0"/>
              <a:pPr/>
              <a:t>17</a:t>
            </a:fld>
            <a:endParaRPr lang="en-US" dirty="0"/>
          </a:p>
        </p:txBody>
      </p:sp>
      <p:pic>
        <p:nvPicPr>
          <p:cNvPr id="10" name="Picture 9">
            <a:extLst>
              <a:ext uri="{FF2B5EF4-FFF2-40B4-BE49-F238E27FC236}">
                <a16:creationId xmlns:a16="http://schemas.microsoft.com/office/drawing/2014/main" id="{2409A93B-2996-BF2F-B19E-7561179FA14F}"/>
              </a:ext>
            </a:extLst>
          </p:cNvPr>
          <p:cNvPicPr>
            <a:picLocks noChangeAspect="1"/>
          </p:cNvPicPr>
          <p:nvPr/>
        </p:nvPicPr>
        <p:blipFill>
          <a:blip r:embed="rId3"/>
          <a:stretch>
            <a:fillRect/>
          </a:stretch>
        </p:blipFill>
        <p:spPr>
          <a:xfrm>
            <a:off x="1079939" y="1764707"/>
            <a:ext cx="9806684" cy="4607518"/>
          </a:xfrm>
          <a:prstGeom prst="rect">
            <a:avLst/>
          </a:prstGeom>
        </p:spPr>
      </p:pic>
      <p:sp>
        <p:nvSpPr>
          <p:cNvPr id="3" name="Rectangle 2">
            <a:extLst>
              <a:ext uri="{FF2B5EF4-FFF2-40B4-BE49-F238E27FC236}">
                <a16:creationId xmlns:a16="http://schemas.microsoft.com/office/drawing/2014/main" id="{8E78878F-845D-CA74-C323-A129512B7F3F}"/>
              </a:ext>
            </a:extLst>
          </p:cNvPr>
          <p:cNvSpPr/>
          <p:nvPr/>
        </p:nvSpPr>
        <p:spPr>
          <a:xfrm>
            <a:off x="1187669" y="3120651"/>
            <a:ext cx="1671144" cy="232150"/>
          </a:xfrm>
          <a:prstGeom prst="rect">
            <a:avLst/>
          </a:prstGeom>
          <a:noFill/>
          <a:ln w="31750" cap="flat" cmpd="sng" algn="ctr">
            <a:solidFill>
              <a:srgbClr val="FF0000"/>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ysClr val="window" lastClr="FFFFFF"/>
                </a:solidFill>
                <a:latin typeface="Aptos" panose="02110004020202020204"/>
              </a:defRPr>
            </a:lvl1pPr>
            <a:lvl2pPr marL="457200" algn="l" defTabSz="914400" rtl="0" eaLnBrk="1" latinLnBrk="0" hangingPunct="1">
              <a:defRPr sz="1800" kern="1200">
                <a:solidFill>
                  <a:sysClr val="window" lastClr="FFFFFF"/>
                </a:solidFill>
                <a:latin typeface="Aptos" panose="02110004020202020204"/>
              </a:defRPr>
            </a:lvl2pPr>
            <a:lvl3pPr marL="914400" algn="l" defTabSz="914400" rtl="0" eaLnBrk="1" latinLnBrk="0" hangingPunct="1">
              <a:defRPr sz="1800" kern="1200">
                <a:solidFill>
                  <a:sysClr val="window" lastClr="FFFFFF"/>
                </a:solidFill>
                <a:latin typeface="Aptos" panose="02110004020202020204"/>
              </a:defRPr>
            </a:lvl3pPr>
            <a:lvl4pPr marL="1371600" algn="l" defTabSz="914400" rtl="0" eaLnBrk="1" latinLnBrk="0" hangingPunct="1">
              <a:defRPr sz="1800" kern="1200">
                <a:solidFill>
                  <a:sysClr val="window" lastClr="FFFFFF"/>
                </a:solidFill>
                <a:latin typeface="Aptos" panose="02110004020202020204"/>
              </a:defRPr>
            </a:lvl4pPr>
            <a:lvl5pPr marL="1828800" algn="l" defTabSz="914400" rtl="0" eaLnBrk="1" latinLnBrk="0" hangingPunct="1">
              <a:defRPr sz="1800" kern="1200">
                <a:solidFill>
                  <a:sysClr val="window" lastClr="FFFFFF"/>
                </a:solidFill>
                <a:latin typeface="Aptos" panose="02110004020202020204"/>
              </a:defRPr>
            </a:lvl5pPr>
            <a:lvl6pPr marL="2286000" algn="l" defTabSz="914400" rtl="0" eaLnBrk="1" latinLnBrk="0" hangingPunct="1">
              <a:defRPr sz="1800" kern="1200">
                <a:solidFill>
                  <a:sysClr val="window" lastClr="FFFFFF"/>
                </a:solidFill>
                <a:latin typeface="Aptos" panose="02110004020202020204"/>
              </a:defRPr>
            </a:lvl6pPr>
            <a:lvl7pPr marL="2743200" algn="l" defTabSz="914400" rtl="0" eaLnBrk="1" latinLnBrk="0" hangingPunct="1">
              <a:defRPr sz="1800" kern="1200">
                <a:solidFill>
                  <a:sysClr val="window" lastClr="FFFFFF"/>
                </a:solidFill>
                <a:latin typeface="Aptos" panose="02110004020202020204"/>
              </a:defRPr>
            </a:lvl7pPr>
            <a:lvl8pPr marL="3200400" algn="l" defTabSz="914400" rtl="0" eaLnBrk="1" latinLnBrk="0" hangingPunct="1">
              <a:defRPr sz="1800" kern="1200">
                <a:solidFill>
                  <a:sysClr val="window" lastClr="FFFFFF"/>
                </a:solidFill>
                <a:latin typeface="Aptos" panose="02110004020202020204"/>
              </a:defRPr>
            </a:lvl8pPr>
            <a:lvl9pPr marL="3657600" algn="l" defTabSz="914400" rtl="0" eaLnBrk="1" latinLnBrk="0" hangingPunct="1">
              <a:defRPr sz="1800" kern="1200">
                <a:solidFill>
                  <a:sysClr val="window" lastClr="FFFFFF"/>
                </a:solidFill>
                <a:latin typeface="Aptos" panose="02110004020202020204"/>
              </a:defRPr>
            </a:lvl9pPr>
          </a:lstStyle>
          <a:p>
            <a:pPr algn="ctr"/>
            <a:endParaRPr lang="en-GB"/>
          </a:p>
        </p:txBody>
      </p:sp>
    </p:spTree>
    <p:extLst>
      <p:ext uri="{BB962C8B-B14F-4D97-AF65-F5344CB8AC3E}">
        <p14:creationId xmlns:p14="http://schemas.microsoft.com/office/powerpoint/2010/main" val="2717005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6A72F6-97CE-4F06-19E3-A204D570C3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020" y="1628195"/>
            <a:ext cx="5686323" cy="4674845"/>
          </a:xfrm>
          <a:prstGeom prst="rect">
            <a:avLst/>
          </a:prstGeom>
        </p:spPr>
      </p:pic>
      <p:sp>
        <p:nvSpPr>
          <p:cNvPr id="2" name="Title 1">
            <a:extLst>
              <a:ext uri="{FF2B5EF4-FFF2-40B4-BE49-F238E27FC236}">
                <a16:creationId xmlns:a16="http://schemas.microsoft.com/office/drawing/2014/main" id="{1237F1A7-0EC8-73A8-FFC0-553053FF4F0A}"/>
              </a:ext>
            </a:extLst>
          </p:cNvPr>
          <p:cNvSpPr>
            <a:spLocks noGrp="1"/>
          </p:cNvSpPr>
          <p:nvPr>
            <p:ph type="title"/>
          </p:nvPr>
        </p:nvSpPr>
        <p:spPr>
          <a:xfrm>
            <a:off x="838200" y="365125"/>
            <a:ext cx="10515600" cy="1469263"/>
          </a:xfrm>
        </p:spPr>
        <p:txBody>
          <a:bodyPr>
            <a:normAutofit fontScale="90000"/>
          </a:bodyPr>
          <a:lstStyle/>
          <a:p>
            <a:r>
              <a:rPr lang="en-US" sz="2700" b="1" dirty="0"/>
              <a:t>You will see two links in the email directing you to the system. If you receive a second automated email confirming your registration, we recommend that you use the direct link below to enter your code.</a:t>
            </a:r>
            <a:br>
              <a:rPr lang="en-US" sz="3600" dirty="0"/>
            </a:br>
            <a:endParaRPr lang="en-US" sz="3600" dirty="0"/>
          </a:p>
        </p:txBody>
      </p:sp>
      <p:pic>
        <p:nvPicPr>
          <p:cNvPr id="5" name="Picture 4">
            <a:extLst>
              <a:ext uri="{FF2B5EF4-FFF2-40B4-BE49-F238E27FC236}">
                <a16:creationId xmlns:a16="http://schemas.microsoft.com/office/drawing/2014/main" id="{F85FEA7C-1171-60A5-9E1D-1999022CCA40}"/>
              </a:ext>
            </a:extLst>
          </p:cNvPr>
          <p:cNvPicPr>
            <a:picLocks noChangeAspect="1"/>
          </p:cNvPicPr>
          <p:nvPr/>
        </p:nvPicPr>
        <p:blipFill>
          <a:blip r:embed="rId3"/>
          <a:stretch>
            <a:fillRect/>
          </a:stretch>
        </p:blipFill>
        <p:spPr>
          <a:xfrm>
            <a:off x="9661941" y="5388737"/>
            <a:ext cx="2530059" cy="1469263"/>
          </a:xfrm>
          <a:prstGeom prst="rect">
            <a:avLst/>
          </a:prstGeom>
        </p:spPr>
      </p:pic>
      <p:sp>
        <p:nvSpPr>
          <p:cNvPr id="4" name="Slide Number Placeholder 3">
            <a:extLst>
              <a:ext uri="{FF2B5EF4-FFF2-40B4-BE49-F238E27FC236}">
                <a16:creationId xmlns:a16="http://schemas.microsoft.com/office/drawing/2014/main" id="{BA817E9A-D204-140A-7E08-EE7CCD3278EA}"/>
              </a:ext>
            </a:extLst>
          </p:cNvPr>
          <p:cNvSpPr>
            <a:spLocks noGrp="1"/>
          </p:cNvSpPr>
          <p:nvPr>
            <p:ph type="sldNum" sz="quarter" idx="12"/>
          </p:nvPr>
        </p:nvSpPr>
        <p:spPr/>
        <p:txBody>
          <a:bodyPr/>
          <a:lstStyle/>
          <a:p>
            <a:fld id="{49EC5416-78B8-4F37-B286-A40543F63F6D}" type="slidenum">
              <a:rPr lang="en-US" smtClean="0"/>
              <a:pPr/>
              <a:t>18</a:t>
            </a:fld>
            <a:endParaRPr lang="en-US" dirty="0"/>
          </a:p>
        </p:txBody>
      </p:sp>
      <p:cxnSp>
        <p:nvCxnSpPr>
          <p:cNvPr id="15" name="Straight Arrow Connector 14">
            <a:extLst>
              <a:ext uri="{FF2B5EF4-FFF2-40B4-BE49-F238E27FC236}">
                <a16:creationId xmlns:a16="http://schemas.microsoft.com/office/drawing/2014/main" id="{865B4BE6-AA26-2804-82C6-C4434CA67610}"/>
              </a:ext>
            </a:extLst>
          </p:cNvPr>
          <p:cNvCxnSpPr/>
          <p:nvPr/>
        </p:nvCxnSpPr>
        <p:spPr>
          <a:xfrm flipV="1">
            <a:off x="3426372" y="2795752"/>
            <a:ext cx="2823284" cy="145042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7" name="Straight Arrow Connector 16">
            <a:extLst>
              <a:ext uri="{FF2B5EF4-FFF2-40B4-BE49-F238E27FC236}">
                <a16:creationId xmlns:a16="http://schemas.microsoft.com/office/drawing/2014/main" id="{3B973E0D-2C7A-D2F4-18B8-6D18406A6E9C}"/>
              </a:ext>
            </a:extLst>
          </p:cNvPr>
          <p:cNvCxnSpPr/>
          <p:nvPr/>
        </p:nvCxnSpPr>
        <p:spPr>
          <a:xfrm flipV="1">
            <a:off x="4288221" y="4918841"/>
            <a:ext cx="1881351" cy="67266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pic>
        <p:nvPicPr>
          <p:cNvPr id="12" name="Picture 11">
            <a:extLst>
              <a:ext uri="{FF2B5EF4-FFF2-40B4-BE49-F238E27FC236}">
                <a16:creationId xmlns:a16="http://schemas.microsoft.com/office/drawing/2014/main" id="{548CEE9A-AE1A-7C53-8DD0-DC874546D2C4}"/>
              </a:ext>
            </a:extLst>
          </p:cNvPr>
          <p:cNvPicPr>
            <a:picLocks noChangeAspect="1"/>
          </p:cNvPicPr>
          <p:nvPr/>
        </p:nvPicPr>
        <p:blipFill>
          <a:blip r:embed="rId4"/>
          <a:stretch>
            <a:fillRect/>
          </a:stretch>
        </p:blipFill>
        <p:spPr>
          <a:xfrm>
            <a:off x="6308084" y="1628195"/>
            <a:ext cx="5468705" cy="2180021"/>
          </a:xfrm>
          <a:prstGeom prst="rect">
            <a:avLst/>
          </a:prstGeom>
        </p:spPr>
      </p:pic>
      <p:pic>
        <p:nvPicPr>
          <p:cNvPr id="16" name="Picture 15">
            <a:extLst>
              <a:ext uri="{FF2B5EF4-FFF2-40B4-BE49-F238E27FC236}">
                <a16:creationId xmlns:a16="http://schemas.microsoft.com/office/drawing/2014/main" id="{8BCE9205-C03D-1E98-2D84-DAFE9B45A099}"/>
              </a:ext>
            </a:extLst>
          </p:cNvPr>
          <p:cNvPicPr>
            <a:picLocks noChangeAspect="1"/>
          </p:cNvPicPr>
          <p:nvPr/>
        </p:nvPicPr>
        <p:blipFill>
          <a:blip r:embed="rId5"/>
          <a:stretch>
            <a:fillRect/>
          </a:stretch>
        </p:blipFill>
        <p:spPr>
          <a:xfrm>
            <a:off x="6288876" y="3943060"/>
            <a:ext cx="5487913" cy="2359980"/>
          </a:xfrm>
          <a:prstGeom prst="rect">
            <a:avLst/>
          </a:prstGeom>
        </p:spPr>
      </p:pic>
    </p:spTree>
    <p:extLst>
      <p:ext uri="{BB962C8B-B14F-4D97-AF65-F5344CB8AC3E}">
        <p14:creationId xmlns:p14="http://schemas.microsoft.com/office/powerpoint/2010/main" val="1959743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8C7AB-FA6F-86B3-6357-97626A73EBE6}"/>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A54FE6FD-DC68-8884-B16E-4044D62C4295}"/>
              </a:ext>
            </a:extLst>
          </p:cNvPr>
          <p:cNvPicPr>
            <a:picLocks noChangeAspect="1"/>
          </p:cNvPicPr>
          <p:nvPr/>
        </p:nvPicPr>
        <p:blipFill>
          <a:blip r:embed="rId2"/>
          <a:stretch>
            <a:fillRect/>
          </a:stretch>
        </p:blipFill>
        <p:spPr>
          <a:xfrm>
            <a:off x="9661941" y="5388737"/>
            <a:ext cx="2530059" cy="1469263"/>
          </a:xfrm>
          <a:prstGeom prst="rect">
            <a:avLst/>
          </a:prstGeom>
        </p:spPr>
      </p:pic>
      <p:sp>
        <p:nvSpPr>
          <p:cNvPr id="4" name="Slide Number Placeholder 3">
            <a:extLst>
              <a:ext uri="{FF2B5EF4-FFF2-40B4-BE49-F238E27FC236}">
                <a16:creationId xmlns:a16="http://schemas.microsoft.com/office/drawing/2014/main" id="{43E94B59-101E-28FF-0F74-BAAED4A25C09}"/>
              </a:ext>
            </a:extLst>
          </p:cNvPr>
          <p:cNvSpPr>
            <a:spLocks noGrp="1"/>
          </p:cNvSpPr>
          <p:nvPr>
            <p:ph type="sldNum" sz="quarter" idx="12"/>
          </p:nvPr>
        </p:nvSpPr>
        <p:spPr/>
        <p:txBody>
          <a:bodyPr/>
          <a:lstStyle/>
          <a:p>
            <a:fld id="{49EC5416-78B8-4F37-B286-A40543F63F6D}" type="slidenum">
              <a:rPr lang="en-US" smtClean="0"/>
              <a:pPr/>
              <a:t>19</a:t>
            </a:fld>
            <a:endParaRPr lang="en-US" dirty="0"/>
          </a:p>
        </p:txBody>
      </p:sp>
      <p:sp>
        <p:nvSpPr>
          <p:cNvPr id="3" name="Content Placeholder 2">
            <a:extLst>
              <a:ext uri="{FF2B5EF4-FFF2-40B4-BE49-F238E27FC236}">
                <a16:creationId xmlns:a16="http://schemas.microsoft.com/office/drawing/2014/main" id="{02314ECF-9A7E-1543-F24A-861389F6A1D8}"/>
              </a:ext>
            </a:extLst>
          </p:cNvPr>
          <p:cNvSpPr>
            <a:spLocks noGrp="1"/>
          </p:cNvSpPr>
          <p:nvPr>
            <p:ph idx="1"/>
          </p:nvPr>
        </p:nvSpPr>
        <p:spPr>
          <a:xfrm>
            <a:off x="838200" y="270330"/>
            <a:ext cx="10515600" cy="1629561"/>
          </a:xfrm>
        </p:spPr>
        <p:txBody>
          <a:bodyPr>
            <a:normAutofit fontScale="92500" lnSpcReduction="10000"/>
          </a:bodyPr>
          <a:lstStyle/>
          <a:p>
            <a:pPr marL="0" indent="0" algn="ctr">
              <a:buNone/>
            </a:pPr>
            <a:r>
              <a:rPr lang="lt-LT" dirty="0" err="1">
                <a:latin typeface="Aptos" panose="020B0004020202020204" pitchFamily="34" charset="0"/>
                <a:cs typeface="Calibri" panose="020F0502020204030204" pitchFamily="34" charset="0"/>
              </a:rPr>
              <a:t>Registration</a:t>
            </a:r>
            <a:r>
              <a:rPr lang="lt-LT" dirty="0">
                <a:latin typeface="Aptos" panose="020B0004020202020204" pitchFamily="34" charset="0"/>
                <a:cs typeface="Calibri" panose="020F0502020204030204" pitchFamily="34" charset="0"/>
              </a:rPr>
              <a:t> </a:t>
            </a:r>
            <a:r>
              <a:rPr lang="lt-LT" dirty="0" err="1">
                <a:latin typeface="Aptos" panose="020B0004020202020204" pitchFamily="34" charset="0"/>
                <a:cs typeface="Calibri" panose="020F0502020204030204" pitchFamily="34" charset="0"/>
              </a:rPr>
              <a:t>Validation</a:t>
            </a:r>
            <a:r>
              <a:rPr lang="lt-LT" dirty="0">
                <a:latin typeface="Aptos" panose="020B0004020202020204" pitchFamily="34" charset="0"/>
                <a:cs typeface="Calibri" panose="020F0502020204030204" pitchFamily="34" charset="0"/>
              </a:rPr>
              <a:t> - a</a:t>
            </a:r>
            <a:r>
              <a:rPr lang="en-US" dirty="0">
                <a:latin typeface="Aptos" panose="020B0004020202020204" pitchFamily="34" charset="0"/>
                <a:cs typeface="Calibri" panose="020F0502020204030204" pitchFamily="34" charset="0"/>
              </a:rPr>
              <a:t> second automated email confirming your registration.</a:t>
            </a:r>
            <a:endParaRPr lang="lt-LT" dirty="0">
              <a:latin typeface="Aptos" panose="020B0004020202020204" pitchFamily="34" charset="0"/>
              <a:cs typeface="Calibri" panose="020F0502020204030204" pitchFamily="34" charset="0"/>
            </a:endParaRPr>
          </a:p>
          <a:p>
            <a:pPr marL="0" indent="0" algn="ctr">
              <a:buNone/>
            </a:pPr>
            <a:r>
              <a:rPr lang="en-US" sz="2000" dirty="0">
                <a:latin typeface="Aptos" panose="020B0004020202020204" pitchFamily="34" charset="0"/>
                <a:cs typeface="Calibri" panose="020F0502020204030204" pitchFamily="34" charset="0"/>
              </a:rPr>
              <a:t>The registration form is verified by the Service's staff and the registration is confirmed within </a:t>
            </a:r>
            <a:r>
              <a:rPr lang="en-US" sz="2000" b="1" dirty="0">
                <a:latin typeface="Aptos" panose="020B0004020202020204" pitchFamily="34" charset="0"/>
                <a:cs typeface="Calibri" panose="020F0502020204030204" pitchFamily="34" charset="0"/>
              </a:rPr>
              <a:t>3 working days</a:t>
            </a:r>
            <a:r>
              <a:rPr lang="en-US" sz="2000" dirty="0">
                <a:latin typeface="Aptos" panose="020B0004020202020204" pitchFamily="34" charset="0"/>
                <a:cs typeface="Calibri" panose="020F0502020204030204" pitchFamily="34" charset="0"/>
              </a:rPr>
              <a:t>. The decision of the Service regarding the approval of the registration of the Person shall be notified to the user by e-mail as indicated in the registration form.</a:t>
            </a:r>
            <a:endParaRPr lang="lt-LT" sz="2000" dirty="0">
              <a:latin typeface="Aptos" panose="020B000402020202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84931F01-1796-4448-AA44-EB423B1496D8}"/>
              </a:ext>
            </a:extLst>
          </p:cNvPr>
          <p:cNvPicPr>
            <a:picLocks noChangeAspect="1"/>
          </p:cNvPicPr>
          <p:nvPr/>
        </p:nvPicPr>
        <p:blipFill>
          <a:blip r:embed="rId3"/>
          <a:stretch>
            <a:fillRect/>
          </a:stretch>
        </p:blipFill>
        <p:spPr>
          <a:xfrm>
            <a:off x="3343133" y="1938503"/>
            <a:ext cx="5505733" cy="4184865"/>
          </a:xfrm>
          <a:prstGeom prst="rect">
            <a:avLst/>
          </a:prstGeom>
        </p:spPr>
      </p:pic>
    </p:spTree>
    <p:extLst>
      <p:ext uri="{BB962C8B-B14F-4D97-AF65-F5344CB8AC3E}">
        <p14:creationId xmlns:p14="http://schemas.microsoft.com/office/powerpoint/2010/main" val="733070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aveikslėlis 9"/>
          <p:cNvPicPr>
            <a:picLocks noChangeAspect="1"/>
          </p:cNvPicPr>
          <p:nvPr/>
        </p:nvPicPr>
        <p:blipFill rotWithShape="1">
          <a:blip r:embed="rId2"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sp>
        <p:nvSpPr>
          <p:cNvPr id="2" name="Slide Number Placeholder 1">
            <a:extLst>
              <a:ext uri="{FF2B5EF4-FFF2-40B4-BE49-F238E27FC236}">
                <a16:creationId xmlns:a16="http://schemas.microsoft.com/office/drawing/2014/main" id="{6C1C1B42-8FE8-2943-AAD5-F5C9D72BCC10}"/>
              </a:ext>
            </a:extLst>
          </p:cNvPr>
          <p:cNvSpPr>
            <a:spLocks noGrp="1"/>
          </p:cNvSpPr>
          <p:nvPr>
            <p:ph type="sldNum" sz="quarter" idx="12"/>
          </p:nvPr>
        </p:nvSpPr>
        <p:spPr/>
        <p:txBody>
          <a:bodyPr/>
          <a:lstStyle/>
          <a:p>
            <a:fld id="{49EC5416-78B8-4F37-B286-A40543F63F6D}" type="slidenum">
              <a:rPr lang="en-US" smtClean="0"/>
              <a:pPr/>
              <a:t>2</a:t>
            </a:fld>
            <a:endParaRPr lang="en-US" dirty="0"/>
          </a:p>
        </p:txBody>
      </p:sp>
      <p:sp>
        <p:nvSpPr>
          <p:cNvPr id="4" name="TextBox 3">
            <a:extLst>
              <a:ext uri="{FF2B5EF4-FFF2-40B4-BE49-F238E27FC236}">
                <a16:creationId xmlns:a16="http://schemas.microsoft.com/office/drawing/2014/main" id="{BA100A8E-899D-C369-1D21-62DE2702517C}"/>
              </a:ext>
            </a:extLst>
          </p:cNvPr>
          <p:cNvSpPr txBox="1"/>
          <p:nvPr/>
        </p:nvSpPr>
        <p:spPr>
          <a:xfrm>
            <a:off x="1384014" y="206166"/>
            <a:ext cx="9423971" cy="1631216"/>
          </a:xfrm>
          <a:prstGeom prst="rect">
            <a:avLst/>
          </a:prstGeom>
          <a:noFill/>
        </p:spPr>
        <p:txBody>
          <a:bodyPr wrap="square" lIns="91440" tIns="45720" rIns="91440" bIns="45720" anchor="t">
            <a:spAutoFit/>
          </a:bodyPr>
          <a:lstStyle/>
          <a:p>
            <a:pPr algn="ctr"/>
            <a:r>
              <a:rPr lang="en-US" sz="2800" dirty="0"/>
              <a:t>You can find the supplier registration form here</a:t>
            </a:r>
            <a:r>
              <a:rPr lang="lt-LT" sz="2800" dirty="0"/>
              <a:t>:</a:t>
            </a:r>
            <a:endParaRPr lang="lt-LT" sz="2800" dirty="0">
              <a:cs typeface="Calibri"/>
            </a:endParaRPr>
          </a:p>
          <a:p>
            <a:pPr algn="ctr"/>
            <a:r>
              <a:rPr lang="lt-LT" sz="2800" dirty="0">
                <a:solidFill>
                  <a:srgbClr val="000000"/>
                </a:solidFill>
                <a:ea typeface="+mn-lt"/>
                <a:cs typeface="+mn-lt"/>
                <a:hlinkClick r:id="rId3"/>
              </a:rPr>
              <a:t>European Dynamics - Registruotis tiekėju</a:t>
            </a:r>
            <a:endParaRPr lang="lt-LT" sz="2800"/>
          </a:p>
          <a:p>
            <a:pPr algn="ctr"/>
            <a:endParaRPr lang="en-US" sz="4400" dirty="0"/>
          </a:p>
        </p:txBody>
      </p:sp>
      <p:sp>
        <p:nvSpPr>
          <p:cNvPr id="5" name="TextBox 4">
            <a:extLst>
              <a:ext uri="{FF2B5EF4-FFF2-40B4-BE49-F238E27FC236}">
                <a16:creationId xmlns:a16="http://schemas.microsoft.com/office/drawing/2014/main" id="{7771448D-862E-F149-B9AD-AD686D47440C}"/>
              </a:ext>
            </a:extLst>
          </p:cNvPr>
          <p:cNvSpPr txBox="1"/>
          <p:nvPr/>
        </p:nvSpPr>
        <p:spPr>
          <a:xfrm>
            <a:off x="4398083" y="2175936"/>
            <a:ext cx="6096000" cy="646331"/>
          </a:xfrm>
          <a:prstGeom prst="rect">
            <a:avLst/>
          </a:prstGeom>
          <a:noFill/>
        </p:spPr>
        <p:txBody>
          <a:bodyPr wrap="square">
            <a:spAutoFit/>
          </a:bodyPr>
          <a:lstStyle/>
          <a:p>
            <a:pPr algn="r"/>
            <a:r>
              <a:rPr lang="en-US" dirty="0"/>
              <a:t>Please choose English to the right of the page</a:t>
            </a:r>
          </a:p>
          <a:p>
            <a:endParaRPr lang="en-US" dirty="0"/>
          </a:p>
        </p:txBody>
      </p:sp>
      <p:pic>
        <p:nvPicPr>
          <p:cNvPr id="9" name="Picture 8">
            <a:extLst>
              <a:ext uri="{FF2B5EF4-FFF2-40B4-BE49-F238E27FC236}">
                <a16:creationId xmlns:a16="http://schemas.microsoft.com/office/drawing/2014/main" id="{803615F0-58E1-95AA-17E4-DF248BE2097A}"/>
              </a:ext>
            </a:extLst>
          </p:cNvPr>
          <p:cNvPicPr>
            <a:picLocks noChangeAspect="1"/>
          </p:cNvPicPr>
          <p:nvPr/>
        </p:nvPicPr>
        <p:blipFill>
          <a:blip r:embed="rId4"/>
          <a:stretch>
            <a:fillRect/>
          </a:stretch>
        </p:blipFill>
        <p:spPr>
          <a:xfrm>
            <a:off x="1697917" y="2590240"/>
            <a:ext cx="8796169" cy="4117861"/>
          </a:xfrm>
          <a:prstGeom prst="rect">
            <a:avLst/>
          </a:prstGeom>
        </p:spPr>
      </p:pic>
      <p:sp>
        <p:nvSpPr>
          <p:cNvPr id="8" name="Rectangle 7">
            <a:extLst>
              <a:ext uri="{FF2B5EF4-FFF2-40B4-BE49-F238E27FC236}">
                <a16:creationId xmlns:a16="http://schemas.microsoft.com/office/drawing/2014/main" id="{5C51C6C5-FC89-2151-674E-8E46FEBA8EBE}"/>
              </a:ext>
            </a:extLst>
          </p:cNvPr>
          <p:cNvSpPr/>
          <p:nvPr/>
        </p:nvSpPr>
        <p:spPr>
          <a:xfrm flipV="1">
            <a:off x="1823583" y="4162094"/>
            <a:ext cx="2538209" cy="178677"/>
          </a:xfrm>
          <a:prstGeom prst="rect">
            <a:avLst/>
          </a:prstGeom>
          <a:noFill/>
          <a:ln w="31750" cap="flat" cmpd="sng" algn="ctr">
            <a:solidFill>
              <a:srgbClr val="FF0000"/>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ysClr val="window" lastClr="FFFFFF"/>
                </a:solidFill>
                <a:latin typeface="Aptos" panose="02110004020202020204"/>
              </a:defRPr>
            </a:lvl1pPr>
            <a:lvl2pPr marL="457200" algn="l" defTabSz="914400" rtl="0" eaLnBrk="1" latinLnBrk="0" hangingPunct="1">
              <a:defRPr sz="1800" kern="1200">
                <a:solidFill>
                  <a:sysClr val="window" lastClr="FFFFFF"/>
                </a:solidFill>
                <a:latin typeface="Aptos" panose="02110004020202020204"/>
              </a:defRPr>
            </a:lvl2pPr>
            <a:lvl3pPr marL="914400" algn="l" defTabSz="914400" rtl="0" eaLnBrk="1" latinLnBrk="0" hangingPunct="1">
              <a:defRPr sz="1800" kern="1200">
                <a:solidFill>
                  <a:sysClr val="window" lastClr="FFFFFF"/>
                </a:solidFill>
                <a:latin typeface="Aptos" panose="02110004020202020204"/>
              </a:defRPr>
            </a:lvl3pPr>
            <a:lvl4pPr marL="1371600" algn="l" defTabSz="914400" rtl="0" eaLnBrk="1" latinLnBrk="0" hangingPunct="1">
              <a:defRPr sz="1800" kern="1200">
                <a:solidFill>
                  <a:sysClr val="window" lastClr="FFFFFF"/>
                </a:solidFill>
                <a:latin typeface="Aptos" panose="02110004020202020204"/>
              </a:defRPr>
            </a:lvl4pPr>
            <a:lvl5pPr marL="1828800" algn="l" defTabSz="914400" rtl="0" eaLnBrk="1" latinLnBrk="0" hangingPunct="1">
              <a:defRPr sz="1800" kern="1200">
                <a:solidFill>
                  <a:sysClr val="window" lastClr="FFFFFF"/>
                </a:solidFill>
                <a:latin typeface="Aptos" panose="02110004020202020204"/>
              </a:defRPr>
            </a:lvl5pPr>
            <a:lvl6pPr marL="2286000" algn="l" defTabSz="914400" rtl="0" eaLnBrk="1" latinLnBrk="0" hangingPunct="1">
              <a:defRPr sz="1800" kern="1200">
                <a:solidFill>
                  <a:sysClr val="window" lastClr="FFFFFF"/>
                </a:solidFill>
                <a:latin typeface="Aptos" panose="02110004020202020204"/>
              </a:defRPr>
            </a:lvl6pPr>
            <a:lvl7pPr marL="2743200" algn="l" defTabSz="914400" rtl="0" eaLnBrk="1" latinLnBrk="0" hangingPunct="1">
              <a:defRPr sz="1800" kern="1200">
                <a:solidFill>
                  <a:sysClr val="window" lastClr="FFFFFF"/>
                </a:solidFill>
                <a:latin typeface="Aptos" panose="02110004020202020204"/>
              </a:defRPr>
            </a:lvl7pPr>
            <a:lvl8pPr marL="3200400" algn="l" defTabSz="914400" rtl="0" eaLnBrk="1" latinLnBrk="0" hangingPunct="1">
              <a:defRPr sz="1800" kern="1200">
                <a:solidFill>
                  <a:sysClr val="window" lastClr="FFFFFF"/>
                </a:solidFill>
                <a:latin typeface="Aptos" panose="02110004020202020204"/>
              </a:defRPr>
            </a:lvl8pPr>
            <a:lvl9pPr marL="3657600" algn="l" defTabSz="914400" rtl="0" eaLnBrk="1" latinLnBrk="0" hangingPunct="1">
              <a:defRPr sz="1800" kern="1200">
                <a:solidFill>
                  <a:sysClr val="window" lastClr="FFFFFF"/>
                </a:solidFill>
                <a:latin typeface="Aptos" panose="02110004020202020204"/>
              </a:defRPr>
            </a:lvl9pPr>
          </a:lstStyle>
          <a:p>
            <a:pPr algn="ctr"/>
            <a:endParaRPr lang="en-GB"/>
          </a:p>
        </p:txBody>
      </p:sp>
      <p:cxnSp>
        <p:nvCxnSpPr>
          <p:cNvPr id="12" name="Straight Arrow Connector 11">
            <a:extLst>
              <a:ext uri="{FF2B5EF4-FFF2-40B4-BE49-F238E27FC236}">
                <a16:creationId xmlns:a16="http://schemas.microsoft.com/office/drawing/2014/main" id="{F05280F0-CD4F-995E-E5B9-8F82E771462B}"/>
              </a:ext>
            </a:extLst>
          </p:cNvPr>
          <p:cNvCxnSpPr/>
          <p:nvPr/>
        </p:nvCxnSpPr>
        <p:spPr>
          <a:xfrm>
            <a:off x="7073462" y="2499101"/>
            <a:ext cx="2590722" cy="32316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967625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5AA4F-D73B-DF03-3E9E-F30A6CE36F6E}"/>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B237FB3-F88E-07F9-E2B3-2FFCF0033D04}"/>
              </a:ext>
            </a:extLst>
          </p:cNvPr>
          <p:cNvPicPr>
            <a:picLocks noChangeAspect="1"/>
          </p:cNvPicPr>
          <p:nvPr/>
        </p:nvPicPr>
        <p:blipFill>
          <a:blip r:embed="rId2"/>
          <a:stretch>
            <a:fillRect/>
          </a:stretch>
        </p:blipFill>
        <p:spPr>
          <a:xfrm>
            <a:off x="9661941" y="5388737"/>
            <a:ext cx="2530059" cy="1469263"/>
          </a:xfrm>
          <a:prstGeom prst="rect">
            <a:avLst/>
          </a:prstGeom>
        </p:spPr>
      </p:pic>
      <p:sp>
        <p:nvSpPr>
          <p:cNvPr id="4" name="Slide Number Placeholder 3">
            <a:extLst>
              <a:ext uri="{FF2B5EF4-FFF2-40B4-BE49-F238E27FC236}">
                <a16:creationId xmlns:a16="http://schemas.microsoft.com/office/drawing/2014/main" id="{034C8B49-3BEE-59E8-06AD-D146D407F10A}"/>
              </a:ext>
            </a:extLst>
          </p:cNvPr>
          <p:cNvSpPr>
            <a:spLocks noGrp="1"/>
          </p:cNvSpPr>
          <p:nvPr>
            <p:ph type="sldNum" sz="quarter" idx="12"/>
          </p:nvPr>
        </p:nvSpPr>
        <p:spPr/>
        <p:txBody>
          <a:bodyPr/>
          <a:lstStyle/>
          <a:p>
            <a:fld id="{49EC5416-78B8-4F37-B286-A40543F63F6D}" type="slidenum">
              <a:rPr lang="en-US" smtClean="0"/>
              <a:pPr/>
              <a:t>20</a:t>
            </a:fld>
            <a:endParaRPr lang="en-US" dirty="0"/>
          </a:p>
        </p:txBody>
      </p:sp>
      <p:sp>
        <p:nvSpPr>
          <p:cNvPr id="5" name="Content Placeholder 4">
            <a:extLst>
              <a:ext uri="{FF2B5EF4-FFF2-40B4-BE49-F238E27FC236}">
                <a16:creationId xmlns:a16="http://schemas.microsoft.com/office/drawing/2014/main" id="{6507123F-335D-ECE2-9723-F5A8D6E1D288}"/>
              </a:ext>
            </a:extLst>
          </p:cNvPr>
          <p:cNvSpPr>
            <a:spLocks noGrp="1"/>
          </p:cNvSpPr>
          <p:nvPr>
            <p:ph idx="1"/>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lt-LT" sz="2600" b="0" i="0" u="none" strike="noStrike" kern="1200" cap="none" spc="0" normalizeH="0" baseline="0" noProof="0" dirty="0">
                <a:ln>
                  <a:noFill/>
                </a:ln>
                <a:solidFill>
                  <a:prstClr val="black"/>
                </a:solidFill>
                <a:effectLst/>
                <a:uLnTx/>
                <a:uFillTx/>
                <a:latin typeface="Aptos" panose="020B0004020202020204" pitchFamily="34" charset="0"/>
                <a:ea typeface="+mn-ea"/>
                <a:cs typeface="Calibri" panose="020F0502020204030204" pitchFamily="34" charset="0"/>
              </a:rPr>
              <a:t>• </a:t>
            </a:r>
            <a:r>
              <a:rPr kumimoji="0" lang="en-US" sz="2600" b="0" i="0" u="none" strike="noStrike" kern="1200" cap="none" spc="0" normalizeH="0" baseline="0" noProof="0" dirty="0">
                <a:ln>
                  <a:noFill/>
                </a:ln>
                <a:solidFill>
                  <a:prstClr val="black"/>
                </a:solidFill>
                <a:effectLst/>
                <a:uLnTx/>
                <a:uFillTx/>
                <a:latin typeface="Aptos" panose="020B0004020202020204" pitchFamily="34" charset="0"/>
                <a:ea typeface="+mn-ea"/>
                <a:cs typeface="Calibri" panose="020F0502020204030204" pitchFamily="34" charset="0"/>
              </a:rPr>
              <a:t>Users of a person's CVP IS must keep the login details provided to them secure and not pass them on to anyone. The person to whom the login data has been provided shall be liable for all actions performed with the user's login data in the CVP IS in accordance with the legislation in force in the Republic of Lithuania. </a:t>
            </a:r>
            <a:endParaRPr lang="en-US" dirty="0"/>
          </a:p>
        </p:txBody>
      </p:sp>
    </p:spTree>
    <p:extLst>
      <p:ext uri="{BB962C8B-B14F-4D97-AF65-F5344CB8AC3E}">
        <p14:creationId xmlns:p14="http://schemas.microsoft.com/office/powerpoint/2010/main" val="13956471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F5BD4-E317-5F2B-2D33-BBB4FB0F66BB}"/>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7C7A58F-A4AC-3F00-9472-00D42D6220AF}"/>
              </a:ext>
            </a:extLst>
          </p:cNvPr>
          <p:cNvPicPr>
            <a:picLocks noChangeAspect="1"/>
          </p:cNvPicPr>
          <p:nvPr/>
        </p:nvPicPr>
        <p:blipFill>
          <a:blip r:embed="rId2"/>
          <a:stretch>
            <a:fillRect/>
          </a:stretch>
        </p:blipFill>
        <p:spPr>
          <a:xfrm>
            <a:off x="9661941" y="5388737"/>
            <a:ext cx="2530059" cy="1469263"/>
          </a:xfrm>
          <a:prstGeom prst="rect">
            <a:avLst/>
          </a:prstGeom>
        </p:spPr>
      </p:pic>
      <p:sp>
        <p:nvSpPr>
          <p:cNvPr id="4" name="Slide Number Placeholder 3">
            <a:extLst>
              <a:ext uri="{FF2B5EF4-FFF2-40B4-BE49-F238E27FC236}">
                <a16:creationId xmlns:a16="http://schemas.microsoft.com/office/drawing/2014/main" id="{B9C19600-C83F-6658-2231-2AE5DEDFD1A0}"/>
              </a:ext>
            </a:extLst>
          </p:cNvPr>
          <p:cNvSpPr>
            <a:spLocks noGrp="1"/>
          </p:cNvSpPr>
          <p:nvPr>
            <p:ph type="sldNum" sz="quarter" idx="12"/>
          </p:nvPr>
        </p:nvSpPr>
        <p:spPr/>
        <p:txBody>
          <a:bodyPr/>
          <a:lstStyle/>
          <a:p>
            <a:fld id="{49EC5416-78B8-4F37-B286-A40543F63F6D}" type="slidenum">
              <a:rPr lang="en-US" smtClean="0"/>
              <a:pPr/>
              <a:t>21</a:t>
            </a:fld>
            <a:endParaRPr lang="en-US" dirty="0"/>
          </a:p>
        </p:txBody>
      </p:sp>
      <p:sp>
        <p:nvSpPr>
          <p:cNvPr id="14" name="TextBox 13">
            <a:extLst>
              <a:ext uri="{FF2B5EF4-FFF2-40B4-BE49-F238E27FC236}">
                <a16:creationId xmlns:a16="http://schemas.microsoft.com/office/drawing/2014/main" id="{0AAAC5AC-77AC-D9B4-E3B0-8CFA980E1925}"/>
              </a:ext>
            </a:extLst>
          </p:cNvPr>
          <p:cNvSpPr txBox="1"/>
          <p:nvPr/>
        </p:nvSpPr>
        <p:spPr>
          <a:xfrm>
            <a:off x="1820312" y="190073"/>
            <a:ext cx="9688911" cy="2123658"/>
          </a:xfrm>
          <a:prstGeom prst="rect">
            <a:avLst/>
          </a:prstGeom>
          <a:noFill/>
        </p:spPr>
        <p:txBody>
          <a:bodyPr wrap="square" rtlCol="0">
            <a:spAutoFit/>
          </a:bodyPr>
          <a:lstStyle/>
          <a:p>
            <a:r>
              <a:rPr lang="en-US" sz="4400" dirty="0"/>
              <a:t>Please agree to the terms and conditions and system requirements when connecting for the first time</a:t>
            </a:r>
          </a:p>
        </p:txBody>
      </p:sp>
      <p:pic>
        <p:nvPicPr>
          <p:cNvPr id="8" name="Picture 7">
            <a:extLst>
              <a:ext uri="{FF2B5EF4-FFF2-40B4-BE49-F238E27FC236}">
                <a16:creationId xmlns:a16="http://schemas.microsoft.com/office/drawing/2014/main" id="{8894E699-BF76-02CA-A88D-7D75C26F4280}"/>
              </a:ext>
            </a:extLst>
          </p:cNvPr>
          <p:cNvPicPr>
            <a:picLocks noChangeAspect="1"/>
          </p:cNvPicPr>
          <p:nvPr/>
        </p:nvPicPr>
        <p:blipFill>
          <a:blip r:embed="rId3"/>
          <a:stretch>
            <a:fillRect/>
          </a:stretch>
        </p:blipFill>
        <p:spPr>
          <a:xfrm>
            <a:off x="572187" y="2739095"/>
            <a:ext cx="5628917" cy="2014176"/>
          </a:xfrm>
          <a:prstGeom prst="rect">
            <a:avLst/>
          </a:prstGeom>
        </p:spPr>
      </p:pic>
      <p:pic>
        <p:nvPicPr>
          <p:cNvPr id="11" name="Picture 10">
            <a:extLst>
              <a:ext uri="{FF2B5EF4-FFF2-40B4-BE49-F238E27FC236}">
                <a16:creationId xmlns:a16="http://schemas.microsoft.com/office/drawing/2014/main" id="{59B9812F-DF16-2BDF-094A-A5B2A82A32F8}"/>
              </a:ext>
            </a:extLst>
          </p:cNvPr>
          <p:cNvPicPr>
            <a:picLocks noChangeAspect="1"/>
          </p:cNvPicPr>
          <p:nvPr/>
        </p:nvPicPr>
        <p:blipFill>
          <a:blip r:embed="rId4"/>
          <a:stretch>
            <a:fillRect/>
          </a:stretch>
        </p:blipFill>
        <p:spPr>
          <a:xfrm>
            <a:off x="6483265" y="2722180"/>
            <a:ext cx="4910851" cy="2014176"/>
          </a:xfrm>
          <a:prstGeom prst="rect">
            <a:avLst/>
          </a:prstGeom>
        </p:spPr>
      </p:pic>
    </p:spTree>
    <p:extLst>
      <p:ext uri="{BB962C8B-B14F-4D97-AF65-F5344CB8AC3E}">
        <p14:creationId xmlns:p14="http://schemas.microsoft.com/office/powerpoint/2010/main" val="7278738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9E6237-E40C-D8D0-C3FE-B99945087C0C}"/>
              </a:ext>
            </a:extLst>
          </p:cNvPr>
          <p:cNvPicPr>
            <a:picLocks noChangeAspect="1"/>
          </p:cNvPicPr>
          <p:nvPr/>
        </p:nvPicPr>
        <p:blipFill>
          <a:blip r:embed="rId2"/>
          <a:stretch>
            <a:fillRect/>
          </a:stretch>
        </p:blipFill>
        <p:spPr>
          <a:xfrm>
            <a:off x="9661941" y="5388737"/>
            <a:ext cx="2530059" cy="1469263"/>
          </a:xfrm>
          <a:prstGeom prst="rect">
            <a:avLst/>
          </a:prstGeom>
        </p:spPr>
      </p:pic>
      <p:sp>
        <p:nvSpPr>
          <p:cNvPr id="4" name="Slide Number Placeholder 3">
            <a:extLst>
              <a:ext uri="{FF2B5EF4-FFF2-40B4-BE49-F238E27FC236}">
                <a16:creationId xmlns:a16="http://schemas.microsoft.com/office/drawing/2014/main" id="{139C842D-F5A7-88EC-4EA0-572F2D8D81A4}"/>
              </a:ext>
            </a:extLst>
          </p:cNvPr>
          <p:cNvSpPr>
            <a:spLocks noGrp="1"/>
          </p:cNvSpPr>
          <p:nvPr>
            <p:ph type="sldNum" sz="quarter" idx="12"/>
          </p:nvPr>
        </p:nvSpPr>
        <p:spPr/>
        <p:txBody>
          <a:bodyPr/>
          <a:lstStyle/>
          <a:p>
            <a:fld id="{49EC5416-78B8-4F37-B286-A40543F63F6D}" type="slidenum">
              <a:rPr lang="en-US" smtClean="0"/>
              <a:pPr/>
              <a:t>22</a:t>
            </a:fld>
            <a:endParaRPr lang="en-US" dirty="0"/>
          </a:p>
        </p:txBody>
      </p:sp>
      <p:sp>
        <p:nvSpPr>
          <p:cNvPr id="2" name="Title 1">
            <a:extLst>
              <a:ext uri="{FF2B5EF4-FFF2-40B4-BE49-F238E27FC236}">
                <a16:creationId xmlns:a16="http://schemas.microsoft.com/office/drawing/2014/main" id="{B590DE66-FB8E-C491-906F-3261B8E562FC}"/>
              </a:ext>
            </a:extLst>
          </p:cNvPr>
          <p:cNvSpPr>
            <a:spLocks noGrp="1"/>
          </p:cNvSpPr>
          <p:nvPr>
            <p:ph type="title"/>
          </p:nvPr>
        </p:nvSpPr>
        <p:spPr>
          <a:xfrm>
            <a:off x="838200" y="478141"/>
            <a:ext cx="10515600" cy="935039"/>
          </a:xfrm>
        </p:spPr>
        <p:txBody>
          <a:bodyPr>
            <a:noAutofit/>
          </a:bodyPr>
          <a:lstStyle/>
          <a:p>
            <a:r>
              <a:rPr lang="en-US" sz="2800" b="1" dirty="0"/>
              <a:t>Once logged in, the system will redirect you to the form completed by the administrator. If you notice any errors, please correct and save. If there are no errors in the form, proceed to the next step</a:t>
            </a:r>
            <a:r>
              <a:rPr lang="lt-LT" sz="2800" b="1" dirty="0"/>
              <a:t>.</a:t>
            </a:r>
            <a:endParaRPr lang="en-US" sz="2800" b="1" dirty="0"/>
          </a:p>
        </p:txBody>
      </p:sp>
      <p:pic>
        <p:nvPicPr>
          <p:cNvPr id="10" name="Picture 9">
            <a:extLst>
              <a:ext uri="{FF2B5EF4-FFF2-40B4-BE49-F238E27FC236}">
                <a16:creationId xmlns:a16="http://schemas.microsoft.com/office/drawing/2014/main" id="{4928CB7D-01E2-3941-EABB-9D9EB4865D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931" y="1735169"/>
            <a:ext cx="10068910" cy="4644690"/>
          </a:xfrm>
          <a:prstGeom prst="rect">
            <a:avLst/>
          </a:prstGeom>
        </p:spPr>
      </p:pic>
    </p:spTree>
    <p:extLst>
      <p:ext uri="{BB962C8B-B14F-4D97-AF65-F5344CB8AC3E}">
        <p14:creationId xmlns:p14="http://schemas.microsoft.com/office/powerpoint/2010/main" val="1522080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spect="1"/>
          </p:cNvSpPr>
          <p:nvPr/>
        </p:nvSpPr>
        <p:spPr>
          <a:xfrm>
            <a:off x="1538979" y="2383314"/>
            <a:ext cx="10347837" cy="1323439"/>
          </a:xfrm>
          <a:prstGeom prst="rect">
            <a:avLst/>
          </a:prstGeom>
          <a:noFill/>
        </p:spPr>
        <p:txBody>
          <a:bodyPr wrap="square" rtlCol="0">
            <a:spAutoFit/>
          </a:bodyPr>
          <a:lstStyle/>
          <a:p>
            <a:pPr algn="ctr"/>
            <a:r>
              <a:rPr lang="en-US" sz="4000" dirty="0">
                <a:latin typeface="+mj-lt"/>
              </a:rPr>
              <a:t>If you have any questions, please contact </a:t>
            </a:r>
            <a:r>
              <a:rPr lang="en-US" sz="4000" dirty="0">
                <a:latin typeface="+mj-lt"/>
                <a:hlinkClick r:id="rId2"/>
              </a:rPr>
              <a:t>pagalba@vpt.lt</a:t>
            </a:r>
            <a:r>
              <a:rPr lang="lt-LT" sz="4000" dirty="0">
                <a:latin typeface="+mj-lt"/>
              </a:rPr>
              <a:t> </a:t>
            </a:r>
            <a:r>
              <a:rPr lang="lt-LT" sz="1400" b="1" dirty="0"/>
              <a:t> </a:t>
            </a:r>
            <a:endParaRPr lang="lt-LT" sz="1400" dirty="0"/>
          </a:p>
        </p:txBody>
      </p:sp>
      <p:pic>
        <p:nvPicPr>
          <p:cNvPr id="6" name="Paveikslėlis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13435" y="4786103"/>
            <a:ext cx="2181225" cy="1985963"/>
          </a:xfrm>
          <a:prstGeom prst="rect">
            <a:avLst/>
          </a:prstGeom>
        </p:spPr>
      </p:pic>
      <p:sp>
        <p:nvSpPr>
          <p:cNvPr id="2" name="Slide Number Placeholder 1">
            <a:extLst>
              <a:ext uri="{FF2B5EF4-FFF2-40B4-BE49-F238E27FC236}">
                <a16:creationId xmlns:a16="http://schemas.microsoft.com/office/drawing/2014/main" id="{7FDC6CDA-9BAE-043F-CDB9-CF728BFACA23}"/>
              </a:ext>
            </a:extLst>
          </p:cNvPr>
          <p:cNvSpPr>
            <a:spLocks noGrp="1"/>
          </p:cNvSpPr>
          <p:nvPr>
            <p:ph type="sldNum" sz="quarter" idx="12"/>
          </p:nvPr>
        </p:nvSpPr>
        <p:spPr/>
        <p:txBody>
          <a:bodyPr/>
          <a:lstStyle/>
          <a:p>
            <a:fld id="{49EC5416-78B8-4F37-B286-A40543F63F6D}" type="slidenum">
              <a:rPr lang="en-US" smtClean="0"/>
              <a:pPr/>
              <a:t>23</a:t>
            </a:fld>
            <a:endParaRPr lang="en-US"/>
          </a:p>
        </p:txBody>
      </p:sp>
    </p:spTree>
    <p:extLst>
      <p:ext uri="{BB962C8B-B14F-4D97-AF65-F5344CB8AC3E}">
        <p14:creationId xmlns:p14="http://schemas.microsoft.com/office/powerpoint/2010/main" val="486537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847532" y="327803"/>
            <a:ext cx="10515600" cy="545034"/>
          </a:xfrm>
        </p:spPr>
        <p:txBody>
          <a:bodyPr>
            <a:noAutofit/>
          </a:bodyPr>
          <a:lstStyle/>
          <a:p>
            <a:pPr algn="ctr"/>
            <a:r>
              <a:rPr lang="en-US" sz="3600" b="1" dirty="0"/>
              <a:t>In the first step of the questionnaire, fill in the details of the organization</a:t>
            </a:r>
          </a:p>
        </p:txBody>
      </p:sp>
      <p:pic>
        <p:nvPicPr>
          <p:cNvPr id="10" name="Paveikslėlis 9"/>
          <p:cNvPicPr>
            <a:picLocks noChangeAspect="1"/>
          </p:cNvPicPr>
          <p:nvPr/>
        </p:nvPicPr>
        <p:blipFill rotWithShape="1">
          <a:blip r:embed="rId2"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graphicFrame>
        <p:nvGraphicFramePr>
          <p:cNvPr id="6" name="Diagram 5"/>
          <p:cNvGraphicFramePr/>
          <p:nvPr>
            <p:extLst>
              <p:ext uri="{D42A27DB-BD31-4B8C-83A1-F6EECF244321}">
                <p14:modId xmlns:p14="http://schemas.microsoft.com/office/powerpoint/2010/main" val="1492618028"/>
              </p:ext>
            </p:extLst>
          </p:nvPr>
        </p:nvGraphicFramePr>
        <p:xfrm>
          <a:off x="6617973" y="5971271"/>
          <a:ext cx="875763" cy="734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EA36A664-3300-44CB-2F8B-4BA973B18A4D}"/>
              </a:ext>
            </a:extLst>
          </p:cNvPr>
          <p:cNvSpPr>
            <a:spLocks noGrp="1"/>
          </p:cNvSpPr>
          <p:nvPr>
            <p:ph type="sldNum" sz="quarter" idx="12"/>
          </p:nvPr>
        </p:nvSpPr>
        <p:spPr/>
        <p:txBody>
          <a:bodyPr/>
          <a:lstStyle/>
          <a:p>
            <a:fld id="{49EC5416-78B8-4F37-B286-A40543F63F6D}" type="slidenum">
              <a:rPr lang="en-US" smtClean="0"/>
              <a:pPr/>
              <a:t>3</a:t>
            </a:fld>
            <a:endParaRPr lang="en-US" dirty="0"/>
          </a:p>
        </p:txBody>
      </p:sp>
      <p:sp>
        <p:nvSpPr>
          <p:cNvPr id="11" name="TextBox 10">
            <a:extLst>
              <a:ext uri="{FF2B5EF4-FFF2-40B4-BE49-F238E27FC236}">
                <a16:creationId xmlns:a16="http://schemas.microsoft.com/office/drawing/2014/main" id="{5D55E3D6-2782-7F31-AD62-BE960662FCE0}"/>
              </a:ext>
            </a:extLst>
          </p:cNvPr>
          <p:cNvSpPr txBox="1"/>
          <p:nvPr/>
        </p:nvSpPr>
        <p:spPr>
          <a:xfrm>
            <a:off x="958142" y="5932532"/>
            <a:ext cx="6097712" cy="400110"/>
          </a:xfrm>
          <a:prstGeom prst="rect">
            <a:avLst/>
          </a:prstGeom>
          <a:noFill/>
        </p:spPr>
        <p:txBody>
          <a:bodyPr wrap="square">
            <a:spAutoFit/>
          </a:bodyPr>
          <a:lstStyle/>
          <a:p>
            <a:r>
              <a:rPr lang="en-US" sz="2000" b="1" dirty="0"/>
              <a:t>* Fields with asterisk are mandatory</a:t>
            </a:r>
          </a:p>
        </p:txBody>
      </p:sp>
      <p:pic>
        <p:nvPicPr>
          <p:cNvPr id="4" name="Picture 3">
            <a:extLst>
              <a:ext uri="{FF2B5EF4-FFF2-40B4-BE49-F238E27FC236}">
                <a16:creationId xmlns:a16="http://schemas.microsoft.com/office/drawing/2014/main" id="{4EB4AD1B-F113-7F64-DB6C-3A63198B1C86}"/>
              </a:ext>
            </a:extLst>
          </p:cNvPr>
          <p:cNvPicPr>
            <a:picLocks noChangeAspect="1"/>
          </p:cNvPicPr>
          <p:nvPr/>
        </p:nvPicPr>
        <p:blipFill>
          <a:blip r:embed="rId8"/>
          <a:stretch>
            <a:fillRect/>
          </a:stretch>
        </p:blipFill>
        <p:spPr>
          <a:xfrm>
            <a:off x="996060" y="1042726"/>
            <a:ext cx="10357740" cy="4789899"/>
          </a:xfrm>
          <a:prstGeom prst="rect">
            <a:avLst/>
          </a:prstGeom>
        </p:spPr>
      </p:pic>
      <p:sp>
        <p:nvSpPr>
          <p:cNvPr id="3" name="TextBox 2">
            <a:extLst>
              <a:ext uri="{FF2B5EF4-FFF2-40B4-BE49-F238E27FC236}">
                <a16:creationId xmlns:a16="http://schemas.microsoft.com/office/drawing/2014/main" id="{B5C9FAE1-0BC3-B753-1F53-300914D88FA4}"/>
              </a:ext>
            </a:extLst>
          </p:cNvPr>
          <p:cNvSpPr txBox="1"/>
          <p:nvPr/>
        </p:nvSpPr>
        <p:spPr>
          <a:xfrm>
            <a:off x="996060" y="6245882"/>
            <a:ext cx="8116409" cy="369332"/>
          </a:xfrm>
          <a:prstGeom prst="rect">
            <a:avLst/>
          </a:prstGeom>
          <a:noFill/>
        </p:spPr>
        <p:txBody>
          <a:bodyPr wrap="square" rtlCol="0">
            <a:spAutoFit/>
          </a:bodyPr>
          <a:lstStyle/>
          <a:p>
            <a:r>
              <a:rPr lang="en-US" b="1">
                <a:solidFill>
                  <a:srgbClr val="FF0000"/>
                </a:solidFill>
              </a:rPr>
              <a:t>Please indicate the name of the organisation without quotation marks (,,")!</a:t>
            </a:r>
            <a:endParaRPr lang="en-US" b="1" dirty="0">
              <a:solidFill>
                <a:srgbClr val="FF0000"/>
              </a:solidFill>
            </a:endParaRPr>
          </a:p>
        </p:txBody>
      </p:sp>
    </p:spTree>
    <p:extLst>
      <p:ext uri="{BB962C8B-B14F-4D97-AF65-F5344CB8AC3E}">
        <p14:creationId xmlns:p14="http://schemas.microsoft.com/office/powerpoint/2010/main" val="3180558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F7C76-0502-0F0F-96D7-F2D02198742E}"/>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6278159F-0994-B575-C8D6-09EAE4D76A0C}"/>
              </a:ext>
            </a:extLst>
          </p:cNvPr>
          <p:cNvSpPr>
            <a:spLocks noGrp="1"/>
          </p:cNvSpPr>
          <p:nvPr>
            <p:ph type="title"/>
          </p:nvPr>
        </p:nvSpPr>
        <p:spPr>
          <a:xfrm>
            <a:off x="847532" y="327803"/>
            <a:ext cx="10515600" cy="545034"/>
          </a:xfrm>
        </p:spPr>
        <p:txBody>
          <a:bodyPr>
            <a:noAutofit/>
          </a:bodyPr>
          <a:lstStyle/>
          <a:p>
            <a:pPr algn="ctr"/>
            <a:r>
              <a:rPr lang="en-US" sz="3600" b="1" dirty="0"/>
              <a:t>In the first step of the questionnaire, fill in the details of the organization. </a:t>
            </a:r>
            <a:r>
              <a:rPr lang="lt-LT" sz="3600" b="1" dirty="0" err="1"/>
              <a:t>Organisation</a:t>
            </a:r>
            <a:r>
              <a:rPr lang="lt-LT" sz="3600" b="1" dirty="0"/>
              <a:t> </a:t>
            </a:r>
            <a:r>
              <a:rPr lang="lt-LT" sz="3600" b="1" dirty="0" err="1"/>
              <a:t>type</a:t>
            </a:r>
            <a:r>
              <a:rPr lang="en-US" sz="3600" b="1" dirty="0"/>
              <a:t>.</a:t>
            </a:r>
          </a:p>
        </p:txBody>
      </p:sp>
      <p:pic>
        <p:nvPicPr>
          <p:cNvPr id="10" name="Paveikslėlis 9">
            <a:extLst>
              <a:ext uri="{FF2B5EF4-FFF2-40B4-BE49-F238E27FC236}">
                <a16:creationId xmlns:a16="http://schemas.microsoft.com/office/drawing/2014/main" id="{73854F0A-A594-95AF-BD06-E9229A08331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sp>
        <p:nvSpPr>
          <p:cNvPr id="5" name="Slide Number Placeholder 4">
            <a:extLst>
              <a:ext uri="{FF2B5EF4-FFF2-40B4-BE49-F238E27FC236}">
                <a16:creationId xmlns:a16="http://schemas.microsoft.com/office/drawing/2014/main" id="{25A82681-5DDF-B6E5-CAA0-6D8EEEFCE249}"/>
              </a:ext>
            </a:extLst>
          </p:cNvPr>
          <p:cNvSpPr>
            <a:spLocks noGrp="1"/>
          </p:cNvSpPr>
          <p:nvPr>
            <p:ph type="sldNum" sz="quarter" idx="12"/>
          </p:nvPr>
        </p:nvSpPr>
        <p:spPr/>
        <p:txBody>
          <a:bodyPr/>
          <a:lstStyle/>
          <a:p>
            <a:fld id="{49EC5416-78B8-4F37-B286-A40543F63F6D}" type="slidenum">
              <a:rPr lang="en-US" smtClean="0"/>
              <a:pPr/>
              <a:t>4</a:t>
            </a:fld>
            <a:endParaRPr lang="en-US" dirty="0"/>
          </a:p>
        </p:txBody>
      </p:sp>
      <p:pic>
        <p:nvPicPr>
          <p:cNvPr id="8" name="Picture 7">
            <a:extLst>
              <a:ext uri="{FF2B5EF4-FFF2-40B4-BE49-F238E27FC236}">
                <a16:creationId xmlns:a16="http://schemas.microsoft.com/office/drawing/2014/main" id="{EF990F24-CFF9-9879-5D77-05C0B656DE33}"/>
              </a:ext>
            </a:extLst>
          </p:cNvPr>
          <p:cNvPicPr>
            <a:picLocks noChangeAspect="1"/>
          </p:cNvPicPr>
          <p:nvPr/>
        </p:nvPicPr>
        <p:blipFill>
          <a:blip r:embed="rId3"/>
          <a:stretch>
            <a:fillRect/>
          </a:stretch>
        </p:blipFill>
        <p:spPr>
          <a:xfrm>
            <a:off x="1397736" y="1306305"/>
            <a:ext cx="9268252" cy="3278045"/>
          </a:xfrm>
          <a:prstGeom prst="rect">
            <a:avLst/>
          </a:prstGeom>
        </p:spPr>
      </p:pic>
      <p:sp>
        <p:nvSpPr>
          <p:cNvPr id="11" name="TextBox 10">
            <a:extLst>
              <a:ext uri="{FF2B5EF4-FFF2-40B4-BE49-F238E27FC236}">
                <a16:creationId xmlns:a16="http://schemas.microsoft.com/office/drawing/2014/main" id="{CAA7FCD3-BC6A-A34B-5B47-2435D08B005B}"/>
              </a:ext>
            </a:extLst>
          </p:cNvPr>
          <p:cNvSpPr txBox="1"/>
          <p:nvPr/>
        </p:nvSpPr>
        <p:spPr>
          <a:xfrm>
            <a:off x="1397735" y="5017818"/>
            <a:ext cx="6485023" cy="369332"/>
          </a:xfrm>
          <a:prstGeom prst="rect">
            <a:avLst/>
          </a:prstGeom>
          <a:noFill/>
        </p:spPr>
        <p:txBody>
          <a:bodyPr wrap="square">
            <a:spAutoFit/>
          </a:bodyPr>
          <a:lstStyle/>
          <a:p>
            <a:r>
              <a:rPr lang="en-US" dirty="0"/>
              <a:t>We recommend that foreign suppliers choose </a:t>
            </a:r>
            <a:r>
              <a:rPr lang="lt-LT" dirty="0"/>
              <a:t>O</a:t>
            </a:r>
            <a:r>
              <a:rPr lang="en-US" dirty="0" err="1"/>
              <a:t>ther</a:t>
            </a:r>
            <a:r>
              <a:rPr lang="lt-LT" dirty="0"/>
              <a:t>.</a:t>
            </a:r>
            <a:endParaRPr lang="en-US" dirty="0"/>
          </a:p>
        </p:txBody>
      </p:sp>
    </p:spTree>
    <p:extLst>
      <p:ext uri="{BB962C8B-B14F-4D97-AF65-F5344CB8AC3E}">
        <p14:creationId xmlns:p14="http://schemas.microsoft.com/office/powerpoint/2010/main" val="1096000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B6917-98F5-8C2D-2DF3-82A466F6B8DF}"/>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341A7571-9150-61A8-D5E5-74C9A0F73779}"/>
              </a:ext>
            </a:extLst>
          </p:cNvPr>
          <p:cNvSpPr>
            <a:spLocks noGrp="1"/>
          </p:cNvSpPr>
          <p:nvPr>
            <p:ph type="title"/>
          </p:nvPr>
        </p:nvSpPr>
        <p:spPr>
          <a:xfrm>
            <a:off x="838200" y="669969"/>
            <a:ext cx="10515600" cy="545034"/>
          </a:xfrm>
        </p:spPr>
        <p:txBody>
          <a:bodyPr>
            <a:noAutofit/>
          </a:bodyPr>
          <a:lstStyle/>
          <a:p>
            <a:pPr algn="ctr"/>
            <a:r>
              <a:rPr lang="en-US" sz="3600" b="1" dirty="0"/>
              <a:t>In the first step of the questionnaire, fill in the details of the organization. </a:t>
            </a:r>
            <a:r>
              <a:rPr lang="lt-LT" sz="3600" b="1" dirty="0" err="1"/>
              <a:t>Enterprise</a:t>
            </a:r>
            <a:r>
              <a:rPr lang="lt-LT" sz="3600" b="1" dirty="0"/>
              <a:t> </a:t>
            </a:r>
            <a:r>
              <a:rPr lang="lt-LT" sz="3600" b="1" dirty="0" err="1"/>
              <a:t>type</a:t>
            </a:r>
            <a:r>
              <a:rPr lang="en-US" sz="3600" b="1" dirty="0"/>
              <a:t>. </a:t>
            </a:r>
          </a:p>
        </p:txBody>
      </p:sp>
      <p:pic>
        <p:nvPicPr>
          <p:cNvPr id="10" name="Paveikslėlis 9">
            <a:extLst>
              <a:ext uri="{FF2B5EF4-FFF2-40B4-BE49-F238E27FC236}">
                <a16:creationId xmlns:a16="http://schemas.microsoft.com/office/drawing/2014/main" id="{D17E1B2E-F9D1-D87A-F822-91C5EDD1669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graphicFrame>
        <p:nvGraphicFramePr>
          <p:cNvPr id="6" name="Diagram 5">
            <a:extLst>
              <a:ext uri="{FF2B5EF4-FFF2-40B4-BE49-F238E27FC236}">
                <a16:creationId xmlns:a16="http://schemas.microsoft.com/office/drawing/2014/main" id="{54465840-9993-894B-763D-966AB52407A3}"/>
              </a:ext>
            </a:extLst>
          </p:cNvPr>
          <p:cNvGraphicFramePr/>
          <p:nvPr/>
        </p:nvGraphicFramePr>
        <p:xfrm>
          <a:off x="6617973" y="5971271"/>
          <a:ext cx="875763" cy="734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8EFF5F95-A9D0-DC53-D04B-E23A44230EE5}"/>
              </a:ext>
            </a:extLst>
          </p:cNvPr>
          <p:cNvSpPr>
            <a:spLocks noGrp="1"/>
          </p:cNvSpPr>
          <p:nvPr>
            <p:ph type="sldNum" sz="quarter" idx="12"/>
          </p:nvPr>
        </p:nvSpPr>
        <p:spPr/>
        <p:txBody>
          <a:bodyPr/>
          <a:lstStyle/>
          <a:p>
            <a:fld id="{49EC5416-78B8-4F37-B286-A40543F63F6D}" type="slidenum">
              <a:rPr lang="en-US" smtClean="0"/>
              <a:pPr/>
              <a:t>5</a:t>
            </a:fld>
            <a:endParaRPr lang="en-US" dirty="0"/>
          </a:p>
        </p:txBody>
      </p:sp>
      <p:sp>
        <p:nvSpPr>
          <p:cNvPr id="9" name="TextBox 8">
            <a:extLst>
              <a:ext uri="{FF2B5EF4-FFF2-40B4-BE49-F238E27FC236}">
                <a16:creationId xmlns:a16="http://schemas.microsoft.com/office/drawing/2014/main" id="{EB32B8D6-3F72-8859-3C56-3B6ACF8BDD5B}"/>
              </a:ext>
            </a:extLst>
          </p:cNvPr>
          <p:cNvSpPr txBox="1"/>
          <p:nvPr/>
        </p:nvSpPr>
        <p:spPr>
          <a:xfrm>
            <a:off x="599090" y="1725145"/>
            <a:ext cx="9627476" cy="400110"/>
          </a:xfrm>
          <a:prstGeom prst="rect">
            <a:avLst/>
          </a:prstGeom>
          <a:noFill/>
        </p:spPr>
        <p:txBody>
          <a:bodyPr wrap="square" rtlCol="0">
            <a:spAutoFit/>
          </a:bodyPr>
          <a:lstStyle/>
          <a:p>
            <a:r>
              <a:rPr lang="en-US" sz="2000" dirty="0"/>
              <a:t>Select a category based on your company's last year's data</a:t>
            </a:r>
            <a:r>
              <a:rPr lang="lt-LT" sz="2000" dirty="0"/>
              <a:t>.</a:t>
            </a:r>
            <a:endParaRPr lang="en-US" sz="2000" dirty="0"/>
          </a:p>
        </p:txBody>
      </p:sp>
      <p:pic>
        <p:nvPicPr>
          <p:cNvPr id="4" name="Picture 3">
            <a:extLst>
              <a:ext uri="{FF2B5EF4-FFF2-40B4-BE49-F238E27FC236}">
                <a16:creationId xmlns:a16="http://schemas.microsoft.com/office/drawing/2014/main" id="{A3F5C3F5-2A33-DE1A-EBA8-8D5AE205E66C}"/>
              </a:ext>
            </a:extLst>
          </p:cNvPr>
          <p:cNvPicPr>
            <a:picLocks noChangeAspect="1"/>
          </p:cNvPicPr>
          <p:nvPr/>
        </p:nvPicPr>
        <p:blipFill>
          <a:blip r:embed="rId8"/>
          <a:stretch>
            <a:fillRect/>
          </a:stretch>
        </p:blipFill>
        <p:spPr>
          <a:xfrm>
            <a:off x="725213" y="2390219"/>
            <a:ext cx="10405241" cy="1821716"/>
          </a:xfrm>
          <a:prstGeom prst="rect">
            <a:avLst/>
          </a:prstGeom>
        </p:spPr>
      </p:pic>
    </p:spTree>
    <p:extLst>
      <p:ext uri="{BB962C8B-B14F-4D97-AF65-F5344CB8AC3E}">
        <p14:creationId xmlns:p14="http://schemas.microsoft.com/office/powerpoint/2010/main" val="1902116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C5328-48B0-9549-FAC4-3CA58C422E02}"/>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50863226-1CB8-ACEE-540E-00A3E149714B}"/>
              </a:ext>
            </a:extLst>
          </p:cNvPr>
          <p:cNvSpPr>
            <a:spLocks noGrp="1"/>
          </p:cNvSpPr>
          <p:nvPr>
            <p:ph type="title"/>
          </p:nvPr>
        </p:nvSpPr>
        <p:spPr>
          <a:xfrm>
            <a:off x="412492" y="607133"/>
            <a:ext cx="10515600" cy="545034"/>
          </a:xfrm>
        </p:spPr>
        <p:txBody>
          <a:bodyPr>
            <a:noAutofit/>
          </a:bodyPr>
          <a:lstStyle/>
          <a:p>
            <a:pPr algn="ctr"/>
            <a:r>
              <a:rPr lang="en-US" sz="3600" b="1" dirty="0"/>
              <a:t>In the first step of the questionnaire, fill in the details of the organization.</a:t>
            </a:r>
          </a:p>
        </p:txBody>
      </p:sp>
      <p:pic>
        <p:nvPicPr>
          <p:cNvPr id="10" name="Paveikslėlis 9">
            <a:extLst>
              <a:ext uri="{FF2B5EF4-FFF2-40B4-BE49-F238E27FC236}">
                <a16:creationId xmlns:a16="http://schemas.microsoft.com/office/drawing/2014/main" id="{1F0D00A8-60B5-9353-3EAD-818D4FEA1D3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graphicFrame>
        <p:nvGraphicFramePr>
          <p:cNvPr id="6" name="Diagram 5">
            <a:extLst>
              <a:ext uri="{FF2B5EF4-FFF2-40B4-BE49-F238E27FC236}">
                <a16:creationId xmlns:a16="http://schemas.microsoft.com/office/drawing/2014/main" id="{D09D9CBB-5421-6FA1-F73D-6EDBB73B7755}"/>
              </a:ext>
            </a:extLst>
          </p:cNvPr>
          <p:cNvGraphicFramePr/>
          <p:nvPr/>
        </p:nvGraphicFramePr>
        <p:xfrm>
          <a:off x="6617973" y="5971271"/>
          <a:ext cx="875763" cy="734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9C91FB23-6438-86A6-D9C3-AFE8296F3B7F}"/>
              </a:ext>
            </a:extLst>
          </p:cNvPr>
          <p:cNvSpPr>
            <a:spLocks noGrp="1"/>
          </p:cNvSpPr>
          <p:nvPr>
            <p:ph type="sldNum" sz="quarter" idx="12"/>
          </p:nvPr>
        </p:nvSpPr>
        <p:spPr/>
        <p:txBody>
          <a:bodyPr/>
          <a:lstStyle/>
          <a:p>
            <a:fld id="{49EC5416-78B8-4F37-B286-A40543F63F6D}" type="slidenum">
              <a:rPr lang="en-US" smtClean="0"/>
              <a:pPr/>
              <a:t>6</a:t>
            </a:fld>
            <a:endParaRPr lang="en-US" dirty="0"/>
          </a:p>
        </p:txBody>
      </p:sp>
      <p:sp>
        <p:nvSpPr>
          <p:cNvPr id="12" name="TextBox 11">
            <a:extLst>
              <a:ext uri="{FF2B5EF4-FFF2-40B4-BE49-F238E27FC236}">
                <a16:creationId xmlns:a16="http://schemas.microsoft.com/office/drawing/2014/main" id="{7568C4A2-3EE0-D41E-2E5C-1988F3B48986}"/>
              </a:ext>
            </a:extLst>
          </p:cNvPr>
          <p:cNvSpPr txBox="1"/>
          <p:nvPr/>
        </p:nvSpPr>
        <p:spPr>
          <a:xfrm>
            <a:off x="420415" y="1681654"/>
            <a:ext cx="8628992" cy="400110"/>
          </a:xfrm>
          <a:prstGeom prst="rect">
            <a:avLst/>
          </a:prstGeom>
          <a:noFill/>
        </p:spPr>
        <p:txBody>
          <a:bodyPr wrap="square" rtlCol="0">
            <a:spAutoFit/>
          </a:bodyPr>
          <a:lstStyle/>
          <a:p>
            <a:r>
              <a:rPr lang="en-US" sz="2000" dirty="0"/>
              <a:t> Select less than 10 %</a:t>
            </a:r>
            <a:r>
              <a:rPr lang="lt-LT" sz="2000" dirty="0"/>
              <a:t>.</a:t>
            </a:r>
            <a:endParaRPr lang="en-US" sz="2000" dirty="0"/>
          </a:p>
        </p:txBody>
      </p:sp>
      <p:pic>
        <p:nvPicPr>
          <p:cNvPr id="7" name="Picture 6">
            <a:extLst>
              <a:ext uri="{FF2B5EF4-FFF2-40B4-BE49-F238E27FC236}">
                <a16:creationId xmlns:a16="http://schemas.microsoft.com/office/drawing/2014/main" id="{2D3C84C5-35B0-EA3C-8660-0DE10E5103BF}"/>
              </a:ext>
            </a:extLst>
          </p:cNvPr>
          <p:cNvPicPr>
            <a:picLocks noChangeAspect="1"/>
          </p:cNvPicPr>
          <p:nvPr/>
        </p:nvPicPr>
        <p:blipFill>
          <a:blip r:embed="rId8"/>
          <a:stretch>
            <a:fillRect/>
          </a:stretch>
        </p:blipFill>
        <p:spPr>
          <a:xfrm>
            <a:off x="423098" y="2167868"/>
            <a:ext cx="10930702" cy="2025767"/>
          </a:xfrm>
          <a:prstGeom prst="rect">
            <a:avLst/>
          </a:prstGeom>
        </p:spPr>
      </p:pic>
      <p:pic>
        <p:nvPicPr>
          <p:cNvPr id="9" name="Picture 8">
            <a:extLst>
              <a:ext uri="{FF2B5EF4-FFF2-40B4-BE49-F238E27FC236}">
                <a16:creationId xmlns:a16="http://schemas.microsoft.com/office/drawing/2014/main" id="{367319B8-BEF0-D572-D55A-A4FE8F7EF36B}"/>
              </a:ext>
            </a:extLst>
          </p:cNvPr>
          <p:cNvPicPr>
            <a:picLocks noChangeAspect="1"/>
          </p:cNvPicPr>
          <p:nvPr/>
        </p:nvPicPr>
        <p:blipFill>
          <a:blip r:embed="rId9"/>
          <a:stretch>
            <a:fillRect/>
          </a:stretch>
        </p:blipFill>
        <p:spPr>
          <a:xfrm>
            <a:off x="420415" y="4559636"/>
            <a:ext cx="10930703" cy="609631"/>
          </a:xfrm>
          <a:prstGeom prst="rect">
            <a:avLst/>
          </a:prstGeom>
        </p:spPr>
      </p:pic>
    </p:spTree>
    <p:extLst>
      <p:ext uri="{BB962C8B-B14F-4D97-AF65-F5344CB8AC3E}">
        <p14:creationId xmlns:p14="http://schemas.microsoft.com/office/powerpoint/2010/main" val="3522522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0DB915-CC4C-983A-CF63-1D7EE90AAE32}"/>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F2F107EC-C320-C2DE-5701-4BDA30FAD6F1}"/>
              </a:ext>
            </a:extLst>
          </p:cNvPr>
          <p:cNvSpPr>
            <a:spLocks noGrp="1"/>
          </p:cNvSpPr>
          <p:nvPr>
            <p:ph type="title"/>
          </p:nvPr>
        </p:nvSpPr>
        <p:spPr>
          <a:xfrm>
            <a:off x="838200" y="453927"/>
            <a:ext cx="10515600" cy="545034"/>
          </a:xfrm>
        </p:spPr>
        <p:txBody>
          <a:bodyPr>
            <a:noAutofit/>
          </a:bodyPr>
          <a:lstStyle/>
          <a:p>
            <a:pPr algn="ctr"/>
            <a:r>
              <a:rPr lang="en-US" sz="3200" b="1" dirty="0"/>
              <a:t>In the first step of the questionnaire, fill in the details of the organization.</a:t>
            </a:r>
            <a:r>
              <a:rPr lang="lt-LT" sz="3200" b="1" dirty="0"/>
              <a:t> Company </a:t>
            </a:r>
            <a:r>
              <a:rPr lang="lt-LT" sz="3200" b="1" dirty="0" err="1"/>
              <a:t>number</a:t>
            </a:r>
            <a:r>
              <a:rPr lang="lt-LT" sz="3200" b="1" dirty="0"/>
              <a:t>.</a:t>
            </a:r>
            <a:endParaRPr lang="en-US" sz="3200" b="1" dirty="0"/>
          </a:p>
        </p:txBody>
      </p:sp>
      <p:pic>
        <p:nvPicPr>
          <p:cNvPr id="10" name="Paveikslėlis 9">
            <a:extLst>
              <a:ext uri="{FF2B5EF4-FFF2-40B4-BE49-F238E27FC236}">
                <a16:creationId xmlns:a16="http://schemas.microsoft.com/office/drawing/2014/main" id="{CA830138-D089-53BA-1E25-04E4AE47DB9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graphicFrame>
        <p:nvGraphicFramePr>
          <p:cNvPr id="6" name="Diagram 5">
            <a:extLst>
              <a:ext uri="{FF2B5EF4-FFF2-40B4-BE49-F238E27FC236}">
                <a16:creationId xmlns:a16="http://schemas.microsoft.com/office/drawing/2014/main" id="{B317DA94-3FDA-7FE2-FBA6-798D5E6810E2}"/>
              </a:ext>
            </a:extLst>
          </p:cNvPr>
          <p:cNvGraphicFramePr/>
          <p:nvPr/>
        </p:nvGraphicFramePr>
        <p:xfrm>
          <a:off x="6617973" y="5971271"/>
          <a:ext cx="875763" cy="734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95D789CA-5B76-8C82-B885-3395849C373B}"/>
              </a:ext>
            </a:extLst>
          </p:cNvPr>
          <p:cNvSpPr>
            <a:spLocks noGrp="1"/>
          </p:cNvSpPr>
          <p:nvPr>
            <p:ph type="sldNum" sz="quarter" idx="12"/>
          </p:nvPr>
        </p:nvSpPr>
        <p:spPr/>
        <p:txBody>
          <a:bodyPr/>
          <a:lstStyle/>
          <a:p>
            <a:fld id="{49EC5416-78B8-4F37-B286-A40543F63F6D}" type="slidenum">
              <a:rPr lang="en-US" smtClean="0"/>
              <a:pPr/>
              <a:t>7</a:t>
            </a:fld>
            <a:endParaRPr lang="en-US" dirty="0"/>
          </a:p>
        </p:txBody>
      </p:sp>
      <p:sp>
        <p:nvSpPr>
          <p:cNvPr id="14" name="TextBox 13">
            <a:extLst>
              <a:ext uri="{FF2B5EF4-FFF2-40B4-BE49-F238E27FC236}">
                <a16:creationId xmlns:a16="http://schemas.microsoft.com/office/drawing/2014/main" id="{EDDF9F07-A7E6-2716-5E16-32BEC9D55DEF}"/>
              </a:ext>
            </a:extLst>
          </p:cNvPr>
          <p:cNvSpPr txBox="1"/>
          <p:nvPr/>
        </p:nvSpPr>
        <p:spPr>
          <a:xfrm>
            <a:off x="441434" y="2044360"/>
            <a:ext cx="11403725" cy="646331"/>
          </a:xfrm>
          <a:prstGeom prst="rect">
            <a:avLst/>
          </a:prstGeom>
          <a:noFill/>
        </p:spPr>
        <p:txBody>
          <a:bodyPr wrap="square" rtlCol="0">
            <a:spAutoFit/>
          </a:bodyPr>
          <a:lstStyle/>
          <a:p>
            <a:r>
              <a:rPr lang="en-US" dirty="0"/>
              <a:t>The DUNS </a:t>
            </a:r>
            <a:r>
              <a:rPr lang="lt-LT" dirty="0" err="1"/>
              <a:t>number</a:t>
            </a:r>
            <a:r>
              <a:rPr lang="en-US" dirty="0"/>
              <a:t> is used only for foreign companies. When registering a branch of a foreign company operating in Lithuania, only the VAT </a:t>
            </a:r>
            <a:r>
              <a:rPr lang="lt-LT" dirty="0" err="1"/>
              <a:t>number</a:t>
            </a:r>
            <a:r>
              <a:rPr lang="en-US" dirty="0"/>
              <a:t> issued in Lithuania should be filled in the VA</a:t>
            </a:r>
            <a:r>
              <a:rPr lang="lt-LT" dirty="0"/>
              <a:t>T </a:t>
            </a:r>
            <a:r>
              <a:rPr lang="lt-LT" dirty="0" err="1"/>
              <a:t>number</a:t>
            </a:r>
            <a:r>
              <a:rPr lang="en-US" dirty="0"/>
              <a:t> field</a:t>
            </a:r>
            <a:r>
              <a:rPr lang="lt-LT" dirty="0"/>
              <a:t>.</a:t>
            </a:r>
            <a:r>
              <a:rPr lang="en-US" dirty="0"/>
              <a:t> </a:t>
            </a:r>
          </a:p>
        </p:txBody>
      </p:sp>
      <p:pic>
        <p:nvPicPr>
          <p:cNvPr id="9" name="Picture 8">
            <a:extLst>
              <a:ext uri="{FF2B5EF4-FFF2-40B4-BE49-F238E27FC236}">
                <a16:creationId xmlns:a16="http://schemas.microsoft.com/office/drawing/2014/main" id="{188EC392-B7F4-2B0F-964B-9C69F781BC22}"/>
              </a:ext>
            </a:extLst>
          </p:cNvPr>
          <p:cNvPicPr>
            <a:picLocks noChangeAspect="1"/>
          </p:cNvPicPr>
          <p:nvPr/>
        </p:nvPicPr>
        <p:blipFill>
          <a:blip r:embed="rId8"/>
          <a:stretch>
            <a:fillRect/>
          </a:stretch>
        </p:blipFill>
        <p:spPr>
          <a:xfrm>
            <a:off x="441434" y="2870226"/>
            <a:ext cx="11589346" cy="2140060"/>
          </a:xfrm>
          <a:prstGeom prst="rect">
            <a:avLst/>
          </a:prstGeom>
        </p:spPr>
      </p:pic>
    </p:spTree>
    <p:extLst>
      <p:ext uri="{BB962C8B-B14F-4D97-AF65-F5344CB8AC3E}">
        <p14:creationId xmlns:p14="http://schemas.microsoft.com/office/powerpoint/2010/main" val="3731792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36CC0-681F-B0E7-E2BC-F1561B5DE493}"/>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D4AF86D6-0A5C-25B3-933B-CDD14AD43200}"/>
              </a:ext>
            </a:extLst>
          </p:cNvPr>
          <p:cNvSpPr>
            <a:spLocks noGrp="1"/>
          </p:cNvSpPr>
          <p:nvPr>
            <p:ph type="title"/>
          </p:nvPr>
        </p:nvSpPr>
        <p:spPr>
          <a:xfrm>
            <a:off x="838200" y="453927"/>
            <a:ext cx="10515600" cy="545034"/>
          </a:xfrm>
        </p:spPr>
        <p:txBody>
          <a:bodyPr>
            <a:noAutofit/>
          </a:bodyPr>
          <a:lstStyle/>
          <a:p>
            <a:pPr algn="ctr"/>
            <a:r>
              <a:rPr lang="en-US" sz="3600" b="1" dirty="0"/>
              <a:t>In the first step of the questionnaire, fill in the details of the organization. </a:t>
            </a:r>
            <a:r>
              <a:rPr lang="lt-LT" sz="3600" b="1" dirty="0" err="1"/>
              <a:t>Geographical</a:t>
            </a:r>
            <a:r>
              <a:rPr lang="lt-LT" sz="3600" b="1" dirty="0"/>
              <a:t> </a:t>
            </a:r>
            <a:r>
              <a:rPr lang="lt-LT" sz="3600" b="1" dirty="0" err="1"/>
              <a:t>coverage</a:t>
            </a:r>
            <a:r>
              <a:rPr lang="lt-LT" sz="3600" b="1" dirty="0"/>
              <a:t> </a:t>
            </a:r>
            <a:r>
              <a:rPr lang="lt-LT" sz="3600" b="1" dirty="0" err="1"/>
              <a:t>and</a:t>
            </a:r>
            <a:r>
              <a:rPr lang="lt-LT" sz="3600" b="1" dirty="0"/>
              <a:t> </a:t>
            </a:r>
            <a:r>
              <a:rPr lang="lt-LT" sz="3600" b="1" dirty="0" err="1"/>
              <a:t>locations</a:t>
            </a:r>
            <a:r>
              <a:rPr lang="lt-LT" sz="3600" b="1" dirty="0"/>
              <a:t>. </a:t>
            </a:r>
            <a:endParaRPr lang="en-US" sz="3600" b="1" dirty="0"/>
          </a:p>
        </p:txBody>
      </p:sp>
      <p:pic>
        <p:nvPicPr>
          <p:cNvPr id="10" name="Paveikslėlis 9">
            <a:extLst>
              <a:ext uri="{FF2B5EF4-FFF2-40B4-BE49-F238E27FC236}">
                <a16:creationId xmlns:a16="http://schemas.microsoft.com/office/drawing/2014/main" id="{C74A26A7-836D-05F2-AF12-023718519AA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graphicFrame>
        <p:nvGraphicFramePr>
          <p:cNvPr id="6" name="Diagram 5">
            <a:extLst>
              <a:ext uri="{FF2B5EF4-FFF2-40B4-BE49-F238E27FC236}">
                <a16:creationId xmlns:a16="http://schemas.microsoft.com/office/drawing/2014/main" id="{30B8D508-45F0-D871-C4C2-BA56C43C6E4A}"/>
              </a:ext>
            </a:extLst>
          </p:cNvPr>
          <p:cNvGraphicFramePr/>
          <p:nvPr/>
        </p:nvGraphicFramePr>
        <p:xfrm>
          <a:off x="6617973" y="5971271"/>
          <a:ext cx="875763" cy="734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F2E708FC-7313-5C7D-EF65-71E3D19374B1}"/>
              </a:ext>
            </a:extLst>
          </p:cNvPr>
          <p:cNvSpPr>
            <a:spLocks noGrp="1"/>
          </p:cNvSpPr>
          <p:nvPr>
            <p:ph type="sldNum" sz="quarter" idx="12"/>
          </p:nvPr>
        </p:nvSpPr>
        <p:spPr/>
        <p:txBody>
          <a:bodyPr/>
          <a:lstStyle/>
          <a:p>
            <a:fld id="{49EC5416-78B8-4F37-B286-A40543F63F6D}" type="slidenum">
              <a:rPr lang="en-US" smtClean="0"/>
              <a:pPr/>
              <a:t>8</a:t>
            </a:fld>
            <a:endParaRPr lang="en-US" dirty="0"/>
          </a:p>
        </p:txBody>
      </p:sp>
      <p:sp>
        <p:nvSpPr>
          <p:cNvPr id="8" name="TextBox 7">
            <a:extLst>
              <a:ext uri="{FF2B5EF4-FFF2-40B4-BE49-F238E27FC236}">
                <a16:creationId xmlns:a16="http://schemas.microsoft.com/office/drawing/2014/main" id="{F46FB510-1F58-C300-7390-A876C5D06F3F}"/>
              </a:ext>
            </a:extLst>
          </p:cNvPr>
          <p:cNvSpPr txBox="1"/>
          <p:nvPr/>
        </p:nvSpPr>
        <p:spPr>
          <a:xfrm>
            <a:off x="931740" y="1557678"/>
            <a:ext cx="10317867" cy="400110"/>
          </a:xfrm>
          <a:prstGeom prst="rect">
            <a:avLst/>
          </a:prstGeom>
          <a:noFill/>
        </p:spPr>
        <p:txBody>
          <a:bodyPr wrap="square">
            <a:spAutoFit/>
          </a:bodyPr>
          <a:lstStyle/>
          <a:p>
            <a:r>
              <a:rPr lang="en-US" sz="2000" dirty="0"/>
              <a:t>* Fields with asterisk are mandatory</a:t>
            </a:r>
            <a:r>
              <a:rPr lang="lt-LT" sz="2000" dirty="0"/>
              <a:t>. </a:t>
            </a:r>
            <a:endParaRPr lang="en-US" sz="2000" dirty="0"/>
          </a:p>
        </p:txBody>
      </p:sp>
      <p:pic>
        <p:nvPicPr>
          <p:cNvPr id="12" name="Picture 11">
            <a:extLst>
              <a:ext uri="{FF2B5EF4-FFF2-40B4-BE49-F238E27FC236}">
                <a16:creationId xmlns:a16="http://schemas.microsoft.com/office/drawing/2014/main" id="{597649C4-1897-C858-5315-37F681FACEDE}"/>
              </a:ext>
            </a:extLst>
          </p:cNvPr>
          <p:cNvPicPr>
            <a:picLocks noChangeAspect="1"/>
          </p:cNvPicPr>
          <p:nvPr/>
        </p:nvPicPr>
        <p:blipFill>
          <a:blip r:embed="rId8"/>
          <a:stretch>
            <a:fillRect/>
          </a:stretch>
        </p:blipFill>
        <p:spPr>
          <a:xfrm>
            <a:off x="984687" y="2044360"/>
            <a:ext cx="10211972" cy="4172513"/>
          </a:xfrm>
          <a:prstGeom prst="rect">
            <a:avLst/>
          </a:prstGeom>
        </p:spPr>
      </p:pic>
    </p:spTree>
    <p:extLst>
      <p:ext uri="{BB962C8B-B14F-4D97-AF65-F5344CB8AC3E}">
        <p14:creationId xmlns:p14="http://schemas.microsoft.com/office/powerpoint/2010/main" val="3209578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1415B-E894-A1D9-8727-A53B8EB840A5}"/>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34574ECB-B5B3-0C78-7039-09FACBC2749D}"/>
              </a:ext>
            </a:extLst>
          </p:cNvPr>
          <p:cNvSpPr>
            <a:spLocks noGrp="1"/>
          </p:cNvSpPr>
          <p:nvPr>
            <p:ph type="title"/>
          </p:nvPr>
        </p:nvSpPr>
        <p:spPr>
          <a:xfrm>
            <a:off x="838200" y="580052"/>
            <a:ext cx="10515600" cy="545034"/>
          </a:xfrm>
        </p:spPr>
        <p:txBody>
          <a:bodyPr>
            <a:noAutofit/>
          </a:bodyPr>
          <a:lstStyle/>
          <a:p>
            <a:pPr algn="ctr"/>
            <a:r>
              <a:rPr lang="en-US" sz="3600" b="1" dirty="0"/>
              <a:t>In the first step of the questionnaire, fill in the details of the organization. Contact information</a:t>
            </a:r>
            <a:r>
              <a:rPr lang="lt-LT" sz="3600" b="1" dirty="0"/>
              <a:t>.</a:t>
            </a:r>
            <a:endParaRPr lang="en-US" sz="3600" b="1" dirty="0"/>
          </a:p>
        </p:txBody>
      </p:sp>
      <p:pic>
        <p:nvPicPr>
          <p:cNvPr id="10" name="Paveikslėlis 9">
            <a:extLst>
              <a:ext uri="{FF2B5EF4-FFF2-40B4-BE49-F238E27FC236}">
                <a16:creationId xmlns:a16="http://schemas.microsoft.com/office/drawing/2014/main" id="{27A4FDB2-0EF1-E05B-8A16-C36A1477A54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42055" b="62969"/>
          <a:stretch/>
        </p:blipFill>
        <p:spPr>
          <a:xfrm>
            <a:off x="9664184" y="5387151"/>
            <a:ext cx="2527816" cy="1470849"/>
          </a:xfrm>
          <a:prstGeom prst="rect">
            <a:avLst/>
          </a:prstGeom>
        </p:spPr>
      </p:pic>
      <p:graphicFrame>
        <p:nvGraphicFramePr>
          <p:cNvPr id="6" name="Diagram 5">
            <a:extLst>
              <a:ext uri="{FF2B5EF4-FFF2-40B4-BE49-F238E27FC236}">
                <a16:creationId xmlns:a16="http://schemas.microsoft.com/office/drawing/2014/main" id="{A68733E9-1E57-7089-BAA1-B815B47303A4}"/>
              </a:ext>
            </a:extLst>
          </p:cNvPr>
          <p:cNvGraphicFramePr/>
          <p:nvPr/>
        </p:nvGraphicFramePr>
        <p:xfrm>
          <a:off x="6617973" y="5971271"/>
          <a:ext cx="875763" cy="734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B82DC7B3-C90B-C32D-15D3-8D1B8CE160F9}"/>
              </a:ext>
            </a:extLst>
          </p:cNvPr>
          <p:cNvSpPr>
            <a:spLocks noGrp="1"/>
          </p:cNvSpPr>
          <p:nvPr>
            <p:ph type="sldNum" sz="quarter" idx="12"/>
          </p:nvPr>
        </p:nvSpPr>
        <p:spPr/>
        <p:txBody>
          <a:bodyPr/>
          <a:lstStyle/>
          <a:p>
            <a:fld id="{49EC5416-78B8-4F37-B286-A40543F63F6D}" type="slidenum">
              <a:rPr lang="en-US" smtClean="0"/>
              <a:pPr/>
              <a:t>9</a:t>
            </a:fld>
            <a:endParaRPr lang="en-US" dirty="0"/>
          </a:p>
        </p:txBody>
      </p:sp>
      <p:sp>
        <p:nvSpPr>
          <p:cNvPr id="8" name="TextBox 7">
            <a:extLst>
              <a:ext uri="{FF2B5EF4-FFF2-40B4-BE49-F238E27FC236}">
                <a16:creationId xmlns:a16="http://schemas.microsoft.com/office/drawing/2014/main" id="{5FF431DA-BECC-69B4-9950-5D7654209272}"/>
              </a:ext>
            </a:extLst>
          </p:cNvPr>
          <p:cNvSpPr txBox="1"/>
          <p:nvPr/>
        </p:nvSpPr>
        <p:spPr>
          <a:xfrm>
            <a:off x="231370" y="1743611"/>
            <a:ext cx="11627551" cy="923330"/>
          </a:xfrm>
          <a:prstGeom prst="rect">
            <a:avLst/>
          </a:prstGeom>
          <a:noFill/>
        </p:spPr>
        <p:txBody>
          <a:bodyPr wrap="square" rtlCol="0">
            <a:spAutoFit/>
          </a:bodyPr>
          <a:lstStyle/>
          <a:p>
            <a:r>
              <a:rPr lang="en-US" dirty="0"/>
              <a:t>At the end of the questionnaire for the first step, please provide the contact person's information, i.e. the person who is responsible for disseminating the information and communicating with the procuring entities. The information of the system administrator is filled in the following steps.</a:t>
            </a:r>
          </a:p>
        </p:txBody>
      </p:sp>
      <p:pic>
        <p:nvPicPr>
          <p:cNvPr id="4" name="Picture 3">
            <a:extLst>
              <a:ext uri="{FF2B5EF4-FFF2-40B4-BE49-F238E27FC236}">
                <a16:creationId xmlns:a16="http://schemas.microsoft.com/office/drawing/2014/main" id="{AEE3AA85-09DC-A1F6-D7C2-8C40EC640D1C}"/>
              </a:ext>
            </a:extLst>
          </p:cNvPr>
          <p:cNvPicPr>
            <a:picLocks noChangeAspect="1"/>
          </p:cNvPicPr>
          <p:nvPr/>
        </p:nvPicPr>
        <p:blipFill>
          <a:blip r:embed="rId8"/>
          <a:stretch>
            <a:fillRect/>
          </a:stretch>
        </p:blipFill>
        <p:spPr>
          <a:xfrm>
            <a:off x="333079" y="2642608"/>
            <a:ext cx="11525842" cy="2178162"/>
          </a:xfrm>
          <a:prstGeom prst="rect">
            <a:avLst/>
          </a:prstGeom>
        </p:spPr>
      </p:pic>
    </p:spTree>
    <p:extLst>
      <p:ext uri="{BB962C8B-B14F-4D97-AF65-F5344CB8AC3E}">
        <p14:creationId xmlns:p14="http://schemas.microsoft.com/office/powerpoint/2010/main" val="4110231600"/>
      </p:ext>
    </p:extLst>
  </p:cSld>
  <p:clrMapOvr>
    <a:masterClrMapping/>
  </p:clrMapOvr>
</p:sld>
</file>

<file path=ppt/theme/theme1.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00E2F40A7367419FC7F5E36C0AFEBC" ma:contentTypeVersion="12" ma:contentTypeDescription="Create a new document." ma:contentTypeScope="" ma:versionID="af18eab128a37410d2854ef1f1913ad6">
  <xsd:schema xmlns:xsd="http://www.w3.org/2001/XMLSchema" xmlns:xs="http://www.w3.org/2001/XMLSchema" xmlns:p="http://schemas.microsoft.com/office/2006/metadata/properties" xmlns:ns2="f9c884a0-80fa-49f1-80f8-084d90b87028" xmlns:ns3="103a8c4c-3415-44a0-a799-d5a1400d594a" targetNamespace="http://schemas.microsoft.com/office/2006/metadata/properties" ma:root="true" ma:fieldsID="aba95fd757e58c31442b2687e9570bdf" ns2:_="" ns3:_="">
    <xsd:import namespace="f9c884a0-80fa-49f1-80f8-084d90b87028"/>
    <xsd:import namespace="103a8c4c-3415-44a0-a799-d5a1400d59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c884a0-80fa-49f1-80f8-084d90b870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e68c3b55-3e8a-4e8f-9286-46d15c50dfe8"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03a8c4c-3415-44a0-a799-d5a1400d594a"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6a0f5d79-ab87-4486-8ee5-8cddb4339359}" ma:internalName="TaxCatchAll" ma:showField="CatchAllData" ma:web="103a8c4c-3415-44a0-a799-d5a1400d594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03a8c4c-3415-44a0-a799-d5a1400d594a" xsi:nil="true"/>
    <lcf76f155ced4ddcb4097134ff3c332f xmlns="f9c884a0-80fa-49f1-80f8-084d90b8702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83AC57B-45C4-4721-868A-1E71D24340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9c884a0-80fa-49f1-80f8-084d90b87028"/>
    <ds:schemaRef ds:uri="103a8c4c-3415-44a0-a799-d5a1400d5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7C87326-BD66-4135-870F-EF10FF13280A}">
  <ds:schemaRefs>
    <ds:schemaRef ds:uri="http://schemas.microsoft.com/sharepoint/v3/contenttype/forms"/>
  </ds:schemaRefs>
</ds:datastoreItem>
</file>

<file path=customXml/itemProps3.xml><?xml version="1.0" encoding="utf-8"?>
<ds:datastoreItem xmlns:ds="http://schemas.openxmlformats.org/officeDocument/2006/customXml" ds:itemID="{19CCB5AC-D550-45B4-AC72-296DFA990DC3}">
  <ds:schemaRefs>
    <ds:schemaRef ds:uri="http://schemas.microsoft.com/office/2006/metadata/properties"/>
    <ds:schemaRef ds:uri="http://schemas.openxmlformats.org/package/2006/metadata/core-properties"/>
    <ds:schemaRef ds:uri="http://schemas.microsoft.com/office/2006/documentManagement/types"/>
    <ds:schemaRef ds:uri="http://purl.org/dc/elements/1.1/"/>
    <ds:schemaRef ds:uri="http://purl.org/dc/terms/"/>
    <ds:schemaRef ds:uri="http://schemas.microsoft.com/office/infopath/2007/PartnerControls"/>
    <ds:schemaRef ds:uri="103a8c4c-3415-44a0-a799-d5a1400d594a"/>
    <ds:schemaRef ds:uri="f9c884a0-80fa-49f1-80f8-084d90b87028"/>
    <ds:schemaRef ds:uri="http://www.w3.org/XML/1998/namespace"/>
    <ds:schemaRef ds:uri="http://purl.org/dc/dcmitype/"/>
  </ds:schemaRefs>
</ds:datastoreItem>
</file>

<file path=docMetadata/LabelInfo.xml><?xml version="1.0" encoding="utf-8"?>
<clbl:labelList xmlns:clbl="http://schemas.microsoft.com/office/2020/mipLabelMetadata">
  <clbl:label id="{b802f925-58db-45de-821f-39d58734365c}" enabled="1" method="Privileged" siteId="{ea88e983-d65a-47b3-adb4-3e1c6d2110d2}" contentBits="0" removed="0"/>
</clbl:labelList>
</file>

<file path=docProps/app.xml><?xml version="1.0" encoding="utf-8"?>
<Properties xmlns="http://schemas.openxmlformats.org/officeDocument/2006/extended-properties" xmlns:vt="http://schemas.openxmlformats.org/officeDocument/2006/docPropsVTypes">
  <TotalTime>9305</TotalTime>
  <Words>951</Words>
  <Application>Microsoft Office PowerPoint</Application>
  <PresentationFormat>Widescreen</PresentationFormat>
  <Paragraphs>71</Paragraphs>
  <Slides>23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Aptos</vt:lpstr>
      <vt:lpstr>Arial</vt:lpstr>
      <vt:lpstr>Calibri</vt:lpstr>
      <vt:lpstr>Calibri Light</vt:lpstr>
      <vt:lpstr>Times New Roman</vt:lpstr>
      <vt:lpstr>„Office“ tema</vt:lpstr>
      <vt:lpstr>     Supplier Registration in demonstration version of the New Public Procurement Information System (CVP IS) Where to find the CVP IS? Registration in the CVP IS</vt:lpstr>
      <vt:lpstr>PowerPoint Presentation</vt:lpstr>
      <vt:lpstr>In the first step of the questionnaire, fill in the details of the organization</vt:lpstr>
      <vt:lpstr>In the first step of the questionnaire, fill in the details of the organization. Organisation type.</vt:lpstr>
      <vt:lpstr>In the first step of the questionnaire, fill in the details of the organization. Enterprise type. </vt:lpstr>
      <vt:lpstr>In the first step of the questionnaire, fill in the details of the organization.</vt:lpstr>
      <vt:lpstr>In the first step of the questionnaire, fill in the details of the organization. Company number.</vt:lpstr>
      <vt:lpstr>In the first step of the questionnaire, fill in the details of the organization. Geographical coverage and locations. </vt:lpstr>
      <vt:lpstr>In the first step of the questionnaire, fill in the details of the organization. Contact information.</vt:lpstr>
      <vt:lpstr>In the first step of the questionnaire, fill in the details of the organization. Code.</vt:lpstr>
      <vt:lpstr>In the second step, select the CPV codes</vt:lpstr>
      <vt:lpstr>In the second step, select the CPV codes</vt:lpstr>
      <vt:lpstr>In the second step, select the CPV codes. Please choose a more generic CPV code.</vt:lpstr>
      <vt:lpstr>Complete the CPV code selection step</vt:lpstr>
      <vt:lpstr>In the third step, fill in the information of the future system administrator</vt:lpstr>
      <vt:lpstr>Use the password rules when creating a password.  Do not use syllables that are the same or part of the same as the user's name. That is, the password and the username must not contain 2 consecutive characters (for example the username is ,,kompiuteris24", so the password must not contain ,,ko", ,,om", ,,ri" etc.).  Pay attention to system hints under the password you create. Re-enter password type by hand.</vt:lpstr>
      <vt:lpstr>After the third step, you will see a successful registration message and receive an automated email with a login code to the email address provided by the administrator. You will then receive a second automated email to confirm your registration.</vt:lpstr>
      <vt:lpstr>You will see two links in the email directing you to the system. If you receive a second automated email confirming your registration, we recommend that you use the direct link below to enter your code. </vt:lpstr>
      <vt:lpstr>PowerPoint Presentation</vt:lpstr>
      <vt:lpstr>PowerPoint Presentation</vt:lpstr>
      <vt:lpstr>PowerPoint Presentation</vt:lpstr>
      <vt:lpstr>Once logged in, the system will redirect you to the form completed by the administrator. If you notice any errors, please correct and save. If there are no errors in the form, proceed to the next step.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pateiktis</dc:title>
  <dc:creator>Vaiva Mačiūnė</dc:creator>
  <cp:lastModifiedBy>Karolina Čižaitė</cp:lastModifiedBy>
  <cp:revision>544</cp:revision>
  <dcterms:created xsi:type="dcterms:W3CDTF">2016-01-12T08:28:32Z</dcterms:created>
  <dcterms:modified xsi:type="dcterms:W3CDTF">2026-01-27T06:24:36Z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0x010100CF00E2F40A7367419FC7F5E36C0AFEBC</vt:lpwstr>
  </property>
  <property fmtid="{D5CDD505-2E9C-101B-9397-08002B2CF9AE}" pid="3" name="MediaServiceImageTags">
    <vt:lpwstr/>
  </property>
</Properties>
</file>