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Vidutinis stilius 2 – paryškinima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Vidutinis stilius 2 – paryškinima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34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36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t-LT"/>
            </a:p>
          </p:txBody>
        </p:sp>
      </p:grpSp>
      <p:sp useBgFill="1">
        <p:nvSpPr>
          <p:cNvPr id="73" name="Rectangle 46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arallelogram 48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743" y="4181364"/>
            <a:ext cx="10548514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8A98F44-856F-7309-C3A4-933FBD19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219" y="4725207"/>
            <a:ext cx="8380319" cy="76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lt-LT" sz="2000" dirty="0"/>
              <a:t>Pastatas - tvartas, esantis Jurbarko r. sav., Viešvilė, Klaipėdos g. 90A; unikalus pastato numeris – 9491-0006-3058</a:t>
            </a:r>
            <a:endParaRPr lang="en-US" sz="20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2" y="163512"/>
            <a:ext cx="2559148" cy="2132706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25" y="192922"/>
            <a:ext cx="2654837" cy="209144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08" y="163512"/>
            <a:ext cx="2875074" cy="216523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76" y="163511"/>
            <a:ext cx="2823407" cy="2120857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2" y="2354206"/>
            <a:ext cx="2559148" cy="1827158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3" y="2337215"/>
            <a:ext cx="2680500" cy="1855449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97" y="2359853"/>
            <a:ext cx="2868485" cy="1809661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68" y="2328748"/>
            <a:ext cx="2761915" cy="18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17158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11785</TotalTime>
  <Words>22</Words>
  <Application>Microsoft Office PowerPoint</Application>
  <PresentationFormat>Plačiaekranė</PresentationFormat>
  <Paragraphs>1</Paragraphs>
  <Slides>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Wingdings 3</vt:lpstr>
      <vt:lpstr>Briaunota</vt:lpstr>
      <vt:lpstr>Pastatas - tvartas, esantis Jurbarko r. sav., Viešvilė, Klaipėdos g. 90A; unikalus pastato numeris – 9491-0006-3058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Pastatų priežiūros paslaugos (funkcijų centralizavimas)</dc:title>
  <dc:creator>Evaldas Grebenkovas | VMU</dc:creator>
  <cp:lastModifiedBy>Gražina Aleknaitė-Umbrasienė | VMU</cp:lastModifiedBy>
  <cp:revision>10</cp:revision>
  <dcterms:created xsi:type="dcterms:W3CDTF">2023-07-25T18:24:54Z</dcterms:created>
  <dcterms:modified xsi:type="dcterms:W3CDTF">2024-12-09T07:34:06Z</dcterms:modified>
</cp:coreProperties>
</file>