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12" r:id="rId2"/>
    <p:sldId id="308" r:id="rId3"/>
    <p:sldId id="317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59C25-8830-498A-846E-3F836EB108DB}" v="42" dt="2025-10-09T06:29:34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660"/>
  </p:normalViewPr>
  <p:slideViewPr>
    <p:cSldViewPr snapToGrid="0">
      <p:cViewPr varScale="1">
        <p:scale>
          <a:sx n="79" d="100"/>
          <a:sy n="79" d="100"/>
        </p:scale>
        <p:origin x="57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3E1F-CBD8-4ADD-9660-8DFE7AFF9999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C605F-595B-458C-A261-914BE49CD7B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732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D664E9A-8D2D-C83D-DCB5-79B959C3B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2CDB864-6F39-AFF8-1DDC-9150CECE5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E86A144-72F0-E4CB-A8DE-5228DBAC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35CDC14-A153-189A-0666-C308D602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4A69436-C8B3-9157-C92B-E422836E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76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B02706C-94A6-DC8B-44B7-D23FB9CF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0D990DC-FE13-CA93-DFD9-2B67B47D9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42DEB46-93B8-B8F8-7CE1-12970A44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D23D6E0-A256-03A1-4DCB-E4B8986A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E20203F-43F7-6A9B-FA84-2C9872DE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680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630FFBD2-BD24-E345-40E6-70E0F13C7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FDC3439-2139-58F2-D1CA-C9AF8C80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C3331B6-A566-F324-1AD5-07198829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8C4DDF4-9F39-5B36-3FC2-E61250DE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771225A-9CA8-7547-AEF8-0EFEAE96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215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Trebuchet MS"/>
                <a:cs typeface="Trebuchet MS"/>
              </a:defRPr>
            </a:lvl1pPr>
          </a:lstStyle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lt-LT"/>
              <a:t>VšĮ "Vilniaus miesto parkai" - Druskų barstymo strategija mieste 2025/2026</a:t>
            </a: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0779-F710-4944-A7A3-800A5D35D894}" type="datetime1">
              <a:rPr lang="en-US" smtClean="0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Trebuchet MS"/>
                <a:cs typeface="Trebuchet MS"/>
              </a:defRPr>
            </a:lvl1pPr>
          </a:lstStyle>
          <a:p>
            <a:pPr marL="93345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18782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F9DAD2D-2C3A-509D-9B41-4271674B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589C63B-8111-0B07-46FB-CF347F5DF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3783F2F-9DFD-4629-1B7A-37E700EB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6580C9F-ADA6-27BE-C21C-F6CBBDE6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79E7133-0619-A9E2-FE24-3F22DAD6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207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6B8E1A5-5B40-BFB8-0F3B-E5356FB3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8DAC27B-F618-79EC-D037-0A8DD9BE7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C8FAA6F-D48B-05BF-DF35-854A9978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1FD6C13-E24B-5BDE-49D4-0DAA1AF3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D8B91B5-D0AD-86BF-880D-10C098A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030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5FAC131-1432-732A-353D-B65174DA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098F5AA-7AD6-9B6D-0795-CA31208D4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CD12454-4BD9-7056-40EE-C49207F8C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8BB4DF3-ADFB-1628-B1EC-7F4600A4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707594E9-C371-E5E3-BDFF-8767B494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228F950-0C16-7460-61BB-7EF78955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877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82C38F5-C35D-E9C2-CB4C-0B75326D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EBC503B-5892-CECA-0872-310C4306E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5180815-29C2-54AF-CFCE-AD44CBC03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082A26CC-DBB3-399C-81F8-3AEE36DD8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A68F3227-C551-DF67-D834-379DA615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91D09BFC-B0FB-8466-8623-E95ED0DD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53A0B362-101D-5A12-93AC-21ADB5C5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181FAD4A-B2F2-7535-82D9-06E60F4E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361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FA79075-FB11-0FD7-FC1F-C861B1C0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DB41A808-2BB0-A5F9-ED75-78AE5A96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4E92521F-70C1-5091-D5AF-65ACAA54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E8A4F0AA-00D1-A64E-994C-048A0B07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75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876C3FE4-5B3A-01D3-DCEC-3DABD901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A184DE1-2191-9449-D850-066E7522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3B828DC-38B7-0D18-8BBC-1BB12358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486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0D0F0-8E56-142C-3F8A-39E620A0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169C59D-5AB4-85A6-20C5-DC1473127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C9483CD-E4E6-0A22-B3EF-11385E04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E9E7799-0B9D-4EDB-3046-311359F2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E2B6A22-ED8D-AB10-D5B1-DEE7E48C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4527E2D-8D60-EFB2-55CC-2046C45E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251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E8EFF6A-52FC-5439-B325-03760AEB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79983798-D02C-D962-C0B2-56D6861D5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506D2FF-148B-D941-14B8-6427433D0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3CE3E20-CC3D-06C9-9DB2-73687321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456076D-D701-3FA7-62CD-6B2E305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C6A9234-11F7-B73F-E98C-71A82A83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17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BD2E7B64-A9CE-4D84-B4C1-73F8D903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3B811ED-5A20-D7C0-D3B9-61885EFC8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6A3D1E9-E2BA-4C41-A97F-41BE66D40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12AD7-1665-4E60-A405-FCA1F9F32522}" type="datetimeFigureOut">
              <a:rPr lang="lt-LT" smtClean="0"/>
              <a:t>2025.11.20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C38F052-C85C-DC99-0455-6351F8848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61FF1B7-037A-A062-8E79-70E48AABC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E0B0D6-7742-47B0-82FA-21F9D513E2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45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38E6D2-4C0B-3FC8-8039-0C3BAD61E789}"/>
              </a:ext>
            </a:extLst>
          </p:cNvPr>
          <p:cNvSpPr txBox="1"/>
          <p:nvPr/>
        </p:nvSpPr>
        <p:spPr>
          <a:xfrm>
            <a:off x="1673066" y="577303"/>
            <a:ext cx="2694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Prevencinis - minimalus barstymas druska: </a:t>
            </a:r>
          </a:p>
          <a:p>
            <a:pPr algn="ctr"/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="1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21- 40 g/m</a:t>
            </a:r>
            <a:r>
              <a:rPr lang="lt-LT" sz="1800" b="1" kern="1200" baseline="300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79C8B-2A7C-2687-3683-36037D71EDC8}"/>
              </a:ext>
            </a:extLst>
          </p:cNvPr>
          <p:cNvSpPr txBox="1"/>
          <p:nvPr/>
        </p:nvSpPr>
        <p:spPr>
          <a:xfrm>
            <a:off x="7325032" y="577303"/>
            <a:ext cx="3028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Prevencinis - </a:t>
            </a:r>
            <a:r>
              <a:rPr lang="lt-LT" b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aksimalus  barstymas druska: </a:t>
            </a:r>
          </a:p>
          <a:p>
            <a:pPr algn="ctr"/>
            <a:r>
              <a:rPr lang="lt-LT" sz="1800" b="1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71-110 g/m</a:t>
            </a:r>
            <a:r>
              <a:rPr lang="lt-LT" sz="1800" b="1" kern="1200" baseline="300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lt-LT" dirty="0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0B3A33F5-2F92-A4B8-74C9-565905E8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144" y="1830131"/>
            <a:ext cx="2514840" cy="456799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75C4F6D-C3E8-4487-9B8D-80F65A158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028" y="1830131"/>
            <a:ext cx="2514840" cy="45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1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2792AA-87CF-A59D-294B-4BD1F34F64C8}"/>
              </a:ext>
            </a:extLst>
          </p:cNvPr>
          <p:cNvSpPr txBox="1"/>
          <p:nvPr/>
        </p:nvSpPr>
        <p:spPr>
          <a:xfrm>
            <a:off x="850000" y="608878"/>
            <a:ext cx="2776590" cy="1035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Minimalus druskos bėrimas - </a:t>
            </a:r>
            <a:r>
              <a:rPr lang="lt-LT" sz="1800" b="1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21-40 g/m</a:t>
            </a:r>
            <a:r>
              <a:rPr lang="lt-LT" sz="1800" b="1" kern="1200" baseline="300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lt-LT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lt-L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D8754-4A4A-3B93-00F7-1FDAFB439C54}"/>
              </a:ext>
            </a:extLst>
          </p:cNvPr>
          <p:cNvSpPr txBox="1"/>
          <p:nvPr/>
        </p:nvSpPr>
        <p:spPr>
          <a:xfrm>
            <a:off x="4364831" y="634271"/>
            <a:ext cx="2480508" cy="59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t-LT" sz="1800" b="1" noProof="0" dirty="0"/>
              <a:t>Vidutinis druskos bėrimas - </a:t>
            </a:r>
            <a:r>
              <a:rPr lang="lt-LT" sz="1800" b="1" noProof="0" dirty="0">
                <a:highlight>
                  <a:srgbClr val="C0C0C0"/>
                </a:highlight>
              </a:rPr>
              <a:t>41-70  g/m</a:t>
            </a:r>
            <a:r>
              <a:rPr lang="lt-LT" sz="1800" b="1" baseline="30000" noProof="0" dirty="0">
                <a:highlight>
                  <a:srgbClr val="C0C0C0"/>
                </a:highlight>
              </a:rPr>
              <a:t>2</a:t>
            </a:r>
            <a:endParaRPr lang="lt-LT" sz="1800" noProof="0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A299399-FA02-27A8-72B2-58E2FF07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01" y="1650160"/>
            <a:ext cx="3111889" cy="3413454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E03BB600-6807-607F-4EB8-FFBB6779F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98" y="1650157"/>
            <a:ext cx="3167382" cy="3413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66E4F5-8AA1-287A-2C57-339D6410C142}"/>
              </a:ext>
            </a:extLst>
          </p:cNvPr>
          <p:cNvSpPr txBox="1"/>
          <p:nvPr/>
        </p:nvSpPr>
        <p:spPr>
          <a:xfrm>
            <a:off x="8219013" y="608878"/>
            <a:ext cx="2480508" cy="59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t-LT" sz="1800" b="1" noProof="0" dirty="0"/>
              <a:t>Maksimalus druskos bėrimas - </a:t>
            </a:r>
            <a:r>
              <a:rPr lang="lt-LT" sz="1800" b="1" noProof="0" dirty="0">
                <a:highlight>
                  <a:srgbClr val="C0C0C0"/>
                </a:highlight>
              </a:rPr>
              <a:t>71-110 g/m</a:t>
            </a:r>
            <a:r>
              <a:rPr lang="lt-LT" sz="1800" b="1" baseline="30000" noProof="0" dirty="0">
                <a:highlight>
                  <a:srgbClr val="C0C0C0"/>
                </a:highlight>
              </a:rPr>
              <a:t>2</a:t>
            </a:r>
            <a:endParaRPr lang="lt-LT" sz="1800" noProof="0" dirty="0">
              <a:highlight>
                <a:srgbClr val="C0C0C0"/>
              </a:highlight>
            </a:endParaRPr>
          </a:p>
        </p:txBody>
      </p:sp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432E2155-1CAE-E8E5-57A3-21E3ECEB5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388" y="1650158"/>
            <a:ext cx="3243758" cy="34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0B9DD-6090-6D41-7B31-6CAC49A77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2CE02C-7FB9-3DCD-9826-F726F16C43ED}"/>
              </a:ext>
            </a:extLst>
          </p:cNvPr>
          <p:cNvSpPr txBox="1"/>
          <p:nvPr/>
        </p:nvSpPr>
        <p:spPr>
          <a:xfrm>
            <a:off x="704029" y="338005"/>
            <a:ext cx="4145373" cy="1035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lt-LT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Barstymas skaldele -druska(druskos koncentracija 50 proc.): </a:t>
            </a:r>
            <a:r>
              <a:rPr lang="lt-LT" sz="1800" b="1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180-230  g/m</a:t>
            </a:r>
            <a:r>
              <a:rPr lang="lt-LT" sz="1800" b="1" kern="1200" baseline="300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lt-L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lt-LT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44732BD-9575-F0A8-872E-DF8784D9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53" y="2033677"/>
            <a:ext cx="3145406" cy="400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7E8D12-EAD9-585B-47F9-C1089047D4D1}"/>
              </a:ext>
            </a:extLst>
          </p:cNvPr>
          <p:cNvSpPr txBox="1"/>
          <p:nvPr/>
        </p:nvSpPr>
        <p:spPr>
          <a:xfrm>
            <a:off x="6390527" y="338005"/>
            <a:ext cx="4982966" cy="124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b="1" noProof="0" dirty="0">
                <a:latin typeface="+mj-lt"/>
              </a:rPr>
              <a:t>Barstymas skaldele – druska.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b="1" noProof="0" dirty="0">
                <a:latin typeface="+mj-lt"/>
              </a:rPr>
              <a:t>Druskos koncentracija 15 proc. </a:t>
            </a:r>
            <a:r>
              <a:rPr lang="lt-LT" b="1" dirty="0"/>
              <a:t>(taikomas tik išskirtinai 7-iems miesto skverams)</a:t>
            </a:r>
            <a:r>
              <a:rPr lang="lt-LT" b="1" noProof="0" dirty="0">
                <a:latin typeface="+mj-lt"/>
              </a:rPr>
              <a:t>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b="1" noProof="0" dirty="0">
                <a:latin typeface="+mj-lt"/>
              </a:rPr>
              <a:t> </a:t>
            </a:r>
            <a:r>
              <a:rPr lang="lt-LT" b="1" dirty="0">
                <a:highlight>
                  <a:srgbClr val="C0C0C0"/>
                </a:highlight>
              </a:rPr>
              <a:t> 210-215  g/m</a:t>
            </a:r>
            <a:r>
              <a:rPr lang="lt-LT" b="1" baseline="30000" dirty="0">
                <a:highlight>
                  <a:srgbClr val="C0C0C0"/>
                </a:highlight>
              </a:rPr>
              <a:t>2  </a:t>
            </a:r>
            <a:r>
              <a:rPr lang="lt-LT" b="1" noProof="0" dirty="0">
                <a:latin typeface="+mj-lt"/>
              </a:rPr>
              <a:t> (žr. </a:t>
            </a:r>
            <a:r>
              <a:rPr lang="lt-LT" b="1" noProof="0">
                <a:latin typeface="+mj-lt"/>
              </a:rPr>
              <a:t>10 skaidrę). </a:t>
            </a:r>
            <a:endParaRPr lang="lt-LT" b="1" baseline="30000" dirty="0">
              <a:highlight>
                <a:srgbClr val="C0C0C0"/>
              </a:highlight>
              <a:latin typeface="+mj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3A0CF5C-3B93-04A5-9F48-DCDDF56F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0" r="-1" b="10462"/>
          <a:stretch>
            <a:fillRect/>
          </a:stretch>
        </p:blipFill>
        <p:spPr bwMode="auto">
          <a:xfrm>
            <a:off x="7206736" y="1979336"/>
            <a:ext cx="2981543" cy="40573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2216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91</Words>
  <Application>Microsoft Office PowerPoint</Application>
  <PresentationFormat>Plačiaekranė</PresentationFormat>
  <Paragraphs>13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Trebuchet MS</vt:lpstr>
      <vt:lpstr>„Office“ tema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Lina Dailidonienė</dc:creator>
  <cp:lastModifiedBy>Eglė Bilevičienė</cp:lastModifiedBy>
  <cp:revision>35</cp:revision>
  <dcterms:created xsi:type="dcterms:W3CDTF">2025-09-30T10:22:26Z</dcterms:created>
  <dcterms:modified xsi:type="dcterms:W3CDTF">2025-11-20T17:46:14Z</dcterms:modified>
</cp:coreProperties>
</file>