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36" r:id="rId5"/>
    <p:sldId id="314" r:id="rId6"/>
    <p:sldId id="361" r:id="rId7"/>
    <p:sldId id="362" r:id="rId8"/>
    <p:sldId id="360" r:id="rId9"/>
    <p:sldId id="347" r:id="rId10"/>
    <p:sldId id="349" r:id="rId11"/>
  </p:sldIdLst>
  <p:sldSz cx="9144000" cy="6858000" type="screen4x3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C33"/>
    <a:srgbClr val="B3D0C0"/>
    <a:srgbClr val="52846A"/>
    <a:srgbClr val="8BB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09BE27-D8CB-3CBD-F426-345810A3738D}" v="362" dt="2025-12-11T08:40:51.674"/>
    <p1510:client id="{3BD9AEEE-B5D1-4339-AACD-1FB425576875}" v="399" dt="2025-12-11T08:19:21.223"/>
    <p1510:client id="{7F6AC520-04AF-43EB-7094-D3FC424E1495}" v="64" dt="2025-12-11T07:50:45.133"/>
    <p1510:client id="{85BC6E91-320F-49E5-944E-1425156522CC}" v="463" dt="2025-12-11T07:32:06.513"/>
    <p1510:client id="{ADA37FBC-9C0E-2F8D-A884-8BAC5918E9E4}" v="9" dt="2025-12-11T08:26:12.557"/>
    <p1510:client id="{F0EEDF88-D02C-9057-C752-4A2A703CE884}" v="147" dt="2025-12-11T08:44:28.713"/>
    <p1510:client id="{F3CCFC29-0A79-8698-937C-4C452657EA03}" v="16" dt="2025-12-11T08:52:48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das Lukaševičius" userId="0d845ef4-b7e5-4b6b-bfbf-db54b21c9631" providerId="ADAL" clId="{703CBD67-64DB-47FE-8EE9-FF8209FA53CD}"/>
    <pc:docChg chg="undo custSel addSld delSld modSld">
      <pc:chgData name="Aidas Lukaševičius" userId="0d845ef4-b7e5-4b6b-bfbf-db54b21c9631" providerId="ADAL" clId="{703CBD67-64DB-47FE-8EE9-FF8209FA53CD}" dt="2025-12-11T07:32:06.513" v="476" actId="20577"/>
      <pc:docMkLst>
        <pc:docMk/>
      </pc:docMkLst>
      <pc:sldChg chg="del">
        <pc:chgData name="Aidas Lukaševičius" userId="0d845ef4-b7e5-4b6b-bfbf-db54b21c9631" providerId="ADAL" clId="{703CBD67-64DB-47FE-8EE9-FF8209FA53CD}" dt="2025-12-11T07:22:34.382" v="13" actId="47"/>
        <pc:sldMkLst>
          <pc:docMk/>
          <pc:sldMk cId="3268300906" sldId="333"/>
        </pc:sldMkLst>
      </pc:sldChg>
      <pc:sldChg chg="add del">
        <pc:chgData name="Aidas Lukaševičius" userId="0d845ef4-b7e5-4b6b-bfbf-db54b21c9631" providerId="ADAL" clId="{703CBD67-64DB-47FE-8EE9-FF8209FA53CD}" dt="2025-12-11T07:21:32.954" v="1" actId="47"/>
        <pc:sldMkLst>
          <pc:docMk/>
          <pc:sldMk cId="2230738470" sldId="336"/>
        </pc:sldMkLst>
      </pc:sldChg>
      <pc:sldChg chg="add del">
        <pc:chgData name="Aidas Lukaševičius" userId="0d845ef4-b7e5-4b6b-bfbf-db54b21c9631" providerId="ADAL" clId="{703CBD67-64DB-47FE-8EE9-FF8209FA53CD}" dt="2025-12-11T07:21:50.103" v="6" actId="47"/>
        <pc:sldMkLst>
          <pc:docMk/>
          <pc:sldMk cId="2130476991" sldId="339"/>
        </pc:sldMkLst>
      </pc:sldChg>
      <pc:sldChg chg="del">
        <pc:chgData name="Aidas Lukaševičius" userId="0d845ef4-b7e5-4b6b-bfbf-db54b21c9631" providerId="ADAL" clId="{703CBD67-64DB-47FE-8EE9-FF8209FA53CD}" dt="2025-12-11T07:21:47.022" v="4" actId="47"/>
        <pc:sldMkLst>
          <pc:docMk/>
          <pc:sldMk cId="1071699274" sldId="341"/>
        </pc:sldMkLst>
      </pc:sldChg>
      <pc:sldChg chg="del">
        <pc:chgData name="Aidas Lukaševičius" userId="0d845ef4-b7e5-4b6b-bfbf-db54b21c9631" providerId="ADAL" clId="{703CBD67-64DB-47FE-8EE9-FF8209FA53CD}" dt="2025-12-11T07:22:09.533" v="7" actId="47"/>
        <pc:sldMkLst>
          <pc:docMk/>
          <pc:sldMk cId="2171415412" sldId="342"/>
        </pc:sldMkLst>
      </pc:sldChg>
      <pc:sldChg chg="del">
        <pc:chgData name="Aidas Lukaševičius" userId="0d845ef4-b7e5-4b6b-bfbf-db54b21c9631" providerId="ADAL" clId="{703CBD67-64DB-47FE-8EE9-FF8209FA53CD}" dt="2025-12-11T07:22:18.909" v="8" actId="47"/>
        <pc:sldMkLst>
          <pc:docMk/>
          <pc:sldMk cId="3432026661" sldId="344"/>
        </pc:sldMkLst>
      </pc:sldChg>
      <pc:sldChg chg="del">
        <pc:chgData name="Aidas Lukaševičius" userId="0d845ef4-b7e5-4b6b-bfbf-db54b21c9631" providerId="ADAL" clId="{703CBD67-64DB-47FE-8EE9-FF8209FA53CD}" dt="2025-12-11T07:22:28.361" v="10" actId="47"/>
        <pc:sldMkLst>
          <pc:docMk/>
          <pc:sldMk cId="1409676095" sldId="345"/>
        </pc:sldMkLst>
      </pc:sldChg>
      <pc:sldChg chg="del">
        <pc:chgData name="Aidas Lukaševičius" userId="0d845ef4-b7e5-4b6b-bfbf-db54b21c9631" providerId="ADAL" clId="{703CBD67-64DB-47FE-8EE9-FF8209FA53CD}" dt="2025-12-11T07:22:23.652" v="9" actId="47"/>
        <pc:sldMkLst>
          <pc:docMk/>
          <pc:sldMk cId="1108976644" sldId="346"/>
        </pc:sldMkLst>
      </pc:sldChg>
      <pc:sldChg chg="modSp add modAnim">
        <pc:chgData name="Aidas Lukaševičius" userId="0d845ef4-b7e5-4b6b-bfbf-db54b21c9631" providerId="ADAL" clId="{703CBD67-64DB-47FE-8EE9-FF8209FA53CD}" dt="2025-12-11T07:32:06.513" v="476" actId="20577"/>
        <pc:sldMkLst>
          <pc:docMk/>
          <pc:sldMk cId="769982784" sldId="347"/>
        </pc:sldMkLst>
        <pc:spChg chg="mod">
          <ac:chgData name="Aidas Lukaševičius" userId="0d845ef4-b7e5-4b6b-bfbf-db54b21c9631" providerId="ADAL" clId="{703CBD67-64DB-47FE-8EE9-FF8209FA53CD}" dt="2025-12-11T07:31:28.830" v="464" actId="20577"/>
          <ac:spMkLst>
            <pc:docMk/>
            <pc:sldMk cId="769982784" sldId="347"/>
            <ac:spMk id="2" creationId="{E4B7DADC-EF2D-A3AB-FFEF-9729D5A6CE48}"/>
          </ac:spMkLst>
        </pc:spChg>
        <pc:spChg chg="mod">
          <ac:chgData name="Aidas Lukaševičius" userId="0d845ef4-b7e5-4b6b-bfbf-db54b21c9631" providerId="ADAL" clId="{703CBD67-64DB-47FE-8EE9-FF8209FA53CD}" dt="2025-12-11T07:32:06.513" v="476" actId="20577"/>
          <ac:spMkLst>
            <pc:docMk/>
            <pc:sldMk cId="769982784" sldId="347"/>
            <ac:spMk id="7" creationId="{AB6D2950-F43F-5B74-9B80-C68035E25A02}"/>
          </ac:spMkLst>
        </pc:spChg>
      </pc:sldChg>
      <pc:sldChg chg="del">
        <pc:chgData name="Aidas Lukaševičius" userId="0d845ef4-b7e5-4b6b-bfbf-db54b21c9631" providerId="ADAL" clId="{703CBD67-64DB-47FE-8EE9-FF8209FA53CD}" dt="2025-12-11T07:22:33.002" v="12" actId="47"/>
        <pc:sldMkLst>
          <pc:docMk/>
          <pc:sldMk cId="3897812877" sldId="347"/>
        </pc:sldMkLst>
      </pc:sldChg>
      <pc:sldChg chg="del">
        <pc:chgData name="Aidas Lukaševičius" userId="0d845ef4-b7e5-4b6b-bfbf-db54b21c9631" providerId="ADAL" clId="{703CBD67-64DB-47FE-8EE9-FF8209FA53CD}" dt="2025-12-11T07:22:29.986" v="11" actId="47"/>
        <pc:sldMkLst>
          <pc:docMk/>
          <pc:sldMk cId="933820984" sldId="348"/>
        </pc:sldMkLst>
      </pc:sldChg>
      <pc:sldChg chg="del">
        <pc:chgData name="Aidas Lukaševičius" userId="0d845ef4-b7e5-4b6b-bfbf-db54b21c9631" providerId="ADAL" clId="{703CBD67-64DB-47FE-8EE9-FF8209FA53CD}" dt="2025-12-11T07:21:48.275" v="5" actId="47"/>
        <pc:sldMkLst>
          <pc:docMk/>
          <pc:sldMk cId="2341452322" sldId="350"/>
        </pc:sldMkLst>
      </pc:sldChg>
      <pc:sldChg chg="modSp add modAnim">
        <pc:chgData name="Aidas Lukaševičius" userId="0d845ef4-b7e5-4b6b-bfbf-db54b21c9631" providerId="ADAL" clId="{703CBD67-64DB-47FE-8EE9-FF8209FA53CD}" dt="2025-12-11T07:27:35.295" v="313" actId="20577"/>
        <pc:sldMkLst>
          <pc:docMk/>
          <pc:sldMk cId="3896146282" sldId="360"/>
        </pc:sldMkLst>
        <pc:spChg chg="mod">
          <ac:chgData name="Aidas Lukaševičius" userId="0d845ef4-b7e5-4b6b-bfbf-db54b21c9631" providerId="ADAL" clId="{703CBD67-64DB-47FE-8EE9-FF8209FA53CD}" dt="2025-12-11T07:25:34.237" v="172" actId="20577"/>
          <ac:spMkLst>
            <pc:docMk/>
            <pc:sldMk cId="3896146282" sldId="360"/>
            <ac:spMk id="5" creationId="{F2F847BD-31B9-4003-9F92-85B32D014D73}"/>
          </ac:spMkLst>
        </pc:spChg>
        <pc:spChg chg="mod">
          <ac:chgData name="Aidas Lukaševičius" userId="0d845ef4-b7e5-4b6b-bfbf-db54b21c9631" providerId="ADAL" clId="{703CBD67-64DB-47FE-8EE9-FF8209FA53CD}" dt="2025-12-11T07:27:35.295" v="313" actId="20577"/>
          <ac:spMkLst>
            <pc:docMk/>
            <pc:sldMk cId="3896146282" sldId="360"/>
            <ac:spMk id="6" creationId="{1350EFE2-167D-0E49-836A-59D88B6D8E1D}"/>
          </ac:spMkLst>
        </pc:spChg>
      </pc:sldChg>
    </pc:docChg>
  </pc:docChgLst>
  <pc:docChgLst>
    <pc:chgData name="Ieva Jakelytė" userId="S::ijakelyte@miestogijos.lt::fbb993f9-78ed-4ced-b4b3-2caa1f6f74ad" providerId="AD" clId="Web-{7F6AC520-04AF-43EB-7094-D3FC424E1495}"/>
    <pc:docChg chg="addSld delSld modSld">
      <pc:chgData name="Ieva Jakelytė" userId="S::ijakelyte@miestogijos.lt::fbb993f9-78ed-4ced-b4b3-2caa1f6f74ad" providerId="AD" clId="Web-{7F6AC520-04AF-43EB-7094-D3FC424E1495}" dt="2025-12-11T07:50:45.133" v="53" actId="14100"/>
      <pc:docMkLst>
        <pc:docMk/>
      </pc:docMkLst>
      <pc:sldChg chg="new del">
        <pc:chgData name="Ieva Jakelytė" userId="S::ijakelyte@miestogijos.lt::fbb993f9-78ed-4ced-b4b3-2caa1f6f74ad" providerId="AD" clId="Web-{7F6AC520-04AF-43EB-7094-D3FC424E1495}" dt="2025-12-11T07:39:14.141" v="1"/>
        <pc:sldMkLst>
          <pc:docMk/>
          <pc:sldMk cId="534115373" sldId="361"/>
        </pc:sldMkLst>
      </pc:sldChg>
      <pc:sldChg chg="addSp delSp modSp new">
        <pc:chgData name="Ieva Jakelytė" userId="S::ijakelyte@miestogijos.lt::fbb993f9-78ed-4ced-b4b3-2caa1f6f74ad" providerId="AD" clId="Web-{7F6AC520-04AF-43EB-7094-D3FC424E1495}" dt="2025-12-11T07:50:45.133" v="53" actId="14100"/>
        <pc:sldMkLst>
          <pc:docMk/>
          <pc:sldMk cId="2721931515" sldId="361"/>
        </pc:sldMkLst>
        <pc:spChg chg="del mod">
          <ac:chgData name="Ieva Jakelytė" userId="S::ijakelyte@miestogijos.lt::fbb993f9-78ed-4ced-b4b3-2caa1f6f74ad" providerId="AD" clId="Web-{7F6AC520-04AF-43EB-7094-D3FC424E1495}" dt="2025-12-11T07:39:55.066" v="10"/>
          <ac:spMkLst>
            <pc:docMk/>
            <pc:sldMk cId="2721931515" sldId="361"/>
            <ac:spMk id="2" creationId="{8E9EE6DF-2C6D-7580-388A-0828DAC831EF}"/>
          </ac:spMkLst>
        </pc:spChg>
        <pc:spChg chg="mod">
          <ac:chgData name="Ieva Jakelytė" userId="S::ijakelyte@miestogijos.lt::fbb993f9-78ed-4ced-b4b3-2caa1f6f74ad" providerId="AD" clId="Web-{7F6AC520-04AF-43EB-7094-D3FC424E1495}" dt="2025-12-11T07:40:39.756" v="21" actId="20577"/>
          <ac:spMkLst>
            <pc:docMk/>
            <pc:sldMk cId="2721931515" sldId="361"/>
            <ac:spMk id="3" creationId="{FB5B6341-C306-A04D-D8F7-28040CA4E3B9}"/>
          </ac:spMkLst>
        </pc:spChg>
        <pc:spChg chg="add del mod">
          <ac:chgData name="Ieva Jakelytė" userId="S::ijakelyte@miestogijos.lt::fbb993f9-78ed-4ced-b4b3-2caa1f6f74ad" providerId="AD" clId="Web-{7F6AC520-04AF-43EB-7094-D3FC424E1495}" dt="2025-12-11T07:44:47.922" v="22"/>
          <ac:spMkLst>
            <pc:docMk/>
            <pc:sldMk cId="2721931515" sldId="361"/>
            <ac:spMk id="5" creationId="{9B7143A7-D01F-2D1C-5079-3BCC1F9D3263}"/>
          </ac:spMkLst>
        </pc:spChg>
        <pc:spChg chg="add del mod">
          <ac:chgData name="Ieva Jakelytė" userId="S::ijakelyte@miestogijos.lt::fbb993f9-78ed-4ced-b4b3-2caa1f6f74ad" providerId="AD" clId="Web-{7F6AC520-04AF-43EB-7094-D3FC424E1495}" dt="2025-12-11T07:46:37.378" v="39"/>
          <ac:spMkLst>
            <pc:docMk/>
            <pc:sldMk cId="2721931515" sldId="361"/>
            <ac:spMk id="6" creationId="{97065D3D-BA87-7935-4B44-1C1EA4173033}"/>
          </ac:spMkLst>
        </pc:spChg>
        <pc:spChg chg="add mod">
          <ac:chgData name="Ieva Jakelytė" userId="S::ijakelyte@miestogijos.lt::fbb993f9-78ed-4ced-b4b3-2caa1f6f74ad" providerId="AD" clId="Web-{7F6AC520-04AF-43EB-7094-D3FC424E1495}" dt="2025-12-11T07:50:41.929" v="52" actId="14100"/>
          <ac:spMkLst>
            <pc:docMk/>
            <pc:sldMk cId="2721931515" sldId="361"/>
            <ac:spMk id="7" creationId="{2098D312-637C-47A5-EE54-A9F11FF6FD71}"/>
          </ac:spMkLst>
        </pc:spChg>
        <pc:spChg chg="add mod">
          <ac:chgData name="Ieva Jakelytė" userId="S::ijakelyte@miestogijos.lt::fbb993f9-78ed-4ced-b4b3-2caa1f6f74ad" providerId="AD" clId="Web-{7F6AC520-04AF-43EB-7094-D3FC424E1495}" dt="2025-12-11T07:50:45.133" v="53" actId="14100"/>
          <ac:spMkLst>
            <pc:docMk/>
            <pc:sldMk cId="2721931515" sldId="361"/>
            <ac:spMk id="8" creationId="{25F449ED-A792-75D4-5A30-11813CCA5073}"/>
          </ac:spMkLst>
        </pc:spChg>
        <pc:picChg chg="add mod">
          <ac:chgData name="Ieva Jakelytė" userId="S::ijakelyte@miestogijos.lt::fbb993f9-78ed-4ced-b4b3-2caa1f6f74ad" providerId="AD" clId="Web-{7F6AC520-04AF-43EB-7094-D3FC424E1495}" dt="2025-12-11T07:50:36.008" v="51" actId="1076"/>
          <ac:picMkLst>
            <pc:docMk/>
            <pc:sldMk cId="2721931515" sldId="361"/>
            <ac:picMk id="9" creationId="{D82B469F-224D-5AEA-01EF-867BBBD4AC1B}"/>
          </ac:picMkLst>
        </pc:picChg>
      </pc:sldChg>
    </pc:docChg>
  </pc:docChgLst>
  <pc:docChgLst>
    <pc:chgData name="Ieva Jakelytė" userId="S::ijakelyte@miestogijos.lt::fbb993f9-78ed-4ced-b4b3-2caa1f6f74ad" providerId="AD" clId="Web-{F3CCFC29-0A79-8698-937C-4C452657EA03}"/>
    <pc:docChg chg="modSld">
      <pc:chgData name="Ieva Jakelytė" userId="S::ijakelyte@miestogijos.lt::fbb993f9-78ed-4ced-b4b3-2caa1f6f74ad" providerId="AD" clId="Web-{F3CCFC29-0A79-8698-937C-4C452657EA03}" dt="2025-12-11T08:52:48.927" v="9" actId="20577"/>
      <pc:docMkLst>
        <pc:docMk/>
      </pc:docMkLst>
      <pc:sldChg chg="modSp">
        <pc:chgData name="Ieva Jakelytė" userId="S::ijakelyte@miestogijos.lt::fbb993f9-78ed-4ced-b4b3-2caa1f6f74ad" providerId="AD" clId="Web-{F3CCFC29-0A79-8698-937C-4C452657EA03}" dt="2025-12-11T08:52:48.927" v="9" actId="20577"/>
        <pc:sldMkLst>
          <pc:docMk/>
          <pc:sldMk cId="2721931515" sldId="361"/>
        </pc:sldMkLst>
        <pc:spChg chg="mod">
          <ac:chgData name="Ieva Jakelytė" userId="S::ijakelyte@miestogijos.lt::fbb993f9-78ed-4ced-b4b3-2caa1f6f74ad" providerId="AD" clId="Web-{F3CCFC29-0A79-8698-937C-4C452657EA03}" dt="2025-12-11T08:52:48.927" v="9" actId="20577"/>
          <ac:spMkLst>
            <pc:docMk/>
            <pc:sldMk cId="2721931515" sldId="361"/>
            <ac:spMk id="4" creationId="{C7FC390C-83AD-4C22-539C-E69F01F73678}"/>
          </ac:spMkLst>
        </pc:spChg>
      </pc:sldChg>
    </pc:docChg>
  </pc:docChgLst>
  <pc:docChgLst>
    <pc:chgData name="Ieva Jakelytė" userId="S::ijakelyte@miestogijos.lt::fbb993f9-78ed-4ced-b4b3-2caa1f6f74ad" providerId="AD" clId="Web-{F0EEDF88-D02C-9057-C752-4A2A703CE884}"/>
    <pc:docChg chg="modSld">
      <pc:chgData name="Ieva Jakelytė" userId="S::ijakelyte@miestogijos.lt::fbb993f9-78ed-4ced-b4b3-2caa1f6f74ad" providerId="AD" clId="Web-{F0EEDF88-D02C-9057-C752-4A2A703CE884}" dt="2025-12-11T08:44:27.541" v="75" actId="20577"/>
      <pc:docMkLst>
        <pc:docMk/>
      </pc:docMkLst>
      <pc:sldChg chg="modSp">
        <pc:chgData name="Ieva Jakelytė" userId="S::ijakelyte@miestogijos.lt::fbb993f9-78ed-4ced-b4b3-2caa1f6f74ad" providerId="AD" clId="Web-{F0EEDF88-D02C-9057-C752-4A2A703CE884}" dt="2025-12-11T08:44:27.541" v="75" actId="20577"/>
        <pc:sldMkLst>
          <pc:docMk/>
          <pc:sldMk cId="2721931515" sldId="361"/>
        </pc:sldMkLst>
        <pc:spChg chg="mod">
          <ac:chgData name="Ieva Jakelytė" userId="S::ijakelyte@miestogijos.lt::fbb993f9-78ed-4ced-b4b3-2caa1f6f74ad" providerId="AD" clId="Web-{F0EEDF88-D02C-9057-C752-4A2A703CE884}" dt="2025-12-11T08:44:27.541" v="75" actId="20577"/>
          <ac:spMkLst>
            <pc:docMk/>
            <pc:sldMk cId="2721931515" sldId="361"/>
            <ac:spMk id="4" creationId="{C7FC390C-83AD-4C22-539C-E69F01F73678}"/>
          </ac:spMkLst>
        </pc:spChg>
      </pc:sldChg>
    </pc:docChg>
  </pc:docChgLst>
  <pc:docChgLst>
    <pc:chgData name="Žygimantas Ragožius" userId="S::zragozius@miestogijos.lt::6eec4015-e454-4a4d-924a-ffa682d33225" providerId="AD" clId="Web-{ADA37FBC-9C0E-2F8D-A884-8BAC5918E9E4}"/>
    <pc:docChg chg="modSld">
      <pc:chgData name="Žygimantas Ragožius" userId="S::zragozius@miestogijos.lt::6eec4015-e454-4a4d-924a-ffa682d33225" providerId="AD" clId="Web-{ADA37FBC-9C0E-2F8D-A884-8BAC5918E9E4}" dt="2025-12-11T08:26:10.511" v="3" actId="20577"/>
      <pc:docMkLst>
        <pc:docMk/>
      </pc:docMkLst>
      <pc:sldChg chg="modSp">
        <pc:chgData name="Žygimantas Ragožius" userId="S::zragozius@miestogijos.lt::6eec4015-e454-4a4d-924a-ffa682d33225" providerId="AD" clId="Web-{ADA37FBC-9C0E-2F8D-A884-8BAC5918E9E4}" dt="2025-12-11T08:26:10.511" v="3" actId="20577"/>
        <pc:sldMkLst>
          <pc:docMk/>
          <pc:sldMk cId="769982784" sldId="347"/>
        </pc:sldMkLst>
        <pc:spChg chg="mod">
          <ac:chgData name="Žygimantas Ragožius" userId="S::zragozius@miestogijos.lt::6eec4015-e454-4a4d-924a-ffa682d33225" providerId="AD" clId="Web-{ADA37FBC-9C0E-2F8D-A884-8BAC5918E9E4}" dt="2025-12-11T08:26:10.511" v="3" actId="20577"/>
          <ac:spMkLst>
            <pc:docMk/>
            <pc:sldMk cId="769982784" sldId="347"/>
            <ac:spMk id="2" creationId="{E4B7DADC-EF2D-A3AB-FFEF-9729D5A6CE48}"/>
          </ac:spMkLst>
        </pc:spChg>
      </pc:sldChg>
    </pc:docChg>
  </pc:docChgLst>
  <pc:docChgLst>
    <pc:chgData name="Ieva Jakelytė" userId="fbb993f9-78ed-4ced-b4b3-2caa1f6f74ad" providerId="ADAL" clId="{F0246804-0945-4724-8DCD-693B0E594ECA}"/>
    <pc:docChg chg="custSel addSld modSld">
      <pc:chgData name="Ieva Jakelytė" userId="fbb993f9-78ed-4ced-b4b3-2caa1f6f74ad" providerId="ADAL" clId="{F0246804-0945-4724-8DCD-693B0E594ECA}" dt="2025-12-11T08:19:21.223" v="393" actId="113"/>
      <pc:docMkLst>
        <pc:docMk/>
      </pc:docMkLst>
      <pc:sldChg chg="addSp delSp modSp mod">
        <pc:chgData name="Ieva Jakelytė" userId="fbb993f9-78ed-4ced-b4b3-2caa1f6f74ad" providerId="ADAL" clId="{F0246804-0945-4724-8DCD-693B0E594ECA}" dt="2025-12-11T08:19:21.223" v="393" actId="113"/>
        <pc:sldMkLst>
          <pc:docMk/>
          <pc:sldMk cId="2721931515" sldId="361"/>
        </pc:sldMkLst>
        <pc:spChg chg="mod">
          <ac:chgData name="Ieva Jakelytė" userId="fbb993f9-78ed-4ced-b4b3-2caa1f6f74ad" providerId="ADAL" clId="{F0246804-0945-4724-8DCD-693B0E594ECA}" dt="2025-12-11T08:03:17.744" v="107" actId="20577"/>
          <ac:spMkLst>
            <pc:docMk/>
            <pc:sldMk cId="2721931515" sldId="361"/>
            <ac:spMk id="3" creationId="{FB5B6341-C306-A04D-D8F7-28040CA4E3B9}"/>
          </ac:spMkLst>
        </pc:spChg>
        <pc:spChg chg="add mod">
          <ac:chgData name="Ieva Jakelytė" userId="fbb993f9-78ed-4ced-b4b3-2caa1f6f74ad" providerId="ADAL" clId="{F0246804-0945-4724-8DCD-693B0E594ECA}" dt="2025-12-11T08:19:21.223" v="393" actId="113"/>
          <ac:spMkLst>
            <pc:docMk/>
            <pc:sldMk cId="2721931515" sldId="361"/>
            <ac:spMk id="4" creationId="{C7FC390C-83AD-4C22-539C-E69F01F73678}"/>
          </ac:spMkLst>
        </pc:spChg>
        <pc:spChg chg="del mod">
          <ac:chgData name="Ieva Jakelytė" userId="fbb993f9-78ed-4ced-b4b3-2caa1f6f74ad" providerId="ADAL" clId="{F0246804-0945-4724-8DCD-693B0E594ECA}" dt="2025-12-11T07:52:58.440" v="4" actId="478"/>
          <ac:spMkLst>
            <pc:docMk/>
            <pc:sldMk cId="2721931515" sldId="361"/>
            <ac:spMk id="7" creationId="{2098D312-637C-47A5-EE54-A9F11FF6FD71}"/>
          </ac:spMkLst>
        </pc:spChg>
        <pc:spChg chg="del mod">
          <ac:chgData name="Ieva Jakelytė" userId="fbb993f9-78ed-4ced-b4b3-2caa1f6f74ad" providerId="ADAL" clId="{F0246804-0945-4724-8DCD-693B0E594ECA}" dt="2025-12-11T07:53:00.574" v="5" actId="478"/>
          <ac:spMkLst>
            <pc:docMk/>
            <pc:sldMk cId="2721931515" sldId="361"/>
            <ac:spMk id="8" creationId="{25F449ED-A792-75D4-5A30-11813CCA5073}"/>
          </ac:spMkLst>
        </pc:spChg>
        <pc:picChg chg="del">
          <ac:chgData name="Ieva Jakelytė" userId="fbb993f9-78ed-4ced-b4b3-2caa1f6f74ad" providerId="ADAL" clId="{F0246804-0945-4724-8DCD-693B0E594ECA}" dt="2025-12-11T07:52:54.079" v="1" actId="478"/>
          <ac:picMkLst>
            <pc:docMk/>
            <pc:sldMk cId="2721931515" sldId="361"/>
            <ac:picMk id="9" creationId="{D82B469F-224D-5AEA-01EF-867BBBD4AC1B}"/>
          </ac:picMkLst>
        </pc:picChg>
      </pc:sldChg>
      <pc:sldChg chg="modSp add mod modAnim">
        <pc:chgData name="Ieva Jakelytė" userId="fbb993f9-78ed-4ced-b4b3-2caa1f6f74ad" providerId="ADAL" clId="{F0246804-0945-4724-8DCD-693B0E594ECA}" dt="2025-12-11T08:17:12.718" v="380" actId="6549"/>
        <pc:sldMkLst>
          <pc:docMk/>
          <pc:sldMk cId="1090122828" sldId="362"/>
        </pc:sldMkLst>
        <pc:spChg chg="mod">
          <ac:chgData name="Ieva Jakelytė" userId="fbb993f9-78ed-4ced-b4b3-2caa1f6f74ad" providerId="ADAL" clId="{F0246804-0945-4724-8DCD-693B0E594ECA}" dt="2025-12-11T07:54:17.566" v="15" actId="6549"/>
          <ac:spMkLst>
            <pc:docMk/>
            <pc:sldMk cId="1090122828" sldId="362"/>
            <ac:spMk id="4" creationId="{25F449ED-A792-75D4-5A30-11813CCA5073}"/>
          </ac:spMkLst>
        </pc:spChg>
        <pc:spChg chg="mod">
          <ac:chgData name="Ieva Jakelytė" userId="fbb993f9-78ed-4ced-b4b3-2caa1f6f74ad" providerId="ADAL" clId="{F0246804-0945-4724-8DCD-693B0E594ECA}" dt="2025-12-11T08:17:12.718" v="380" actId="6549"/>
          <ac:spMkLst>
            <pc:docMk/>
            <pc:sldMk cId="1090122828" sldId="362"/>
            <ac:spMk id="9" creationId="{2098D312-637C-47A5-EE54-A9F11FF6FD71}"/>
          </ac:spMkLst>
        </pc:spChg>
        <pc:graphicFrameChg chg="mod">
          <ac:chgData name="Ieva Jakelytė" userId="fbb993f9-78ed-4ced-b4b3-2caa1f6f74ad" providerId="ADAL" clId="{F0246804-0945-4724-8DCD-693B0E594ECA}" dt="2025-12-11T07:53:43.096" v="13" actId="1076"/>
          <ac:graphicFrameMkLst>
            <pc:docMk/>
            <pc:sldMk cId="1090122828" sldId="362"/>
            <ac:graphicFrameMk id="6" creationId="{9D432EFB-01A3-3C12-44E5-EF96AC49192D}"/>
          </ac:graphicFrameMkLst>
        </pc:graphicFrameChg>
      </pc:sldChg>
    </pc:docChg>
  </pc:docChgLst>
  <pc:docChgLst>
    <pc:chgData name="Gabrielė Bitinė" userId="S::gbitine@miestogijos.lt::48694a33-a3bf-4cc7-b93e-aa474f1513a8" providerId="AD" clId="Web-{3509BE27-D8CB-3CBD-F426-345810A3738D}"/>
    <pc:docChg chg="delSld modSld">
      <pc:chgData name="Gabrielė Bitinė" userId="S::gbitine@miestogijos.lt::48694a33-a3bf-4cc7-b93e-aa474f1513a8" providerId="AD" clId="Web-{3509BE27-D8CB-3CBD-F426-345810A3738D}" dt="2025-12-11T08:40:49.221" v="213" actId="20577"/>
      <pc:docMkLst>
        <pc:docMk/>
      </pc:docMkLst>
      <pc:sldChg chg="modSp">
        <pc:chgData name="Gabrielė Bitinė" userId="S::gbitine@miestogijos.lt::48694a33-a3bf-4cc7-b93e-aa474f1513a8" providerId="AD" clId="Web-{3509BE27-D8CB-3CBD-F426-345810A3738D}" dt="2025-12-11T08:35:51.858" v="33" actId="20577"/>
        <pc:sldMkLst>
          <pc:docMk/>
          <pc:sldMk cId="2230738470" sldId="336"/>
        </pc:sldMkLst>
        <pc:spChg chg="mod">
          <ac:chgData name="Gabrielė Bitinė" userId="S::gbitine@miestogijos.lt::48694a33-a3bf-4cc7-b93e-aa474f1513a8" providerId="AD" clId="Web-{3509BE27-D8CB-3CBD-F426-345810A3738D}" dt="2025-12-11T08:35:51.858" v="33" actId="20577"/>
          <ac:spMkLst>
            <pc:docMk/>
            <pc:sldMk cId="2230738470" sldId="336"/>
            <ac:spMk id="4" creationId="{FF5F52D5-D6C2-3C82-4D1C-19DD6F6A7AD9}"/>
          </ac:spMkLst>
        </pc:spChg>
      </pc:sldChg>
      <pc:sldChg chg="del">
        <pc:chgData name="Gabrielė Bitinė" userId="S::gbitine@miestogijos.lt::48694a33-a3bf-4cc7-b93e-aa474f1513a8" providerId="AD" clId="Web-{3509BE27-D8CB-3CBD-F426-345810A3738D}" dt="2025-12-11T08:36:01.516" v="34"/>
        <pc:sldMkLst>
          <pc:docMk/>
          <pc:sldMk cId="1319645899" sldId="337"/>
        </pc:sldMkLst>
      </pc:sldChg>
      <pc:sldChg chg="modSp del">
        <pc:chgData name="Gabrielė Bitinė" userId="S::gbitine@miestogijos.lt::48694a33-a3bf-4cc7-b93e-aa474f1513a8" providerId="AD" clId="Web-{3509BE27-D8CB-3CBD-F426-345810A3738D}" dt="2025-12-11T08:39:16.432" v="196"/>
        <pc:sldMkLst>
          <pc:docMk/>
          <pc:sldMk cId="2646979530" sldId="343"/>
        </pc:sldMkLst>
        <pc:spChg chg="mod">
          <ac:chgData name="Gabrielė Bitinė" userId="S::gbitine@miestogijos.lt::48694a33-a3bf-4cc7-b93e-aa474f1513a8" providerId="AD" clId="Web-{3509BE27-D8CB-3CBD-F426-345810A3738D}" dt="2025-12-11T08:39:12.603" v="195" actId="20577"/>
          <ac:spMkLst>
            <pc:docMk/>
            <pc:sldMk cId="2646979530" sldId="343"/>
            <ac:spMk id="5" creationId="{2F0125EA-BF45-417A-AC5E-6B4B116EDCA6}"/>
          </ac:spMkLst>
        </pc:spChg>
      </pc:sldChg>
      <pc:sldChg chg="modSp">
        <pc:chgData name="Gabrielė Bitinė" userId="S::gbitine@miestogijos.lt::48694a33-a3bf-4cc7-b93e-aa474f1513a8" providerId="AD" clId="Web-{3509BE27-D8CB-3CBD-F426-345810A3738D}" dt="2025-12-11T08:40:49.221" v="213" actId="20577"/>
        <pc:sldMkLst>
          <pc:docMk/>
          <pc:sldMk cId="769982784" sldId="347"/>
        </pc:sldMkLst>
        <pc:spChg chg="mod">
          <ac:chgData name="Gabrielė Bitinė" userId="S::gbitine@miestogijos.lt::48694a33-a3bf-4cc7-b93e-aa474f1513a8" providerId="AD" clId="Web-{3509BE27-D8CB-3CBD-F426-345810A3738D}" dt="2025-12-11T08:40:49.221" v="213" actId="20577"/>
          <ac:spMkLst>
            <pc:docMk/>
            <pc:sldMk cId="769982784" sldId="347"/>
            <ac:spMk id="2" creationId="{E4B7DADC-EF2D-A3AB-FFEF-9729D5A6CE48}"/>
          </ac:spMkLst>
        </pc:spChg>
        <pc:spChg chg="mod">
          <ac:chgData name="Gabrielė Bitinė" userId="S::gbitine@miestogijos.lt::48694a33-a3bf-4cc7-b93e-aa474f1513a8" providerId="AD" clId="Web-{3509BE27-D8CB-3CBD-F426-345810A3738D}" dt="2025-12-11T08:38:42.428" v="159"/>
          <ac:spMkLst>
            <pc:docMk/>
            <pc:sldMk cId="769982784" sldId="347"/>
            <ac:spMk id="7" creationId="{AB6D2950-F43F-5B74-9B80-C68035E25A02}"/>
          </ac:spMkLst>
        </pc:spChg>
      </pc:sldChg>
      <pc:sldChg chg="modSp">
        <pc:chgData name="Gabrielė Bitinė" userId="S::gbitine@miestogijos.lt::48694a33-a3bf-4cc7-b93e-aa474f1513a8" providerId="AD" clId="Web-{3509BE27-D8CB-3CBD-F426-345810A3738D}" dt="2025-12-11T08:40:24.735" v="211" actId="20577"/>
        <pc:sldMkLst>
          <pc:docMk/>
          <pc:sldMk cId="3896146282" sldId="360"/>
        </pc:sldMkLst>
        <pc:spChg chg="mod">
          <ac:chgData name="Gabrielė Bitinė" userId="S::gbitine@miestogijos.lt::48694a33-a3bf-4cc7-b93e-aa474f1513a8" providerId="AD" clId="Web-{3509BE27-D8CB-3CBD-F426-345810A3738D}" dt="2025-12-11T08:40:24.735" v="211" actId="20577"/>
          <ac:spMkLst>
            <pc:docMk/>
            <pc:sldMk cId="3896146282" sldId="360"/>
            <ac:spMk id="5" creationId="{F2F847BD-31B9-4003-9F92-85B32D014D73}"/>
          </ac:spMkLst>
        </pc:spChg>
        <pc:spChg chg="mod">
          <ac:chgData name="Gabrielė Bitinė" userId="S::gbitine@miestogijos.lt::48694a33-a3bf-4cc7-b93e-aa474f1513a8" providerId="AD" clId="Web-{3509BE27-D8CB-3CBD-F426-345810A3738D}" dt="2025-12-11T08:38:10.519" v="136" actId="20577"/>
          <ac:spMkLst>
            <pc:docMk/>
            <pc:sldMk cId="3896146282" sldId="360"/>
            <ac:spMk id="6" creationId="{1350EFE2-167D-0E49-836A-59D88B6D8E1D}"/>
          </ac:spMkLst>
        </pc:spChg>
      </pc:sldChg>
      <pc:sldChg chg="modSp">
        <pc:chgData name="Gabrielė Bitinė" userId="S::gbitine@miestogijos.lt::48694a33-a3bf-4cc7-b93e-aa474f1513a8" providerId="AD" clId="Web-{3509BE27-D8CB-3CBD-F426-345810A3738D}" dt="2025-12-11T08:39:35.669" v="197"/>
        <pc:sldMkLst>
          <pc:docMk/>
          <pc:sldMk cId="1090122828" sldId="362"/>
        </pc:sldMkLst>
        <pc:spChg chg="mod">
          <ac:chgData name="Gabrielė Bitinė" userId="S::gbitine@miestogijos.lt::48694a33-a3bf-4cc7-b93e-aa474f1513a8" providerId="AD" clId="Web-{3509BE27-D8CB-3CBD-F426-345810A3738D}" dt="2025-12-11T08:39:35.669" v="197"/>
          <ac:spMkLst>
            <pc:docMk/>
            <pc:sldMk cId="1090122828" sldId="362"/>
            <ac:spMk id="4" creationId="{25F449ED-A792-75D4-5A30-11813CCA5073}"/>
          </ac:spMkLst>
        </pc:spChg>
        <pc:spChg chg="mod">
          <ac:chgData name="Gabrielė Bitinė" userId="S::gbitine@miestogijos.lt::48694a33-a3bf-4cc7-b93e-aa474f1513a8" providerId="AD" clId="Web-{3509BE27-D8CB-3CBD-F426-345810A3738D}" dt="2025-12-11T08:37:13.058" v="75"/>
          <ac:spMkLst>
            <pc:docMk/>
            <pc:sldMk cId="1090122828" sldId="362"/>
            <ac:spMk id="9" creationId="{2098D312-637C-47A5-EE54-A9F11FF6FD7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0EA195-AE3F-678A-8397-165E6C229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F2077-78B8-F1D2-5F80-8FF91AC4A4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1BF15-37E9-C444-8D9B-9CC82AA337FB}" type="datetimeFigureOut">
              <a:rPr lang="en-LT" smtClean="0"/>
              <a:t>12/11/2025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2E5C2-9FEA-997D-0D4E-88F6E62D82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DEF29-6D37-1C26-F990-829662E0DB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1D359-9999-0346-8552-39AE41A050B0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04755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954D2-A0FD-5747-BB39-6C5F9619327F}" type="datetimeFigureOut">
              <a:rPr lang="en-LT" smtClean="0"/>
              <a:t>12/11/2025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73FC1-4E70-ED43-8924-BF2F0E3DFFE8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86616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73FC1-4E70-ED43-8924-BF2F0E3DFFE8}" type="slidenum">
              <a:rPr lang="en-LT" smtClean="0"/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9790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B99A7-C169-8372-7EEB-276F0729F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AADEF7-823B-3E32-7E5E-44A2F5431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B5F5F-BDA5-ED88-0161-916283828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33333"/>
                </a:solidFill>
              </a:rPr>
              <a:t>KŠS - </a:t>
            </a:r>
            <a:r>
              <a:rPr lang="en-US" err="1">
                <a:solidFill>
                  <a:srgbClr val="333333"/>
                </a:solidFill>
              </a:rPr>
              <a:t>kompresoriniai</a:t>
            </a:r>
            <a:r>
              <a:rPr lang="en-US">
                <a:solidFill>
                  <a:srgbClr val="333333"/>
                </a:solidFill>
              </a:rPr>
              <a:t> </a:t>
            </a:r>
            <a:r>
              <a:rPr lang="en-US" err="1">
                <a:solidFill>
                  <a:srgbClr val="333333"/>
                </a:solidFill>
              </a:rPr>
              <a:t>šilumos</a:t>
            </a:r>
            <a:r>
              <a:rPr lang="en-US">
                <a:solidFill>
                  <a:srgbClr val="333333"/>
                </a:solidFill>
              </a:rPr>
              <a:t> </a:t>
            </a:r>
            <a:r>
              <a:rPr lang="en-US" err="1">
                <a:solidFill>
                  <a:srgbClr val="333333"/>
                </a:solidFill>
              </a:rPr>
              <a:t>siurbliai</a:t>
            </a:r>
            <a:r>
              <a:rPr lang="en-US">
                <a:solidFill>
                  <a:srgbClr val="333333"/>
                </a:solidFill>
              </a:rPr>
              <a:t>, ŠAT- </a:t>
            </a:r>
            <a:r>
              <a:rPr lang="en-US" err="1">
                <a:solidFill>
                  <a:srgbClr val="333333"/>
                </a:solidFill>
              </a:rPr>
              <a:t>šilumos</a:t>
            </a:r>
            <a:r>
              <a:rPr lang="en-US">
                <a:solidFill>
                  <a:srgbClr val="333333"/>
                </a:solidFill>
              </a:rPr>
              <a:t> </a:t>
            </a:r>
            <a:r>
              <a:rPr lang="en-US" err="1">
                <a:solidFill>
                  <a:srgbClr val="333333"/>
                </a:solidFill>
              </a:rPr>
              <a:t>akumuliacinė</a:t>
            </a:r>
            <a:r>
              <a:rPr lang="en-US">
                <a:solidFill>
                  <a:srgbClr val="333333"/>
                </a:solidFill>
              </a:rPr>
              <a:t> </a:t>
            </a:r>
            <a:r>
              <a:rPr lang="en-US" err="1">
                <a:solidFill>
                  <a:srgbClr val="333333"/>
                </a:solidFill>
              </a:rPr>
              <a:t>talpa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2D21D-D5E0-FCAB-C604-2E053F9E1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73FC1-4E70-ED43-8924-BF2F0E3DFFE8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99844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4B5BA-EE12-0AE7-ABCC-2C8099C10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7F735-3CE3-87EF-9EAB-9789FC09D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6FB7A3-A347-8B3D-F523-64DBD60E8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>
                <a:ea typeface="Calibri"/>
                <a:cs typeface="Calibri"/>
              </a:rPr>
              <a:t>Terminai nevertinant pirkimo procedūrų terminų.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F03B9-0670-FB08-6161-9E4E44099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73FC1-4E70-ED43-8924-BF2F0E3DFFE8}" type="slidenum">
              <a:rPr lang="en-LT" smtClean="0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0905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lt-LT"/>
              <a:t>Variantas dėl trasos tiesimo rizikų nėra</a:t>
            </a:r>
            <a:r>
              <a:rPr lang="en-US"/>
              <a:t>, </a:t>
            </a:r>
            <a:r>
              <a:rPr lang="lt-LT"/>
              <a:t>nes būtų einama ta pačia trasa; Tačiau dėl pastotės rekonstrukcijos poreikio terminams įtaka ~3 metai. </a:t>
            </a:r>
          </a:p>
          <a:p>
            <a:pPr marL="228600" indent="-228600">
              <a:buAutoNum type="alphaLcParenR"/>
            </a:pPr>
            <a:r>
              <a:rPr lang="lt-LT"/>
              <a:t>Variantas nuo Jungtinės siurblinės iki Paneriškių g. nėra topografinės foto, tai nėra tiksliai žinoma ar galimas praėjimas. Taip pat Paneriškių g. atkarpoje bus kertamas magistralinis dujotiekis.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73FC1-4E70-ED43-8924-BF2F0E3DFFE8}" type="slidenum">
              <a:rPr lang="en-LT" smtClean="0"/>
              <a:t>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5686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5D3F46E-1908-2404-CB65-4746BA32D180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9E3D50-B8F6-A3F6-8229-CE1E083B97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596" y="342294"/>
            <a:ext cx="1427604" cy="9049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E1244F-8742-CB0D-7A7A-B43A2AFBA6F5}"/>
              </a:ext>
            </a:extLst>
          </p:cNvPr>
          <p:cNvSpPr/>
          <p:nvPr userDrawn="1"/>
        </p:nvSpPr>
        <p:spPr>
          <a:xfrm>
            <a:off x="2186796" y="0"/>
            <a:ext cx="6957205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E766F-9B04-231A-B730-DD816C2BD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8281" y="-251734"/>
            <a:ext cx="7821598" cy="5118192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23B0E02-D72A-09EC-B89E-D356CF481E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4425164"/>
            <a:ext cx="788670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BC861B48-893E-89F7-D17F-CFB6692D7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1886651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</a:t>
            </a:r>
            <a:r>
              <a:rPr lang="lt-LT"/>
              <a:t>ta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44851D4-4206-E752-E467-45B09CAE80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4F7B388-6AB4-94E8-9A99-9E929AA089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50612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5A1015-A757-80AF-028F-B9F89AA08634}"/>
              </a:ext>
            </a:extLst>
          </p:cNvPr>
          <p:cNvSpPr/>
          <p:nvPr userDrawn="1"/>
        </p:nvSpPr>
        <p:spPr>
          <a:xfrm>
            <a:off x="1" y="1"/>
            <a:ext cx="9143999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AC51DF-3C90-E265-BB1D-2B1656508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186" y="319859"/>
            <a:ext cx="1427604" cy="9049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1AE712-9C33-359F-15AA-B4A006419EF3}"/>
              </a:ext>
            </a:extLst>
          </p:cNvPr>
          <p:cNvSpPr/>
          <p:nvPr userDrawn="1"/>
        </p:nvSpPr>
        <p:spPr>
          <a:xfrm>
            <a:off x="7617542" y="626660"/>
            <a:ext cx="1265474" cy="425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1800">
                <a:solidFill>
                  <a:schemeClr val="accent6"/>
                </a:solidFill>
              </a:rPr>
              <a:t>miestogijos.lt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6DAB94-54B5-2B2F-5298-942ED63D1D2A}"/>
              </a:ext>
            </a:extLst>
          </p:cNvPr>
          <p:cNvSpPr/>
          <p:nvPr userDrawn="1"/>
        </p:nvSpPr>
        <p:spPr>
          <a:xfrm>
            <a:off x="3705726" y="1512730"/>
            <a:ext cx="5438274" cy="5345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F72B-164D-5C32-BCD6-E60B93079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2136" y="4425164"/>
            <a:ext cx="502088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5951EAB-CFCE-94C1-66F2-84CCEE5341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12728"/>
            <a:ext cx="3705726" cy="5345272"/>
          </a:xfrm>
        </p:spPr>
        <p:txBody>
          <a:bodyPr/>
          <a:lstStyle/>
          <a:p>
            <a:endParaRPr lang="en-LT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53A2AC92-B93F-D2DD-DCA3-C195D3084F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2137" y="1886651"/>
            <a:ext cx="4935392" cy="2469409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</a:t>
            </a:r>
            <a:r>
              <a:rPr lang="lt-LT"/>
              <a:t>ta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C7B82AB-EB9A-3E39-C206-086094805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2137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C504DE8-D189-742D-07E7-8212A3CC37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30526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5A1015-A757-80AF-028F-B9F89AA08634}"/>
              </a:ext>
            </a:extLst>
          </p:cNvPr>
          <p:cNvSpPr/>
          <p:nvPr userDrawn="1"/>
        </p:nvSpPr>
        <p:spPr>
          <a:xfrm>
            <a:off x="1" y="1"/>
            <a:ext cx="9143999" cy="1512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AC51DF-3C90-E265-BB1D-2B1656508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186" y="319859"/>
            <a:ext cx="1427604" cy="9049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1AE712-9C33-359F-15AA-B4A006419EF3}"/>
              </a:ext>
            </a:extLst>
          </p:cNvPr>
          <p:cNvSpPr/>
          <p:nvPr userDrawn="1"/>
        </p:nvSpPr>
        <p:spPr>
          <a:xfrm>
            <a:off x="7595420" y="626660"/>
            <a:ext cx="1287596" cy="445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1800">
                <a:solidFill>
                  <a:schemeClr val="accent6"/>
                </a:solidFill>
              </a:rPr>
              <a:t>miestogijos.lt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6DAB94-54B5-2B2F-5298-942ED63D1D2A}"/>
              </a:ext>
            </a:extLst>
          </p:cNvPr>
          <p:cNvSpPr/>
          <p:nvPr userDrawn="1"/>
        </p:nvSpPr>
        <p:spPr>
          <a:xfrm>
            <a:off x="3705726" y="1512730"/>
            <a:ext cx="5438274" cy="5345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F72B-164D-5C32-BCD6-E60B93079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2136" y="4425164"/>
            <a:ext cx="502088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5951EAB-CFCE-94C1-66F2-84CCEE5341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12728"/>
            <a:ext cx="3705726" cy="5345272"/>
          </a:xfrm>
        </p:spPr>
        <p:txBody>
          <a:bodyPr/>
          <a:lstStyle/>
          <a:p>
            <a:endParaRPr lang="en-LT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E2DBD3B-328F-8604-078C-63939C2FE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2137" y="1886651"/>
            <a:ext cx="4935392" cy="2469409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</a:t>
            </a:r>
            <a:r>
              <a:rPr lang="lt-LT"/>
              <a:t>ta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4780E7C-5759-F0B4-AAC4-D9316288A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2137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199EE8C-3DFB-EFDF-A48A-08B9FAE113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56874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5A1015-A757-80AF-028F-B9F89AA08634}"/>
              </a:ext>
            </a:extLst>
          </p:cNvPr>
          <p:cNvSpPr/>
          <p:nvPr userDrawn="1"/>
        </p:nvSpPr>
        <p:spPr>
          <a:xfrm>
            <a:off x="1" y="1"/>
            <a:ext cx="9143999" cy="1512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AC51DF-3C90-E265-BB1D-2B1656508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186" y="319859"/>
            <a:ext cx="1427604" cy="9049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1AE712-9C33-359F-15AA-B4A006419EF3}"/>
              </a:ext>
            </a:extLst>
          </p:cNvPr>
          <p:cNvSpPr/>
          <p:nvPr userDrawn="1"/>
        </p:nvSpPr>
        <p:spPr>
          <a:xfrm>
            <a:off x="7647039" y="626660"/>
            <a:ext cx="1235977" cy="4942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1800">
                <a:solidFill>
                  <a:schemeClr val="accent6"/>
                </a:solidFill>
              </a:rPr>
              <a:t>miestogijos.lt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6DAB94-54B5-2B2F-5298-942ED63D1D2A}"/>
              </a:ext>
            </a:extLst>
          </p:cNvPr>
          <p:cNvSpPr/>
          <p:nvPr userDrawn="1"/>
        </p:nvSpPr>
        <p:spPr>
          <a:xfrm>
            <a:off x="3705726" y="1512730"/>
            <a:ext cx="5438274" cy="5345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F72B-164D-5C32-BCD6-E60B93079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2136" y="4425164"/>
            <a:ext cx="502088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5951EAB-CFCE-94C1-66F2-84CCEE5341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12728"/>
            <a:ext cx="3705726" cy="5345272"/>
          </a:xfrm>
        </p:spPr>
        <p:txBody>
          <a:bodyPr/>
          <a:lstStyle/>
          <a:p>
            <a:endParaRPr lang="en-LT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AA653B08-A533-7F76-81BD-0F2D944F3E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2137" y="1886651"/>
            <a:ext cx="4935392" cy="2469409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</a:t>
            </a:r>
            <a:r>
              <a:rPr lang="lt-LT"/>
              <a:t>ta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509759F-2E23-7206-D5F6-BBC0448D7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2137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5714318-4E69-31F1-1C0F-4D785D0E43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82182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DC2B57-EC2F-2F48-E4CC-DCB35BF8CE6F}"/>
              </a:ext>
            </a:extLst>
          </p:cNvPr>
          <p:cNvSpPr/>
          <p:nvPr userDrawn="1"/>
        </p:nvSpPr>
        <p:spPr>
          <a:xfrm>
            <a:off x="1" y="1"/>
            <a:ext cx="9143999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B942F7B-E5A8-2DBA-5A4B-985CFF40B03B}"/>
              </a:ext>
            </a:extLst>
          </p:cNvPr>
          <p:cNvSpPr/>
          <p:nvPr userDrawn="1"/>
        </p:nvSpPr>
        <p:spPr>
          <a:xfrm>
            <a:off x="7617542" y="626660"/>
            <a:ext cx="1265474" cy="4155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1800">
                <a:solidFill>
                  <a:schemeClr val="tx1"/>
                </a:solidFill>
              </a:rPr>
              <a:t>miestogijos.lt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C27AF1-0F3F-3C2A-7974-10D0F96D3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185" y="319859"/>
            <a:ext cx="1427606" cy="90493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3A4569C-6013-8458-B0F5-0E420DD67B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2136" y="4425164"/>
            <a:ext cx="502088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E0690D11-857B-74CC-B3F3-ADE9AFBCF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12728"/>
            <a:ext cx="3705726" cy="5345272"/>
          </a:xfrm>
        </p:spPr>
        <p:txBody>
          <a:bodyPr/>
          <a:lstStyle/>
          <a:p>
            <a:endParaRPr lang="en-LT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9DFC178-5270-BD2D-56AB-9074181954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2137" y="1886651"/>
            <a:ext cx="4935392" cy="2469409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</a:t>
            </a:r>
            <a:r>
              <a:rPr lang="lt-LT"/>
              <a:t>ta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5FD44ED-B827-3646-9A8B-47A5F4FD62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2137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7F2BECA-F3DE-F116-6B01-ED9DA3D03B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56622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DC2B57-EC2F-2F48-E4CC-DCB35BF8CE6F}"/>
              </a:ext>
            </a:extLst>
          </p:cNvPr>
          <p:cNvSpPr/>
          <p:nvPr userDrawn="1"/>
        </p:nvSpPr>
        <p:spPr>
          <a:xfrm>
            <a:off x="1" y="1"/>
            <a:ext cx="9143999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B942F7B-E5A8-2DBA-5A4B-985CFF40B03B}"/>
              </a:ext>
            </a:extLst>
          </p:cNvPr>
          <p:cNvSpPr/>
          <p:nvPr userDrawn="1"/>
        </p:nvSpPr>
        <p:spPr>
          <a:xfrm>
            <a:off x="7617542" y="626660"/>
            <a:ext cx="1265474" cy="4647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1800">
                <a:solidFill>
                  <a:schemeClr val="tx1"/>
                </a:solidFill>
              </a:rPr>
              <a:t>miestogijos.lt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C27AF1-0F3F-3C2A-7974-10D0F96D3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185" y="319859"/>
            <a:ext cx="1427606" cy="90493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3A4569C-6013-8458-B0F5-0E420DD67B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2136" y="4425164"/>
            <a:ext cx="502088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E0690D11-857B-74CC-B3F3-ADE9AFBCF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12728"/>
            <a:ext cx="3705726" cy="5345272"/>
          </a:xfrm>
        </p:spPr>
        <p:txBody>
          <a:bodyPr/>
          <a:lstStyle/>
          <a:p>
            <a:endParaRPr lang="en-LT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BE10214-1BA6-E39A-3B41-F281270E1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2137" y="1886651"/>
            <a:ext cx="4935392" cy="2469409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Prezent</a:t>
            </a:r>
            <a:r>
              <a:rPr lang="lt-LT"/>
              <a:t>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A6D970-A6B8-A759-9E17-E83D55A341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2137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5BEE96E-DF2E-958D-D40C-44532B6B0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78332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DC2B57-EC2F-2F48-E4CC-DCB35BF8CE6F}"/>
              </a:ext>
            </a:extLst>
          </p:cNvPr>
          <p:cNvSpPr/>
          <p:nvPr userDrawn="1"/>
        </p:nvSpPr>
        <p:spPr>
          <a:xfrm>
            <a:off x="1" y="1"/>
            <a:ext cx="9143999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B942F7B-E5A8-2DBA-5A4B-985CFF40B03B}"/>
              </a:ext>
            </a:extLst>
          </p:cNvPr>
          <p:cNvSpPr/>
          <p:nvPr userDrawn="1"/>
        </p:nvSpPr>
        <p:spPr>
          <a:xfrm>
            <a:off x="7565923" y="626660"/>
            <a:ext cx="1317093" cy="3860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1800">
                <a:solidFill>
                  <a:schemeClr val="tx1"/>
                </a:solidFill>
              </a:rPr>
              <a:t>miestogijos.lt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C27AF1-0F3F-3C2A-7974-10D0F96D3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185" y="319859"/>
            <a:ext cx="1427606" cy="90493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3A4569C-6013-8458-B0F5-0E420DD67B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2136" y="4425164"/>
            <a:ext cx="502088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E0690D11-857B-74CC-B3F3-ADE9AFBCF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12728"/>
            <a:ext cx="3705726" cy="5345272"/>
          </a:xfrm>
        </p:spPr>
        <p:txBody>
          <a:bodyPr/>
          <a:lstStyle/>
          <a:p>
            <a:endParaRPr lang="en-LT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930D6AD3-3C53-D490-6AFD-4617313F8B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2137" y="1886651"/>
            <a:ext cx="4935392" cy="2469409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Prezent</a:t>
            </a:r>
            <a:r>
              <a:rPr lang="lt-LT"/>
              <a:t>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2D5D768-6F42-C30E-4916-CA46DFF0FA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2137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D0E34A3-3471-86E8-25B2-80D541185B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22562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2DB604-16CF-C28F-D0D6-F6778C6129C4}"/>
              </a:ext>
            </a:extLst>
          </p:cNvPr>
          <p:cNvSpPr/>
          <p:nvPr userDrawn="1"/>
        </p:nvSpPr>
        <p:spPr>
          <a:xfrm>
            <a:off x="1" y="1"/>
            <a:ext cx="2186795" cy="2569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31AB7-CC23-4384-228D-699DDAAE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709" y="391887"/>
            <a:ext cx="1917088" cy="1876651"/>
          </a:xfrm>
        </p:spPr>
        <p:txBody>
          <a:bodyPr anchor="ctr">
            <a:noAutofit/>
          </a:bodyPr>
          <a:lstStyle>
            <a:lvl1pPr algn="l">
              <a:defRPr sz="13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01</a:t>
            </a:r>
            <a:endParaRPr lang="en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2CC896-9996-4496-CC35-E6582F3A5836}"/>
              </a:ext>
            </a:extLst>
          </p:cNvPr>
          <p:cNvSpPr/>
          <p:nvPr userDrawn="1"/>
        </p:nvSpPr>
        <p:spPr>
          <a:xfrm>
            <a:off x="2186796" y="1"/>
            <a:ext cx="6957205" cy="2569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F72B-164D-5C32-BCD6-E60B93079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55603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22396-FE2E-BC68-B4C3-7DF4DBD2C2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4667" y="-939452"/>
            <a:ext cx="10135952" cy="663262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8067C13-965A-4824-E2B6-344613FA09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2954338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Pereinamoji</a:t>
            </a:r>
            <a:endParaRPr lang="en-GB"/>
          </a:p>
          <a:p>
            <a:pPr lvl="0"/>
            <a:r>
              <a:rPr lang="en-GB" err="1"/>
              <a:t>skaidrė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25297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2DB604-16CF-C28F-D0D6-F6778C6129C4}"/>
              </a:ext>
            </a:extLst>
          </p:cNvPr>
          <p:cNvSpPr/>
          <p:nvPr userDrawn="1"/>
        </p:nvSpPr>
        <p:spPr>
          <a:xfrm>
            <a:off x="1" y="1"/>
            <a:ext cx="2186795" cy="25690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F72B-164D-5C32-BCD6-E60B93079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55603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31AB7-CC23-4384-228D-699DDAAE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709" y="391887"/>
            <a:ext cx="1917088" cy="1876651"/>
          </a:xfrm>
        </p:spPr>
        <p:txBody>
          <a:bodyPr anchor="ctr">
            <a:noAutofit/>
          </a:bodyPr>
          <a:lstStyle>
            <a:lvl1pPr algn="l">
              <a:defRPr sz="13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01</a:t>
            </a:r>
            <a:endParaRPr lang="en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2CC896-9996-4496-CC35-E6582F3A5836}"/>
              </a:ext>
            </a:extLst>
          </p:cNvPr>
          <p:cNvSpPr/>
          <p:nvPr userDrawn="1"/>
        </p:nvSpPr>
        <p:spPr>
          <a:xfrm>
            <a:off x="2186796" y="1"/>
            <a:ext cx="6957205" cy="2569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60C9C-7FA8-C583-9C38-6D8C7253E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1213" y="-974357"/>
            <a:ext cx="9928847" cy="6497106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7368B43-C115-A430-4C96-6776E08675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2954338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Pereinamoji</a:t>
            </a:r>
            <a:endParaRPr lang="en-GB"/>
          </a:p>
          <a:p>
            <a:pPr lvl="0"/>
            <a:r>
              <a:rPr lang="en-GB" err="1"/>
              <a:t>skaidrė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11497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2DB604-16CF-C28F-D0D6-F6778C6129C4}"/>
              </a:ext>
            </a:extLst>
          </p:cNvPr>
          <p:cNvSpPr/>
          <p:nvPr userDrawn="1"/>
        </p:nvSpPr>
        <p:spPr>
          <a:xfrm>
            <a:off x="1" y="1"/>
            <a:ext cx="2186795" cy="25690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31AB7-CC23-4384-228D-699DDAAE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709" y="391887"/>
            <a:ext cx="1917088" cy="1876651"/>
          </a:xfrm>
        </p:spPr>
        <p:txBody>
          <a:bodyPr anchor="ctr">
            <a:noAutofit/>
          </a:bodyPr>
          <a:lstStyle>
            <a:lvl1pPr algn="l">
              <a:defRPr sz="13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01</a:t>
            </a:r>
            <a:endParaRPr lang="en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2CC896-9996-4496-CC35-E6582F3A5836}"/>
              </a:ext>
            </a:extLst>
          </p:cNvPr>
          <p:cNvSpPr/>
          <p:nvPr userDrawn="1"/>
        </p:nvSpPr>
        <p:spPr>
          <a:xfrm>
            <a:off x="2186796" y="1"/>
            <a:ext cx="6957205" cy="2569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DE54D-B275-0C0E-2205-374431793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6796" y="-678855"/>
            <a:ext cx="9008383" cy="58947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F72B-164D-5C32-BCD6-E60B93079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55603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560AE67-5F7A-8F58-FE8D-1B9E726996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2954338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Pereinamoji</a:t>
            </a:r>
            <a:endParaRPr lang="en-GB"/>
          </a:p>
          <a:p>
            <a:pPr lvl="0"/>
            <a:r>
              <a:rPr lang="en-GB" err="1"/>
              <a:t>skaidrė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46600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2DB604-16CF-C28F-D0D6-F6778C6129C4}"/>
              </a:ext>
            </a:extLst>
          </p:cNvPr>
          <p:cNvSpPr/>
          <p:nvPr userDrawn="1"/>
        </p:nvSpPr>
        <p:spPr>
          <a:xfrm>
            <a:off x="1" y="1"/>
            <a:ext cx="2186795" cy="2569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31AB7-CC23-4384-228D-699DDAAE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709" y="391887"/>
            <a:ext cx="1917088" cy="1876651"/>
          </a:xfrm>
        </p:spPr>
        <p:txBody>
          <a:bodyPr anchor="ctr">
            <a:noAutofit/>
          </a:bodyPr>
          <a:lstStyle>
            <a:lvl1pPr algn="l">
              <a:defRPr sz="13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01</a:t>
            </a:r>
            <a:endParaRPr lang="en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2CC896-9996-4496-CC35-E6582F3A5836}"/>
              </a:ext>
            </a:extLst>
          </p:cNvPr>
          <p:cNvSpPr/>
          <p:nvPr userDrawn="1"/>
        </p:nvSpPr>
        <p:spPr>
          <a:xfrm>
            <a:off x="2186796" y="1"/>
            <a:ext cx="6957205" cy="2569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F72B-164D-5C32-BCD6-E60B93079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55603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22396-FE2E-BC68-B4C3-7DF4DBD2C2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4667" y="-939452"/>
            <a:ext cx="10135952" cy="6632628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DB24009-70A5-149B-19A1-DCF364F099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2954338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Pereinamoji</a:t>
            </a:r>
            <a:endParaRPr lang="en-GB"/>
          </a:p>
          <a:p>
            <a:pPr lvl="0"/>
            <a:r>
              <a:rPr lang="en-GB" err="1"/>
              <a:t>skaidrė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33134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F72B-164D-5C32-BCD6-E60B93079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4425164"/>
            <a:ext cx="788670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2CC896-9996-4496-CC35-E6582F3A5836}"/>
              </a:ext>
            </a:extLst>
          </p:cNvPr>
          <p:cNvSpPr/>
          <p:nvPr userDrawn="1"/>
        </p:nvSpPr>
        <p:spPr>
          <a:xfrm>
            <a:off x="2186796" y="0"/>
            <a:ext cx="6957205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1415C-EA70-CCEE-B5A4-5158FD2D7E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7320" y="-3264260"/>
            <a:ext cx="8491220" cy="55563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5A1015-A757-80AF-028F-B9F89AA08634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AC51DF-3C90-E265-BB1D-2B1656508E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6" y="342294"/>
            <a:ext cx="1427604" cy="904931"/>
          </a:xfrm>
          <a:prstGeom prst="rect">
            <a:avLst/>
          </a:prstGeom>
        </p:spPr>
      </p:pic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A485003C-221C-3E71-3B77-31D8EF9372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1886651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</a:t>
            </a:r>
            <a:r>
              <a:rPr lang="lt-LT"/>
              <a:t>ta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2CEF54D-CA6A-68FD-84F9-F1DFC6B7EA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89F6C6D-AC53-0166-366B-C1C9764F06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23567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2DB604-16CF-C28F-D0D6-F6778C6129C4}"/>
              </a:ext>
            </a:extLst>
          </p:cNvPr>
          <p:cNvSpPr/>
          <p:nvPr userDrawn="1"/>
        </p:nvSpPr>
        <p:spPr>
          <a:xfrm>
            <a:off x="1" y="1"/>
            <a:ext cx="2186795" cy="2569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31AB7-CC23-4384-228D-699DDAAE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709" y="391887"/>
            <a:ext cx="1917088" cy="1876651"/>
          </a:xfrm>
        </p:spPr>
        <p:txBody>
          <a:bodyPr anchor="ctr">
            <a:noAutofit/>
          </a:bodyPr>
          <a:lstStyle>
            <a:lvl1pPr algn="l">
              <a:defRPr sz="13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01</a:t>
            </a:r>
            <a:endParaRPr lang="en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2CC896-9996-4496-CC35-E6582F3A5836}"/>
              </a:ext>
            </a:extLst>
          </p:cNvPr>
          <p:cNvSpPr/>
          <p:nvPr userDrawn="1"/>
        </p:nvSpPr>
        <p:spPr>
          <a:xfrm>
            <a:off x="2186796" y="1"/>
            <a:ext cx="6957205" cy="2569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F72B-164D-5C32-BCD6-E60B93079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55603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22396-FE2E-BC68-B4C3-7DF4DBD2C2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4667" y="-939452"/>
            <a:ext cx="10135952" cy="6632628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25944E01-9983-D214-3732-6598A608B4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2954338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Pereinamoji</a:t>
            </a:r>
            <a:endParaRPr lang="en-GB"/>
          </a:p>
          <a:p>
            <a:pPr lvl="0"/>
            <a:r>
              <a:rPr lang="en-GB" err="1"/>
              <a:t>skaidrė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448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0C7BB1-9F73-AAAE-9C6B-7F74513A8332}"/>
              </a:ext>
            </a:extLst>
          </p:cNvPr>
          <p:cNvSpPr/>
          <p:nvPr userDrawn="1"/>
        </p:nvSpPr>
        <p:spPr>
          <a:xfrm>
            <a:off x="3658983" y="1"/>
            <a:ext cx="5485017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65C5-8ADA-A10A-A696-729C7A95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624" y="1825625"/>
            <a:ext cx="5034348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522082-6CE2-FAE9-1609-114D26A25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624" y="187167"/>
            <a:ext cx="5034347" cy="1325563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80C95D-4641-0585-871C-F10341AC6D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58984" cy="6858000"/>
          </a:xfrm>
        </p:spPr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18232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+Content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9FAEA-5E07-055C-8CC5-C20B6779A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658982" cy="6858000"/>
          </a:xfrm>
        </p:spPr>
        <p:txBody>
          <a:bodyPr/>
          <a:lstStyle/>
          <a:p>
            <a:endParaRPr lang="en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92D0BE-6115-C297-81F1-CF0FA060D0B9}"/>
              </a:ext>
            </a:extLst>
          </p:cNvPr>
          <p:cNvSpPr/>
          <p:nvPr userDrawn="1"/>
        </p:nvSpPr>
        <p:spPr>
          <a:xfrm>
            <a:off x="3658983" y="1"/>
            <a:ext cx="5485017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A64025-2BB1-D419-AAC2-87D335345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624" y="1825625"/>
            <a:ext cx="5034348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02FEF-536D-843E-D6F4-C3BACAB39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624" y="187167"/>
            <a:ext cx="5034347" cy="1325563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30392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+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0C7BB1-9F73-AAAE-9C6B-7F74513A8332}"/>
              </a:ext>
            </a:extLst>
          </p:cNvPr>
          <p:cNvSpPr/>
          <p:nvPr userDrawn="1"/>
        </p:nvSpPr>
        <p:spPr>
          <a:xfrm>
            <a:off x="3658983" y="1"/>
            <a:ext cx="5485017" cy="1512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65C5-8ADA-A10A-A696-729C7A95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624" y="1825625"/>
            <a:ext cx="5034348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80C95D-4641-0585-871C-F10341AC6D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58984" cy="6858000"/>
          </a:xfrm>
        </p:spPr>
        <p:txBody>
          <a:bodyPr/>
          <a:lstStyle/>
          <a:p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CC6D4-04E9-CF17-F114-11517B24A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624" y="187167"/>
            <a:ext cx="5034347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76575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+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0C7BB1-9F73-AAAE-9C6B-7F74513A8332}"/>
              </a:ext>
            </a:extLst>
          </p:cNvPr>
          <p:cNvSpPr/>
          <p:nvPr userDrawn="1"/>
        </p:nvSpPr>
        <p:spPr>
          <a:xfrm>
            <a:off x="3658983" y="1"/>
            <a:ext cx="5485017" cy="1512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65C5-8ADA-A10A-A696-729C7A95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624" y="1825625"/>
            <a:ext cx="5034348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80C95D-4641-0585-871C-F10341AC6D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58984" cy="6858000"/>
          </a:xfrm>
        </p:spPr>
        <p:txBody>
          <a:bodyPr/>
          <a:lstStyle/>
          <a:p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0B4755-01FC-C030-4524-4C287F644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624" y="187167"/>
            <a:ext cx="5034347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110144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+Content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0C7BB1-9F73-AAAE-9C6B-7F74513A8332}"/>
              </a:ext>
            </a:extLst>
          </p:cNvPr>
          <p:cNvSpPr/>
          <p:nvPr userDrawn="1"/>
        </p:nvSpPr>
        <p:spPr>
          <a:xfrm>
            <a:off x="3658983" y="1"/>
            <a:ext cx="5485017" cy="151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65C5-8ADA-A10A-A696-729C7A95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624" y="1825625"/>
            <a:ext cx="503434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80C95D-4641-0585-871C-F10341AC6D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58984" cy="6858000"/>
          </a:xfrm>
        </p:spPr>
        <p:txBody>
          <a:bodyPr/>
          <a:lstStyle/>
          <a:p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FEC52-FD00-DEAD-647F-AF1D28879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624" y="187167"/>
            <a:ext cx="5034347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86113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+Content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0C7BB1-9F73-AAAE-9C6B-7F74513A8332}"/>
              </a:ext>
            </a:extLst>
          </p:cNvPr>
          <p:cNvSpPr/>
          <p:nvPr userDrawn="1"/>
        </p:nvSpPr>
        <p:spPr>
          <a:xfrm>
            <a:off x="3658983" y="1"/>
            <a:ext cx="5485017" cy="151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65C5-8ADA-A10A-A696-729C7A95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624" y="1825625"/>
            <a:ext cx="503434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80C95D-4641-0585-871C-F10341AC6D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58984" cy="6858000"/>
          </a:xfrm>
        </p:spPr>
        <p:txBody>
          <a:bodyPr/>
          <a:lstStyle/>
          <a:p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D761C-1E56-185B-78F6-73BBF231F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624" y="187167"/>
            <a:ext cx="5034347" cy="1325563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3733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69BCC6-EAAD-2F71-B90F-724629DD6BD6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E06462-3F4E-494E-6BED-76BC1D1E99C2}"/>
              </a:ext>
            </a:extLst>
          </p:cNvPr>
          <p:cNvSpPr/>
          <p:nvPr userDrawn="1"/>
        </p:nvSpPr>
        <p:spPr>
          <a:xfrm>
            <a:off x="2186796" y="0"/>
            <a:ext cx="6957204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414C45-D210-F6C8-8E8E-08A8D8721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186" y="319859"/>
            <a:ext cx="1427604" cy="904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9626B-171D-34FD-1CB1-F87E1E54A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8281" y="-251734"/>
            <a:ext cx="7821598" cy="51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01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pictur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4F7349-B67C-9719-F141-3A40E1658C56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D843F-604B-D386-2B0A-0A7A8148F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5150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pictur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C8494C-1603-3EBF-51F5-F19CE1E05CC2}"/>
              </a:ext>
            </a:extLst>
          </p:cNvPr>
          <p:cNvSpPr/>
          <p:nvPr userDrawn="1"/>
        </p:nvSpPr>
        <p:spPr>
          <a:xfrm>
            <a:off x="2533651" y="1"/>
            <a:ext cx="661034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8BC95-071F-F043-4D21-81146FD40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6912122" y="3356086"/>
            <a:ext cx="13808789" cy="508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64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53B3C12-2F0F-C289-8BF8-1D6FC3252D6F}"/>
              </a:ext>
            </a:extLst>
          </p:cNvPr>
          <p:cNvSpPr/>
          <p:nvPr userDrawn="1"/>
        </p:nvSpPr>
        <p:spPr>
          <a:xfrm>
            <a:off x="2186796" y="1"/>
            <a:ext cx="6957204" cy="15127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C784F4-6BBA-35FB-35BD-3E5C602EA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7320" y="-3264260"/>
            <a:ext cx="8491220" cy="55563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9660FC-5225-9325-050B-ACE025E7466C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E7D46B-96D0-AC75-7A52-1BA70D4466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5" y="303900"/>
            <a:ext cx="1427606" cy="90493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888888-0753-3282-8C48-4925B5C8B1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4425164"/>
            <a:ext cx="788670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F025945-78F8-B461-4D0D-76ACE8A57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1886651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Prezent</a:t>
            </a:r>
            <a:r>
              <a:rPr lang="lt-LT"/>
              <a:t>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82FDAD5-BE85-C1D0-34BC-AB4A8853E4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728C611-0BE9-C4DC-6B93-7A34FE457A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61561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68BC90-5EFC-1658-A1A1-0FE0ABEA48D5}"/>
              </a:ext>
            </a:extLst>
          </p:cNvPr>
          <p:cNvSpPr/>
          <p:nvPr userDrawn="1"/>
        </p:nvSpPr>
        <p:spPr>
          <a:xfrm>
            <a:off x="2533651" y="1"/>
            <a:ext cx="6610349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DDD61-2CF7-E703-A4D7-A4B39CDAA8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6912127" y="3356083"/>
            <a:ext cx="13808797" cy="508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45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65C5-8ADA-A10A-A696-729C7A95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73935-B9F0-C945-9799-068CB5CD8162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294A26-7E40-9E0C-2416-C70F832FA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15328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65C5-8ADA-A10A-A696-729C7A95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8E200-F971-BA19-E66F-D9C386953653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0FAF2B-CE1E-70EF-1ACA-6F2301023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62460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65C5-8ADA-A10A-A696-729C7A95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4F7349-B67C-9719-F141-3A40E1658C56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D843F-604B-D386-2B0A-0A7A8148F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75239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B8AAA6-0361-4231-CBB1-224AC5416C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1361" y="3121790"/>
            <a:ext cx="5745881" cy="438259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2F52FA-DACD-8A01-4C21-5C8CC824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A11EB2-5F55-4934-DEC9-9BDAA864AF72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A89E78-5347-FB20-B9F8-EE9DF5830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71025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09BD60-4802-D5A4-56A2-7621666CC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1361" y="3121790"/>
            <a:ext cx="5745881" cy="438259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49447C-ADDA-3A07-B6AA-A87FB5B78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6F3593-B3D5-02BA-5FB9-E8E266650563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AF2BD-C77F-5686-4D43-678E0E22E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4808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6148A-38BC-D341-347D-EABB99F22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1361" y="3121790"/>
            <a:ext cx="5745879" cy="43825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945B0A-0992-2B87-2470-361EC2C70D3F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414D1C-10CD-AE89-1EF5-4C23392C3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C905DF-9393-910A-8645-D041E453E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09189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C83633-24A1-0738-24C4-18FF89FC9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1361" y="3121790"/>
            <a:ext cx="5745881" cy="438259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6901BD-71BD-1C97-814E-890EECD95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6945B-824E-ECFA-56BB-2CE269DE4461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8480B-851A-395B-8C8A-330C5F68A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26523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6148A-38BC-D341-347D-EABB99F22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1361" y="3121790"/>
            <a:ext cx="5745879" cy="43825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945B0A-0992-2B87-2470-361EC2C70D3F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2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414D1C-10CD-AE89-1EF5-4C23392C3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AD8205-9F40-1337-3751-B6C881204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51961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6148A-38BC-D341-347D-EABB99F22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1361" y="3121790"/>
            <a:ext cx="5745879" cy="43825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945B0A-0992-2B87-2470-361EC2C70D3F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2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414D1C-10CD-AE89-1EF5-4C23392C3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D1D043-2A5D-F1E4-6794-1D44EF4A7A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7176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53B3C12-2F0F-C289-8BF8-1D6FC3252D6F}"/>
              </a:ext>
            </a:extLst>
          </p:cNvPr>
          <p:cNvSpPr/>
          <p:nvPr userDrawn="1"/>
        </p:nvSpPr>
        <p:spPr>
          <a:xfrm>
            <a:off x="2186796" y="1"/>
            <a:ext cx="6957204" cy="15127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10572E-8E57-FFA8-714D-ADBBFC473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7320" y="-3264261"/>
            <a:ext cx="8491223" cy="55563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9660FC-5225-9325-050B-ACE025E7466C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888888-0753-3282-8C48-4925B5C8B1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4425164"/>
            <a:ext cx="788670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13246C-2ACC-D56C-2CC6-DFB3A33D74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5" y="342295"/>
            <a:ext cx="1427606" cy="90493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F7BE579-4592-2A3D-2869-84E3B2A120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1886651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Prezent</a:t>
            </a:r>
            <a:r>
              <a:rPr lang="lt-LT"/>
              <a:t>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A282916-B6AC-1970-5A9D-D6BE3896E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5BC8524-3361-6F2B-D9AC-DB18278216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8753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6148A-38BC-D341-347D-EABB99F22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1361" y="3121790"/>
            <a:ext cx="5745879" cy="43825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945B0A-0992-2B87-2470-361EC2C70D3F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2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414D1C-10CD-AE89-1EF5-4C23392C3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06CCE4-B36C-3B04-0699-9EC29D936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63801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6148A-38BC-D341-347D-EABB99F22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1361" y="3121790"/>
            <a:ext cx="5745879" cy="43825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945B0A-0992-2B87-2470-361EC2C70D3F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2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414D1C-10CD-AE89-1EF5-4C23392C3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08" y="1825625"/>
            <a:ext cx="8494676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B2785E-37E8-EF7E-B372-840524A7E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16748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955969-69E7-0C24-CE05-F7CFC0CE6914}"/>
              </a:ext>
            </a:extLst>
          </p:cNvPr>
          <p:cNvSpPr/>
          <p:nvPr userDrawn="1"/>
        </p:nvSpPr>
        <p:spPr>
          <a:xfrm>
            <a:off x="-2" y="1512730"/>
            <a:ext cx="4572002" cy="5345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797F8-0FC1-A884-E087-EB774CDCD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908" y="1825625"/>
            <a:ext cx="4080619" cy="4351338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236F0-9A56-4E19-2E51-155D4B78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7473" y="1825625"/>
            <a:ext cx="4080619" cy="4351338"/>
          </a:xfrm>
        </p:spPr>
        <p:txBody>
          <a:bodyPr anchor="b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6FAFB-F516-9A38-641E-3C575699AA96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7D530-8EB5-2A27-0A82-EDBCDF791C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91690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955969-69E7-0C24-CE05-F7CFC0CE6914}"/>
              </a:ext>
            </a:extLst>
          </p:cNvPr>
          <p:cNvSpPr/>
          <p:nvPr userDrawn="1"/>
        </p:nvSpPr>
        <p:spPr>
          <a:xfrm>
            <a:off x="-2" y="1512730"/>
            <a:ext cx="4572002" cy="5345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797F8-0FC1-A884-E087-EB774CDCD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908" y="1825625"/>
            <a:ext cx="4080619" cy="4351338"/>
          </a:xfrm>
        </p:spPr>
        <p:txBody>
          <a:bodyPr anchor="b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236F0-9A56-4E19-2E51-155D4B78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7473" y="1825625"/>
            <a:ext cx="4080619" cy="4351338"/>
          </a:xfrm>
        </p:spPr>
        <p:txBody>
          <a:bodyPr anchor="b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6FAFB-F516-9A38-641E-3C575699AA96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949B1-1802-DF6A-BD1E-E882E30F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97627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955969-69E7-0C24-CE05-F7CFC0CE6914}"/>
              </a:ext>
            </a:extLst>
          </p:cNvPr>
          <p:cNvSpPr/>
          <p:nvPr userDrawn="1"/>
        </p:nvSpPr>
        <p:spPr>
          <a:xfrm>
            <a:off x="-2" y="1512730"/>
            <a:ext cx="4572002" cy="5345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797F8-0FC1-A884-E087-EB774CDCD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908" y="1825625"/>
            <a:ext cx="4080619" cy="4351338"/>
          </a:xfrm>
        </p:spPr>
        <p:txBody>
          <a:bodyPr anchor="b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236F0-9A56-4E19-2E51-155D4B78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7473" y="1825625"/>
            <a:ext cx="4080619" cy="4351338"/>
          </a:xfrm>
        </p:spPr>
        <p:txBody>
          <a:bodyPr anchor="b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6FAFB-F516-9A38-641E-3C575699AA96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1CC07-AC62-88C8-223D-F25EAAEDCB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37583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E61E86-B280-DF8E-603D-3F52BC711A7C}"/>
              </a:ext>
            </a:extLst>
          </p:cNvPr>
          <p:cNvSpPr/>
          <p:nvPr userDrawn="1"/>
        </p:nvSpPr>
        <p:spPr>
          <a:xfrm>
            <a:off x="-2" y="1512730"/>
            <a:ext cx="4572002" cy="5345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797F8-0FC1-A884-E087-EB774CDCD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908" y="1825625"/>
            <a:ext cx="4080619" cy="435133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236F0-9A56-4E19-2E51-155D4B78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7473" y="1825625"/>
            <a:ext cx="4080619" cy="435133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E87A1C-1FDB-21F8-627D-79C398D478F8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9E335-630E-AC7F-7416-858BF2200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Resist Text Medium" panose="00000600000000000000" pitchFamily="50" charset="-70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60279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3A8595-8280-F0CC-C580-F16E40BB6D15}"/>
              </a:ext>
            </a:extLst>
          </p:cNvPr>
          <p:cNvSpPr/>
          <p:nvPr userDrawn="1"/>
        </p:nvSpPr>
        <p:spPr>
          <a:xfrm>
            <a:off x="-2" y="1512730"/>
            <a:ext cx="4572002" cy="5345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7E461-B641-F77E-979A-25696A3BC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906" y="1681163"/>
            <a:ext cx="406449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8AC37-098F-7EE5-F1A0-9987A55E5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906" y="2505075"/>
            <a:ext cx="4064498" cy="3684588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E4434-5E5C-A657-D5B4-87A31A056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2649" y="1681163"/>
            <a:ext cx="4064498" cy="823912"/>
          </a:xfrm>
        </p:spPr>
        <p:txBody>
          <a:bodyPr anchor="ctr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7D36D-7101-1692-BC97-A0F7D438B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2649" y="2505075"/>
            <a:ext cx="4064498" cy="3684588"/>
          </a:xfrm>
        </p:spPr>
        <p:txBody>
          <a:bodyPr anchor="b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D16058-5745-3A5A-ACEE-E93AF98A7113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5AE2E-A4EF-3142-CA25-5EFF649A0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84723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B22C1C-1DDE-734A-5191-9AA3831C4AAE}"/>
              </a:ext>
            </a:extLst>
          </p:cNvPr>
          <p:cNvSpPr/>
          <p:nvPr userDrawn="1"/>
        </p:nvSpPr>
        <p:spPr>
          <a:xfrm>
            <a:off x="-2" y="1512730"/>
            <a:ext cx="4572002" cy="5345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7E461-B641-F77E-979A-25696A3BC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906" y="1681163"/>
            <a:ext cx="406449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8AC37-098F-7EE5-F1A0-9987A55E5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906" y="2505075"/>
            <a:ext cx="4064498" cy="368458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E4434-5E5C-A657-D5B4-87A31A056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2649" y="1681163"/>
            <a:ext cx="406449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7D36D-7101-1692-BC97-A0F7D438B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2649" y="2505075"/>
            <a:ext cx="4064498" cy="368458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8ADE4-BCDF-BE20-5E07-0979164C387D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26CF9-ED63-70A0-3C6A-1E5C5EE5F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17522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F06128-BC03-463E-22C3-61088190062F}"/>
              </a:ext>
            </a:extLst>
          </p:cNvPr>
          <p:cNvSpPr/>
          <p:nvPr userDrawn="1"/>
        </p:nvSpPr>
        <p:spPr>
          <a:xfrm>
            <a:off x="-2" y="1512730"/>
            <a:ext cx="4572002" cy="5345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AD494C-6644-145D-E52B-3B6FB1A14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335" y="5150102"/>
            <a:ext cx="3248025" cy="89852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l">
              <a:defRPr sz="1800">
                <a:solidFill>
                  <a:schemeClr val="bg1"/>
                </a:solidFill>
              </a:defRPr>
            </a:lvl2pPr>
            <a:lvl3pPr algn="l">
              <a:defRPr sz="1800">
                <a:solidFill>
                  <a:schemeClr val="bg1"/>
                </a:solidFill>
              </a:defRPr>
            </a:lvl3pPr>
            <a:lvl4pPr algn="l">
              <a:defRPr sz="1800">
                <a:solidFill>
                  <a:schemeClr val="bg1"/>
                </a:solidFill>
              </a:defRPr>
            </a:lvl4pPr>
            <a:lvl5pPr algn="l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Papildoma</a:t>
            </a:r>
            <a:r>
              <a:rPr lang="en-GB"/>
              <a:t> info </a:t>
            </a:r>
            <a:r>
              <a:rPr lang="en-GB" err="1"/>
              <a:t>apie</a:t>
            </a:r>
            <a:r>
              <a:rPr lang="en-GB"/>
              <a:t> </a:t>
            </a:r>
            <a:r>
              <a:rPr lang="en-GB" err="1"/>
              <a:t>skaičių</a:t>
            </a:r>
            <a:r>
              <a:rPr lang="en-GB"/>
              <a:t> </a:t>
            </a:r>
            <a:r>
              <a:rPr lang="en-GB" err="1"/>
              <a:t>ir</a:t>
            </a:r>
            <a:r>
              <a:rPr lang="en-GB"/>
              <a:t> jo </a:t>
            </a:r>
            <a:r>
              <a:rPr lang="en-GB" err="1"/>
              <a:t>reikšmę</a:t>
            </a:r>
            <a:endParaRPr lang="en-LT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B73C1FF-592E-3548-4763-595ED1C96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5767" y="5150102"/>
            <a:ext cx="3248025" cy="89852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l">
              <a:defRPr sz="1800">
                <a:solidFill>
                  <a:schemeClr val="bg1"/>
                </a:solidFill>
              </a:defRPr>
            </a:lvl2pPr>
            <a:lvl3pPr algn="l">
              <a:defRPr sz="1800">
                <a:solidFill>
                  <a:schemeClr val="bg1"/>
                </a:solidFill>
              </a:defRPr>
            </a:lvl3pPr>
            <a:lvl4pPr algn="l">
              <a:defRPr sz="1800">
                <a:solidFill>
                  <a:schemeClr val="bg1"/>
                </a:solidFill>
              </a:defRPr>
            </a:lvl4pPr>
            <a:lvl5pPr algn="l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Papildoma</a:t>
            </a:r>
            <a:r>
              <a:rPr lang="en-GB"/>
              <a:t> info </a:t>
            </a:r>
            <a:r>
              <a:rPr lang="en-GB" err="1"/>
              <a:t>apie</a:t>
            </a:r>
            <a:r>
              <a:rPr lang="en-GB"/>
              <a:t> </a:t>
            </a:r>
            <a:r>
              <a:rPr lang="en-GB" err="1"/>
              <a:t>skaičių</a:t>
            </a:r>
            <a:r>
              <a:rPr lang="en-GB"/>
              <a:t> </a:t>
            </a:r>
            <a:r>
              <a:rPr lang="en-GB" err="1"/>
              <a:t>ir</a:t>
            </a:r>
            <a:r>
              <a:rPr lang="en-GB"/>
              <a:t> jo </a:t>
            </a:r>
            <a:r>
              <a:rPr lang="en-GB" err="1"/>
              <a:t>reikšmę</a:t>
            </a:r>
            <a:endParaRPr lang="en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EE1644-7FB9-639C-C96B-C895A354F926}"/>
              </a:ext>
            </a:extLst>
          </p:cNvPr>
          <p:cNvSpPr/>
          <p:nvPr userDrawn="1"/>
        </p:nvSpPr>
        <p:spPr>
          <a:xfrm>
            <a:off x="0" y="1"/>
            <a:ext cx="9144000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6FC29-151B-984A-C930-BFF80659E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5640" y="2316323"/>
            <a:ext cx="3248025" cy="28337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0" b="1" i="0">
                <a:latin typeface="+mj-lt"/>
              </a:defRPr>
            </a:lvl1pPr>
          </a:lstStyle>
          <a:p>
            <a:pPr lvl="0"/>
            <a:r>
              <a:rPr lang="en-GB"/>
              <a:t>8%</a:t>
            </a:r>
            <a:endParaRPr lang="en-LT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854E12C-F342-CD71-F677-F10A7405B8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7927" y="2316323"/>
            <a:ext cx="3248025" cy="28337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0" b="1" i="0">
                <a:latin typeface="+mj-lt"/>
              </a:defRPr>
            </a:lvl1pPr>
          </a:lstStyle>
          <a:p>
            <a:pPr lvl="0"/>
            <a:r>
              <a:rPr lang="en-GB"/>
              <a:t>8%</a:t>
            </a:r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53004-F968-BF57-A7BB-629BF5ED4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296" y="187167"/>
            <a:ext cx="8494676" cy="132556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33480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C8494C-1603-3EBF-51F5-F19CE1E05CC2}"/>
              </a:ext>
            </a:extLst>
          </p:cNvPr>
          <p:cNvSpPr/>
          <p:nvPr userDrawn="1"/>
        </p:nvSpPr>
        <p:spPr>
          <a:xfrm>
            <a:off x="2533651" y="1"/>
            <a:ext cx="661034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5A2F3-6143-5C47-7969-4CFFA6627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838" y="327805"/>
            <a:ext cx="6040133" cy="4988475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lt-LT" noProof="0"/>
              <a:t>„Skaidrė, skirta</a:t>
            </a:r>
            <a:br>
              <a:rPr lang="lt-LT" noProof="0"/>
            </a:br>
            <a:r>
              <a:rPr lang="lt-LT" noProof="0"/>
              <a:t>citatai“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83AEEB2-1C7B-4CE8-588F-CF50ED77A4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0837" y="5897464"/>
            <a:ext cx="6040133" cy="77337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- </a:t>
            </a:r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8BC95-071F-F043-4D21-81146FD40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6912122" y="3356086"/>
            <a:ext cx="13808789" cy="508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5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53B3C12-2F0F-C289-8BF8-1D6FC3252D6F}"/>
              </a:ext>
            </a:extLst>
          </p:cNvPr>
          <p:cNvSpPr/>
          <p:nvPr userDrawn="1"/>
        </p:nvSpPr>
        <p:spPr>
          <a:xfrm>
            <a:off x="2186796" y="1"/>
            <a:ext cx="6957204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10572E-8E57-FFA8-714D-ADBBFC473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7320" y="-3264261"/>
            <a:ext cx="8491223" cy="55563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9660FC-5225-9325-050B-ACE025E7466C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888888-0753-3282-8C48-4925B5C8B1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4425164"/>
            <a:ext cx="788670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C7CA3-3B2E-1BA4-9957-AFD56E093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6" y="342294"/>
            <a:ext cx="1427604" cy="904931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EAD29FD-7FF9-DFE0-E5E9-C4C70F62F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1886651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Prezent</a:t>
            </a:r>
            <a:r>
              <a:rPr lang="lt-LT"/>
              <a:t>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3F1036A-4CFD-CFFD-2C13-91A7197AD0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3034FF-6170-A946-B5F6-625C2A983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43297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68BC90-5EFC-1658-A1A1-0FE0ABEA48D5}"/>
              </a:ext>
            </a:extLst>
          </p:cNvPr>
          <p:cNvSpPr/>
          <p:nvPr userDrawn="1"/>
        </p:nvSpPr>
        <p:spPr>
          <a:xfrm>
            <a:off x="2533651" y="1"/>
            <a:ext cx="661034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68254A-7BE1-D9A0-1B4A-7A6AA2615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838" y="327805"/>
            <a:ext cx="6040133" cy="4988475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lt-LT" noProof="0"/>
              <a:t>„Skaidrė, skirta</a:t>
            </a:r>
            <a:br>
              <a:rPr lang="lt-LT" noProof="0"/>
            </a:br>
            <a:r>
              <a:rPr lang="lt-LT" noProof="0"/>
              <a:t>citatai“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7C6C7D-67DE-B9E3-F91C-AA2A7397E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0837" y="5897464"/>
            <a:ext cx="6040133" cy="77337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- </a:t>
            </a:r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8CAB3-2611-CCA1-FC02-69478EEA15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6912122" y="3356086"/>
            <a:ext cx="13808789" cy="508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06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68BC90-5EFC-1658-A1A1-0FE0ABEA48D5}"/>
              </a:ext>
            </a:extLst>
          </p:cNvPr>
          <p:cNvSpPr/>
          <p:nvPr userDrawn="1"/>
        </p:nvSpPr>
        <p:spPr>
          <a:xfrm>
            <a:off x="2533651" y="1"/>
            <a:ext cx="661034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68254A-7BE1-D9A0-1B4A-7A6AA2615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838" y="327805"/>
            <a:ext cx="6040133" cy="4988475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lt-LT" noProof="0"/>
              <a:t>„Skaidrė, skirta</a:t>
            </a:r>
            <a:br>
              <a:rPr lang="lt-LT" noProof="0"/>
            </a:br>
            <a:r>
              <a:rPr lang="lt-LT" noProof="0"/>
              <a:t>citatai“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7C6C7D-67DE-B9E3-F91C-AA2A7397E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0837" y="5897464"/>
            <a:ext cx="6040133" cy="77337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- </a:t>
            </a:r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8E013C-F3D3-ADC9-1609-847F45066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6912125" y="3356083"/>
            <a:ext cx="13808793" cy="50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6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68BC90-5EFC-1658-A1A1-0FE0ABEA48D5}"/>
              </a:ext>
            </a:extLst>
          </p:cNvPr>
          <p:cNvSpPr/>
          <p:nvPr userDrawn="1"/>
        </p:nvSpPr>
        <p:spPr>
          <a:xfrm>
            <a:off x="2533651" y="1"/>
            <a:ext cx="6610349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68254A-7BE1-D9A0-1B4A-7A6AA2615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838" y="327805"/>
            <a:ext cx="6040133" cy="4988475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lt-LT" noProof="0"/>
              <a:t>„Skaidrė, skirta</a:t>
            </a:r>
            <a:br>
              <a:rPr lang="lt-LT" noProof="0"/>
            </a:br>
            <a:r>
              <a:rPr lang="lt-LT" noProof="0"/>
              <a:t>citatai“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DDD61-2CF7-E703-A4D7-A4B39CDAA8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6912127" y="3356083"/>
            <a:ext cx="13808797" cy="508275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7C6C7D-67DE-B9E3-F91C-AA2A7397E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0837" y="5897464"/>
            <a:ext cx="6040133" cy="77337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- </a:t>
            </a:r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4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68BC90-5EFC-1658-A1A1-0FE0ABEA48D5}"/>
              </a:ext>
            </a:extLst>
          </p:cNvPr>
          <p:cNvSpPr/>
          <p:nvPr userDrawn="1"/>
        </p:nvSpPr>
        <p:spPr>
          <a:xfrm>
            <a:off x="2533651" y="1"/>
            <a:ext cx="661034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68254A-7BE1-D9A0-1B4A-7A6AA2615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838" y="327805"/>
            <a:ext cx="6040133" cy="4988475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lt-LT" noProof="0"/>
              <a:t>„Skaidrė skirta</a:t>
            </a:r>
            <a:br>
              <a:rPr lang="lt-LT" noProof="0"/>
            </a:br>
            <a:r>
              <a:rPr lang="lt-LT" noProof="0"/>
              <a:t>citatai“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7C6C7D-67DE-B9E3-F91C-AA2A7397E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0837" y="5897464"/>
            <a:ext cx="6040133" cy="77337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- </a:t>
            </a:r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8CAB3-2611-CCA1-FC02-69478EEA15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6912122" y="3356086"/>
            <a:ext cx="13808789" cy="508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78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68BC90-5EFC-1658-A1A1-0FE0ABEA48D5}"/>
              </a:ext>
            </a:extLst>
          </p:cNvPr>
          <p:cNvSpPr/>
          <p:nvPr userDrawn="1"/>
        </p:nvSpPr>
        <p:spPr>
          <a:xfrm>
            <a:off x="2533651" y="1"/>
            <a:ext cx="661034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68254A-7BE1-D9A0-1B4A-7A6AA2615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838" y="327805"/>
            <a:ext cx="6040133" cy="4988475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lt-LT" noProof="0"/>
              <a:t>„Skaidrė skirta</a:t>
            </a:r>
            <a:br>
              <a:rPr lang="lt-LT" noProof="0"/>
            </a:br>
            <a:r>
              <a:rPr lang="lt-LT" noProof="0"/>
              <a:t>citatai“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7C6C7D-67DE-B9E3-F91C-AA2A7397E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0837" y="5897464"/>
            <a:ext cx="6040133" cy="77337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- </a:t>
            </a:r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8CAB3-2611-CCA1-FC02-69478EEA15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6912122" y="3356086"/>
            <a:ext cx="13808789" cy="508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11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68BC90-5EFC-1658-A1A1-0FE0ABEA48D5}"/>
              </a:ext>
            </a:extLst>
          </p:cNvPr>
          <p:cNvSpPr/>
          <p:nvPr userDrawn="1"/>
        </p:nvSpPr>
        <p:spPr>
          <a:xfrm>
            <a:off x="2533651" y="1"/>
            <a:ext cx="661034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68254A-7BE1-D9A0-1B4A-7A6AA2615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838" y="327805"/>
            <a:ext cx="6040133" cy="4988475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lt-LT" noProof="0"/>
              <a:t>„Skaidrė skirta</a:t>
            </a:r>
            <a:br>
              <a:rPr lang="lt-LT" noProof="0"/>
            </a:br>
            <a:r>
              <a:rPr lang="lt-LT" noProof="0"/>
              <a:t>citatai“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A07BD8-D534-6DF2-E16C-0DDD4CD8B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6904400" y="3356084"/>
            <a:ext cx="13808799" cy="508275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7C6C7D-67DE-B9E3-F91C-AA2A7397E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0837" y="5897464"/>
            <a:ext cx="6040133" cy="77337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- </a:t>
            </a:r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165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68BC90-5EFC-1658-A1A1-0FE0ABEA48D5}"/>
              </a:ext>
            </a:extLst>
          </p:cNvPr>
          <p:cNvSpPr/>
          <p:nvPr userDrawn="1"/>
        </p:nvSpPr>
        <p:spPr>
          <a:xfrm>
            <a:off x="2533651" y="1"/>
            <a:ext cx="6610349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68254A-7BE1-D9A0-1B4A-7A6AA2615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838" y="327805"/>
            <a:ext cx="6040133" cy="4988475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lt-LT" noProof="0"/>
              <a:t>„Skaidrė skirta</a:t>
            </a:r>
            <a:br>
              <a:rPr lang="lt-LT" noProof="0"/>
            </a:br>
            <a:r>
              <a:rPr lang="lt-LT" noProof="0"/>
              <a:t>citatai“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E2B5D-F01E-FFD0-8838-BE624867B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6904400" y="3356082"/>
            <a:ext cx="13808799" cy="508275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7C6C7D-67DE-B9E3-F91C-AA2A7397E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0837" y="5897464"/>
            <a:ext cx="6040133" cy="77337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- </a:t>
            </a:r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915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69BCC6-EAAD-2F71-B90F-724629DD6BD6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E06462-3F4E-494E-6BED-76BC1D1E99C2}"/>
              </a:ext>
            </a:extLst>
          </p:cNvPr>
          <p:cNvSpPr/>
          <p:nvPr userDrawn="1"/>
        </p:nvSpPr>
        <p:spPr>
          <a:xfrm>
            <a:off x="2186796" y="0"/>
            <a:ext cx="6957204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414C45-D210-F6C8-8E8E-08A8D8721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186" y="319859"/>
            <a:ext cx="1427604" cy="904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9626B-171D-34FD-1CB1-F87E1E54A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8281" y="-251734"/>
            <a:ext cx="7821598" cy="5118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2A70E-A93C-895E-6284-DD1138107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908" y="2531167"/>
            <a:ext cx="6858000" cy="3344379"/>
          </a:xfrm>
        </p:spPr>
        <p:txBody>
          <a:bodyPr anchor="b">
            <a:noAutofit/>
          </a:bodyPr>
          <a:lstStyle>
            <a:lvl1pPr algn="l">
              <a:defRPr sz="8000" b="1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err="1"/>
              <a:t>Baigiamoji</a:t>
            </a:r>
            <a:r>
              <a:rPr lang="en-GB"/>
              <a:t> </a:t>
            </a:r>
            <a:r>
              <a:rPr lang="en-GB" err="1"/>
              <a:t>skaidrė</a:t>
            </a:r>
            <a:endParaRPr lang="en-LT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79ABFA2-9032-FF92-0FD5-16BF1AA2BD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BB1CCD-D6B0-3242-1E7B-60CE7C6098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41704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06979E-0B18-46B2-3C5A-4A7F4799FADA}"/>
              </a:ext>
            </a:extLst>
          </p:cNvPr>
          <p:cNvSpPr/>
          <p:nvPr userDrawn="1"/>
        </p:nvSpPr>
        <p:spPr>
          <a:xfrm>
            <a:off x="2191834" y="1"/>
            <a:ext cx="6952166" cy="15127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2A70E-A93C-895E-6284-DD1138107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908" y="2531167"/>
            <a:ext cx="6858000" cy="3344379"/>
          </a:xfrm>
        </p:spPr>
        <p:txBody>
          <a:bodyPr anchor="b">
            <a:noAutofit/>
          </a:bodyPr>
          <a:lstStyle>
            <a:lvl1pPr algn="l">
              <a:defRPr sz="8000"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err="1"/>
              <a:t>Baigiamoji</a:t>
            </a:r>
            <a:r>
              <a:rPr lang="en-GB"/>
              <a:t> </a:t>
            </a:r>
            <a:r>
              <a:rPr lang="en-GB" err="1"/>
              <a:t>skaidrė</a:t>
            </a:r>
            <a:endParaRPr lang="en-L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02C281-D8A9-7385-16CA-395EC2737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7320" y="-3264261"/>
            <a:ext cx="8491223" cy="55563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578421-7249-1E06-1A90-5B35AAB64133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A87867-AFF1-1370-9AE0-B13D5E4E0F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2185" y="319859"/>
            <a:ext cx="1427606" cy="90493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A6E3789-99E8-24EC-3275-25DDF66903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60E7BA7-312D-8BC1-4ABB-6E3590C9AB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45258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533C19-CEFA-53F7-0544-FE07A0CC85AD}"/>
              </a:ext>
            </a:extLst>
          </p:cNvPr>
          <p:cNvSpPr/>
          <p:nvPr userDrawn="1"/>
        </p:nvSpPr>
        <p:spPr>
          <a:xfrm>
            <a:off x="2186796" y="1"/>
            <a:ext cx="6957204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5E583A-A12F-56EF-743B-EBDC0CF00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7320" y="-3264261"/>
            <a:ext cx="8491223" cy="55563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563CAF-8535-1BCD-081C-E2AF430D3898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5BAD73-4E53-7768-45AC-0505DF688B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6" y="342294"/>
            <a:ext cx="1427604" cy="9049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378271F-4FFA-8B70-2480-45B943943A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908" y="2531167"/>
            <a:ext cx="6858000" cy="3344379"/>
          </a:xfrm>
        </p:spPr>
        <p:txBody>
          <a:bodyPr anchor="b">
            <a:noAutofit/>
          </a:bodyPr>
          <a:lstStyle>
            <a:lvl1pPr algn="l">
              <a:defRPr sz="8000"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err="1"/>
              <a:t>Baigiamoji</a:t>
            </a:r>
            <a:r>
              <a:rPr lang="en-GB"/>
              <a:t> </a:t>
            </a:r>
            <a:r>
              <a:rPr lang="en-GB" err="1"/>
              <a:t>skaidrė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99FF83A-EA39-A1B1-C5C4-E626726573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44AFD75-9EDE-6E6B-34F1-B6CD2711A0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86315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53B3C12-2F0F-C289-8BF8-1D6FC3252D6F}"/>
              </a:ext>
            </a:extLst>
          </p:cNvPr>
          <p:cNvSpPr/>
          <p:nvPr userDrawn="1"/>
        </p:nvSpPr>
        <p:spPr>
          <a:xfrm>
            <a:off x="2186796" y="1"/>
            <a:ext cx="6957204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10572E-8E57-FFA8-714D-ADBBFC473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7320" y="-3264261"/>
            <a:ext cx="8491223" cy="55563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9660FC-5225-9325-050B-ACE025E7466C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888888-0753-3282-8C48-4925B5C8B1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4425164"/>
            <a:ext cx="788670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Resist Text Bold" panose="00000800000000000000" pitchFamily="50" charset="-7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C7CA3-3B2E-1BA4-9957-AFD56E093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6" y="342294"/>
            <a:ext cx="1427604" cy="904931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EFC1578-1E46-E089-2E9E-8CA86986D3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1886651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Prezent</a:t>
            </a:r>
            <a:r>
              <a:rPr lang="lt-LT"/>
              <a:t>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EADBF3D-8BFF-221E-3064-A35385E49F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52DE0EF-3E2A-D650-ADFA-2FA750CF89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19751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533C19-CEFA-53F7-0544-FE07A0CC85AD}"/>
              </a:ext>
            </a:extLst>
          </p:cNvPr>
          <p:cNvSpPr/>
          <p:nvPr userDrawn="1"/>
        </p:nvSpPr>
        <p:spPr>
          <a:xfrm>
            <a:off x="2186796" y="1"/>
            <a:ext cx="6957204" cy="151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5E583A-A12F-56EF-743B-EBDC0CF00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7320" y="-3264261"/>
            <a:ext cx="8491223" cy="55563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563CAF-8535-1BCD-081C-E2AF430D3898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5BAD73-4E53-7768-45AC-0505DF688B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6" y="342294"/>
            <a:ext cx="1427604" cy="9049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81DF62F-78D6-6C6C-2360-A57B5183A4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908" y="2531167"/>
            <a:ext cx="6858000" cy="3344379"/>
          </a:xfrm>
        </p:spPr>
        <p:txBody>
          <a:bodyPr anchor="b">
            <a:noAutofit/>
          </a:bodyPr>
          <a:lstStyle>
            <a:lvl1pPr algn="l">
              <a:defRPr sz="8000"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err="1"/>
              <a:t>Baigiamoji</a:t>
            </a:r>
            <a:r>
              <a:rPr lang="en-GB"/>
              <a:t> </a:t>
            </a:r>
            <a:r>
              <a:rPr lang="en-GB" err="1"/>
              <a:t>skaidrė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C42B7D2-1C01-7A7B-105C-C522AFD973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99FFD88-75BC-8F80-604E-09EC4078CC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70790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E06462-3F4E-494E-6BED-76BC1D1E99C2}"/>
              </a:ext>
            </a:extLst>
          </p:cNvPr>
          <p:cNvSpPr/>
          <p:nvPr userDrawn="1"/>
        </p:nvSpPr>
        <p:spPr>
          <a:xfrm>
            <a:off x="2186796" y="0"/>
            <a:ext cx="6957204" cy="1512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AFF752-32D2-D91B-36C4-FE1D5B8767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8281" y="-672446"/>
            <a:ext cx="7821598" cy="51181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119157-159D-FFAA-75F7-C40589719B60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71909A-4388-BEAF-E41F-85509B457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6" y="342294"/>
            <a:ext cx="1427604" cy="9049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4598E2-9548-EA19-A8A2-15A8D84C39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908" y="2531167"/>
            <a:ext cx="6858000" cy="3344379"/>
          </a:xfrm>
        </p:spPr>
        <p:txBody>
          <a:bodyPr anchor="b">
            <a:noAutofit/>
          </a:bodyPr>
          <a:lstStyle>
            <a:lvl1pPr algn="l">
              <a:defRPr sz="80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err="1"/>
              <a:t>Baigiamoji</a:t>
            </a:r>
            <a:r>
              <a:rPr lang="en-GB"/>
              <a:t> </a:t>
            </a:r>
            <a:r>
              <a:rPr lang="en-GB" err="1"/>
              <a:t>skaidrė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3BCE801-4815-AFAC-60EB-70B6C9984A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3DB7961-2241-DC6D-2154-A0E440E1A4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20891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E06462-3F4E-494E-6BED-76BC1D1E99C2}"/>
              </a:ext>
            </a:extLst>
          </p:cNvPr>
          <p:cNvSpPr/>
          <p:nvPr userDrawn="1"/>
        </p:nvSpPr>
        <p:spPr>
          <a:xfrm>
            <a:off x="2186796" y="0"/>
            <a:ext cx="6957204" cy="1512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AFF752-32D2-D91B-36C4-FE1D5B8767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6796" y="-672446"/>
            <a:ext cx="7821598" cy="51181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119157-159D-FFAA-75F7-C40589719B60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71909A-4388-BEAF-E41F-85509B457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6" y="342294"/>
            <a:ext cx="1427604" cy="9049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0D60A1-D7D5-91B4-A51D-6019078CF8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908" y="2531167"/>
            <a:ext cx="6858000" cy="3344379"/>
          </a:xfrm>
        </p:spPr>
        <p:txBody>
          <a:bodyPr anchor="b">
            <a:noAutofit/>
          </a:bodyPr>
          <a:lstStyle>
            <a:lvl1pPr algn="l">
              <a:defRPr sz="80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err="1"/>
              <a:t>Baigiamoji</a:t>
            </a:r>
            <a:r>
              <a:rPr lang="en-GB"/>
              <a:t> </a:t>
            </a:r>
            <a:r>
              <a:rPr lang="en-GB" err="1"/>
              <a:t>skaidrė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464A5A8-31D1-3D03-4B7C-826F52E635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638DC6B-1136-6607-601B-8C5FD4D8B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91137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53B3C12-2F0F-C289-8BF8-1D6FC3252D6F}"/>
              </a:ext>
            </a:extLst>
          </p:cNvPr>
          <p:cNvSpPr/>
          <p:nvPr userDrawn="1"/>
        </p:nvSpPr>
        <p:spPr>
          <a:xfrm>
            <a:off x="2186796" y="1"/>
            <a:ext cx="6957204" cy="1512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0AABB2-4C5B-258A-606B-E54DBD0D0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8281" y="-672446"/>
            <a:ext cx="7821598" cy="51181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9660FC-5225-9325-050B-ACE025E7466C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888888-0753-3282-8C48-4925B5C8B1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4425164"/>
            <a:ext cx="788670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C7CA3-3B2E-1BA4-9957-AFD56E093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6" y="342294"/>
            <a:ext cx="1427604" cy="904931"/>
          </a:xfrm>
          <a:prstGeom prst="rect">
            <a:avLst/>
          </a:prstGeom>
        </p:spPr>
      </p:pic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C317404-12F7-B59D-5BD6-BA746A858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1886651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1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</a:t>
            </a:r>
            <a:r>
              <a:rPr lang="lt-LT"/>
              <a:t>ta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88A382A-A94D-CE9D-8D5F-22A782099A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37865A1-869D-717B-B55B-C78FF10A12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16287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53B3C12-2F0F-C289-8BF8-1D6FC3252D6F}"/>
              </a:ext>
            </a:extLst>
          </p:cNvPr>
          <p:cNvSpPr/>
          <p:nvPr userDrawn="1"/>
        </p:nvSpPr>
        <p:spPr>
          <a:xfrm>
            <a:off x="2186796" y="1"/>
            <a:ext cx="6957204" cy="1512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0AABB2-4C5B-258A-606B-E54DBD0D0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8281" y="-672446"/>
            <a:ext cx="7821598" cy="51181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9660FC-5225-9325-050B-ACE025E7466C}"/>
              </a:ext>
            </a:extLst>
          </p:cNvPr>
          <p:cNvSpPr/>
          <p:nvPr userDrawn="1"/>
        </p:nvSpPr>
        <p:spPr>
          <a:xfrm>
            <a:off x="1" y="1"/>
            <a:ext cx="2186795" cy="1512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>
              <a:solidFill>
                <a:schemeClr val="tx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888888-0753-3282-8C48-4925B5C8B1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5908" y="4425164"/>
            <a:ext cx="788670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C7CA3-3B2E-1BA4-9957-AFD56E093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596" y="342294"/>
            <a:ext cx="1427604" cy="904931"/>
          </a:xfrm>
          <a:prstGeom prst="rect">
            <a:avLst/>
          </a:prstGeom>
        </p:spPr>
      </p:pic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FE0C4903-6B12-1CCE-E007-9C9ACED834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473" y="1886651"/>
            <a:ext cx="8451056" cy="2469409"/>
          </a:xfrm>
        </p:spPr>
        <p:txBody>
          <a:bodyPr>
            <a:normAutofit/>
          </a:bodyPr>
          <a:lstStyle>
            <a:lvl1pPr marL="0" indent="0">
              <a:buNone/>
              <a:defRPr sz="8000" b="1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</a:t>
            </a:r>
            <a:r>
              <a:rPr lang="lt-LT"/>
              <a:t>ta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C7D97DC-C64B-020D-28C7-9422C47B15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09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D46C1D8-E6C5-09DB-53C1-BF1B03179E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42701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  <p15:guide id="2" pos="209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5755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AC0B5D-1E61-C4F8-F659-D2B803280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60831" y="-345417"/>
            <a:ext cx="8043630" cy="95411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5A1015-A757-80AF-028F-B9F89AA08634}"/>
              </a:ext>
            </a:extLst>
          </p:cNvPr>
          <p:cNvSpPr/>
          <p:nvPr userDrawn="1"/>
        </p:nvSpPr>
        <p:spPr>
          <a:xfrm>
            <a:off x="1" y="1"/>
            <a:ext cx="9143999" cy="1512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AC51DF-3C90-E265-BB1D-2B1656508E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2186" y="319859"/>
            <a:ext cx="1427604" cy="9049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1AE712-9C33-359F-15AA-B4A006419EF3}"/>
              </a:ext>
            </a:extLst>
          </p:cNvPr>
          <p:cNvSpPr/>
          <p:nvPr userDrawn="1"/>
        </p:nvSpPr>
        <p:spPr>
          <a:xfrm>
            <a:off x="7651679" y="626660"/>
            <a:ext cx="1231337" cy="4932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1800">
                <a:solidFill>
                  <a:schemeClr val="accent6"/>
                </a:solidFill>
              </a:rPr>
              <a:t>miestogijos.lt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6DAB94-54B5-2B2F-5298-942ED63D1D2A}"/>
              </a:ext>
            </a:extLst>
          </p:cNvPr>
          <p:cNvSpPr/>
          <p:nvPr userDrawn="1"/>
        </p:nvSpPr>
        <p:spPr>
          <a:xfrm>
            <a:off x="3705726" y="1512730"/>
            <a:ext cx="5438274" cy="53452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F72B-164D-5C32-BCD6-E60B9307984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2136" y="4425164"/>
            <a:ext cx="5020880" cy="73698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err="1"/>
              <a:t>Paantraštė</a:t>
            </a:r>
            <a:r>
              <a:rPr lang="en-GB"/>
              <a:t> / </a:t>
            </a:r>
            <a:r>
              <a:rPr lang="en-GB" err="1"/>
              <a:t>Papildoma</a:t>
            </a:r>
            <a:r>
              <a:rPr lang="en-GB"/>
              <a:t> </a:t>
            </a:r>
            <a:r>
              <a:rPr lang="en-GB" err="1"/>
              <a:t>informacija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8067C13-965A-4824-E2B6-344613FA09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2137" y="1886651"/>
            <a:ext cx="4935392" cy="2469409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Prezen</a:t>
            </a:r>
            <a:r>
              <a:rPr lang="lt-LT"/>
              <a:t>ta</a:t>
            </a:r>
            <a:r>
              <a:rPr lang="en-GB" err="1"/>
              <a:t>cijos</a:t>
            </a:r>
            <a:r>
              <a:rPr lang="en-GB"/>
              <a:t> </a:t>
            </a:r>
            <a:r>
              <a:rPr lang="en-GB" err="1"/>
              <a:t>pavadinimas</a:t>
            </a:r>
            <a:endParaRPr lang="en-LT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226840F-51D4-8F5C-A932-73113B87F6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2137" y="6237058"/>
            <a:ext cx="1832372" cy="46355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Vardas</a:t>
            </a:r>
            <a:r>
              <a:rPr lang="en-GB"/>
              <a:t> </a:t>
            </a:r>
            <a:r>
              <a:rPr lang="en-GB" err="1"/>
              <a:t>Pavardė</a:t>
            </a:r>
            <a:endParaRPr lang="en-LT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96FF57F-FE76-B2DB-2130-7EAE9E1485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2060" y="6237058"/>
            <a:ext cx="1832372" cy="463550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Data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16901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D1181-EE6B-F78C-6675-FF82B2BD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2D88-68E1-56F9-7BFA-F3CC810B3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7399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0" r:id="rId3"/>
    <p:sldLayoutId id="2147483692" r:id="rId4"/>
    <p:sldLayoutId id="2147483693" r:id="rId5"/>
    <p:sldLayoutId id="2147483694" r:id="rId6"/>
    <p:sldLayoutId id="2147483698" r:id="rId7"/>
    <p:sldLayoutId id="2147483699" r:id="rId8"/>
    <p:sldLayoutId id="2147483686" r:id="rId9"/>
    <p:sldLayoutId id="2147483687" r:id="rId10"/>
    <p:sldLayoutId id="2147483700" r:id="rId11"/>
    <p:sldLayoutId id="2147483701" r:id="rId12"/>
    <p:sldLayoutId id="2147483681" r:id="rId13"/>
    <p:sldLayoutId id="2147483695" r:id="rId14"/>
    <p:sldLayoutId id="2147483696" r:id="rId15"/>
    <p:sldLayoutId id="2147483688" r:id="rId16"/>
    <p:sldLayoutId id="2147483665" r:id="rId17"/>
    <p:sldLayoutId id="2147483689" r:id="rId18"/>
    <p:sldLayoutId id="2147483702" r:id="rId19"/>
    <p:sldLayoutId id="2147483703" r:id="rId20"/>
    <p:sldLayoutId id="2147483650" r:id="rId21"/>
    <p:sldLayoutId id="2147483684" r:id="rId22"/>
    <p:sldLayoutId id="2147483704" r:id="rId23"/>
    <p:sldLayoutId id="2147483705" r:id="rId24"/>
    <p:sldLayoutId id="2147483706" r:id="rId25"/>
    <p:sldLayoutId id="2147483707" r:id="rId26"/>
    <p:sldLayoutId id="2147483722" r:id="rId27"/>
    <p:sldLayoutId id="2147483723" r:id="rId28"/>
    <p:sldLayoutId id="2147483724" r:id="rId29"/>
    <p:sldLayoutId id="2147483725" r:id="rId30"/>
    <p:sldLayoutId id="2147483674" r:id="rId31"/>
    <p:sldLayoutId id="2147483662" r:id="rId32"/>
    <p:sldLayoutId id="2147483678" r:id="rId33"/>
    <p:sldLayoutId id="2147483651" r:id="rId34"/>
    <p:sldLayoutId id="2147483661" r:id="rId35"/>
    <p:sldLayoutId id="2147483664" r:id="rId36"/>
    <p:sldLayoutId id="2147483666" r:id="rId37"/>
    <p:sldLayoutId id="2147483708" r:id="rId38"/>
    <p:sldLayoutId id="2147483709" r:id="rId39"/>
    <p:sldLayoutId id="2147483710" r:id="rId40"/>
    <p:sldLayoutId id="2147483711" r:id="rId41"/>
    <p:sldLayoutId id="2147483652" r:id="rId42"/>
    <p:sldLayoutId id="2147483720" r:id="rId43"/>
    <p:sldLayoutId id="2147483721" r:id="rId44"/>
    <p:sldLayoutId id="2147483668" r:id="rId45"/>
    <p:sldLayoutId id="2147483653" r:id="rId46"/>
    <p:sldLayoutId id="2147483669" r:id="rId47"/>
    <p:sldLayoutId id="2147483675" r:id="rId48"/>
    <p:sldLayoutId id="2147483670" r:id="rId49"/>
    <p:sldLayoutId id="2147483672" r:id="rId50"/>
    <p:sldLayoutId id="2147483690" r:id="rId51"/>
    <p:sldLayoutId id="2147483691" r:id="rId52"/>
    <p:sldLayoutId id="2147483712" r:id="rId53"/>
    <p:sldLayoutId id="2147483713" r:id="rId54"/>
    <p:sldLayoutId id="2147483714" r:id="rId55"/>
    <p:sldLayoutId id="2147483715" r:id="rId56"/>
    <p:sldLayoutId id="2147483679" r:id="rId57"/>
    <p:sldLayoutId id="2147483680" r:id="rId58"/>
    <p:sldLayoutId id="2147483716" r:id="rId59"/>
    <p:sldLayoutId id="2147483717" r:id="rId60"/>
    <p:sldLayoutId id="2147483718" r:id="rId61"/>
    <p:sldLayoutId id="2147483719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6C220C17.xlsx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69739-8949-157C-9359-24360F91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green letters&#10;&#10;AI-generated content may be incorrect.">
            <a:extLst>
              <a:ext uri="{FF2B5EF4-FFF2-40B4-BE49-F238E27FC236}">
                <a16:creationId xmlns:a16="http://schemas.microsoft.com/office/drawing/2014/main" id="{78F554AD-C91B-E5AB-CF41-912CD888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219" y="2439804"/>
            <a:ext cx="3683001" cy="176135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F52D5-D6C2-3C82-4D1C-19DD6F6A7AD9}"/>
              </a:ext>
            </a:extLst>
          </p:cNvPr>
          <p:cNvSpPr txBox="1">
            <a:spLocks/>
          </p:cNvSpPr>
          <p:nvPr/>
        </p:nvSpPr>
        <p:spPr>
          <a:xfrm>
            <a:off x="3135497" y="1527110"/>
            <a:ext cx="5442446" cy="112972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b="1">
                <a:solidFill>
                  <a:srgbClr val="0F3C33"/>
                </a:solidFill>
                <a:latin typeface="+mj-lt"/>
                <a:cs typeface="Arial"/>
              </a:rPr>
              <a:t>Kvietimas į rinkos konsultaciją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39DF64A-B925-1076-918A-90E50787A4EF}"/>
              </a:ext>
            </a:extLst>
          </p:cNvPr>
          <p:cNvSpPr txBox="1">
            <a:spLocks/>
          </p:cNvSpPr>
          <p:nvPr/>
        </p:nvSpPr>
        <p:spPr>
          <a:xfrm>
            <a:off x="3135497" y="4548993"/>
            <a:ext cx="5442446" cy="11297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3600" b="1">
                <a:solidFill>
                  <a:srgbClr val="0F3C33"/>
                </a:solidFill>
                <a:latin typeface="+mj-lt"/>
              </a:rPr>
              <a:t>Miesto energetikos</a:t>
            </a:r>
            <a:br>
              <a:rPr lang="lt-LT" sz="3600" b="1">
                <a:solidFill>
                  <a:srgbClr val="0F3C33"/>
                </a:solidFill>
                <a:latin typeface="+mj-lt"/>
              </a:rPr>
            </a:br>
            <a:r>
              <a:rPr lang="lt-LT" sz="3600" b="1">
                <a:solidFill>
                  <a:srgbClr val="0F3C33"/>
                </a:solidFill>
                <a:latin typeface="+mj-lt"/>
              </a:rPr>
              <a:t>ekosistema</a:t>
            </a:r>
            <a:br>
              <a:rPr lang="lt-LT" sz="3600" b="1">
                <a:solidFill>
                  <a:srgbClr val="0F3C33"/>
                </a:solidFill>
                <a:latin typeface="+mj-lt"/>
              </a:rPr>
            </a:br>
            <a:endParaRPr lang="lt-LT" sz="3600" b="1">
              <a:solidFill>
                <a:srgbClr val="0F3C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73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6267D3-1B8B-96F9-DAB8-6045E103CC8B}"/>
              </a:ext>
            </a:extLst>
          </p:cNvPr>
          <p:cNvSpPr/>
          <p:nvPr/>
        </p:nvSpPr>
        <p:spPr>
          <a:xfrm>
            <a:off x="0" y="3988273"/>
            <a:ext cx="5847403" cy="2869728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40CEA8-98D5-A393-6DA3-03F69A16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09" y="300039"/>
            <a:ext cx="6717948" cy="512761"/>
          </a:xfrm>
        </p:spPr>
        <p:txBody>
          <a:bodyPr>
            <a:normAutofit fontScale="90000"/>
          </a:bodyPr>
          <a:lstStyle/>
          <a:p>
            <a:r>
              <a:rPr lang="lt-LT" sz="3600" b="1" err="1"/>
              <a:t>Atliekinė</a:t>
            </a:r>
            <a:r>
              <a:rPr lang="lt-LT" sz="3600" b="1"/>
              <a:t> šiluma | nuotekos</a:t>
            </a:r>
            <a:endParaRPr lang="en-LT" sz="3600" b="1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74DEB3A-0878-3389-2AAC-ED79652D7A86}"/>
              </a:ext>
            </a:extLst>
          </p:cNvPr>
          <p:cNvSpPr txBox="1">
            <a:spLocks/>
          </p:cNvSpPr>
          <p:nvPr/>
        </p:nvSpPr>
        <p:spPr>
          <a:xfrm>
            <a:off x="1405057" y="2182823"/>
            <a:ext cx="1649039" cy="840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esist Sans Display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esist Sans Display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esist Sans Display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sist Sans Display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sist Sans Display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6000" b="1">
                <a:latin typeface="+mj-lt"/>
              </a:rPr>
              <a:t>6</a:t>
            </a:r>
            <a:r>
              <a:rPr lang="en-US" sz="6000" b="1">
                <a:latin typeface="+mj-lt"/>
              </a:rPr>
              <a:t> % </a:t>
            </a:r>
            <a:endParaRPr lang="en-LT" sz="6000" b="1">
              <a:latin typeface="+mj-lt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277243F5-DBDD-6399-736A-3537A5BEEE42}"/>
              </a:ext>
            </a:extLst>
          </p:cNvPr>
          <p:cNvSpPr txBox="1">
            <a:spLocks/>
          </p:cNvSpPr>
          <p:nvPr/>
        </p:nvSpPr>
        <p:spPr>
          <a:xfrm>
            <a:off x="413858" y="871907"/>
            <a:ext cx="8494676" cy="346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lt-LT" sz="2000"/>
              <a:t>Miesto energetikos ekosistema</a:t>
            </a:r>
            <a:endParaRPr lang="en-US" sz="200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A8794C6-FC1B-AF8F-F4FB-7CC187CC7E52}"/>
              </a:ext>
            </a:extLst>
          </p:cNvPr>
          <p:cNvSpPr txBox="1">
            <a:spLocks/>
          </p:cNvSpPr>
          <p:nvPr/>
        </p:nvSpPr>
        <p:spPr>
          <a:xfrm>
            <a:off x="595597" y="4582372"/>
            <a:ext cx="3675892" cy="840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esist Sans Display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esist Sans Display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esist Sans Display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sist Sans Display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esist Sans Display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6000" b="1">
                <a:latin typeface="+mj-lt"/>
              </a:rPr>
              <a:t>24</a:t>
            </a:r>
            <a:r>
              <a:rPr lang="en-US" sz="6000" b="1">
                <a:latin typeface="+mj-lt"/>
              </a:rPr>
              <a:t> </a:t>
            </a:r>
            <a:r>
              <a:rPr lang="lt-LT" sz="6000" b="1">
                <a:latin typeface="+mj-lt"/>
              </a:rPr>
              <a:t>tūkst.</a:t>
            </a:r>
            <a:r>
              <a:rPr lang="en-US" sz="6000" b="1">
                <a:latin typeface="+mj-lt"/>
              </a:rPr>
              <a:t> </a:t>
            </a:r>
            <a:endParaRPr lang="en-LT" sz="6000" b="1">
              <a:latin typeface="+mj-lt"/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AAFC30B-5C02-905D-B661-7EB74706EF88}"/>
              </a:ext>
            </a:extLst>
          </p:cNvPr>
          <p:cNvSpPr txBox="1">
            <a:spLocks/>
          </p:cNvSpPr>
          <p:nvPr/>
        </p:nvSpPr>
        <p:spPr>
          <a:xfrm>
            <a:off x="413858" y="2970765"/>
            <a:ext cx="3675892" cy="612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600" b="1">
                <a:latin typeface="+mj-lt"/>
              </a:rPr>
              <a:t>Tiek </a:t>
            </a:r>
            <a:r>
              <a:rPr lang="en-US" sz="1600" b="1" err="1">
                <a:latin typeface="+mj-lt"/>
              </a:rPr>
              <a:t>viso</a:t>
            </a:r>
            <a:r>
              <a:rPr lang="en-US" sz="1600" b="1">
                <a:latin typeface="+mj-lt"/>
              </a:rPr>
              <a:t> </a:t>
            </a:r>
            <a:r>
              <a:rPr lang="en-US" sz="1600" b="1" err="1">
                <a:latin typeface="+mj-lt"/>
              </a:rPr>
              <a:t>miesto</a:t>
            </a:r>
            <a:r>
              <a:rPr lang="en-US" sz="1600" b="1">
                <a:latin typeface="+mj-lt"/>
              </a:rPr>
              <a:t> </a:t>
            </a:r>
            <a:r>
              <a:rPr lang="lt-LT" sz="1600" b="1">
                <a:latin typeface="+mj-lt"/>
              </a:rPr>
              <a:t>šilumos poreikio sudarytų </a:t>
            </a:r>
            <a:r>
              <a:rPr lang="lt-LT" sz="1600" b="1" err="1">
                <a:latin typeface="+mj-lt"/>
              </a:rPr>
              <a:t>atliekinė</a:t>
            </a:r>
            <a:r>
              <a:rPr lang="lt-LT" sz="1600" b="1">
                <a:latin typeface="+mj-lt"/>
              </a:rPr>
              <a:t> šiluma iš nuotekų</a:t>
            </a:r>
            <a:endParaRPr lang="en-LT" sz="1600" b="1">
              <a:latin typeface="+mj-lt"/>
            </a:endParaRP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FA160E7C-B802-74BE-285D-C552AA153086}"/>
              </a:ext>
            </a:extLst>
          </p:cNvPr>
          <p:cNvSpPr txBox="1">
            <a:spLocks/>
          </p:cNvSpPr>
          <p:nvPr/>
        </p:nvSpPr>
        <p:spPr>
          <a:xfrm>
            <a:off x="595597" y="5586894"/>
            <a:ext cx="3675892" cy="612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600" b="1">
                <a:latin typeface="+mj-lt"/>
              </a:rPr>
              <a:t>Tiek butų (50 kv. m. ploto) galima apšildyti iš nuotekų surinkta šiluma</a:t>
            </a:r>
            <a:endParaRPr lang="en-LT" sz="1600" b="1">
              <a:latin typeface="+mj-lt"/>
            </a:endParaRPr>
          </a:p>
        </p:txBody>
      </p:sp>
      <p:pic>
        <p:nvPicPr>
          <p:cNvPr id="22" name="Picture 21" descr="A aerial view of a factory&#10;&#10;AI-generated content may be incorrect.">
            <a:extLst>
              <a:ext uri="{FF2B5EF4-FFF2-40B4-BE49-F238E27FC236}">
                <a16:creationId xmlns:a16="http://schemas.microsoft.com/office/drawing/2014/main" id="{489D0432-EA23-78B1-AC78-28F5373673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3" t="23056" r="40379" b="28812"/>
          <a:stretch>
            <a:fillRect/>
          </a:stretch>
        </p:blipFill>
        <p:spPr>
          <a:xfrm rot="5400000">
            <a:off x="4327169" y="2074651"/>
            <a:ext cx="5454952" cy="43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74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5B6341-C306-A04D-D8F7-28040CA4E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>
                <a:cs typeface="Arial"/>
              </a:rPr>
              <a:t>Informacija apie projektą</a:t>
            </a:r>
            <a:endParaRPr lang="en-US">
              <a:highlight>
                <a:srgbClr val="F5F5F5"/>
              </a:highlight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C390C-83AD-4C22-539C-E69F01F73678}"/>
              </a:ext>
            </a:extLst>
          </p:cNvPr>
          <p:cNvSpPr txBox="1"/>
          <p:nvPr/>
        </p:nvSpPr>
        <p:spPr>
          <a:xfrm>
            <a:off x="366296" y="1671965"/>
            <a:ext cx="8201632" cy="53091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 indent="0">
              <a:spcAft>
                <a:spcPts val="600"/>
              </a:spcAft>
              <a:buNone/>
            </a:pPr>
            <a:r>
              <a:rPr lang="lt-LT" sz="1800" b="1" u="sng">
                <a:solidFill>
                  <a:schemeClr val="accent6">
                    <a:lumMod val="10000"/>
                  </a:schemeClr>
                </a:solidFill>
                <a:cs typeface="Arial"/>
              </a:rPr>
              <a:t>Apie projektą: </a:t>
            </a:r>
          </a:p>
          <a:p>
            <a:pPr marL="285750" lvl="0" indent="-285750" algn="just">
              <a:spcAft>
                <a:spcPts val="600"/>
              </a:spcAft>
              <a:buFont typeface="Calibri"/>
              <a:buChar char="-"/>
            </a:pPr>
            <a:r>
              <a:rPr lang="lt-LT" sz="1400"/>
              <a:t>Projekte planuojama sumontuoti kompresorinius šilumos siurblius </a:t>
            </a:r>
            <a:r>
              <a:rPr lang="lt-LT" sz="1400" b="1"/>
              <a:t>(KŠS) — 23 MW </a:t>
            </a:r>
            <a:r>
              <a:rPr lang="lt-LT" sz="1400"/>
              <a:t>šiluminės galios — panaudojant UAB „Vilniaus vandenys“ nuotekų valyklos į Neries upę išleidžiamų valytų nuotekų šilumą, ir pastatyti </a:t>
            </a:r>
            <a:r>
              <a:rPr lang="lt-LT" sz="1400" b="1"/>
              <a:t>8000 m³ tūrio šilumos akumuliacinę talpą </a:t>
            </a:r>
            <a:r>
              <a:rPr lang="lt-LT" sz="1400"/>
              <a:t>(ŠAT).</a:t>
            </a:r>
            <a:endParaRPr lang="lt-LT" sz="1400">
              <a:cs typeface="Arial"/>
            </a:endParaRPr>
          </a:p>
          <a:p>
            <a:pPr marL="285750" lvl="0" indent="-285750" algn="just">
              <a:spcAft>
                <a:spcPts val="600"/>
              </a:spcAft>
              <a:buFont typeface="Calibri"/>
              <a:buChar char="-"/>
            </a:pPr>
            <a:r>
              <a:rPr lang="lt-LT" sz="1400"/>
              <a:t>Projekte numatyta, kad KŠS pagamintą šilumą tieks į Vilniaus miesto centralizuotą šilumos tiekimo tinklą — per kolektorių, esantį buvusios 3-iosios Vilniaus elektrinės (E-3) teritorijoje. Šilumos siurblių ir šilumos akumuliacinės talpos (ŠAT) įrengimo vieta – UAB „Vilniaus vandenys“ nuotekų valyklos sklypas, adresu </a:t>
            </a:r>
            <a:r>
              <a:rPr lang="lt-LT" sz="1400" b="1"/>
              <a:t>Titnago g. 74, Vilniuje</a:t>
            </a:r>
            <a:r>
              <a:rPr lang="lt-LT" sz="1400"/>
              <a:t>. Apsvarstomos dvi alternatyvos: </a:t>
            </a:r>
            <a:endParaRPr lang="lt-LT" sz="1400">
              <a:cs typeface="Arial"/>
            </a:endParaRPr>
          </a:p>
          <a:p>
            <a:pPr lvl="0" algn="just">
              <a:spcAft>
                <a:spcPts val="600"/>
              </a:spcAft>
            </a:pPr>
            <a:r>
              <a:rPr lang="lt-LT" sz="1400" b="1"/>
              <a:t>	</a:t>
            </a:r>
            <a:r>
              <a:rPr lang="lt-LT" sz="1400"/>
              <a:t>1) KŠS — orapūčių pastate, o ŠAT — žaliojoje zonoje netoli pastato; </a:t>
            </a:r>
            <a:endParaRPr lang="lt-LT" sz="1400">
              <a:cs typeface="Arial"/>
            </a:endParaRPr>
          </a:p>
          <a:p>
            <a:pPr algn="just">
              <a:spcAft>
                <a:spcPts val="600"/>
              </a:spcAft>
            </a:pPr>
            <a:r>
              <a:rPr lang="lt-LT" sz="1400"/>
              <a:t>	2) KŠS ir ŠAT — prie valytų nuotekų išleistuvo.</a:t>
            </a:r>
            <a:endParaRPr lang="lt-LT" sz="1400">
              <a:cs typeface="Arial"/>
            </a:endParaRPr>
          </a:p>
          <a:p>
            <a:pPr marL="285750" indent="-285750" algn="just">
              <a:spcAft>
                <a:spcPts val="600"/>
              </a:spcAft>
              <a:buFont typeface="Calibri"/>
              <a:buChar char="-"/>
            </a:pPr>
            <a:r>
              <a:rPr lang="lt-LT" sz="1400"/>
              <a:t>Numatomas objekto statybos ir įrengimo darbų užbaigimo terminas – </a:t>
            </a:r>
            <a:r>
              <a:rPr lang="lt-LT" sz="1400" b="1"/>
              <a:t>2028 m. spalio mėn</a:t>
            </a:r>
            <a:r>
              <a:rPr lang="lt-LT" sz="1400"/>
              <a:t>.</a:t>
            </a:r>
            <a:endParaRPr lang="lt-LT" sz="1400">
              <a:cs typeface="Arial"/>
            </a:endParaRPr>
          </a:p>
          <a:p>
            <a:pPr marL="285750" indent="-285750" algn="just">
              <a:spcAft>
                <a:spcPts val="600"/>
              </a:spcAft>
              <a:buFont typeface="Calibri"/>
              <a:buChar char="-"/>
            </a:pPr>
            <a:r>
              <a:rPr lang="lt-LT" sz="1400">
                <a:cs typeface="Arial"/>
              </a:rPr>
              <a:t>Vidutinis svertinis </a:t>
            </a:r>
            <a:r>
              <a:rPr lang="lt-LT" sz="1400" b="1">
                <a:cs typeface="Arial"/>
              </a:rPr>
              <a:t>COP 3,8</a:t>
            </a:r>
            <a:r>
              <a:rPr lang="lt-LT" sz="1400">
                <a:cs typeface="Arial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Calibri"/>
              <a:buChar char="-"/>
            </a:pPr>
            <a:r>
              <a:rPr lang="lt-LT" sz="1400"/>
              <a:t>Į KŠS vanduo bus tiekiamas po tretinio nuotekų valymo. </a:t>
            </a:r>
            <a:endParaRPr lang="lt-LT" sz="1400">
              <a:cs typeface="Arial"/>
            </a:endParaRPr>
          </a:p>
          <a:p>
            <a:pPr marL="285750" indent="-285750" algn="just">
              <a:spcAft>
                <a:spcPts val="600"/>
              </a:spcAft>
              <a:buFont typeface="Calibri"/>
              <a:buChar char="-"/>
            </a:pPr>
            <a:r>
              <a:rPr lang="lt-LT" sz="1400"/>
              <a:t>Iš nuotekų atgaunama šilumos galia: 17,4 MW.</a:t>
            </a:r>
            <a:endParaRPr lang="lt-LT" sz="1400">
              <a:cs typeface="Arial"/>
            </a:endParaRPr>
          </a:p>
          <a:p>
            <a:pPr marL="285750" indent="-285750" algn="just">
              <a:spcAft>
                <a:spcPts val="600"/>
              </a:spcAft>
              <a:buFont typeface="Calibri"/>
              <a:buChar char="-"/>
            </a:pPr>
            <a:r>
              <a:rPr lang="lt-LT" sz="1400"/>
              <a:t>Priimamas išvalytų nuotekų po valymo įrenginių optimalus srautas (debitas): 2000 m³/h.</a:t>
            </a:r>
            <a:endParaRPr lang="lt-LT" sz="1400">
              <a:cs typeface="Arial"/>
            </a:endParaRPr>
          </a:p>
          <a:p>
            <a:pPr marL="285750" indent="-285750" algn="just">
              <a:spcAft>
                <a:spcPts val="600"/>
              </a:spcAft>
              <a:buFont typeface="Calibri"/>
              <a:buChar char="-"/>
            </a:pPr>
            <a:r>
              <a:rPr lang="lt-LT" sz="1400"/>
              <a:t>Išvalytų nuotekų vidutinė metinė temperatūra: 18,2 °C.</a:t>
            </a:r>
            <a:endParaRPr lang="lt-LT" sz="1400">
              <a:cs typeface="Arial"/>
            </a:endParaRPr>
          </a:p>
          <a:p>
            <a:pPr marL="285750" indent="-285750" algn="just">
              <a:spcAft>
                <a:spcPts val="600"/>
              </a:spcAft>
              <a:buFont typeface="Calibri"/>
              <a:buChar char="-"/>
            </a:pPr>
            <a:r>
              <a:rPr lang="lt-LT" sz="1400"/>
              <a:t>Nuotekų atvėsinimas vykdomas: ΔT=7,5 K (pvz. nuo 16°C iki 8,5°C).</a:t>
            </a:r>
            <a:endParaRPr lang="en-US" sz="1400"/>
          </a:p>
          <a:p>
            <a:pPr marL="285750" lvl="0" indent="-285750" algn="just">
              <a:spcAft>
                <a:spcPts val="600"/>
              </a:spcAft>
              <a:buFont typeface="Calibri"/>
              <a:buChar char="-"/>
            </a:pPr>
            <a:endParaRPr lang="lt-LT" sz="1400">
              <a:solidFill>
                <a:srgbClr val="0F3C33"/>
              </a:solidFill>
              <a:cs typeface="Arial"/>
            </a:endParaRPr>
          </a:p>
          <a:p>
            <a:pPr lvl="0">
              <a:spcAft>
                <a:spcPts val="600"/>
              </a:spcAft>
            </a:pPr>
            <a:endParaRPr lang="lt-LT" sz="1800">
              <a:solidFill>
                <a:schemeClr val="accent6">
                  <a:lumMod val="10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931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263F0-5441-F7C7-5501-5F81F7C95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43C047-3365-454B-D7DB-4364ADE1D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noProof="0">
                <a:cs typeface="Arial"/>
              </a:rPr>
              <a:t>Šilumos siurblių įrengimo </a:t>
            </a:r>
            <a:r>
              <a:rPr lang="lt-LT">
                <a:cs typeface="Arial"/>
              </a:rPr>
              <a:t>palyginimas</a:t>
            </a:r>
            <a:endParaRPr lang="lt-LT" b="1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46964-42A2-2968-668E-83EDF6F45F50}"/>
              </a:ext>
            </a:extLst>
          </p:cNvPr>
          <p:cNvSpPr txBox="1"/>
          <p:nvPr/>
        </p:nvSpPr>
        <p:spPr>
          <a:xfrm>
            <a:off x="2286000" y="3144860"/>
            <a:ext cx="4572000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351"/>
              <a:t> </a:t>
            </a:r>
          </a:p>
        </p:txBody>
      </p:sp>
      <p:graphicFrame>
        <p:nvGraphicFramePr>
          <p:cNvPr id="6" name="Objektas 5">
            <a:extLst>
              <a:ext uri="{FF2B5EF4-FFF2-40B4-BE49-F238E27FC236}">
                <a16:creationId xmlns:a16="http://schemas.microsoft.com/office/drawing/2014/main" id="{9D432EFB-01A3-3C12-44E5-EF96AC4919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561692"/>
              </p:ext>
            </p:extLst>
          </p:nvPr>
        </p:nvGraphicFramePr>
        <p:xfrm>
          <a:off x="3741687" y="1835687"/>
          <a:ext cx="5400675" cy="465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432869" imgH="7880215" progId="Excel.Sheet.12">
                  <p:embed/>
                </p:oleObj>
              </mc:Choice>
              <mc:Fallback>
                <p:oleObj name="Worksheet" r:id="rId3" imgW="10432869" imgH="7880215" progId="Excel.Sheet.12">
                  <p:embed/>
                  <p:pic>
                    <p:nvPicPr>
                      <p:cNvPr id="6" name="Objektas 5">
                        <a:extLst>
                          <a:ext uri="{FF2B5EF4-FFF2-40B4-BE49-F238E27FC236}">
                            <a16:creationId xmlns:a16="http://schemas.microsoft.com/office/drawing/2014/main" id="{9D432EFB-01A3-3C12-44E5-EF96AC4919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1687" y="1835687"/>
                        <a:ext cx="5400675" cy="465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urinio vietos rezervavimo ženklas 3">
            <a:extLst>
              <a:ext uri="{FF2B5EF4-FFF2-40B4-BE49-F238E27FC236}">
                <a16:creationId xmlns:a16="http://schemas.microsoft.com/office/drawing/2014/main" id="{2098D312-637C-47A5-EE54-A9F11FF6F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78" y="1744344"/>
            <a:ext cx="3649909" cy="2343024"/>
          </a:xfrm>
          <a:solidFill>
            <a:schemeClr val="bg1"/>
          </a:solidFill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lt-LT" sz="1100" b="1" u="sng">
                <a:solidFill>
                  <a:schemeClr val="accent6">
                    <a:lumMod val="10000"/>
                  </a:schemeClr>
                </a:solidFill>
                <a:cs typeface="Arial"/>
              </a:rPr>
              <a:t>Esamame pastate (pasirinkta alternatyva)</a:t>
            </a:r>
            <a:endParaRPr lang="en-US" sz="1100" b="1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+KŠS panaudojamas 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esamas pastatas </a:t>
            </a: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(kaip Verslo plane);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+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Įrengta transporto infrastruktūra </a:t>
            </a: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iki KŠS pastato ir ŠAT;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-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Sudėtingesnis įrangos sumontavimas;</a:t>
            </a:r>
            <a:endParaRPr lang="lt-LT" sz="1100">
              <a:solidFill>
                <a:schemeClr val="accent6">
                  <a:lumMod val="10000"/>
                </a:schemeClr>
              </a:solidFill>
              <a:cs typeface="Arial"/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-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Reikalingas atskiras pastatas </a:t>
            </a: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valytų nuotekų siurblinei;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-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Reikalingos 2 x Ø600 nuotekų trasos </a:t>
            </a: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iki esamo pastato nuo nuotekų paėmimo taško (apie 480 m).</a:t>
            </a:r>
          </a:p>
          <a:p>
            <a:pPr marL="0" indent="0">
              <a:buNone/>
            </a:pPr>
            <a:endParaRPr lang="lt-LT" sz="1100">
              <a:solidFill>
                <a:schemeClr val="accent6">
                  <a:lumMod val="10000"/>
                </a:schemeClr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endParaRPr lang="lt-LT" sz="1100">
              <a:solidFill>
                <a:schemeClr val="accent6">
                  <a:lumMod val="10000"/>
                </a:schemeClr>
              </a:solidFill>
            </a:endParaRPr>
          </a:p>
          <a:p>
            <a:pPr marL="0" lvl="0" indent="0">
              <a:buNone/>
            </a:pPr>
            <a:endParaRPr lang="lt-LT" sz="110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lt-LT" sz="1100"/>
          </a:p>
          <a:p>
            <a:pPr marL="0" indent="0">
              <a:buNone/>
            </a:pPr>
            <a:endParaRPr lang="lt-LT" sz="110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endParaRPr lang="lt-LT" sz="110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lt-LT" sz="110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25F449ED-A792-75D4-5A30-11813CCA5073}"/>
              </a:ext>
            </a:extLst>
          </p:cNvPr>
          <p:cNvSpPr txBox="1">
            <a:spLocks/>
          </p:cNvSpPr>
          <p:nvPr/>
        </p:nvSpPr>
        <p:spPr>
          <a:xfrm>
            <a:off x="91779" y="4236968"/>
            <a:ext cx="3649909" cy="2343024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 vert="horz" lIns="68580" tIns="34290" rIns="68580" bIns="34290" rtlCol="0" anchor="t">
            <a:no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lt-LT" sz="1100" b="1" u="sng">
                <a:solidFill>
                  <a:schemeClr val="accent6">
                    <a:lumMod val="10000"/>
                  </a:schemeClr>
                </a:solidFill>
                <a:cs typeface="Arial"/>
              </a:rPr>
              <a:t>Naujame pastate (kita svarstyta alternatyva)</a:t>
            </a:r>
            <a:endParaRPr lang="en-US" sz="1100" b="1" u="sng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+KŠS bei ŠAT yra 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arti šilumos šaltinio;</a:t>
            </a:r>
          </a:p>
          <a:p>
            <a:pPr marL="0" indent="0"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+Naujame pastate 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paprastesnis įrangos sumontavimas</a:t>
            </a: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;</a:t>
            </a:r>
          </a:p>
          <a:p>
            <a:pPr marL="0" indent="0"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+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Nereikia iškelti esančių komunikacijų </a:t>
            </a: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ŠAT vietoje;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-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Neįrengta transporto infrastruktūra </a:t>
            </a: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iki KŠS ir ŠAT;</a:t>
            </a:r>
          </a:p>
          <a:p>
            <a:pPr marL="0" indent="0"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-Reikalingos 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ilgos ŠAT drenavimo linijos;</a:t>
            </a:r>
          </a:p>
          <a:p>
            <a:pPr marL="0" indent="0">
              <a:buNone/>
            </a:pPr>
            <a:r>
              <a:rPr lang="lt-LT" sz="1100">
                <a:solidFill>
                  <a:schemeClr val="accent6">
                    <a:lumMod val="10000"/>
                  </a:schemeClr>
                </a:solidFill>
                <a:cs typeface="Arial"/>
              </a:rPr>
              <a:t>-Reikalingas </a:t>
            </a:r>
            <a:r>
              <a:rPr lang="lt-LT" sz="1100" b="1">
                <a:solidFill>
                  <a:schemeClr val="accent6">
                    <a:lumMod val="10000"/>
                  </a:schemeClr>
                </a:solidFill>
                <a:cs typeface="Arial"/>
              </a:rPr>
              <a:t>iki 1500 m2 ploto medžių kirtimas. </a:t>
            </a:r>
          </a:p>
          <a:p>
            <a:pPr marL="0" indent="0">
              <a:buNone/>
            </a:pPr>
            <a:endParaRPr lang="lt-LT" sz="110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endParaRPr lang="lt-LT" sz="110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lt-LT" sz="110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2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D76B7-E5A2-AA4A-84E3-78FA3A623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02DF71-0720-D39E-91F3-19F3C81F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noProof="0">
                <a:cs typeface="Arial"/>
              </a:rPr>
              <a:t>Šilumos trasų tiesimo palyginimas</a:t>
            </a:r>
            <a:endParaRPr lang="lt-LT" noProof="0"/>
          </a:p>
        </p:txBody>
      </p:sp>
      <p:pic>
        <p:nvPicPr>
          <p:cNvPr id="2" name="Picture 1" descr="A map of a factory&#10;&#10;AI-generated content may be incorrect.">
            <a:extLst>
              <a:ext uri="{FF2B5EF4-FFF2-40B4-BE49-F238E27FC236}">
                <a16:creationId xmlns:a16="http://schemas.microsoft.com/office/drawing/2014/main" id="{38999E85-3156-D9E0-6026-1DA3AADA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95" y="1998078"/>
            <a:ext cx="6536350" cy="4004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847BD-31B9-4003-9F92-85B32D014D73}"/>
              </a:ext>
            </a:extLst>
          </p:cNvPr>
          <p:cNvSpPr txBox="1"/>
          <p:nvPr/>
        </p:nvSpPr>
        <p:spPr>
          <a:xfrm>
            <a:off x="1336" y="1998358"/>
            <a:ext cx="2722498" cy="1361911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1200" b="1">
                <a:cs typeface="Arial"/>
              </a:rPr>
              <a:t>Esama trasa (svarstyta alternatyva)</a:t>
            </a:r>
          </a:p>
          <a:p>
            <a:r>
              <a:rPr lang="lt-LT" sz="1200" b="1">
                <a:cs typeface="Arial"/>
              </a:rPr>
              <a:t>Ilgis: </a:t>
            </a:r>
            <a:r>
              <a:rPr lang="lt-LT" sz="1200">
                <a:cs typeface="Arial"/>
              </a:rPr>
              <a:t>~2,8 km;</a:t>
            </a:r>
          </a:p>
          <a:p>
            <a:pPr marL="213995" indent="-213995">
              <a:buFont typeface="Arial"/>
              <a:buChar char="•"/>
            </a:pPr>
            <a:r>
              <a:rPr lang="lt-LT" sz="1200">
                <a:cs typeface="Arial"/>
              </a:rPr>
              <a:t>Esama d219 trasa, kurią reikėtų keisti į d457.</a:t>
            </a:r>
          </a:p>
          <a:p>
            <a:pPr marL="213995" indent="-213995">
              <a:buFont typeface="Arial"/>
              <a:buChar char="•"/>
            </a:pPr>
            <a:r>
              <a:rPr lang="lt-LT" sz="1200">
                <a:cs typeface="Arial"/>
              </a:rPr>
              <a:t>Dalis trasos požeminė dalis antžeminės.</a:t>
            </a:r>
          </a:p>
          <a:p>
            <a:pPr marL="213995" indent="-213995">
              <a:buFont typeface="Arial"/>
              <a:buChar char="•"/>
            </a:pPr>
            <a:r>
              <a:rPr lang="lt-LT" sz="1200">
                <a:cs typeface="Arial"/>
              </a:rPr>
              <a:t>Aplink miškinga teritoriją.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0EFE2-167D-0E49-836A-59D88B6D8E1D}"/>
              </a:ext>
            </a:extLst>
          </p:cNvPr>
          <p:cNvSpPr txBox="1"/>
          <p:nvPr/>
        </p:nvSpPr>
        <p:spPr>
          <a:xfrm>
            <a:off x="5814534" y="4521820"/>
            <a:ext cx="3359585" cy="173124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1200" b="1">
                <a:cs typeface="Arial"/>
              </a:rPr>
              <a:t>Nauja trasa (pasirinkta alternatyva)</a:t>
            </a:r>
          </a:p>
          <a:p>
            <a:r>
              <a:rPr lang="lt-LT" sz="1200" b="1">
                <a:cs typeface="Arial"/>
              </a:rPr>
              <a:t>Ilgis: </a:t>
            </a:r>
            <a:r>
              <a:rPr lang="lt-LT" sz="1200">
                <a:cs typeface="Arial"/>
              </a:rPr>
              <a:t>~2,0 km;</a:t>
            </a:r>
          </a:p>
          <a:p>
            <a:pPr marL="213995" indent="-213995">
              <a:buFont typeface="Arial"/>
              <a:buChar char="•"/>
            </a:pPr>
            <a:r>
              <a:rPr lang="en-US" sz="1200" err="1">
                <a:cs typeface="Arial"/>
              </a:rPr>
              <a:t>Galimai</a:t>
            </a:r>
            <a:r>
              <a:rPr lang="en-US" sz="1200">
                <a:cs typeface="Arial"/>
              </a:rPr>
              <a:t> </a:t>
            </a:r>
            <a:r>
              <a:rPr lang="en-US" sz="1200" err="1">
                <a:cs typeface="Arial"/>
              </a:rPr>
              <a:t>reikalingi</a:t>
            </a:r>
            <a:r>
              <a:rPr lang="en-US" sz="1200">
                <a:cs typeface="Arial"/>
              </a:rPr>
              <a:t> s</a:t>
            </a:r>
            <a:r>
              <a:rPr lang="lt-LT" sz="1200" err="1">
                <a:cs typeface="Arial"/>
              </a:rPr>
              <a:t>ervitutai</a:t>
            </a:r>
            <a:r>
              <a:rPr lang="lt-LT" sz="1200">
                <a:cs typeface="Arial"/>
              </a:rPr>
              <a:t>: kertami </a:t>
            </a:r>
            <a:r>
              <a:rPr lang="en-US" sz="1200">
                <a:cs typeface="Arial"/>
              </a:rPr>
              <a:t>2-</a:t>
            </a:r>
            <a:r>
              <a:rPr lang="lt-LT" sz="1200">
                <a:cs typeface="Arial"/>
              </a:rPr>
              <a:t>6 sklypai; nuotekų, ryšiai, </a:t>
            </a:r>
            <a:r>
              <a:rPr lang="lt-LT" sz="1200" err="1">
                <a:cs typeface="Arial"/>
              </a:rPr>
              <a:t>magistr</a:t>
            </a:r>
            <a:r>
              <a:rPr lang="lt-LT" sz="1200">
                <a:cs typeface="Arial"/>
              </a:rPr>
              <a:t>. dujotiekis, kt. tinklai.</a:t>
            </a:r>
            <a:endParaRPr lang="en-US" sz="1200">
              <a:cs typeface="Arial"/>
            </a:endParaRPr>
          </a:p>
          <a:p>
            <a:pPr marL="213995" indent="-213995">
              <a:buFont typeface="Arial"/>
              <a:buChar char="•"/>
            </a:pPr>
            <a:r>
              <a:rPr lang="en-US" sz="1200" err="1">
                <a:cs typeface="Arial"/>
              </a:rPr>
              <a:t>Rekonstruojamos</a:t>
            </a:r>
            <a:r>
              <a:rPr lang="en-US" sz="1200">
                <a:cs typeface="Arial"/>
              </a:rPr>
              <a:t> </a:t>
            </a:r>
            <a:r>
              <a:rPr lang="en-US" sz="1200" err="1">
                <a:cs typeface="Arial"/>
              </a:rPr>
              <a:t>trasos</a:t>
            </a:r>
            <a:r>
              <a:rPr lang="en-US" sz="1200">
                <a:cs typeface="Arial"/>
              </a:rPr>
              <a:t> </a:t>
            </a:r>
            <a:r>
              <a:rPr lang="en-US" sz="1200" err="1">
                <a:cs typeface="Arial"/>
              </a:rPr>
              <a:t>dalis</a:t>
            </a:r>
            <a:r>
              <a:rPr lang="en-US" sz="1200">
                <a:cs typeface="Arial"/>
              </a:rPr>
              <a:t> ~,0,5 km;</a:t>
            </a:r>
          </a:p>
          <a:p>
            <a:pPr marL="213995" indent="-213995">
              <a:buFont typeface="Arial"/>
              <a:buChar char="•"/>
            </a:pPr>
            <a:r>
              <a:rPr lang="en-US" sz="1200" err="1">
                <a:cs typeface="Arial"/>
              </a:rPr>
              <a:t>Naujos</a:t>
            </a:r>
            <a:r>
              <a:rPr lang="en-US" sz="1200">
                <a:cs typeface="Arial"/>
              </a:rPr>
              <a:t> </a:t>
            </a:r>
            <a:r>
              <a:rPr lang="en-US" sz="1200" err="1">
                <a:cs typeface="Arial"/>
              </a:rPr>
              <a:t>statybos</a:t>
            </a:r>
            <a:r>
              <a:rPr lang="en-US" sz="1200">
                <a:cs typeface="Arial"/>
              </a:rPr>
              <a:t> ~ 1,5km.</a:t>
            </a:r>
            <a:endParaRPr lang="lt-LT" sz="1200">
              <a:cs typeface="Arial"/>
            </a:endParaRPr>
          </a:p>
          <a:p>
            <a:pPr marL="213995" indent="-213995">
              <a:buFont typeface="Arial"/>
              <a:buChar char="•"/>
            </a:pPr>
            <a:endParaRPr lang="lt-LT" sz="1200">
              <a:cs typeface="Arial"/>
            </a:endParaRPr>
          </a:p>
          <a:p>
            <a:endParaRPr lang="lt-LT" sz="1200">
              <a:cs typeface="Arial"/>
            </a:endParaRPr>
          </a:p>
        </p:txBody>
      </p:sp>
      <p:pic>
        <p:nvPicPr>
          <p:cNvPr id="7" name="Picture 6" descr="A map of a stadium&#10;&#10;AI-generated content may be incorrect.">
            <a:extLst>
              <a:ext uri="{FF2B5EF4-FFF2-40B4-BE49-F238E27FC236}">
                <a16:creationId xmlns:a16="http://schemas.microsoft.com/office/drawing/2014/main" id="{7D3F6763-F29C-EB87-6DCF-8563D310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534" y="1998061"/>
            <a:ext cx="3325154" cy="251749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95D616-7D07-6E21-2E13-C16082705F31}"/>
              </a:ext>
            </a:extLst>
          </p:cNvPr>
          <p:cNvCxnSpPr/>
          <p:nvPr/>
        </p:nvCxnSpPr>
        <p:spPr>
          <a:xfrm>
            <a:off x="2613652" y="3398894"/>
            <a:ext cx="762593" cy="31585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EEEA39-43E5-BED2-54A4-411DCCC22510}"/>
              </a:ext>
            </a:extLst>
          </p:cNvPr>
          <p:cNvCxnSpPr/>
          <p:nvPr/>
        </p:nvCxnSpPr>
        <p:spPr>
          <a:xfrm flipH="1" flipV="1">
            <a:off x="4832489" y="3482296"/>
            <a:ext cx="971762" cy="9866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2995292-2D51-B8BA-7E7F-3BC4C9F4415E}"/>
              </a:ext>
            </a:extLst>
          </p:cNvPr>
          <p:cNvSpPr txBox="1"/>
          <p:nvPr/>
        </p:nvSpPr>
        <p:spPr>
          <a:xfrm>
            <a:off x="7207689" y="2208706"/>
            <a:ext cx="192718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1350">
                <a:cs typeface="Arial"/>
              </a:rPr>
              <a:t>Atkarpa tarp lokacijų</a:t>
            </a:r>
          </a:p>
        </p:txBody>
      </p:sp>
    </p:spTree>
    <p:extLst>
      <p:ext uri="{BB962C8B-B14F-4D97-AF65-F5344CB8AC3E}">
        <p14:creationId xmlns:p14="http://schemas.microsoft.com/office/powerpoint/2010/main" val="3896146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EF5667-316C-0326-F856-BAB760BA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noProof="0">
                <a:cs typeface="Arial"/>
              </a:rPr>
              <a:t>Elektros </a:t>
            </a:r>
            <a:r>
              <a:rPr lang="lt-LT">
                <a:cs typeface="Arial"/>
              </a:rPr>
              <a:t>įvadų</a:t>
            </a:r>
            <a:r>
              <a:rPr lang="lt-LT" noProof="0">
                <a:cs typeface="Arial"/>
              </a:rPr>
              <a:t> palyginimas</a:t>
            </a:r>
            <a:endParaRPr lang="lt-LT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1DB9B-6D0C-4BD3-8CC1-D62D81CF3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71" y="1988971"/>
            <a:ext cx="7035938" cy="4015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B7DADC-EF2D-A3AB-FFEF-9729D5A6CE48}"/>
              </a:ext>
            </a:extLst>
          </p:cNvPr>
          <p:cNvSpPr txBox="1"/>
          <p:nvPr/>
        </p:nvSpPr>
        <p:spPr>
          <a:xfrm>
            <a:off x="0" y="1979626"/>
            <a:ext cx="3492047" cy="1546577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1200" b="1">
                <a:cs typeface="Arial"/>
              </a:rPr>
              <a:t>ESO TP - Orapūčių pastotė (svarstyta alternatyva)</a:t>
            </a:r>
          </a:p>
          <a:p>
            <a:pPr marL="213995" indent="-213995">
              <a:buFont typeface="Arial"/>
              <a:buChar char="•"/>
            </a:pPr>
            <a:r>
              <a:rPr lang="lt-LT" sz="1200" b="1">
                <a:cs typeface="Arial"/>
              </a:rPr>
              <a:t>Ilgis: </a:t>
            </a:r>
            <a:r>
              <a:rPr lang="lt-LT" sz="1200">
                <a:cs typeface="Arial"/>
              </a:rPr>
              <a:t>~3,7 km;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lt-LT" sz="1200">
                <a:cs typeface="Arial"/>
              </a:rPr>
              <a:t>Esama </a:t>
            </a:r>
            <a:r>
              <a:rPr lang="lt-LT" sz="1200" err="1">
                <a:cs typeface="Arial"/>
              </a:rPr>
              <a:t>trasuotė</a:t>
            </a:r>
            <a:r>
              <a:rPr lang="lt-LT" sz="1200">
                <a:cs typeface="Arial"/>
              </a:rPr>
              <a:t> - </a:t>
            </a:r>
            <a:r>
              <a:rPr lang="lt-LT" sz="1200" b="1">
                <a:cs typeface="Arial"/>
              </a:rPr>
              <a:t>nėra servitutų</a:t>
            </a:r>
            <a:r>
              <a:rPr lang="lt-LT" sz="1200">
                <a:cs typeface="Arial"/>
              </a:rPr>
              <a:t>.</a:t>
            </a:r>
            <a:endParaRPr lang="en-US" sz="1200">
              <a:cs typeface="Arial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1200" err="1">
                <a:cs typeface="Arial"/>
              </a:rPr>
              <a:t>Ilgi</a:t>
            </a:r>
            <a:r>
              <a:rPr lang="en-US" sz="1200">
                <a:cs typeface="Arial"/>
              </a:rPr>
              <a:t> </a:t>
            </a:r>
            <a:r>
              <a:rPr lang="en-US" sz="1200" err="1">
                <a:cs typeface="Arial"/>
              </a:rPr>
              <a:t>terminai</a:t>
            </a:r>
            <a:r>
              <a:rPr lang="en-US" sz="1200">
                <a:cs typeface="Arial"/>
              </a:rPr>
              <a:t> d</a:t>
            </a:r>
            <a:r>
              <a:rPr lang="lt-LT" sz="1200" err="1">
                <a:cs typeface="Arial"/>
              </a:rPr>
              <a:t>ėl</a:t>
            </a:r>
            <a:r>
              <a:rPr lang="lt-LT" sz="1200">
                <a:cs typeface="Arial"/>
              </a:rPr>
              <a:t> ESO TP </a:t>
            </a:r>
            <a:r>
              <a:rPr lang="lt-LT" sz="1200" err="1">
                <a:cs typeface="Arial"/>
              </a:rPr>
              <a:t>pletros</a:t>
            </a:r>
            <a:r>
              <a:rPr lang="lt-LT" sz="1200">
                <a:cs typeface="Arial"/>
              </a:rPr>
              <a:t>.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lt-LT" sz="1200">
                <a:cs typeface="Arial"/>
              </a:rPr>
              <a:t>Sankirtos su geležinkeliu ir kt. komunikacijomis.</a:t>
            </a:r>
          </a:p>
          <a:p>
            <a:endParaRPr lang="lt-LT" sz="120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D2950-F43F-5B74-9B80-C68035E25A02}"/>
              </a:ext>
            </a:extLst>
          </p:cNvPr>
          <p:cNvSpPr txBox="1"/>
          <p:nvPr/>
        </p:nvSpPr>
        <p:spPr>
          <a:xfrm>
            <a:off x="6402026" y="1985971"/>
            <a:ext cx="2741076" cy="136191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1200" b="1">
                <a:cs typeface="Arial"/>
              </a:rPr>
              <a:t>TE3 -  išleistuvas (pasirinkta alternatyva) </a:t>
            </a:r>
            <a:endParaRPr lang="en-US" sz="1350">
              <a:cs typeface="Arial"/>
            </a:endParaRPr>
          </a:p>
          <a:p>
            <a:pPr marL="213995" indent="-213995">
              <a:buFont typeface="Arial"/>
              <a:buChar char="•"/>
            </a:pPr>
            <a:r>
              <a:rPr lang="lt-LT" sz="1200" b="1">
                <a:cs typeface="Arial"/>
              </a:rPr>
              <a:t>Ilgis: </a:t>
            </a:r>
            <a:r>
              <a:rPr lang="lt-LT" sz="1200">
                <a:cs typeface="Arial"/>
              </a:rPr>
              <a:t>~2 km;</a:t>
            </a:r>
            <a:endParaRPr lang="en-US" sz="1350">
              <a:cs typeface="Arial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lt-LT" sz="1200">
                <a:cs typeface="Arial"/>
              </a:rPr>
              <a:t>Galimai kertami 2-6 sklypai, tarp jų galimai ir miško paskirties;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lt-LT" sz="1200" b="1">
                <a:cs typeface="Arial"/>
              </a:rPr>
              <a:t>Sutikimai</a:t>
            </a:r>
            <a:r>
              <a:rPr lang="lt-LT" sz="1200">
                <a:cs typeface="Arial"/>
              </a:rPr>
              <a:t> – magistralinis dujotiekis, ryšiai, kt. tinklai.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F7CB01-6A0D-FC25-FABD-EF1556018A74}"/>
              </a:ext>
            </a:extLst>
          </p:cNvPr>
          <p:cNvCxnSpPr/>
          <p:nvPr/>
        </p:nvCxnSpPr>
        <p:spPr>
          <a:xfrm>
            <a:off x="2854829" y="3217038"/>
            <a:ext cx="1004994" cy="4097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450E26-93E0-EBB2-11DB-CA7F46ECFEA0}"/>
              </a:ext>
            </a:extLst>
          </p:cNvPr>
          <p:cNvCxnSpPr>
            <a:cxnSpLocks/>
          </p:cNvCxnSpPr>
          <p:nvPr/>
        </p:nvCxnSpPr>
        <p:spPr>
          <a:xfrm flipH="1">
            <a:off x="5559451" y="3119981"/>
            <a:ext cx="834680" cy="8343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982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7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1858D-3AEF-656E-C0B3-823949C05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E10386-4650-4DB2-5409-EE911D893841}"/>
              </a:ext>
            </a:extLst>
          </p:cNvPr>
          <p:cNvSpPr/>
          <p:nvPr/>
        </p:nvSpPr>
        <p:spPr>
          <a:xfrm>
            <a:off x="-1" y="-141514"/>
            <a:ext cx="9144001" cy="186145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5A4D3515-8A80-1F40-81F4-44B71A70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721" y="1328924"/>
            <a:ext cx="4389129" cy="21000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50807E-12D5-655A-A7C5-751E94406B31}"/>
              </a:ext>
            </a:extLst>
          </p:cNvPr>
          <p:cNvSpPr txBox="1"/>
          <p:nvPr/>
        </p:nvSpPr>
        <p:spPr>
          <a:xfrm>
            <a:off x="1001486" y="4090719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/>
              <a:t>Jungiame jus ir pažangiausią energetiką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536579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lniaus Šilumos tinklai">
      <a:dk1>
        <a:srgbClr val="BBE96C"/>
      </a:dk1>
      <a:lt1>
        <a:srgbClr val="0F3C33"/>
      </a:lt1>
      <a:dk2>
        <a:srgbClr val="CDE0D6"/>
      </a:dk2>
      <a:lt2>
        <a:srgbClr val="FFFFFF"/>
      </a:lt2>
      <a:accent1>
        <a:srgbClr val="E7927C"/>
      </a:accent1>
      <a:accent2>
        <a:srgbClr val="A6C6EC"/>
      </a:accent2>
      <a:accent3>
        <a:srgbClr val="BBE954"/>
      </a:accent3>
      <a:accent4>
        <a:srgbClr val="FFFFFF"/>
      </a:accent4>
      <a:accent5>
        <a:srgbClr val="0F3C33"/>
      </a:accent5>
      <a:accent6>
        <a:srgbClr val="CDE0D6"/>
      </a:accent6>
      <a:hlink>
        <a:srgbClr val="E7927C"/>
      </a:hlink>
      <a:folHlink>
        <a:srgbClr val="DA7C63"/>
      </a:folHlink>
    </a:clrScheme>
    <a:fontScheme name="Arial Gijo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̌t_su_Resist_fontu" id="{15A15FE7-A014-C548-889A-2284162B7EED}" vid="{4A0EF5F9-C90F-DA49-AFA5-A9A9FB106C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11D49963D69C0D4FABDA133908E1E8BC" ma:contentTypeVersion="10" ma:contentTypeDescription="Kurkite naują dokumentą." ma:contentTypeScope="" ma:versionID="442bf5eda6ba392851d1343340a76c31">
  <xsd:schema xmlns:xsd="http://www.w3.org/2001/XMLSchema" xmlns:xs="http://www.w3.org/2001/XMLSchema" xmlns:p="http://schemas.microsoft.com/office/2006/metadata/properties" xmlns:ns2="d70bd424-0957-4dc1-8c60-11a5c16f978d" xmlns:ns3="c47e7246-0c37-4be2-bcd7-25360500c911" targetNamespace="http://schemas.microsoft.com/office/2006/metadata/properties" ma:root="true" ma:fieldsID="f12244ffd96ce868de30a72035061677" ns2:_="" ns3:_="">
    <xsd:import namespace="d70bd424-0957-4dc1-8c60-11a5c16f978d"/>
    <xsd:import namespace="c47e7246-0c37-4be2-bcd7-25360500c9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bd424-0957-4dc1-8c60-11a5c16f97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Vaizdų žymės" ma:readOnly="false" ma:fieldId="{5cf76f15-5ced-4ddc-b409-7134ff3c332f}" ma:taxonomyMulti="true" ma:sspId="59cf49fc-d589-43b7-a3ce-b71d214221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e7246-0c37-4be2-bcd7-25360500c91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da5e08e-868f-4993-ac58-0073f69483bf}" ma:internalName="TaxCatchAll" ma:showField="CatchAllData" ma:web="c47e7246-0c37-4be2-bcd7-25360500c9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0bd424-0957-4dc1-8c60-11a5c16f978d">
      <Terms xmlns="http://schemas.microsoft.com/office/infopath/2007/PartnerControls"/>
    </lcf76f155ced4ddcb4097134ff3c332f>
    <TaxCatchAll xmlns="c47e7246-0c37-4be2-bcd7-25360500c911" xsi:nil="true"/>
  </documentManagement>
</p:properties>
</file>

<file path=customXml/itemProps1.xml><?xml version="1.0" encoding="utf-8"?>
<ds:datastoreItem xmlns:ds="http://schemas.openxmlformats.org/officeDocument/2006/customXml" ds:itemID="{CF0D71AA-569D-4392-BF75-55813EE29F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71F755-9C11-494D-A9E8-7D4B72CE4470}">
  <ds:schemaRefs>
    <ds:schemaRef ds:uri="c47e7246-0c37-4be2-bcd7-25360500c911"/>
    <ds:schemaRef ds:uri="d70bd424-0957-4dc1-8c60-11a5c16f97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0600532-08A7-4F43-A9B5-B0C21148B70E}">
  <ds:schemaRefs>
    <ds:schemaRef ds:uri="3d3ba69d-742d-4a92-baa6-bcb264264d69"/>
    <ds:schemaRef ds:uri="94e07698-bc97-4aa6-92b6-0fbc9b9fdadb"/>
    <ds:schemaRef ds:uri="c47e7246-0c37-4be2-bcd7-25360500c911"/>
    <ds:schemaRef ds:uri="d70bd424-0957-4dc1-8c60-11a5c16f97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7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Atliekinė šiluma | nuotekos</vt:lpstr>
      <vt:lpstr>Informacija apie projektą</vt:lpstr>
      <vt:lpstr>Šilumos siurblių įrengimo palyginimas</vt:lpstr>
      <vt:lpstr>Šilumos trasų tiesimo palyginimas</vt:lpstr>
      <vt:lpstr>Elektros įvadų palyginimas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dizaino</dc:creator>
  <cp:revision>1</cp:revision>
  <dcterms:created xsi:type="dcterms:W3CDTF">2022-06-02T08:13:16Z</dcterms:created>
  <dcterms:modified xsi:type="dcterms:W3CDTF">2025-12-11T08:53:32Z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0x01010011D49963D69C0D4FABDA133908E1E8BC</vt:lpwstr>
  </property>
  <property fmtid="{D5CDD505-2E9C-101B-9397-08002B2CF9AE}" pid="3" name="MediaServiceImageTags">
    <vt:lpwstr/>
  </property>
</Properties>
</file>