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1F7A2D-2C42-477A-9777-E2CC1BEB8C3D}" v="33" dt="2025-10-29T13:00:42.1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ena Šerepėkienė" userId="1165003e-1bc1-4725-a88e-f9337cde254f" providerId="ADAL" clId="{D61F7A2D-2C42-477A-9777-E2CC1BEB8C3D}"/>
    <pc:docChg chg="undo custSel addSld delSld modSld">
      <pc:chgData name="Elena Šerepėkienė" userId="1165003e-1bc1-4725-a88e-f9337cde254f" providerId="ADAL" clId="{D61F7A2D-2C42-477A-9777-E2CC1BEB8C3D}" dt="2025-10-29T13:00:50.571" v="293" actId="20577"/>
      <pc:docMkLst>
        <pc:docMk/>
      </pc:docMkLst>
      <pc:sldChg chg="modSp mod">
        <pc:chgData name="Elena Šerepėkienė" userId="1165003e-1bc1-4725-a88e-f9337cde254f" providerId="ADAL" clId="{D61F7A2D-2C42-477A-9777-E2CC1BEB8C3D}" dt="2025-10-27T10:09:57.715" v="262" actId="1076"/>
        <pc:sldMkLst>
          <pc:docMk/>
          <pc:sldMk cId="2308691240" sldId="422"/>
        </pc:sldMkLst>
        <pc:spChg chg="mod">
          <ac:chgData name="Elena Šerepėkienė" userId="1165003e-1bc1-4725-a88e-f9337cde254f" providerId="ADAL" clId="{D61F7A2D-2C42-477A-9777-E2CC1BEB8C3D}" dt="2025-10-27T10:09:57.715" v="262" actId="1076"/>
          <ac:spMkLst>
            <pc:docMk/>
            <pc:sldMk cId="2308691240" sldId="422"/>
            <ac:spMk id="12" creationId="{5D92F3D2-56E3-CCAF-EDB3-DA473F717020}"/>
          </ac:spMkLst>
        </pc:spChg>
      </pc:sldChg>
      <pc:sldChg chg="modSp mod">
        <pc:chgData name="Elena Šerepėkienė" userId="1165003e-1bc1-4725-a88e-f9337cde254f" providerId="ADAL" clId="{D61F7A2D-2C42-477A-9777-E2CC1BEB8C3D}" dt="2025-10-27T12:43:02.959" v="267" actId="1076"/>
        <pc:sldMkLst>
          <pc:docMk/>
          <pc:sldMk cId="3485537153" sldId="478"/>
        </pc:sldMkLst>
        <pc:picChg chg="mod">
          <ac:chgData name="Elena Šerepėkienė" userId="1165003e-1bc1-4725-a88e-f9337cde254f" providerId="ADAL" clId="{D61F7A2D-2C42-477A-9777-E2CC1BEB8C3D}" dt="2025-10-27T12:43:02.959" v="267" actId="1076"/>
          <ac:picMkLst>
            <pc:docMk/>
            <pc:sldMk cId="3485537153" sldId="478"/>
            <ac:picMk id="16" creationId="{FAF093AA-C806-4B17-E303-9BC6BFE7338D}"/>
          </ac:picMkLst>
        </pc:picChg>
      </pc:sldChg>
      <pc:sldChg chg="modSp mod">
        <pc:chgData name="Elena Šerepėkienė" userId="1165003e-1bc1-4725-a88e-f9337cde254f" providerId="ADAL" clId="{D61F7A2D-2C42-477A-9777-E2CC1BEB8C3D}" dt="2025-10-27T13:06:51.658" v="284"/>
        <pc:sldMkLst>
          <pc:docMk/>
          <pc:sldMk cId="3911882220" sldId="484"/>
        </pc:sldMkLst>
        <pc:spChg chg="mod">
          <ac:chgData name="Elena Šerepėkienė" userId="1165003e-1bc1-4725-a88e-f9337cde254f" providerId="ADAL" clId="{D61F7A2D-2C42-477A-9777-E2CC1BEB8C3D}" dt="2025-10-27T13:06:51.658" v="284"/>
          <ac:spMkLst>
            <pc:docMk/>
            <pc:sldMk cId="3911882220" sldId="484"/>
            <ac:spMk id="6" creationId="{A4840641-B497-8202-0D15-8D9FBE037A94}"/>
          </ac:spMkLst>
        </pc:spChg>
        <pc:spChg chg="mod">
          <ac:chgData name="Elena Šerepėkienė" userId="1165003e-1bc1-4725-a88e-f9337cde254f" providerId="ADAL" clId="{D61F7A2D-2C42-477A-9777-E2CC1BEB8C3D}" dt="2025-10-27T13:04:11.363" v="281" actId="20577"/>
          <ac:spMkLst>
            <pc:docMk/>
            <pc:sldMk cId="3911882220" sldId="484"/>
            <ac:spMk id="16" creationId="{C6D11BFF-BA46-B030-F68B-9A74FD735A84}"/>
          </ac:spMkLst>
        </pc:spChg>
      </pc:sldChg>
      <pc:sldChg chg="addSp delSp modSp mod">
        <pc:chgData name="Elena Šerepėkienė" userId="1165003e-1bc1-4725-a88e-f9337cde254f" providerId="ADAL" clId="{D61F7A2D-2C42-477A-9777-E2CC1BEB8C3D}" dt="2025-10-27T09:03:59.932" v="46" actId="1076"/>
        <pc:sldMkLst>
          <pc:docMk/>
          <pc:sldMk cId="4216990368" sldId="499"/>
        </pc:sldMkLst>
        <pc:spChg chg="mod">
          <ac:chgData name="Elena Šerepėkienė" userId="1165003e-1bc1-4725-a88e-f9337cde254f" providerId="ADAL" clId="{D61F7A2D-2C42-477A-9777-E2CC1BEB8C3D}" dt="2025-10-27T09:02:52.032" v="33" actId="1076"/>
          <ac:spMkLst>
            <pc:docMk/>
            <pc:sldMk cId="4216990368" sldId="499"/>
            <ac:spMk id="6" creationId="{A4840641-B497-8202-0D15-8D9FBE037A94}"/>
          </ac:spMkLst>
        </pc:spChg>
        <pc:spChg chg="add mod">
          <ac:chgData name="Elena Šerepėkienė" userId="1165003e-1bc1-4725-a88e-f9337cde254f" providerId="ADAL" clId="{D61F7A2D-2C42-477A-9777-E2CC1BEB8C3D}" dt="2025-10-27T09:03:33.933" v="37" actId="1076"/>
          <ac:spMkLst>
            <pc:docMk/>
            <pc:sldMk cId="4216990368" sldId="499"/>
            <ac:spMk id="12" creationId="{D5E6F019-6027-2AC4-7805-19C17012757B}"/>
          </ac:spMkLst>
        </pc:spChg>
        <pc:spChg chg="add mod">
          <ac:chgData name="Elena Šerepėkienė" userId="1165003e-1bc1-4725-a88e-f9337cde254f" providerId="ADAL" clId="{D61F7A2D-2C42-477A-9777-E2CC1BEB8C3D}" dt="2025-10-27T09:03:47.261" v="41" actId="1076"/>
          <ac:spMkLst>
            <pc:docMk/>
            <pc:sldMk cId="4216990368" sldId="499"/>
            <ac:spMk id="13" creationId="{D6019CA3-AE4E-8CE1-F935-8279B6613089}"/>
          </ac:spMkLst>
        </pc:spChg>
        <pc:spChg chg="add mod">
          <ac:chgData name="Elena Šerepėkienė" userId="1165003e-1bc1-4725-a88e-f9337cde254f" providerId="ADAL" clId="{D61F7A2D-2C42-477A-9777-E2CC1BEB8C3D}" dt="2025-10-27T09:03:41.287" v="40" actId="1076"/>
          <ac:spMkLst>
            <pc:docMk/>
            <pc:sldMk cId="4216990368" sldId="499"/>
            <ac:spMk id="15" creationId="{B4A07C1E-3FD3-425A-F582-ADEB405A76C1}"/>
          </ac:spMkLst>
        </pc:spChg>
        <pc:spChg chg="add mod">
          <ac:chgData name="Elena Šerepėkienė" userId="1165003e-1bc1-4725-a88e-f9337cde254f" providerId="ADAL" clId="{D61F7A2D-2C42-477A-9777-E2CC1BEB8C3D}" dt="2025-10-27T09:03:51.119" v="42" actId="1076"/>
          <ac:spMkLst>
            <pc:docMk/>
            <pc:sldMk cId="4216990368" sldId="499"/>
            <ac:spMk id="16" creationId="{42991BC9-C182-F5AB-10DC-F8E15218144F}"/>
          </ac:spMkLst>
        </pc:spChg>
        <pc:picChg chg="add mod">
          <ac:chgData name="Elena Šerepėkienė" userId="1165003e-1bc1-4725-a88e-f9337cde254f" providerId="ADAL" clId="{D61F7A2D-2C42-477A-9777-E2CC1BEB8C3D}" dt="2025-10-27T09:03:37.235" v="38" actId="1076"/>
          <ac:picMkLst>
            <pc:docMk/>
            <pc:sldMk cId="4216990368" sldId="499"/>
            <ac:picMk id="11" creationId="{895114E3-AEE5-F168-CA1C-84AF6CE79FC7}"/>
          </ac:picMkLst>
        </pc:picChg>
        <pc:picChg chg="add mod">
          <ac:chgData name="Elena Šerepėkienė" userId="1165003e-1bc1-4725-a88e-f9337cde254f" providerId="ADAL" clId="{D61F7A2D-2C42-477A-9777-E2CC1BEB8C3D}" dt="2025-10-27T09:03:59.932" v="46" actId="1076"/>
          <ac:picMkLst>
            <pc:docMk/>
            <pc:sldMk cId="4216990368" sldId="499"/>
            <ac:picMk id="18" creationId="{E2FF6540-45B9-2B9B-7AAF-9F1215230776}"/>
          </ac:picMkLst>
        </pc:picChg>
      </pc:sldChg>
      <pc:sldChg chg="modSp mod">
        <pc:chgData name="Elena Šerepėkienė" userId="1165003e-1bc1-4725-a88e-f9337cde254f" providerId="ADAL" clId="{D61F7A2D-2C42-477A-9777-E2CC1BEB8C3D}" dt="2025-10-29T12:58:48.115" v="286" actId="20577"/>
        <pc:sldMkLst>
          <pc:docMk/>
          <pc:sldMk cId="211653968" sldId="533"/>
        </pc:sldMkLst>
        <pc:spChg chg="mod">
          <ac:chgData name="Elena Šerepėkienė" userId="1165003e-1bc1-4725-a88e-f9337cde254f" providerId="ADAL" clId="{D61F7A2D-2C42-477A-9777-E2CC1BEB8C3D}" dt="2025-10-29T12:58:48.115" v="286" actId="20577"/>
          <ac:spMkLst>
            <pc:docMk/>
            <pc:sldMk cId="211653968" sldId="533"/>
            <ac:spMk id="3" creationId="{0C25C5B2-43E3-2C20-C255-40C87B7ED103}"/>
          </ac:spMkLst>
        </pc:spChg>
      </pc:sldChg>
      <pc:sldChg chg="del">
        <pc:chgData name="Elena Šerepėkienė" userId="1165003e-1bc1-4725-a88e-f9337cde254f" providerId="ADAL" clId="{D61F7A2D-2C42-477A-9777-E2CC1BEB8C3D}" dt="2025-10-27T13:06:14.839" v="283" actId="47"/>
        <pc:sldMkLst>
          <pc:docMk/>
          <pc:sldMk cId="2007107303" sldId="546"/>
        </pc:sldMkLst>
      </pc:sldChg>
      <pc:sldChg chg="addSp delSp modSp mod">
        <pc:chgData name="Elena Šerepėkienė" userId="1165003e-1bc1-4725-a88e-f9337cde254f" providerId="ADAL" clId="{D61F7A2D-2C42-477A-9777-E2CC1BEB8C3D}" dt="2025-10-27T12:42:32.156" v="266" actId="478"/>
        <pc:sldMkLst>
          <pc:docMk/>
          <pc:sldMk cId="2290808096" sldId="547"/>
        </pc:sldMkLst>
        <pc:spChg chg="add mod">
          <ac:chgData name="Elena Šerepėkienė" userId="1165003e-1bc1-4725-a88e-f9337cde254f" providerId="ADAL" clId="{D61F7A2D-2C42-477A-9777-E2CC1BEB8C3D}" dt="2025-10-27T09:22:34.855" v="161" actId="14100"/>
          <ac:spMkLst>
            <pc:docMk/>
            <pc:sldMk cId="2290808096" sldId="547"/>
            <ac:spMk id="5" creationId="{6BBC1B80-E53A-C8D3-20D8-78E996A206BB}"/>
          </ac:spMkLst>
        </pc:spChg>
        <pc:spChg chg="add mod">
          <ac:chgData name="Elena Šerepėkienė" userId="1165003e-1bc1-4725-a88e-f9337cde254f" providerId="ADAL" clId="{D61F7A2D-2C42-477A-9777-E2CC1BEB8C3D}" dt="2025-10-27T09:22:48.484" v="164" actId="14100"/>
          <ac:spMkLst>
            <pc:docMk/>
            <pc:sldMk cId="2290808096" sldId="547"/>
            <ac:spMk id="8" creationId="{50D699A0-DF34-32D4-1A94-960BE1ECC748}"/>
          </ac:spMkLst>
        </pc:spChg>
        <pc:spChg chg="add mod">
          <ac:chgData name="Elena Šerepėkienė" userId="1165003e-1bc1-4725-a88e-f9337cde254f" providerId="ADAL" clId="{D61F7A2D-2C42-477A-9777-E2CC1BEB8C3D}" dt="2025-10-27T09:23:13.891" v="170" actId="1076"/>
          <ac:spMkLst>
            <pc:docMk/>
            <pc:sldMk cId="2290808096" sldId="547"/>
            <ac:spMk id="11" creationId="{F2384536-F6EB-CB5F-F344-8E6B576525B6}"/>
          </ac:spMkLst>
        </pc:spChg>
        <pc:spChg chg="add mod">
          <ac:chgData name="Elena Šerepėkienė" userId="1165003e-1bc1-4725-a88e-f9337cde254f" providerId="ADAL" clId="{D61F7A2D-2C42-477A-9777-E2CC1BEB8C3D}" dt="2025-10-27T09:23:09.224" v="169" actId="1076"/>
          <ac:spMkLst>
            <pc:docMk/>
            <pc:sldMk cId="2290808096" sldId="547"/>
            <ac:spMk id="12" creationId="{76867F4E-3BE1-A482-867A-6A6E494F141C}"/>
          </ac:spMkLst>
        </pc:spChg>
        <pc:picChg chg="add">
          <ac:chgData name="Elena Šerepėkienė" userId="1165003e-1bc1-4725-a88e-f9337cde254f" providerId="ADAL" clId="{D61F7A2D-2C42-477A-9777-E2CC1BEB8C3D}" dt="2025-10-27T09:22:14.782" v="158" actId="22"/>
          <ac:picMkLst>
            <pc:docMk/>
            <pc:sldMk cId="2290808096" sldId="547"/>
            <ac:picMk id="4" creationId="{360558CA-C3B5-49CE-FBA3-5A97E0FFC3B3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7T09:38:55.611" v="202" actId="1076"/>
        <pc:sldMkLst>
          <pc:docMk/>
          <pc:sldMk cId="1675068155" sldId="548"/>
        </pc:sldMkLst>
        <pc:spChg chg="add mod">
          <ac:chgData name="Elena Šerepėkienė" userId="1165003e-1bc1-4725-a88e-f9337cde254f" providerId="ADAL" clId="{D61F7A2D-2C42-477A-9777-E2CC1BEB8C3D}" dt="2025-10-27T09:26:13.522" v="173" actId="1076"/>
          <ac:spMkLst>
            <pc:docMk/>
            <pc:sldMk cId="1675068155" sldId="548"/>
            <ac:spMk id="3" creationId="{EF262F2C-52B0-B534-C1FE-20797D89673C}"/>
          </ac:spMkLst>
        </pc:spChg>
        <pc:spChg chg="mod">
          <ac:chgData name="Elena Šerepėkienė" userId="1165003e-1bc1-4725-a88e-f9337cde254f" providerId="ADAL" clId="{D61F7A2D-2C42-477A-9777-E2CC1BEB8C3D}" dt="2025-10-27T09:28:00.678" v="185"/>
          <ac:spMkLst>
            <pc:docMk/>
            <pc:sldMk cId="1675068155" sldId="548"/>
            <ac:spMk id="6" creationId="{A4840641-B497-8202-0D15-8D9FBE037A94}"/>
          </ac:spMkLst>
        </pc:spChg>
        <pc:picChg chg="add mod">
          <ac:chgData name="Elena Šerepėkienė" userId="1165003e-1bc1-4725-a88e-f9337cde254f" providerId="ADAL" clId="{D61F7A2D-2C42-477A-9777-E2CC1BEB8C3D}" dt="2025-10-27T09:38:48.868" v="200" actId="1076"/>
          <ac:picMkLst>
            <pc:docMk/>
            <pc:sldMk cId="1675068155" sldId="548"/>
            <ac:picMk id="9" creationId="{3E8CA0F9-C189-B971-BD78-4A9ADF137697}"/>
          </ac:picMkLst>
        </pc:picChg>
        <pc:picChg chg="add mod">
          <ac:chgData name="Elena Šerepėkienė" userId="1165003e-1bc1-4725-a88e-f9337cde254f" providerId="ADAL" clId="{D61F7A2D-2C42-477A-9777-E2CC1BEB8C3D}" dt="2025-10-27T09:38:17.004" v="194" actId="1076"/>
          <ac:picMkLst>
            <pc:docMk/>
            <pc:sldMk cId="1675068155" sldId="548"/>
            <ac:picMk id="12" creationId="{6B0F720C-F1C7-E5A2-9C8B-A525B574E63D}"/>
          </ac:picMkLst>
        </pc:picChg>
        <pc:picChg chg="add mod">
          <ac:chgData name="Elena Šerepėkienė" userId="1165003e-1bc1-4725-a88e-f9337cde254f" providerId="ADAL" clId="{D61F7A2D-2C42-477A-9777-E2CC1BEB8C3D}" dt="2025-10-27T09:38:34.499" v="197" actId="1076"/>
          <ac:picMkLst>
            <pc:docMk/>
            <pc:sldMk cId="1675068155" sldId="548"/>
            <ac:picMk id="14" creationId="{0D6562E2-717E-B093-D7D2-B8330F1CD3F2}"/>
          </ac:picMkLst>
        </pc:picChg>
        <pc:cxnChg chg="add mod">
          <ac:chgData name="Elena Šerepėkienė" userId="1165003e-1bc1-4725-a88e-f9337cde254f" providerId="ADAL" clId="{D61F7A2D-2C42-477A-9777-E2CC1BEB8C3D}" dt="2025-10-27T09:38:46.465" v="199" actId="1076"/>
          <ac:cxnSpMkLst>
            <pc:docMk/>
            <pc:sldMk cId="1675068155" sldId="548"/>
            <ac:cxnSpMk id="15" creationId="{7A348E66-43C8-19AD-1252-D1FD391825A4}"/>
          </ac:cxnSpMkLst>
        </pc:cxnChg>
        <pc:cxnChg chg="add mod">
          <ac:chgData name="Elena Šerepėkienė" userId="1165003e-1bc1-4725-a88e-f9337cde254f" providerId="ADAL" clId="{D61F7A2D-2C42-477A-9777-E2CC1BEB8C3D}" dt="2025-10-27T09:38:55.611" v="202" actId="1076"/>
          <ac:cxnSpMkLst>
            <pc:docMk/>
            <pc:sldMk cId="1675068155" sldId="548"/>
            <ac:cxnSpMk id="16" creationId="{E17E2980-8DB4-365E-A911-87C1AB336346}"/>
          </ac:cxnSpMkLst>
        </pc:cxnChg>
      </pc:sldChg>
      <pc:sldChg chg="addSp delSp modSp mod">
        <pc:chgData name="Elena Šerepėkienė" userId="1165003e-1bc1-4725-a88e-f9337cde254f" providerId="ADAL" clId="{D61F7A2D-2C42-477A-9777-E2CC1BEB8C3D}" dt="2025-10-27T09:58:57.756" v="212" actId="478"/>
        <pc:sldMkLst>
          <pc:docMk/>
          <pc:sldMk cId="1477472733" sldId="552"/>
        </pc:sldMkLst>
        <pc:spChg chg="add mod">
          <ac:chgData name="Elena Šerepėkienė" userId="1165003e-1bc1-4725-a88e-f9337cde254f" providerId="ADAL" clId="{D61F7A2D-2C42-477A-9777-E2CC1BEB8C3D}" dt="2025-10-27T09:58:55.772" v="211" actId="14100"/>
          <ac:spMkLst>
            <pc:docMk/>
            <pc:sldMk cId="1477472733" sldId="552"/>
            <ac:spMk id="9" creationId="{41F9826A-E0B3-AB43-1652-4E9DDACC7DAC}"/>
          </ac:spMkLst>
        </pc:spChg>
        <pc:picChg chg="add mod">
          <ac:chgData name="Elena Šerepėkienė" userId="1165003e-1bc1-4725-a88e-f9337cde254f" providerId="ADAL" clId="{D61F7A2D-2C42-477A-9777-E2CC1BEB8C3D}" dt="2025-10-27T09:58:19.100" v="206" actId="1076"/>
          <ac:picMkLst>
            <pc:docMk/>
            <pc:sldMk cId="1477472733" sldId="552"/>
            <ac:picMk id="4" creationId="{F22A4D08-0753-D475-0929-4E8663AFD6F9}"/>
          </ac:picMkLst>
        </pc:picChg>
        <pc:picChg chg="add mod">
          <ac:chgData name="Elena Šerepėkienė" userId="1165003e-1bc1-4725-a88e-f9337cde254f" providerId="ADAL" clId="{D61F7A2D-2C42-477A-9777-E2CC1BEB8C3D}" dt="2025-10-27T09:58:41.139" v="208" actId="1076"/>
          <ac:picMkLst>
            <pc:docMk/>
            <pc:sldMk cId="1477472733" sldId="552"/>
            <ac:picMk id="8" creationId="{CA6CB44B-CC2E-EC97-A3BD-692F65051326}"/>
          </ac:picMkLst>
        </pc:picChg>
      </pc:sldChg>
      <pc:sldChg chg="addSp delSp modSp mod">
        <pc:chgData name="Elena Šerepėkienė" userId="1165003e-1bc1-4725-a88e-f9337cde254f" providerId="ADAL" clId="{D61F7A2D-2C42-477A-9777-E2CC1BEB8C3D}" dt="2025-10-29T13:00:50.571" v="293" actId="20577"/>
        <pc:sldMkLst>
          <pc:docMk/>
          <pc:sldMk cId="1581139675" sldId="555"/>
        </pc:sldMkLst>
        <pc:spChg chg="add del">
          <ac:chgData name="Elena Šerepėkienė" userId="1165003e-1bc1-4725-a88e-f9337cde254f" providerId="ADAL" clId="{D61F7A2D-2C42-477A-9777-E2CC1BEB8C3D}" dt="2025-10-29T13:00:36.659" v="290" actId="22"/>
          <ac:spMkLst>
            <pc:docMk/>
            <pc:sldMk cId="1581139675" sldId="555"/>
            <ac:spMk id="8" creationId="{4263E858-6F11-BF3B-CDED-9E4ED92CFD57}"/>
          </ac:spMkLst>
        </pc:spChg>
        <pc:spChg chg="add mod">
          <ac:chgData name="Elena Šerepėkienė" userId="1165003e-1bc1-4725-a88e-f9337cde254f" providerId="ADAL" clId="{D61F7A2D-2C42-477A-9777-E2CC1BEB8C3D}" dt="2025-10-29T13:00:46.420" v="292" actId="1076"/>
          <ac:spMkLst>
            <pc:docMk/>
            <pc:sldMk cId="1581139675" sldId="555"/>
            <ac:spMk id="9" creationId="{53BEC924-2863-A10A-01F3-2CBAA5C3CE2C}"/>
          </ac:spMkLst>
        </pc:spChg>
        <pc:spChg chg="mod">
          <ac:chgData name="Elena Šerepėkienė" userId="1165003e-1bc1-4725-a88e-f9337cde254f" providerId="ADAL" clId="{D61F7A2D-2C42-477A-9777-E2CC1BEB8C3D}" dt="2025-10-29T13:00:25.822" v="287" actId="1076"/>
          <ac:spMkLst>
            <pc:docMk/>
            <pc:sldMk cId="1581139675" sldId="555"/>
            <ac:spMk id="29" creationId="{506BDC68-267C-DB46-9560-0D3F7419B039}"/>
          </ac:spMkLst>
        </pc:spChg>
        <pc:spChg chg="mod">
          <ac:chgData name="Elena Šerepėkienė" userId="1165003e-1bc1-4725-a88e-f9337cde254f" providerId="ADAL" clId="{D61F7A2D-2C42-477A-9777-E2CC1BEB8C3D}" dt="2025-10-29T13:00:50.571" v="293" actId="20577"/>
          <ac:spMkLst>
            <pc:docMk/>
            <pc:sldMk cId="1581139675" sldId="555"/>
            <ac:spMk id="30" creationId="{E7F22C3A-9B38-8B46-9665-87FB873550AF}"/>
          </ac:spMkLst>
        </pc:spChg>
        <pc:picChg chg="mod">
          <ac:chgData name="Elena Šerepėkienė" userId="1165003e-1bc1-4725-a88e-f9337cde254f" providerId="ADAL" clId="{D61F7A2D-2C42-477A-9777-E2CC1BEB8C3D}" dt="2025-10-29T13:00:30.181" v="288" actId="1076"/>
          <ac:picMkLst>
            <pc:docMk/>
            <pc:sldMk cId="1581139675" sldId="555"/>
            <ac:picMk id="24" creationId="{C402F381-EF52-9E95-7D20-7959F7CC1A9F}"/>
          </ac:picMkLst>
        </pc:picChg>
      </pc:sldChg>
      <pc:sldChg chg="delSp mod">
        <pc:chgData name="Elena Šerepėkienė" userId="1165003e-1bc1-4725-a88e-f9337cde254f" providerId="ADAL" clId="{D61F7A2D-2C42-477A-9777-E2CC1BEB8C3D}" dt="2025-10-27T12:43:14.851" v="268" actId="478"/>
        <pc:sldMkLst>
          <pc:docMk/>
          <pc:sldMk cId="1406144758" sldId="557"/>
        </pc:sldMkLst>
      </pc:sldChg>
      <pc:sldChg chg="addSp modSp mod">
        <pc:chgData name="Elena Šerepėkienė" userId="1165003e-1bc1-4725-a88e-f9337cde254f" providerId="ADAL" clId="{D61F7A2D-2C42-477A-9777-E2CC1BEB8C3D}" dt="2025-10-20T07:26:43.424" v="2" actId="14100"/>
        <pc:sldMkLst>
          <pc:docMk/>
          <pc:sldMk cId="3592540244" sldId="560"/>
        </pc:sldMkLst>
        <pc:spChg chg="add mod">
          <ac:chgData name="Elena Šerepėkienė" userId="1165003e-1bc1-4725-a88e-f9337cde254f" providerId="ADAL" clId="{D61F7A2D-2C42-477A-9777-E2CC1BEB8C3D}" dt="2025-10-20T07:26:43.424" v="2" actId="14100"/>
          <ac:spMkLst>
            <pc:docMk/>
            <pc:sldMk cId="3592540244" sldId="560"/>
            <ac:spMk id="22" creationId="{03CC62A1-13F2-48D0-DD13-0646FE7D8800}"/>
          </ac:spMkLst>
        </pc:spChg>
      </pc:sldChg>
      <pc:sldChg chg="addSp delSp modSp add mod">
        <pc:chgData name="Elena Šerepėkienė" userId="1165003e-1bc1-4725-a88e-f9337cde254f" providerId="ADAL" clId="{D61F7A2D-2C42-477A-9777-E2CC1BEB8C3D}" dt="2025-10-27T09:18:35.608" v="107" actId="21"/>
        <pc:sldMkLst>
          <pc:docMk/>
          <pc:sldMk cId="1654027140" sldId="561"/>
        </pc:sldMkLst>
        <pc:spChg chg="add mod">
          <ac:chgData name="Elena Šerepėkienė" userId="1165003e-1bc1-4725-a88e-f9337cde254f" providerId="ADAL" clId="{D61F7A2D-2C42-477A-9777-E2CC1BEB8C3D}" dt="2025-10-27T09:05:07.830" v="56" actId="1076"/>
          <ac:spMkLst>
            <pc:docMk/>
            <pc:sldMk cId="1654027140" sldId="561"/>
            <ac:spMk id="15" creationId="{8F357EA3-FCF2-E2BC-F1F9-BF02E833382C}"/>
          </ac:spMkLst>
        </pc:spChg>
        <pc:spChg chg="add mod">
          <ac:chgData name="Elena Šerepėkienė" userId="1165003e-1bc1-4725-a88e-f9337cde254f" providerId="ADAL" clId="{D61F7A2D-2C42-477A-9777-E2CC1BEB8C3D}" dt="2025-10-27T09:05:16.613" v="60" actId="1076"/>
          <ac:spMkLst>
            <pc:docMk/>
            <pc:sldMk cId="1654027140" sldId="561"/>
            <ac:spMk id="16" creationId="{3208D4B2-8D3F-B011-55CC-B8952254D681}"/>
          </ac:spMkLst>
        </pc:spChg>
        <pc:spChg chg="add mod">
          <ac:chgData name="Elena Šerepėkienė" userId="1165003e-1bc1-4725-a88e-f9337cde254f" providerId="ADAL" clId="{D61F7A2D-2C42-477A-9777-E2CC1BEB8C3D}" dt="2025-10-27T09:05:26.172" v="64" actId="14100"/>
          <ac:spMkLst>
            <pc:docMk/>
            <pc:sldMk cId="1654027140" sldId="561"/>
            <ac:spMk id="17" creationId="{341D93C9-66E0-A6CE-7B69-E7E58898F9B1}"/>
          </ac:spMkLst>
        </pc:spChg>
        <pc:spChg chg="add mod">
          <ac:chgData name="Elena Šerepėkienė" userId="1165003e-1bc1-4725-a88e-f9337cde254f" providerId="ADAL" clId="{D61F7A2D-2C42-477A-9777-E2CC1BEB8C3D}" dt="2025-10-27T09:05:32.552" v="67" actId="14100"/>
          <ac:spMkLst>
            <pc:docMk/>
            <pc:sldMk cId="1654027140" sldId="561"/>
            <ac:spMk id="18" creationId="{3653F6A1-81B5-F34A-9A53-140A90B7A3C1}"/>
          </ac:spMkLst>
        </pc:spChg>
        <pc:picChg chg="add mod">
          <ac:chgData name="Elena Šerepėkienė" userId="1165003e-1bc1-4725-a88e-f9337cde254f" providerId="ADAL" clId="{D61F7A2D-2C42-477A-9777-E2CC1BEB8C3D}" dt="2025-10-27T09:05:19.237" v="61" actId="1076"/>
          <ac:picMkLst>
            <pc:docMk/>
            <pc:sldMk cId="1654027140" sldId="561"/>
            <ac:picMk id="13" creationId="{578676A1-A741-4D71-E7D2-906A770A4DAF}"/>
          </ac:picMkLst>
        </pc:picChg>
      </pc:sldChg>
      <pc:sldChg chg="addSp delSp modSp add mod">
        <pc:chgData name="Elena Šerepėkienė" userId="1165003e-1bc1-4725-a88e-f9337cde254f" providerId="ADAL" clId="{D61F7A2D-2C42-477A-9777-E2CC1BEB8C3D}" dt="2025-10-27T09:20:10.389" v="151" actId="478"/>
        <pc:sldMkLst>
          <pc:docMk/>
          <pc:sldMk cId="4052100659" sldId="562"/>
        </pc:sldMkLst>
        <pc:spChg chg="mod">
          <ac:chgData name="Elena Šerepėkienė" userId="1165003e-1bc1-4725-a88e-f9337cde254f" providerId="ADAL" clId="{D61F7A2D-2C42-477A-9777-E2CC1BEB8C3D}" dt="2025-10-27T09:20:04.289" v="150" actId="20577"/>
          <ac:spMkLst>
            <pc:docMk/>
            <pc:sldMk cId="4052100659" sldId="562"/>
            <ac:spMk id="6" creationId="{09791D95-C966-A6B0-F93C-800A5A464822}"/>
          </ac:spMkLst>
        </pc:spChg>
        <pc:spChg chg="add mod">
          <ac:chgData name="Elena Šerepėkienė" userId="1165003e-1bc1-4725-a88e-f9337cde254f" providerId="ADAL" clId="{D61F7A2D-2C42-477A-9777-E2CC1BEB8C3D}" dt="2025-10-27T09:17:51.513" v="100" actId="14100"/>
          <ac:spMkLst>
            <pc:docMk/>
            <pc:sldMk cId="4052100659" sldId="562"/>
            <ac:spMk id="12" creationId="{A8D07FD9-98A8-062B-8344-C095220FF88B}"/>
          </ac:spMkLst>
        </pc:spChg>
        <pc:spChg chg="add mod">
          <ac:chgData name="Elena Šerepėkienė" userId="1165003e-1bc1-4725-a88e-f9337cde254f" providerId="ADAL" clId="{D61F7A2D-2C42-477A-9777-E2CC1BEB8C3D}" dt="2025-10-27T09:18:10.365" v="103" actId="14100"/>
          <ac:spMkLst>
            <pc:docMk/>
            <pc:sldMk cId="4052100659" sldId="562"/>
            <ac:spMk id="19" creationId="{5676479D-4B90-308F-9359-22AF453A37FE}"/>
          </ac:spMkLst>
        </pc:spChg>
        <pc:spChg chg="add mod">
          <ac:chgData name="Elena Šerepėkienė" userId="1165003e-1bc1-4725-a88e-f9337cde254f" providerId="ADAL" clId="{D61F7A2D-2C42-477A-9777-E2CC1BEB8C3D}" dt="2025-10-27T09:19:07.731" v="115" actId="14100"/>
          <ac:spMkLst>
            <pc:docMk/>
            <pc:sldMk cId="4052100659" sldId="562"/>
            <ac:spMk id="21" creationId="{318930D6-3D95-0CBF-2243-1DFA4773B5EA}"/>
          </ac:spMkLst>
        </pc:spChg>
        <pc:spChg chg="add mod">
          <ac:chgData name="Elena Šerepėkienė" userId="1165003e-1bc1-4725-a88e-f9337cde254f" providerId="ADAL" clId="{D61F7A2D-2C42-477A-9777-E2CC1BEB8C3D}" dt="2025-10-27T09:19:15.604" v="117" actId="14100"/>
          <ac:spMkLst>
            <pc:docMk/>
            <pc:sldMk cId="4052100659" sldId="562"/>
            <ac:spMk id="22" creationId="{17EFC306-C5C2-7CDC-AA7D-1A2EBC920118}"/>
          </ac:spMkLst>
        </pc:spChg>
        <pc:picChg chg="add mod">
          <ac:chgData name="Elena Šerepėkienė" userId="1165003e-1bc1-4725-a88e-f9337cde254f" providerId="ADAL" clId="{D61F7A2D-2C42-477A-9777-E2CC1BEB8C3D}" dt="2025-10-27T09:17:27.290" v="94" actId="14100"/>
          <ac:picMkLst>
            <pc:docMk/>
            <pc:sldMk cId="4052100659" sldId="562"/>
            <ac:picMk id="9" creationId="{D2104BA1-E630-6138-0070-3AE2385A85CB}"/>
          </ac:picMkLst>
        </pc:picChg>
        <pc:picChg chg="add mod">
          <ac:chgData name="Elena Šerepėkienė" userId="1165003e-1bc1-4725-a88e-f9337cde254f" providerId="ADAL" clId="{D61F7A2D-2C42-477A-9777-E2CC1BEB8C3D}" dt="2025-10-27T09:17:37.645" v="97" actId="1076"/>
          <ac:picMkLst>
            <pc:docMk/>
            <pc:sldMk cId="4052100659" sldId="562"/>
            <ac:picMk id="11" creationId="{24E952D8-4200-609F-BC77-505F0516AF0B}"/>
          </ac:picMkLst>
        </pc:picChg>
        <pc:picChg chg="add mod">
          <ac:chgData name="Elena Šerepėkienė" userId="1165003e-1bc1-4725-a88e-f9337cde254f" providerId="ADAL" clId="{D61F7A2D-2C42-477A-9777-E2CC1BEB8C3D}" dt="2025-10-27T09:17:30.046" v="95" actId="14100"/>
          <ac:picMkLst>
            <pc:docMk/>
            <pc:sldMk cId="4052100659" sldId="562"/>
            <ac:picMk id="18" creationId="{807592ED-767D-0CC9-7C2C-BED12FDEB98B}"/>
          </ac:picMkLst>
        </pc:picChg>
        <pc:cxnChg chg="mod">
          <ac:chgData name="Elena Šerepėkienė" userId="1165003e-1bc1-4725-a88e-f9337cde254f" providerId="ADAL" clId="{D61F7A2D-2C42-477A-9777-E2CC1BEB8C3D}" dt="2025-10-27T09:17:33.488" v="96" actId="1076"/>
          <ac:cxnSpMkLst>
            <pc:docMk/>
            <pc:sldMk cId="4052100659" sldId="562"/>
            <ac:cxnSpMk id="16" creationId="{4DC0F4EA-30FF-AEED-E95D-6C8F11FD2629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10/29/2025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10/29/2025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10/29/2025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10/29/2025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10/29/2025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4BA7BA1F0B2B43BC8EA0D77E12B9CA" ma:contentTypeVersion="4" ma:contentTypeDescription="Create a new document." ma:contentTypeScope="" ma:versionID="57f42c121b016489cb32fdff74770103">
  <xsd:schema xmlns:xsd="http://www.w3.org/2001/XMLSchema" xmlns:xs="http://www.w3.org/2001/XMLSchema" xmlns:p="http://schemas.microsoft.com/office/2006/metadata/properties" xmlns:ns2="9058f6a5-31a5-4f4b-8be7-48633c5d4b90" targetNamespace="http://schemas.microsoft.com/office/2006/metadata/properties" ma:root="true" ma:fieldsID="4cf5a45e986cd9fdf7d9c1d6825f6878" ns2:_="">
    <xsd:import namespace="9058f6a5-31a5-4f4b-8be7-48633c5d4b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6a5-31a5-4f4b-8be7-48633c5d4b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79B4EA0-AD79-43D1-A917-D55F6BCCF1FA}"/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Roboto</vt:lpstr>
      <vt:lpstr>Times New Roman</vt:lpstr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593</cp:revision>
  <dcterms:created xsi:type="dcterms:W3CDTF">2016-01-12T08:28:32Z</dcterms:created>
  <dcterms:modified xsi:type="dcterms:W3CDTF">2025-10-29T13:00:52Z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0x010100A84BA7BA1F0B2B43BC8EA0D77E12B9CA</vt:lpwstr>
  </property>
  <property fmtid="{D5CDD505-2E9C-101B-9397-08002B2CF9AE}" pid="3" name="MediaServiceImageTags">
    <vt:lpwstr/>
  </property>
</Properties>
</file>