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4"/>
    <p:sldMasterId id="2147483729" r:id="rId5"/>
    <p:sldMasterId id="2147483744" r:id="rId6"/>
    <p:sldMasterId id="2147483759" r:id="rId7"/>
  </p:sldMasterIdLst>
  <p:notesMasterIdLst>
    <p:notesMasterId r:id="rId28"/>
  </p:notesMasterIdLst>
  <p:handoutMasterIdLst>
    <p:handoutMasterId r:id="rId29"/>
  </p:handoutMasterIdLst>
  <p:sldIdLst>
    <p:sldId id="256" r:id="rId8"/>
    <p:sldId id="307" r:id="rId9"/>
    <p:sldId id="339" r:id="rId10"/>
    <p:sldId id="340" r:id="rId11"/>
    <p:sldId id="342" r:id="rId12"/>
    <p:sldId id="341" r:id="rId13"/>
    <p:sldId id="320" r:id="rId14"/>
    <p:sldId id="343" r:id="rId15"/>
    <p:sldId id="338" r:id="rId16"/>
    <p:sldId id="327" r:id="rId17"/>
    <p:sldId id="329" r:id="rId18"/>
    <p:sldId id="330" r:id="rId19"/>
    <p:sldId id="331" r:id="rId20"/>
    <p:sldId id="303" r:id="rId21"/>
    <p:sldId id="345" r:id="rId22"/>
    <p:sldId id="346" r:id="rId23"/>
    <p:sldId id="347" r:id="rId24"/>
    <p:sldId id="348" r:id="rId25"/>
    <p:sldId id="344" r:id="rId26"/>
    <p:sldId id="349" r:id="rId27"/>
  </p:sldIdLst>
  <p:sldSz cx="12192000" cy="6858000"/>
  <p:notesSz cx="6858000" cy="9144000"/>
  <p:embeddedFontLst>
    <p:embeddedFont>
      <p:font typeface="Clash Display Semibold" panose="020B0604020202020204" charset="0"/>
      <p:bold r:id="rId30"/>
    </p:embeddedFont>
  </p:embeddedFontLst>
  <p:defaultTex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272D"/>
    <a:srgbClr val="FFFFFF"/>
    <a:srgbClr val="FBC0A6"/>
    <a:srgbClr val="BB2026"/>
    <a:srgbClr val="BC2024"/>
    <a:srgbClr val="EE2C2D"/>
    <a:srgbClr val="EA4123"/>
    <a:srgbClr val="C0272D"/>
    <a:srgbClr val="CC0000"/>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78305" autoAdjust="0"/>
  </p:normalViewPr>
  <p:slideViewPr>
    <p:cSldViewPr>
      <p:cViewPr varScale="1">
        <p:scale>
          <a:sx n="124" d="100"/>
          <a:sy n="124" d="100"/>
        </p:scale>
        <p:origin x="1704" y="9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118" d="100"/>
          <a:sy n="118" d="100"/>
        </p:scale>
        <p:origin x="500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font" Target="fonts/font1.fntdata"/><Relationship Id="rId35" Type="http://schemas.microsoft.com/office/2016/11/relationships/changesInfo" Target="changesInfos/changesInfo1.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talija Jevaišaitė" userId="361de621-e99d-41ed-bc18-9e926ad9022d" providerId="ADAL" clId="{EB3A063A-1111-4D23-A2C8-97FABD595668}"/>
    <pc:docChg chg="modSld">
      <pc:chgData name="Vitalija Jevaišaitė" userId="361de621-e99d-41ed-bc18-9e926ad9022d" providerId="ADAL" clId="{EB3A063A-1111-4D23-A2C8-97FABD595668}" dt="2025-04-03T05:34:20.160" v="4" actId="20577"/>
      <pc:docMkLst>
        <pc:docMk/>
      </pc:docMkLst>
      <pc:sldChg chg="modSp mod">
        <pc:chgData name="Vitalija Jevaišaitė" userId="361de621-e99d-41ed-bc18-9e926ad9022d" providerId="ADAL" clId="{EB3A063A-1111-4D23-A2C8-97FABD595668}" dt="2025-04-03T05:34:20.160" v="4" actId="20577"/>
        <pc:sldMkLst>
          <pc:docMk/>
          <pc:sldMk cId="830259531" sldId="343"/>
        </pc:sldMkLst>
        <pc:graphicFrameChg chg="modGraphic">
          <ac:chgData name="Vitalija Jevaišaitė" userId="361de621-e99d-41ed-bc18-9e926ad9022d" providerId="ADAL" clId="{EB3A063A-1111-4D23-A2C8-97FABD595668}" dt="2025-04-03T05:34:20.160" v="4" actId="20577"/>
          <ac:graphicFrameMkLst>
            <pc:docMk/>
            <pc:sldMk cId="830259531" sldId="343"/>
            <ac:graphicFrameMk id="7" creationId="{430234DD-6364-E846-2CAA-50C2F401F1FB}"/>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a:extLst>
              <a:ext uri="{FF2B5EF4-FFF2-40B4-BE49-F238E27FC236}">
                <a16:creationId xmlns:a16="http://schemas.microsoft.com/office/drawing/2014/main" id="{F123B9DA-D046-53C2-9B84-0FB5E4BC0AA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a:extLst>
              <a:ext uri="{FF2B5EF4-FFF2-40B4-BE49-F238E27FC236}">
                <a16:creationId xmlns:a16="http://schemas.microsoft.com/office/drawing/2014/main" id="{D65D34FA-515E-3C6A-AC0D-746C12A318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C8F96B-3520-49F8-A511-E8A32408069B}" type="datetimeFigureOut">
              <a:rPr lang="lt-LT" smtClean="0"/>
              <a:t>2025-04-03</a:t>
            </a:fld>
            <a:endParaRPr lang="lt-LT"/>
          </a:p>
        </p:txBody>
      </p:sp>
      <p:sp>
        <p:nvSpPr>
          <p:cNvPr id="4" name="Poraštės vietos rezervavimo ženklas 3">
            <a:extLst>
              <a:ext uri="{FF2B5EF4-FFF2-40B4-BE49-F238E27FC236}">
                <a16:creationId xmlns:a16="http://schemas.microsoft.com/office/drawing/2014/main" id="{4FE4CDD8-65A3-EB20-F63E-EC43A490FD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5" name="Skaidrės numerio vietos rezervavimo ženklas 4">
            <a:extLst>
              <a:ext uri="{FF2B5EF4-FFF2-40B4-BE49-F238E27FC236}">
                <a16:creationId xmlns:a16="http://schemas.microsoft.com/office/drawing/2014/main" id="{4578D564-3D3D-62A4-3290-6E813ECEF91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DCFA02-F3E9-4C36-AFD6-7F72E362CE10}" type="slidenum">
              <a:rPr lang="lt-LT" smtClean="0"/>
              <a:t>‹#›</a:t>
            </a:fld>
            <a:endParaRPr lang="lt-LT"/>
          </a:p>
        </p:txBody>
      </p:sp>
    </p:spTree>
    <p:extLst>
      <p:ext uri="{BB962C8B-B14F-4D97-AF65-F5344CB8AC3E}">
        <p14:creationId xmlns:p14="http://schemas.microsoft.com/office/powerpoint/2010/main" val="238535652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C55C94-D035-2E40-BEAD-FFD3230CFC20}" type="datetimeFigureOut">
              <a:rPr lang="en-LT" smtClean="0"/>
              <a:t>04/03/2025</a:t>
            </a:fld>
            <a:endParaRPr lang="en-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3125D-9129-7A4C-81EF-F0237C162788}" type="slidenum">
              <a:rPr lang="en-LT" smtClean="0"/>
              <a:t>‹#›</a:t>
            </a:fld>
            <a:endParaRPr lang="en-LT"/>
          </a:p>
        </p:txBody>
      </p:sp>
    </p:spTree>
    <p:extLst>
      <p:ext uri="{BB962C8B-B14F-4D97-AF65-F5344CB8AC3E}">
        <p14:creationId xmlns:p14="http://schemas.microsoft.com/office/powerpoint/2010/main" val="4234191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37C3125D-9129-7A4C-81EF-F0237C162788}" type="slidenum">
              <a:rPr lang="en-LT" smtClean="0"/>
              <a:t>1</a:t>
            </a:fld>
            <a:endParaRPr lang="en-LT"/>
          </a:p>
        </p:txBody>
      </p:sp>
    </p:spTree>
    <p:extLst>
      <p:ext uri="{BB962C8B-B14F-4D97-AF65-F5344CB8AC3E}">
        <p14:creationId xmlns:p14="http://schemas.microsoft.com/office/powerpoint/2010/main" val="1204895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9. 10. 11</a:t>
            </a:r>
          </a:p>
        </p:txBody>
      </p:sp>
      <p:sp>
        <p:nvSpPr>
          <p:cNvPr id="4" name="Slide Number Placeholder 3"/>
          <p:cNvSpPr>
            <a:spLocks noGrp="1"/>
          </p:cNvSpPr>
          <p:nvPr>
            <p:ph type="sldNum" sz="quarter" idx="5"/>
          </p:nvPr>
        </p:nvSpPr>
        <p:spPr/>
        <p:txBody>
          <a:bodyPr/>
          <a:lstStyle/>
          <a:p>
            <a:fld id="{37C3125D-9129-7A4C-81EF-F0237C162788}" type="slidenum">
              <a:rPr lang="en-LT" smtClean="0"/>
              <a:t>16</a:t>
            </a:fld>
            <a:endParaRPr lang="en-LT"/>
          </a:p>
        </p:txBody>
      </p:sp>
    </p:spTree>
    <p:extLst>
      <p:ext uri="{BB962C8B-B14F-4D97-AF65-F5344CB8AC3E}">
        <p14:creationId xmlns:p14="http://schemas.microsoft.com/office/powerpoint/2010/main" val="2621633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17. 18.</a:t>
            </a:r>
          </a:p>
        </p:txBody>
      </p:sp>
      <p:sp>
        <p:nvSpPr>
          <p:cNvPr id="4" name="Slide Number Placeholder 3"/>
          <p:cNvSpPr>
            <a:spLocks noGrp="1"/>
          </p:cNvSpPr>
          <p:nvPr>
            <p:ph type="sldNum" sz="quarter" idx="5"/>
          </p:nvPr>
        </p:nvSpPr>
        <p:spPr/>
        <p:txBody>
          <a:bodyPr/>
          <a:lstStyle/>
          <a:p>
            <a:fld id="{37C3125D-9129-7A4C-81EF-F0237C162788}" type="slidenum">
              <a:rPr lang="en-LT" smtClean="0"/>
              <a:t>17</a:t>
            </a:fld>
            <a:endParaRPr lang="en-LT"/>
          </a:p>
        </p:txBody>
      </p:sp>
    </p:spTree>
    <p:extLst>
      <p:ext uri="{BB962C8B-B14F-4D97-AF65-F5344CB8AC3E}">
        <p14:creationId xmlns:p14="http://schemas.microsoft.com/office/powerpoint/2010/main" val="2343684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21. 23.</a:t>
            </a:r>
          </a:p>
        </p:txBody>
      </p:sp>
      <p:sp>
        <p:nvSpPr>
          <p:cNvPr id="4" name="Slide Number Placeholder 3"/>
          <p:cNvSpPr>
            <a:spLocks noGrp="1"/>
          </p:cNvSpPr>
          <p:nvPr>
            <p:ph type="sldNum" sz="quarter" idx="5"/>
          </p:nvPr>
        </p:nvSpPr>
        <p:spPr/>
        <p:txBody>
          <a:bodyPr/>
          <a:lstStyle/>
          <a:p>
            <a:fld id="{37C3125D-9129-7A4C-81EF-F0237C162788}" type="slidenum">
              <a:rPr lang="en-LT" smtClean="0"/>
              <a:t>18</a:t>
            </a:fld>
            <a:endParaRPr lang="en-LT"/>
          </a:p>
        </p:txBody>
      </p:sp>
    </p:spTree>
    <p:extLst>
      <p:ext uri="{BB962C8B-B14F-4D97-AF65-F5344CB8AC3E}">
        <p14:creationId xmlns:p14="http://schemas.microsoft.com/office/powerpoint/2010/main" val="1081001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37C3125D-9129-7A4C-81EF-F0237C162788}" type="slidenum">
              <a:rPr lang="en-LT" smtClean="0"/>
              <a:t>20</a:t>
            </a:fld>
            <a:endParaRPr lang="en-LT"/>
          </a:p>
        </p:txBody>
      </p:sp>
    </p:spTree>
    <p:extLst>
      <p:ext uri="{BB962C8B-B14F-4D97-AF65-F5344CB8AC3E}">
        <p14:creationId xmlns:p14="http://schemas.microsoft.com/office/powerpoint/2010/main" val="1175925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indent="-400050" algn="just">
              <a:buAutoNum type="romanLcParenBoth"/>
            </a:pPr>
            <a:r>
              <a:rPr lang="lt-LT" sz="1200" dirty="0">
                <a:latin typeface="Arial" panose="020B0604020202020204" pitchFamily="34" charset="0"/>
              </a:rPr>
              <a:t>rinkos konsultacijos prieduose esantys reikalavimai tiekėjams yra aiškūs</a:t>
            </a:r>
          </a:p>
          <a:p>
            <a:pPr marL="400050" indent="-400050" algn="just">
              <a:buAutoNum type="romanLcParenBoth"/>
            </a:pPr>
            <a:r>
              <a:rPr lang="lt-LT" sz="1200" dirty="0">
                <a:latin typeface="Arial" panose="020B0604020202020204" pitchFamily="34" charset="0"/>
              </a:rPr>
              <a:t>ką būtų galima pakeisti, patikslinti bei </a:t>
            </a:r>
          </a:p>
          <a:p>
            <a:pPr marL="400050" indent="-400050" algn="just">
              <a:buAutoNum type="romanLcParenBoth"/>
            </a:pPr>
            <a:r>
              <a:rPr lang="lt-LT" sz="1200" dirty="0">
                <a:latin typeface="Arial" panose="020B0604020202020204" pitchFamily="34" charset="0"/>
              </a:rPr>
              <a:t>kokie </a:t>
            </a:r>
            <a:r>
              <a:rPr lang="lt-LT" sz="1200" dirty="0" err="1">
                <a:latin typeface="Arial" panose="020B0604020202020204" pitchFamily="34" charset="0"/>
              </a:rPr>
              <a:t>sprendinimai</a:t>
            </a:r>
            <a:r>
              <a:rPr lang="lt-LT" sz="1200" dirty="0">
                <a:latin typeface="Arial" panose="020B0604020202020204" pitchFamily="34" charset="0"/>
              </a:rPr>
              <a:t> galimi siekiant tinkamai parengti pirkimo dokumentus;</a:t>
            </a:r>
          </a:p>
          <a:p>
            <a:endParaRPr lang="lt-LT" dirty="0"/>
          </a:p>
        </p:txBody>
      </p:sp>
      <p:sp>
        <p:nvSpPr>
          <p:cNvPr id="4" name="Slide Number Placeholder 3"/>
          <p:cNvSpPr>
            <a:spLocks noGrp="1"/>
          </p:cNvSpPr>
          <p:nvPr>
            <p:ph type="sldNum" sz="quarter" idx="5"/>
          </p:nvPr>
        </p:nvSpPr>
        <p:spPr/>
        <p:txBody>
          <a:bodyPr/>
          <a:lstStyle/>
          <a:p>
            <a:fld id="{37C3125D-9129-7A4C-81EF-F0237C162788}" type="slidenum">
              <a:rPr lang="en-LT" smtClean="0"/>
              <a:t>2</a:t>
            </a:fld>
            <a:endParaRPr lang="en-LT"/>
          </a:p>
        </p:txBody>
      </p:sp>
    </p:spTree>
    <p:extLst>
      <p:ext uri="{BB962C8B-B14F-4D97-AF65-F5344CB8AC3E}">
        <p14:creationId xmlns:p14="http://schemas.microsoft.com/office/powerpoint/2010/main" val="1251551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37C3125D-9129-7A4C-81EF-F0237C162788}" type="slidenum">
              <a:rPr lang="en-LT" smtClean="0"/>
              <a:t>3</a:t>
            </a:fld>
            <a:endParaRPr lang="en-LT"/>
          </a:p>
        </p:txBody>
      </p:sp>
    </p:spTree>
    <p:extLst>
      <p:ext uri="{BB962C8B-B14F-4D97-AF65-F5344CB8AC3E}">
        <p14:creationId xmlns:p14="http://schemas.microsoft.com/office/powerpoint/2010/main" val="551139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37C3125D-9129-7A4C-81EF-F0237C162788}" type="slidenum">
              <a:rPr lang="en-LT" smtClean="0"/>
              <a:t>4</a:t>
            </a:fld>
            <a:endParaRPr lang="en-LT"/>
          </a:p>
        </p:txBody>
      </p:sp>
    </p:spTree>
    <p:extLst>
      <p:ext uri="{BB962C8B-B14F-4D97-AF65-F5344CB8AC3E}">
        <p14:creationId xmlns:p14="http://schemas.microsoft.com/office/powerpoint/2010/main" val="4006362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ranga BIM, ir SUA + registravimas</a:t>
            </a:r>
          </a:p>
          <a:p>
            <a:r>
              <a:rPr lang="lt-LT" dirty="0"/>
              <a:t>I kategorija – &lt;20 mln. Eur</a:t>
            </a:r>
          </a:p>
          <a:p>
            <a:r>
              <a:rPr lang="lt-LT" dirty="0"/>
              <a:t>II kategorija - &gt;20 mln. Eur</a:t>
            </a:r>
          </a:p>
          <a:p>
            <a:r>
              <a:rPr lang="lt-LT" dirty="0"/>
              <a:t>III kategorija – TDP </a:t>
            </a:r>
          </a:p>
          <a:p>
            <a:endParaRPr lang="lt-LT" dirty="0"/>
          </a:p>
          <a:p>
            <a:r>
              <a:rPr lang="lt-LT" dirty="0"/>
              <a:t>Planuojame paskelbti - gegužė</a:t>
            </a:r>
          </a:p>
        </p:txBody>
      </p:sp>
      <p:sp>
        <p:nvSpPr>
          <p:cNvPr id="4" name="Slide Number Placeholder 3"/>
          <p:cNvSpPr>
            <a:spLocks noGrp="1"/>
          </p:cNvSpPr>
          <p:nvPr>
            <p:ph type="sldNum" sz="quarter" idx="5"/>
          </p:nvPr>
        </p:nvSpPr>
        <p:spPr/>
        <p:txBody>
          <a:bodyPr/>
          <a:lstStyle/>
          <a:p>
            <a:fld id="{37C3125D-9129-7A4C-81EF-F0237C162788}" type="slidenum">
              <a:rPr lang="en-LT" smtClean="0"/>
              <a:t>7</a:t>
            </a:fld>
            <a:endParaRPr lang="en-LT"/>
          </a:p>
        </p:txBody>
      </p:sp>
    </p:spTree>
    <p:extLst>
      <p:ext uri="{BB962C8B-B14F-4D97-AF65-F5344CB8AC3E}">
        <p14:creationId xmlns:p14="http://schemas.microsoft.com/office/powerpoint/2010/main" val="3172305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Pažymėti artimiausi objektai</a:t>
            </a:r>
          </a:p>
        </p:txBody>
      </p:sp>
      <p:sp>
        <p:nvSpPr>
          <p:cNvPr id="4" name="Slide Number Placeholder 3"/>
          <p:cNvSpPr>
            <a:spLocks noGrp="1"/>
          </p:cNvSpPr>
          <p:nvPr>
            <p:ph type="sldNum" sz="quarter" idx="5"/>
          </p:nvPr>
        </p:nvSpPr>
        <p:spPr/>
        <p:txBody>
          <a:bodyPr/>
          <a:lstStyle/>
          <a:p>
            <a:fld id="{37C3125D-9129-7A4C-81EF-F0237C162788}" type="slidenum">
              <a:rPr lang="en-LT" smtClean="0"/>
              <a:t>8</a:t>
            </a:fld>
            <a:endParaRPr lang="en-LT"/>
          </a:p>
        </p:txBody>
      </p:sp>
    </p:spTree>
    <p:extLst>
      <p:ext uri="{BB962C8B-B14F-4D97-AF65-F5344CB8AC3E}">
        <p14:creationId xmlns:p14="http://schemas.microsoft.com/office/powerpoint/2010/main" val="2934437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Banko garantija siekiama užtikrinimo priemonė</a:t>
            </a:r>
          </a:p>
          <a:p>
            <a:endParaRPr lang="lt-LT" dirty="0"/>
          </a:p>
        </p:txBody>
      </p:sp>
      <p:sp>
        <p:nvSpPr>
          <p:cNvPr id="4" name="Slide Number Placeholder 3"/>
          <p:cNvSpPr>
            <a:spLocks noGrp="1"/>
          </p:cNvSpPr>
          <p:nvPr>
            <p:ph type="sldNum" sz="quarter" idx="5"/>
          </p:nvPr>
        </p:nvSpPr>
        <p:spPr/>
        <p:txBody>
          <a:bodyPr/>
          <a:lstStyle/>
          <a:p>
            <a:fld id="{37C3125D-9129-7A4C-81EF-F0237C162788}" type="slidenum">
              <a:rPr lang="en-LT" smtClean="0"/>
              <a:t>10</a:t>
            </a:fld>
            <a:endParaRPr lang="en-LT"/>
          </a:p>
        </p:txBody>
      </p:sp>
    </p:spTree>
    <p:extLst>
      <p:ext uri="{BB962C8B-B14F-4D97-AF65-F5344CB8AC3E}">
        <p14:creationId xmlns:p14="http://schemas.microsoft.com/office/powerpoint/2010/main" val="3735978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Galimas laidavimo draudimas</a:t>
            </a:r>
          </a:p>
        </p:txBody>
      </p:sp>
      <p:sp>
        <p:nvSpPr>
          <p:cNvPr id="4" name="Slide Number Placeholder 3"/>
          <p:cNvSpPr>
            <a:spLocks noGrp="1"/>
          </p:cNvSpPr>
          <p:nvPr>
            <p:ph type="sldNum" sz="quarter" idx="5"/>
          </p:nvPr>
        </p:nvSpPr>
        <p:spPr/>
        <p:txBody>
          <a:bodyPr/>
          <a:lstStyle/>
          <a:p>
            <a:fld id="{37C3125D-9129-7A4C-81EF-F0237C162788}" type="slidenum">
              <a:rPr lang="en-LT" smtClean="0"/>
              <a:t>11</a:t>
            </a:fld>
            <a:endParaRPr lang="en-LT"/>
          </a:p>
        </p:txBody>
      </p:sp>
    </p:spTree>
    <p:extLst>
      <p:ext uri="{BB962C8B-B14F-4D97-AF65-F5344CB8AC3E}">
        <p14:creationId xmlns:p14="http://schemas.microsoft.com/office/powerpoint/2010/main" val="2013298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2. 6.</a:t>
            </a:r>
          </a:p>
        </p:txBody>
      </p:sp>
      <p:sp>
        <p:nvSpPr>
          <p:cNvPr id="4" name="Slide Number Placeholder 3"/>
          <p:cNvSpPr>
            <a:spLocks noGrp="1"/>
          </p:cNvSpPr>
          <p:nvPr>
            <p:ph type="sldNum" sz="quarter" idx="5"/>
          </p:nvPr>
        </p:nvSpPr>
        <p:spPr/>
        <p:txBody>
          <a:bodyPr/>
          <a:lstStyle/>
          <a:p>
            <a:fld id="{37C3125D-9129-7A4C-81EF-F0237C162788}" type="slidenum">
              <a:rPr lang="en-LT" smtClean="0"/>
              <a:t>15</a:t>
            </a:fld>
            <a:endParaRPr lang="en-LT"/>
          </a:p>
        </p:txBody>
      </p:sp>
    </p:spTree>
    <p:extLst>
      <p:ext uri="{BB962C8B-B14F-4D97-AF65-F5344CB8AC3E}">
        <p14:creationId xmlns:p14="http://schemas.microsoft.com/office/powerpoint/2010/main" val="825792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rpinė Temos skaidr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36E40-990F-CDF1-EE5E-9C54DFF892E7}"/>
              </a:ext>
            </a:extLst>
          </p:cNvPr>
          <p:cNvSpPr>
            <a:spLocks noGrp="1"/>
          </p:cNvSpPr>
          <p:nvPr>
            <p:ph type="ctrTitle" hasCustomPrompt="1"/>
          </p:nvPr>
        </p:nvSpPr>
        <p:spPr>
          <a:xfrm>
            <a:off x="1176083" y="3429000"/>
            <a:ext cx="9491918" cy="2879725"/>
          </a:xfrm>
        </p:spPr>
        <p:txBody>
          <a:bodyPr bIns="36000" anchor="ctr">
            <a:normAutofit/>
          </a:bodyPr>
          <a:lstStyle>
            <a:lvl1pPr marL="0" algn="l">
              <a:lnSpc>
                <a:spcPct val="90000"/>
              </a:lnSpc>
              <a:spcBef>
                <a:spcPts val="0"/>
              </a:spcBef>
              <a:defRPr sz="6600"/>
            </a:lvl1pPr>
          </a:lstStyle>
          <a:p>
            <a:r>
              <a:rPr lang="lt-LT" dirty="0"/>
              <a:t>TARPINĖS </a:t>
            </a:r>
            <a:br>
              <a:rPr lang="lt-LT" dirty="0"/>
            </a:br>
            <a:r>
              <a:rPr lang="lt-LT" dirty="0"/>
              <a:t>SKAIDRĖS </a:t>
            </a:r>
            <a:br>
              <a:rPr lang="lt-LT" dirty="0"/>
            </a:br>
            <a:r>
              <a:rPr lang="lt-LT" dirty="0"/>
              <a:t>PAVADINIMAS</a:t>
            </a:r>
            <a:endParaRPr lang="en-LT" dirty="0"/>
          </a:p>
        </p:txBody>
      </p:sp>
    </p:spTree>
    <p:extLst>
      <p:ext uri="{BB962C8B-B14F-4D97-AF65-F5344CB8AC3E}">
        <p14:creationId xmlns:p14="http://schemas.microsoft.com/office/powerpoint/2010/main" val="3340494143"/>
      </p:ext>
    </p:extLst>
  </p:cSld>
  <p:clrMapOvr>
    <a:overrideClrMapping bg1="lt1" tx1="dk1" bg2="lt2" tx2="dk2" accent1="accent1" accent2="accent2" accent3="accent3" accent4="accent4" accent5="accent5" accent6="accent6" hlink="hlink" folHlink="folHlink"/>
  </p:clrMapOvr>
  <p:hf hd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turi turiniai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2E84-D29A-EF83-D7EB-0CB239FD539E}"/>
              </a:ext>
            </a:extLst>
          </p:cNvPr>
          <p:cNvSpPr>
            <a:spLocks noGrp="1"/>
          </p:cNvSpPr>
          <p:nvPr>
            <p:ph type="title"/>
          </p:nvPr>
        </p:nvSpPr>
        <p:spPr/>
        <p:txBody>
          <a:bodyPr/>
          <a:lstStyle/>
          <a:p>
            <a:r>
              <a:rPr lang="en-US"/>
              <a:t>Click to edit Master title style</a:t>
            </a:r>
            <a:endParaRPr lang="en-LT"/>
          </a:p>
        </p:txBody>
      </p:sp>
      <p:sp>
        <p:nvSpPr>
          <p:cNvPr id="3" name="Content Placeholder 2">
            <a:extLst>
              <a:ext uri="{FF2B5EF4-FFF2-40B4-BE49-F238E27FC236}">
                <a16:creationId xmlns:a16="http://schemas.microsoft.com/office/drawing/2014/main" id="{ABFD1E55-8EBC-A1EA-45D4-890D8395502F}"/>
              </a:ext>
            </a:extLst>
          </p:cNvPr>
          <p:cNvSpPr>
            <a:spLocks noGrp="1"/>
          </p:cNvSpPr>
          <p:nvPr>
            <p:ph sz="half" idx="1"/>
          </p:nvPr>
        </p:nvSpPr>
        <p:spPr>
          <a:xfrm>
            <a:off x="576264" y="1825625"/>
            <a:ext cx="2519361" cy="4483100"/>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T" dirty="0"/>
          </a:p>
        </p:txBody>
      </p:sp>
      <p:sp>
        <p:nvSpPr>
          <p:cNvPr id="5" name="Date Placeholder 4">
            <a:extLst>
              <a:ext uri="{FF2B5EF4-FFF2-40B4-BE49-F238E27FC236}">
                <a16:creationId xmlns:a16="http://schemas.microsoft.com/office/drawing/2014/main" id="{DE729100-C1F8-829C-5F68-F1AFB3278F24}"/>
              </a:ext>
            </a:extLst>
          </p:cNvPr>
          <p:cNvSpPr>
            <a:spLocks noGrp="1"/>
          </p:cNvSpPr>
          <p:nvPr>
            <p:ph type="dt" sz="half" idx="10"/>
          </p:nvPr>
        </p:nvSpPr>
        <p:spPr/>
        <p:txBody>
          <a:bodyPr/>
          <a:lstStyle/>
          <a:p>
            <a:r>
              <a:rPr lang="en-US"/>
              <a:t>2022-11-09</a:t>
            </a:r>
            <a:endParaRPr lang="en-LT"/>
          </a:p>
        </p:txBody>
      </p:sp>
      <p:sp>
        <p:nvSpPr>
          <p:cNvPr id="6" name="Footer Placeholder 5">
            <a:extLst>
              <a:ext uri="{FF2B5EF4-FFF2-40B4-BE49-F238E27FC236}">
                <a16:creationId xmlns:a16="http://schemas.microsoft.com/office/drawing/2014/main" id="{1D82E1C4-5D1A-0703-C61F-C0A6D2813827}"/>
              </a:ext>
            </a:extLst>
          </p:cNvPr>
          <p:cNvSpPr>
            <a:spLocks noGrp="1"/>
          </p:cNvSpPr>
          <p:nvPr>
            <p:ph type="ftr" sz="quarter" idx="11"/>
          </p:nvPr>
        </p:nvSpPr>
        <p:spPr/>
        <p:txBody>
          <a:bodyPr/>
          <a:lstStyle/>
          <a:p>
            <a:r>
              <a:rPr lang="en-GB"/>
              <a:t>VILNIAUS VYSTYMO KOMPANIJA</a:t>
            </a:r>
            <a:endParaRPr lang="en-LT"/>
          </a:p>
        </p:txBody>
      </p:sp>
      <p:sp>
        <p:nvSpPr>
          <p:cNvPr id="7" name="Slide Number Placeholder 6">
            <a:extLst>
              <a:ext uri="{FF2B5EF4-FFF2-40B4-BE49-F238E27FC236}">
                <a16:creationId xmlns:a16="http://schemas.microsoft.com/office/drawing/2014/main" id="{57AB934B-05F7-BCEF-055D-08FBA53D5E47}"/>
              </a:ext>
            </a:extLst>
          </p:cNvPr>
          <p:cNvSpPr>
            <a:spLocks noGrp="1"/>
          </p:cNvSpPr>
          <p:nvPr>
            <p:ph type="sldNum" sz="quarter" idx="12"/>
          </p:nvPr>
        </p:nvSpPr>
        <p:spPr/>
        <p:txBody>
          <a:bodyPr/>
          <a:lstStyle/>
          <a:p>
            <a:fld id="{96A2724C-3255-754F-837D-4B9E719020A6}" type="slidenum">
              <a:rPr lang="en-LT" smtClean="0"/>
              <a:t>‹#›</a:t>
            </a:fld>
            <a:endParaRPr lang="en-LT"/>
          </a:p>
        </p:txBody>
      </p:sp>
      <p:sp>
        <p:nvSpPr>
          <p:cNvPr id="4" name="Content Placeholder 2">
            <a:extLst>
              <a:ext uri="{FF2B5EF4-FFF2-40B4-BE49-F238E27FC236}">
                <a16:creationId xmlns:a16="http://schemas.microsoft.com/office/drawing/2014/main" id="{A720EDE5-DD26-FE24-4A1B-55C160C8459E}"/>
              </a:ext>
            </a:extLst>
          </p:cNvPr>
          <p:cNvSpPr>
            <a:spLocks noGrp="1"/>
          </p:cNvSpPr>
          <p:nvPr>
            <p:ph sz="half" idx="13"/>
          </p:nvPr>
        </p:nvSpPr>
        <p:spPr>
          <a:xfrm>
            <a:off x="3272490" y="1825625"/>
            <a:ext cx="2519361" cy="4483100"/>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T" dirty="0"/>
          </a:p>
        </p:txBody>
      </p:sp>
      <p:sp>
        <p:nvSpPr>
          <p:cNvPr id="10" name="Content Placeholder 2">
            <a:extLst>
              <a:ext uri="{FF2B5EF4-FFF2-40B4-BE49-F238E27FC236}">
                <a16:creationId xmlns:a16="http://schemas.microsoft.com/office/drawing/2014/main" id="{9A09E3C9-7A54-C9FA-6F47-43C8603C2EC1}"/>
              </a:ext>
            </a:extLst>
          </p:cNvPr>
          <p:cNvSpPr>
            <a:spLocks noGrp="1"/>
          </p:cNvSpPr>
          <p:nvPr>
            <p:ph sz="half" idx="14"/>
          </p:nvPr>
        </p:nvSpPr>
        <p:spPr>
          <a:xfrm>
            <a:off x="5976939" y="1825625"/>
            <a:ext cx="2519361" cy="4483100"/>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T" dirty="0"/>
          </a:p>
        </p:txBody>
      </p:sp>
      <p:sp>
        <p:nvSpPr>
          <p:cNvPr id="11" name="Content Placeholder 2">
            <a:extLst>
              <a:ext uri="{FF2B5EF4-FFF2-40B4-BE49-F238E27FC236}">
                <a16:creationId xmlns:a16="http://schemas.microsoft.com/office/drawing/2014/main" id="{7A096752-651A-5FFF-8608-3935CE9A570D}"/>
              </a:ext>
            </a:extLst>
          </p:cNvPr>
          <p:cNvSpPr>
            <a:spLocks noGrp="1"/>
          </p:cNvSpPr>
          <p:nvPr>
            <p:ph sz="half" idx="15"/>
          </p:nvPr>
        </p:nvSpPr>
        <p:spPr>
          <a:xfrm>
            <a:off x="8677277" y="1825625"/>
            <a:ext cx="2519361" cy="4483100"/>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T" dirty="0"/>
          </a:p>
        </p:txBody>
      </p:sp>
    </p:spTree>
    <p:extLst>
      <p:ext uri="{BB962C8B-B14F-4D97-AF65-F5344CB8AC3E}">
        <p14:creationId xmlns:p14="http://schemas.microsoft.com/office/powerpoint/2010/main" val="2881432591"/>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turi turiniai_mažas aprašym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2E84-D29A-EF83-D7EB-0CB239FD539E}"/>
              </a:ext>
            </a:extLst>
          </p:cNvPr>
          <p:cNvSpPr>
            <a:spLocks noGrp="1"/>
          </p:cNvSpPr>
          <p:nvPr>
            <p:ph type="title"/>
          </p:nvPr>
        </p:nvSpPr>
        <p:spPr/>
        <p:txBody>
          <a:bodyPr/>
          <a:lstStyle/>
          <a:p>
            <a:r>
              <a:rPr lang="en-US"/>
              <a:t>Click to edit Master title style</a:t>
            </a:r>
            <a:endParaRPr lang="en-LT"/>
          </a:p>
        </p:txBody>
      </p:sp>
      <p:sp>
        <p:nvSpPr>
          <p:cNvPr id="3" name="Content Placeholder 2">
            <a:extLst>
              <a:ext uri="{FF2B5EF4-FFF2-40B4-BE49-F238E27FC236}">
                <a16:creationId xmlns:a16="http://schemas.microsoft.com/office/drawing/2014/main" id="{ABFD1E55-8EBC-A1EA-45D4-890D8395502F}"/>
              </a:ext>
            </a:extLst>
          </p:cNvPr>
          <p:cNvSpPr>
            <a:spLocks noGrp="1"/>
          </p:cNvSpPr>
          <p:nvPr>
            <p:ph sz="half" idx="1"/>
          </p:nvPr>
        </p:nvSpPr>
        <p:spPr>
          <a:xfrm>
            <a:off x="576264" y="1825625"/>
            <a:ext cx="2519361" cy="3115543"/>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T" dirty="0"/>
          </a:p>
        </p:txBody>
      </p:sp>
      <p:sp>
        <p:nvSpPr>
          <p:cNvPr id="5" name="Date Placeholder 4">
            <a:extLst>
              <a:ext uri="{FF2B5EF4-FFF2-40B4-BE49-F238E27FC236}">
                <a16:creationId xmlns:a16="http://schemas.microsoft.com/office/drawing/2014/main" id="{DE729100-C1F8-829C-5F68-F1AFB3278F24}"/>
              </a:ext>
            </a:extLst>
          </p:cNvPr>
          <p:cNvSpPr>
            <a:spLocks noGrp="1"/>
          </p:cNvSpPr>
          <p:nvPr>
            <p:ph type="dt" sz="half" idx="10"/>
          </p:nvPr>
        </p:nvSpPr>
        <p:spPr/>
        <p:txBody>
          <a:bodyPr/>
          <a:lstStyle/>
          <a:p>
            <a:r>
              <a:rPr lang="en-US"/>
              <a:t>2022-11-09</a:t>
            </a:r>
            <a:endParaRPr lang="en-LT"/>
          </a:p>
        </p:txBody>
      </p:sp>
      <p:sp>
        <p:nvSpPr>
          <p:cNvPr id="6" name="Footer Placeholder 5">
            <a:extLst>
              <a:ext uri="{FF2B5EF4-FFF2-40B4-BE49-F238E27FC236}">
                <a16:creationId xmlns:a16="http://schemas.microsoft.com/office/drawing/2014/main" id="{1D82E1C4-5D1A-0703-C61F-C0A6D2813827}"/>
              </a:ext>
            </a:extLst>
          </p:cNvPr>
          <p:cNvSpPr>
            <a:spLocks noGrp="1"/>
          </p:cNvSpPr>
          <p:nvPr>
            <p:ph type="ftr" sz="quarter" idx="11"/>
          </p:nvPr>
        </p:nvSpPr>
        <p:spPr/>
        <p:txBody>
          <a:bodyPr/>
          <a:lstStyle/>
          <a:p>
            <a:r>
              <a:rPr lang="en-GB"/>
              <a:t>VILNIAUS VYSTYMO KOMPANIJA</a:t>
            </a:r>
            <a:endParaRPr lang="en-LT"/>
          </a:p>
        </p:txBody>
      </p:sp>
      <p:sp>
        <p:nvSpPr>
          <p:cNvPr id="7" name="Slide Number Placeholder 6">
            <a:extLst>
              <a:ext uri="{FF2B5EF4-FFF2-40B4-BE49-F238E27FC236}">
                <a16:creationId xmlns:a16="http://schemas.microsoft.com/office/drawing/2014/main" id="{57AB934B-05F7-BCEF-055D-08FBA53D5E47}"/>
              </a:ext>
            </a:extLst>
          </p:cNvPr>
          <p:cNvSpPr>
            <a:spLocks noGrp="1"/>
          </p:cNvSpPr>
          <p:nvPr>
            <p:ph type="sldNum" sz="quarter" idx="12"/>
          </p:nvPr>
        </p:nvSpPr>
        <p:spPr/>
        <p:txBody>
          <a:bodyPr/>
          <a:lstStyle/>
          <a:p>
            <a:fld id="{96A2724C-3255-754F-837D-4B9E719020A6}" type="slidenum">
              <a:rPr lang="en-LT" smtClean="0"/>
              <a:t>‹#›</a:t>
            </a:fld>
            <a:endParaRPr lang="en-LT"/>
          </a:p>
        </p:txBody>
      </p:sp>
      <p:sp>
        <p:nvSpPr>
          <p:cNvPr id="4" name="Content Placeholder 2">
            <a:extLst>
              <a:ext uri="{FF2B5EF4-FFF2-40B4-BE49-F238E27FC236}">
                <a16:creationId xmlns:a16="http://schemas.microsoft.com/office/drawing/2014/main" id="{A720EDE5-DD26-FE24-4A1B-55C160C8459E}"/>
              </a:ext>
            </a:extLst>
          </p:cNvPr>
          <p:cNvSpPr>
            <a:spLocks noGrp="1"/>
          </p:cNvSpPr>
          <p:nvPr>
            <p:ph sz="half" idx="13"/>
          </p:nvPr>
        </p:nvSpPr>
        <p:spPr>
          <a:xfrm>
            <a:off x="3272490" y="1825625"/>
            <a:ext cx="2519361" cy="3115543"/>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T" dirty="0"/>
          </a:p>
        </p:txBody>
      </p:sp>
      <p:sp>
        <p:nvSpPr>
          <p:cNvPr id="10" name="Content Placeholder 2">
            <a:extLst>
              <a:ext uri="{FF2B5EF4-FFF2-40B4-BE49-F238E27FC236}">
                <a16:creationId xmlns:a16="http://schemas.microsoft.com/office/drawing/2014/main" id="{9A09E3C9-7A54-C9FA-6F47-43C8603C2EC1}"/>
              </a:ext>
            </a:extLst>
          </p:cNvPr>
          <p:cNvSpPr>
            <a:spLocks noGrp="1"/>
          </p:cNvSpPr>
          <p:nvPr>
            <p:ph sz="half" idx="14"/>
          </p:nvPr>
        </p:nvSpPr>
        <p:spPr>
          <a:xfrm>
            <a:off x="5976939" y="1825625"/>
            <a:ext cx="2519361" cy="3115543"/>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T" dirty="0"/>
          </a:p>
        </p:txBody>
      </p:sp>
      <p:sp>
        <p:nvSpPr>
          <p:cNvPr id="11" name="Content Placeholder 2">
            <a:extLst>
              <a:ext uri="{FF2B5EF4-FFF2-40B4-BE49-F238E27FC236}">
                <a16:creationId xmlns:a16="http://schemas.microsoft.com/office/drawing/2014/main" id="{7A096752-651A-5FFF-8608-3935CE9A570D}"/>
              </a:ext>
            </a:extLst>
          </p:cNvPr>
          <p:cNvSpPr>
            <a:spLocks noGrp="1"/>
          </p:cNvSpPr>
          <p:nvPr>
            <p:ph sz="half" idx="15"/>
          </p:nvPr>
        </p:nvSpPr>
        <p:spPr>
          <a:xfrm>
            <a:off x="8677277" y="1825625"/>
            <a:ext cx="2519361" cy="3115543"/>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T" dirty="0"/>
          </a:p>
        </p:txBody>
      </p:sp>
      <p:sp>
        <p:nvSpPr>
          <p:cNvPr id="8" name="Content Placeholder 2">
            <a:extLst>
              <a:ext uri="{FF2B5EF4-FFF2-40B4-BE49-F238E27FC236}">
                <a16:creationId xmlns:a16="http://schemas.microsoft.com/office/drawing/2014/main" id="{BD37DD2F-5374-164C-DE47-705632DB90EA}"/>
              </a:ext>
            </a:extLst>
          </p:cNvPr>
          <p:cNvSpPr>
            <a:spLocks noGrp="1"/>
          </p:cNvSpPr>
          <p:nvPr>
            <p:ph sz="half" idx="16"/>
          </p:nvPr>
        </p:nvSpPr>
        <p:spPr>
          <a:xfrm>
            <a:off x="576264" y="5085184"/>
            <a:ext cx="2519361" cy="1223541"/>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T" dirty="0"/>
          </a:p>
        </p:txBody>
      </p:sp>
      <p:sp>
        <p:nvSpPr>
          <p:cNvPr id="9" name="Content Placeholder 2">
            <a:extLst>
              <a:ext uri="{FF2B5EF4-FFF2-40B4-BE49-F238E27FC236}">
                <a16:creationId xmlns:a16="http://schemas.microsoft.com/office/drawing/2014/main" id="{2EAA97C4-FCAF-0E19-65A4-BCB70D7FFB8E}"/>
              </a:ext>
            </a:extLst>
          </p:cNvPr>
          <p:cNvSpPr>
            <a:spLocks noGrp="1"/>
          </p:cNvSpPr>
          <p:nvPr>
            <p:ph sz="half" idx="17"/>
          </p:nvPr>
        </p:nvSpPr>
        <p:spPr>
          <a:xfrm>
            <a:off x="3272490" y="5085184"/>
            <a:ext cx="2519361" cy="1223541"/>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T" dirty="0"/>
          </a:p>
        </p:txBody>
      </p:sp>
      <p:sp>
        <p:nvSpPr>
          <p:cNvPr id="12" name="Content Placeholder 2">
            <a:extLst>
              <a:ext uri="{FF2B5EF4-FFF2-40B4-BE49-F238E27FC236}">
                <a16:creationId xmlns:a16="http://schemas.microsoft.com/office/drawing/2014/main" id="{B5B1CD2D-B907-5191-C00C-68E19D6EAE89}"/>
              </a:ext>
            </a:extLst>
          </p:cNvPr>
          <p:cNvSpPr>
            <a:spLocks noGrp="1"/>
          </p:cNvSpPr>
          <p:nvPr>
            <p:ph sz="half" idx="18"/>
          </p:nvPr>
        </p:nvSpPr>
        <p:spPr>
          <a:xfrm>
            <a:off x="5976939" y="5085184"/>
            <a:ext cx="2519361" cy="1223541"/>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T" dirty="0"/>
          </a:p>
        </p:txBody>
      </p:sp>
      <p:sp>
        <p:nvSpPr>
          <p:cNvPr id="13" name="Content Placeholder 2">
            <a:extLst>
              <a:ext uri="{FF2B5EF4-FFF2-40B4-BE49-F238E27FC236}">
                <a16:creationId xmlns:a16="http://schemas.microsoft.com/office/drawing/2014/main" id="{7C13C4F5-95C2-15ED-00FD-35F97EB31F56}"/>
              </a:ext>
            </a:extLst>
          </p:cNvPr>
          <p:cNvSpPr>
            <a:spLocks noGrp="1"/>
          </p:cNvSpPr>
          <p:nvPr>
            <p:ph sz="half" idx="19"/>
          </p:nvPr>
        </p:nvSpPr>
        <p:spPr>
          <a:xfrm>
            <a:off x="8677277" y="5085184"/>
            <a:ext cx="2519361" cy="1223541"/>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T" dirty="0"/>
          </a:p>
        </p:txBody>
      </p:sp>
    </p:spTree>
    <p:extLst>
      <p:ext uri="{BB962C8B-B14F-4D97-AF65-F5344CB8AC3E}">
        <p14:creationId xmlns:p14="http://schemas.microsoft.com/office/powerpoint/2010/main" val="3569096960"/>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enki turinia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2E84-D29A-EF83-D7EB-0CB239FD539E}"/>
              </a:ext>
            </a:extLst>
          </p:cNvPr>
          <p:cNvSpPr>
            <a:spLocks noGrp="1"/>
          </p:cNvSpPr>
          <p:nvPr>
            <p:ph type="title"/>
          </p:nvPr>
        </p:nvSpPr>
        <p:spPr/>
        <p:txBody>
          <a:bodyPr/>
          <a:lstStyle/>
          <a:p>
            <a:r>
              <a:rPr lang="en-US"/>
              <a:t>Click to edit Master title style</a:t>
            </a:r>
            <a:endParaRPr lang="en-LT"/>
          </a:p>
        </p:txBody>
      </p:sp>
      <p:sp>
        <p:nvSpPr>
          <p:cNvPr id="3" name="Content Placeholder 2">
            <a:extLst>
              <a:ext uri="{FF2B5EF4-FFF2-40B4-BE49-F238E27FC236}">
                <a16:creationId xmlns:a16="http://schemas.microsoft.com/office/drawing/2014/main" id="{ABFD1E55-8EBC-A1EA-45D4-890D8395502F}"/>
              </a:ext>
            </a:extLst>
          </p:cNvPr>
          <p:cNvSpPr>
            <a:spLocks noGrp="1"/>
          </p:cNvSpPr>
          <p:nvPr>
            <p:ph sz="half" idx="1"/>
          </p:nvPr>
        </p:nvSpPr>
        <p:spPr>
          <a:xfrm>
            <a:off x="576264" y="4136502"/>
            <a:ext cx="3419474" cy="2172222"/>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T" dirty="0"/>
          </a:p>
        </p:txBody>
      </p:sp>
      <p:sp>
        <p:nvSpPr>
          <p:cNvPr id="5" name="Date Placeholder 4">
            <a:extLst>
              <a:ext uri="{FF2B5EF4-FFF2-40B4-BE49-F238E27FC236}">
                <a16:creationId xmlns:a16="http://schemas.microsoft.com/office/drawing/2014/main" id="{DE729100-C1F8-829C-5F68-F1AFB3278F24}"/>
              </a:ext>
            </a:extLst>
          </p:cNvPr>
          <p:cNvSpPr>
            <a:spLocks noGrp="1"/>
          </p:cNvSpPr>
          <p:nvPr>
            <p:ph type="dt" sz="half" idx="10"/>
          </p:nvPr>
        </p:nvSpPr>
        <p:spPr/>
        <p:txBody>
          <a:bodyPr/>
          <a:lstStyle/>
          <a:p>
            <a:r>
              <a:rPr lang="en-US"/>
              <a:t>2022-11-09</a:t>
            </a:r>
            <a:endParaRPr lang="en-LT"/>
          </a:p>
        </p:txBody>
      </p:sp>
      <p:sp>
        <p:nvSpPr>
          <p:cNvPr id="6" name="Footer Placeholder 5">
            <a:extLst>
              <a:ext uri="{FF2B5EF4-FFF2-40B4-BE49-F238E27FC236}">
                <a16:creationId xmlns:a16="http://schemas.microsoft.com/office/drawing/2014/main" id="{1D82E1C4-5D1A-0703-C61F-C0A6D2813827}"/>
              </a:ext>
            </a:extLst>
          </p:cNvPr>
          <p:cNvSpPr>
            <a:spLocks noGrp="1"/>
          </p:cNvSpPr>
          <p:nvPr>
            <p:ph type="ftr" sz="quarter" idx="11"/>
          </p:nvPr>
        </p:nvSpPr>
        <p:spPr/>
        <p:txBody>
          <a:bodyPr/>
          <a:lstStyle/>
          <a:p>
            <a:r>
              <a:rPr lang="en-GB"/>
              <a:t>VILNIAUS VYSTYMO KOMPANIJA</a:t>
            </a:r>
            <a:endParaRPr lang="en-LT"/>
          </a:p>
        </p:txBody>
      </p:sp>
      <p:sp>
        <p:nvSpPr>
          <p:cNvPr id="7" name="Slide Number Placeholder 6">
            <a:extLst>
              <a:ext uri="{FF2B5EF4-FFF2-40B4-BE49-F238E27FC236}">
                <a16:creationId xmlns:a16="http://schemas.microsoft.com/office/drawing/2014/main" id="{57AB934B-05F7-BCEF-055D-08FBA53D5E47}"/>
              </a:ext>
            </a:extLst>
          </p:cNvPr>
          <p:cNvSpPr>
            <a:spLocks noGrp="1"/>
          </p:cNvSpPr>
          <p:nvPr>
            <p:ph type="sldNum" sz="quarter" idx="12"/>
          </p:nvPr>
        </p:nvSpPr>
        <p:spPr/>
        <p:txBody>
          <a:bodyPr/>
          <a:lstStyle/>
          <a:p>
            <a:fld id="{96A2724C-3255-754F-837D-4B9E719020A6}" type="slidenum">
              <a:rPr lang="en-LT" smtClean="0"/>
              <a:t>‹#›</a:t>
            </a:fld>
            <a:endParaRPr lang="en-LT"/>
          </a:p>
        </p:txBody>
      </p:sp>
      <p:sp>
        <p:nvSpPr>
          <p:cNvPr id="8" name="Content Placeholder 2">
            <a:extLst>
              <a:ext uri="{FF2B5EF4-FFF2-40B4-BE49-F238E27FC236}">
                <a16:creationId xmlns:a16="http://schemas.microsoft.com/office/drawing/2014/main" id="{A8AFA2C6-76ED-2130-34CE-F92D24EC3BB5}"/>
              </a:ext>
            </a:extLst>
          </p:cNvPr>
          <p:cNvSpPr>
            <a:spLocks noGrp="1"/>
          </p:cNvSpPr>
          <p:nvPr>
            <p:ph sz="half" idx="13"/>
          </p:nvPr>
        </p:nvSpPr>
        <p:spPr>
          <a:xfrm>
            <a:off x="4176714" y="4136502"/>
            <a:ext cx="3419474" cy="2172222"/>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T" dirty="0"/>
          </a:p>
        </p:txBody>
      </p:sp>
      <p:sp>
        <p:nvSpPr>
          <p:cNvPr id="9" name="Content Placeholder 2">
            <a:extLst>
              <a:ext uri="{FF2B5EF4-FFF2-40B4-BE49-F238E27FC236}">
                <a16:creationId xmlns:a16="http://schemas.microsoft.com/office/drawing/2014/main" id="{264727D1-80FB-CB70-B76F-AFA63967EE2E}"/>
              </a:ext>
            </a:extLst>
          </p:cNvPr>
          <p:cNvSpPr>
            <a:spLocks noGrp="1"/>
          </p:cNvSpPr>
          <p:nvPr>
            <p:ph sz="half" idx="14"/>
          </p:nvPr>
        </p:nvSpPr>
        <p:spPr>
          <a:xfrm>
            <a:off x="7777164" y="4136729"/>
            <a:ext cx="3419474" cy="2172222"/>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T" dirty="0"/>
          </a:p>
        </p:txBody>
      </p:sp>
      <p:sp>
        <p:nvSpPr>
          <p:cNvPr id="4" name="Content Placeholder 2">
            <a:extLst>
              <a:ext uri="{FF2B5EF4-FFF2-40B4-BE49-F238E27FC236}">
                <a16:creationId xmlns:a16="http://schemas.microsoft.com/office/drawing/2014/main" id="{EC733B47-2C43-BF38-2F06-C998CBD06992}"/>
              </a:ext>
            </a:extLst>
          </p:cNvPr>
          <p:cNvSpPr>
            <a:spLocks noGrp="1"/>
          </p:cNvSpPr>
          <p:nvPr>
            <p:ph sz="half" idx="15"/>
          </p:nvPr>
        </p:nvSpPr>
        <p:spPr>
          <a:xfrm>
            <a:off x="576263" y="1813724"/>
            <a:ext cx="5219699" cy="2172222"/>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T" dirty="0"/>
          </a:p>
        </p:txBody>
      </p:sp>
      <p:sp>
        <p:nvSpPr>
          <p:cNvPr id="10" name="Content Placeholder 2">
            <a:extLst>
              <a:ext uri="{FF2B5EF4-FFF2-40B4-BE49-F238E27FC236}">
                <a16:creationId xmlns:a16="http://schemas.microsoft.com/office/drawing/2014/main" id="{DE0970E1-C575-5F0D-9CF4-F287D4B644BF}"/>
              </a:ext>
            </a:extLst>
          </p:cNvPr>
          <p:cNvSpPr>
            <a:spLocks noGrp="1"/>
          </p:cNvSpPr>
          <p:nvPr>
            <p:ph sz="half" idx="16"/>
          </p:nvPr>
        </p:nvSpPr>
        <p:spPr>
          <a:xfrm>
            <a:off x="5975350" y="1813724"/>
            <a:ext cx="5219699" cy="2172222"/>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T" dirty="0"/>
          </a:p>
        </p:txBody>
      </p:sp>
    </p:spTree>
    <p:extLst>
      <p:ext uri="{BB962C8B-B14F-4D97-AF65-F5344CB8AC3E}">
        <p14:creationId xmlns:p14="http://schemas.microsoft.com/office/powerpoint/2010/main" val="1340694662"/>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Šeši turinia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2E84-D29A-EF83-D7EB-0CB239FD539E}"/>
              </a:ext>
            </a:extLst>
          </p:cNvPr>
          <p:cNvSpPr>
            <a:spLocks noGrp="1"/>
          </p:cNvSpPr>
          <p:nvPr>
            <p:ph type="title"/>
          </p:nvPr>
        </p:nvSpPr>
        <p:spPr/>
        <p:txBody>
          <a:bodyPr/>
          <a:lstStyle/>
          <a:p>
            <a:r>
              <a:rPr lang="en-US"/>
              <a:t>Click to edit Master title style</a:t>
            </a:r>
            <a:endParaRPr lang="en-LT"/>
          </a:p>
        </p:txBody>
      </p:sp>
      <p:sp>
        <p:nvSpPr>
          <p:cNvPr id="3" name="Content Placeholder 2">
            <a:extLst>
              <a:ext uri="{FF2B5EF4-FFF2-40B4-BE49-F238E27FC236}">
                <a16:creationId xmlns:a16="http://schemas.microsoft.com/office/drawing/2014/main" id="{ABFD1E55-8EBC-A1EA-45D4-890D8395502F}"/>
              </a:ext>
            </a:extLst>
          </p:cNvPr>
          <p:cNvSpPr>
            <a:spLocks noGrp="1"/>
          </p:cNvSpPr>
          <p:nvPr>
            <p:ph sz="half" idx="1"/>
          </p:nvPr>
        </p:nvSpPr>
        <p:spPr>
          <a:xfrm>
            <a:off x="576264" y="4136502"/>
            <a:ext cx="3419474" cy="2172222"/>
          </a:xfrm>
        </p:spPr>
        <p:txBody>
          <a:bodyPr lIns="182880" tIns="91440" rIns="182880" bIns="91440">
            <a:no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T" dirty="0"/>
          </a:p>
        </p:txBody>
      </p:sp>
      <p:sp>
        <p:nvSpPr>
          <p:cNvPr id="5" name="Date Placeholder 4">
            <a:extLst>
              <a:ext uri="{FF2B5EF4-FFF2-40B4-BE49-F238E27FC236}">
                <a16:creationId xmlns:a16="http://schemas.microsoft.com/office/drawing/2014/main" id="{DE729100-C1F8-829C-5F68-F1AFB3278F24}"/>
              </a:ext>
            </a:extLst>
          </p:cNvPr>
          <p:cNvSpPr>
            <a:spLocks noGrp="1"/>
          </p:cNvSpPr>
          <p:nvPr>
            <p:ph type="dt" sz="half" idx="10"/>
          </p:nvPr>
        </p:nvSpPr>
        <p:spPr/>
        <p:txBody>
          <a:bodyPr/>
          <a:lstStyle/>
          <a:p>
            <a:r>
              <a:rPr lang="en-US"/>
              <a:t>2022-11-09</a:t>
            </a:r>
            <a:endParaRPr lang="en-LT"/>
          </a:p>
        </p:txBody>
      </p:sp>
      <p:sp>
        <p:nvSpPr>
          <p:cNvPr id="6" name="Footer Placeholder 5">
            <a:extLst>
              <a:ext uri="{FF2B5EF4-FFF2-40B4-BE49-F238E27FC236}">
                <a16:creationId xmlns:a16="http://schemas.microsoft.com/office/drawing/2014/main" id="{1D82E1C4-5D1A-0703-C61F-C0A6D2813827}"/>
              </a:ext>
            </a:extLst>
          </p:cNvPr>
          <p:cNvSpPr>
            <a:spLocks noGrp="1"/>
          </p:cNvSpPr>
          <p:nvPr>
            <p:ph type="ftr" sz="quarter" idx="11"/>
          </p:nvPr>
        </p:nvSpPr>
        <p:spPr/>
        <p:txBody>
          <a:bodyPr/>
          <a:lstStyle/>
          <a:p>
            <a:r>
              <a:rPr lang="en-GB"/>
              <a:t>VILNIAUS VYSTYMO KOMPANIJA</a:t>
            </a:r>
            <a:endParaRPr lang="en-LT"/>
          </a:p>
        </p:txBody>
      </p:sp>
      <p:sp>
        <p:nvSpPr>
          <p:cNvPr id="7" name="Slide Number Placeholder 6">
            <a:extLst>
              <a:ext uri="{FF2B5EF4-FFF2-40B4-BE49-F238E27FC236}">
                <a16:creationId xmlns:a16="http://schemas.microsoft.com/office/drawing/2014/main" id="{57AB934B-05F7-BCEF-055D-08FBA53D5E47}"/>
              </a:ext>
            </a:extLst>
          </p:cNvPr>
          <p:cNvSpPr>
            <a:spLocks noGrp="1"/>
          </p:cNvSpPr>
          <p:nvPr>
            <p:ph type="sldNum" sz="quarter" idx="12"/>
          </p:nvPr>
        </p:nvSpPr>
        <p:spPr/>
        <p:txBody>
          <a:bodyPr/>
          <a:lstStyle/>
          <a:p>
            <a:fld id="{96A2724C-3255-754F-837D-4B9E719020A6}" type="slidenum">
              <a:rPr lang="en-LT" smtClean="0"/>
              <a:t>‹#›</a:t>
            </a:fld>
            <a:endParaRPr lang="en-LT"/>
          </a:p>
        </p:txBody>
      </p:sp>
      <p:sp>
        <p:nvSpPr>
          <p:cNvPr id="8" name="Content Placeholder 2">
            <a:extLst>
              <a:ext uri="{FF2B5EF4-FFF2-40B4-BE49-F238E27FC236}">
                <a16:creationId xmlns:a16="http://schemas.microsoft.com/office/drawing/2014/main" id="{A8AFA2C6-76ED-2130-34CE-F92D24EC3BB5}"/>
              </a:ext>
            </a:extLst>
          </p:cNvPr>
          <p:cNvSpPr>
            <a:spLocks noGrp="1"/>
          </p:cNvSpPr>
          <p:nvPr>
            <p:ph sz="half" idx="13"/>
          </p:nvPr>
        </p:nvSpPr>
        <p:spPr>
          <a:xfrm>
            <a:off x="4176714" y="4136502"/>
            <a:ext cx="3419474" cy="2172222"/>
          </a:xfrm>
        </p:spPr>
        <p:txBody>
          <a:bodyPr lIns="182880" tIns="91440" rIns="182880" bIns="91440">
            <a:no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T" dirty="0"/>
          </a:p>
        </p:txBody>
      </p:sp>
      <p:sp>
        <p:nvSpPr>
          <p:cNvPr id="9" name="Content Placeholder 2">
            <a:extLst>
              <a:ext uri="{FF2B5EF4-FFF2-40B4-BE49-F238E27FC236}">
                <a16:creationId xmlns:a16="http://schemas.microsoft.com/office/drawing/2014/main" id="{264727D1-80FB-CB70-B76F-AFA63967EE2E}"/>
              </a:ext>
            </a:extLst>
          </p:cNvPr>
          <p:cNvSpPr>
            <a:spLocks noGrp="1"/>
          </p:cNvSpPr>
          <p:nvPr>
            <p:ph sz="half" idx="14"/>
          </p:nvPr>
        </p:nvSpPr>
        <p:spPr>
          <a:xfrm>
            <a:off x="7777164" y="4136729"/>
            <a:ext cx="3419474" cy="2172222"/>
          </a:xfrm>
        </p:spPr>
        <p:txBody>
          <a:bodyPr lIns="182880" tIns="91440" rIns="182880" bIns="91440">
            <a:no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T" dirty="0"/>
          </a:p>
        </p:txBody>
      </p:sp>
      <p:sp>
        <p:nvSpPr>
          <p:cNvPr id="11" name="Content Placeholder 2">
            <a:extLst>
              <a:ext uri="{FF2B5EF4-FFF2-40B4-BE49-F238E27FC236}">
                <a16:creationId xmlns:a16="http://schemas.microsoft.com/office/drawing/2014/main" id="{0CA914A6-BF22-FF13-00FC-D4AE1D390092}"/>
              </a:ext>
            </a:extLst>
          </p:cNvPr>
          <p:cNvSpPr>
            <a:spLocks noGrp="1"/>
          </p:cNvSpPr>
          <p:nvPr>
            <p:ph sz="half" idx="17"/>
          </p:nvPr>
        </p:nvSpPr>
        <p:spPr>
          <a:xfrm>
            <a:off x="579870" y="1813724"/>
            <a:ext cx="3419474" cy="2172222"/>
          </a:xfrm>
        </p:spPr>
        <p:txBody>
          <a:bodyPr lIns="182880" tIns="91440" rIns="182880" bIns="91440">
            <a:no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T" dirty="0"/>
          </a:p>
        </p:txBody>
      </p:sp>
      <p:sp>
        <p:nvSpPr>
          <p:cNvPr id="12" name="Content Placeholder 2">
            <a:extLst>
              <a:ext uri="{FF2B5EF4-FFF2-40B4-BE49-F238E27FC236}">
                <a16:creationId xmlns:a16="http://schemas.microsoft.com/office/drawing/2014/main" id="{E1DE5498-0AE9-9633-897C-2985DAB6AEB4}"/>
              </a:ext>
            </a:extLst>
          </p:cNvPr>
          <p:cNvSpPr>
            <a:spLocks noGrp="1"/>
          </p:cNvSpPr>
          <p:nvPr>
            <p:ph sz="half" idx="18"/>
          </p:nvPr>
        </p:nvSpPr>
        <p:spPr>
          <a:xfrm>
            <a:off x="4180320" y="1813724"/>
            <a:ext cx="3419474" cy="2172222"/>
          </a:xfrm>
        </p:spPr>
        <p:txBody>
          <a:bodyPr lIns="182880" tIns="91440" rIns="182880" bIns="91440">
            <a:no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T" dirty="0"/>
          </a:p>
        </p:txBody>
      </p:sp>
      <p:sp>
        <p:nvSpPr>
          <p:cNvPr id="13" name="Content Placeholder 2">
            <a:extLst>
              <a:ext uri="{FF2B5EF4-FFF2-40B4-BE49-F238E27FC236}">
                <a16:creationId xmlns:a16="http://schemas.microsoft.com/office/drawing/2014/main" id="{952D9DFC-EDE3-54B0-ABEE-82F989452E64}"/>
              </a:ext>
            </a:extLst>
          </p:cNvPr>
          <p:cNvSpPr>
            <a:spLocks noGrp="1"/>
          </p:cNvSpPr>
          <p:nvPr>
            <p:ph sz="half" idx="19"/>
          </p:nvPr>
        </p:nvSpPr>
        <p:spPr>
          <a:xfrm>
            <a:off x="7780770" y="1813951"/>
            <a:ext cx="3419474" cy="2172222"/>
          </a:xfrm>
        </p:spPr>
        <p:txBody>
          <a:bodyPr lIns="182880" tIns="91440" rIns="182880" bIns="91440">
            <a:no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T" dirty="0"/>
          </a:p>
        </p:txBody>
      </p:sp>
    </p:spTree>
    <p:extLst>
      <p:ext uri="{BB962C8B-B14F-4D97-AF65-F5344CB8AC3E}">
        <p14:creationId xmlns:p14="http://schemas.microsoft.com/office/powerpoint/2010/main" val="1597509434"/>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61F0C-8E6F-924A-E68F-5413440BCAE1}"/>
              </a:ext>
            </a:extLst>
          </p:cNvPr>
          <p:cNvSpPr>
            <a:spLocks noGrp="1"/>
          </p:cNvSpPr>
          <p:nvPr>
            <p:ph type="title"/>
          </p:nvPr>
        </p:nvSpPr>
        <p:spPr>
          <a:xfrm>
            <a:off x="576264" y="549275"/>
            <a:ext cx="4319586" cy="1600200"/>
          </a:xfrm>
        </p:spPr>
        <p:txBody>
          <a:bodyPr anchor="t">
            <a:noAutofit/>
          </a:bodyPr>
          <a:lstStyle>
            <a:lvl1pPr>
              <a:defRPr sz="4000"/>
            </a:lvl1pPr>
          </a:lstStyle>
          <a:p>
            <a:r>
              <a:rPr lang="en-US"/>
              <a:t>Click to edit Master title style</a:t>
            </a:r>
            <a:endParaRPr lang="en-LT" dirty="0"/>
          </a:p>
        </p:txBody>
      </p:sp>
      <p:sp>
        <p:nvSpPr>
          <p:cNvPr id="3" name="Content Placeholder 2">
            <a:extLst>
              <a:ext uri="{FF2B5EF4-FFF2-40B4-BE49-F238E27FC236}">
                <a16:creationId xmlns:a16="http://schemas.microsoft.com/office/drawing/2014/main" id="{4CA9FCE3-FADF-6879-1148-AC941CE187CB}"/>
              </a:ext>
            </a:extLst>
          </p:cNvPr>
          <p:cNvSpPr>
            <a:spLocks noGrp="1"/>
          </p:cNvSpPr>
          <p:nvPr>
            <p:ph idx="1"/>
          </p:nvPr>
        </p:nvSpPr>
        <p:spPr>
          <a:xfrm>
            <a:off x="5075238" y="549275"/>
            <a:ext cx="6121400" cy="5759450"/>
          </a:xfrm>
        </p:spPr>
        <p:txBody>
          <a:bodyPr>
            <a:normAutofit/>
          </a:bodyPr>
          <a:lstStyle>
            <a:lvl1pPr>
              <a:defRPr sz="1400"/>
            </a:lvl1pPr>
            <a:lvl2pPr>
              <a:defRPr sz="1200"/>
            </a:lvl2pPr>
            <a:lvl3pPr>
              <a:defRPr sz="1100"/>
            </a:lvl3pPr>
            <a:lvl4pPr>
              <a:defRPr sz="1050"/>
            </a:lvl4pPr>
            <a:lvl5pPr>
              <a:defRPr sz="105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T"/>
          </a:p>
        </p:txBody>
      </p:sp>
      <p:sp>
        <p:nvSpPr>
          <p:cNvPr id="4" name="Text Placeholder 3">
            <a:extLst>
              <a:ext uri="{FF2B5EF4-FFF2-40B4-BE49-F238E27FC236}">
                <a16:creationId xmlns:a16="http://schemas.microsoft.com/office/drawing/2014/main" id="{B73A8615-1C51-67F3-21EF-B4E56CAA133E}"/>
              </a:ext>
            </a:extLst>
          </p:cNvPr>
          <p:cNvSpPr>
            <a:spLocks noGrp="1"/>
          </p:cNvSpPr>
          <p:nvPr>
            <p:ph type="body" sz="half" idx="2"/>
          </p:nvPr>
        </p:nvSpPr>
        <p:spPr>
          <a:xfrm>
            <a:off x="576264" y="2348879"/>
            <a:ext cx="4319586" cy="3959845"/>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9B0F3A-5AA6-BB7E-9EFF-768C5F8694FD}"/>
              </a:ext>
            </a:extLst>
          </p:cNvPr>
          <p:cNvSpPr>
            <a:spLocks noGrp="1"/>
          </p:cNvSpPr>
          <p:nvPr>
            <p:ph type="dt" sz="half" idx="10"/>
          </p:nvPr>
        </p:nvSpPr>
        <p:spPr/>
        <p:txBody>
          <a:bodyPr/>
          <a:lstStyle/>
          <a:p>
            <a:r>
              <a:rPr lang="en-US"/>
              <a:t>2022-11-09</a:t>
            </a:r>
            <a:endParaRPr lang="en-LT"/>
          </a:p>
        </p:txBody>
      </p:sp>
      <p:sp>
        <p:nvSpPr>
          <p:cNvPr id="6" name="Footer Placeholder 5">
            <a:extLst>
              <a:ext uri="{FF2B5EF4-FFF2-40B4-BE49-F238E27FC236}">
                <a16:creationId xmlns:a16="http://schemas.microsoft.com/office/drawing/2014/main" id="{E3A835F8-FBB4-B897-E598-899E2909D7A3}"/>
              </a:ext>
            </a:extLst>
          </p:cNvPr>
          <p:cNvSpPr>
            <a:spLocks noGrp="1"/>
          </p:cNvSpPr>
          <p:nvPr>
            <p:ph type="ftr" sz="quarter" idx="11"/>
          </p:nvPr>
        </p:nvSpPr>
        <p:spPr/>
        <p:txBody>
          <a:bodyPr/>
          <a:lstStyle/>
          <a:p>
            <a:r>
              <a:rPr lang="en-GB"/>
              <a:t>VILNIAUS VYSTYMO KOMPANIJA</a:t>
            </a:r>
            <a:endParaRPr lang="en-LT"/>
          </a:p>
        </p:txBody>
      </p:sp>
      <p:sp>
        <p:nvSpPr>
          <p:cNvPr id="7" name="Slide Number Placeholder 6">
            <a:extLst>
              <a:ext uri="{FF2B5EF4-FFF2-40B4-BE49-F238E27FC236}">
                <a16:creationId xmlns:a16="http://schemas.microsoft.com/office/drawing/2014/main" id="{907F016B-27FD-8093-B5A8-AB274E41EB71}"/>
              </a:ext>
            </a:extLst>
          </p:cNvPr>
          <p:cNvSpPr>
            <a:spLocks noGrp="1"/>
          </p:cNvSpPr>
          <p:nvPr>
            <p:ph type="sldNum" sz="quarter" idx="12"/>
          </p:nvPr>
        </p:nvSpPr>
        <p:spPr/>
        <p:txBody>
          <a:bodyPr/>
          <a:lstStyle/>
          <a:p>
            <a:fld id="{96A2724C-3255-754F-837D-4B9E719020A6}" type="slidenum">
              <a:rPr lang="en-LT" smtClean="0"/>
              <a:t>‹#›</a:t>
            </a:fld>
            <a:endParaRPr lang="en-LT"/>
          </a:p>
        </p:txBody>
      </p:sp>
    </p:spTree>
    <p:extLst>
      <p:ext uri="{BB962C8B-B14F-4D97-AF65-F5344CB8AC3E}">
        <p14:creationId xmlns:p14="http://schemas.microsoft.com/office/powerpoint/2010/main" val="3663723118"/>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83784-7A8B-C678-6353-26AB67485DD7}"/>
              </a:ext>
            </a:extLst>
          </p:cNvPr>
          <p:cNvSpPr>
            <a:spLocks noGrp="1"/>
          </p:cNvSpPr>
          <p:nvPr>
            <p:ph type="title"/>
          </p:nvPr>
        </p:nvSpPr>
        <p:spPr>
          <a:xfrm>
            <a:off x="576263" y="549275"/>
            <a:ext cx="4311650" cy="1600200"/>
          </a:xfrm>
        </p:spPr>
        <p:txBody>
          <a:bodyPr anchor="t">
            <a:noAutofit/>
          </a:bodyPr>
          <a:lstStyle>
            <a:lvl1pPr>
              <a:defRPr sz="4000"/>
            </a:lvl1pPr>
          </a:lstStyle>
          <a:p>
            <a:r>
              <a:rPr lang="en-US"/>
              <a:t>Click to edit Master title style</a:t>
            </a:r>
            <a:endParaRPr lang="en-LT" dirty="0"/>
          </a:p>
        </p:txBody>
      </p:sp>
      <p:sp>
        <p:nvSpPr>
          <p:cNvPr id="3" name="Picture Placeholder 2">
            <a:extLst>
              <a:ext uri="{FF2B5EF4-FFF2-40B4-BE49-F238E27FC236}">
                <a16:creationId xmlns:a16="http://schemas.microsoft.com/office/drawing/2014/main" id="{64FB2A4E-F8DF-F2EB-A9A9-953E64E4AC80}"/>
              </a:ext>
            </a:extLst>
          </p:cNvPr>
          <p:cNvSpPr>
            <a:spLocks noGrp="1"/>
          </p:cNvSpPr>
          <p:nvPr>
            <p:ph type="pic" idx="1"/>
          </p:nvPr>
        </p:nvSpPr>
        <p:spPr>
          <a:xfrm>
            <a:off x="5075238" y="549275"/>
            <a:ext cx="6121400" cy="575945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LT"/>
          </a:p>
        </p:txBody>
      </p:sp>
      <p:sp>
        <p:nvSpPr>
          <p:cNvPr id="4" name="Text Placeholder 3">
            <a:extLst>
              <a:ext uri="{FF2B5EF4-FFF2-40B4-BE49-F238E27FC236}">
                <a16:creationId xmlns:a16="http://schemas.microsoft.com/office/drawing/2014/main" id="{5A6618AC-E526-E06F-272B-B27B659032C3}"/>
              </a:ext>
            </a:extLst>
          </p:cNvPr>
          <p:cNvSpPr>
            <a:spLocks noGrp="1"/>
          </p:cNvSpPr>
          <p:nvPr>
            <p:ph type="body" sz="half" idx="2"/>
          </p:nvPr>
        </p:nvSpPr>
        <p:spPr>
          <a:xfrm>
            <a:off x="576263" y="2348879"/>
            <a:ext cx="4311650" cy="3959845"/>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020C59-606A-D41D-C614-64B661475139}"/>
              </a:ext>
            </a:extLst>
          </p:cNvPr>
          <p:cNvSpPr>
            <a:spLocks noGrp="1"/>
          </p:cNvSpPr>
          <p:nvPr>
            <p:ph type="dt" sz="half" idx="10"/>
          </p:nvPr>
        </p:nvSpPr>
        <p:spPr/>
        <p:txBody>
          <a:bodyPr/>
          <a:lstStyle/>
          <a:p>
            <a:r>
              <a:rPr lang="en-US"/>
              <a:t>2022-11-09</a:t>
            </a:r>
            <a:endParaRPr lang="en-LT"/>
          </a:p>
        </p:txBody>
      </p:sp>
      <p:sp>
        <p:nvSpPr>
          <p:cNvPr id="6" name="Footer Placeholder 5">
            <a:extLst>
              <a:ext uri="{FF2B5EF4-FFF2-40B4-BE49-F238E27FC236}">
                <a16:creationId xmlns:a16="http://schemas.microsoft.com/office/drawing/2014/main" id="{C990FB88-27CB-2944-F835-6919B40FED1B}"/>
              </a:ext>
            </a:extLst>
          </p:cNvPr>
          <p:cNvSpPr>
            <a:spLocks noGrp="1"/>
          </p:cNvSpPr>
          <p:nvPr>
            <p:ph type="ftr" sz="quarter" idx="11"/>
          </p:nvPr>
        </p:nvSpPr>
        <p:spPr/>
        <p:txBody>
          <a:bodyPr/>
          <a:lstStyle/>
          <a:p>
            <a:r>
              <a:rPr lang="en-GB"/>
              <a:t>VILNIAUS VYSTYMO KOMPANIJA</a:t>
            </a:r>
            <a:endParaRPr lang="en-LT"/>
          </a:p>
        </p:txBody>
      </p:sp>
      <p:sp>
        <p:nvSpPr>
          <p:cNvPr id="7" name="Slide Number Placeholder 6">
            <a:extLst>
              <a:ext uri="{FF2B5EF4-FFF2-40B4-BE49-F238E27FC236}">
                <a16:creationId xmlns:a16="http://schemas.microsoft.com/office/drawing/2014/main" id="{EE10F7E7-7C04-3C32-39B0-114CDEC995CD}"/>
              </a:ext>
            </a:extLst>
          </p:cNvPr>
          <p:cNvSpPr>
            <a:spLocks noGrp="1"/>
          </p:cNvSpPr>
          <p:nvPr>
            <p:ph type="sldNum" sz="quarter" idx="12"/>
          </p:nvPr>
        </p:nvSpPr>
        <p:spPr/>
        <p:txBody>
          <a:bodyPr/>
          <a:lstStyle/>
          <a:p>
            <a:fld id="{96A2724C-3255-754F-837D-4B9E719020A6}" type="slidenum">
              <a:rPr lang="en-LT" smtClean="0"/>
              <a:t>‹#›</a:t>
            </a:fld>
            <a:endParaRPr lang="en-LT"/>
          </a:p>
        </p:txBody>
      </p:sp>
    </p:spTree>
    <p:extLst>
      <p:ext uri="{BB962C8B-B14F-4D97-AF65-F5344CB8AC3E}">
        <p14:creationId xmlns:p14="http://schemas.microsoft.com/office/powerpoint/2010/main" val="3981489459"/>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pildomas šablonas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2E84-D29A-EF83-D7EB-0CB239FD539E}"/>
              </a:ext>
            </a:extLst>
          </p:cNvPr>
          <p:cNvSpPr>
            <a:spLocks noGrp="1"/>
          </p:cNvSpPr>
          <p:nvPr>
            <p:ph type="title"/>
          </p:nvPr>
        </p:nvSpPr>
        <p:spPr/>
        <p:txBody>
          <a:bodyPr/>
          <a:lstStyle/>
          <a:p>
            <a:r>
              <a:rPr lang="en-US"/>
              <a:t>Click to edit Master title style</a:t>
            </a:r>
            <a:endParaRPr lang="en-LT"/>
          </a:p>
        </p:txBody>
      </p:sp>
      <p:sp>
        <p:nvSpPr>
          <p:cNvPr id="5" name="Date Placeholder 4">
            <a:extLst>
              <a:ext uri="{FF2B5EF4-FFF2-40B4-BE49-F238E27FC236}">
                <a16:creationId xmlns:a16="http://schemas.microsoft.com/office/drawing/2014/main" id="{DE729100-C1F8-829C-5F68-F1AFB3278F24}"/>
              </a:ext>
            </a:extLst>
          </p:cNvPr>
          <p:cNvSpPr>
            <a:spLocks noGrp="1"/>
          </p:cNvSpPr>
          <p:nvPr>
            <p:ph type="dt" sz="half" idx="10"/>
          </p:nvPr>
        </p:nvSpPr>
        <p:spPr/>
        <p:txBody>
          <a:bodyPr/>
          <a:lstStyle/>
          <a:p>
            <a:r>
              <a:rPr lang="en-US"/>
              <a:t>2022-11-09</a:t>
            </a:r>
            <a:endParaRPr lang="en-LT"/>
          </a:p>
        </p:txBody>
      </p:sp>
      <p:sp>
        <p:nvSpPr>
          <p:cNvPr id="6" name="Footer Placeholder 5">
            <a:extLst>
              <a:ext uri="{FF2B5EF4-FFF2-40B4-BE49-F238E27FC236}">
                <a16:creationId xmlns:a16="http://schemas.microsoft.com/office/drawing/2014/main" id="{1D82E1C4-5D1A-0703-C61F-C0A6D2813827}"/>
              </a:ext>
            </a:extLst>
          </p:cNvPr>
          <p:cNvSpPr>
            <a:spLocks noGrp="1"/>
          </p:cNvSpPr>
          <p:nvPr>
            <p:ph type="ftr" sz="quarter" idx="11"/>
          </p:nvPr>
        </p:nvSpPr>
        <p:spPr/>
        <p:txBody>
          <a:bodyPr/>
          <a:lstStyle/>
          <a:p>
            <a:r>
              <a:rPr lang="en-GB"/>
              <a:t>VILNIAUS VYSTYMO KOMPANIJA</a:t>
            </a:r>
            <a:endParaRPr lang="en-LT"/>
          </a:p>
        </p:txBody>
      </p:sp>
      <p:sp>
        <p:nvSpPr>
          <p:cNvPr id="7" name="Slide Number Placeholder 6">
            <a:extLst>
              <a:ext uri="{FF2B5EF4-FFF2-40B4-BE49-F238E27FC236}">
                <a16:creationId xmlns:a16="http://schemas.microsoft.com/office/drawing/2014/main" id="{57AB934B-05F7-BCEF-055D-08FBA53D5E47}"/>
              </a:ext>
            </a:extLst>
          </p:cNvPr>
          <p:cNvSpPr>
            <a:spLocks noGrp="1"/>
          </p:cNvSpPr>
          <p:nvPr>
            <p:ph type="sldNum" sz="quarter" idx="12"/>
          </p:nvPr>
        </p:nvSpPr>
        <p:spPr/>
        <p:txBody>
          <a:bodyPr/>
          <a:lstStyle/>
          <a:p>
            <a:fld id="{96A2724C-3255-754F-837D-4B9E719020A6}" type="slidenum">
              <a:rPr lang="en-LT" smtClean="0"/>
              <a:t>‹#›</a:t>
            </a:fld>
            <a:endParaRPr lang="en-LT"/>
          </a:p>
        </p:txBody>
      </p:sp>
      <p:sp>
        <p:nvSpPr>
          <p:cNvPr id="11" name="Content Placeholder 2">
            <a:extLst>
              <a:ext uri="{FF2B5EF4-FFF2-40B4-BE49-F238E27FC236}">
                <a16:creationId xmlns:a16="http://schemas.microsoft.com/office/drawing/2014/main" id="{0CA914A6-BF22-FF13-00FC-D4AE1D390092}"/>
              </a:ext>
            </a:extLst>
          </p:cNvPr>
          <p:cNvSpPr>
            <a:spLocks noGrp="1"/>
          </p:cNvSpPr>
          <p:nvPr>
            <p:ph sz="half" idx="17"/>
          </p:nvPr>
        </p:nvSpPr>
        <p:spPr>
          <a:xfrm>
            <a:off x="911424" y="1813723"/>
            <a:ext cx="3087920" cy="2426943"/>
          </a:xfrm>
          <a:prstGeom prst="roundRect">
            <a:avLst>
              <a:gd name="adj" fmla="val 5543"/>
            </a:avLst>
          </a:prstGeom>
        </p:spPr>
        <p:style>
          <a:lnRef idx="2">
            <a:schemeClr val="accent1"/>
          </a:lnRef>
          <a:fillRef idx="1">
            <a:schemeClr val="lt1"/>
          </a:fillRef>
          <a:effectRef idx="0">
            <a:schemeClr val="accent1"/>
          </a:effectRef>
          <a:fontRef idx="minor">
            <a:schemeClr val="dk1"/>
          </a:fontRef>
        </p:style>
        <p:txBody>
          <a:bodyPr lIns="548640" tIns="91440" rIns="182880" bIns="91440">
            <a:no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T" dirty="0"/>
          </a:p>
        </p:txBody>
      </p:sp>
      <p:sp>
        <p:nvSpPr>
          <p:cNvPr id="10" name="Teksto vietos rezervavimo ženklas 9">
            <a:extLst>
              <a:ext uri="{FF2B5EF4-FFF2-40B4-BE49-F238E27FC236}">
                <a16:creationId xmlns:a16="http://schemas.microsoft.com/office/drawing/2014/main" id="{108E8FBE-46A7-3151-6824-3AA7EDAD099B}"/>
              </a:ext>
            </a:extLst>
          </p:cNvPr>
          <p:cNvSpPr>
            <a:spLocks noGrp="1"/>
          </p:cNvSpPr>
          <p:nvPr>
            <p:ph type="body" sz="quarter" idx="20"/>
          </p:nvPr>
        </p:nvSpPr>
        <p:spPr>
          <a:xfrm>
            <a:off x="911424" y="4438651"/>
            <a:ext cx="4884540" cy="719137"/>
          </a:xfrm>
        </p:spPr>
        <p:txBody>
          <a:bodyPr>
            <a:normAutofit/>
          </a:bodyPr>
          <a:lstStyle>
            <a:lvl1pPr marL="0" indent="0">
              <a:buFont typeface="Arial" panose="020B0604020202020204" pitchFamily="34" charset="0"/>
              <a:buNone/>
              <a:defRPr sz="1200"/>
            </a:lvl1pPr>
          </a:lstStyle>
          <a:p>
            <a:pPr lvl="0"/>
            <a:r>
              <a:rPr lang="en-US"/>
              <a:t>Click to edit Master text styles</a:t>
            </a:r>
          </a:p>
        </p:txBody>
      </p:sp>
      <p:sp>
        <p:nvSpPr>
          <p:cNvPr id="14" name="Teksto vietos rezervavimo ženklas 9">
            <a:extLst>
              <a:ext uri="{FF2B5EF4-FFF2-40B4-BE49-F238E27FC236}">
                <a16:creationId xmlns:a16="http://schemas.microsoft.com/office/drawing/2014/main" id="{B779E8AB-9BD6-A619-B303-9454FF5939BC}"/>
              </a:ext>
            </a:extLst>
          </p:cNvPr>
          <p:cNvSpPr>
            <a:spLocks noGrp="1"/>
          </p:cNvSpPr>
          <p:nvPr>
            <p:ph type="body" sz="quarter" idx="21"/>
          </p:nvPr>
        </p:nvSpPr>
        <p:spPr>
          <a:xfrm>
            <a:off x="911424" y="5355772"/>
            <a:ext cx="4884540" cy="719137"/>
          </a:xfrm>
        </p:spPr>
        <p:txBody>
          <a:bodyPr>
            <a:normAutofit/>
          </a:bodyPr>
          <a:lstStyle>
            <a:lvl1pPr marL="0" indent="0">
              <a:buFont typeface="Arial" panose="020B0604020202020204" pitchFamily="34" charset="0"/>
              <a:buNone/>
              <a:defRPr sz="1200"/>
            </a:lvl1pPr>
          </a:lstStyle>
          <a:p>
            <a:pPr lvl="0"/>
            <a:r>
              <a:rPr lang="en-US"/>
              <a:t>Click to edit Master text styles</a:t>
            </a:r>
          </a:p>
        </p:txBody>
      </p:sp>
      <p:sp>
        <p:nvSpPr>
          <p:cNvPr id="15" name="Teksto vietos rezervavimo ženklas 9">
            <a:extLst>
              <a:ext uri="{FF2B5EF4-FFF2-40B4-BE49-F238E27FC236}">
                <a16:creationId xmlns:a16="http://schemas.microsoft.com/office/drawing/2014/main" id="{C80F8840-CAE5-3CF4-5FBE-8E2C3A9D94BC}"/>
              </a:ext>
            </a:extLst>
          </p:cNvPr>
          <p:cNvSpPr>
            <a:spLocks noGrp="1"/>
          </p:cNvSpPr>
          <p:nvPr>
            <p:ph type="body" sz="quarter" idx="22"/>
          </p:nvPr>
        </p:nvSpPr>
        <p:spPr>
          <a:xfrm>
            <a:off x="6312098" y="4438651"/>
            <a:ext cx="4884540" cy="719137"/>
          </a:xfrm>
        </p:spPr>
        <p:txBody>
          <a:bodyPr>
            <a:normAutofit/>
          </a:bodyPr>
          <a:lstStyle>
            <a:lvl1pPr marL="0" indent="0">
              <a:buFont typeface="Arial" panose="020B0604020202020204" pitchFamily="34" charset="0"/>
              <a:buNone/>
              <a:defRPr sz="1200"/>
            </a:lvl1pPr>
          </a:lstStyle>
          <a:p>
            <a:pPr lvl="0"/>
            <a:r>
              <a:rPr lang="en-US"/>
              <a:t>Click to edit Master text styles</a:t>
            </a:r>
          </a:p>
        </p:txBody>
      </p:sp>
      <p:sp>
        <p:nvSpPr>
          <p:cNvPr id="16" name="Teksto vietos rezervavimo ženklas 9">
            <a:extLst>
              <a:ext uri="{FF2B5EF4-FFF2-40B4-BE49-F238E27FC236}">
                <a16:creationId xmlns:a16="http://schemas.microsoft.com/office/drawing/2014/main" id="{DC0CED36-50EA-96CF-B3A6-7DAB5D3F8ECB}"/>
              </a:ext>
            </a:extLst>
          </p:cNvPr>
          <p:cNvSpPr>
            <a:spLocks noGrp="1"/>
          </p:cNvSpPr>
          <p:nvPr>
            <p:ph type="body" sz="quarter" idx="23"/>
          </p:nvPr>
        </p:nvSpPr>
        <p:spPr>
          <a:xfrm>
            <a:off x="6312098" y="5355772"/>
            <a:ext cx="4884540" cy="719137"/>
          </a:xfrm>
        </p:spPr>
        <p:txBody>
          <a:bodyPr>
            <a:normAutofit/>
          </a:bodyPr>
          <a:lstStyle>
            <a:lvl1pPr marL="0" indent="0">
              <a:buFont typeface="Arial" panose="020B0604020202020204" pitchFamily="34" charset="0"/>
              <a:buNone/>
              <a:defRPr sz="1200"/>
            </a:lvl1pPr>
          </a:lstStyle>
          <a:p>
            <a:pPr lvl="0"/>
            <a:r>
              <a:rPr lang="en-US"/>
              <a:t>Click to edit Master text styles</a:t>
            </a:r>
          </a:p>
        </p:txBody>
      </p:sp>
      <p:sp>
        <p:nvSpPr>
          <p:cNvPr id="20" name="Content Placeholder 2">
            <a:extLst>
              <a:ext uri="{FF2B5EF4-FFF2-40B4-BE49-F238E27FC236}">
                <a16:creationId xmlns:a16="http://schemas.microsoft.com/office/drawing/2014/main" id="{B8416852-6EF9-F56C-BE5D-F559F524B82B}"/>
              </a:ext>
            </a:extLst>
          </p:cNvPr>
          <p:cNvSpPr>
            <a:spLocks noGrp="1"/>
          </p:cNvSpPr>
          <p:nvPr>
            <p:ph sz="half" idx="25"/>
          </p:nvPr>
        </p:nvSpPr>
        <p:spPr>
          <a:xfrm>
            <a:off x="4508268" y="1797961"/>
            <a:ext cx="3087920" cy="2426943"/>
          </a:xfrm>
          <a:prstGeom prst="roundRect">
            <a:avLst>
              <a:gd name="adj" fmla="val 5543"/>
            </a:avLst>
          </a:prstGeom>
        </p:spPr>
        <p:style>
          <a:lnRef idx="2">
            <a:schemeClr val="accent1"/>
          </a:lnRef>
          <a:fillRef idx="1">
            <a:schemeClr val="lt1"/>
          </a:fillRef>
          <a:effectRef idx="0">
            <a:schemeClr val="accent1"/>
          </a:effectRef>
          <a:fontRef idx="minor">
            <a:schemeClr val="dk1"/>
          </a:fontRef>
        </p:style>
        <p:txBody>
          <a:bodyPr lIns="548640" tIns="91440" rIns="182880" bIns="91440">
            <a:no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T" dirty="0"/>
          </a:p>
        </p:txBody>
      </p:sp>
      <p:sp>
        <p:nvSpPr>
          <p:cNvPr id="23" name="Content Placeholder 2">
            <a:extLst>
              <a:ext uri="{FF2B5EF4-FFF2-40B4-BE49-F238E27FC236}">
                <a16:creationId xmlns:a16="http://schemas.microsoft.com/office/drawing/2014/main" id="{9C8C25FF-CA57-AAE3-2DF2-C5997968F3FE}"/>
              </a:ext>
            </a:extLst>
          </p:cNvPr>
          <p:cNvSpPr>
            <a:spLocks noGrp="1"/>
          </p:cNvSpPr>
          <p:nvPr>
            <p:ph sz="half" idx="27"/>
          </p:nvPr>
        </p:nvSpPr>
        <p:spPr>
          <a:xfrm>
            <a:off x="8105112" y="1782199"/>
            <a:ext cx="3087920" cy="2426943"/>
          </a:xfrm>
          <a:prstGeom prst="roundRect">
            <a:avLst>
              <a:gd name="adj" fmla="val 5543"/>
            </a:avLst>
          </a:prstGeom>
        </p:spPr>
        <p:style>
          <a:lnRef idx="2">
            <a:schemeClr val="accent1"/>
          </a:lnRef>
          <a:fillRef idx="1">
            <a:schemeClr val="lt1"/>
          </a:fillRef>
          <a:effectRef idx="0">
            <a:schemeClr val="accent1"/>
          </a:effectRef>
          <a:fontRef idx="minor">
            <a:schemeClr val="dk1"/>
          </a:fontRef>
        </p:style>
        <p:txBody>
          <a:bodyPr lIns="548640" tIns="91440" rIns="182880" bIns="91440">
            <a:no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T" dirty="0"/>
          </a:p>
        </p:txBody>
      </p:sp>
      <p:sp>
        <p:nvSpPr>
          <p:cNvPr id="26" name="Paveikslėlio vietos rezervavimo ženklas 17">
            <a:extLst>
              <a:ext uri="{FF2B5EF4-FFF2-40B4-BE49-F238E27FC236}">
                <a16:creationId xmlns:a16="http://schemas.microsoft.com/office/drawing/2014/main" id="{4FA1F0B0-D815-A653-BCED-3970E067D47F}"/>
              </a:ext>
            </a:extLst>
          </p:cNvPr>
          <p:cNvSpPr>
            <a:spLocks noGrp="1"/>
          </p:cNvSpPr>
          <p:nvPr>
            <p:ph type="pic" sz="quarter" idx="24" hasCustomPrompt="1"/>
          </p:nvPr>
        </p:nvSpPr>
        <p:spPr>
          <a:xfrm>
            <a:off x="585563" y="2044044"/>
            <a:ext cx="700536" cy="700536"/>
          </a:xfrm>
          <a:prstGeom prst="roundRect">
            <a:avLst>
              <a:gd name="adj" fmla="val 8423"/>
            </a:avLst>
          </a:prstGeom>
          <a:solidFill>
            <a:schemeClr val="accent1"/>
          </a:solidFill>
        </p:spPr>
        <p:txBody>
          <a:bodyPr anchor="ctr">
            <a:normAutofit/>
          </a:bodyPr>
          <a:lstStyle>
            <a:lvl1pPr marL="0" indent="0" algn="ctr">
              <a:buNone/>
              <a:defRPr sz="800"/>
            </a:lvl1pPr>
          </a:lstStyle>
          <a:p>
            <a:r>
              <a:rPr lang="en-US" dirty="0" err="1"/>
              <a:t>Ikona</a:t>
            </a:r>
            <a:endParaRPr lang="en-US" dirty="0"/>
          </a:p>
        </p:txBody>
      </p:sp>
      <p:sp>
        <p:nvSpPr>
          <p:cNvPr id="27" name="Paveikslėlio vietos rezervavimo ženklas 17">
            <a:extLst>
              <a:ext uri="{FF2B5EF4-FFF2-40B4-BE49-F238E27FC236}">
                <a16:creationId xmlns:a16="http://schemas.microsoft.com/office/drawing/2014/main" id="{36EEBD0A-9B6A-420A-F376-8813745D1261}"/>
              </a:ext>
            </a:extLst>
          </p:cNvPr>
          <p:cNvSpPr>
            <a:spLocks noGrp="1"/>
          </p:cNvSpPr>
          <p:nvPr>
            <p:ph type="pic" sz="quarter" idx="29" hasCustomPrompt="1"/>
          </p:nvPr>
        </p:nvSpPr>
        <p:spPr>
          <a:xfrm>
            <a:off x="4192262" y="2044044"/>
            <a:ext cx="700536" cy="700536"/>
          </a:xfrm>
          <a:prstGeom prst="roundRect">
            <a:avLst>
              <a:gd name="adj" fmla="val 8423"/>
            </a:avLst>
          </a:prstGeom>
          <a:solidFill>
            <a:schemeClr val="accent1"/>
          </a:solidFill>
        </p:spPr>
        <p:txBody>
          <a:bodyPr anchor="ctr">
            <a:normAutofit/>
          </a:bodyPr>
          <a:lstStyle>
            <a:lvl1pPr marL="0" indent="0" algn="ctr">
              <a:buNone/>
              <a:defRPr sz="800"/>
            </a:lvl1pPr>
          </a:lstStyle>
          <a:p>
            <a:r>
              <a:rPr lang="en-US" dirty="0" err="1"/>
              <a:t>Ikona</a:t>
            </a:r>
            <a:endParaRPr lang="en-US" dirty="0"/>
          </a:p>
        </p:txBody>
      </p:sp>
      <p:sp>
        <p:nvSpPr>
          <p:cNvPr id="28" name="Paveikslėlio vietos rezervavimo ženklas 17">
            <a:extLst>
              <a:ext uri="{FF2B5EF4-FFF2-40B4-BE49-F238E27FC236}">
                <a16:creationId xmlns:a16="http://schemas.microsoft.com/office/drawing/2014/main" id="{469310EC-5E4B-FD6F-7DDE-95EADCA13A1C}"/>
              </a:ext>
            </a:extLst>
          </p:cNvPr>
          <p:cNvSpPr>
            <a:spLocks noGrp="1"/>
          </p:cNvSpPr>
          <p:nvPr>
            <p:ph type="pic" sz="quarter" idx="30" hasCustomPrompt="1"/>
          </p:nvPr>
        </p:nvSpPr>
        <p:spPr>
          <a:xfrm>
            <a:off x="7795764" y="2044044"/>
            <a:ext cx="700536" cy="700536"/>
          </a:xfrm>
          <a:prstGeom prst="roundRect">
            <a:avLst>
              <a:gd name="adj" fmla="val 8423"/>
            </a:avLst>
          </a:prstGeom>
          <a:solidFill>
            <a:schemeClr val="accent1"/>
          </a:solidFill>
        </p:spPr>
        <p:txBody>
          <a:bodyPr anchor="ctr">
            <a:normAutofit/>
          </a:bodyPr>
          <a:lstStyle>
            <a:lvl1pPr marL="0" indent="0" algn="ctr">
              <a:buNone/>
              <a:defRPr sz="800"/>
            </a:lvl1pPr>
          </a:lstStyle>
          <a:p>
            <a:r>
              <a:rPr lang="en-US" dirty="0" err="1"/>
              <a:t>Ikona</a:t>
            </a:r>
            <a:endParaRPr lang="en-US" dirty="0"/>
          </a:p>
        </p:txBody>
      </p:sp>
    </p:spTree>
    <p:extLst>
      <p:ext uri="{BB962C8B-B14F-4D97-AF65-F5344CB8AC3E}">
        <p14:creationId xmlns:p14="http://schemas.microsoft.com/office/powerpoint/2010/main" val="1947860822"/>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pildomas šablonas 02">
    <p:spTree>
      <p:nvGrpSpPr>
        <p:cNvPr id="1" name=""/>
        <p:cNvGrpSpPr/>
        <p:nvPr/>
      </p:nvGrpSpPr>
      <p:grpSpPr>
        <a:xfrm>
          <a:off x="0" y="0"/>
          <a:ext cx="0" cy="0"/>
          <a:chOff x="0" y="0"/>
          <a:chExt cx="0" cy="0"/>
        </a:xfrm>
      </p:grpSpPr>
      <p:sp>
        <p:nvSpPr>
          <p:cNvPr id="26" name="Ovalas 25">
            <a:extLst>
              <a:ext uri="{FF2B5EF4-FFF2-40B4-BE49-F238E27FC236}">
                <a16:creationId xmlns:a16="http://schemas.microsoft.com/office/drawing/2014/main" id="{C6CB1C30-0A17-F344-4B1F-3BC9E66FE896}"/>
              </a:ext>
            </a:extLst>
          </p:cNvPr>
          <p:cNvSpPr/>
          <p:nvPr userDrawn="1"/>
        </p:nvSpPr>
        <p:spPr>
          <a:xfrm>
            <a:off x="3440793" y="2895162"/>
            <a:ext cx="2180158" cy="2180158"/>
          </a:xfrm>
          <a:prstGeom prst="ellipse">
            <a:avLst/>
          </a:prstGeom>
          <a:no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7C2E84-D29A-EF83-D7EB-0CB239FD539E}"/>
              </a:ext>
            </a:extLst>
          </p:cNvPr>
          <p:cNvSpPr>
            <a:spLocks noGrp="1"/>
          </p:cNvSpPr>
          <p:nvPr>
            <p:ph type="title"/>
          </p:nvPr>
        </p:nvSpPr>
        <p:spPr/>
        <p:txBody>
          <a:bodyPr/>
          <a:lstStyle/>
          <a:p>
            <a:r>
              <a:rPr lang="en-US"/>
              <a:t>Click to edit Master title style</a:t>
            </a:r>
            <a:endParaRPr lang="en-LT"/>
          </a:p>
        </p:txBody>
      </p:sp>
      <p:sp>
        <p:nvSpPr>
          <p:cNvPr id="5" name="Date Placeholder 4">
            <a:extLst>
              <a:ext uri="{FF2B5EF4-FFF2-40B4-BE49-F238E27FC236}">
                <a16:creationId xmlns:a16="http://schemas.microsoft.com/office/drawing/2014/main" id="{DE729100-C1F8-829C-5F68-F1AFB3278F24}"/>
              </a:ext>
            </a:extLst>
          </p:cNvPr>
          <p:cNvSpPr>
            <a:spLocks noGrp="1"/>
          </p:cNvSpPr>
          <p:nvPr>
            <p:ph type="dt" sz="half" idx="10"/>
          </p:nvPr>
        </p:nvSpPr>
        <p:spPr/>
        <p:txBody>
          <a:bodyPr/>
          <a:lstStyle/>
          <a:p>
            <a:r>
              <a:rPr lang="en-US"/>
              <a:t>2022-11-09</a:t>
            </a:r>
            <a:endParaRPr lang="en-LT"/>
          </a:p>
        </p:txBody>
      </p:sp>
      <p:sp>
        <p:nvSpPr>
          <p:cNvPr id="6" name="Footer Placeholder 5">
            <a:extLst>
              <a:ext uri="{FF2B5EF4-FFF2-40B4-BE49-F238E27FC236}">
                <a16:creationId xmlns:a16="http://schemas.microsoft.com/office/drawing/2014/main" id="{1D82E1C4-5D1A-0703-C61F-C0A6D2813827}"/>
              </a:ext>
            </a:extLst>
          </p:cNvPr>
          <p:cNvSpPr>
            <a:spLocks noGrp="1"/>
          </p:cNvSpPr>
          <p:nvPr>
            <p:ph type="ftr" sz="quarter" idx="11"/>
          </p:nvPr>
        </p:nvSpPr>
        <p:spPr/>
        <p:txBody>
          <a:bodyPr/>
          <a:lstStyle/>
          <a:p>
            <a:r>
              <a:rPr lang="en-GB"/>
              <a:t>VILNIAUS VYSTYMO KOMPANIJA</a:t>
            </a:r>
            <a:endParaRPr lang="en-LT"/>
          </a:p>
        </p:txBody>
      </p:sp>
      <p:sp>
        <p:nvSpPr>
          <p:cNvPr id="7" name="Slide Number Placeholder 6">
            <a:extLst>
              <a:ext uri="{FF2B5EF4-FFF2-40B4-BE49-F238E27FC236}">
                <a16:creationId xmlns:a16="http://schemas.microsoft.com/office/drawing/2014/main" id="{57AB934B-05F7-BCEF-055D-08FBA53D5E47}"/>
              </a:ext>
            </a:extLst>
          </p:cNvPr>
          <p:cNvSpPr>
            <a:spLocks noGrp="1"/>
          </p:cNvSpPr>
          <p:nvPr>
            <p:ph type="sldNum" sz="quarter" idx="12"/>
          </p:nvPr>
        </p:nvSpPr>
        <p:spPr/>
        <p:txBody>
          <a:bodyPr/>
          <a:lstStyle/>
          <a:p>
            <a:fld id="{96A2724C-3255-754F-837D-4B9E719020A6}" type="slidenum">
              <a:rPr lang="en-LT" smtClean="0"/>
              <a:t>‹#›</a:t>
            </a:fld>
            <a:endParaRPr lang="en-LT"/>
          </a:p>
        </p:txBody>
      </p:sp>
      <p:sp>
        <p:nvSpPr>
          <p:cNvPr id="27" name="Paveikslėlio vietos rezervavimo ženklas 17">
            <a:extLst>
              <a:ext uri="{FF2B5EF4-FFF2-40B4-BE49-F238E27FC236}">
                <a16:creationId xmlns:a16="http://schemas.microsoft.com/office/drawing/2014/main" id="{4C6403F6-ECAD-5280-251B-70403379DA7D}"/>
              </a:ext>
            </a:extLst>
          </p:cNvPr>
          <p:cNvSpPr>
            <a:spLocks noGrp="1"/>
          </p:cNvSpPr>
          <p:nvPr>
            <p:ph type="pic" sz="quarter" idx="24" hasCustomPrompt="1"/>
          </p:nvPr>
        </p:nvSpPr>
        <p:spPr>
          <a:xfrm>
            <a:off x="3290101" y="2769986"/>
            <a:ext cx="700536" cy="700536"/>
          </a:xfrm>
          <a:prstGeom prst="roundRect">
            <a:avLst>
              <a:gd name="adj" fmla="val 8423"/>
            </a:avLst>
          </a:prstGeom>
          <a:solidFill>
            <a:schemeClr val="tx2"/>
          </a:solidFill>
        </p:spPr>
        <p:txBody>
          <a:bodyPr anchor="ctr">
            <a:normAutofit/>
          </a:bodyPr>
          <a:lstStyle>
            <a:lvl1pPr marL="0" indent="0" algn="ctr">
              <a:buNone/>
              <a:defRPr sz="800"/>
            </a:lvl1pPr>
          </a:lstStyle>
          <a:p>
            <a:r>
              <a:rPr lang="en-US" dirty="0" err="1"/>
              <a:t>Ikona</a:t>
            </a:r>
            <a:endParaRPr lang="en-US" dirty="0"/>
          </a:p>
        </p:txBody>
      </p:sp>
      <p:sp>
        <p:nvSpPr>
          <p:cNvPr id="28" name="Paveikslėlio vietos rezervavimo ženklas 17">
            <a:extLst>
              <a:ext uri="{FF2B5EF4-FFF2-40B4-BE49-F238E27FC236}">
                <a16:creationId xmlns:a16="http://schemas.microsoft.com/office/drawing/2014/main" id="{FE309C41-9FF7-55D6-D1C4-1DDFC8BF1798}"/>
              </a:ext>
            </a:extLst>
          </p:cNvPr>
          <p:cNvSpPr>
            <a:spLocks noGrp="1"/>
          </p:cNvSpPr>
          <p:nvPr>
            <p:ph type="pic" sz="quarter" idx="30" hasCustomPrompt="1"/>
          </p:nvPr>
        </p:nvSpPr>
        <p:spPr>
          <a:xfrm>
            <a:off x="5087888" y="2769986"/>
            <a:ext cx="700536" cy="700536"/>
          </a:xfrm>
          <a:prstGeom prst="roundRect">
            <a:avLst>
              <a:gd name="adj" fmla="val 8423"/>
            </a:avLst>
          </a:prstGeom>
          <a:solidFill>
            <a:schemeClr val="tx2"/>
          </a:solidFill>
        </p:spPr>
        <p:txBody>
          <a:bodyPr anchor="ctr">
            <a:normAutofit/>
          </a:bodyPr>
          <a:lstStyle>
            <a:lvl1pPr marL="0" indent="0" algn="ctr">
              <a:buNone/>
              <a:defRPr sz="800"/>
            </a:lvl1pPr>
          </a:lstStyle>
          <a:p>
            <a:r>
              <a:rPr lang="en-US" dirty="0" err="1"/>
              <a:t>Ikona</a:t>
            </a:r>
            <a:endParaRPr lang="en-US" dirty="0"/>
          </a:p>
        </p:txBody>
      </p:sp>
      <p:sp>
        <p:nvSpPr>
          <p:cNvPr id="29" name="Paveikslėlio vietos rezervavimo ženklas 17">
            <a:extLst>
              <a:ext uri="{FF2B5EF4-FFF2-40B4-BE49-F238E27FC236}">
                <a16:creationId xmlns:a16="http://schemas.microsoft.com/office/drawing/2014/main" id="{3660B02A-989E-E9FD-C14C-8FC715F5B78E}"/>
              </a:ext>
            </a:extLst>
          </p:cNvPr>
          <p:cNvSpPr>
            <a:spLocks noGrp="1"/>
          </p:cNvSpPr>
          <p:nvPr>
            <p:ph type="pic" sz="quarter" idx="31" hasCustomPrompt="1"/>
          </p:nvPr>
        </p:nvSpPr>
        <p:spPr>
          <a:xfrm>
            <a:off x="3290101" y="4450583"/>
            <a:ext cx="700536" cy="700536"/>
          </a:xfrm>
          <a:prstGeom prst="roundRect">
            <a:avLst>
              <a:gd name="adj" fmla="val 8423"/>
            </a:avLst>
          </a:prstGeom>
          <a:solidFill>
            <a:schemeClr val="tx2"/>
          </a:solidFill>
        </p:spPr>
        <p:txBody>
          <a:bodyPr anchor="ctr">
            <a:normAutofit/>
          </a:bodyPr>
          <a:lstStyle>
            <a:lvl1pPr marL="0" indent="0" algn="ctr">
              <a:buNone/>
              <a:defRPr sz="800"/>
            </a:lvl1pPr>
          </a:lstStyle>
          <a:p>
            <a:r>
              <a:rPr lang="en-US" dirty="0" err="1"/>
              <a:t>Ikona</a:t>
            </a:r>
            <a:endParaRPr lang="en-US" dirty="0"/>
          </a:p>
        </p:txBody>
      </p:sp>
      <p:sp>
        <p:nvSpPr>
          <p:cNvPr id="30" name="Paveikslėlio vietos rezervavimo ženklas 17">
            <a:extLst>
              <a:ext uri="{FF2B5EF4-FFF2-40B4-BE49-F238E27FC236}">
                <a16:creationId xmlns:a16="http://schemas.microsoft.com/office/drawing/2014/main" id="{42BAF037-6195-6D09-C790-2045F0281560}"/>
              </a:ext>
            </a:extLst>
          </p:cNvPr>
          <p:cNvSpPr>
            <a:spLocks noGrp="1"/>
          </p:cNvSpPr>
          <p:nvPr>
            <p:ph type="pic" sz="quarter" idx="32" hasCustomPrompt="1"/>
          </p:nvPr>
        </p:nvSpPr>
        <p:spPr>
          <a:xfrm>
            <a:off x="5087888" y="4450583"/>
            <a:ext cx="700536" cy="700536"/>
          </a:xfrm>
          <a:prstGeom prst="roundRect">
            <a:avLst>
              <a:gd name="adj" fmla="val 8423"/>
            </a:avLst>
          </a:prstGeom>
          <a:solidFill>
            <a:schemeClr val="tx2"/>
          </a:solidFill>
        </p:spPr>
        <p:txBody>
          <a:bodyPr anchor="ctr">
            <a:normAutofit/>
          </a:bodyPr>
          <a:lstStyle>
            <a:lvl1pPr marL="0" indent="0" algn="ctr">
              <a:buNone/>
              <a:defRPr sz="800"/>
            </a:lvl1pPr>
          </a:lstStyle>
          <a:p>
            <a:r>
              <a:rPr lang="en-US" dirty="0" err="1"/>
              <a:t>Ikona</a:t>
            </a:r>
            <a:endParaRPr lang="en-US" dirty="0"/>
          </a:p>
        </p:txBody>
      </p:sp>
      <p:sp>
        <p:nvSpPr>
          <p:cNvPr id="35" name="Teksto vietos rezervavimo ženklas 9">
            <a:extLst>
              <a:ext uri="{FF2B5EF4-FFF2-40B4-BE49-F238E27FC236}">
                <a16:creationId xmlns:a16="http://schemas.microsoft.com/office/drawing/2014/main" id="{71E2E060-DD5F-1F48-A285-C379038DA427}"/>
              </a:ext>
            </a:extLst>
          </p:cNvPr>
          <p:cNvSpPr>
            <a:spLocks noGrp="1"/>
          </p:cNvSpPr>
          <p:nvPr>
            <p:ph type="body" sz="quarter" idx="23"/>
          </p:nvPr>
        </p:nvSpPr>
        <p:spPr>
          <a:xfrm>
            <a:off x="8677276" y="1907085"/>
            <a:ext cx="2519362" cy="4202046"/>
          </a:xfrm>
          <a:ln>
            <a:solidFill>
              <a:srgbClr val="C2272D"/>
            </a:solidFill>
          </a:ln>
        </p:spPr>
        <p:txBody>
          <a:bodyPr lIns="274320" tIns="274320" rIns="274320" bIns="274320">
            <a:normAutofit/>
          </a:bodyPr>
          <a:lstStyle>
            <a:lvl1pPr marL="0" indent="0">
              <a:buFont typeface="Arial" panose="020B0604020202020204" pitchFamily="34" charset="0"/>
              <a:buNone/>
              <a:defRPr sz="1200"/>
            </a:lvl1pPr>
          </a:lstStyle>
          <a:p>
            <a:pPr lvl="0"/>
            <a:r>
              <a:rPr lang="en-US"/>
              <a:t>Click to edit Master text styles</a:t>
            </a:r>
          </a:p>
        </p:txBody>
      </p:sp>
      <p:sp>
        <p:nvSpPr>
          <p:cNvPr id="3" name="Teksto vietos rezervavimo ženklas 9">
            <a:extLst>
              <a:ext uri="{FF2B5EF4-FFF2-40B4-BE49-F238E27FC236}">
                <a16:creationId xmlns:a16="http://schemas.microsoft.com/office/drawing/2014/main" id="{BEB649F2-9908-96D0-8DB0-18955A8E6CB6}"/>
              </a:ext>
            </a:extLst>
          </p:cNvPr>
          <p:cNvSpPr>
            <a:spLocks noGrp="1"/>
          </p:cNvSpPr>
          <p:nvPr>
            <p:ph type="body" sz="quarter" idx="33"/>
          </p:nvPr>
        </p:nvSpPr>
        <p:spPr>
          <a:xfrm>
            <a:off x="576263" y="1907085"/>
            <a:ext cx="2519362" cy="1953963"/>
          </a:xfrm>
          <a:ln>
            <a:solidFill>
              <a:schemeClr val="tx2"/>
            </a:solidFill>
          </a:ln>
        </p:spPr>
        <p:txBody>
          <a:bodyPr>
            <a:normAutofit/>
          </a:bodyPr>
          <a:lstStyle>
            <a:lvl1pPr marL="0" indent="0">
              <a:buFont typeface="Arial" panose="020B0604020202020204" pitchFamily="34" charset="0"/>
              <a:buNone/>
              <a:defRPr sz="1200"/>
            </a:lvl1pPr>
          </a:lstStyle>
          <a:p>
            <a:pPr lvl="0"/>
            <a:r>
              <a:rPr lang="en-US"/>
              <a:t>Click to edit Master text styles</a:t>
            </a:r>
          </a:p>
        </p:txBody>
      </p:sp>
      <p:sp>
        <p:nvSpPr>
          <p:cNvPr id="4" name="Teksto vietos rezervavimo ženklas 9">
            <a:extLst>
              <a:ext uri="{FF2B5EF4-FFF2-40B4-BE49-F238E27FC236}">
                <a16:creationId xmlns:a16="http://schemas.microsoft.com/office/drawing/2014/main" id="{30FEF2BE-E461-49C8-FA90-EBDEB619892B}"/>
              </a:ext>
            </a:extLst>
          </p:cNvPr>
          <p:cNvSpPr>
            <a:spLocks noGrp="1"/>
          </p:cNvSpPr>
          <p:nvPr>
            <p:ph type="body" sz="quarter" idx="34"/>
          </p:nvPr>
        </p:nvSpPr>
        <p:spPr>
          <a:xfrm>
            <a:off x="576263" y="4155167"/>
            <a:ext cx="2519362" cy="1953963"/>
          </a:xfrm>
          <a:ln>
            <a:solidFill>
              <a:schemeClr val="tx2"/>
            </a:solidFill>
          </a:ln>
        </p:spPr>
        <p:txBody>
          <a:bodyPr>
            <a:normAutofit/>
          </a:bodyPr>
          <a:lstStyle>
            <a:lvl1pPr marL="0" indent="0">
              <a:buFont typeface="Arial" panose="020B0604020202020204" pitchFamily="34" charset="0"/>
              <a:buNone/>
              <a:defRPr sz="1200"/>
            </a:lvl1pPr>
          </a:lstStyle>
          <a:p>
            <a:pPr lvl="0"/>
            <a:r>
              <a:rPr lang="en-US"/>
              <a:t>Click to edit Master text styles</a:t>
            </a:r>
          </a:p>
        </p:txBody>
      </p:sp>
      <p:sp>
        <p:nvSpPr>
          <p:cNvPr id="8" name="Teksto vietos rezervavimo ženklas 9">
            <a:extLst>
              <a:ext uri="{FF2B5EF4-FFF2-40B4-BE49-F238E27FC236}">
                <a16:creationId xmlns:a16="http://schemas.microsoft.com/office/drawing/2014/main" id="{7E36CC43-A3AB-D355-2C4B-37E36ABB8800}"/>
              </a:ext>
            </a:extLst>
          </p:cNvPr>
          <p:cNvSpPr>
            <a:spLocks noGrp="1"/>
          </p:cNvSpPr>
          <p:nvPr>
            <p:ph type="body" sz="quarter" idx="35"/>
          </p:nvPr>
        </p:nvSpPr>
        <p:spPr>
          <a:xfrm>
            <a:off x="5975350" y="1907085"/>
            <a:ext cx="2534453" cy="1953963"/>
          </a:xfrm>
          <a:ln>
            <a:solidFill>
              <a:schemeClr val="tx2"/>
            </a:solidFill>
          </a:ln>
        </p:spPr>
        <p:txBody>
          <a:bodyPr>
            <a:normAutofit/>
          </a:bodyPr>
          <a:lstStyle>
            <a:lvl1pPr marL="0" indent="0" algn="r">
              <a:buFont typeface="Arial" panose="020B0604020202020204" pitchFamily="34" charset="0"/>
              <a:buNone/>
              <a:defRPr sz="1200"/>
            </a:lvl1pPr>
          </a:lstStyle>
          <a:p>
            <a:pPr lvl="0"/>
            <a:r>
              <a:rPr lang="en-US"/>
              <a:t>Click to edit Master text styles</a:t>
            </a:r>
          </a:p>
        </p:txBody>
      </p:sp>
      <p:sp>
        <p:nvSpPr>
          <p:cNvPr id="9" name="Teksto vietos rezervavimo ženklas 9">
            <a:extLst>
              <a:ext uri="{FF2B5EF4-FFF2-40B4-BE49-F238E27FC236}">
                <a16:creationId xmlns:a16="http://schemas.microsoft.com/office/drawing/2014/main" id="{98594AED-05FC-D47F-0618-564A0C057F7F}"/>
              </a:ext>
            </a:extLst>
          </p:cNvPr>
          <p:cNvSpPr>
            <a:spLocks noGrp="1"/>
          </p:cNvSpPr>
          <p:nvPr>
            <p:ph type="body" sz="quarter" idx="36"/>
          </p:nvPr>
        </p:nvSpPr>
        <p:spPr>
          <a:xfrm>
            <a:off x="5975350" y="4155167"/>
            <a:ext cx="2534453" cy="1953963"/>
          </a:xfrm>
          <a:ln>
            <a:solidFill>
              <a:schemeClr val="tx2"/>
            </a:solidFill>
          </a:ln>
        </p:spPr>
        <p:txBody>
          <a:bodyPr>
            <a:normAutofit/>
          </a:bodyPr>
          <a:lstStyle>
            <a:lvl1pPr marL="0" indent="0" algn="r">
              <a:buFont typeface="Arial" panose="020B0604020202020204" pitchFamily="34" charset="0"/>
              <a:buNone/>
              <a:defRPr sz="1200"/>
            </a:lvl1pPr>
          </a:lstStyle>
          <a:p>
            <a:pPr lvl="0"/>
            <a:r>
              <a:rPr lang="en-US"/>
              <a:t>Click to edit Master text styles</a:t>
            </a:r>
          </a:p>
        </p:txBody>
      </p:sp>
      <p:cxnSp>
        <p:nvCxnSpPr>
          <p:cNvPr id="10" name="Tiesioji jungtis 9">
            <a:extLst>
              <a:ext uri="{FF2B5EF4-FFF2-40B4-BE49-F238E27FC236}">
                <a16:creationId xmlns:a16="http://schemas.microsoft.com/office/drawing/2014/main" id="{65862E23-2D29-77EA-0D98-A6C4D4F66661}"/>
              </a:ext>
            </a:extLst>
          </p:cNvPr>
          <p:cNvCxnSpPr/>
          <p:nvPr userDrawn="1"/>
        </p:nvCxnSpPr>
        <p:spPr>
          <a:xfrm>
            <a:off x="3095625" y="3140968"/>
            <a:ext cx="18097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Tiesioji jungtis 10">
            <a:extLst>
              <a:ext uri="{FF2B5EF4-FFF2-40B4-BE49-F238E27FC236}">
                <a16:creationId xmlns:a16="http://schemas.microsoft.com/office/drawing/2014/main" id="{CB69A36C-A7AB-1B07-2394-48FFB6BB99B7}"/>
              </a:ext>
            </a:extLst>
          </p:cNvPr>
          <p:cNvCxnSpPr/>
          <p:nvPr userDrawn="1"/>
        </p:nvCxnSpPr>
        <p:spPr>
          <a:xfrm>
            <a:off x="3095625" y="4797152"/>
            <a:ext cx="18097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Tiesioji jungtis 11">
            <a:extLst>
              <a:ext uri="{FF2B5EF4-FFF2-40B4-BE49-F238E27FC236}">
                <a16:creationId xmlns:a16="http://schemas.microsoft.com/office/drawing/2014/main" id="{6E710497-FDA8-E569-272B-5A3BC77892E3}"/>
              </a:ext>
            </a:extLst>
          </p:cNvPr>
          <p:cNvCxnSpPr/>
          <p:nvPr userDrawn="1"/>
        </p:nvCxnSpPr>
        <p:spPr>
          <a:xfrm>
            <a:off x="5795963" y="3140968"/>
            <a:ext cx="18097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Tiesioji jungtis 12">
            <a:extLst>
              <a:ext uri="{FF2B5EF4-FFF2-40B4-BE49-F238E27FC236}">
                <a16:creationId xmlns:a16="http://schemas.microsoft.com/office/drawing/2014/main" id="{F49D3EEE-901B-63D9-E58E-BC08E6006042}"/>
              </a:ext>
            </a:extLst>
          </p:cNvPr>
          <p:cNvCxnSpPr/>
          <p:nvPr userDrawn="1"/>
        </p:nvCxnSpPr>
        <p:spPr>
          <a:xfrm>
            <a:off x="5795963" y="4797152"/>
            <a:ext cx="180975"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5689374"/>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pildomas šablonas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2E84-D29A-EF83-D7EB-0CB239FD539E}"/>
              </a:ext>
            </a:extLst>
          </p:cNvPr>
          <p:cNvSpPr>
            <a:spLocks noGrp="1"/>
          </p:cNvSpPr>
          <p:nvPr>
            <p:ph type="title"/>
          </p:nvPr>
        </p:nvSpPr>
        <p:spPr/>
        <p:txBody>
          <a:bodyPr/>
          <a:lstStyle/>
          <a:p>
            <a:r>
              <a:rPr lang="en-US"/>
              <a:t>Click to edit Master title style</a:t>
            </a:r>
            <a:endParaRPr lang="en-LT"/>
          </a:p>
        </p:txBody>
      </p:sp>
      <p:sp>
        <p:nvSpPr>
          <p:cNvPr id="3" name="Content Placeholder 2">
            <a:extLst>
              <a:ext uri="{FF2B5EF4-FFF2-40B4-BE49-F238E27FC236}">
                <a16:creationId xmlns:a16="http://schemas.microsoft.com/office/drawing/2014/main" id="{ABFD1E55-8EBC-A1EA-45D4-890D8395502F}"/>
              </a:ext>
            </a:extLst>
          </p:cNvPr>
          <p:cNvSpPr>
            <a:spLocks noGrp="1"/>
          </p:cNvSpPr>
          <p:nvPr>
            <p:ph sz="half" idx="1"/>
          </p:nvPr>
        </p:nvSpPr>
        <p:spPr>
          <a:xfrm>
            <a:off x="576264" y="1825625"/>
            <a:ext cx="7019924" cy="4483100"/>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T" dirty="0"/>
          </a:p>
        </p:txBody>
      </p:sp>
      <p:sp>
        <p:nvSpPr>
          <p:cNvPr id="5" name="Date Placeholder 4">
            <a:extLst>
              <a:ext uri="{FF2B5EF4-FFF2-40B4-BE49-F238E27FC236}">
                <a16:creationId xmlns:a16="http://schemas.microsoft.com/office/drawing/2014/main" id="{DE729100-C1F8-829C-5F68-F1AFB3278F24}"/>
              </a:ext>
            </a:extLst>
          </p:cNvPr>
          <p:cNvSpPr>
            <a:spLocks noGrp="1"/>
          </p:cNvSpPr>
          <p:nvPr>
            <p:ph type="dt" sz="half" idx="10"/>
          </p:nvPr>
        </p:nvSpPr>
        <p:spPr/>
        <p:txBody>
          <a:bodyPr/>
          <a:lstStyle/>
          <a:p>
            <a:r>
              <a:rPr lang="en-US"/>
              <a:t>2022-11-09</a:t>
            </a:r>
            <a:endParaRPr lang="en-LT"/>
          </a:p>
        </p:txBody>
      </p:sp>
      <p:sp>
        <p:nvSpPr>
          <p:cNvPr id="6" name="Footer Placeholder 5">
            <a:extLst>
              <a:ext uri="{FF2B5EF4-FFF2-40B4-BE49-F238E27FC236}">
                <a16:creationId xmlns:a16="http://schemas.microsoft.com/office/drawing/2014/main" id="{1D82E1C4-5D1A-0703-C61F-C0A6D2813827}"/>
              </a:ext>
            </a:extLst>
          </p:cNvPr>
          <p:cNvSpPr>
            <a:spLocks noGrp="1"/>
          </p:cNvSpPr>
          <p:nvPr>
            <p:ph type="ftr" sz="quarter" idx="11"/>
          </p:nvPr>
        </p:nvSpPr>
        <p:spPr/>
        <p:txBody>
          <a:bodyPr/>
          <a:lstStyle/>
          <a:p>
            <a:r>
              <a:rPr lang="en-GB"/>
              <a:t>VILNIAUS VYSTYMO KOMPANIJA</a:t>
            </a:r>
            <a:endParaRPr lang="en-LT"/>
          </a:p>
        </p:txBody>
      </p:sp>
      <p:sp>
        <p:nvSpPr>
          <p:cNvPr id="7" name="Slide Number Placeholder 6">
            <a:extLst>
              <a:ext uri="{FF2B5EF4-FFF2-40B4-BE49-F238E27FC236}">
                <a16:creationId xmlns:a16="http://schemas.microsoft.com/office/drawing/2014/main" id="{57AB934B-05F7-BCEF-055D-08FBA53D5E47}"/>
              </a:ext>
            </a:extLst>
          </p:cNvPr>
          <p:cNvSpPr>
            <a:spLocks noGrp="1"/>
          </p:cNvSpPr>
          <p:nvPr>
            <p:ph type="sldNum" sz="quarter" idx="12"/>
          </p:nvPr>
        </p:nvSpPr>
        <p:spPr/>
        <p:txBody>
          <a:bodyPr/>
          <a:lstStyle/>
          <a:p>
            <a:fld id="{96A2724C-3255-754F-837D-4B9E719020A6}" type="slidenum">
              <a:rPr lang="en-LT" smtClean="0"/>
              <a:t>‹#›</a:t>
            </a:fld>
            <a:endParaRPr lang="en-LT"/>
          </a:p>
        </p:txBody>
      </p:sp>
      <p:sp>
        <p:nvSpPr>
          <p:cNvPr id="9" name="Content Placeholder 2">
            <a:extLst>
              <a:ext uri="{FF2B5EF4-FFF2-40B4-BE49-F238E27FC236}">
                <a16:creationId xmlns:a16="http://schemas.microsoft.com/office/drawing/2014/main" id="{264727D1-80FB-CB70-B76F-AFA63967EE2E}"/>
              </a:ext>
            </a:extLst>
          </p:cNvPr>
          <p:cNvSpPr>
            <a:spLocks noGrp="1"/>
          </p:cNvSpPr>
          <p:nvPr>
            <p:ph sz="half" idx="14"/>
          </p:nvPr>
        </p:nvSpPr>
        <p:spPr>
          <a:xfrm>
            <a:off x="7777164" y="1825852"/>
            <a:ext cx="3419474" cy="4483100"/>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T" dirty="0"/>
          </a:p>
        </p:txBody>
      </p:sp>
    </p:spTree>
    <p:extLst>
      <p:ext uri="{BB962C8B-B14F-4D97-AF65-F5344CB8AC3E}">
        <p14:creationId xmlns:p14="http://schemas.microsoft.com/office/powerpoint/2010/main" val="1000228745"/>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pildomas šablonas 0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2E84-D29A-EF83-D7EB-0CB239FD539E}"/>
              </a:ext>
            </a:extLst>
          </p:cNvPr>
          <p:cNvSpPr>
            <a:spLocks noGrp="1"/>
          </p:cNvSpPr>
          <p:nvPr>
            <p:ph type="title"/>
          </p:nvPr>
        </p:nvSpPr>
        <p:spPr/>
        <p:txBody>
          <a:bodyPr/>
          <a:lstStyle/>
          <a:p>
            <a:r>
              <a:rPr lang="en-US"/>
              <a:t>Click to edit Master title style</a:t>
            </a:r>
            <a:endParaRPr lang="en-LT" dirty="0"/>
          </a:p>
        </p:txBody>
      </p:sp>
      <p:sp>
        <p:nvSpPr>
          <p:cNvPr id="5" name="Date Placeholder 4">
            <a:extLst>
              <a:ext uri="{FF2B5EF4-FFF2-40B4-BE49-F238E27FC236}">
                <a16:creationId xmlns:a16="http://schemas.microsoft.com/office/drawing/2014/main" id="{DE729100-C1F8-829C-5F68-F1AFB3278F24}"/>
              </a:ext>
            </a:extLst>
          </p:cNvPr>
          <p:cNvSpPr>
            <a:spLocks noGrp="1"/>
          </p:cNvSpPr>
          <p:nvPr>
            <p:ph type="dt" sz="half" idx="10"/>
          </p:nvPr>
        </p:nvSpPr>
        <p:spPr/>
        <p:txBody>
          <a:bodyPr/>
          <a:lstStyle/>
          <a:p>
            <a:r>
              <a:rPr lang="en-US"/>
              <a:t>2022-11-09</a:t>
            </a:r>
            <a:endParaRPr lang="en-LT"/>
          </a:p>
        </p:txBody>
      </p:sp>
      <p:sp>
        <p:nvSpPr>
          <p:cNvPr id="6" name="Footer Placeholder 5">
            <a:extLst>
              <a:ext uri="{FF2B5EF4-FFF2-40B4-BE49-F238E27FC236}">
                <a16:creationId xmlns:a16="http://schemas.microsoft.com/office/drawing/2014/main" id="{1D82E1C4-5D1A-0703-C61F-C0A6D2813827}"/>
              </a:ext>
            </a:extLst>
          </p:cNvPr>
          <p:cNvSpPr>
            <a:spLocks noGrp="1"/>
          </p:cNvSpPr>
          <p:nvPr>
            <p:ph type="ftr" sz="quarter" idx="11"/>
          </p:nvPr>
        </p:nvSpPr>
        <p:spPr/>
        <p:txBody>
          <a:bodyPr/>
          <a:lstStyle/>
          <a:p>
            <a:r>
              <a:rPr lang="en-GB"/>
              <a:t>VILNIAUS VYSTYMO KOMPANIJA</a:t>
            </a:r>
            <a:endParaRPr lang="en-LT"/>
          </a:p>
        </p:txBody>
      </p:sp>
      <p:sp>
        <p:nvSpPr>
          <p:cNvPr id="7" name="Slide Number Placeholder 6">
            <a:extLst>
              <a:ext uri="{FF2B5EF4-FFF2-40B4-BE49-F238E27FC236}">
                <a16:creationId xmlns:a16="http://schemas.microsoft.com/office/drawing/2014/main" id="{57AB934B-05F7-BCEF-055D-08FBA53D5E47}"/>
              </a:ext>
            </a:extLst>
          </p:cNvPr>
          <p:cNvSpPr>
            <a:spLocks noGrp="1"/>
          </p:cNvSpPr>
          <p:nvPr>
            <p:ph type="sldNum" sz="quarter" idx="12"/>
          </p:nvPr>
        </p:nvSpPr>
        <p:spPr/>
        <p:txBody>
          <a:bodyPr/>
          <a:lstStyle/>
          <a:p>
            <a:fld id="{96A2724C-3255-754F-837D-4B9E719020A6}" type="slidenum">
              <a:rPr lang="en-LT" smtClean="0"/>
              <a:t>‹#›</a:t>
            </a:fld>
            <a:endParaRPr lang="en-LT"/>
          </a:p>
        </p:txBody>
      </p:sp>
      <p:sp>
        <p:nvSpPr>
          <p:cNvPr id="10" name="Teksto vietos rezervavimo ženklas 9">
            <a:extLst>
              <a:ext uri="{FF2B5EF4-FFF2-40B4-BE49-F238E27FC236}">
                <a16:creationId xmlns:a16="http://schemas.microsoft.com/office/drawing/2014/main" id="{669FAE51-4994-1854-60B1-9E04C708F9A7}"/>
              </a:ext>
            </a:extLst>
          </p:cNvPr>
          <p:cNvSpPr>
            <a:spLocks noGrp="1"/>
          </p:cNvSpPr>
          <p:nvPr>
            <p:ph type="body" sz="quarter" idx="15" hasCustomPrompt="1"/>
          </p:nvPr>
        </p:nvSpPr>
        <p:spPr>
          <a:xfrm>
            <a:off x="766763" y="1953443"/>
            <a:ext cx="1296987" cy="1295400"/>
          </a:xfrm>
          <a:prstGeom prst="roundRect">
            <a:avLst/>
          </a:prstGeom>
          <a:solidFill>
            <a:schemeClr val="accent1"/>
          </a:solidFill>
        </p:spPr>
        <p:txBody>
          <a:bodyPr anchor="ctr">
            <a:normAutofit/>
          </a:bodyPr>
          <a:lstStyle>
            <a:lvl1pPr marL="0" indent="0" algn="ctr">
              <a:buNone/>
              <a:defRPr sz="4000">
                <a:solidFill>
                  <a:schemeClr val="bg1"/>
                </a:solidFill>
                <a:latin typeface="+mj-lt"/>
              </a:defRPr>
            </a:lvl1pPr>
          </a:lstStyle>
          <a:p>
            <a:pPr lvl="0"/>
            <a:r>
              <a:rPr lang="en-US" dirty="0"/>
              <a:t>01</a:t>
            </a:r>
          </a:p>
        </p:txBody>
      </p:sp>
      <p:sp>
        <p:nvSpPr>
          <p:cNvPr id="11" name="Teksto vietos rezervavimo ženklas 9">
            <a:extLst>
              <a:ext uri="{FF2B5EF4-FFF2-40B4-BE49-F238E27FC236}">
                <a16:creationId xmlns:a16="http://schemas.microsoft.com/office/drawing/2014/main" id="{27FACBD2-6C0D-9CF8-A267-22FF17F0AF6D}"/>
              </a:ext>
            </a:extLst>
          </p:cNvPr>
          <p:cNvSpPr>
            <a:spLocks noGrp="1"/>
          </p:cNvSpPr>
          <p:nvPr>
            <p:ph type="body" sz="quarter" idx="23" hasCustomPrompt="1"/>
          </p:nvPr>
        </p:nvSpPr>
        <p:spPr>
          <a:xfrm>
            <a:off x="576263" y="3419412"/>
            <a:ext cx="1619250" cy="365126"/>
          </a:xfrm>
        </p:spPr>
        <p:txBody>
          <a:bodyPr anchor="ctr">
            <a:normAutofit/>
          </a:bodyPr>
          <a:lstStyle>
            <a:lvl1pPr marL="0" indent="0" algn="ctr">
              <a:buFont typeface="Arial" panose="020B0604020202020204" pitchFamily="34" charset="0"/>
              <a:buNone/>
              <a:defRPr sz="1200">
                <a:latin typeface="+mj-lt"/>
              </a:defRPr>
            </a:lvl1pPr>
          </a:lstStyle>
          <a:p>
            <a:pPr lvl="0"/>
            <a:r>
              <a:rPr lang="en-US" dirty="0" err="1"/>
              <a:t>Tekstas</a:t>
            </a:r>
            <a:endParaRPr lang="en-US" dirty="0"/>
          </a:p>
        </p:txBody>
      </p:sp>
      <p:sp>
        <p:nvSpPr>
          <p:cNvPr id="12" name="Teksto vietos rezervavimo ženklas 9">
            <a:extLst>
              <a:ext uri="{FF2B5EF4-FFF2-40B4-BE49-F238E27FC236}">
                <a16:creationId xmlns:a16="http://schemas.microsoft.com/office/drawing/2014/main" id="{6AD2E070-767B-55BF-5AA6-F182CDD2CC37}"/>
              </a:ext>
            </a:extLst>
          </p:cNvPr>
          <p:cNvSpPr>
            <a:spLocks noGrp="1"/>
          </p:cNvSpPr>
          <p:nvPr>
            <p:ph type="body" sz="quarter" idx="24" hasCustomPrompt="1"/>
          </p:nvPr>
        </p:nvSpPr>
        <p:spPr>
          <a:xfrm>
            <a:off x="2566988" y="1953443"/>
            <a:ext cx="1296987" cy="1295400"/>
          </a:xfrm>
          <a:prstGeom prst="roundRect">
            <a:avLst/>
          </a:prstGeom>
          <a:solidFill>
            <a:schemeClr val="accent1"/>
          </a:solidFill>
        </p:spPr>
        <p:txBody>
          <a:bodyPr anchor="ctr">
            <a:normAutofit/>
          </a:bodyPr>
          <a:lstStyle>
            <a:lvl1pPr marL="0" indent="0" algn="ctr">
              <a:buNone/>
              <a:defRPr sz="4000">
                <a:solidFill>
                  <a:schemeClr val="bg1"/>
                </a:solidFill>
                <a:latin typeface="+mj-lt"/>
              </a:defRPr>
            </a:lvl1pPr>
          </a:lstStyle>
          <a:p>
            <a:pPr lvl="0"/>
            <a:r>
              <a:rPr lang="en-US" dirty="0"/>
              <a:t>02</a:t>
            </a:r>
          </a:p>
        </p:txBody>
      </p:sp>
      <p:sp>
        <p:nvSpPr>
          <p:cNvPr id="13" name="Teksto vietos rezervavimo ženklas 9">
            <a:extLst>
              <a:ext uri="{FF2B5EF4-FFF2-40B4-BE49-F238E27FC236}">
                <a16:creationId xmlns:a16="http://schemas.microsoft.com/office/drawing/2014/main" id="{5378009B-4EDF-C7A1-8EEA-6D372789BEB7}"/>
              </a:ext>
            </a:extLst>
          </p:cNvPr>
          <p:cNvSpPr>
            <a:spLocks noGrp="1"/>
          </p:cNvSpPr>
          <p:nvPr>
            <p:ph type="body" sz="quarter" idx="25" hasCustomPrompt="1"/>
          </p:nvPr>
        </p:nvSpPr>
        <p:spPr>
          <a:xfrm>
            <a:off x="2376488" y="3419412"/>
            <a:ext cx="1619250" cy="365126"/>
          </a:xfrm>
        </p:spPr>
        <p:txBody>
          <a:bodyPr anchor="ctr">
            <a:normAutofit/>
          </a:bodyPr>
          <a:lstStyle>
            <a:lvl1pPr marL="0" indent="0" algn="ctr">
              <a:buFont typeface="Arial" panose="020B0604020202020204" pitchFamily="34" charset="0"/>
              <a:buNone/>
              <a:defRPr sz="1200">
                <a:latin typeface="+mj-lt"/>
              </a:defRPr>
            </a:lvl1pPr>
          </a:lstStyle>
          <a:p>
            <a:pPr lvl="0"/>
            <a:r>
              <a:rPr lang="en-US" dirty="0" err="1"/>
              <a:t>Tekstas</a:t>
            </a:r>
            <a:endParaRPr lang="en-US" dirty="0"/>
          </a:p>
        </p:txBody>
      </p:sp>
      <p:sp>
        <p:nvSpPr>
          <p:cNvPr id="14" name="Teksto vietos rezervavimo ženklas 9">
            <a:extLst>
              <a:ext uri="{FF2B5EF4-FFF2-40B4-BE49-F238E27FC236}">
                <a16:creationId xmlns:a16="http://schemas.microsoft.com/office/drawing/2014/main" id="{82480520-F1B7-98B3-4656-D837E657A5EE}"/>
              </a:ext>
            </a:extLst>
          </p:cNvPr>
          <p:cNvSpPr>
            <a:spLocks noGrp="1"/>
          </p:cNvSpPr>
          <p:nvPr>
            <p:ph type="body" sz="quarter" idx="26" hasCustomPrompt="1"/>
          </p:nvPr>
        </p:nvSpPr>
        <p:spPr>
          <a:xfrm>
            <a:off x="766763" y="4048953"/>
            <a:ext cx="1296987" cy="1295400"/>
          </a:xfrm>
          <a:prstGeom prst="roundRect">
            <a:avLst/>
          </a:prstGeom>
          <a:solidFill>
            <a:schemeClr val="accent1"/>
          </a:solidFill>
        </p:spPr>
        <p:txBody>
          <a:bodyPr anchor="ctr">
            <a:normAutofit/>
          </a:bodyPr>
          <a:lstStyle>
            <a:lvl1pPr marL="0" indent="0" algn="ctr">
              <a:buNone/>
              <a:defRPr sz="4000">
                <a:solidFill>
                  <a:schemeClr val="bg1"/>
                </a:solidFill>
                <a:latin typeface="+mj-lt"/>
              </a:defRPr>
            </a:lvl1pPr>
          </a:lstStyle>
          <a:p>
            <a:pPr lvl="0"/>
            <a:r>
              <a:rPr lang="en-US" dirty="0"/>
              <a:t>05</a:t>
            </a:r>
          </a:p>
        </p:txBody>
      </p:sp>
      <p:sp>
        <p:nvSpPr>
          <p:cNvPr id="15" name="Teksto vietos rezervavimo ženklas 9">
            <a:extLst>
              <a:ext uri="{FF2B5EF4-FFF2-40B4-BE49-F238E27FC236}">
                <a16:creationId xmlns:a16="http://schemas.microsoft.com/office/drawing/2014/main" id="{A13E24C9-9785-6AAB-13A0-9080A9DB2440}"/>
              </a:ext>
            </a:extLst>
          </p:cNvPr>
          <p:cNvSpPr>
            <a:spLocks noGrp="1"/>
          </p:cNvSpPr>
          <p:nvPr>
            <p:ph type="body" sz="quarter" idx="27" hasCustomPrompt="1"/>
          </p:nvPr>
        </p:nvSpPr>
        <p:spPr>
          <a:xfrm>
            <a:off x="576263" y="5514922"/>
            <a:ext cx="1619250" cy="365126"/>
          </a:xfrm>
        </p:spPr>
        <p:txBody>
          <a:bodyPr anchor="ctr">
            <a:normAutofit/>
          </a:bodyPr>
          <a:lstStyle>
            <a:lvl1pPr marL="0" indent="0" algn="ctr">
              <a:buFont typeface="Arial" panose="020B0604020202020204" pitchFamily="34" charset="0"/>
              <a:buNone/>
              <a:defRPr sz="1200">
                <a:latin typeface="+mj-lt"/>
              </a:defRPr>
            </a:lvl1pPr>
          </a:lstStyle>
          <a:p>
            <a:pPr lvl="0"/>
            <a:r>
              <a:rPr lang="en-US" dirty="0" err="1"/>
              <a:t>Tekstas</a:t>
            </a:r>
            <a:endParaRPr lang="en-US" dirty="0"/>
          </a:p>
        </p:txBody>
      </p:sp>
      <p:sp>
        <p:nvSpPr>
          <p:cNvPr id="16" name="Teksto vietos rezervavimo ženklas 9">
            <a:extLst>
              <a:ext uri="{FF2B5EF4-FFF2-40B4-BE49-F238E27FC236}">
                <a16:creationId xmlns:a16="http://schemas.microsoft.com/office/drawing/2014/main" id="{1F0ADE66-8040-2BD3-134C-7C2824B2D10D}"/>
              </a:ext>
            </a:extLst>
          </p:cNvPr>
          <p:cNvSpPr>
            <a:spLocks noGrp="1"/>
          </p:cNvSpPr>
          <p:nvPr>
            <p:ph type="body" sz="quarter" idx="28" hasCustomPrompt="1"/>
          </p:nvPr>
        </p:nvSpPr>
        <p:spPr>
          <a:xfrm>
            <a:off x="2566988" y="4048953"/>
            <a:ext cx="1296987" cy="1295400"/>
          </a:xfrm>
          <a:prstGeom prst="roundRect">
            <a:avLst/>
          </a:prstGeom>
          <a:solidFill>
            <a:schemeClr val="accent1"/>
          </a:solidFill>
        </p:spPr>
        <p:txBody>
          <a:bodyPr anchor="ctr">
            <a:normAutofit/>
          </a:bodyPr>
          <a:lstStyle>
            <a:lvl1pPr marL="0" indent="0" algn="ctr">
              <a:buNone/>
              <a:defRPr sz="4000">
                <a:solidFill>
                  <a:schemeClr val="bg1"/>
                </a:solidFill>
                <a:latin typeface="+mj-lt"/>
              </a:defRPr>
            </a:lvl1pPr>
          </a:lstStyle>
          <a:p>
            <a:pPr lvl="0"/>
            <a:r>
              <a:rPr lang="en-US" dirty="0"/>
              <a:t>06</a:t>
            </a:r>
          </a:p>
        </p:txBody>
      </p:sp>
      <p:sp>
        <p:nvSpPr>
          <p:cNvPr id="17" name="Teksto vietos rezervavimo ženklas 9">
            <a:extLst>
              <a:ext uri="{FF2B5EF4-FFF2-40B4-BE49-F238E27FC236}">
                <a16:creationId xmlns:a16="http://schemas.microsoft.com/office/drawing/2014/main" id="{AB378E3E-893E-A710-1AA6-779B3D05687F}"/>
              </a:ext>
            </a:extLst>
          </p:cNvPr>
          <p:cNvSpPr>
            <a:spLocks noGrp="1"/>
          </p:cNvSpPr>
          <p:nvPr>
            <p:ph type="body" sz="quarter" idx="29" hasCustomPrompt="1"/>
          </p:nvPr>
        </p:nvSpPr>
        <p:spPr>
          <a:xfrm>
            <a:off x="2376488" y="5514922"/>
            <a:ext cx="1619250" cy="365126"/>
          </a:xfrm>
        </p:spPr>
        <p:txBody>
          <a:bodyPr anchor="ctr">
            <a:normAutofit/>
          </a:bodyPr>
          <a:lstStyle>
            <a:lvl1pPr marL="0" indent="0" algn="ctr">
              <a:buFont typeface="Arial" panose="020B0604020202020204" pitchFamily="34" charset="0"/>
              <a:buNone/>
              <a:defRPr sz="1200">
                <a:latin typeface="+mj-lt"/>
              </a:defRPr>
            </a:lvl1pPr>
          </a:lstStyle>
          <a:p>
            <a:pPr lvl="0"/>
            <a:r>
              <a:rPr lang="en-US" dirty="0" err="1"/>
              <a:t>Tekstas</a:t>
            </a:r>
            <a:endParaRPr lang="en-US" dirty="0"/>
          </a:p>
        </p:txBody>
      </p:sp>
      <p:sp>
        <p:nvSpPr>
          <p:cNvPr id="18" name="Teksto vietos rezervavimo ženklas 9">
            <a:extLst>
              <a:ext uri="{FF2B5EF4-FFF2-40B4-BE49-F238E27FC236}">
                <a16:creationId xmlns:a16="http://schemas.microsoft.com/office/drawing/2014/main" id="{B9374461-F5D1-86AB-2FF2-821A7D887838}"/>
              </a:ext>
            </a:extLst>
          </p:cNvPr>
          <p:cNvSpPr>
            <a:spLocks noGrp="1"/>
          </p:cNvSpPr>
          <p:nvPr>
            <p:ph type="body" sz="quarter" idx="30" hasCustomPrompt="1"/>
          </p:nvPr>
        </p:nvSpPr>
        <p:spPr>
          <a:xfrm>
            <a:off x="4367213" y="1953443"/>
            <a:ext cx="1296987" cy="1295400"/>
          </a:xfrm>
          <a:prstGeom prst="roundRect">
            <a:avLst/>
          </a:prstGeom>
          <a:solidFill>
            <a:schemeClr val="accent1"/>
          </a:solidFill>
        </p:spPr>
        <p:txBody>
          <a:bodyPr anchor="ctr">
            <a:normAutofit/>
          </a:bodyPr>
          <a:lstStyle>
            <a:lvl1pPr marL="0" indent="0" algn="ctr">
              <a:buNone/>
              <a:defRPr sz="4000">
                <a:solidFill>
                  <a:schemeClr val="bg1"/>
                </a:solidFill>
                <a:latin typeface="+mj-lt"/>
              </a:defRPr>
            </a:lvl1pPr>
          </a:lstStyle>
          <a:p>
            <a:pPr lvl="0"/>
            <a:r>
              <a:rPr lang="en-US" dirty="0"/>
              <a:t>03</a:t>
            </a:r>
          </a:p>
        </p:txBody>
      </p:sp>
      <p:sp>
        <p:nvSpPr>
          <p:cNvPr id="19" name="Teksto vietos rezervavimo ženklas 9">
            <a:extLst>
              <a:ext uri="{FF2B5EF4-FFF2-40B4-BE49-F238E27FC236}">
                <a16:creationId xmlns:a16="http://schemas.microsoft.com/office/drawing/2014/main" id="{E30A2860-4A6E-95B3-0128-ADAAA62E49CE}"/>
              </a:ext>
            </a:extLst>
          </p:cNvPr>
          <p:cNvSpPr>
            <a:spLocks noGrp="1"/>
          </p:cNvSpPr>
          <p:nvPr>
            <p:ph type="body" sz="quarter" idx="31" hasCustomPrompt="1"/>
          </p:nvPr>
        </p:nvSpPr>
        <p:spPr>
          <a:xfrm>
            <a:off x="4176713" y="3419412"/>
            <a:ext cx="1619250" cy="365126"/>
          </a:xfrm>
        </p:spPr>
        <p:txBody>
          <a:bodyPr anchor="ctr">
            <a:normAutofit/>
          </a:bodyPr>
          <a:lstStyle>
            <a:lvl1pPr marL="0" indent="0" algn="ctr">
              <a:buFont typeface="Arial" panose="020B0604020202020204" pitchFamily="34" charset="0"/>
              <a:buNone/>
              <a:defRPr sz="1200">
                <a:latin typeface="+mj-lt"/>
              </a:defRPr>
            </a:lvl1pPr>
          </a:lstStyle>
          <a:p>
            <a:pPr lvl="0"/>
            <a:r>
              <a:rPr lang="en-US" dirty="0" err="1"/>
              <a:t>Tekstas</a:t>
            </a:r>
            <a:endParaRPr lang="en-US" dirty="0"/>
          </a:p>
        </p:txBody>
      </p:sp>
      <p:sp>
        <p:nvSpPr>
          <p:cNvPr id="20" name="Teksto vietos rezervavimo ženklas 9">
            <a:extLst>
              <a:ext uri="{FF2B5EF4-FFF2-40B4-BE49-F238E27FC236}">
                <a16:creationId xmlns:a16="http://schemas.microsoft.com/office/drawing/2014/main" id="{7F6AD60E-3074-A2A9-9325-450822FAD7A5}"/>
              </a:ext>
            </a:extLst>
          </p:cNvPr>
          <p:cNvSpPr>
            <a:spLocks noGrp="1"/>
          </p:cNvSpPr>
          <p:nvPr>
            <p:ph type="body" sz="quarter" idx="32" hasCustomPrompt="1"/>
          </p:nvPr>
        </p:nvSpPr>
        <p:spPr>
          <a:xfrm>
            <a:off x="4367213" y="4048953"/>
            <a:ext cx="1296987" cy="1295400"/>
          </a:xfrm>
          <a:prstGeom prst="roundRect">
            <a:avLst/>
          </a:prstGeom>
          <a:solidFill>
            <a:schemeClr val="accent1"/>
          </a:solidFill>
        </p:spPr>
        <p:txBody>
          <a:bodyPr anchor="ctr">
            <a:normAutofit/>
          </a:bodyPr>
          <a:lstStyle>
            <a:lvl1pPr marL="0" indent="0" algn="ctr">
              <a:buNone/>
              <a:defRPr sz="4000">
                <a:solidFill>
                  <a:schemeClr val="bg1"/>
                </a:solidFill>
                <a:latin typeface="+mj-lt"/>
              </a:defRPr>
            </a:lvl1pPr>
          </a:lstStyle>
          <a:p>
            <a:pPr lvl="0"/>
            <a:r>
              <a:rPr lang="en-US" dirty="0"/>
              <a:t>07</a:t>
            </a:r>
          </a:p>
        </p:txBody>
      </p:sp>
      <p:sp>
        <p:nvSpPr>
          <p:cNvPr id="21" name="Teksto vietos rezervavimo ženklas 9">
            <a:extLst>
              <a:ext uri="{FF2B5EF4-FFF2-40B4-BE49-F238E27FC236}">
                <a16:creationId xmlns:a16="http://schemas.microsoft.com/office/drawing/2014/main" id="{3E7C64D9-D972-A785-DE63-FE2882C56BA9}"/>
              </a:ext>
            </a:extLst>
          </p:cNvPr>
          <p:cNvSpPr>
            <a:spLocks noGrp="1"/>
          </p:cNvSpPr>
          <p:nvPr>
            <p:ph type="body" sz="quarter" idx="33" hasCustomPrompt="1"/>
          </p:nvPr>
        </p:nvSpPr>
        <p:spPr>
          <a:xfrm>
            <a:off x="4176713" y="5514922"/>
            <a:ext cx="1619250" cy="365126"/>
          </a:xfrm>
        </p:spPr>
        <p:txBody>
          <a:bodyPr anchor="ctr">
            <a:normAutofit/>
          </a:bodyPr>
          <a:lstStyle>
            <a:lvl1pPr marL="0" indent="0" algn="ctr">
              <a:buFont typeface="Arial" panose="020B0604020202020204" pitchFamily="34" charset="0"/>
              <a:buNone/>
              <a:defRPr sz="1200">
                <a:latin typeface="+mj-lt"/>
              </a:defRPr>
            </a:lvl1pPr>
          </a:lstStyle>
          <a:p>
            <a:pPr lvl="0"/>
            <a:r>
              <a:rPr lang="en-US" dirty="0" err="1"/>
              <a:t>Tekstas</a:t>
            </a:r>
            <a:endParaRPr lang="en-US" dirty="0"/>
          </a:p>
        </p:txBody>
      </p:sp>
      <p:sp>
        <p:nvSpPr>
          <p:cNvPr id="22" name="Teksto vietos rezervavimo ženklas 9">
            <a:extLst>
              <a:ext uri="{FF2B5EF4-FFF2-40B4-BE49-F238E27FC236}">
                <a16:creationId xmlns:a16="http://schemas.microsoft.com/office/drawing/2014/main" id="{8588A9C9-5F4E-B26E-64F0-84DB62B84AF6}"/>
              </a:ext>
            </a:extLst>
          </p:cNvPr>
          <p:cNvSpPr>
            <a:spLocks noGrp="1"/>
          </p:cNvSpPr>
          <p:nvPr>
            <p:ph type="body" sz="quarter" idx="34" hasCustomPrompt="1"/>
          </p:nvPr>
        </p:nvSpPr>
        <p:spPr>
          <a:xfrm>
            <a:off x="6165850" y="1953443"/>
            <a:ext cx="1296987" cy="1295400"/>
          </a:xfrm>
          <a:prstGeom prst="roundRect">
            <a:avLst/>
          </a:prstGeom>
          <a:solidFill>
            <a:schemeClr val="accent1"/>
          </a:solidFill>
        </p:spPr>
        <p:txBody>
          <a:bodyPr anchor="ctr">
            <a:normAutofit/>
          </a:bodyPr>
          <a:lstStyle>
            <a:lvl1pPr marL="0" indent="0" algn="ctr">
              <a:buNone/>
              <a:defRPr sz="4000">
                <a:solidFill>
                  <a:schemeClr val="bg1"/>
                </a:solidFill>
                <a:latin typeface="+mj-lt"/>
              </a:defRPr>
            </a:lvl1pPr>
          </a:lstStyle>
          <a:p>
            <a:pPr lvl="0"/>
            <a:r>
              <a:rPr lang="en-US" dirty="0"/>
              <a:t>04</a:t>
            </a:r>
          </a:p>
        </p:txBody>
      </p:sp>
      <p:sp>
        <p:nvSpPr>
          <p:cNvPr id="23" name="Teksto vietos rezervavimo ženklas 9">
            <a:extLst>
              <a:ext uri="{FF2B5EF4-FFF2-40B4-BE49-F238E27FC236}">
                <a16:creationId xmlns:a16="http://schemas.microsoft.com/office/drawing/2014/main" id="{02728386-9E38-1B96-5584-04831F74B802}"/>
              </a:ext>
            </a:extLst>
          </p:cNvPr>
          <p:cNvSpPr>
            <a:spLocks noGrp="1"/>
          </p:cNvSpPr>
          <p:nvPr>
            <p:ph type="body" sz="quarter" idx="35" hasCustomPrompt="1"/>
          </p:nvPr>
        </p:nvSpPr>
        <p:spPr>
          <a:xfrm>
            <a:off x="5975350" y="3419412"/>
            <a:ext cx="1619250" cy="365126"/>
          </a:xfrm>
        </p:spPr>
        <p:txBody>
          <a:bodyPr anchor="ctr">
            <a:normAutofit/>
          </a:bodyPr>
          <a:lstStyle>
            <a:lvl1pPr marL="0" indent="0" algn="ctr">
              <a:buFont typeface="Arial" panose="020B0604020202020204" pitchFamily="34" charset="0"/>
              <a:buNone/>
              <a:defRPr sz="1200">
                <a:latin typeface="+mj-lt"/>
              </a:defRPr>
            </a:lvl1pPr>
          </a:lstStyle>
          <a:p>
            <a:pPr lvl="0"/>
            <a:r>
              <a:rPr lang="en-US" dirty="0" err="1"/>
              <a:t>Tekstas</a:t>
            </a:r>
            <a:endParaRPr lang="en-US" dirty="0"/>
          </a:p>
        </p:txBody>
      </p:sp>
      <p:sp>
        <p:nvSpPr>
          <p:cNvPr id="24" name="Teksto vietos rezervavimo ženklas 9">
            <a:extLst>
              <a:ext uri="{FF2B5EF4-FFF2-40B4-BE49-F238E27FC236}">
                <a16:creationId xmlns:a16="http://schemas.microsoft.com/office/drawing/2014/main" id="{749F9E38-0A74-3092-076B-F75EF1F0A9D2}"/>
              </a:ext>
            </a:extLst>
          </p:cNvPr>
          <p:cNvSpPr>
            <a:spLocks noGrp="1"/>
          </p:cNvSpPr>
          <p:nvPr>
            <p:ph type="body" sz="quarter" idx="36" hasCustomPrompt="1"/>
          </p:nvPr>
        </p:nvSpPr>
        <p:spPr>
          <a:xfrm>
            <a:off x="6165850" y="4048953"/>
            <a:ext cx="1296987" cy="1295400"/>
          </a:xfrm>
          <a:prstGeom prst="roundRect">
            <a:avLst/>
          </a:prstGeom>
          <a:solidFill>
            <a:schemeClr val="accent1"/>
          </a:solidFill>
        </p:spPr>
        <p:txBody>
          <a:bodyPr anchor="ctr">
            <a:normAutofit/>
          </a:bodyPr>
          <a:lstStyle>
            <a:lvl1pPr marL="0" indent="0" algn="ctr">
              <a:buNone/>
              <a:defRPr sz="4000">
                <a:solidFill>
                  <a:schemeClr val="bg1"/>
                </a:solidFill>
                <a:latin typeface="+mj-lt"/>
              </a:defRPr>
            </a:lvl1pPr>
          </a:lstStyle>
          <a:p>
            <a:pPr lvl="0"/>
            <a:r>
              <a:rPr lang="en-US" dirty="0"/>
              <a:t>08</a:t>
            </a:r>
          </a:p>
        </p:txBody>
      </p:sp>
      <p:sp>
        <p:nvSpPr>
          <p:cNvPr id="25" name="Teksto vietos rezervavimo ženklas 9">
            <a:extLst>
              <a:ext uri="{FF2B5EF4-FFF2-40B4-BE49-F238E27FC236}">
                <a16:creationId xmlns:a16="http://schemas.microsoft.com/office/drawing/2014/main" id="{47674EF4-725C-BD1C-E5A5-AE788B2598DD}"/>
              </a:ext>
            </a:extLst>
          </p:cNvPr>
          <p:cNvSpPr>
            <a:spLocks noGrp="1"/>
          </p:cNvSpPr>
          <p:nvPr>
            <p:ph type="body" sz="quarter" idx="37" hasCustomPrompt="1"/>
          </p:nvPr>
        </p:nvSpPr>
        <p:spPr>
          <a:xfrm>
            <a:off x="5975350" y="5514922"/>
            <a:ext cx="1619250" cy="365126"/>
          </a:xfrm>
        </p:spPr>
        <p:txBody>
          <a:bodyPr anchor="ctr">
            <a:normAutofit/>
          </a:bodyPr>
          <a:lstStyle>
            <a:lvl1pPr marL="0" indent="0" algn="ctr">
              <a:buFont typeface="Arial" panose="020B0604020202020204" pitchFamily="34" charset="0"/>
              <a:buNone/>
              <a:defRPr sz="1200">
                <a:latin typeface="+mj-lt"/>
              </a:defRPr>
            </a:lvl1pPr>
          </a:lstStyle>
          <a:p>
            <a:pPr lvl="0"/>
            <a:r>
              <a:rPr lang="en-US" dirty="0" err="1"/>
              <a:t>Tekstas</a:t>
            </a:r>
            <a:endParaRPr lang="en-US" dirty="0"/>
          </a:p>
        </p:txBody>
      </p:sp>
      <p:sp>
        <p:nvSpPr>
          <p:cNvPr id="26" name="Teksto vietos rezervavimo ženklas 9">
            <a:extLst>
              <a:ext uri="{FF2B5EF4-FFF2-40B4-BE49-F238E27FC236}">
                <a16:creationId xmlns:a16="http://schemas.microsoft.com/office/drawing/2014/main" id="{6EA0B5F6-5AE3-C1B8-BFA3-1650881748A4}"/>
              </a:ext>
            </a:extLst>
          </p:cNvPr>
          <p:cNvSpPr>
            <a:spLocks noGrp="1"/>
          </p:cNvSpPr>
          <p:nvPr>
            <p:ph type="body" sz="quarter" idx="38"/>
          </p:nvPr>
        </p:nvSpPr>
        <p:spPr>
          <a:xfrm>
            <a:off x="7773987" y="1813724"/>
            <a:ext cx="3422651" cy="4370902"/>
          </a:xfrm>
        </p:spPr>
        <p:txBody>
          <a:bodyPr>
            <a:normAutofit/>
          </a:bodyPr>
          <a:lstStyle>
            <a:lvl1pPr marL="0" indent="0">
              <a:buFont typeface="Arial" panose="020B0604020202020204" pitchFamily="34" charset="0"/>
              <a:buNone/>
              <a:defRPr sz="1200"/>
            </a:lvl1pPr>
          </a:lstStyle>
          <a:p>
            <a:pPr lvl="0"/>
            <a:r>
              <a:rPr lang="en-US"/>
              <a:t>Click to edit Master text styles</a:t>
            </a:r>
          </a:p>
        </p:txBody>
      </p:sp>
    </p:spTree>
    <p:extLst>
      <p:ext uri="{BB962C8B-B14F-4D97-AF65-F5344CB8AC3E}">
        <p14:creationId xmlns:p14="http://schemas.microsoft.com/office/powerpoint/2010/main" val="948217483"/>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rpinė temos skaidrė su antriniu tekst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36E40-990F-CDF1-EE5E-9C54DFF892E7}"/>
              </a:ext>
            </a:extLst>
          </p:cNvPr>
          <p:cNvSpPr>
            <a:spLocks noGrp="1"/>
          </p:cNvSpPr>
          <p:nvPr>
            <p:ph type="ctrTitle" hasCustomPrompt="1"/>
          </p:nvPr>
        </p:nvSpPr>
        <p:spPr>
          <a:xfrm>
            <a:off x="1176082" y="3429000"/>
            <a:ext cx="10020555" cy="2579955"/>
          </a:xfrm>
        </p:spPr>
        <p:txBody>
          <a:bodyPr bIns="36000" anchor="ctr">
            <a:normAutofit/>
          </a:bodyPr>
          <a:lstStyle>
            <a:lvl1pPr marL="0" algn="l">
              <a:lnSpc>
                <a:spcPct val="90000"/>
              </a:lnSpc>
              <a:spcBef>
                <a:spcPts val="0"/>
              </a:spcBef>
              <a:defRPr sz="6600"/>
            </a:lvl1pPr>
          </a:lstStyle>
          <a:p>
            <a:r>
              <a:rPr lang="lt-LT" dirty="0"/>
              <a:t>TARPINĖS </a:t>
            </a:r>
            <a:br>
              <a:rPr lang="lt-LT" dirty="0"/>
            </a:br>
            <a:r>
              <a:rPr lang="lt-LT" dirty="0"/>
              <a:t>SKAIDRĖS </a:t>
            </a:r>
            <a:br>
              <a:rPr lang="lt-LT" dirty="0"/>
            </a:br>
            <a:r>
              <a:rPr lang="lt-LT" dirty="0"/>
              <a:t>PAVADINIMAS</a:t>
            </a:r>
            <a:endParaRPr lang="en-LT" dirty="0"/>
          </a:p>
        </p:txBody>
      </p:sp>
      <p:sp>
        <p:nvSpPr>
          <p:cNvPr id="3" name="Text Placeholder 2">
            <a:extLst>
              <a:ext uri="{FF2B5EF4-FFF2-40B4-BE49-F238E27FC236}">
                <a16:creationId xmlns:a16="http://schemas.microsoft.com/office/drawing/2014/main" id="{A56EA1C6-D805-66BC-5843-8B68DB6F524C}"/>
              </a:ext>
            </a:extLst>
          </p:cNvPr>
          <p:cNvSpPr>
            <a:spLocks noGrp="1"/>
          </p:cNvSpPr>
          <p:nvPr>
            <p:ph type="body" idx="1"/>
          </p:nvPr>
        </p:nvSpPr>
        <p:spPr>
          <a:xfrm>
            <a:off x="1176083" y="6008956"/>
            <a:ext cx="10020555" cy="479765"/>
          </a:xfrm>
        </p:spPr>
        <p:txBody>
          <a:bodyPr anchor="b"/>
          <a:lstStyle>
            <a:lvl1pPr marL="0" indent="0">
              <a:buNone/>
              <a:defRPr sz="2400">
                <a:solidFill>
                  <a:schemeClr val="tx2"/>
                </a:solidFill>
                <a:latin typeface="Clash Display Medium"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58410458"/>
      </p:ext>
    </p:extLst>
  </p:cSld>
  <p:clrMapOvr>
    <a:overrideClrMapping bg1="lt1" tx1="dk1" bg2="lt2" tx2="dk2" accent1="accent1" accent2="accent2" accent3="accent3" accent4="accent4" accent5="accent5" accent6="accent6" hlink="hlink" folHlink="folHlink"/>
  </p:clrMapOvr>
  <p:hf hd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UŽDAROMOJI SKAIDR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36E40-990F-CDF1-EE5E-9C54DFF892E7}"/>
              </a:ext>
            </a:extLst>
          </p:cNvPr>
          <p:cNvSpPr>
            <a:spLocks noGrp="1"/>
          </p:cNvSpPr>
          <p:nvPr>
            <p:ph type="ctrTitle" hasCustomPrompt="1"/>
          </p:nvPr>
        </p:nvSpPr>
        <p:spPr>
          <a:xfrm>
            <a:off x="1176083" y="3429000"/>
            <a:ext cx="6420105" cy="2887147"/>
          </a:xfrm>
        </p:spPr>
        <p:txBody>
          <a:bodyPr bIns="36000" anchor="ctr">
            <a:normAutofit/>
          </a:bodyPr>
          <a:lstStyle>
            <a:lvl1pPr marL="0" algn="l">
              <a:lnSpc>
                <a:spcPct val="90000"/>
              </a:lnSpc>
              <a:spcBef>
                <a:spcPts val="0"/>
              </a:spcBef>
              <a:defRPr sz="6600"/>
            </a:lvl1pPr>
          </a:lstStyle>
          <a:p>
            <a:r>
              <a:rPr lang="lt-LT" dirty="0"/>
              <a:t>UŽDAROMOJI SKAIDRĖ</a:t>
            </a:r>
            <a:endParaRPr lang="en-LT" dirty="0"/>
          </a:p>
        </p:txBody>
      </p:sp>
      <p:grpSp>
        <p:nvGrpSpPr>
          <p:cNvPr id="32" name="Grupė 31">
            <a:extLst>
              <a:ext uri="{FF2B5EF4-FFF2-40B4-BE49-F238E27FC236}">
                <a16:creationId xmlns:a16="http://schemas.microsoft.com/office/drawing/2014/main" id="{157C74A8-217E-6BFA-1429-8025194BB62C}"/>
              </a:ext>
            </a:extLst>
          </p:cNvPr>
          <p:cNvGrpSpPr/>
          <p:nvPr userDrawn="1"/>
        </p:nvGrpSpPr>
        <p:grpSpPr>
          <a:xfrm>
            <a:off x="8675688" y="549275"/>
            <a:ext cx="2520950" cy="840537"/>
            <a:chOff x="3009900" y="2400300"/>
            <a:chExt cx="6170580" cy="2057400"/>
          </a:xfrm>
        </p:grpSpPr>
        <p:sp>
          <p:nvSpPr>
            <p:cNvPr id="6" name="Laisva forma: figūra 5">
              <a:extLst>
                <a:ext uri="{FF2B5EF4-FFF2-40B4-BE49-F238E27FC236}">
                  <a16:creationId xmlns:a16="http://schemas.microsoft.com/office/drawing/2014/main" id="{216894B3-E88A-629B-7E61-F3D9F4A2F81E}"/>
                </a:ext>
              </a:extLst>
            </p:cNvPr>
            <p:cNvSpPr/>
            <p:nvPr/>
          </p:nvSpPr>
          <p:spPr>
            <a:xfrm>
              <a:off x="3009900" y="2400300"/>
              <a:ext cx="2057400" cy="2057400"/>
            </a:xfrm>
            <a:custGeom>
              <a:avLst/>
              <a:gdLst>
                <a:gd name="connsiteX0" fmla="*/ 1885950 w 2057400"/>
                <a:gd name="connsiteY0" fmla="*/ 0 h 2057400"/>
                <a:gd name="connsiteX1" fmla="*/ 171450 w 2057400"/>
                <a:gd name="connsiteY1" fmla="*/ 0 h 2057400"/>
                <a:gd name="connsiteX2" fmla="*/ 0 w 2057400"/>
                <a:gd name="connsiteY2" fmla="*/ 171450 h 2057400"/>
                <a:gd name="connsiteX3" fmla="*/ 0 w 2057400"/>
                <a:gd name="connsiteY3" fmla="*/ 1885950 h 2057400"/>
                <a:gd name="connsiteX4" fmla="*/ 171450 w 2057400"/>
                <a:gd name="connsiteY4" fmla="*/ 2057400 h 2057400"/>
                <a:gd name="connsiteX5" fmla="*/ 1885950 w 2057400"/>
                <a:gd name="connsiteY5" fmla="*/ 2057400 h 2057400"/>
                <a:gd name="connsiteX6" fmla="*/ 2057400 w 2057400"/>
                <a:gd name="connsiteY6" fmla="*/ 1885950 h 2057400"/>
                <a:gd name="connsiteX7" fmla="*/ 2057400 w 2057400"/>
                <a:gd name="connsiteY7" fmla="*/ 171450 h 2057400"/>
                <a:gd name="connsiteX8" fmla="*/ 1885950 w 2057400"/>
                <a:gd name="connsiteY8" fmla="*/ 0 h 2057400"/>
                <a:gd name="connsiteX9" fmla="*/ 437674 w 2057400"/>
                <a:gd name="connsiteY9" fmla="*/ 746570 h 2057400"/>
                <a:gd name="connsiteX10" fmla="*/ 463582 w 2057400"/>
                <a:gd name="connsiteY10" fmla="*/ 539496 h 2057400"/>
                <a:gd name="connsiteX11" fmla="*/ 504444 w 2057400"/>
                <a:gd name="connsiteY11" fmla="*/ 492347 h 2057400"/>
                <a:gd name="connsiteX12" fmla="*/ 710851 w 2057400"/>
                <a:gd name="connsiteY12" fmla="*/ 444627 h 2057400"/>
                <a:gd name="connsiteX13" fmla="*/ 775811 w 2057400"/>
                <a:gd name="connsiteY13" fmla="*/ 486061 h 2057400"/>
                <a:gd name="connsiteX14" fmla="*/ 807530 w 2057400"/>
                <a:gd name="connsiteY14" fmla="*/ 607124 h 2057400"/>
                <a:gd name="connsiteX15" fmla="*/ 811244 w 2057400"/>
                <a:gd name="connsiteY15" fmla="*/ 621602 h 2057400"/>
                <a:gd name="connsiteX16" fmla="*/ 828675 w 2057400"/>
                <a:gd name="connsiteY16" fmla="*/ 618744 h 2057400"/>
                <a:gd name="connsiteX17" fmla="*/ 868871 w 2057400"/>
                <a:gd name="connsiteY17" fmla="*/ 461391 h 2057400"/>
                <a:gd name="connsiteX18" fmla="*/ 920591 w 2057400"/>
                <a:gd name="connsiteY18" fmla="*/ 418910 h 2057400"/>
                <a:gd name="connsiteX19" fmla="*/ 1129475 w 2057400"/>
                <a:gd name="connsiteY19" fmla="*/ 418910 h 2057400"/>
                <a:gd name="connsiteX20" fmla="*/ 1181195 w 2057400"/>
                <a:gd name="connsiteY20" fmla="*/ 461391 h 2057400"/>
                <a:gd name="connsiteX21" fmla="*/ 1221391 w 2057400"/>
                <a:gd name="connsiteY21" fmla="*/ 618744 h 2057400"/>
                <a:gd name="connsiteX22" fmla="*/ 1238822 w 2057400"/>
                <a:gd name="connsiteY22" fmla="*/ 621602 h 2057400"/>
                <a:gd name="connsiteX23" fmla="*/ 1274255 w 2057400"/>
                <a:gd name="connsiteY23" fmla="*/ 486061 h 2057400"/>
                <a:gd name="connsiteX24" fmla="*/ 1339215 w 2057400"/>
                <a:gd name="connsiteY24" fmla="*/ 444627 h 2057400"/>
                <a:gd name="connsiteX25" fmla="*/ 1545622 w 2057400"/>
                <a:gd name="connsiteY25" fmla="*/ 492347 h 2057400"/>
                <a:gd name="connsiteX26" fmla="*/ 1586579 w 2057400"/>
                <a:gd name="connsiteY26" fmla="*/ 539496 h 2057400"/>
                <a:gd name="connsiteX27" fmla="*/ 1611535 w 2057400"/>
                <a:gd name="connsiteY27" fmla="*/ 738664 h 2057400"/>
                <a:gd name="connsiteX28" fmla="*/ 1621822 w 2057400"/>
                <a:gd name="connsiteY28" fmla="*/ 823627 h 2057400"/>
                <a:gd name="connsiteX29" fmla="*/ 1601153 w 2057400"/>
                <a:gd name="connsiteY29" fmla="*/ 826103 h 2057400"/>
                <a:gd name="connsiteX30" fmla="*/ 1589723 w 2057400"/>
                <a:gd name="connsiteY30" fmla="*/ 826770 h 2057400"/>
                <a:gd name="connsiteX31" fmla="*/ 1499997 w 2057400"/>
                <a:gd name="connsiteY31" fmla="*/ 757333 h 2057400"/>
                <a:gd name="connsiteX32" fmla="*/ 1492091 w 2057400"/>
                <a:gd name="connsiteY32" fmla="*/ 693611 h 2057400"/>
                <a:gd name="connsiteX33" fmla="*/ 1479423 w 2057400"/>
                <a:gd name="connsiteY33" fmla="*/ 591312 h 2057400"/>
                <a:gd name="connsiteX34" fmla="*/ 1370362 w 2057400"/>
                <a:gd name="connsiteY34" fmla="*/ 565404 h 2057400"/>
                <a:gd name="connsiteX35" fmla="*/ 1352169 w 2057400"/>
                <a:gd name="connsiteY35" fmla="*/ 635413 h 2057400"/>
                <a:gd name="connsiteX36" fmla="*/ 1334929 w 2057400"/>
                <a:gd name="connsiteY36" fmla="*/ 701612 h 2057400"/>
                <a:gd name="connsiteX37" fmla="*/ 1280065 w 2057400"/>
                <a:gd name="connsiteY37" fmla="*/ 743807 h 2057400"/>
                <a:gd name="connsiteX38" fmla="*/ 1268063 w 2057400"/>
                <a:gd name="connsiteY38" fmla="*/ 742474 h 2057400"/>
                <a:gd name="connsiteX39" fmla="*/ 1169099 w 2057400"/>
                <a:gd name="connsiteY39" fmla="*/ 725234 h 2057400"/>
                <a:gd name="connsiteX40" fmla="*/ 1121093 w 2057400"/>
                <a:gd name="connsiteY40" fmla="*/ 682657 h 2057400"/>
                <a:gd name="connsiteX41" fmla="*/ 1082326 w 2057400"/>
                <a:gd name="connsiteY41" fmla="*/ 529400 h 2057400"/>
                <a:gd name="connsiteX42" fmla="*/ 968216 w 2057400"/>
                <a:gd name="connsiteY42" fmla="*/ 529400 h 2057400"/>
                <a:gd name="connsiteX43" fmla="*/ 929354 w 2057400"/>
                <a:gd name="connsiteY43" fmla="*/ 682657 h 2057400"/>
                <a:gd name="connsiteX44" fmla="*/ 881444 w 2057400"/>
                <a:gd name="connsiteY44" fmla="*/ 725234 h 2057400"/>
                <a:gd name="connsiteX45" fmla="*/ 782384 w 2057400"/>
                <a:gd name="connsiteY45" fmla="*/ 742474 h 2057400"/>
                <a:gd name="connsiteX46" fmla="*/ 770382 w 2057400"/>
                <a:gd name="connsiteY46" fmla="*/ 743807 h 2057400"/>
                <a:gd name="connsiteX47" fmla="*/ 715518 w 2057400"/>
                <a:gd name="connsiteY47" fmla="*/ 701612 h 2057400"/>
                <a:gd name="connsiteX48" fmla="*/ 693420 w 2057400"/>
                <a:gd name="connsiteY48" fmla="*/ 616649 h 2057400"/>
                <a:gd name="connsiteX49" fmla="*/ 680085 w 2057400"/>
                <a:gd name="connsiteY49" fmla="*/ 565404 h 2057400"/>
                <a:gd name="connsiteX50" fmla="*/ 571024 w 2057400"/>
                <a:gd name="connsiteY50" fmla="*/ 591312 h 2057400"/>
                <a:gd name="connsiteX51" fmla="*/ 558356 w 2057400"/>
                <a:gd name="connsiteY51" fmla="*/ 693611 h 2057400"/>
                <a:gd name="connsiteX52" fmla="*/ 550545 w 2057400"/>
                <a:gd name="connsiteY52" fmla="*/ 757333 h 2057400"/>
                <a:gd name="connsiteX53" fmla="*/ 460724 w 2057400"/>
                <a:gd name="connsiteY53" fmla="*/ 826770 h 2057400"/>
                <a:gd name="connsiteX54" fmla="*/ 449294 w 2057400"/>
                <a:gd name="connsiteY54" fmla="*/ 826103 h 2057400"/>
                <a:gd name="connsiteX55" fmla="*/ 428625 w 2057400"/>
                <a:gd name="connsiteY55" fmla="*/ 823627 h 2057400"/>
                <a:gd name="connsiteX56" fmla="*/ 437960 w 2057400"/>
                <a:gd name="connsiteY56" fmla="*/ 746474 h 2057400"/>
                <a:gd name="connsiteX57" fmla="*/ 365950 w 2057400"/>
                <a:gd name="connsiteY57" fmla="*/ 1189577 h 2057400"/>
                <a:gd name="connsiteX58" fmla="*/ 388144 w 2057400"/>
                <a:gd name="connsiteY58" fmla="*/ 1143762 h 2057400"/>
                <a:gd name="connsiteX59" fmla="*/ 413385 w 2057400"/>
                <a:gd name="connsiteY59" fmla="*/ 1093089 h 2057400"/>
                <a:gd name="connsiteX60" fmla="*/ 424910 w 2057400"/>
                <a:gd name="connsiteY60" fmla="*/ 1070229 h 2057400"/>
                <a:gd name="connsiteX61" fmla="*/ 430721 w 2057400"/>
                <a:gd name="connsiteY61" fmla="*/ 1060990 h 2057400"/>
                <a:gd name="connsiteX62" fmla="*/ 617315 w 2057400"/>
                <a:gd name="connsiteY62" fmla="*/ 979456 h 2057400"/>
                <a:gd name="connsiteX63" fmla="*/ 659035 w 2057400"/>
                <a:gd name="connsiteY63" fmla="*/ 988028 h 2057400"/>
                <a:gd name="connsiteX64" fmla="*/ 676847 w 2057400"/>
                <a:gd name="connsiteY64" fmla="*/ 1002506 h 2057400"/>
                <a:gd name="connsiteX65" fmla="*/ 741331 w 2057400"/>
                <a:gd name="connsiteY65" fmla="*/ 1085279 h 2057400"/>
                <a:gd name="connsiteX66" fmla="*/ 741617 w 2057400"/>
                <a:gd name="connsiteY66" fmla="*/ 1085279 h 2057400"/>
                <a:gd name="connsiteX67" fmla="*/ 824770 w 2057400"/>
                <a:gd name="connsiteY67" fmla="*/ 1063466 h 2057400"/>
                <a:gd name="connsiteX68" fmla="*/ 897160 w 2057400"/>
                <a:gd name="connsiteY68" fmla="*/ 939356 h 2057400"/>
                <a:gd name="connsiteX69" fmla="*/ 906399 w 2057400"/>
                <a:gd name="connsiteY69" fmla="*/ 928116 h 2057400"/>
                <a:gd name="connsiteX70" fmla="*/ 1019651 w 2057400"/>
                <a:gd name="connsiteY70" fmla="*/ 894683 h 2057400"/>
                <a:gd name="connsiteX71" fmla="*/ 1019651 w 2057400"/>
                <a:gd name="connsiteY71" fmla="*/ 894398 h 2057400"/>
                <a:gd name="connsiteX72" fmla="*/ 1025176 w 2057400"/>
                <a:gd name="connsiteY72" fmla="*/ 894398 h 2057400"/>
                <a:gd name="connsiteX73" fmla="*/ 1030700 w 2057400"/>
                <a:gd name="connsiteY73" fmla="*/ 894398 h 2057400"/>
                <a:gd name="connsiteX74" fmla="*/ 1030700 w 2057400"/>
                <a:gd name="connsiteY74" fmla="*/ 894683 h 2057400"/>
                <a:gd name="connsiteX75" fmla="*/ 1143381 w 2057400"/>
                <a:gd name="connsiteY75" fmla="*/ 927545 h 2057400"/>
                <a:gd name="connsiteX76" fmla="*/ 1152716 w 2057400"/>
                <a:gd name="connsiteY76" fmla="*/ 938689 h 2057400"/>
                <a:gd name="connsiteX77" fmla="*/ 1225487 w 2057400"/>
                <a:gd name="connsiteY77" fmla="*/ 1063466 h 2057400"/>
                <a:gd name="connsiteX78" fmla="*/ 1308640 w 2057400"/>
                <a:gd name="connsiteY78" fmla="*/ 1085279 h 2057400"/>
                <a:gd name="connsiteX79" fmla="*/ 1308830 w 2057400"/>
                <a:gd name="connsiteY79" fmla="*/ 1085279 h 2057400"/>
                <a:gd name="connsiteX80" fmla="*/ 1373314 w 2057400"/>
                <a:gd name="connsiteY80" fmla="*/ 1002411 h 2057400"/>
                <a:gd name="connsiteX81" fmla="*/ 1381697 w 2057400"/>
                <a:gd name="connsiteY81" fmla="*/ 992791 h 2057400"/>
                <a:gd name="connsiteX82" fmla="*/ 1391126 w 2057400"/>
                <a:gd name="connsiteY82" fmla="*/ 987933 h 2057400"/>
                <a:gd name="connsiteX83" fmla="*/ 1432846 w 2057400"/>
                <a:gd name="connsiteY83" fmla="*/ 979361 h 2057400"/>
                <a:gd name="connsiteX84" fmla="*/ 1618964 w 2057400"/>
                <a:gd name="connsiteY84" fmla="*/ 1060418 h 2057400"/>
                <a:gd name="connsiteX85" fmla="*/ 1624870 w 2057400"/>
                <a:gd name="connsiteY85" fmla="*/ 1069658 h 2057400"/>
                <a:gd name="connsiteX86" fmla="*/ 1636586 w 2057400"/>
                <a:gd name="connsiteY86" fmla="*/ 1092994 h 2057400"/>
                <a:gd name="connsiteX87" fmla="*/ 1661827 w 2057400"/>
                <a:gd name="connsiteY87" fmla="*/ 1143667 h 2057400"/>
                <a:gd name="connsiteX88" fmla="*/ 1686592 w 2057400"/>
                <a:gd name="connsiteY88" fmla="*/ 1194530 h 2057400"/>
                <a:gd name="connsiteX89" fmla="*/ 1681543 w 2057400"/>
                <a:gd name="connsiteY89" fmla="*/ 1197007 h 2057400"/>
                <a:gd name="connsiteX90" fmla="*/ 1634204 w 2057400"/>
                <a:gd name="connsiteY90" fmla="*/ 1208151 h 2057400"/>
                <a:gd name="connsiteX91" fmla="*/ 1538097 w 2057400"/>
                <a:gd name="connsiteY91" fmla="*/ 1148715 h 2057400"/>
                <a:gd name="connsiteX92" fmla="*/ 1527810 w 2057400"/>
                <a:gd name="connsiteY92" fmla="*/ 1128141 h 2057400"/>
                <a:gd name="connsiteX93" fmla="*/ 1445514 w 2057400"/>
                <a:gd name="connsiteY93" fmla="*/ 1093089 h 2057400"/>
                <a:gd name="connsiteX94" fmla="*/ 1373124 w 2057400"/>
                <a:gd name="connsiteY94" fmla="*/ 1182815 h 2057400"/>
                <a:gd name="connsiteX95" fmla="*/ 1311021 w 2057400"/>
                <a:gd name="connsiteY95" fmla="*/ 1197388 h 2057400"/>
                <a:gd name="connsiteX96" fmla="*/ 1139285 w 2057400"/>
                <a:gd name="connsiteY96" fmla="*/ 1137952 h 2057400"/>
                <a:gd name="connsiteX97" fmla="*/ 1064514 w 2057400"/>
                <a:gd name="connsiteY97" fmla="*/ 1011079 h 2057400"/>
                <a:gd name="connsiteX98" fmla="*/ 1026033 w 2057400"/>
                <a:gd name="connsiteY98" fmla="*/ 1007459 h 2057400"/>
                <a:gd name="connsiteX99" fmla="*/ 1022699 w 2057400"/>
                <a:gd name="connsiteY99" fmla="*/ 1007459 h 2057400"/>
                <a:gd name="connsiteX100" fmla="*/ 985647 w 2057400"/>
                <a:gd name="connsiteY100" fmla="*/ 1011079 h 2057400"/>
                <a:gd name="connsiteX101" fmla="*/ 911352 w 2057400"/>
                <a:gd name="connsiteY101" fmla="*/ 1137380 h 2057400"/>
                <a:gd name="connsiteX102" fmla="*/ 739235 w 2057400"/>
                <a:gd name="connsiteY102" fmla="*/ 1197388 h 2057400"/>
                <a:gd name="connsiteX103" fmla="*/ 677132 w 2057400"/>
                <a:gd name="connsiteY103" fmla="*/ 1182815 h 2057400"/>
                <a:gd name="connsiteX104" fmla="*/ 604647 w 2057400"/>
                <a:gd name="connsiteY104" fmla="*/ 1093089 h 2057400"/>
                <a:gd name="connsiteX105" fmla="*/ 522351 w 2057400"/>
                <a:gd name="connsiteY105" fmla="*/ 1128141 h 2057400"/>
                <a:gd name="connsiteX106" fmla="*/ 511969 w 2057400"/>
                <a:gd name="connsiteY106" fmla="*/ 1148715 h 2057400"/>
                <a:gd name="connsiteX107" fmla="*/ 377952 w 2057400"/>
                <a:gd name="connsiteY107" fmla="*/ 1201579 h 2057400"/>
                <a:gd name="connsiteX108" fmla="*/ 364426 w 2057400"/>
                <a:gd name="connsiteY108" fmla="*/ 1194911 h 2057400"/>
                <a:gd name="connsiteX109" fmla="*/ 365950 w 2057400"/>
                <a:gd name="connsiteY109" fmla="*/ 1189482 h 2057400"/>
                <a:gd name="connsiteX110" fmla="*/ 1734598 w 2057400"/>
                <a:gd name="connsiteY110" fmla="*/ 1629632 h 2057400"/>
                <a:gd name="connsiteX111" fmla="*/ 1679639 w 2057400"/>
                <a:gd name="connsiteY111" fmla="*/ 1642396 h 2057400"/>
                <a:gd name="connsiteX112" fmla="*/ 1587246 w 2057400"/>
                <a:gd name="connsiteY112" fmla="*/ 1600391 h 2057400"/>
                <a:gd name="connsiteX113" fmla="*/ 1524000 w 2057400"/>
                <a:gd name="connsiteY113" fmla="*/ 1552766 h 2057400"/>
                <a:gd name="connsiteX114" fmla="*/ 1491996 w 2057400"/>
                <a:gd name="connsiteY114" fmla="*/ 1547908 h 2057400"/>
                <a:gd name="connsiteX115" fmla="*/ 1416463 w 2057400"/>
                <a:gd name="connsiteY115" fmla="*/ 1562767 h 2057400"/>
                <a:gd name="connsiteX116" fmla="*/ 1314355 w 2057400"/>
                <a:gd name="connsiteY116" fmla="*/ 1581341 h 2057400"/>
                <a:gd name="connsiteX117" fmla="*/ 1272540 w 2057400"/>
                <a:gd name="connsiteY117" fmla="*/ 1576959 h 2057400"/>
                <a:gd name="connsiteX118" fmla="*/ 1146429 w 2057400"/>
                <a:gd name="connsiteY118" fmla="*/ 1507427 h 2057400"/>
                <a:gd name="connsiteX119" fmla="*/ 1024890 w 2057400"/>
                <a:gd name="connsiteY119" fmla="*/ 1449610 h 2057400"/>
                <a:gd name="connsiteX120" fmla="*/ 903637 w 2057400"/>
                <a:gd name="connsiteY120" fmla="*/ 1507141 h 2057400"/>
                <a:gd name="connsiteX121" fmla="*/ 777145 w 2057400"/>
                <a:gd name="connsiteY121" fmla="*/ 1576959 h 2057400"/>
                <a:gd name="connsiteX122" fmla="*/ 735425 w 2057400"/>
                <a:gd name="connsiteY122" fmla="*/ 1581341 h 2057400"/>
                <a:gd name="connsiteX123" fmla="*/ 633794 w 2057400"/>
                <a:gd name="connsiteY123" fmla="*/ 1562862 h 2057400"/>
                <a:gd name="connsiteX124" fmla="*/ 557784 w 2057400"/>
                <a:gd name="connsiteY124" fmla="*/ 1547908 h 2057400"/>
                <a:gd name="connsiteX125" fmla="*/ 525780 w 2057400"/>
                <a:gd name="connsiteY125" fmla="*/ 1552766 h 2057400"/>
                <a:gd name="connsiteX126" fmla="*/ 462534 w 2057400"/>
                <a:gd name="connsiteY126" fmla="*/ 1600391 h 2057400"/>
                <a:gd name="connsiteX127" fmla="*/ 370142 w 2057400"/>
                <a:gd name="connsiteY127" fmla="*/ 1642396 h 2057400"/>
                <a:gd name="connsiteX128" fmla="*/ 316230 w 2057400"/>
                <a:gd name="connsiteY128" fmla="*/ 1630109 h 2057400"/>
                <a:gd name="connsiteX129" fmla="*/ 311277 w 2057400"/>
                <a:gd name="connsiteY129" fmla="*/ 1627727 h 2057400"/>
                <a:gd name="connsiteX130" fmla="*/ 312706 w 2057400"/>
                <a:gd name="connsiteY130" fmla="*/ 1622203 h 2057400"/>
                <a:gd name="connsiteX131" fmla="*/ 334899 w 2057400"/>
                <a:gd name="connsiteY131" fmla="*/ 1576292 h 2057400"/>
                <a:gd name="connsiteX132" fmla="*/ 491014 w 2057400"/>
                <a:gd name="connsiteY132" fmla="*/ 1445324 h 2057400"/>
                <a:gd name="connsiteX133" fmla="*/ 557498 w 2057400"/>
                <a:gd name="connsiteY133" fmla="*/ 1434941 h 2057400"/>
                <a:gd name="connsiteX134" fmla="*/ 664178 w 2057400"/>
                <a:gd name="connsiteY134" fmla="*/ 1453991 h 2057400"/>
                <a:gd name="connsiteX135" fmla="*/ 735425 w 2057400"/>
                <a:gd name="connsiteY135" fmla="*/ 1468279 h 2057400"/>
                <a:gd name="connsiteX136" fmla="*/ 753618 w 2057400"/>
                <a:gd name="connsiteY136" fmla="*/ 1466469 h 2057400"/>
                <a:gd name="connsiteX137" fmla="*/ 833533 w 2057400"/>
                <a:gd name="connsiteY137" fmla="*/ 1418558 h 2057400"/>
                <a:gd name="connsiteX138" fmla="*/ 1024890 w 2057400"/>
                <a:gd name="connsiteY138" fmla="*/ 1336548 h 2057400"/>
                <a:gd name="connsiteX139" fmla="*/ 1216152 w 2057400"/>
                <a:gd name="connsiteY139" fmla="*/ 1418368 h 2057400"/>
                <a:gd name="connsiteX140" fmla="*/ 1296257 w 2057400"/>
                <a:gd name="connsiteY140" fmla="*/ 1466469 h 2057400"/>
                <a:gd name="connsiteX141" fmla="*/ 1314355 w 2057400"/>
                <a:gd name="connsiteY141" fmla="*/ 1468279 h 2057400"/>
                <a:gd name="connsiteX142" fmla="*/ 1384840 w 2057400"/>
                <a:gd name="connsiteY142" fmla="*/ 1454182 h 2057400"/>
                <a:gd name="connsiteX143" fmla="*/ 1492282 w 2057400"/>
                <a:gd name="connsiteY143" fmla="*/ 1434846 h 2057400"/>
                <a:gd name="connsiteX144" fmla="*/ 1558766 w 2057400"/>
                <a:gd name="connsiteY144" fmla="*/ 1445228 h 2057400"/>
                <a:gd name="connsiteX145" fmla="*/ 1714976 w 2057400"/>
                <a:gd name="connsiteY145" fmla="*/ 1576292 h 2057400"/>
                <a:gd name="connsiteX146" fmla="*/ 1739551 w 2057400"/>
                <a:gd name="connsiteY146" fmla="*/ 1627156 h 2057400"/>
                <a:gd name="connsiteX147" fmla="*/ 1734503 w 2057400"/>
                <a:gd name="connsiteY147" fmla="*/ 1629537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2057400" h="2057400">
                  <a:moveTo>
                    <a:pt x="1885950" y="0"/>
                  </a:moveTo>
                  <a:lnTo>
                    <a:pt x="171450" y="0"/>
                  </a:lnTo>
                  <a:cubicBezTo>
                    <a:pt x="76772" y="0"/>
                    <a:pt x="0" y="76772"/>
                    <a:pt x="0" y="171450"/>
                  </a:cubicBezTo>
                  <a:lnTo>
                    <a:pt x="0" y="1885950"/>
                  </a:lnTo>
                  <a:cubicBezTo>
                    <a:pt x="0" y="1980629"/>
                    <a:pt x="76772" y="2057400"/>
                    <a:pt x="171450" y="2057400"/>
                  </a:cubicBezTo>
                  <a:lnTo>
                    <a:pt x="1885950" y="2057400"/>
                  </a:lnTo>
                  <a:cubicBezTo>
                    <a:pt x="1980629" y="2057400"/>
                    <a:pt x="2057400" y="1980629"/>
                    <a:pt x="2057400" y="1885950"/>
                  </a:cubicBezTo>
                  <a:lnTo>
                    <a:pt x="2057400" y="171450"/>
                  </a:lnTo>
                  <a:cubicBezTo>
                    <a:pt x="2057400" y="76772"/>
                    <a:pt x="1980629" y="0"/>
                    <a:pt x="1885950" y="0"/>
                  </a:cubicBezTo>
                  <a:close/>
                  <a:moveTo>
                    <a:pt x="437674" y="746570"/>
                  </a:moveTo>
                  <a:cubicBezTo>
                    <a:pt x="447485" y="664559"/>
                    <a:pt x="453200" y="618173"/>
                    <a:pt x="463582" y="539496"/>
                  </a:cubicBezTo>
                  <a:cubicBezTo>
                    <a:pt x="466535" y="517017"/>
                    <a:pt x="482537" y="498539"/>
                    <a:pt x="504444" y="492347"/>
                  </a:cubicBezTo>
                  <a:cubicBezTo>
                    <a:pt x="588264" y="468821"/>
                    <a:pt x="630650" y="459105"/>
                    <a:pt x="710851" y="444627"/>
                  </a:cubicBezTo>
                  <a:cubicBezTo>
                    <a:pt x="740093" y="439293"/>
                    <a:pt x="768287" y="457962"/>
                    <a:pt x="775811" y="486061"/>
                  </a:cubicBezTo>
                  <a:cubicBezTo>
                    <a:pt x="788765" y="534638"/>
                    <a:pt x="797433" y="568071"/>
                    <a:pt x="807530" y="607124"/>
                  </a:cubicBezTo>
                  <a:lnTo>
                    <a:pt x="811244" y="621602"/>
                  </a:lnTo>
                  <a:cubicBezTo>
                    <a:pt x="816959" y="620554"/>
                    <a:pt x="822674" y="619601"/>
                    <a:pt x="828675" y="618744"/>
                  </a:cubicBezTo>
                  <a:cubicBezTo>
                    <a:pt x="842772" y="561975"/>
                    <a:pt x="852488" y="524447"/>
                    <a:pt x="868871" y="461391"/>
                  </a:cubicBezTo>
                  <a:cubicBezTo>
                    <a:pt x="874967" y="437864"/>
                    <a:pt x="896207" y="420338"/>
                    <a:pt x="920591" y="418910"/>
                  </a:cubicBezTo>
                  <a:cubicBezTo>
                    <a:pt x="1008888" y="413480"/>
                    <a:pt x="1044988" y="413766"/>
                    <a:pt x="1129475" y="418910"/>
                  </a:cubicBezTo>
                  <a:cubicBezTo>
                    <a:pt x="1153763" y="420338"/>
                    <a:pt x="1175004" y="437864"/>
                    <a:pt x="1181195" y="461391"/>
                  </a:cubicBezTo>
                  <a:cubicBezTo>
                    <a:pt x="1197483" y="524447"/>
                    <a:pt x="1207103" y="561880"/>
                    <a:pt x="1221391" y="618744"/>
                  </a:cubicBezTo>
                  <a:cubicBezTo>
                    <a:pt x="1227201" y="619601"/>
                    <a:pt x="1233011" y="620554"/>
                    <a:pt x="1238822" y="621602"/>
                  </a:cubicBezTo>
                  <a:cubicBezTo>
                    <a:pt x="1238822" y="621602"/>
                    <a:pt x="1261396" y="534638"/>
                    <a:pt x="1274255" y="486061"/>
                  </a:cubicBezTo>
                  <a:cubicBezTo>
                    <a:pt x="1281684" y="458057"/>
                    <a:pt x="1309878" y="439388"/>
                    <a:pt x="1339215" y="444627"/>
                  </a:cubicBezTo>
                  <a:cubicBezTo>
                    <a:pt x="1419320" y="459010"/>
                    <a:pt x="1461802" y="468821"/>
                    <a:pt x="1545622" y="492347"/>
                  </a:cubicBezTo>
                  <a:cubicBezTo>
                    <a:pt x="1567529" y="498539"/>
                    <a:pt x="1583627" y="517017"/>
                    <a:pt x="1586579" y="539496"/>
                  </a:cubicBezTo>
                  <a:cubicBezTo>
                    <a:pt x="1596771" y="616744"/>
                    <a:pt x="1602296" y="662654"/>
                    <a:pt x="1611535" y="738664"/>
                  </a:cubicBezTo>
                  <a:lnTo>
                    <a:pt x="1621822" y="823627"/>
                  </a:lnTo>
                  <a:lnTo>
                    <a:pt x="1601153" y="826103"/>
                  </a:lnTo>
                  <a:cubicBezTo>
                    <a:pt x="1597533" y="826580"/>
                    <a:pt x="1593723" y="826770"/>
                    <a:pt x="1589723" y="826770"/>
                  </a:cubicBezTo>
                  <a:cubicBezTo>
                    <a:pt x="1549337" y="826770"/>
                    <a:pt x="1505807" y="805244"/>
                    <a:pt x="1499997" y="757333"/>
                  </a:cubicBezTo>
                  <a:lnTo>
                    <a:pt x="1492091" y="693611"/>
                  </a:lnTo>
                  <a:cubicBezTo>
                    <a:pt x="1487329" y="654463"/>
                    <a:pt x="1482662" y="616458"/>
                    <a:pt x="1479423" y="591312"/>
                  </a:cubicBezTo>
                  <a:cubicBezTo>
                    <a:pt x="1437608" y="579977"/>
                    <a:pt x="1407128" y="572738"/>
                    <a:pt x="1370362" y="565404"/>
                  </a:cubicBezTo>
                  <a:cubicBezTo>
                    <a:pt x="1363885" y="589788"/>
                    <a:pt x="1358265" y="611505"/>
                    <a:pt x="1352169" y="635413"/>
                  </a:cubicBezTo>
                  <a:lnTo>
                    <a:pt x="1334929" y="701612"/>
                  </a:lnTo>
                  <a:cubicBezTo>
                    <a:pt x="1328452" y="726472"/>
                    <a:pt x="1305878" y="743807"/>
                    <a:pt x="1280065" y="743807"/>
                  </a:cubicBezTo>
                  <a:cubicBezTo>
                    <a:pt x="1276064" y="743807"/>
                    <a:pt x="1272064" y="743331"/>
                    <a:pt x="1268063" y="742474"/>
                  </a:cubicBezTo>
                  <a:cubicBezTo>
                    <a:pt x="1227487" y="733806"/>
                    <a:pt x="1208056" y="730377"/>
                    <a:pt x="1169099" y="725234"/>
                  </a:cubicBezTo>
                  <a:cubicBezTo>
                    <a:pt x="1145953" y="722186"/>
                    <a:pt x="1126712" y="705040"/>
                    <a:pt x="1121093" y="682657"/>
                  </a:cubicBezTo>
                  <a:cubicBezTo>
                    <a:pt x="1105091" y="618649"/>
                    <a:pt x="1095661" y="581120"/>
                    <a:pt x="1082326" y="529400"/>
                  </a:cubicBezTo>
                  <a:cubicBezTo>
                    <a:pt x="1043273" y="527590"/>
                    <a:pt x="1007174" y="527590"/>
                    <a:pt x="968216" y="529400"/>
                  </a:cubicBezTo>
                  <a:cubicBezTo>
                    <a:pt x="954881" y="581216"/>
                    <a:pt x="945356" y="618744"/>
                    <a:pt x="929354" y="682657"/>
                  </a:cubicBezTo>
                  <a:cubicBezTo>
                    <a:pt x="923735" y="705040"/>
                    <a:pt x="904494" y="722186"/>
                    <a:pt x="881444" y="725234"/>
                  </a:cubicBezTo>
                  <a:cubicBezTo>
                    <a:pt x="842296" y="730377"/>
                    <a:pt x="822865" y="733711"/>
                    <a:pt x="782384" y="742474"/>
                  </a:cubicBezTo>
                  <a:cubicBezTo>
                    <a:pt x="778383" y="743331"/>
                    <a:pt x="774383" y="743807"/>
                    <a:pt x="770382" y="743807"/>
                  </a:cubicBezTo>
                  <a:cubicBezTo>
                    <a:pt x="744569" y="743807"/>
                    <a:pt x="721995" y="726472"/>
                    <a:pt x="715518" y="701612"/>
                  </a:cubicBezTo>
                  <a:lnTo>
                    <a:pt x="693420" y="616649"/>
                  </a:lnTo>
                  <a:cubicBezTo>
                    <a:pt x="688943" y="599789"/>
                    <a:pt x="684657" y="583311"/>
                    <a:pt x="680085" y="565404"/>
                  </a:cubicBezTo>
                  <a:cubicBezTo>
                    <a:pt x="643223" y="572738"/>
                    <a:pt x="612743" y="579977"/>
                    <a:pt x="571024" y="591312"/>
                  </a:cubicBezTo>
                  <a:cubicBezTo>
                    <a:pt x="567785" y="616458"/>
                    <a:pt x="563118" y="654463"/>
                    <a:pt x="558356" y="693611"/>
                  </a:cubicBezTo>
                  <a:lnTo>
                    <a:pt x="550545" y="757333"/>
                  </a:lnTo>
                  <a:cubicBezTo>
                    <a:pt x="544640" y="805244"/>
                    <a:pt x="501206" y="826770"/>
                    <a:pt x="460724" y="826770"/>
                  </a:cubicBezTo>
                  <a:cubicBezTo>
                    <a:pt x="456724" y="826770"/>
                    <a:pt x="452819" y="826484"/>
                    <a:pt x="449294" y="826103"/>
                  </a:cubicBezTo>
                  <a:lnTo>
                    <a:pt x="428625" y="823627"/>
                  </a:lnTo>
                  <a:lnTo>
                    <a:pt x="437960" y="746474"/>
                  </a:lnTo>
                  <a:close/>
                  <a:moveTo>
                    <a:pt x="365950" y="1189577"/>
                  </a:moveTo>
                  <a:lnTo>
                    <a:pt x="388144" y="1143762"/>
                  </a:lnTo>
                  <a:cubicBezTo>
                    <a:pt x="398431" y="1122521"/>
                    <a:pt x="405289" y="1109186"/>
                    <a:pt x="413385" y="1093089"/>
                  </a:cubicBezTo>
                  <a:lnTo>
                    <a:pt x="424910" y="1070229"/>
                  </a:lnTo>
                  <a:lnTo>
                    <a:pt x="430721" y="1060990"/>
                  </a:lnTo>
                  <a:cubicBezTo>
                    <a:pt x="459867" y="1024033"/>
                    <a:pt x="551498" y="979456"/>
                    <a:pt x="617315" y="979456"/>
                  </a:cubicBezTo>
                  <a:cubicBezTo>
                    <a:pt x="633984" y="979456"/>
                    <a:pt x="647986" y="982313"/>
                    <a:pt x="659035" y="988028"/>
                  </a:cubicBezTo>
                  <a:lnTo>
                    <a:pt x="676847" y="1002506"/>
                  </a:lnTo>
                  <a:cubicBezTo>
                    <a:pt x="689515" y="1018032"/>
                    <a:pt x="721138" y="1058228"/>
                    <a:pt x="741331" y="1085279"/>
                  </a:cubicBezTo>
                  <a:lnTo>
                    <a:pt x="741617" y="1085279"/>
                  </a:lnTo>
                  <a:cubicBezTo>
                    <a:pt x="763619" y="1085279"/>
                    <a:pt x="808482" y="1073468"/>
                    <a:pt x="824770" y="1063466"/>
                  </a:cubicBezTo>
                  <a:cubicBezTo>
                    <a:pt x="842867" y="1030796"/>
                    <a:pt x="881729" y="964121"/>
                    <a:pt x="897160" y="939356"/>
                  </a:cubicBezTo>
                  <a:lnTo>
                    <a:pt x="906399" y="928116"/>
                  </a:lnTo>
                  <a:cubicBezTo>
                    <a:pt x="935355" y="901541"/>
                    <a:pt x="982694" y="895255"/>
                    <a:pt x="1019651" y="894683"/>
                  </a:cubicBezTo>
                  <a:lnTo>
                    <a:pt x="1019651" y="894398"/>
                  </a:lnTo>
                  <a:lnTo>
                    <a:pt x="1025176" y="894398"/>
                  </a:lnTo>
                  <a:cubicBezTo>
                    <a:pt x="1025176" y="894398"/>
                    <a:pt x="1030700" y="894398"/>
                    <a:pt x="1030700" y="894398"/>
                  </a:cubicBezTo>
                  <a:lnTo>
                    <a:pt x="1030700" y="894683"/>
                  </a:lnTo>
                  <a:cubicBezTo>
                    <a:pt x="1067562" y="895255"/>
                    <a:pt x="1114997" y="901541"/>
                    <a:pt x="1143381" y="927545"/>
                  </a:cubicBezTo>
                  <a:lnTo>
                    <a:pt x="1152716" y="938689"/>
                  </a:lnTo>
                  <a:cubicBezTo>
                    <a:pt x="1168622" y="964216"/>
                    <a:pt x="1207389" y="1030796"/>
                    <a:pt x="1225487" y="1063466"/>
                  </a:cubicBezTo>
                  <a:cubicBezTo>
                    <a:pt x="1241679" y="1073468"/>
                    <a:pt x="1286542" y="1085279"/>
                    <a:pt x="1308640" y="1085279"/>
                  </a:cubicBezTo>
                  <a:lnTo>
                    <a:pt x="1308830" y="1085279"/>
                  </a:lnTo>
                  <a:cubicBezTo>
                    <a:pt x="1329309" y="1057847"/>
                    <a:pt x="1360837" y="1017746"/>
                    <a:pt x="1373314" y="1002411"/>
                  </a:cubicBezTo>
                  <a:lnTo>
                    <a:pt x="1381697" y="992791"/>
                  </a:lnTo>
                  <a:lnTo>
                    <a:pt x="1391126" y="987933"/>
                  </a:lnTo>
                  <a:cubicBezTo>
                    <a:pt x="1402080" y="982218"/>
                    <a:pt x="1416177" y="979361"/>
                    <a:pt x="1432846" y="979361"/>
                  </a:cubicBezTo>
                  <a:cubicBezTo>
                    <a:pt x="1498568" y="979361"/>
                    <a:pt x="1590199" y="1023938"/>
                    <a:pt x="1618964" y="1060418"/>
                  </a:cubicBezTo>
                  <a:lnTo>
                    <a:pt x="1624870" y="1069658"/>
                  </a:lnTo>
                  <a:lnTo>
                    <a:pt x="1636586" y="1092994"/>
                  </a:lnTo>
                  <a:cubicBezTo>
                    <a:pt x="1644777" y="1109186"/>
                    <a:pt x="1651540" y="1122426"/>
                    <a:pt x="1661827" y="1143667"/>
                  </a:cubicBezTo>
                  <a:lnTo>
                    <a:pt x="1686592" y="1194530"/>
                  </a:lnTo>
                  <a:lnTo>
                    <a:pt x="1681543" y="1197007"/>
                  </a:lnTo>
                  <a:cubicBezTo>
                    <a:pt x="1666018" y="1204532"/>
                    <a:pt x="1650397" y="1208151"/>
                    <a:pt x="1634204" y="1208151"/>
                  </a:cubicBezTo>
                  <a:cubicBezTo>
                    <a:pt x="1593152" y="1208151"/>
                    <a:pt x="1556385" y="1185386"/>
                    <a:pt x="1538097" y="1148715"/>
                  </a:cubicBezTo>
                  <a:lnTo>
                    <a:pt x="1527810" y="1128141"/>
                  </a:lnTo>
                  <a:cubicBezTo>
                    <a:pt x="1513713" y="1116330"/>
                    <a:pt x="1471232" y="1098328"/>
                    <a:pt x="1445514" y="1093089"/>
                  </a:cubicBezTo>
                  <a:cubicBezTo>
                    <a:pt x="1427702" y="1115568"/>
                    <a:pt x="1373124" y="1182815"/>
                    <a:pt x="1373124" y="1182815"/>
                  </a:cubicBezTo>
                  <a:cubicBezTo>
                    <a:pt x="1358265" y="1192435"/>
                    <a:pt x="1337310" y="1197388"/>
                    <a:pt x="1311021" y="1197388"/>
                  </a:cubicBezTo>
                  <a:cubicBezTo>
                    <a:pt x="1248632" y="1197388"/>
                    <a:pt x="1168432" y="1169575"/>
                    <a:pt x="1139285" y="1137952"/>
                  </a:cubicBezTo>
                  <a:cubicBezTo>
                    <a:pt x="1139285" y="1137952"/>
                    <a:pt x="1083564" y="1042702"/>
                    <a:pt x="1064514" y="1011079"/>
                  </a:cubicBezTo>
                  <a:cubicBezTo>
                    <a:pt x="1057085" y="1009555"/>
                    <a:pt x="1043654" y="1007459"/>
                    <a:pt x="1026033" y="1007459"/>
                  </a:cubicBezTo>
                  <a:lnTo>
                    <a:pt x="1022699" y="1007459"/>
                  </a:lnTo>
                  <a:cubicBezTo>
                    <a:pt x="1005840" y="1007650"/>
                    <a:pt x="992886" y="1009650"/>
                    <a:pt x="985647" y="1011079"/>
                  </a:cubicBezTo>
                  <a:cubicBezTo>
                    <a:pt x="966597" y="1042702"/>
                    <a:pt x="911352" y="1137380"/>
                    <a:pt x="911352" y="1137380"/>
                  </a:cubicBezTo>
                  <a:cubicBezTo>
                    <a:pt x="881825" y="1169670"/>
                    <a:pt x="801624" y="1197388"/>
                    <a:pt x="739235" y="1197388"/>
                  </a:cubicBezTo>
                  <a:cubicBezTo>
                    <a:pt x="712851" y="1197388"/>
                    <a:pt x="691991" y="1192530"/>
                    <a:pt x="677132" y="1182815"/>
                  </a:cubicBezTo>
                  <a:cubicBezTo>
                    <a:pt x="677132" y="1182815"/>
                    <a:pt x="625507" y="1119473"/>
                    <a:pt x="604647" y="1093089"/>
                  </a:cubicBezTo>
                  <a:cubicBezTo>
                    <a:pt x="578834" y="1098233"/>
                    <a:pt x="536448" y="1116330"/>
                    <a:pt x="522351" y="1128141"/>
                  </a:cubicBezTo>
                  <a:lnTo>
                    <a:pt x="511969" y="1148715"/>
                  </a:lnTo>
                  <a:cubicBezTo>
                    <a:pt x="488251" y="1196435"/>
                    <a:pt x="433007" y="1220629"/>
                    <a:pt x="377952" y="1201579"/>
                  </a:cubicBezTo>
                  <a:lnTo>
                    <a:pt x="364426" y="1194911"/>
                  </a:lnTo>
                  <a:lnTo>
                    <a:pt x="365950" y="1189482"/>
                  </a:lnTo>
                  <a:close/>
                  <a:moveTo>
                    <a:pt x="1734598" y="1629632"/>
                  </a:moveTo>
                  <a:cubicBezTo>
                    <a:pt x="1716596" y="1638300"/>
                    <a:pt x="1698498" y="1642396"/>
                    <a:pt x="1679639" y="1642396"/>
                  </a:cubicBezTo>
                  <a:cubicBezTo>
                    <a:pt x="1644015" y="1642396"/>
                    <a:pt x="1610392" y="1627061"/>
                    <a:pt x="1587246" y="1600391"/>
                  </a:cubicBezTo>
                  <a:cubicBezTo>
                    <a:pt x="1565529" y="1575340"/>
                    <a:pt x="1544288" y="1559338"/>
                    <a:pt x="1524000" y="1552766"/>
                  </a:cubicBezTo>
                  <a:cubicBezTo>
                    <a:pt x="1513808" y="1549527"/>
                    <a:pt x="1503331" y="1547908"/>
                    <a:pt x="1491996" y="1547908"/>
                  </a:cubicBezTo>
                  <a:cubicBezTo>
                    <a:pt x="1467993" y="1547908"/>
                    <a:pt x="1443038" y="1555147"/>
                    <a:pt x="1416463" y="1562767"/>
                  </a:cubicBezTo>
                  <a:cubicBezTo>
                    <a:pt x="1385697" y="1571530"/>
                    <a:pt x="1351407" y="1581341"/>
                    <a:pt x="1314355" y="1581341"/>
                  </a:cubicBezTo>
                  <a:cubicBezTo>
                    <a:pt x="1300067" y="1581341"/>
                    <a:pt x="1286066" y="1579912"/>
                    <a:pt x="1272540" y="1576959"/>
                  </a:cubicBezTo>
                  <a:cubicBezTo>
                    <a:pt x="1220534" y="1565815"/>
                    <a:pt x="1181195" y="1534859"/>
                    <a:pt x="1146429" y="1507427"/>
                  </a:cubicBezTo>
                  <a:cubicBezTo>
                    <a:pt x="1106996" y="1476280"/>
                    <a:pt x="1073277" y="1449610"/>
                    <a:pt x="1024890" y="1449610"/>
                  </a:cubicBezTo>
                  <a:cubicBezTo>
                    <a:pt x="976503" y="1449610"/>
                    <a:pt x="942689" y="1476280"/>
                    <a:pt x="903637" y="1507141"/>
                  </a:cubicBezTo>
                  <a:cubicBezTo>
                    <a:pt x="868775" y="1534668"/>
                    <a:pt x="829342" y="1565815"/>
                    <a:pt x="777145" y="1576959"/>
                  </a:cubicBezTo>
                  <a:cubicBezTo>
                    <a:pt x="763429" y="1579912"/>
                    <a:pt x="749903" y="1581341"/>
                    <a:pt x="735425" y="1581341"/>
                  </a:cubicBezTo>
                  <a:cubicBezTo>
                    <a:pt x="698278" y="1581341"/>
                    <a:pt x="664083" y="1571530"/>
                    <a:pt x="633794" y="1562862"/>
                  </a:cubicBezTo>
                  <a:cubicBezTo>
                    <a:pt x="606743" y="1555147"/>
                    <a:pt x="581787" y="1547908"/>
                    <a:pt x="557784" y="1547908"/>
                  </a:cubicBezTo>
                  <a:cubicBezTo>
                    <a:pt x="546449" y="1547908"/>
                    <a:pt x="535972" y="1549527"/>
                    <a:pt x="525780" y="1552766"/>
                  </a:cubicBezTo>
                  <a:cubicBezTo>
                    <a:pt x="505587" y="1559338"/>
                    <a:pt x="484251" y="1575340"/>
                    <a:pt x="462534" y="1600391"/>
                  </a:cubicBezTo>
                  <a:cubicBezTo>
                    <a:pt x="439388" y="1627061"/>
                    <a:pt x="405670" y="1642396"/>
                    <a:pt x="370142" y="1642396"/>
                  </a:cubicBezTo>
                  <a:cubicBezTo>
                    <a:pt x="351568" y="1642396"/>
                    <a:pt x="332994" y="1638110"/>
                    <a:pt x="316230" y="1630109"/>
                  </a:cubicBezTo>
                  <a:lnTo>
                    <a:pt x="311277" y="1627727"/>
                  </a:lnTo>
                  <a:lnTo>
                    <a:pt x="312706" y="1622203"/>
                  </a:lnTo>
                  <a:lnTo>
                    <a:pt x="334899" y="1576292"/>
                  </a:lnTo>
                  <a:cubicBezTo>
                    <a:pt x="336804" y="1572387"/>
                    <a:pt x="382524" y="1480471"/>
                    <a:pt x="491014" y="1445324"/>
                  </a:cubicBezTo>
                  <a:cubicBezTo>
                    <a:pt x="512540" y="1438370"/>
                    <a:pt x="534257" y="1434941"/>
                    <a:pt x="557498" y="1434941"/>
                  </a:cubicBezTo>
                  <a:cubicBezTo>
                    <a:pt x="597408" y="1434941"/>
                    <a:pt x="632936" y="1445038"/>
                    <a:pt x="664178" y="1453991"/>
                  </a:cubicBezTo>
                  <a:cubicBezTo>
                    <a:pt x="691325" y="1461802"/>
                    <a:pt x="714089" y="1468279"/>
                    <a:pt x="735425" y="1468279"/>
                  </a:cubicBezTo>
                  <a:cubicBezTo>
                    <a:pt x="741902" y="1468279"/>
                    <a:pt x="747808" y="1467707"/>
                    <a:pt x="753618" y="1466469"/>
                  </a:cubicBezTo>
                  <a:cubicBezTo>
                    <a:pt x="780002" y="1460754"/>
                    <a:pt x="804767" y="1441228"/>
                    <a:pt x="833533" y="1418558"/>
                  </a:cubicBezTo>
                  <a:cubicBezTo>
                    <a:pt x="879824" y="1381982"/>
                    <a:pt x="937355" y="1336548"/>
                    <a:pt x="1024890" y="1336548"/>
                  </a:cubicBezTo>
                  <a:cubicBezTo>
                    <a:pt x="1112425" y="1336548"/>
                    <a:pt x="1169956" y="1381887"/>
                    <a:pt x="1216152" y="1418368"/>
                  </a:cubicBezTo>
                  <a:cubicBezTo>
                    <a:pt x="1244918" y="1441133"/>
                    <a:pt x="1269778" y="1460754"/>
                    <a:pt x="1296257" y="1466469"/>
                  </a:cubicBezTo>
                  <a:cubicBezTo>
                    <a:pt x="1302068" y="1467707"/>
                    <a:pt x="1307878" y="1468279"/>
                    <a:pt x="1314355" y="1468279"/>
                  </a:cubicBezTo>
                  <a:cubicBezTo>
                    <a:pt x="1335596" y="1468279"/>
                    <a:pt x="1358456" y="1461707"/>
                    <a:pt x="1384840" y="1454182"/>
                  </a:cubicBezTo>
                  <a:cubicBezTo>
                    <a:pt x="1416844" y="1444943"/>
                    <a:pt x="1452372" y="1434846"/>
                    <a:pt x="1492282" y="1434846"/>
                  </a:cubicBezTo>
                  <a:cubicBezTo>
                    <a:pt x="1515523" y="1434846"/>
                    <a:pt x="1537240" y="1438275"/>
                    <a:pt x="1558766" y="1445228"/>
                  </a:cubicBezTo>
                  <a:cubicBezTo>
                    <a:pt x="1668304" y="1480661"/>
                    <a:pt x="1713071" y="1572387"/>
                    <a:pt x="1714976" y="1576292"/>
                  </a:cubicBezTo>
                  <a:lnTo>
                    <a:pt x="1739551" y="1627156"/>
                  </a:lnTo>
                  <a:lnTo>
                    <a:pt x="1734503" y="1629537"/>
                  </a:lnTo>
                  <a:close/>
                </a:path>
              </a:pathLst>
            </a:custGeom>
            <a:solidFill>
              <a:schemeClr val="tx2"/>
            </a:solidFill>
            <a:ln w="9525" cap="flat">
              <a:noFill/>
              <a:prstDash val="solid"/>
              <a:miter/>
            </a:ln>
          </p:spPr>
          <p:txBody>
            <a:bodyPr rtlCol="0" anchor="ctr"/>
            <a:lstStyle/>
            <a:p>
              <a:endParaRPr lang="lt-LT" dirty="0"/>
            </a:p>
          </p:txBody>
        </p:sp>
        <p:grpSp>
          <p:nvGrpSpPr>
            <p:cNvPr id="7" name="Grafinis elementas 3">
              <a:extLst>
                <a:ext uri="{FF2B5EF4-FFF2-40B4-BE49-F238E27FC236}">
                  <a16:creationId xmlns:a16="http://schemas.microsoft.com/office/drawing/2014/main" id="{82A54441-1DCA-46E5-9C6A-F3D41CD281E5}"/>
                </a:ext>
              </a:extLst>
            </p:cNvPr>
            <p:cNvGrpSpPr/>
            <p:nvPr/>
          </p:nvGrpSpPr>
          <p:grpSpPr>
            <a:xfrm>
              <a:off x="5745860" y="2742818"/>
              <a:ext cx="3434620" cy="1376934"/>
              <a:chOff x="5745860" y="2742818"/>
              <a:chExt cx="3434620" cy="1376934"/>
            </a:xfrm>
            <a:solidFill>
              <a:schemeClr val="tx1"/>
            </a:solidFill>
          </p:grpSpPr>
          <p:sp>
            <p:nvSpPr>
              <p:cNvPr id="8" name="Laisva forma: figūra 7">
                <a:extLst>
                  <a:ext uri="{FF2B5EF4-FFF2-40B4-BE49-F238E27FC236}">
                    <a16:creationId xmlns:a16="http://schemas.microsoft.com/office/drawing/2014/main" id="{D7BC4640-E635-3A32-5353-087CBB889F86}"/>
                  </a:ext>
                </a:extLst>
              </p:cNvPr>
              <p:cNvSpPr/>
              <p:nvPr/>
            </p:nvSpPr>
            <p:spPr>
              <a:xfrm>
                <a:off x="5745860" y="2747867"/>
                <a:ext cx="388715" cy="338232"/>
              </a:xfrm>
              <a:custGeom>
                <a:avLst/>
                <a:gdLst>
                  <a:gd name="connsiteX0" fmla="*/ 197929 w 388715"/>
                  <a:gd name="connsiteY0" fmla="*/ 261461 h 338232"/>
                  <a:gd name="connsiteX1" fmla="*/ 192881 w 388715"/>
                  <a:gd name="connsiteY1" fmla="*/ 261461 h 338232"/>
                  <a:gd name="connsiteX2" fmla="*/ 91440 w 388715"/>
                  <a:gd name="connsiteY2" fmla="*/ 0 h 338232"/>
                  <a:gd name="connsiteX3" fmla="*/ 0 w 388715"/>
                  <a:gd name="connsiteY3" fmla="*/ 0 h 338232"/>
                  <a:gd name="connsiteX4" fmla="*/ 140399 w 388715"/>
                  <a:gd name="connsiteY4" fmla="*/ 338233 h 338232"/>
                  <a:gd name="connsiteX5" fmla="*/ 248412 w 388715"/>
                  <a:gd name="connsiteY5" fmla="*/ 338233 h 338232"/>
                  <a:gd name="connsiteX6" fmla="*/ 388715 w 388715"/>
                  <a:gd name="connsiteY6" fmla="*/ 0 h 338232"/>
                  <a:gd name="connsiteX7" fmla="*/ 297847 w 388715"/>
                  <a:gd name="connsiteY7" fmla="*/ 0 h 338232"/>
                  <a:gd name="connsiteX8" fmla="*/ 197929 w 388715"/>
                  <a:gd name="connsiteY8" fmla="*/ 261461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15" h="338232">
                    <a:moveTo>
                      <a:pt x="197929" y="261461"/>
                    </a:moveTo>
                    <a:lnTo>
                      <a:pt x="192881" y="261461"/>
                    </a:lnTo>
                    <a:lnTo>
                      <a:pt x="91440" y="0"/>
                    </a:lnTo>
                    <a:lnTo>
                      <a:pt x="0" y="0"/>
                    </a:lnTo>
                    <a:lnTo>
                      <a:pt x="140399" y="338233"/>
                    </a:lnTo>
                    <a:lnTo>
                      <a:pt x="248412" y="338233"/>
                    </a:lnTo>
                    <a:lnTo>
                      <a:pt x="388715" y="0"/>
                    </a:lnTo>
                    <a:lnTo>
                      <a:pt x="297847" y="0"/>
                    </a:lnTo>
                    <a:lnTo>
                      <a:pt x="197929" y="261461"/>
                    </a:lnTo>
                    <a:close/>
                  </a:path>
                </a:pathLst>
              </a:custGeom>
              <a:grpFill/>
              <a:ln w="9525" cap="flat">
                <a:noFill/>
                <a:prstDash val="solid"/>
                <a:miter/>
              </a:ln>
            </p:spPr>
            <p:txBody>
              <a:bodyPr rtlCol="0" anchor="ctr"/>
              <a:lstStyle/>
              <a:p>
                <a:endParaRPr lang="lt-LT"/>
              </a:p>
            </p:txBody>
          </p:sp>
          <p:sp>
            <p:nvSpPr>
              <p:cNvPr id="9" name="Laisva forma: figūra 8">
                <a:extLst>
                  <a:ext uri="{FF2B5EF4-FFF2-40B4-BE49-F238E27FC236}">
                    <a16:creationId xmlns:a16="http://schemas.microsoft.com/office/drawing/2014/main" id="{9ACA081C-0690-CF37-7978-BB1F4D1AB4F4}"/>
                  </a:ext>
                </a:extLst>
              </p:cNvPr>
              <p:cNvSpPr/>
              <p:nvPr/>
            </p:nvSpPr>
            <p:spPr>
              <a:xfrm>
                <a:off x="6186106" y="2747867"/>
                <a:ext cx="75723" cy="338232"/>
              </a:xfrm>
              <a:custGeom>
                <a:avLst/>
                <a:gdLst>
                  <a:gd name="connsiteX0" fmla="*/ 0 w 75723"/>
                  <a:gd name="connsiteY0" fmla="*/ 0 h 338232"/>
                  <a:gd name="connsiteX1" fmla="*/ 75724 w 75723"/>
                  <a:gd name="connsiteY1" fmla="*/ 0 h 338232"/>
                  <a:gd name="connsiteX2" fmla="*/ 75724 w 75723"/>
                  <a:gd name="connsiteY2" fmla="*/ 338233 h 338232"/>
                  <a:gd name="connsiteX3" fmla="*/ 0 w 75723"/>
                  <a:gd name="connsiteY3" fmla="*/ 338233 h 338232"/>
                </a:gdLst>
                <a:ahLst/>
                <a:cxnLst>
                  <a:cxn ang="0">
                    <a:pos x="connsiteX0" y="connsiteY0"/>
                  </a:cxn>
                  <a:cxn ang="0">
                    <a:pos x="connsiteX1" y="connsiteY1"/>
                  </a:cxn>
                  <a:cxn ang="0">
                    <a:pos x="connsiteX2" y="connsiteY2"/>
                  </a:cxn>
                  <a:cxn ang="0">
                    <a:pos x="connsiteX3" y="connsiteY3"/>
                  </a:cxn>
                </a:cxnLst>
                <a:rect l="l" t="t" r="r" b="b"/>
                <a:pathLst>
                  <a:path w="75723" h="338232">
                    <a:moveTo>
                      <a:pt x="0" y="0"/>
                    </a:moveTo>
                    <a:lnTo>
                      <a:pt x="75724" y="0"/>
                    </a:lnTo>
                    <a:lnTo>
                      <a:pt x="75724" y="338233"/>
                    </a:lnTo>
                    <a:lnTo>
                      <a:pt x="0" y="338233"/>
                    </a:lnTo>
                    <a:close/>
                  </a:path>
                </a:pathLst>
              </a:custGeom>
              <a:grpFill/>
              <a:ln w="9525" cap="flat">
                <a:noFill/>
                <a:prstDash val="solid"/>
                <a:miter/>
              </a:ln>
            </p:spPr>
            <p:txBody>
              <a:bodyPr rtlCol="0" anchor="ctr"/>
              <a:lstStyle/>
              <a:p>
                <a:endParaRPr lang="lt-LT"/>
              </a:p>
            </p:txBody>
          </p:sp>
          <p:sp>
            <p:nvSpPr>
              <p:cNvPr id="10" name="Laisva forma: figūra 9">
                <a:extLst>
                  <a:ext uri="{FF2B5EF4-FFF2-40B4-BE49-F238E27FC236}">
                    <a16:creationId xmlns:a16="http://schemas.microsoft.com/office/drawing/2014/main" id="{2AD6EF3F-65F8-FE1B-56D4-C73C80E075A5}"/>
                  </a:ext>
                </a:extLst>
              </p:cNvPr>
              <p:cNvSpPr/>
              <p:nvPr/>
            </p:nvSpPr>
            <p:spPr>
              <a:xfrm>
                <a:off x="6336982" y="2747867"/>
                <a:ext cx="277177" cy="338232"/>
              </a:xfrm>
              <a:custGeom>
                <a:avLst/>
                <a:gdLst>
                  <a:gd name="connsiteX0" fmla="*/ 75724 w 277177"/>
                  <a:gd name="connsiteY0" fmla="*/ 338233 h 338232"/>
                  <a:gd name="connsiteX1" fmla="*/ 277178 w 277177"/>
                  <a:gd name="connsiteY1" fmla="*/ 338233 h 338232"/>
                  <a:gd name="connsiteX2" fmla="*/ 277178 w 277177"/>
                  <a:gd name="connsiteY2" fmla="*/ 270034 h 338232"/>
                  <a:gd name="connsiteX3" fmla="*/ 75724 w 277177"/>
                  <a:gd name="connsiteY3" fmla="*/ 270034 h 338232"/>
                  <a:gd name="connsiteX4" fmla="*/ 75724 w 277177"/>
                  <a:gd name="connsiteY4" fmla="*/ 0 h 338232"/>
                  <a:gd name="connsiteX5" fmla="*/ 0 w 277177"/>
                  <a:gd name="connsiteY5" fmla="*/ 0 h 338232"/>
                  <a:gd name="connsiteX6" fmla="*/ 0 w 277177"/>
                  <a:gd name="connsiteY6" fmla="*/ 338233 h 338232"/>
                  <a:gd name="connsiteX7" fmla="*/ 21241 w 277177"/>
                  <a:gd name="connsiteY7" fmla="*/ 338233 h 338232"/>
                  <a:gd name="connsiteX8" fmla="*/ 75724 w 277177"/>
                  <a:gd name="connsiteY8" fmla="*/ 338233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77" h="338232">
                    <a:moveTo>
                      <a:pt x="75724" y="338233"/>
                    </a:moveTo>
                    <a:lnTo>
                      <a:pt x="277178" y="338233"/>
                    </a:lnTo>
                    <a:lnTo>
                      <a:pt x="277178" y="270034"/>
                    </a:lnTo>
                    <a:lnTo>
                      <a:pt x="75724" y="270034"/>
                    </a:lnTo>
                    <a:lnTo>
                      <a:pt x="75724" y="0"/>
                    </a:lnTo>
                    <a:lnTo>
                      <a:pt x="0" y="0"/>
                    </a:lnTo>
                    <a:lnTo>
                      <a:pt x="0" y="338233"/>
                    </a:lnTo>
                    <a:lnTo>
                      <a:pt x="21241" y="338233"/>
                    </a:lnTo>
                    <a:lnTo>
                      <a:pt x="75724" y="338233"/>
                    </a:lnTo>
                    <a:close/>
                  </a:path>
                </a:pathLst>
              </a:custGeom>
              <a:grpFill/>
              <a:ln w="9525" cap="flat">
                <a:noFill/>
                <a:prstDash val="solid"/>
                <a:miter/>
              </a:ln>
            </p:spPr>
            <p:txBody>
              <a:bodyPr rtlCol="0" anchor="ctr"/>
              <a:lstStyle/>
              <a:p>
                <a:endParaRPr lang="lt-LT"/>
              </a:p>
            </p:txBody>
          </p:sp>
          <p:sp>
            <p:nvSpPr>
              <p:cNvPr id="11" name="Laisva forma: figūra 10">
                <a:extLst>
                  <a:ext uri="{FF2B5EF4-FFF2-40B4-BE49-F238E27FC236}">
                    <a16:creationId xmlns:a16="http://schemas.microsoft.com/office/drawing/2014/main" id="{2A5E3ECF-AD7E-CE7C-1ACD-1AC94E306BF0}"/>
                  </a:ext>
                </a:extLst>
              </p:cNvPr>
              <p:cNvSpPr/>
              <p:nvPr/>
            </p:nvSpPr>
            <p:spPr>
              <a:xfrm>
                <a:off x="6679787" y="2747867"/>
                <a:ext cx="326135" cy="338232"/>
              </a:xfrm>
              <a:custGeom>
                <a:avLst/>
                <a:gdLst>
                  <a:gd name="connsiteX0" fmla="*/ 75724 w 326135"/>
                  <a:gd name="connsiteY0" fmla="*/ 175165 h 338232"/>
                  <a:gd name="connsiteX1" fmla="*/ 72676 w 326135"/>
                  <a:gd name="connsiteY1" fmla="*/ 113062 h 338232"/>
                  <a:gd name="connsiteX2" fmla="*/ 77724 w 326135"/>
                  <a:gd name="connsiteY2" fmla="*/ 113062 h 338232"/>
                  <a:gd name="connsiteX3" fmla="*/ 120682 w 326135"/>
                  <a:gd name="connsiteY3" fmla="*/ 176689 h 338232"/>
                  <a:gd name="connsiteX4" fmla="*/ 245364 w 326135"/>
                  <a:gd name="connsiteY4" fmla="*/ 338233 h 338232"/>
                  <a:gd name="connsiteX5" fmla="*/ 326136 w 326135"/>
                  <a:gd name="connsiteY5" fmla="*/ 338233 h 338232"/>
                  <a:gd name="connsiteX6" fmla="*/ 326136 w 326135"/>
                  <a:gd name="connsiteY6" fmla="*/ 0 h 338232"/>
                  <a:gd name="connsiteX7" fmla="*/ 250412 w 326135"/>
                  <a:gd name="connsiteY7" fmla="*/ 0 h 338232"/>
                  <a:gd name="connsiteX8" fmla="*/ 250412 w 326135"/>
                  <a:gd name="connsiteY8" fmla="*/ 163068 h 338232"/>
                  <a:gd name="connsiteX9" fmla="*/ 253937 w 326135"/>
                  <a:gd name="connsiteY9" fmla="*/ 231172 h 338232"/>
                  <a:gd name="connsiteX10" fmla="*/ 248412 w 326135"/>
                  <a:gd name="connsiteY10" fmla="*/ 231172 h 338232"/>
                  <a:gd name="connsiteX11" fmla="*/ 201930 w 326135"/>
                  <a:gd name="connsiteY11" fmla="*/ 160020 h 338232"/>
                  <a:gd name="connsiteX12" fmla="*/ 80772 w 326135"/>
                  <a:gd name="connsiteY12" fmla="*/ 0 h 338232"/>
                  <a:gd name="connsiteX13" fmla="*/ 0 w 326135"/>
                  <a:gd name="connsiteY13" fmla="*/ 0 h 338232"/>
                  <a:gd name="connsiteX14" fmla="*/ 0 w 326135"/>
                  <a:gd name="connsiteY14" fmla="*/ 338233 h 338232"/>
                  <a:gd name="connsiteX15" fmla="*/ 75724 w 326135"/>
                  <a:gd name="connsiteY15" fmla="*/ 338233 h 338232"/>
                  <a:gd name="connsiteX16" fmla="*/ 75724 w 326135"/>
                  <a:gd name="connsiteY16" fmla="*/ 175165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6135" h="338232">
                    <a:moveTo>
                      <a:pt x="75724" y="175165"/>
                    </a:moveTo>
                    <a:lnTo>
                      <a:pt x="72676" y="113062"/>
                    </a:lnTo>
                    <a:lnTo>
                      <a:pt x="77724" y="113062"/>
                    </a:lnTo>
                    <a:lnTo>
                      <a:pt x="120682" y="176689"/>
                    </a:lnTo>
                    <a:lnTo>
                      <a:pt x="245364" y="338233"/>
                    </a:lnTo>
                    <a:lnTo>
                      <a:pt x="326136" y="338233"/>
                    </a:lnTo>
                    <a:lnTo>
                      <a:pt x="326136" y="0"/>
                    </a:lnTo>
                    <a:lnTo>
                      <a:pt x="250412" y="0"/>
                    </a:lnTo>
                    <a:lnTo>
                      <a:pt x="250412" y="163068"/>
                    </a:lnTo>
                    <a:lnTo>
                      <a:pt x="253937" y="231172"/>
                    </a:lnTo>
                    <a:lnTo>
                      <a:pt x="248412" y="231172"/>
                    </a:lnTo>
                    <a:lnTo>
                      <a:pt x="201930" y="160020"/>
                    </a:lnTo>
                    <a:lnTo>
                      <a:pt x="80772" y="0"/>
                    </a:lnTo>
                    <a:lnTo>
                      <a:pt x="0" y="0"/>
                    </a:lnTo>
                    <a:lnTo>
                      <a:pt x="0" y="338233"/>
                    </a:lnTo>
                    <a:lnTo>
                      <a:pt x="75724" y="338233"/>
                    </a:lnTo>
                    <a:lnTo>
                      <a:pt x="75724" y="175165"/>
                    </a:lnTo>
                    <a:close/>
                  </a:path>
                </a:pathLst>
              </a:custGeom>
              <a:grpFill/>
              <a:ln w="9525" cap="flat">
                <a:noFill/>
                <a:prstDash val="solid"/>
                <a:miter/>
              </a:ln>
            </p:spPr>
            <p:txBody>
              <a:bodyPr rtlCol="0" anchor="ctr"/>
              <a:lstStyle/>
              <a:p>
                <a:endParaRPr lang="lt-LT"/>
              </a:p>
            </p:txBody>
          </p:sp>
          <p:sp>
            <p:nvSpPr>
              <p:cNvPr id="12" name="Laisva forma: figūra 11">
                <a:extLst>
                  <a:ext uri="{FF2B5EF4-FFF2-40B4-BE49-F238E27FC236}">
                    <a16:creationId xmlns:a16="http://schemas.microsoft.com/office/drawing/2014/main" id="{D5FE04A0-16E0-78F3-3B4E-27AA71D6FBED}"/>
                  </a:ext>
                </a:extLst>
              </p:cNvPr>
              <p:cNvSpPr/>
              <p:nvPr/>
            </p:nvSpPr>
            <p:spPr>
              <a:xfrm>
                <a:off x="7081647" y="2747867"/>
                <a:ext cx="75723" cy="338232"/>
              </a:xfrm>
              <a:custGeom>
                <a:avLst/>
                <a:gdLst>
                  <a:gd name="connsiteX0" fmla="*/ 0 w 75723"/>
                  <a:gd name="connsiteY0" fmla="*/ 0 h 338232"/>
                  <a:gd name="connsiteX1" fmla="*/ 75724 w 75723"/>
                  <a:gd name="connsiteY1" fmla="*/ 0 h 338232"/>
                  <a:gd name="connsiteX2" fmla="*/ 75724 w 75723"/>
                  <a:gd name="connsiteY2" fmla="*/ 338233 h 338232"/>
                  <a:gd name="connsiteX3" fmla="*/ 0 w 75723"/>
                  <a:gd name="connsiteY3" fmla="*/ 338233 h 338232"/>
                </a:gdLst>
                <a:ahLst/>
                <a:cxnLst>
                  <a:cxn ang="0">
                    <a:pos x="connsiteX0" y="connsiteY0"/>
                  </a:cxn>
                  <a:cxn ang="0">
                    <a:pos x="connsiteX1" y="connsiteY1"/>
                  </a:cxn>
                  <a:cxn ang="0">
                    <a:pos x="connsiteX2" y="connsiteY2"/>
                  </a:cxn>
                  <a:cxn ang="0">
                    <a:pos x="connsiteX3" y="connsiteY3"/>
                  </a:cxn>
                </a:cxnLst>
                <a:rect l="l" t="t" r="r" b="b"/>
                <a:pathLst>
                  <a:path w="75723" h="338232">
                    <a:moveTo>
                      <a:pt x="0" y="0"/>
                    </a:moveTo>
                    <a:lnTo>
                      <a:pt x="75724" y="0"/>
                    </a:lnTo>
                    <a:lnTo>
                      <a:pt x="75724" y="338233"/>
                    </a:lnTo>
                    <a:lnTo>
                      <a:pt x="0" y="338233"/>
                    </a:lnTo>
                    <a:close/>
                  </a:path>
                </a:pathLst>
              </a:custGeom>
              <a:grpFill/>
              <a:ln w="9525" cap="flat">
                <a:noFill/>
                <a:prstDash val="solid"/>
                <a:miter/>
              </a:ln>
            </p:spPr>
            <p:txBody>
              <a:bodyPr rtlCol="0" anchor="ctr"/>
              <a:lstStyle/>
              <a:p>
                <a:endParaRPr lang="lt-LT"/>
              </a:p>
            </p:txBody>
          </p:sp>
          <p:sp>
            <p:nvSpPr>
              <p:cNvPr id="13" name="Laisva forma: figūra 12">
                <a:extLst>
                  <a:ext uri="{FF2B5EF4-FFF2-40B4-BE49-F238E27FC236}">
                    <a16:creationId xmlns:a16="http://schemas.microsoft.com/office/drawing/2014/main" id="{BB55636C-165C-F3DD-6DE6-58E4E3F4463E}"/>
                  </a:ext>
                </a:extLst>
              </p:cNvPr>
              <p:cNvSpPr/>
              <p:nvPr/>
            </p:nvSpPr>
            <p:spPr>
              <a:xfrm>
                <a:off x="7209853" y="2747867"/>
                <a:ext cx="404907" cy="338232"/>
              </a:xfrm>
              <a:custGeom>
                <a:avLst/>
                <a:gdLst>
                  <a:gd name="connsiteX0" fmla="*/ 117062 w 404907"/>
                  <a:gd name="connsiteY0" fmla="*/ 263557 h 338232"/>
                  <a:gd name="connsiteX1" fmla="*/ 286036 w 404907"/>
                  <a:gd name="connsiteY1" fmla="*/ 263557 h 338232"/>
                  <a:gd name="connsiteX2" fmla="*/ 318040 w 404907"/>
                  <a:gd name="connsiteY2" fmla="*/ 338233 h 338232"/>
                  <a:gd name="connsiteX3" fmla="*/ 404908 w 404907"/>
                  <a:gd name="connsiteY3" fmla="*/ 338233 h 338232"/>
                  <a:gd name="connsiteX4" fmla="*/ 255937 w 404907"/>
                  <a:gd name="connsiteY4" fmla="*/ 0 h 338232"/>
                  <a:gd name="connsiteX5" fmla="*/ 147923 w 404907"/>
                  <a:gd name="connsiteY5" fmla="*/ 0 h 338232"/>
                  <a:gd name="connsiteX6" fmla="*/ 0 w 404907"/>
                  <a:gd name="connsiteY6" fmla="*/ 338233 h 338232"/>
                  <a:gd name="connsiteX7" fmla="*/ 84772 w 404907"/>
                  <a:gd name="connsiteY7" fmla="*/ 338233 h 338232"/>
                  <a:gd name="connsiteX8" fmla="*/ 116967 w 404907"/>
                  <a:gd name="connsiteY8" fmla="*/ 263557 h 338232"/>
                  <a:gd name="connsiteX9" fmla="*/ 178213 w 404907"/>
                  <a:gd name="connsiteY9" fmla="*/ 121729 h 338232"/>
                  <a:gd name="connsiteX10" fmla="*/ 198882 w 404907"/>
                  <a:gd name="connsiteY10" fmla="*/ 69247 h 338232"/>
                  <a:gd name="connsiteX11" fmla="*/ 204406 w 404907"/>
                  <a:gd name="connsiteY11" fmla="*/ 69247 h 338232"/>
                  <a:gd name="connsiteX12" fmla="*/ 225076 w 404907"/>
                  <a:gd name="connsiteY12" fmla="*/ 121729 h 338232"/>
                  <a:gd name="connsiteX13" fmla="*/ 256699 w 404907"/>
                  <a:gd name="connsiteY13" fmla="*/ 195453 h 338232"/>
                  <a:gd name="connsiteX14" fmla="*/ 146399 w 404907"/>
                  <a:gd name="connsiteY14" fmla="*/ 195453 h 338232"/>
                  <a:gd name="connsiteX15" fmla="*/ 178213 w 404907"/>
                  <a:gd name="connsiteY15" fmla="*/ 121729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907" h="338232">
                    <a:moveTo>
                      <a:pt x="117062" y="263557"/>
                    </a:moveTo>
                    <a:lnTo>
                      <a:pt x="286036" y="263557"/>
                    </a:lnTo>
                    <a:lnTo>
                      <a:pt x="318040" y="338233"/>
                    </a:lnTo>
                    <a:lnTo>
                      <a:pt x="404908" y="338233"/>
                    </a:lnTo>
                    <a:lnTo>
                      <a:pt x="255937" y="0"/>
                    </a:lnTo>
                    <a:lnTo>
                      <a:pt x="147923" y="0"/>
                    </a:lnTo>
                    <a:lnTo>
                      <a:pt x="0" y="338233"/>
                    </a:lnTo>
                    <a:lnTo>
                      <a:pt x="84772" y="338233"/>
                    </a:lnTo>
                    <a:lnTo>
                      <a:pt x="116967" y="263557"/>
                    </a:lnTo>
                    <a:close/>
                    <a:moveTo>
                      <a:pt x="178213" y="121729"/>
                    </a:moveTo>
                    <a:lnTo>
                      <a:pt x="198882" y="69247"/>
                    </a:lnTo>
                    <a:lnTo>
                      <a:pt x="204406" y="69247"/>
                    </a:lnTo>
                    <a:lnTo>
                      <a:pt x="225076" y="121729"/>
                    </a:lnTo>
                    <a:lnTo>
                      <a:pt x="256699" y="195453"/>
                    </a:lnTo>
                    <a:lnTo>
                      <a:pt x="146399" y="195453"/>
                    </a:lnTo>
                    <a:lnTo>
                      <a:pt x="178213" y="121729"/>
                    </a:lnTo>
                    <a:close/>
                  </a:path>
                </a:pathLst>
              </a:custGeom>
              <a:grpFill/>
              <a:ln w="9525" cap="flat">
                <a:noFill/>
                <a:prstDash val="solid"/>
                <a:miter/>
              </a:ln>
            </p:spPr>
            <p:txBody>
              <a:bodyPr rtlCol="0" anchor="ctr"/>
              <a:lstStyle/>
              <a:p>
                <a:endParaRPr lang="lt-LT"/>
              </a:p>
            </p:txBody>
          </p:sp>
          <p:sp>
            <p:nvSpPr>
              <p:cNvPr id="14" name="Laisva forma: figūra 13">
                <a:extLst>
                  <a:ext uri="{FF2B5EF4-FFF2-40B4-BE49-F238E27FC236}">
                    <a16:creationId xmlns:a16="http://schemas.microsoft.com/office/drawing/2014/main" id="{7CFAF7B1-41E0-1BBF-F3E6-AB6548577BA3}"/>
                  </a:ext>
                </a:extLst>
              </p:cNvPr>
              <p:cNvSpPr/>
              <p:nvPr/>
            </p:nvSpPr>
            <p:spPr>
              <a:xfrm>
                <a:off x="7665243" y="2747867"/>
                <a:ext cx="332136" cy="343280"/>
              </a:xfrm>
              <a:custGeom>
                <a:avLst/>
                <a:gdLst>
                  <a:gd name="connsiteX0" fmla="*/ 74200 w 332136"/>
                  <a:gd name="connsiteY0" fmla="*/ 325564 h 343280"/>
                  <a:gd name="connsiteX1" fmla="*/ 166116 w 332136"/>
                  <a:gd name="connsiteY1" fmla="*/ 343281 h 343280"/>
                  <a:gd name="connsiteX2" fmla="*/ 258223 w 332136"/>
                  <a:gd name="connsiteY2" fmla="*/ 325564 h 343280"/>
                  <a:gd name="connsiteX3" fmla="*/ 313468 w 332136"/>
                  <a:gd name="connsiteY3" fmla="*/ 275082 h 343280"/>
                  <a:gd name="connsiteX4" fmla="*/ 332137 w 332136"/>
                  <a:gd name="connsiteY4" fmla="*/ 196882 h 343280"/>
                  <a:gd name="connsiteX5" fmla="*/ 332137 w 332136"/>
                  <a:gd name="connsiteY5" fmla="*/ 0 h 343280"/>
                  <a:gd name="connsiteX6" fmla="*/ 256413 w 332136"/>
                  <a:gd name="connsiteY6" fmla="*/ 0 h 343280"/>
                  <a:gd name="connsiteX7" fmla="*/ 256413 w 332136"/>
                  <a:gd name="connsiteY7" fmla="*/ 191357 h 343280"/>
                  <a:gd name="connsiteX8" fmla="*/ 248317 w 332136"/>
                  <a:gd name="connsiteY8" fmla="*/ 237553 h 343280"/>
                  <a:gd name="connsiteX9" fmla="*/ 220504 w 332136"/>
                  <a:gd name="connsiteY9" fmla="*/ 262318 h 343280"/>
                  <a:gd name="connsiteX10" fmla="*/ 166021 w 332136"/>
                  <a:gd name="connsiteY10" fmla="*/ 269653 h 343280"/>
                  <a:gd name="connsiteX11" fmla="*/ 112300 w 332136"/>
                  <a:gd name="connsiteY11" fmla="*/ 262318 h 343280"/>
                  <a:gd name="connsiteX12" fmla="*/ 84011 w 332136"/>
                  <a:gd name="connsiteY12" fmla="*/ 237553 h 343280"/>
                  <a:gd name="connsiteX13" fmla="*/ 75724 w 332136"/>
                  <a:gd name="connsiteY13" fmla="*/ 191357 h 343280"/>
                  <a:gd name="connsiteX14" fmla="*/ 75724 w 332136"/>
                  <a:gd name="connsiteY14" fmla="*/ 0 h 343280"/>
                  <a:gd name="connsiteX15" fmla="*/ 0 w 332136"/>
                  <a:gd name="connsiteY15" fmla="*/ 0 h 343280"/>
                  <a:gd name="connsiteX16" fmla="*/ 0 w 332136"/>
                  <a:gd name="connsiteY16" fmla="*/ 196882 h 343280"/>
                  <a:gd name="connsiteX17" fmla="*/ 18669 w 332136"/>
                  <a:gd name="connsiteY17" fmla="*/ 275082 h 343280"/>
                  <a:gd name="connsiteX18" fmla="*/ 74200 w 332136"/>
                  <a:gd name="connsiteY18" fmla="*/ 325564 h 34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2136" h="343280">
                    <a:moveTo>
                      <a:pt x="74200" y="325564"/>
                    </a:moveTo>
                    <a:cubicBezTo>
                      <a:pt x="98774" y="337376"/>
                      <a:pt x="129349" y="343281"/>
                      <a:pt x="166116" y="343281"/>
                    </a:cubicBezTo>
                    <a:cubicBezTo>
                      <a:pt x="202882" y="343281"/>
                      <a:pt x="233839" y="337376"/>
                      <a:pt x="258223" y="325564"/>
                    </a:cubicBezTo>
                    <a:cubicBezTo>
                      <a:pt x="282607" y="313754"/>
                      <a:pt x="301085" y="296989"/>
                      <a:pt x="313468" y="275082"/>
                    </a:cubicBezTo>
                    <a:cubicBezTo>
                      <a:pt x="325945" y="253174"/>
                      <a:pt x="332137" y="227076"/>
                      <a:pt x="332137" y="196882"/>
                    </a:cubicBezTo>
                    <a:lnTo>
                      <a:pt x="332137" y="0"/>
                    </a:lnTo>
                    <a:lnTo>
                      <a:pt x="256413" y="0"/>
                    </a:lnTo>
                    <a:lnTo>
                      <a:pt x="256413" y="191357"/>
                    </a:lnTo>
                    <a:cubicBezTo>
                      <a:pt x="256413" y="210502"/>
                      <a:pt x="253746" y="225933"/>
                      <a:pt x="248317" y="237553"/>
                    </a:cubicBezTo>
                    <a:cubicBezTo>
                      <a:pt x="242888" y="249174"/>
                      <a:pt x="233649" y="257365"/>
                      <a:pt x="220504" y="262318"/>
                    </a:cubicBezTo>
                    <a:cubicBezTo>
                      <a:pt x="207359" y="267176"/>
                      <a:pt x="189166" y="269653"/>
                      <a:pt x="166021" y="269653"/>
                    </a:cubicBezTo>
                    <a:cubicBezTo>
                      <a:pt x="142875" y="269653"/>
                      <a:pt x="125539" y="267176"/>
                      <a:pt x="112300" y="262318"/>
                    </a:cubicBezTo>
                    <a:cubicBezTo>
                      <a:pt x="98965" y="257461"/>
                      <a:pt x="89630" y="249174"/>
                      <a:pt x="84011" y="237553"/>
                    </a:cubicBezTo>
                    <a:cubicBezTo>
                      <a:pt x="78486" y="225933"/>
                      <a:pt x="75724" y="210502"/>
                      <a:pt x="75724" y="191357"/>
                    </a:cubicBezTo>
                    <a:lnTo>
                      <a:pt x="75724" y="0"/>
                    </a:lnTo>
                    <a:lnTo>
                      <a:pt x="0" y="0"/>
                    </a:lnTo>
                    <a:lnTo>
                      <a:pt x="0" y="196882"/>
                    </a:lnTo>
                    <a:cubicBezTo>
                      <a:pt x="0" y="227171"/>
                      <a:pt x="6191" y="253270"/>
                      <a:pt x="18669" y="275082"/>
                    </a:cubicBezTo>
                    <a:cubicBezTo>
                      <a:pt x="31147" y="296989"/>
                      <a:pt x="49625" y="313754"/>
                      <a:pt x="74200" y="325564"/>
                    </a:cubicBezTo>
                    <a:close/>
                  </a:path>
                </a:pathLst>
              </a:custGeom>
              <a:grpFill/>
              <a:ln w="9525" cap="flat">
                <a:noFill/>
                <a:prstDash val="solid"/>
                <a:miter/>
              </a:ln>
            </p:spPr>
            <p:txBody>
              <a:bodyPr rtlCol="0" anchor="ctr"/>
              <a:lstStyle/>
              <a:p>
                <a:endParaRPr lang="lt-LT"/>
              </a:p>
            </p:txBody>
          </p:sp>
          <p:sp>
            <p:nvSpPr>
              <p:cNvPr id="15" name="Laisva forma: figūra 14">
                <a:extLst>
                  <a:ext uri="{FF2B5EF4-FFF2-40B4-BE49-F238E27FC236}">
                    <a16:creationId xmlns:a16="http://schemas.microsoft.com/office/drawing/2014/main" id="{3195C59A-E88C-3415-4FE5-98988C6BA730}"/>
                  </a:ext>
                </a:extLst>
              </p:cNvPr>
              <p:cNvSpPr/>
              <p:nvPr/>
            </p:nvSpPr>
            <p:spPr>
              <a:xfrm>
                <a:off x="8061674" y="2742818"/>
                <a:ext cx="313277" cy="348329"/>
              </a:xfrm>
              <a:custGeom>
                <a:avLst/>
                <a:gdLst>
                  <a:gd name="connsiteX0" fmla="*/ 298132 w 313277"/>
                  <a:gd name="connsiteY0" fmla="*/ 295085 h 348329"/>
                  <a:gd name="connsiteX1" fmla="*/ 313277 w 313277"/>
                  <a:gd name="connsiteY1" fmla="*/ 243840 h 348329"/>
                  <a:gd name="connsiteX2" fmla="*/ 303181 w 313277"/>
                  <a:gd name="connsiteY2" fmla="*/ 201168 h 348329"/>
                  <a:gd name="connsiteX3" fmla="*/ 270606 w 313277"/>
                  <a:gd name="connsiteY3" fmla="*/ 168116 h 348329"/>
                  <a:gd name="connsiteX4" fmla="*/ 210312 w 313277"/>
                  <a:gd name="connsiteY4" fmla="*/ 148400 h 348329"/>
                  <a:gd name="connsiteX5" fmla="*/ 115443 w 313277"/>
                  <a:gd name="connsiteY5" fmla="*/ 133255 h 348329"/>
                  <a:gd name="connsiteX6" fmla="*/ 92773 w 313277"/>
                  <a:gd name="connsiteY6" fmla="*/ 127159 h 348329"/>
                  <a:gd name="connsiteX7" fmla="*/ 80106 w 313277"/>
                  <a:gd name="connsiteY7" fmla="*/ 117348 h 348329"/>
                  <a:gd name="connsiteX8" fmla="*/ 76105 w 313277"/>
                  <a:gd name="connsiteY8" fmla="*/ 101441 h 348329"/>
                  <a:gd name="connsiteX9" fmla="*/ 82677 w 313277"/>
                  <a:gd name="connsiteY9" fmla="*/ 83249 h 348329"/>
                  <a:gd name="connsiteX10" fmla="*/ 104680 w 313277"/>
                  <a:gd name="connsiteY10" fmla="*/ 72676 h 348329"/>
                  <a:gd name="connsiteX11" fmla="*/ 147352 w 313277"/>
                  <a:gd name="connsiteY11" fmla="*/ 69152 h 348329"/>
                  <a:gd name="connsiteX12" fmla="*/ 199358 w 313277"/>
                  <a:gd name="connsiteY12" fmla="*/ 73914 h 348329"/>
                  <a:gd name="connsiteX13" fmla="*/ 224314 w 313277"/>
                  <a:gd name="connsiteY13" fmla="*/ 88773 h 348329"/>
                  <a:gd name="connsiteX14" fmla="*/ 231172 w 313277"/>
                  <a:gd name="connsiteY14" fmla="*/ 115062 h 348329"/>
                  <a:gd name="connsiteX15" fmla="*/ 231172 w 313277"/>
                  <a:gd name="connsiteY15" fmla="*/ 122111 h 348329"/>
                  <a:gd name="connsiteX16" fmla="*/ 307372 w 313277"/>
                  <a:gd name="connsiteY16" fmla="*/ 122111 h 348329"/>
                  <a:gd name="connsiteX17" fmla="*/ 307372 w 313277"/>
                  <a:gd name="connsiteY17" fmla="*/ 119063 h 348329"/>
                  <a:gd name="connsiteX18" fmla="*/ 290703 w 313277"/>
                  <a:gd name="connsiteY18" fmla="*/ 56769 h 348329"/>
                  <a:gd name="connsiteX19" fmla="*/ 240506 w 313277"/>
                  <a:gd name="connsiteY19" fmla="*/ 14859 h 348329"/>
                  <a:gd name="connsiteX20" fmla="*/ 154972 w 313277"/>
                  <a:gd name="connsiteY20" fmla="*/ 0 h 348329"/>
                  <a:gd name="connsiteX21" fmla="*/ 82487 w 313277"/>
                  <a:gd name="connsiteY21" fmla="*/ 9049 h 348329"/>
                  <a:gd name="connsiteX22" fmla="*/ 34766 w 313277"/>
                  <a:gd name="connsiteY22" fmla="*/ 33052 h 348329"/>
                  <a:gd name="connsiteX23" fmla="*/ 8287 w 313277"/>
                  <a:gd name="connsiteY23" fmla="*/ 66580 h 348329"/>
                  <a:gd name="connsiteX24" fmla="*/ 0 w 313277"/>
                  <a:gd name="connsiteY24" fmla="*/ 104394 h 348329"/>
                  <a:gd name="connsiteX25" fmla="*/ 11621 w 313277"/>
                  <a:gd name="connsiteY25" fmla="*/ 151638 h 348329"/>
                  <a:gd name="connsiteX26" fmla="*/ 44672 w 313277"/>
                  <a:gd name="connsiteY26" fmla="*/ 182690 h 348329"/>
                  <a:gd name="connsiteX27" fmla="*/ 96393 w 313277"/>
                  <a:gd name="connsiteY27" fmla="*/ 199358 h 348329"/>
                  <a:gd name="connsiteX28" fmla="*/ 191262 w 313277"/>
                  <a:gd name="connsiteY28" fmla="*/ 212979 h 348329"/>
                  <a:gd name="connsiteX29" fmla="*/ 227362 w 313277"/>
                  <a:gd name="connsiteY29" fmla="*/ 224600 h 348329"/>
                  <a:gd name="connsiteX30" fmla="*/ 237744 w 313277"/>
                  <a:gd name="connsiteY30" fmla="*/ 247269 h 348329"/>
                  <a:gd name="connsiteX31" fmla="*/ 231648 w 313277"/>
                  <a:gd name="connsiteY31" fmla="*/ 265462 h 348329"/>
                  <a:gd name="connsiteX32" fmla="*/ 209455 w 313277"/>
                  <a:gd name="connsiteY32" fmla="*/ 275844 h 348329"/>
                  <a:gd name="connsiteX33" fmla="*/ 162973 w 313277"/>
                  <a:gd name="connsiteY33" fmla="*/ 279083 h 348329"/>
                  <a:gd name="connsiteX34" fmla="*/ 110490 w 313277"/>
                  <a:gd name="connsiteY34" fmla="*/ 274511 h 348329"/>
                  <a:gd name="connsiteX35" fmla="*/ 85534 w 313277"/>
                  <a:gd name="connsiteY35" fmla="*/ 260414 h 348329"/>
                  <a:gd name="connsiteX36" fmla="*/ 78677 w 313277"/>
                  <a:gd name="connsiteY36" fmla="*/ 235172 h 348329"/>
                  <a:gd name="connsiteX37" fmla="*/ 78677 w 313277"/>
                  <a:gd name="connsiteY37" fmla="*/ 226124 h 348329"/>
                  <a:gd name="connsiteX38" fmla="*/ 2953 w 313277"/>
                  <a:gd name="connsiteY38" fmla="*/ 226124 h 348329"/>
                  <a:gd name="connsiteX39" fmla="*/ 2953 w 313277"/>
                  <a:gd name="connsiteY39" fmla="*/ 229172 h 348329"/>
                  <a:gd name="connsiteX40" fmla="*/ 21622 w 313277"/>
                  <a:gd name="connsiteY40" fmla="*/ 295085 h 348329"/>
                  <a:gd name="connsiteX41" fmla="*/ 76105 w 313277"/>
                  <a:gd name="connsiteY41" fmla="*/ 334994 h 348329"/>
                  <a:gd name="connsiteX42" fmla="*/ 162973 w 313277"/>
                  <a:gd name="connsiteY42" fmla="*/ 348329 h 348329"/>
                  <a:gd name="connsiteX43" fmla="*/ 249841 w 313277"/>
                  <a:gd name="connsiteY43" fmla="*/ 333661 h 348329"/>
                  <a:gd name="connsiteX44" fmla="*/ 298323 w 313277"/>
                  <a:gd name="connsiteY44" fmla="*/ 295085 h 34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13277" h="348329">
                    <a:moveTo>
                      <a:pt x="298132" y="295085"/>
                    </a:moveTo>
                    <a:cubicBezTo>
                      <a:pt x="308229" y="279083"/>
                      <a:pt x="313277" y="262033"/>
                      <a:pt x="313277" y="243840"/>
                    </a:cubicBezTo>
                    <a:cubicBezTo>
                      <a:pt x="313277" y="228410"/>
                      <a:pt x="309943" y="214122"/>
                      <a:pt x="303181" y="201168"/>
                    </a:cubicBezTo>
                    <a:cubicBezTo>
                      <a:pt x="296418" y="188214"/>
                      <a:pt x="285559" y="177165"/>
                      <a:pt x="270606" y="168116"/>
                    </a:cubicBezTo>
                    <a:cubicBezTo>
                      <a:pt x="255651" y="159068"/>
                      <a:pt x="235553" y="152495"/>
                      <a:pt x="210312" y="148400"/>
                    </a:cubicBezTo>
                    <a:lnTo>
                      <a:pt x="115443" y="133255"/>
                    </a:lnTo>
                    <a:cubicBezTo>
                      <a:pt x="106013" y="131540"/>
                      <a:pt x="98489" y="129540"/>
                      <a:pt x="92773" y="127159"/>
                    </a:cubicBezTo>
                    <a:cubicBezTo>
                      <a:pt x="87059" y="124778"/>
                      <a:pt x="82868" y="121539"/>
                      <a:pt x="80106" y="117348"/>
                    </a:cubicBezTo>
                    <a:cubicBezTo>
                      <a:pt x="77438" y="113157"/>
                      <a:pt x="76105" y="107823"/>
                      <a:pt x="76105" y="101441"/>
                    </a:cubicBezTo>
                    <a:cubicBezTo>
                      <a:pt x="76105" y="94012"/>
                      <a:pt x="78296" y="88011"/>
                      <a:pt x="82677" y="83249"/>
                    </a:cubicBezTo>
                    <a:cubicBezTo>
                      <a:pt x="87059" y="78581"/>
                      <a:pt x="94393" y="74962"/>
                      <a:pt x="104680" y="72676"/>
                    </a:cubicBezTo>
                    <a:cubicBezTo>
                      <a:pt x="114967" y="70295"/>
                      <a:pt x="129159" y="69152"/>
                      <a:pt x="147352" y="69152"/>
                    </a:cubicBezTo>
                    <a:cubicBezTo>
                      <a:pt x="169926" y="69152"/>
                      <a:pt x="187262" y="70771"/>
                      <a:pt x="199358" y="73914"/>
                    </a:cubicBezTo>
                    <a:cubicBezTo>
                      <a:pt x="211455" y="77057"/>
                      <a:pt x="219837" y="82106"/>
                      <a:pt x="224314" y="88773"/>
                    </a:cubicBezTo>
                    <a:cubicBezTo>
                      <a:pt x="228886" y="95536"/>
                      <a:pt x="231172" y="104299"/>
                      <a:pt x="231172" y="115062"/>
                    </a:cubicBezTo>
                    <a:lnTo>
                      <a:pt x="231172" y="122111"/>
                    </a:lnTo>
                    <a:lnTo>
                      <a:pt x="307372" y="122111"/>
                    </a:lnTo>
                    <a:lnTo>
                      <a:pt x="307372" y="119063"/>
                    </a:lnTo>
                    <a:cubicBezTo>
                      <a:pt x="307372" y="95536"/>
                      <a:pt x="301847" y="74771"/>
                      <a:pt x="290703" y="56769"/>
                    </a:cubicBezTo>
                    <a:cubicBezTo>
                      <a:pt x="279559" y="38767"/>
                      <a:pt x="262890" y="24765"/>
                      <a:pt x="240506" y="14859"/>
                    </a:cubicBezTo>
                    <a:cubicBezTo>
                      <a:pt x="218123" y="4953"/>
                      <a:pt x="189643" y="0"/>
                      <a:pt x="154972" y="0"/>
                    </a:cubicBezTo>
                    <a:cubicBezTo>
                      <a:pt x="126397" y="0"/>
                      <a:pt x="102203" y="3048"/>
                      <a:pt x="82487" y="9049"/>
                    </a:cubicBezTo>
                    <a:cubicBezTo>
                      <a:pt x="62770" y="15145"/>
                      <a:pt x="46863" y="23146"/>
                      <a:pt x="34766" y="33052"/>
                    </a:cubicBezTo>
                    <a:cubicBezTo>
                      <a:pt x="22670" y="42958"/>
                      <a:pt x="13811" y="54197"/>
                      <a:pt x="8287" y="66580"/>
                    </a:cubicBezTo>
                    <a:cubicBezTo>
                      <a:pt x="2762" y="79057"/>
                      <a:pt x="0" y="91631"/>
                      <a:pt x="0" y="104394"/>
                    </a:cubicBezTo>
                    <a:cubicBezTo>
                      <a:pt x="0" y="122873"/>
                      <a:pt x="3906" y="138684"/>
                      <a:pt x="11621" y="151638"/>
                    </a:cubicBezTo>
                    <a:cubicBezTo>
                      <a:pt x="19336" y="164592"/>
                      <a:pt x="30385" y="174974"/>
                      <a:pt x="44672" y="182690"/>
                    </a:cubicBezTo>
                    <a:cubicBezTo>
                      <a:pt x="58960" y="190405"/>
                      <a:pt x="76200" y="196025"/>
                      <a:pt x="96393" y="199358"/>
                    </a:cubicBezTo>
                    <a:lnTo>
                      <a:pt x="191262" y="212979"/>
                    </a:lnTo>
                    <a:cubicBezTo>
                      <a:pt x="208407" y="216027"/>
                      <a:pt x="220409" y="219837"/>
                      <a:pt x="227362" y="224600"/>
                    </a:cubicBezTo>
                    <a:cubicBezTo>
                      <a:pt x="234220" y="229362"/>
                      <a:pt x="237744" y="236887"/>
                      <a:pt x="237744" y="247269"/>
                    </a:cubicBezTo>
                    <a:cubicBezTo>
                      <a:pt x="237744" y="254699"/>
                      <a:pt x="235744" y="260699"/>
                      <a:pt x="231648" y="265462"/>
                    </a:cubicBezTo>
                    <a:cubicBezTo>
                      <a:pt x="227648" y="270224"/>
                      <a:pt x="220218" y="273653"/>
                      <a:pt x="209455" y="275844"/>
                    </a:cubicBezTo>
                    <a:cubicBezTo>
                      <a:pt x="198691" y="278035"/>
                      <a:pt x="183166" y="279083"/>
                      <a:pt x="162973" y="279083"/>
                    </a:cubicBezTo>
                    <a:cubicBezTo>
                      <a:pt x="140113" y="279083"/>
                      <a:pt x="122587" y="277559"/>
                      <a:pt x="110490" y="274511"/>
                    </a:cubicBezTo>
                    <a:cubicBezTo>
                      <a:pt x="98393" y="271463"/>
                      <a:pt x="90011" y="266795"/>
                      <a:pt x="85534" y="260414"/>
                    </a:cubicBezTo>
                    <a:cubicBezTo>
                      <a:pt x="80963" y="254032"/>
                      <a:pt x="78677" y="245650"/>
                      <a:pt x="78677" y="235172"/>
                    </a:cubicBezTo>
                    <a:lnTo>
                      <a:pt x="78677" y="226124"/>
                    </a:lnTo>
                    <a:lnTo>
                      <a:pt x="2953" y="226124"/>
                    </a:lnTo>
                    <a:lnTo>
                      <a:pt x="2953" y="229172"/>
                    </a:lnTo>
                    <a:cubicBezTo>
                      <a:pt x="2953" y="255461"/>
                      <a:pt x="9144" y="277368"/>
                      <a:pt x="21622" y="295085"/>
                    </a:cubicBezTo>
                    <a:cubicBezTo>
                      <a:pt x="34100" y="312801"/>
                      <a:pt x="52197" y="326041"/>
                      <a:pt x="76105" y="334994"/>
                    </a:cubicBezTo>
                    <a:cubicBezTo>
                      <a:pt x="100013" y="343948"/>
                      <a:pt x="128968" y="348329"/>
                      <a:pt x="162973" y="348329"/>
                    </a:cubicBezTo>
                    <a:cubicBezTo>
                      <a:pt x="198596" y="348329"/>
                      <a:pt x="227552" y="343471"/>
                      <a:pt x="249841" y="333661"/>
                    </a:cubicBezTo>
                    <a:cubicBezTo>
                      <a:pt x="272129" y="323850"/>
                      <a:pt x="288227" y="310991"/>
                      <a:pt x="298323" y="295085"/>
                    </a:cubicBezTo>
                    <a:close/>
                  </a:path>
                </a:pathLst>
              </a:custGeom>
              <a:grpFill/>
              <a:ln w="9525" cap="flat">
                <a:noFill/>
                <a:prstDash val="solid"/>
                <a:miter/>
              </a:ln>
            </p:spPr>
            <p:txBody>
              <a:bodyPr rtlCol="0" anchor="ctr"/>
              <a:lstStyle/>
              <a:p>
                <a:endParaRPr lang="lt-LT"/>
              </a:p>
            </p:txBody>
          </p:sp>
          <p:sp>
            <p:nvSpPr>
              <p:cNvPr id="16" name="Laisva forma: figūra 15">
                <a:extLst>
                  <a:ext uri="{FF2B5EF4-FFF2-40B4-BE49-F238E27FC236}">
                    <a16:creationId xmlns:a16="http://schemas.microsoft.com/office/drawing/2014/main" id="{1FC46BB7-D296-6844-103B-E2DA386FE6BB}"/>
                  </a:ext>
                </a:extLst>
              </p:cNvPr>
              <p:cNvSpPr/>
              <p:nvPr/>
            </p:nvSpPr>
            <p:spPr>
              <a:xfrm>
                <a:off x="5745860" y="3262217"/>
                <a:ext cx="388715" cy="338232"/>
              </a:xfrm>
              <a:custGeom>
                <a:avLst/>
                <a:gdLst>
                  <a:gd name="connsiteX0" fmla="*/ 197929 w 388715"/>
                  <a:gd name="connsiteY0" fmla="*/ 261461 h 338232"/>
                  <a:gd name="connsiteX1" fmla="*/ 192881 w 388715"/>
                  <a:gd name="connsiteY1" fmla="*/ 261461 h 338232"/>
                  <a:gd name="connsiteX2" fmla="*/ 91440 w 388715"/>
                  <a:gd name="connsiteY2" fmla="*/ 0 h 338232"/>
                  <a:gd name="connsiteX3" fmla="*/ 0 w 388715"/>
                  <a:gd name="connsiteY3" fmla="*/ 0 h 338232"/>
                  <a:gd name="connsiteX4" fmla="*/ 140399 w 388715"/>
                  <a:gd name="connsiteY4" fmla="*/ 338233 h 338232"/>
                  <a:gd name="connsiteX5" fmla="*/ 248412 w 388715"/>
                  <a:gd name="connsiteY5" fmla="*/ 338233 h 338232"/>
                  <a:gd name="connsiteX6" fmla="*/ 388715 w 388715"/>
                  <a:gd name="connsiteY6" fmla="*/ 0 h 338232"/>
                  <a:gd name="connsiteX7" fmla="*/ 297847 w 388715"/>
                  <a:gd name="connsiteY7" fmla="*/ 0 h 338232"/>
                  <a:gd name="connsiteX8" fmla="*/ 197929 w 388715"/>
                  <a:gd name="connsiteY8" fmla="*/ 261461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15" h="338232">
                    <a:moveTo>
                      <a:pt x="197929" y="261461"/>
                    </a:moveTo>
                    <a:lnTo>
                      <a:pt x="192881" y="261461"/>
                    </a:lnTo>
                    <a:lnTo>
                      <a:pt x="91440" y="0"/>
                    </a:lnTo>
                    <a:lnTo>
                      <a:pt x="0" y="0"/>
                    </a:lnTo>
                    <a:lnTo>
                      <a:pt x="140399" y="338233"/>
                    </a:lnTo>
                    <a:lnTo>
                      <a:pt x="248412" y="338233"/>
                    </a:lnTo>
                    <a:lnTo>
                      <a:pt x="388715" y="0"/>
                    </a:lnTo>
                    <a:lnTo>
                      <a:pt x="297847" y="0"/>
                    </a:lnTo>
                    <a:lnTo>
                      <a:pt x="197929" y="261461"/>
                    </a:lnTo>
                    <a:close/>
                  </a:path>
                </a:pathLst>
              </a:custGeom>
              <a:grpFill/>
              <a:ln w="9525" cap="flat">
                <a:noFill/>
                <a:prstDash val="solid"/>
                <a:miter/>
              </a:ln>
            </p:spPr>
            <p:txBody>
              <a:bodyPr rtlCol="0" anchor="ctr"/>
              <a:lstStyle/>
              <a:p>
                <a:endParaRPr lang="lt-LT"/>
              </a:p>
            </p:txBody>
          </p:sp>
          <p:sp>
            <p:nvSpPr>
              <p:cNvPr id="17" name="Laisva forma: figūra 16">
                <a:extLst>
                  <a:ext uri="{FF2B5EF4-FFF2-40B4-BE49-F238E27FC236}">
                    <a16:creationId xmlns:a16="http://schemas.microsoft.com/office/drawing/2014/main" id="{86E6B5FC-B0B9-4B02-2FB3-B66061E1C932}"/>
                  </a:ext>
                </a:extLst>
              </p:cNvPr>
              <p:cNvSpPr/>
              <p:nvPr/>
            </p:nvSpPr>
            <p:spPr>
              <a:xfrm>
                <a:off x="6160389" y="3262217"/>
                <a:ext cx="378618" cy="338232"/>
              </a:xfrm>
              <a:custGeom>
                <a:avLst/>
                <a:gdLst>
                  <a:gd name="connsiteX0" fmla="*/ 220027 w 378618"/>
                  <a:gd name="connsiteY0" fmla="*/ 98965 h 338232"/>
                  <a:gd name="connsiteX1" fmla="*/ 191833 w 378618"/>
                  <a:gd name="connsiteY1" fmla="*/ 144399 h 338232"/>
                  <a:gd name="connsiteX2" fmla="*/ 186214 w 378618"/>
                  <a:gd name="connsiteY2" fmla="*/ 144399 h 338232"/>
                  <a:gd name="connsiteX3" fmla="*/ 157924 w 378618"/>
                  <a:gd name="connsiteY3" fmla="*/ 98965 h 338232"/>
                  <a:gd name="connsiteX4" fmla="*/ 93345 w 378618"/>
                  <a:gd name="connsiteY4" fmla="*/ 0 h 338232"/>
                  <a:gd name="connsiteX5" fmla="*/ 0 w 378618"/>
                  <a:gd name="connsiteY5" fmla="*/ 0 h 338232"/>
                  <a:gd name="connsiteX6" fmla="*/ 149923 w 378618"/>
                  <a:gd name="connsiteY6" fmla="*/ 226409 h 338232"/>
                  <a:gd name="connsiteX7" fmla="*/ 149923 w 378618"/>
                  <a:gd name="connsiteY7" fmla="*/ 338233 h 338232"/>
                  <a:gd name="connsiteX8" fmla="*/ 226123 w 378618"/>
                  <a:gd name="connsiteY8" fmla="*/ 338233 h 338232"/>
                  <a:gd name="connsiteX9" fmla="*/ 226123 w 378618"/>
                  <a:gd name="connsiteY9" fmla="*/ 226409 h 338232"/>
                  <a:gd name="connsiteX10" fmla="*/ 378619 w 378618"/>
                  <a:gd name="connsiteY10" fmla="*/ 0 h 338232"/>
                  <a:gd name="connsiteX11" fmla="*/ 284702 w 378618"/>
                  <a:gd name="connsiteY11" fmla="*/ 0 h 338232"/>
                  <a:gd name="connsiteX12" fmla="*/ 220027 w 378618"/>
                  <a:gd name="connsiteY12" fmla="*/ 98965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8618" h="338232">
                    <a:moveTo>
                      <a:pt x="220027" y="98965"/>
                    </a:moveTo>
                    <a:lnTo>
                      <a:pt x="191833" y="144399"/>
                    </a:lnTo>
                    <a:lnTo>
                      <a:pt x="186214" y="144399"/>
                    </a:lnTo>
                    <a:lnTo>
                      <a:pt x="157924" y="98965"/>
                    </a:lnTo>
                    <a:lnTo>
                      <a:pt x="93345" y="0"/>
                    </a:lnTo>
                    <a:lnTo>
                      <a:pt x="0" y="0"/>
                    </a:lnTo>
                    <a:lnTo>
                      <a:pt x="149923" y="226409"/>
                    </a:lnTo>
                    <a:lnTo>
                      <a:pt x="149923" y="338233"/>
                    </a:lnTo>
                    <a:lnTo>
                      <a:pt x="226123" y="338233"/>
                    </a:lnTo>
                    <a:lnTo>
                      <a:pt x="226123" y="226409"/>
                    </a:lnTo>
                    <a:lnTo>
                      <a:pt x="378619" y="0"/>
                    </a:lnTo>
                    <a:lnTo>
                      <a:pt x="284702" y="0"/>
                    </a:lnTo>
                    <a:lnTo>
                      <a:pt x="220027" y="98965"/>
                    </a:lnTo>
                    <a:close/>
                  </a:path>
                </a:pathLst>
              </a:custGeom>
              <a:grpFill/>
              <a:ln w="9525" cap="flat">
                <a:noFill/>
                <a:prstDash val="solid"/>
                <a:miter/>
              </a:ln>
            </p:spPr>
            <p:txBody>
              <a:bodyPr rtlCol="0" anchor="ctr"/>
              <a:lstStyle/>
              <a:p>
                <a:endParaRPr lang="lt-LT"/>
              </a:p>
            </p:txBody>
          </p:sp>
          <p:sp>
            <p:nvSpPr>
              <p:cNvPr id="18" name="Laisva forma: figūra 17">
                <a:extLst>
                  <a:ext uri="{FF2B5EF4-FFF2-40B4-BE49-F238E27FC236}">
                    <a16:creationId xmlns:a16="http://schemas.microsoft.com/office/drawing/2014/main" id="{7577CDB8-E625-5DCA-A111-CC909078A6B7}"/>
                  </a:ext>
                </a:extLst>
              </p:cNvPr>
              <p:cNvSpPr/>
              <p:nvPr/>
            </p:nvSpPr>
            <p:spPr>
              <a:xfrm>
                <a:off x="6579393" y="3257264"/>
                <a:ext cx="313467" cy="348329"/>
              </a:xfrm>
              <a:custGeom>
                <a:avLst/>
                <a:gdLst>
                  <a:gd name="connsiteX0" fmla="*/ 8287 w 313467"/>
                  <a:gd name="connsiteY0" fmla="*/ 66580 h 348329"/>
                  <a:gd name="connsiteX1" fmla="*/ 0 w 313467"/>
                  <a:gd name="connsiteY1" fmla="*/ 104394 h 348329"/>
                  <a:gd name="connsiteX2" fmla="*/ 11621 w 313467"/>
                  <a:gd name="connsiteY2" fmla="*/ 151638 h 348329"/>
                  <a:gd name="connsiteX3" fmla="*/ 44672 w 313467"/>
                  <a:gd name="connsiteY3" fmla="*/ 182690 h 348329"/>
                  <a:gd name="connsiteX4" fmla="*/ 96393 w 313467"/>
                  <a:gd name="connsiteY4" fmla="*/ 199358 h 348329"/>
                  <a:gd name="connsiteX5" fmla="*/ 191262 w 313467"/>
                  <a:gd name="connsiteY5" fmla="*/ 212979 h 348329"/>
                  <a:gd name="connsiteX6" fmla="*/ 227362 w 313467"/>
                  <a:gd name="connsiteY6" fmla="*/ 224600 h 348329"/>
                  <a:gd name="connsiteX7" fmla="*/ 237744 w 313467"/>
                  <a:gd name="connsiteY7" fmla="*/ 247269 h 348329"/>
                  <a:gd name="connsiteX8" fmla="*/ 231648 w 313467"/>
                  <a:gd name="connsiteY8" fmla="*/ 265462 h 348329"/>
                  <a:gd name="connsiteX9" fmla="*/ 209455 w 313467"/>
                  <a:gd name="connsiteY9" fmla="*/ 275844 h 348329"/>
                  <a:gd name="connsiteX10" fmla="*/ 162973 w 313467"/>
                  <a:gd name="connsiteY10" fmla="*/ 279082 h 348329"/>
                  <a:gd name="connsiteX11" fmla="*/ 110490 w 313467"/>
                  <a:gd name="connsiteY11" fmla="*/ 274511 h 348329"/>
                  <a:gd name="connsiteX12" fmla="*/ 85535 w 313467"/>
                  <a:gd name="connsiteY12" fmla="*/ 260413 h 348329"/>
                  <a:gd name="connsiteX13" fmla="*/ 78677 w 313467"/>
                  <a:gd name="connsiteY13" fmla="*/ 235172 h 348329"/>
                  <a:gd name="connsiteX14" fmla="*/ 78677 w 313467"/>
                  <a:gd name="connsiteY14" fmla="*/ 226123 h 348329"/>
                  <a:gd name="connsiteX15" fmla="*/ 2953 w 313467"/>
                  <a:gd name="connsiteY15" fmla="*/ 226123 h 348329"/>
                  <a:gd name="connsiteX16" fmla="*/ 2953 w 313467"/>
                  <a:gd name="connsiteY16" fmla="*/ 229171 h 348329"/>
                  <a:gd name="connsiteX17" fmla="*/ 21622 w 313467"/>
                  <a:gd name="connsiteY17" fmla="*/ 295084 h 348329"/>
                  <a:gd name="connsiteX18" fmla="*/ 76105 w 313467"/>
                  <a:gd name="connsiteY18" fmla="*/ 334994 h 348329"/>
                  <a:gd name="connsiteX19" fmla="*/ 162973 w 313467"/>
                  <a:gd name="connsiteY19" fmla="*/ 348329 h 348329"/>
                  <a:gd name="connsiteX20" fmla="*/ 249841 w 313467"/>
                  <a:gd name="connsiteY20" fmla="*/ 333661 h 348329"/>
                  <a:gd name="connsiteX21" fmla="*/ 298323 w 313467"/>
                  <a:gd name="connsiteY21" fmla="*/ 295084 h 348329"/>
                  <a:gd name="connsiteX22" fmla="*/ 313468 w 313467"/>
                  <a:gd name="connsiteY22" fmla="*/ 243840 h 348329"/>
                  <a:gd name="connsiteX23" fmla="*/ 303371 w 313467"/>
                  <a:gd name="connsiteY23" fmla="*/ 201168 h 348329"/>
                  <a:gd name="connsiteX24" fmla="*/ 270796 w 313467"/>
                  <a:gd name="connsiteY24" fmla="*/ 168116 h 348329"/>
                  <a:gd name="connsiteX25" fmla="*/ 210503 w 313467"/>
                  <a:gd name="connsiteY25" fmla="*/ 148400 h 348329"/>
                  <a:gd name="connsiteX26" fmla="*/ 115634 w 313467"/>
                  <a:gd name="connsiteY26" fmla="*/ 133255 h 348329"/>
                  <a:gd name="connsiteX27" fmla="*/ 92964 w 313467"/>
                  <a:gd name="connsiteY27" fmla="*/ 127159 h 348329"/>
                  <a:gd name="connsiteX28" fmla="*/ 80296 w 313467"/>
                  <a:gd name="connsiteY28" fmla="*/ 117348 h 348329"/>
                  <a:gd name="connsiteX29" fmla="*/ 76295 w 313467"/>
                  <a:gd name="connsiteY29" fmla="*/ 101441 h 348329"/>
                  <a:gd name="connsiteX30" fmla="*/ 82868 w 313467"/>
                  <a:gd name="connsiteY30" fmla="*/ 83248 h 348329"/>
                  <a:gd name="connsiteX31" fmla="*/ 104870 w 313467"/>
                  <a:gd name="connsiteY31" fmla="*/ 72676 h 348329"/>
                  <a:gd name="connsiteX32" fmla="*/ 147542 w 313467"/>
                  <a:gd name="connsiteY32" fmla="*/ 69152 h 348329"/>
                  <a:gd name="connsiteX33" fmla="*/ 199549 w 313467"/>
                  <a:gd name="connsiteY33" fmla="*/ 73914 h 348329"/>
                  <a:gd name="connsiteX34" fmla="*/ 224504 w 313467"/>
                  <a:gd name="connsiteY34" fmla="*/ 88773 h 348329"/>
                  <a:gd name="connsiteX35" fmla="*/ 231362 w 313467"/>
                  <a:gd name="connsiteY35" fmla="*/ 115062 h 348329"/>
                  <a:gd name="connsiteX36" fmla="*/ 231362 w 313467"/>
                  <a:gd name="connsiteY36" fmla="*/ 122111 h 348329"/>
                  <a:gd name="connsiteX37" fmla="*/ 307562 w 313467"/>
                  <a:gd name="connsiteY37" fmla="*/ 122111 h 348329"/>
                  <a:gd name="connsiteX38" fmla="*/ 307562 w 313467"/>
                  <a:gd name="connsiteY38" fmla="*/ 119063 h 348329"/>
                  <a:gd name="connsiteX39" fmla="*/ 290894 w 313467"/>
                  <a:gd name="connsiteY39" fmla="*/ 56769 h 348329"/>
                  <a:gd name="connsiteX40" fmla="*/ 240697 w 313467"/>
                  <a:gd name="connsiteY40" fmla="*/ 14859 h 348329"/>
                  <a:gd name="connsiteX41" fmla="*/ 155162 w 313467"/>
                  <a:gd name="connsiteY41" fmla="*/ 0 h 348329"/>
                  <a:gd name="connsiteX42" fmla="*/ 82677 w 313467"/>
                  <a:gd name="connsiteY42" fmla="*/ 9049 h 348329"/>
                  <a:gd name="connsiteX43" fmla="*/ 34957 w 313467"/>
                  <a:gd name="connsiteY43" fmla="*/ 33052 h 348329"/>
                  <a:gd name="connsiteX44" fmla="*/ 8477 w 313467"/>
                  <a:gd name="connsiteY44" fmla="*/ 66580 h 34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13467" h="348329">
                    <a:moveTo>
                      <a:pt x="8287" y="66580"/>
                    </a:moveTo>
                    <a:cubicBezTo>
                      <a:pt x="2762" y="79057"/>
                      <a:pt x="0" y="91630"/>
                      <a:pt x="0" y="104394"/>
                    </a:cubicBezTo>
                    <a:cubicBezTo>
                      <a:pt x="0" y="122873"/>
                      <a:pt x="3905" y="138684"/>
                      <a:pt x="11621" y="151638"/>
                    </a:cubicBezTo>
                    <a:cubicBezTo>
                      <a:pt x="19336" y="164592"/>
                      <a:pt x="30385" y="174974"/>
                      <a:pt x="44672" y="182690"/>
                    </a:cubicBezTo>
                    <a:cubicBezTo>
                      <a:pt x="58960" y="190405"/>
                      <a:pt x="76200" y="196025"/>
                      <a:pt x="96393" y="199358"/>
                    </a:cubicBezTo>
                    <a:lnTo>
                      <a:pt x="191262" y="212979"/>
                    </a:lnTo>
                    <a:cubicBezTo>
                      <a:pt x="208407" y="216027"/>
                      <a:pt x="220409" y="219837"/>
                      <a:pt x="227362" y="224600"/>
                    </a:cubicBezTo>
                    <a:cubicBezTo>
                      <a:pt x="234220" y="229362"/>
                      <a:pt x="237744" y="236887"/>
                      <a:pt x="237744" y="247269"/>
                    </a:cubicBezTo>
                    <a:cubicBezTo>
                      <a:pt x="237744" y="254698"/>
                      <a:pt x="235744" y="260699"/>
                      <a:pt x="231648" y="265462"/>
                    </a:cubicBezTo>
                    <a:cubicBezTo>
                      <a:pt x="227647" y="270224"/>
                      <a:pt x="220218" y="273653"/>
                      <a:pt x="209455" y="275844"/>
                    </a:cubicBezTo>
                    <a:cubicBezTo>
                      <a:pt x="198691" y="278035"/>
                      <a:pt x="183166" y="279082"/>
                      <a:pt x="162973" y="279082"/>
                    </a:cubicBezTo>
                    <a:cubicBezTo>
                      <a:pt x="140113" y="279082"/>
                      <a:pt x="122587" y="277559"/>
                      <a:pt x="110490" y="274511"/>
                    </a:cubicBezTo>
                    <a:cubicBezTo>
                      <a:pt x="98393" y="271463"/>
                      <a:pt x="90011" y="266795"/>
                      <a:pt x="85535" y="260413"/>
                    </a:cubicBezTo>
                    <a:cubicBezTo>
                      <a:pt x="80963" y="254032"/>
                      <a:pt x="78677" y="245650"/>
                      <a:pt x="78677" y="235172"/>
                    </a:cubicBezTo>
                    <a:lnTo>
                      <a:pt x="78677" y="226123"/>
                    </a:lnTo>
                    <a:lnTo>
                      <a:pt x="2953" y="226123"/>
                    </a:lnTo>
                    <a:lnTo>
                      <a:pt x="2953" y="229171"/>
                    </a:lnTo>
                    <a:cubicBezTo>
                      <a:pt x="2953" y="255461"/>
                      <a:pt x="9144" y="277368"/>
                      <a:pt x="21622" y="295084"/>
                    </a:cubicBezTo>
                    <a:cubicBezTo>
                      <a:pt x="34099" y="312801"/>
                      <a:pt x="52197" y="326041"/>
                      <a:pt x="76105" y="334994"/>
                    </a:cubicBezTo>
                    <a:cubicBezTo>
                      <a:pt x="100013" y="343948"/>
                      <a:pt x="128969" y="348329"/>
                      <a:pt x="162973" y="348329"/>
                    </a:cubicBezTo>
                    <a:cubicBezTo>
                      <a:pt x="198596" y="348329"/>
                      <a:pt x="227552" y="343471"/>
                      <a:pt x="249841" y="333661"/>
                    </a:cubicBezTo>
                    <a:cubicBezTo>
                      <a:pt x="272129" y="323850"/>
                      <a:pt x="288227" y="310991"/>
                      <a:pt x="298323" y="295084"/>
                    </a:cubicBezTo>
                    <a:cubicBezTo>
                      <a:pt x="308420" y="279082"/>
                      <a:pt x="313468" y="262033"/>
                      <a:pt x="313468" y="243840"/>
                    </a:cubicBezTo>
                    <a:cubicBezTo>
                      <a:pt x="313468" y="228409"/>
                      <a:pt x="310134" y="214122"/>
                      <a:pt x="303371" y="201168"/>
                    </a:cubicBezTo>
                    <a:cubicBezTo>
                      <a:pt x="296609" y="188214"/>
                      <a:pt x="285750" y="177165"/>
                      <a:pt x="270796" y="168116"/>
                    </a:cubicBezTo>
                    <a:cubicBezTo>
                      <a:pt x="255841" y="159067"/>
                      <a:pt x="235744" y="152495"/>
                      <a:pt x="210503" y="148400"/>
                    </a:cubicBezTo>
                    <a:lnTo>
                      <a:pt x="115634" y="133255"/>
                    </a:lnTo>
                    <a:cubicBezTo>
                      <a:pt x="106204" y="131540"/>
                      <a:pt x="98679" y="129540"/>
                      <a:pt x="92964" y="127159"/>
                    </a:cubicBezTo>
                    <a:cubicBezTo>
                      <a:pt x="87249" y="124777"/>
                      <a:pt x="83058" y="121539"/>
                      <a:pt x="80296" y="117348"/>
                    </a:cubicBezTo>
                    <a:cubicBezTo>
                      <a:pt x="77629" y="113157"/>
                      <a:pt x="76295" y="107823"/>
                      <a:pt x="76295" y="101441"/>
                    </a:cubicBezTo>
                    <a:cubicBezTo>
                      <a:pt x="76295" y="94012"/>
                      <a:pt x="78486" y="88011"/>
                      <a:pt x="82868" y="83248"/>
                    </a:cubicBezTo>
                    <a:cubicBezTo>
                      <a:pt x="87249" y="78581"/>
                      <a:pt x="94583" y="74962"/>
                      <a:pt x="104870" y="72676"/>
                    </a:cubicBezTo>
                    <a:cubicBezTo>
                      <a:pt x="115157" y="70294"/>
                      <a:pt x="129349" y="69152"/>
                      <a:pt x="147542" y="69152"/>
                    </a:cubicBezTo>
                    <a:cubicBezTo>
                      <a:pt x="170116" y="69152"/>
                      <a:pt x="187452" y="70771"/>
                      <a:pt x="199549" y="73914"/>
                    </a:cubicBezTo>
                    <a:cubicBezTo>
                      <a:pt x="211646" y="77057"/>
                      <a:pt x="220028" y="82105"/>
                      <a:pt x="224504" y="88773"/>
                    </a:cubicBezTo>
                    <a:cubicBezTo>
                      <a:pt x="229076" y="95536"/>
                      <a:pt x="231362" y="104299"/>
                      <a:pt x="231362" y="115062"/>
                    </a:cubicBezTo>
                    <a:lnTo>
                      <a:pt x="231362" y="122111"/>
                    </a:lnTo>
                    <a:lnTo>
                      <a:pt x="307562" y="122111"/>
                    </a:lnTo>
                    <a:lnTo>
                      <a:pt x="307562" y="119063"/>
                    </a:lnTo>
                    <a:cubicBezTo>
                      <a:pt x="307562" y="95536"/>
                      <a:pt x="302038" y="74771"/>
                      <a:pt x="290894" y="56769"/>
                    </a:cubicBezTo>
                    <a:cubicBezTo>
                      <a:pt x="279749" y="38767"/>
                      <a:pt x="263080" y="24765"/>
                      <a:pt x="240697" y="14859"/>
                    </a:cubicBezTo>
                    <a:cubicBezTo>
                      <a:pt x="218313" y="4953"/>
                      <a:pt x="189833" y="0"/>
                      <a:pt x="155162" y="0"/>
                    </a:cubicBezTo>
                    <a:cubicBezTo>
                      <a:pt x="126587" y="0"/>
                      <a:pt x="102394" y="3048"/>
                      <a:pt x="82677" y="9049"/>
                    </a:cubicBezTo>
                    <a:cubicBezTo>
                      <a:pt x="62960" y="15145"/>
                      <a:pt x="47054" y="23146"/>
                      <a:pt x="34957" y="33052"/>
                    </a:cubicBezTo>
                    <a:cubicBezTo>
                      <a:pt x="22860" y="42958"/>
                      <a:pt x="14002" y="54197"/>
                      <a:pt x="8477" y="66580"/>
                    </a:cubicBezTo>
                    <a:close/>
                  </a:path>
                </a:pathLst>
              </a:custGeom>
              <a:grpFill/>
              <a:ln w="9525" cap="flat">
                <a:noFill/>
                <a:prstDash val="solid"/>
                <a:miter/>
              </a:ln>
            </p:spPr>
            <p:txBody>
              <a:bodyPr rtlCol="0" anchor="ctr"/>
              <a:lstStyle/>
              <a:p>
                <a:endParaRPr lang="lt-LT"/>
              </a:p>
            </p:txBody>
          </p:sp>
          <p:sp>
            <p:nvSpPr>
              <p:cNvPr id="19" name="Laisva forma: figūra 18">
                <a:extLst>
                  <a:ext uri="{FF2B5EF4-FFF2-40B4-BE49-F238E27FC236}">
                    <a16:creationId xmlns:a16="http://schemas.microsoft.com/office/drawing/2014/main" id="{334D4DB2-E161-9F97-A97C-A731476FF06B}"/>
                  </a:ext>
                </a:extLst>
              </p:cNvPr>
              <p:cNvSpPr/>
              <p:nvPr/>
            </p:nvSpPr>
            <p:spPr>
              <a:xfrm>
                <a:off x="6945820" y="3262217"/>
                <a:ext cx="327183" cy="338232"/>
              </a:xfrm>
              <a:custGeom>
                <a:avLst/>
                <a:gdLst>
                  <a:gd name="connsiteX0" fmla="*/ 201454 w 327183"/>
                  <a:gd name="connsiteY0" fmla="*/ 338233 h 338232"/>
                  <a:gd name="connsiteX1" fmla="*/ 201454 w 327183"/>
                  <a:gd name="connsiteY1" fmla="*/ 68104 h 338232"/>
                  <a:gd name="connsiteX2" fmla="*/ 327184 w 327183"/>
                  <a:gd name="connsiteY2" fmla="*/ 68104 h 338232"/>
                  <a:gd name="connsiteX3" fmla="*/ 327184 w 327183"/>
                  <a:gd name="connsiteY3" fmla="*/ 0 h 338232"/>
                  <a:gd name="connsiteX4" fmla="*/ 201454 w 327183"/>
                  <a:gd name="connsiteY4" fmla="*/ 0 h 338232"/>
                  <a:gd name="connsiteX5" fmla="*/ 125730 w 327183"/>
                  <a:gd name="connsiteY5" fmla="*/ 0 h 338232"/>
                  <a:gd name="connsiteX6" fmla="*/ 0 w 327183"/>
                  <a:gd name="connsiteY6" fmla="*/ 0 h 338232"/>
                  <a:gd name="connsiteX7" fmla="*/ 0 w 327183"/>
                  <a:gd name="connsiteY7" fmla="*/ 68104 h 338232"/>
                  <a:gd name="connsiteX8" fmla="*/ 125730 w 327183"/>
                  <a:gd name="connsiteY8" fmla="*/ 68104 h 338232"/>
                  <a:gd name="connsiteX9" fmla="*/ 125730 w 327183"/>
                  <a:gd name="connsiteY9" fmla="*/ 338233 h 338232"/>
                  <a:gd name="connsiteX10" fmla="*/ 201454 w 327183"/>
                  <a:gd name="connsiteY10" fmla="*/ 338233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183" h="338232">
                    <a:moveTo>
                      <a:pt x="201454" y="338233"/>
                    </a:moveTo>
                    <a:lnTo>
                      <a:pt x="201454" y="68104"/>
                    </a:lnTo>
                    <a:lnTo>
                      <a:pt x="327184" y="68104"/>
                    </a:lnTo>
                    <a:lnTo>
                      <a:pt x="327184" y="0"/>
                    </a:lnTo>
                    <a:lnTo>
                      <a:pt x="201454" y="0"/>
                    </a:lnTo>
                    <a:lnTo>
                      <a:pt x="125730" y="0"/>
                    </a:lnTo>
                    <a:lnTo>
                      <a:pt x="0" y="0"/>
                    </a:lnTo>
                    <a:lnTo>
                      <a:pt x="0" y="68104"/>
                    </a:lnTo>
                    <a:lnTo>
                      <a:pt x="125730" y="68104"/>
                    </a:lnTo>
                    <a:lnTo>
                      <a:pt x="125730" y="338233"/>
                    </a:lnTo>
                    <a:lnTo>
                      <a:pt x="201454" y="338233"/>
                    </a:lnTo>
                    <a:close/>
                  </a:path>
                </a:pathLst>
              </a:custGeom>
              <a:grpFill/>
              <a:ln w="9525" cap="flat">
                <a:noFill/>
                <a:prstDash val="solid"/>
                <a:miter/>
              </a:ln>
            </p:spPr>
            <p:txBody>
              <a:bodyPr rtlCol="0" anchor="ctr"/>
              <a:lstStyle/>
              <a:p>
                <a:endParaRPr lang="lt-LT"/>
              </a:p>
            </p:txBody>
          </p:sp>
          <p:sp>
            <p:nvSpPr>
              <p:cNvPr id="20" name="Laisva forma: figūra 19">
                <a:extLst>
                  <a:ext uri="{FF2B5EF4-FFF2-40B4-BE49-F238E27FC236}">
                    <a16:creationId xmlns:a16="http://schemas.microsoft.com/office/drawing/2014/main" id="{BA5BA89A-3D67-843A-E213-2FB808ABEE4A}"/>
                  </a:ext>
                </a:extLst>
              </p:cNvPr>
              <p:cNvSpPr/>
              <p:nvPr/>
            </p:nvSpPr>
            <p:spPr>
              <a:xfrm>
                <a:off x="7309866" y="3262217"/>
                <a:ext cx="378618" cy="338232"/>
              </a:xfrm>
              <a:custGeom>
                <a:avLst/>
                <a:gdLst>
                  <a:gd name="connsiteX0" fmla="*/ 226123 w 378618"/>
                  <a:gd name="connsiteY0" fmla="*/ 338233 h 338232"/>
                  <a:gd name="connsiteX1" fmla="*/ 226123 w 378618"/>
                  <a:gd name="connsiteY1" fmla="*/ 226409 h 338232"/>
                  <a:gd name="connsiteX2" fmla="*/ 378619 w 378618"/>
                  <a:gd name="connsiteY2" fmla="*/ 0 h 338232"/>
                  <a:gd name="connsiteX3" fmla="*/ 284702 w 378618"/>
                  <a:gd name="connsiteY3" fmla="*/ 0 h 338232"/>
                  <a:gd name="connsiteX4" fmla="*/ 220028 w 378618"/>
                  <a:gd name="connsiteY4" fmla="*/ 98965 h 338232"/>
                  <a:gd name="connsiteX5" fmla="*/ 191833 w 378618"/>
                  <a:gd name="connsiteY5" fmla="*/ 144399 h 338232"/>
                  <a:gd name="connsiteX6" fmla="*/ 186214 w 378618"/>
                  <a:gd name="connsiteY6" fmla="*/ 144399 h 338232"/>
                  <a:gd name="connsiteX7" fmla="*/ 157924 w 378618"/>
                  <a:gd name="connsiteY7" fmla="*/ 98965 h 338232"/>
                  <a:gd name="connsiteX8" fmla="*/ 93345 w 378618"/>
                  <a:gd name="connsiteY8" fmla="*/ 0 h 338232"/>
                  <a:gd name="connsiteX9" fmla="*/ 0 w 378618"/>
                  <a:gd name="connsiteY9" fmla="*/ 0 h 338232"/>
                  <a:gd name="connsiteX10" fmla="*/ 149923 w 378618"/>
                  <a:gd name="connsiteY10" fmla="*/ 226409 h 338232"/>
                  <a:gd name="connsiteX11" fmla="*/ 149923 w 378618"/>
                  <a:gd name="connsiteY11" fmla="*/ 338233 h 338232"/>
                  <a:gd name="connsiteX12" fmla="*/ 226123 w 378618"/>
                  <a:gd name="connsiteY12" fmla="*/ 338233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8618" h="338232">
                    <a:moveTo>
                      <a:pt x="226123" y="338233"/>
                    </a:moveTo>
                    <a:lnTo>
                      <a:pt x="226123" y="226409"/>
                    </a:lnTo>
                    <a:lnTo>
                      <a:pt x="378619" y="0"/>
                    </a:lnTo>
                    <a:lnTo>
                      <a:pt x="284702" y="0"/>
                    </a:lnTo>
                    <a:lnTo>
                      <a:pt x="220028" y="98965"/>
                    </a:lnTo>
                    <a:lnTo>
                      <a:pt x="191833" y="144399"/>
                    </a:lnTo>
                    <a:lnTo>
                      <a:pt x="186214" y="144399"/>
                    </a:lnTo>
                    <a:lnTo>
                      <a:pt x="157924" y="98965"/>
                    </a:lnTo>
                    <a:lnTo>
                      <a:pt x="93345" y="0"/>
                    </a:lnTo>
                    <a:lnTo>
                      <a:pt x="0" y="0"/>
                    </a:lnTo>
                    <a:lnTo>
                      <a:pt x="149923" y="226409"/>
                    </a:lnTo>
                    <a:lnTo>
                      <a:pt x="149923" y="338233"/>
                    </a:lnTo>
                    <a:lnTo>
                      <a:pt x="226123" y="338233"/>
                    </a:lnTo>
                    <a:close/>
                  </a:path>
                </a:pathLst>
              </a:custGeom>
              <a:grpFill/>
              <a:ln w="9525" cap="flat">
                <a:noFill/>
                <a:prstDash val="solid"/>
                <a:miter/>
              </a:ln>
            </p:spPr>
            <p:txBody>
              <a:bodyPr rtlCol="0" anchor="ctr"/>
              <a:lstStyle/>
              <a:p>
                <a:endParaRPr lang="lt-LT"/>
              </a:p>
            </p:txBody>
          </p:sp>
          <p:sp>
            <p:nvSpPr>
              <p:cNvPr id="21" name="Laisva forma: figūra 20">
                <a:extLst>
                  <a:ext uri="{FF2B5EF4-FFF2-40B4-BE49-F238E27FC236}">
                    <a16:creationId xmlns:a16="http://schemas.microsoft.com/office/drawing/2014/main" id="{1D101DEE-305A-3948-FAA6-6DE641269D9A}"/>
                  </a:ext>
                </a:extLst>
              </p:cNvPr>
              <p:cNvSpPr/>
              <p:nvPr/>
            </p:nvSpPr>
            <p:spPr>
              <a:xfrm>
                <a:off x="7738395" y="3262217"/>
                <a:ext cx="429672" cy="338232"/>
              </a:xfrm>
              <a:custGeom>
                <a:avLst/>
                <a:gdLst>
                  <a:gd name="connsiteX0" fmla="*/ 260509 w 429672"/>
                  <a:gd name="connsiteY0" fmla="*/ 318040 h 338232"/>
                  <a:gd name="connsiteX1" fmla="*/ 331184 w 429672"/>
                  <a:gd name="connsiteY1" fmla="*/ 166592 h 338232"/>
                  <a:gd name="connsiteX2" fmla="*/ 350901 w 429672"/>
                  <a:gd name="connsiteY2" fmla="*/ 113633 h 338232"/>
                  <a:gd name="connsiteX3" fmla="*/ 356425 w 429672"/>
                  <a:gd name="connsiteY3" fmla="*/ 113633 h 338232"/>
                  <a:gd name="connsiteX4" fmla="*/ 353949 w 429672"/>
                  <a:gd name="connsiteY4" fmla="*/ 166592 h 338232"/>
                  <a:gd name="connsiteX5" fmla="*/ 353949 w 429672"/>
                  <a:gd name="connsiteY5" fmla="*/ 338233 h 338232"/>
                  <a:gd name="connsiteX6" fmla="*/ 429673 w 429672"/>
                  <a:gd name="connsiteY6" fmla="*/ 338233 h 338232"/>
                  <a:gd name="connsiteX7" fmla="*/ 429673 w 429672"/>
                  <a:gd name="connsiteY7" fmla="*/ 0 h 338232"/>
                  <a:gd name="connsiteX8" fmla="*/ 326612 w 429672"/>
                  <a:gd name="connsiteY8" fmla="*/ 0 h 338232"/>
                  <a:gd name="connsiteX9" fmla="*/ 249936 w 429672"/>
                  <a:gd name="connsiteY9" fmla="*/ 166592 h 338232"/>
                  <a:gd name="connsiteX10" fmla="*/ 219075 w 429672"/>
                  <a:gd name="connsiteY10" fmla="*/ 245840 h 338232"/>
                  <a:gd name="connsiteX11" fmla="*/ 213550 w 429672"/>
                  <a:gd name="connsiteY11" fmla="*/ 245840 h 338232"/>
                  <a:gd name="connsiteX12" fmla="*/ 181737 w 429672"/>
                  <a:gd name="connsiteY12" fmla="*/ 166592 h 338232"/>
                  <a:gd name="connsiteX13" fmla="*/ 102489 w 429672"/>
                  <a:gd name="connsiteY13" fmla="*/ 0 h 338232"/>
                  <a:gd name="connsiteX14" fmla="*/ 0 w 429672"/>
                  <a:gd name="connsiteY14" fmla="*/ 0 h 338232"/>
                  <a:gd name="connsiteX15" fmla="*/ 0 w 429672"/>
                  <a:gd name="connsiteY15" fmla="*/ 338233 h 338232"/>
                  <a:gd name="connsiteX16" fmla="*/ 75724 w 429672"/>
                  <a:gd name="connsiteY16" fmla="*/ 338233 h 338232"/>
                  <a:gd name="connsiteX17" fmla="*/ 75724 w 429672"/>
                  <a:gd name="connsiteY17" fmla="*/ 166592 h 338232"/>
                  <a:gd name="connsiteX18" fmla="*/ 72676 w 429672"/>
                  <a:gd name="connsiteY18" fmla="*/ 113633 h 338232"/>
                  <a:gd name="connsiteX19" fmla="*/ 78296 w 429672"/>
                  <a:gd name="connsiteY19" fmla="*/ 113633 h 338232"/>
                  <a:gd name="connsiteX20" fmla="*/ 97917 w 429672"/>
                  <a:gd name="connsiteY20" fmla="*/ 166592 h 338232"/>
                  <a:gd name="connsiteX21" fmla="*/ 168593 w 429672"/>
                  <a:gd name="connsiteY21" fmla="*/ 318040 h 338232"/>
                  <a:gd name="connsiteX22" fmla="*/ 260509 w 429672"/>
                  <a:gd name="connsiteY22" fmla="*/ 318040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9672" h="338232">
                    <a:moveTo>
                      <a:pt x="260509" y="318040"/>
                    </a:moveTo>
                    <a:lnTo>
                      <a:pt x="331184" y="166592"/>
                    </a:lnTo>
                    <a:lnTo>
                      <a:pt x="350901" y="113633"/>
                    </a:lnTo>
                    <a:lnTo>
                      <a:pt x="356425" y="113633"/>
                    </a:lnTo>
                    <a:lnTo>
                      <a:pt x="353949" y="166592"/>
                    </a:lnTo>
                    <a:lnTo>
                      <a:pt x="353949" y="338233"/>
                    </a:lnTo>
                    <a:lnTo>
                      <a:pt x="429673" y="338233"/>
                    </a:lnTo>
                    <a:lnTo>
                      <a:pt x="429673" y="0"/>
                    </a:lnTo>
                    <a:lnTo>
                      <a:pt x="326612" y="0"/>
                    </a:lnTo>
                    <a:lnTo>
                      <a:pt x="249936" y="166592"/>
                    </a:lnTo>
                    <a:lnTo>
                      <a:pt x="219075" y="245840"/>
                    </a:lnTo>
                    <a:lnTo>
                      <a:pt x="213550" y="245840"/>
                    </a:lnTo>
                    <a:lnTo>
                      <a:pt x="181737" y="166592"/>
                    </a:lnTo>
                    <a:lnTo>
                      <a:pt x="102489" y="0"/>
                    </a:lnTo>
                    <a:lnTo>
                      <a:pt x="0" y="0"/>
                    </a:lnTo>
                    <a:lnTo>
                      <a:pt x="0" y="338233"/>
                    </a:lnTo>
                    <a:lnTo>
                      <a:pt x="75724" y="338233"/>
                    </a:lnTo>
                    <a:lnTo>
                      <a:pt x="75724" y="166592"/>
                    </a:lnTo>
                    <a:lnTo>
                      <a:pt x="72676" y="113633"/>
                    </a:lnTo>
                    <a:lnTo>
                      <a:pt x="78296" y="113633"/>
                    </a:lnTo>
                    <a:lnTo>
                      <a:pt x="97917" y="166592"/>
                    </a:lnTo>
                    <a:lnTo>
                      <a:pt x="168593" y="318040"/>
                    </a:lnTo>
                    <a:lnTo>
                      <a:pt x="260509" y="318040"/>
                    </a:lnTo>
                    <a:close/>
                  </a:path>
                </a:pathLst>
              </a:custGeom>
              <a:grpFill/>
              <a:ln w="9525" cap="flat">
                <a:noFill/>
                <a:prstDash val="solid"/>
                <a:miter/>
              </a:ln>
            </p:spPr>
            <p:txBody>
              <a:bodyPr rtlCol="0" anchor="ctr"/>
              <a:lstStyle/>
              <a:p>
                <a:endParaRPr lang="lt-LT"/>
              </a:p>
            </p:txBody>
          </p:sp>
          <p:sp>
            <p:nvSpPr>
              <p:cNvPr id="22" name="Laisva forma: figūra 21">
                <a:extLst>
                  <a:ext uri="{FF2B5EF4-FFF2-40B4-BE49-F238E27FC236}">
                    <a16:creationId xmlns:a16="http://schemas.microsoft.com/office/drawing/2014/main" id="{7E1EF2EF-E4D7-F0BE-AC5E-EF34F0D8EF40}"/>
                  </a:ext>
                </a:extLst>
              </p:cNvPr>
              <p:cNvSpPr/>
              <p:nvPr/>
            </p:nvSpPr>
            <p:spPr>
              <a:xfrm>
                <a:off x="8235696" y="3257264"/>
                <a:ext cx="365474" cy="348233"/>
              </a:xfrm>
              <a:custGeom>
                <a:avLst/>
                <a:gdLst>
                  <a:gd name="connsiteX0" fmla="*/ 343281 w 365474"/>
                  <a:gd name="connsiteY0" fmla="*/ 266224 h 348233"/>
                  <a:gd name="connsiteX1" fmla="*/ 365474 w 365474"/>
                  <a:gd name="connsiteY1" fmla="*/ 174117 h 348233"/>
                  <a:gd name="connsiteX2" fmla="*/ 343281 w 365474"/>
                  <a:gd name="connsiteY2" fmla="*/ 82010 h 348233"/>
                  <a:gd name="connsiteX3" fmla="*/ 280225 w 365474"/>
                  <a:gd name="connsiteY3" fmla="*/ 21431 h 348233"/>
                  <a:gd name="connsiteX4" fmla="*/ 181737 w 365474"/>
                  <a:gd name="connsiteY4" fmla="*/ 0 h 348233"/>
                  <a:gd name="connsiteX5" fmla="*/ 85058 w 365474"/>
                  <a:gd name="connsiteY5" fmla="*/ 21431 h 348233"/>
                  <a:gd name="connsiteX6" fmla="*/ 22003 w 365474"/>
                  <a:gd name="connsiteY6" fmla="*/ 82010 h 348233"/>
                  <a:gd name="connsiteX7" fmla="*/ 0 w 365474"/>
                  <a:gd name="connsiteY7" fmla="*/ 174117 h 348233"/>
                  <a:gd name="connsiteX8" fmla="*/ 22003 w 365474"/>
                  <a:gd name="connsiteY8" fmla="*/ 266224 h 348233"/>
                  <a:gd name="connsiteX9" fmla="*/ 85058 w 365474"/>
                  <a:gd name="connsiteY9" fmla="*/ 326803 h 348233"/>
                  <a:gd name="connsiteX10" fmla="*/ 181737 w 365474"/>
                  <a:gd name="connsiteY10" fmla="*/ 348234 h 348233"/>
                  <a:gd name="connsiteX11" fmla="*/ 280225 w 365474"/>
                  <a:gd name="connsiteY11" fmla="*/ 326803 h 348233"/>
                  <a:gd name="connsiteX12" fmla="*/ 343281 w 365474"/>
                  <a:gd name="connsiteY12" fmla="*/ 266224 h 348233"/>
                  <a:gd name="connsiteX13" fmla="*/ 241554 w 365474"/>
                  <a:gd name="connsiteY13" fmla="*/ 265748 h 348233"/>
                  <a:gd name="connsiteX14" fmla="*/ 181737 w 365474"/>
                  <a:gd name="connsiteY14" fmla="*/ 275558 h 348233"/>
                  <a:gd name="connsiteX15" fmla="*/ 122682 w 365474"/>
                  <a:gd name="connsiteY15" fmla="*/ 265748 h 348233"/>
                  <a:gd name="connsiteX16" fmla="*/ 90392 w 365474"/>
                  <a:gd name="connsiteY16" fmla="*/ 233648 h 348233"/>
                  <a:gd name="connsiteX17" fmla="*/ 80296 w 365474"/>
                  <a:gd name="connsiteY17" fmla="*/ 174117 h 348233"/>
                  <a:gd name="connsiteX18" fmla="*/ 90392 w 365474"/>
                  <a:gd name="connsiteY18" fmla="*/ 114300 h 348233"/>
                  <a:gd name="connsiteX19" fmla="*/ 122682 w 365474"/>
                  <a:gd name="connsiteY19" fmla="*/ 82486 h 348233"/>
                  <a:gd name="connsiteX20" fmla="*/ 181737 w 365474"/>
                  <a:gd name="connsiteY20" fmla="*/ 72676 h 348233"/>
                  <a:gd name="connsiteX21" fmla="*/ 241554 w 365474"/>
                  <a:gd name="connsiteY21" fmla="*/ 82486 h 348233"/>
                  <a:gd name="connsiteX22" fmla="*/ 274320 w 365474"/>
                  <a:gd name="connsiteY22" fmla="*/ 114300 h 348233"/>
                  <a:gd name="connsiteX23" fmla="*/ 284702 w 365474"/>
                  <a:gd name="connsiteY23" fmla="*/ 174117 h 348233"/>
                  <a:gd name="connsiteX24" fmla="*/ 274320 w 365474"/>
                  <a:gd name="connsiteY24" fmla="*/ 233648 h 348233"/>
                  <a:gd name="connsiteX25" fmla="*/ 241554 w 365474"/>
                  <a:gd name="connsiteY25" fmla="*/ 265748 h 34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5474" h="348233">
                    <a:moveTo>
                      <a:pt x="343281" y="266224"/>
                    </a:moveTo>
                    <a:cubicBezTo>
                      <a:pt x="358044" y="240125"/>
                      <a:pt x="365474" y="209455"/>
                      <a:pt x="365474" y="174117"/>
                    </a:cubicBezTo>
                    <a:cubicBezTo>
                      <a:pt x="365474" y="138779"/>
                      <a:pt x="358044" y="108109"/>
                      <a:pt x="343281" y="82010"/>
                    </a:cubicBezTo>
                    <a:cubicBezTo>
                      <a:pt x="328422" y="55912"/>
                      <a:pt x="307467" y="35719"/>
                      <a:pt x="280225" y="21431"/>
                    </a:cubicBezTo>
                    <a:cubicBezTo>
                      <a:pt x="252984" y="7144"/>
                      <a:pt x="220123" y="0"/>
                      <a:pt x="181737" y="0"/>
                    </a:cubicBezTo>
                    <a:cubicBezTo>
                      <a:pt x="143351" y="0"/>
                      <a:pt x="112490" y="7144"/>
                      <a:pt x="85058" y="21431"/>
                    </a:cubicBezTo>
                    <a:cubicBezTo>
                      <a:pt x="57626" y="35719"/>
                      <a:pt x="36576" y="55912"/>
                      <a:pt x="22003" y="82010"/>
                    </a:cubicBezTo>
                    <a:cubicBezTo>
                      <a:pt x="7334" y="108109"/>
                      <a:pt x="0" y="138779"/>
                      <a:pt x="0" y="174117"/>
                    </a:cubicBezTo>
                    <a:cubicBezTo>
                      <a:pt x="0" y="209455"/>
                      <a:pt x="7334" y="240125"/>
                      <a:pt x="22003" y="266224"/>
                    </a:cubicBezTo>
                    <a:cubicBezTo>
                      <a:pt x="36671" y="292322"/>
                      <a:pt x="57721" y="312515"/>
                      <a:pt x="85058" y="326803"/>
                    </a:cubicBezTo>
                    <a:cubicBezTo>
                      <a:pt x="112490" y="341090"/>
                      <a:pt x="144685" y="348234"/>
                      <a:pt x="181737" y="348234"/>
                    </a:cubicBezTo>
                    <a:cubicBezTo>
                      <a:pt x="218789" y="348234"/>
                      <a:pt x="252889" y="341090"/>
                      <a:pt x="280225" y="326803"/>
                    </a:cubicBezTo>
                    <a:cubicBezTo>
                      <a:pt x="307467" y="312515"/>
                      <a:pt x="328517" y="292322"/>
                      <a:pt x="343281" y="266224"/>
                    </a:cubicBezTo>
                    <a:close/>
                    <a:moveTo>
                      <a:pt x="241554" y="265748"/>
                    </a:moveTo>
                    <a:cubicBezTo>
                      <a:pt x="226600" y="272320"/>
                      <a:pt x="206597" y="275558"/>
                      <a:pt x="181737" y="275558"/>
                    </a:cubicBezTo>
                    <a:cubicBezTo>
                      <a:pt x="156876" y="275558"/>
                      <a:pt x="137446" y="272320"/>
                      <a:pt x="122682" y="265748"/>
                    </a:cubicBezTo>
                    <a:cubicBezTo>
                      <a:pt x="107823" y="259175"/>
                      <a:pt x="97060" y="248507"/>
                      <a:pt x="90392" y="233648"/>
                    </a:cubicBezTo>
                    <a:cubicBezTo>
                      <a:pt x="83629" y="218884"/>
                      <a:pt x="80296" y="198977"/>
                      <a:pt x="80296" y="174117"/>
                    </a:cubicBezTo>
                    <a:cubicBezTo>
                      <a:pt x="80296" y="149257"/>
                      <a:pt x="83629" y="128969"/>
                      <a:pt x="90392" y="114300"/>
                    </a:cubicBezTo>
                    <a:cubicBezTo>
                      <a:pt x="97155" y="99631"/>
                      <a:pt x="107918" y="89059"/>
                      <a:pt x="122682" y="82486"/>
                    </a:cubicBezTo>
                    <a:cubicBezTo>
                      <a:pt x="137446" y="75914"/>
                      <a:pt x="157163" y="72676"/>
                      <a:pt x="181737" y="72676"/>
                    </a:cubicBezTo>
                    <a:cubicBezTo>
                      <a:pt x="206311" y="72676"/>
                      <a:pt x="226600" y="75914"/>
                      <a:pt x="241554" y="82486"/>
                    </a:cubicBezTo>
                    <a:cubicBezTo>
                      <a:pt x="256508" y="89059"/>
                      <a:pt x="267462" y="99631"/>
                      <a:pt x="274320" y="114300"/>
                    </a:cubicBezTo>
                    <a:cubicBezTo>
                      <a:pt x="281178" y="128969"/>
                      <a:pt x="284702" y="148876"/>
                      <a:pt x="284702" y="174117"/>
                    </a:cubicBezTo>
                    <a:cubicBezTo>
                      <a:pt x="284702" y="199358"/>
                      <a:pt x="281273" y="218884"/>
                      <a:pt x="274320" y="233648"/>
                    </a:cubicBezTo>
                    <a:cubicBezTo>
                      <a:pt x="267462" y="248507"/>
                      <a:pt x="256508" y="259175"/>
                      <a:pt x="241554" y="265748"/>
                    </a:cubicBezTo>
                    <a:close/>
                  </a:path>
                </a:pathLst>
              </a:custGeom>
              <a:grpFill/>
              <a:ln w="9525" cap="flat">
                <a:noFill/>
                <a:prstDash val="solid"/>
                <a:miter/>
              </a:ln>
            </p:spPr>
            <p:txBody>
              <a:bodyPr rtlCol="0" anchor="ctr"/>
              <a:lstStyle/>
              <a:p>
                <a:endParaRPr lang="lt-LT"/>
              </a:p>
            </p:txBody>
          </p:sp>
          <p:sp>
            <p:nvSpPr>
              <p:cNvPr id="23" name="Laisva forma: figūra 22">
                <a:extLst>
                  <a:ext uri="{FF2B5EF4-FFF2-40B4-BE49-F238E27FC236}">
                    <a16:creationId xmlns:a16="http://schemas.microsoft.com/office/drawing/2014/main" id="{EF254B39-ACB2-0A7B-08FB-3FCC3E368AE7}"/>
                  </a:ext>
                </a:extLst>
              </p:cNvPr>
              <p:cNvSpPr/>
              <p:nvPr/>
            </p:nvSpPr>
            <p:spPr>
              <a:xfrm>
                <a:off x="5754242" y="3776567"/>
                <a:ext cx="340804" cy="338232"/>
              </a:xfrm>
              <a:custGeom>
                <a:avLst/>
                <a:gdLst>
                  <a:gd name="connsiteX0" fmla="*/ 249936 w 340804"/>
                  <a:gd name="connsiteY0" fmla="*/ 0 h 338232"/>
                  <a:gd name="connsiteX1" fmla="*/ 160020 w 340804"/>
                  <a:gd name="connsiteY1" fmla="*/ 134302 h 338232"/>
                  <a:gd name="connsiteX2" fmla="*/ 75724 w 340804"/>
                  <a:gd name="connsiteY2" fmla="*/ 134302 h 338232"/>
                  <a:gd name="connsiteX3" fmla="*/ 75724 w 340804"/>
                  <a:gd name="connsiteY3" fmla="*/ 0 h 338232"/>
                  <a:gd name="connsiteX4" fmla="*/ 0 w 340804"/>
                  <a:gd name="connsiteY4" fmla="*/ 0 h 338232"/>
                  <a:gd name="connsiteX5" fmla="*/ 0 w 340804"/>
                  <a:gd name="connsiteY5" fmla="*/ 338233 h 338232"/>
                  <a:gd name="connsiteX6" fmla="*/ 75724 w 340804"/>
                  <a:gd name="connsiteY6" fmla="*/ 338233 h 338232"/>
                  <a:gd name="connsiteX7" fmla="*/ 75724 w 340804"/>
                  <a:gd name="connsiteY7" fmla="*/ 208026 h 338232"/>
                  <a:gd name="connsiteX8" fmla="*/ 161068 w 340804"/>
                  <a:gd name="connsiteY8" fmla="*/ 208026 h 338232"/>
                  <a:gd name="connsiteX9" fmla="*/ 248412 w 340804"/>
                  <a:gd name="connsiteY9" fmla="*/ 338233 h 338232"/>
                  <a:gd name="connsiteX10" fmla="*/ 339280 w 340804"/>
                  <a:gd name="connsiteY10" fmla="*/ 338233 h 338232"/>
                  <a:gd name="connsiteX11" fmla="*/ 223171 w 340804"/>
                  <a:gd name="connsiteY11" fmla="*/ 166592 h 338232"/>
                  <a:gd name="connsiteX12" fmla="*/ 340805 w 340804"/>
                  <a:gd name="connsiteY12" fmla="*/ 0 h 338232"/>
                  <a:gd name="connsiteX13" fmla="*/ 249936 w 340804"/>
                  <a:gd name="connsiteY13" fmla="*/ 0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804" h="338232">
                    <a:moveTo>
                      <a:pt x="249936" y="0"/>
                    </a:moveTo>
                    <a:lnTo>
                      <a:pt x="160020" y="134302"/>
                    </a:lnTo>
                    <a:lnTo>
                      <a:pt x="75724" y="134302"/>
                    </a:lnTo>
                    <a:lnTo>
                      <a:pt x="75724" y="0"/>
                    </a:lnTo>
                    <a:lnTo>
                      <a:pt x="0" y="0"/>
                    </a:lnTo>
                    <a:lnTo>
                      <a:pt x="0" y="338233"/>
                    </a:lnTo>
                    <a:lnTo>
                      <a:pt x="75724" y="338233"/>
                    </a:lnTo>
                    <a:lnTo>
                      <a:pt x="75724" y="208026"/>
                    </a:lnTo>
                    <a:lnTo>
                      <a:pt x="161068" y="208026"/>
                    </a:lnTo>
                    <a:lnTo>
                      <a:pt x="248412" y="338233"/>
                    </a:lnTo>
                    <a:lnTo>
                      <a:pt x="339280" y="338233"/>
                    </a:lnTo>
                    <a:lnTo>
                      <a:pt x="223171" y="166592"/>
                    </a:lnTo>
                    <a:lnTo>
                      <a:pt x="340805" y="0"/>
                    </a:lnTo>
                    <a:lnTo>
                      <a:pt x="249936" y="0"/>
                    </a:lnTo>
                    <a:close/>
                  </a:path>
                </a:pathLst>
              </a:custGeom>
              <a:grpFill/>
              <a:ln w="9525" cap="flat">
                <a:noFill/>
                <a:prstDash val="solid"/>
                <a:miter/>
              </a:ln>
            </p:spPr>
            <p:txBody>
              <a:bodyPr rtlCol="0" anchor="ctr"/>
              <a:lstStyle/>
              <a:p>
                <a:endParaRPr lang="lt-LT"/>
              </a:p>
            </p:txBody>
          </p:sp>
          <p:sp>
            <p:nvSpPr>
              <p:cNvPr id="24" name="Laisva forma: figūra 23">
                <a:extLst>
                  <a:ext uri="{FF2B5EF4-FFF2-40B4-BE49-F238E27FC236}">
                    <a16:creationId xmlns:a16="http://schemas.microsoft.com/office/drawing/2014/main" id="{7FDA30A6-AE7E-0797-086C-3B400829D408}"/>
                  </a:ext>
                </a:extLst>
              </p:cNvPr>
              <p:cNvSpPr/>
              <p:nvPr/>
            </p:nvSpPr>
            <p:spPr>
              <a:xfrm>
                <a:off x="6141910" y="3771519"/>
                <a:ext cx="365474" cy="348233"/>
              </a:xfrm>
              <a:custGeom>
                <a:avLst/>
                <a:gdLst>
                  <a:gd name="connsiteX0" fmla="*/ 280225 w 365474"/>
                  <a:gd name="connsiteY0" fmla="*/ 21431 h 348233"/>
                  <a:gd name="connsiteX1" fmla="*/ 181737 w 365474"/>
                  <a:gd name="connsiteY1" fmla="*/ 0 h 348233"/>
                  <a:gd name="connsiteX2" fmla="*/ 85058 w 365474"/>
                  <a:gd name="connsiteY2" fmla="*/ 21431 h 348233"/>
                  <a:gd name="connsiteX3" fmla="*/ 22003 w 365474"/>
                  <a:gd name="connsiteY3" fmla="*/ 82010 h 348233"/>
                  <a:gd name="connsiteX4" fmla="*/ 0 w 365474"/>
                  <a:gd name="connsiteY4" fmla="*/ 174117 h 348233"/>
                  <a:gd name="connsiteX5" fmla="*/ 22003 w 365474"/>
                  <a:gd name="connsiteY5" fmla="*/ 266224 h 348233"/>
                  <a:gd name="connsiteX6" fmla="*/ 85058 w 365474"/>
                  <a:gd name="connsiteY6" fmla="*/ 326803 h 348233"/>
                  <a:gd name="connsiteX7" fmla="*/ 181737 w 365474"/>
                  <a:gd name="connsiteY7" fmla="*/ 348234 h 348233"/>
                  <a:gd name="connsiteX8" fmla="*/ 280225 w 365474"/>
                  <a:gd name="connsiteY8" fmla="*/ 326803 h 348233"/>
                  <a:gd name="connsiteX9" fmla="*/ 343281 w 365474"/>
                  <a:gd name="connsiteY9" fmla="*/ 266224 h 348233"/>
                  <a:gd name="connsiteX10" fmla="*/ 365474 w 365474"/>
                  <a:gd name="connsiteY10" fmla="*/ 174117 h 348233"/>
                  <a:gd name="connsiteX11" fmla="*/ 343281 w 365474"/>
                  <a:gd name="connsiteY11" fmla="*/ 82010 h 348233"/>
                  <a:gd name="connsiteX12" fmla="*/ 280225 w 365474"/>
                  <a:gd name="connsiteY12" fmla="*/ 21431 h 348233"/>
                  <a:gd name="connsiteX13" fmla="*/ 274415 w 365474"/>
                  <a:gd name="connsiteY13" fmla="*/ 233743 h 348233"/>
                  <a:gd name="connsiteX14" fmla="*/ 241649 w 365474"/>
                  <a:gd name="connsiteY14" fmla="*/ 265843 h 348233"/>
                  <a:gd name="connsiteX15" fmla="*/ 181832 w 365474"/>
                  <a:gd name="connsiteY15" fmla="*/ 275653 h 348233"/>
                  <a:gd name="connsiteX16" fmla="*/ 122777 w 365474"/>
                  <a:gd name="connsiteY16" fmla="*/ 265843 h 348233"/>
                  <a:gd name="connsiteX17" fmla="*/ 90488 w 365474"/>
                  <a:gd name="connsiteY17" fmla="*/ 233743 h 348233"/>
                  <a:gd name="connsiteX18" fmla="*/ 80391 w 365474"/>
                  <a:gd name="connsiteY18" fmla="*/ 174212 h 348233"/>
                  <a:gd name="connsiteX19" fmla="*/ 90488 w 365474"/>
                  <a:gd name="connsiteY19" fmla="*/ 114395 h 348233"/>
                  <a:gd name="connsiteX20" fmla="*/ 122777 w 365474"/>
                  <a:gd name="connsiteY20" fmla="*/ 82582 h 348233"/>
                  <a:gd name="connsiteX21" fmla="*/ 181832 w 365474"/>
                  <a:gd name="connsiteY21" fmla="*/ 72771 h 348233"/>
                  <a:gd name="connsiteX22" fmla="*/ 241649 w 365474"/>
                  <a:gd name="connsiteY22" fmla="*/ 82582 h 348233"/>
                  <a:gd name="connsiteX23" fmla="*/ 274415 w 365474"/>
                  <a:gd name="connsiteY23" fmla="*/ 114395 h 348233"/>
                  <a:gd name="connsiteX24" fmla="*/ 284797 w 365474"/>
                  <a:gd name="connsiteY24" fmla="*/ 174212 h 348233"/>
                  <a:gd name="connsiteX25" fmla="*/ 274415 w 365474"/>
                  <a:gd name="connsiteY25" fmla="*/ 233743 h 34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5474" h="348233">
                    <a:moveTo>
                      <a:pt x="280225" y="21431"/>
                    </a:moveTo>
                    <a:cubicBezTo>
                      <a:pt x="252984" y="7144"/>
                      <a:pt x="220123" y="0"/>
                      <a:pt x="181737" y="0"/>
                    </a:cubicBezTo>
                    <a:cubicBezTo>
                      <a:pt x="143351" y="0"/>
                      <a:pt x="112490" y="7144"/>
                      <a:pt x="85058" y="21431"/>
                    </a:cubicBezTo>
                    <a:cubicBezTo>
                      <a:pt x="57626" y="35719"/>
                      <a:pt x="36576" y="55912"/>
                      <a:pt x="22003" y="82010"/>
                    </a:cubicBezTo>
                    <a:cubicBezTo>
                      <a:pt x="7334" y="108109"/>
                      <a:pt x="0" y="138779"/>
                      <a:pt x="0" y="174117"/>
                    </a:cubicBezTo>
                    <a:cubicBezTo>
                      <a:pt x="0" y="209455"/>
                      <a:pt x="7334" y="240125"/>
                      <a:pt x="22003" y="266224"/>
                    </a:cubicBezTo>
                    <a:cubicBezTo>
                      <a:pt x="36671" y="292322"/>
                      <a:pt x="57721" y="312515"/>
                      <a:pt x="85058" y="326803"/>
                    </a:cubicBezTo>
                    <a:cubicBezTo>
                      <a:pt x="112490" y="341090"/>
                      <a:pt x="144685" y="348234"/>
                      <a:pt x="181737" y="348234"/>
                    </a:cubicBezTo>
                    <a:cubicBezTo>
                      <a:pt x="218789" y="348234"/>
                      <a:pt x="252889" y="341090"/>
                      <a:pt x="280225" y="326803"/>
                    </a:cubicBezTo>
                    <a:cubicBezTo>
                      <a:pt x="307467" y="312515"/>
                      <a:pt x="328517" y="292322"/>
                      <a:pt x="343281" y="266224"/>
                    </a:cubicBezTo>
                    <a:cubicBezTo>
                      <a:pt x="358045" y="240125"/>
                      <a:pt x="365474" y="209455"/>
                      <a:pt x="365474" y="174117"/>
                    </a:cubicBezTo>
                    <a:cubicBezTo>
                      <a:pt x="365474" y="138779"/>
                      <a:pt x="358045" y="108109"/>
                      <a:pt x="343281" y="82010"/>
                    </a:cubicBezTo>
                    <a:cubicBezTo>
                      <a:pt x="328422" y="55912"/>
                      <a:pt x="307467" y="35719"/>
                      <a:pt x="280225" y="21431"/>
                    </a:cubicBezTo>
                    <a:close/>
                    <a:moveTo>
                      <a:pt x="274415" y="233743"/>
                    </a:moveTo>
                    <a:cubicBezTo>
                      <a:pt x="267557" y="248602"/>
                      <a:pt x="256604" y="259270"/>
                      <a:pt x="241649" y="265843"/>
                    </a:cubicBezTo>
                    <a:cubicBezTo>
                      <a:pt x="226695" y="272415"/>
                      <a:pt x="206692" y="275653"/>
                      <a:pt x="181832" y="275653"/>
                    </a:cubicBezTo>
                    <a:cubicBezTo>
                      <a:pt x="156972" y="275653"/>
                      <a:pt x="137541" y="272415"/>
                      <a:pt x="122777" y="265843"/>
                    </a:cubicBezTo>
                    <a:cubicBezTo>
                      <a:pt x="107918" y="259270"/>
                      <a:pt x="97155" y="248602"/>
                      <a:pt x="90488" y="233743"/>
                    </a:cubicBezTo>
                    <a:cubicBezTo>
                      <a:pt x="83725" y="218980"/>
                      <a:pt x="80391" y="199072"/>
                      <a:pt x="80391" y="174212"/>
                    </a:cubicBezTo>
                    <a:cubicBezTo>
                      <a:pt x="80391" y="149352"/>
                      <a:pt x="83725" y="129064"/>
                      <a:pt x="90488" y="114395"/>
                    </a:cubicBezTo>
                    <a:cubicBezTo>
                      <a:pt x="97250" y="99727"/>
                      <a:pt x="108013" y="89154"/>
                      <a:pt x="122777" y="82582"/>
                    </a:cubicBezTo>
                    <a:cubicBezTo>
                      <a:pt x="137541" y="76009"/>
                      <a:pt x="157258" y="72771"/>
                      <a:pt x="181832" y="72771"/>
                    </a:cubicBezTo>
                    <a:cubicBezTo>
                      <a:pt x="206407" y="72771"/>
                      <a:pt x="226695" y="76009"/>
                      <a:pt x="241649" y="82582"/>
                    </a:cubicBezTo>
                    <a:cubicBezTo>
                      <a:pt x="256604" y="89154"/>
                      <a:pt x="267557" y="99727"/>
                      <a:pt x="274415" y="114395"/>
                    </a:cubicBezTo>
                    <a:cubicBezTo>
                      <a:pt x="281273" y="129064"/>
                      <a:pt x="284797" y="148971"/>
                      <a:pt x="284797" y="174212"/>
                    </a:cubicBezTo>
                    <a:cubicBezTo>
                      <a:pt x="284797" y="199453"/>
                      <a:pt x="281368" y="218980"/>
                      <a:pt x="274415" y="233743"/>
                    </a:cubicBezTo>
                    <a:close/>
                  </a:path>
                </a:pathLst>
              </a:custGeom>
              <a:grpFill/>
              <a:ln w="9525" cap="flat">
                <a:noFill/>
                <a:prstDash val="solid"/>
                <a:miter/>
              </a:ln>
            </p:spPr>
            <p:txBody>
              <a:bodyPr rtlCol="0" anchor="ctr"/>
              <a:lstStyle/>
              <a:p>
                <a:endParaRPr lang="lt-LT"/>
              </a:p>
            </p:txBody>
          </p:sp>
          <p:sp>
            <p:nvSpPr>
              <p:cNvPr id="25" name="Laisva forma: figūra 24">
                <a:extLst>
                  <a:ext uri="{FF2B5EF4-FFF2-40B4-BE49-F238E27FC236}">
                    <a16:creationId xmlns:a16="http://schemas.microsoft.com/office/drawing/2014/main" id="{EC63E4AC-BF5E-CE27-34AF-0F4CA2428AC3}"/>
                  </a:ext>
                </a:extLst>
              </p:cNvPr>
              <p:cNvSpPr/>
              <p:nvPr/>
            </p:nvSpPr>
            <p:spPr>
              <a:xfrm>
                <a:off x="6575583" y="3776567"/>
                <a:ext cx="429577" cy="338232"/>
              </a:xfrm>
              <a:custGeom>
                <a:avLst/>
                <a:gdLst>
                  <a:gd name="connsiteX0" fmla="*/ 249936 w 429577"/>
                  <a:gd name="connsiteY0" fmla="*/ 166592 h 338232"/>
                  <a:gd name="connsiteX1" fmla="*/ 219075 w 429577"/>
                  <a:gd name="connsiteY1" fmla="*/ 245840 h 338232"/>
                  <a:gd name="connsiteX2" fmla="*/ 213550 w 429577"/>
                  <a:gd name="connsiteY2" fmla="*/ 245840 h 338232"/>
                  <a:gd name="connsiteX3" fmla="*/ 181737 w 429577"/>
                  <a:gd name="connsiteY3" fmla="*/ 166592 h 338232"/>
                  <a:gd name="connsiteX4" fmla="*/ 102489 w 429577"/>
                  <a:gd name="connsiteY4" fmla="*/ 0 h 338232"/>
                  <a:gd name="connsiteX5" fmla="*/ 0 w 429577"/>
                  <a:gd name="connsiteY5" fmla="*/ 0 h 338232"/>
                  <a:gd name="connsiteX6" fmla="*/ 0 w 429577"/>
                  <a:gd name="connsiteY6" fmla="*/ 338233 h 338232"/>
                  <a:gd name="connsiteX7" fmla="*/ 75724 w 429577"/>
                  <a:gd name="connsiteY7" fmla="*/ 338233 h 338232"/>
                  <a:gd name="connsiteX8" fmla="*/ 75724 w 429577"/>
                  <a:gd name="connsiteY8" fmla="*/ 166592 h 338232"/>
                  <a:gd name="connsiteX9" fmla="*/ 72676 w 429577"/>
                  <a:gd name="connsiteY9" fmla="*/ 113633 h 338232"/>
                  <a:gd name="connsiteX10" fmla="*/ 78296 w 429577"/>
                  <a:gd name="connsiteY10" fmla="*/ 113633 h 338232"/>
                  <a:gd name="connsiteX11" fmla="*/ 97917 w 429577"/>
                  <a:gd name="connsiteY11" fmla="*/ 166592 h 338232"/>
                  <a:gd name="connsiteX12" fmla="*/ 168592 w 429577"/>
                  <a:gd name="connsiteY12" fmla="*/ 318040 h 338232"/>
                  <a:gd name="connsiteX13" fmla="*/ 260509 w 429577"/>
                  <a:gd name="connsiteY13" fmla="*/ 318040 h 338232"/>
                  <a:gd name="connsiteX14" fmla="*/ 331184 w 429577"/>
                  <a:gd name="connsiteY14" fmla="*/ 166592 h 338232"/>
                  <a:gd name="connsiteX15" fmla="*/ 350901 w 429577"/>
                  <a:gd name="connsiteY15" fmla="*/ 113633 h 338232"/>
                  <a:gd name="connsiteX16" fmla="*/ 356425 w 429577"/>
                  <a:gd name="connsiteY16" fmla="*/ 113633 h 338232"/>
                  <a:gd name="connsiteX17" fmla="*/ 353854 w 429577"/>
                  <a:gd name="connsiteY17" fmla="*/ 166592 h 338232"/>
                  <a:gd name="connsiteX18" fmla="*/ 353854 w 429577"/>
                  <a:gd name="connsiteY18" fmla="*/ 338233 h 338232"/>
                  <a:gd name="connsiteX19" fmla="*/ 429578 w 429577"/>
                  <a:gd name="connsiteY19" fmla="*/ 338233 h 338232"/>
                  <a:gd name="connsiteX20" fmla="*/ 429578 w 429577"/>
                  <a:gd name="connsiteY20" fmla="*/ 0 h 338232"/>
                  <a:gd name="connsiteX21" fmla="*/ 326612 w 429577"/>
                  <a:gd name="connsiteY21" fmla="*/ 0 h 338232"/>
                  <a:gd name="connsiteX22" fmla="*/ 249936 w 429577"/>
                  <a:gd name="connsiteY22" fmla="*/ 166592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9577" h="338232">
                    <a:moveTo>
                      <a:pt x="249936" y="166592"/>
                    </a:moveTo>
                    <a:lnTo>
                      <a:pt x="219075" y="245840"/>
                    </a:lnTo>
                    <a:lnTo>
                      <a:pt x="213550" y="245840"/>
                    </a:lnTo>
                    <a:lnTo>
                      <a:pt x="181737" y="166592"/>
                    </a:lnTo>
                    <a:lnTo>
                      <a:pt x="102489" y="0"/>
                    </a:lnTo>
                    <a:lnTo>
                      <a:pt x="0" y="0"/>
                    </a:lnTo>
                    <a:lnTo>
                      <a:pt x="0" y="338233"/>
                    </a:lnTo>
                    <a:lnTo>
                      <a:pt x="75724" y="338233"/>
                    </a:lnTo>
                    <a:lnTo>
                      <a:pt x="75724" y="166592"/>
                    </a:lnTo>
                    <a:lnTo>
                      <a:pt x="72676" y="113633"/>
                    </a:lnTo>
                    <a:lnTo>
                      <a:pt x="78296" y="113633"/>
                    </a:lnTo>
                    <a:lnTo>
                      <a:pt x="97917" y="166592"/>
                    </a:lnTo>
                    <a:lnTo>
                      <a:pt x="168592" y="318040"/>
                    </a:lnTo>
                    <a:lnTo>
                      <a:pt x="260509" y="318040"/>
                    </a:lnTo>
                    <a:lnTo>
                      <a:pt x="331184" y="166592"/>
                    </a:lnTo>
                    <a:lnTo>
                      <a:pt x="350901" y="113633"/>
                    </a:lnTo>
                    <a:lnTo>
                      <a:pt x="356425" y="113633"/>
                    </a:lnTo>
                    <a:lnTo>
                      <a:pt x="353854" y="166592"/>
                    </a:lnTo>
                    <a:lnTo>
                      <a:pt x="353854" y="338233"/>
                    </a:lnTo>
                    <a:lnTo>
                      <a:pt x="429578" y="338233"/>
                    </a:lnTo>
                    <a:lnTo>
                      <a:pt x="429578" y="0"/>
                    </a:lnTo>
                    <a:lnTo>
                      <a:pt x="326612" y="0"/>
                    </a:lnTo>
                    <a:lnTo>
                      <a:pt x="249936" y="166592"/>
                    </a:lnTo>
                    <a:close/>
                  </a:path>
                </a:pathLst>
              </a:custGeom>
              <a:grpFill/>
              <a:ln w="9525" cap="flat">
                <a:noFill/>
                <a:prstDash val="solid"/>
                <a:miter/>
              </a:ln>
            </p:spPr>
            <p:txBody>
              <a:bodyPr rtlCol="0" anchor="ctr"/>
              <a:lstStyle/>
              <a:p>
                <a:endParaRPr lang="lt-LT"/>
              </a:p>
            </p:txBody>
          </p:sp>
          <p:sp>
            <p:nvSpPr>
              <p:cNvPr id="26" name="Laisva forma: figūra 25">
                <a:extLst>
                  <a:ext uri="{FF2B5EF4-FFF2-40B4-BE49-F238E27FC236}">
                    <a16:creationId xmlns:a16="http://schemas.microsoft.com/office/drawing/2014/main" id="{BFDB1B11-79BD-0BAB-2516-C391C3CE271D}"/>
                  </a:ext>
                </a:extLst>
              </p:cNvPr>
              <p:cNvSpPr/>
              <p:nvPr/>
            </p:nvSpPr>
            <p:spPr>
              <a:xfrm>
                <a:off x="7080408" y="3776567"/>
                <a:ext cx="305466" cy="338232"/>
              </a:xfrm>
              <a:custGeom>
                <a:avLst/>
                <a:gdLst>
                  <a:gd name="connsiteX0" fmla="*/ 244888 w 305466"/>
                  <a:gd name="connsiteY0" fmla="*/ 14383 h 338232"/>
                  <a:gd name="connsiteX1" fmla="*/ 176689 w 305466"/>
                  <a:gd name="connsiteY1" fmla="*/ 0 h 338232"/>
                  <a:gd name="connsiteX2" fmla="*/ 0 w 305466"/>
                  <a:gd name="connsiteY2" fmla="*/ 0 h 338232"/>
                  <a:gd name="connsiteX3" fmla="*/ 0 w 305466"/>
                  <a:gd name="connsiteY3" fmla="*/ 338233 h 338232"/>
                  <a:gd name="connsiteX4" fmla="*/ 75724 w 305466"/>
                  <a:gd name="connsiteY4" fmla="*/ 338233 h 338232"/>
                  <a:gd name="connsiteX5" fmla="*/ 75724 w 305466"/>
                  <a:gd name="connsiteY5" fmla="*/ 244888 h 338232"/>
                  <a:gd name="connsiteX6" fmla="*/ 176689 w 305466"/>
                  <a:gd name="connsiteY6" fmla="*/ 244888 h 338232"/>
                  <a:gd name="connsiteX7" fmla="*/ 244888 w 305466"/>
                  <a:gd name="connsiteY7" fmla="*/ 230505 h 338232"/>
                  <a:gd name="connsiteX8" fmla="*/ 289560 w 305466"/>
                  <a:gd name="connsiteY8" fmla="*/ 188595 h 338232"/>
                  <a:gd name="connsiteX9" fmla="*/ 305467 w 305466"/>
                  <a:gd name="connsiteY9" fmla="*/ 122206 h 338232"/>
                  <a:gd name="connsiteX10" fmla="*/ 289560 w 305466"/>
                  <a:gd name="connsiteY10" fmla="*/ 56102 h 338232"/>
                  <a:gd name="connsiteX11" fmla="*/ 244888 w 305466"/>
                  <a:gd name="connsiteY11" fmla="*/ 14478 h 338232"/>
                  <a:gd name="connsiteX12" fmla="*/ 215360 w 305466"/>
                  <a:gd name="connsiteY12" fmla="*/ 165354 h 338232"/>
                  <a:gd name="connsiteX13" fmla="*/ 168688 w 305466"/>
                  <a:gd name="connsiteY13" fmla="*/ 176689 h 338232"/>
                  <a:gd name="connsiteX14" fmla="*/ 75819 w 305466"/>
                  <a:gd name="connsiteY14" fmla="*/ 176689 h 338232"/>
                  <a:gd name="connsiteX15" fmla="*/ 75819 w 305466"/>
                  <a:gd name="connsiteY15" fmla="*/ 68104 h 338232"/>
                  <a:gd name="connsiteX16" fmla="*/ 168688 w 305466"/>
                  <a:gd name="connsiteY16" fmla="*/ 68104 h 338232"/>
                  <a:gd name="connsiteX17" fmla="*/ 215360 w 305466"/>
                  <a:gd name="connsiteY17" fmla="*/ 79724 h 338232"/>
                  <a:gd name="connsiteX18" fmla="*/ 230219 w 305466"/>
                  <a:gd name="connsiteY18" fmla="*/ 122110 h 338232"/>
                  <a:gd name="connsiteX19" fmla="*/ 215360 w 305466"/>
                  <a:gd name="connsiteY19" fmla="*/ 165259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5466" h="338232">
                    <a:moveTo>
                      <a:pt x="244888" y="14383"/>
                    </a:moveTo>
                    <a:cubicBezTo>
                      <a:pt x="225742" y="4763"/>
                      <a:pt x="202978" y="0"/>
                      <a:pt x="176689" y="0"/>
                    </a:cubicBezTo>
                    <a:lnTo>
                      <a:pt x="0" y="0"/>
                    </a:lnTo>
                    <a:lnTo>
                      <a:pt x="0" y="338233"/>
                    </a:lnTo>
                    <a:lnTo>
                      <a:pt x="75724" y="338233"/>
                    </a:lnTo>
                    <a:lnTo>
                      <a:pt x="75724" y="244888"/>
                    </a:lnTo>
                    <a:lnTo>
                      <a:pt x="176689" y="244888"/>
                    </a:lnTo>
                    <a:cubicBezTo>
                      <a:pt x="202978" y="244888"/>
                      <a:pt x="225647" y="240125"/>
                      <a:pt x="244888" y="230505"/>
                    </a:cubicBezTo>
                    <a:cubicBezTo>
                      <a:pt x="264033" y="220885"/>
                      <a:pt x="278987" y="206978"/>
                      <a:pt x="289560" y="188595"/>
                    </a:cubicBezTo>
                    <a:cubicBezTo>
                      <a:pt x="300133" y="170307"/>
                      <a:pt x="305467" y="148114"/>
                      <a:pt x="305467" y="122206"/>
                    </a:cubicBezTo>
                    <a:cubicBezTo>
                      <a:pt x="305467" y="96298"/>
                      <a:pt x="300133" y="74200"/>
                      <a:pt x="289560" y="56102"/>
                    </a:cubicBezTo>
                    <a:cubicBezTo>
                      <a:pt x="278987" y="37909"/>
                      <a:pt x="264033" y="24003"/>
                      <a:pt x="244888" y="14478"/>
                    </a:cubicBezTo>
                    <a:close/>
                    <a:moveTo>
                      <a:pt x="215360" y="165354"/>
                    </a:moveTo>
                    <a:cubicBezTo>
                      <a:pt x="205454" y="172879"/>
                      <a:pt x="189833" y="176689"/>
                      <a:pt x="168688" y="176689"/>
                    </a:cubicBezTo>
                    <a:lnTo>
                      <a:pt x="75819" y="176689"/>
                    </a:lnTo>
                    <a:lnTo>
                      <a:pt x="75819" y="68104"/>
                    </a:lnTo>
                    <a:lnTo>
                      <a:pt x="168688" y="68104"/>
                    </a:lnTo>
                    <a:cubicBezTo>
                      <a:pt x="189929" y="68104"/>
                      <a:pt x="205454" y="72009"/>
                      <a:pt x="215360" y="79724"/>
                    </a:cubicBezTo>
                    <a:cubicBezTo>
                      <a:pt x="225266" y="87439"/>
                      <a:pt x="230219" y="101632"/>
                      <a:pt x="230219" y="122110"/>
                    </a:cubicBezTo>
                    <a:cubicBezTo>
                      <a:pt x="230219" y="142589"/>
                      <a:pt x="225266" y="157734"/>
                      <a:pt x="215360" y="165259"/>
                    </a:cubicBezTo>
                    <a:close/>
                  </a:path>
                </a:pathLst>
              </a:custGeom>
              <a:grpFill/>
              <a:ln w="9525" cap="flat">
                <a:noFill/>
                <a:prstDash val="solid"/>
                <a:miter/>
              </a:ln>
            </p:spPr>
            <p:txBody>
              <a:bodyPr rtlCol="0" anchor="ctr"/>
              <a:lstStyle/>
              <a:p>
                <a:endParaRPr lang="lt-LT"/>
              </a:p>
            </p:txBody>
          </p:sp>
          <p:sp>
            <p:nvSpPr>
              <p:cNvPr id="27" name="Laisva forma: figūra 26">
                <a:extLst>
                  <a:ext uri="{FF2B5EF4-FFF2-40B4-BE49-F238E27FC236}">
                    <a16:creationId xmlns:a16="http://schemas.microsoft.com/office/drawing/2014/main" id="{ACE37DCC-6DF1-736A-3613-7D273C78E499}"/>
                  </a:ext>
                </a:extLst>
              </p:cNvPr>
              <p:cNvSpPr/>
              <p:nvPr/>
            </p:nvSpPr>
            <p:spPr>
              <a:xfrm>
                <a:off x="7425213" y="3776567"/>
                <a:ext cx="404812" cy="338232"/>
              </a:xfrm>
              <a:custGeom>
                <a:avLst/>
                <a:gdLst>
                  <a:gd name="connsiteX0" fmla="*/ 147923 w 404812"/>
                  <a:gd name="connsiteY0" fmla="*/ 0 h 338232"/>
                  <a:gd name="connsiteX1" fmla="*/ 0 w 404812"/>
                  <a:gd name="connsiteY1" fmla="*/ 338233 h 338232"/>
                  <a:gd name="connsiteX2" fmla="*/ 84773 w 404812"/>
                  <a:gd name="connsiteY2" fmla="*/ 338233 h 338232"/>
                  <a:gd name="connsiteX3" fmla="*/ 116967 w 404812"/>
                  <a:gd name="connsiteY3" fmla="*/ 263557 h 338232"/>
                  <a:gd name="connsiteX4" fmla="*/ 285941 w 404812"/>
                  <a:gd name="connsiteY4" fmla="*/ 263557 h 338232"/>
                  <a:gd name="connsiteX5" fmla="*/ 317945 w 404812"/>
                  <a:gd name="connsiteY5" fmla="*/ 338233 h 338232"/>
                  <a:gd name="connsiteX6" fmla="*/ 404813 w 404812"/>
                  <a:gd name="connsiteY6" fmla="*/ 338233 h 338232"/>
                  <a:gd name="connsiteX7" fmla="*/ 255842 w 404812"/>
                  <a:gd name="connsiteY7" fmla="*/ 0 h 338232"/>
                  <a:gd name="connsiteX8" fmla="*/ 147828 w 404812"/>
                  <a:gd name="connsiteY8" fmla="*/ 0 h 338232"/>
                  <a:gd name="connsiteX9" fmla="*/ 146400 w 404812"/>
                  <a:gd name="connsiteY9" fmla="*/ 195358 h 338232"/>
                  <a:gd name="connsiteX10" fmla="*/ 178213 w 404812"/>
                  <a:gd name="connsiteY10" fmla="*/ 121634 h 338232"/>
                  <a:gd name="connsiteX11" fmla="*/ 198882 w 404812"/>
                  <a:gd name="connsiteY11" fmla="*/ 69151 h 338232"/>
                  <a:gd name="connsiteX12" fmla="*/ 204407 w 404812"/>
                  <a:gd name="connsiteY12" fmla="*/ 69151 h 338232"/>
                  <a:gd name="connsiteX13" fmla="*/ 225076 w 404812"/>
                  <a:gd name="connsiteY13" fmla="*/ 121634 h 338232"/>
                  <a:gd name="connsiteX14" fmla="*/ 256699 w 404812"/>
                  <a:gd name="connsiteY14" fmla="*/ 195358 h 338232"/>
                  <a:gd name="connsiteX15" fmla="*/ 146400 w 404812"/>
                  <a:gd name="connsiteY15" fmla="*/ 195358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812" h="338232">
                    <a:moveTo>
                      <a:pt x="147923" y="0"/>
                    </a:moveTo>
                    <a:lnTo>
                      <a:pt x="0" y="338233"/>
                    </a:lnTo>
                    <a:lnTo>
                      <a:pt x="84773" y="338233"/>
                    </a:lnTo>
                    <a:lnTo>
                      <a:pt x="116967" y="263557"/>
                    </a:lnTo>
                    <a:lnTo>
                      <a:pt x="285941" y="263557"/>
                    </a:lnTo>
                    <a:lnTo>
                      <a:pt x="317945" y="338233"/>
                    </a:lnTo>
                    <a:lnTo>
                      <a:pt x="404813" y="338233"/>
                    </a:lnTo>
                    <a:lnTo>
                      <a:pt x="255842" y="0"/>
                    </a:lnTo>
                    <a:lnTo>
                      <a:pt x="147828" y="0"/>
                    </a:lnTo>
                    <a:close/>
                    <a:moveTo>
                      <a:pt x="146400" y="195358"/>
                    </a:moveTo>
                    <a:lnTo>
                      <a:pt x="178213" y="121634"/>
                    </a:lnTo>
                    <a:lnTo>
                      <a:pt x="198882" y="69151"/>
                    </a:lnTo>
                    <a:lnTo>
                      <a:pt x="204407" y="69151"/>
                    </a:lnTo>
                    <a:lnTo>
                      <a:pt x="225076" y="121634"/>
                    </a:lnTo>
                    <a:lnTo>
                      <a:pt x="256699" y="195358"/>
                    </a:lnTo>
                    <a:lnTo>
                      <a:pt x="146400" y="195358"/>
                    </a:lnTo>
                    <a:close/>
                  </a:path>
                </a:pathLst>
              </a:custGeom>
              <a:grpFill/>
              <a:ln w="9525" cap="flat">
                <a:noFill/>
                <a:prstDash val="solid"/>
                <a:miter/>
              </a:ln>
            </p:spPr>
            <p:txBody>
              <a:bodyPr rtlCol="0" anchor="ctr"/>
              <a:lstStyle/>
              <a:p>
                <a:endParaRPr lang="lt-LT"/>
              </a:p>
            </p:txBody>
          </p:sp>
          <p:sp>
            <p:nvSpPr>
              <p:cNvPr id="28" name="Laisva forma: figūra 27">
                <a:extLst>
                  <a:ext uri="{FF2B5EF4-FFF2-40B4-BE49-F238E27FC236}">
                    <a16:creationId xmlns:a16="http://schemas.microsoft.com/office/drawing/2014/main" id="{F650E706-1AAD-A6F9-6ECE-13DC8E43D4AD}"/>
                  </a:ext>
                </a:extLst>
              </p:cNvPr>
              <p:cNvSpPr/>
              <p:nvPr/>
            </p:nvSpPr>
            <p:spPr>
              <a:xfrm>
                <a:off x="7883080" y="3776567"/>
                <a:ext cx="326135" cy="338232"/>
              </a:xfrm>
              <a:custGeom>
                <a:avLst/>
                <a:gdLst>
                  <a:gd name="connsiteX0" fmla="*/ 250412 w 326135"/>
                  <a:gd name="connsiteY0" fmla="*/ 163068 h 338232"/>
                  <a:gd name="connsiteX1" fmla="*/ 253937 w 326135"/>
                  <a:gd name="connsiteY1" fmla="*/ 231172 h 338232"/>
                  <a:gd name="connsiteX2" fmla="*/ 248317 w 326135"/>
                  <a:gd name="connsiteY2" fmla="*/ 231172 h 338232"/>
                  <a:gd name="connsiteX3" fmla="*/ 201930 w 326135"/>
                  <a:gd name="connsiteY3" fmla="*/ 160020 h 338232"/>
                  <a:gd name="connsiteX4" fmla="*/ 80772 w 326135"/>
                  <a:gd name="connsiteY4" fmla="*/ 0 h 338232"/>
                  <a:gd name="connsiteX5" fmla="*/ 0 w 326135"/>
                  <a:gd name="connsiteY5" fmla="*/ 0 h 338232"/>
                  <a:gd name="connsiteX6" fmla="*/ 0 w 326135"/>
                  <a:gd name="connsiteY6" fmla="*/ 338233 h 338232"/>
                  <a:gd name="connsiteX7" fmla="*/ 75724 w 326135"/>
                  <a:gd name="connsiteY7" fmla="*/ 338233 h 338232"/>
                  <a:gd name="connsiteX8" fmla="*/ 75724 w 326135"/>
                  <a:gd name="connsiteY8" fmla="*/ 175165 h 338232"/>
                  <a:gd name="connsiteX9" fmla="*/ 72676 w 326135"/>
                  <a:gd name="connsiteY9" fmla="*/ 113062 h 338232"/>
                  <a:gd name="connsiteX10" fmla="*/ 77724 w 326135"/>
                  <a:gd name="connsiteY10" fmla="*/ 113062 h 338232"/>
                  <a:gd name="connsiteX11" fmla="*/ 120682 w 326135"/>
                  <a:gd name="connsiteY11" fmla="*/ 176689 h 338232"/>
                  <a:gd name="connsiteX12" fmla="*/ 245364 w 326135"/>
                  <a:gd name="connsiteY12" fmla="*/ 338233 h 338232"/>
                  <a:gd name="connsiteX13" fmla="*/ 326136 w 326135"/>
                  <a:gd name="connsiteY13" fmla="*/ 338233 h 338232"/>
                  <a:gd name="connsiteX14" fmla="*/ 326136 w 326135"/>
                  <a:gd name="connsiteY14" fmla="*/ 0 h 338232"/>
                  <a:gd name="connsiteX15" fmla="*/ 250412 w 326135"/>
                  <a:gd name="connsiteY15" fmla="*/ 0 h 338232"/>
                  <a:gd name="connsiteX16" fmla="*/ 250412 w 326135"/>
                  <a:gd name="connsiteY16" fmla="*/ 163068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6135" h="338232">
                    <a:moveTo>
                      <a:pt x="250412" y="163068"/>
                    </a:moveTo>
                    <a:lnTo>
                      <a:pt x="253937" y="231172"/>
                    </a:lnTo>
                    <a:lnTo>
                      <a:pt x="248317" y="231172"/>
                    </a:lnTo>
                    <a:lnTo>
                      <a:pt x="201930" y="160020"/>
                    </a:lnTo>
                    <a:lnTo>
                      <a:pt x="80772" y="0"/>
                    </a:lnTo>
                    <a:lnTo>
                      <a:pt x="0" y="0"/>
                    </a:lnTo>
                    <a:lnTo>
                      <a:pt x="0" y="338233"/>
                    </a:lnTo>
                    <a:lnTo>
                      <a:pt x="75724" y="338233"/>
                    </a:lnTo>
                    <a:lnTo>
                      <a:pt x="75724" y="175165"/>
                    </a:lnTo>
                    <a:lnTo>
                      <a:pt x="72676" y="113062"/>
                    </a:lnTo>
                    <a:lnTo>
                      <a:pt x="77724" y="113062"/>
                    </a:lnTo>
                    <a:lnTo>
                      <a:pt x="120682" y="176689"/>
                    </a:lnTo>
                    <a:lnTo>
                      <a:pt x="245364" y="338233"/>
                    </a:lnTo>
                    <a:lnTo>
                      <a:pt x="326136" y="338233"/>
                    </a:lnTo>
                    <a:lnTo>
                      <a:pt x="326136" y="0"/>
                    </a:lnTo>
                    <a:lnTo>
                      <a:pt x="250412" y="0"/>
                    </a:lnTo>
                    <a:lnTo>
                      <a:pt x="250412" y="163068"/>
                    </a:lnTo>
                    <a:close/>
                  </a:path>
                </a:pathLst>
              </a:custGeom>
              <a:grpFill/>
              <a:ln w="9525" cap="flat">
                <a:noFill/>
                <a:prstDash val="solid"/>
                <a:miter/>
              </a:ln>
            </p:spPr>
            <p:txBody>
              <a:bodyPr rtlCol="0" anchor="ctr"/>
              <a:lstStyle/>
              <a:p>
                <a:endParaRPr lang="lt-LT"/>
              </a:p>
            </p:txBody>
          </p:sp>
          <p:sp>
            <p:nvSpPr>
              <p:cNvPr id="29" name="Laisva forma: figūra 28">
                <a:extLst>
                  <a:ext uri="{FF2B5EF4-FFF2-40B4-BE49-F238E27FC236}">
                    <a16:creationId xmlns:a16="http://schemas.microsoft.com/office/drawing/2014/main" id="{A604C437-7150-6E4A-C8B2-D386B4E61D00}"/>
                  </a:ext>
                </a:extLst>
              </p:cNvPr>
              <p:cNvSpPr/>
              <p:nvPr/>
            </p:nvSpPr>
            <p:spPr>
              <a:xfrm>
                <a:off x="8284940" y="3776567"/>
                <a:ext cx="75723" cy="338232"/>
              </a:xfrm>
              <a:custGeom>
                <a:avLst/>
                <a:gdLst>
                  <a:gd name="connsiteX0" fmla="*/ 0 w 75723"/>
                  <a:gd name="connsiteY0" fmla="*/ 0 h 338232"/>
                  <a:gd name="connsiteX1" fmla="*/ 75724 w 75723"/>
                  <a:gd name="connsiteY1" fmla="*/ 0 h 338232"/>
                  <a:gd name="connsiteX2" fmla="*/ 75724 w 75723"/>
                  <a:gd name="connsiteY2" fmla="*/ 338233 h 338232"/>
                  <a:gd name="connsiteX3" fmla="*/ 0 w 75723"/>
                  <a:gd name="connsiteY3" fmla="*/ 338233 h 338232"/>
                </a:gdLst>
                <a:ahLst/>
                <a:cxnLst>
                  <a:cxn ang="0">
                    <a:pos x="connsiteX0" y="connsiteY0"/>
                  </a:cxn>
                  <a:cxn ang="0">
                    <a:pos x="connsiteX1" y="connsiteY1"/>
                  </a:cxn>
                  <a:cxn ang="0">
                    <a:pos x="connsiteX2" y="connsiteY2"/>
                  </a:cxn>
                  <a:cxn ang="0">
                    <a:pos x="connsiteX3" y="connsiteY3"/>
                  </a:cxn>
                </a:cxnLst>
                <a:rect l="l" t="t" r="r" b="b"/>
                <a:pathLst>
                  <a:path w="75723" h="338232">
                    <a:moveTo>
                      <a:pt x="0" y="0"/>
                    </a:moveTo>
                    <a:lnTo>
                      <a:pt x="75724" y="0"/>
                    </a:lnTo>
                    <a:lnTo>
                      <a:pt x="75724" y="338233"/>
                    </a:lnTo>
                    <a:lnTo>
                      <a:pt x="0" y="338233"/>
                    </a:lnTo>
                    <a:close/>
                  </a:path>
                </a:pathLst>
              </a:custGeom>
              <a:grpFill/>
              <a:ln w="9525" cap="flat">
                <a:noFill/>
                <a:prstDash val="solid"/>
                <a:miter/>
              </a:ln>
            </p:spPr>
            <p:txBody>
              <a:bodyPr rtlCol="0" anchor="ctr"/>
              <a:lstStyle/>
              <a:p>
                <a:endParaRPr lang="lt-LT"/>
              </a:p>
            </p:txBody>
          </p:sp>
          <p:sp>
            <p:nvSpPr>
              <p:cNvPr id="30" name="Laisva forma: figūra 29">
                <a:extLst>
                  <a:ext uri="{FF2B5EF4-FFF2-40B4-BE49-F238E27FC236}">
                    <a16:creationId xmlns:a16="http://schemas.microsoft.com/office/drawing/2014/main" id="{834100AB-BB56-C772-5DBA-032E5913E8FF}"/>
                  </a:ext>
                </a:extLst>
              </p:cNvPr>
              <p:cNvSpPr/>
              <p:nvPr/>
            </p:nvSpPr>
            <p:spPr>
              <a:xfrm>
                <a:off x="8423148" y="3776471"/>
                <a:ext cx="301847" cy="343281"/>
              </a:xfrm>
              <a:custGeom>
                <a:avLst/>
                <a:gdLst>
                  <a:gd name="connsiteX0" fmla="*/ 221742 w 301847"/>
                  <a:gd name="connsiteY0" fmla="*/ 204597 h 343281"/>
                  <a:gd name="connsiteX1" fmla="*/ 216408 w 301847"/>
                  <a:gd name="connsiteY1" fmla="*/ 242411 h 343281"/>
                  <a:gd name="connsiteX2" fmla="*/ 195929 w 301847"/>
                  <a:gd name="connsiteY2" fmla="*/ 263366 h 343281"/>
                  <a:gd name="connsiteX3" fmla="*/ 150495 w 301847"/>
                  <a:gd name="connsiteY3" fmla="*/ 269653 h 343281"/>
                  <a:gd name="connsiteX4" fmla="*/ 105537 w 301847"/>
                  <a:gd name="connsiteY4" fmla="*/ 262795 h 343281"/>
                  <a:gd name="connsiteX5" fmla="*/ 85344 w 301847"/>
                  <a:gd name="connsiteY5" fmla="*/ 240887 h 343281"/>
                  <a:gd name="connsiteX6" fmla="*/ 80296 w 301847"/>
                  <a:gd name="connsiteY6" fmla="*/ 200978 h 343281"/>
                  <a:gd name="connsiteX7" fmla="*/ 80296 w 301847"/>
                  <a:gd name="connsiteY7" fmla="*/ 186309 h 343281"/>
                  <a:gd name="connsiteX8" fmla="*/ 0 w 301847"/>
                  <a:gd name="connsiteY8" fmla="*/ 186309 h 343281"/>
                  <a:gd name="connsiteX9" fmla="*/ 0 w 301847"/>
                  <a:gd name="connsiteY9" fmla="*/ 200978 h 343281"/>
                  <a:gd name="connsiteX10" fmla="*/ 14668 w 301847"/>
                  <a:gd name="connsiteY10" fmla="*/ 277178 h 343281"/>
                  <a:gd name="connsiteX11" fmla="*/ 62675 w 301847"/>
                  <a:gd name="connsiteY11" fmla="*/ 326136 h 343281"/>
                  <a:gd name="connsiteX12" fmla="*/ 150495 w 301847"/>
                  <a:gd name="connsiteY12" fmla="*/ 343281 h 343281"/>
                  <a:gd name="connsiteX13" fmla="*/ 238792 w 301847"/>
                  <a:gd name="connsiteY13" fmla="*/ 326612 h 343281"/>
                  <a:gd name="connsiteX14" fmla="*/ 286988 w 301847"/>
                  <a:gd name="connsiteY14" fmla="*/ 278892 h 343281"/>
                  <a:gd name="connsiteX15" fmla="*/ 301847 w 301847"/>
                  <a:gd name="connsiteY15" fmla="*/ 204407 h 343281"/>
                  <a:gd name="connsiteX16" fmla="*/ 301847 w 301847"/>
                  <a:gd name="connsiteY16" fmla="*/ 0 h 343281"/>
                  <a:gd name="connsiteX17" fmla="*/ 221552 w 301847"/>
                  <a:gd name="connsiteY17" fmla="*/ 0 h 343281"/>
                  <a:gd name="connsiteX18" fmla="*/ 221552 w 301847"/>
                  <a:gd name="connsiteY18" fmla="*/ 204407 h 34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1847" h="343281">
                    <a:moveTo>
                      <a:pt x="221742" y="204597"/>
                    </a:moveTo>
                    <a:cubicBezTo>
                      <a:pt x="221742" y="220123"/>
                      <a:pt x="219932" y="232696"/>
                      <a:pt x="216408" y="242411"/>
                    </a:cubicBezTo>
                    <a:cubicBezTo>
                      <a:pt x="212884" y="252222"/>
                      <a:pt x="206026" y="259175"/>
                      <a:pt x="195929" y="263366"/>
                    </a:cubicBezTo>
                    <a:cubicBezTo>
                      <a:pt x="185833" y="267557"/>
                      <a:pt x="170688" y="269653"/>
                      <a:pt x="150495" y="269653"/>
                    </a:cubicBezTo>
                    <a:cubicBezTo>
                      <a:pt x="130302" y="269653"/>
                      <a:pt x="115634" y="267367"/>
                      <a:pt x="105537" y="262795"/>
                    </a:cubicBezTo>
                    <a:cubicBezTo>
                      <a:pt x="95441" y="258223"/>
                      <a:pt x="88678" y="250889"/>
                      <a:pt x="85344" y="240887"/>
                    </a:cubicBezTo>
                    <a:cubicBezTo>
                      <a:pt x="82010" y="230791"/>
                      <a:pt x="80296" y="217456"/>
                      <a:pt x="80296" y="200978"/>
                    </a:cubicBezTo>
                    <a:lnTo>
                      <a:pt x="80296" y="186309"/>
                    </a:lnTo>
                    <a:lnTo>
                      <a:pt x="0" y="186309"/>
                    </a:lnTo>
                    <a:lnTo>
                      <a:pt x="0" y="200978"/>
                    </a:lnTo>
                    <a:cubicBezTo>
                      <a:pt x="0" y="230600"/>
                      <a:pt x="4858" y="256032"/>
                      <a:pt x="14668" y="277178"/>
                    </a:cubicBezTo>
                    <a:cubicBezTo>
                      <a:pt x="24384" y="298418"/>
                      <a:pt x="40386" y="314706"/>
                      <a:pt x="62675" y="326136"/>
                    </a:cubicBezTo>
                    <a:cubicBezTo>
                      <a:pt x="84867" y="337566"/>
                      <a:pt x="114205" y="343281"/>
                      <a:pt x="150495" y="343281"/>
                    </a:cubicBezTo>
                    <a:cubicBezTo>
                      <a:pt x="186785" y="343281"/>
                      <a:pt x="216598" y="337757"/>
                      <a:pt x="238792" y="326612"/>
                    </a:cubicBezTo>
                    <a:cubicBezTo>
                      <a:pt x="260985" y="315468"/>
                      <a:pt x="277082" y="299561"/>
                      <a:pt x="286988" y="278892"/>
                    </a:cubicBezTo>
                    <a:cubicBezTo>
                      <a:pt x="296894" y="258223"/>
                      <a:pt x="301847" y="233363"/>
                      <a:pt x="301847" y="204407"/>
                    </a:cubicBezTo>
                    <a:lnTo>
                      <a:pt x="301847" y="0"/>
                    </a:lnTo>
                    <a:lnTo>
                      <a:pt x="221552" y="0"/>
                    </a:lnTo>
                    <a:lnTo>
                      <a:pt x="221552" y="204407"/>
                    </a:lnTo>
                    <a:close/>
                  </a:path>
                </a:pathLst>
              </a:custGeom>
              <a:grpFill/>
              <a:ln w="9525" cap="flat">
                <a:noFill/>
                <a:prstDash val="solid"/>
                <a:miter/>
              </a:ln>
            </p:spPr>
            <p:txBody>
              <a:bodyPr rtlCol="0" anchor="ctr"/>
              <a:lstStyle/>
              <a:p>
                <a:endParaRPr lang="lt-LT"/>
              </a:p>
            </p:txBody>
          </p:sp>
          <p:sp>
            <p:nvSpPr>
              <p:cNvPr id="31" name="Laisva forma: figūra 30">
                <a:extLst>
                  <a:ext uri="{FF2B5EF4-FFF2-40B4-BE49-F238E27FC236}">
                    <a16:creationId xmlns:a16="http://schemas.microsoft.com/office/drawing/2014/main" id="{012D8E20-BCCB-AF01-3DF8-DF9DC16FBD40}"/>
                  </a:ext>
                </a:extLst>
              </p:cNvPr>
              <p:cNvSpPr/>
              <p:nvPr/>
            </p:nvSpPr>
            <p:spPr>
              <a:xfrm>
                <a:off x="8775573" y="3776567"/>
                <a:ext cx="404907" cy="338232"/>
              </a:xfrm>
              <a:custGeom>
                <a:avLst/>
                <a:gdLst>
                  <a:gd name="connsiteX0" fmla="*/ 318040 w 404907"/>
                  <a:gd name="connsiteY0" fmla="*/ 338233 h 338232"/>
                  <a:gd name="connsiteX1" fmla="*/ 404908 w 404907"/>
                  <a:gd name="connsiteY1" fmla="*/ 338233 h 338232"/>
                  <a:gd name="connsiteX2" fmla="*/ 255937 w 404907"/>
                  <a:gd name="connsiteY2" fmla="*/ 0 h 338232"/>
                  <a:gd name="connsiteX3" fmla="*/ 147923 w 404907"/>
                  <a:gd name="connsiteY3" fmla="*/ 0 h 338232"/>
                  <a:gd name="connsiteX4" fmla="*/ 0 w 404907"/>
                  <a:gd name="connsiteY4" fmla="*/ 338233 h 338232"/>
                  <a:gd name="connsiteX5" fmla="*/ 84772 w 404907"/>
                  <a:gd name="connsiteY5" fmla="*/ 338233 h 338232"/>
                  <a:gd name="connsiteX6" fmla="*/ 116967 w 404907"/>
                  <a:gd name="connsiteY6" fmla="*/ 263557 h 338232"/>
                  <a:gd name="connsiteX7" fmla="*/ 285941 w 404907"/>
                  <a:gd name="connsiteY7" fmla="*/ 263557 h 338232"/>
                  <a:gd name="connsiteX8" fmla="*/ 317945 w 404907"/>
                  <a:gd name="connsiteY8" fmla="*/ 338233 h 338232"/>
                  <a:gd name="connsiteX9" fmla="*/ 146399 w 404907"/>
                  <a:gd name="connsiteY9" fmla="*/ 195358 h 338232"/>
                  <a:gd name="connsiteX10" fmla="*/ 178213 w 404907"/>
                  <a:gd name="connsiteY10" fmla="*/ 121634 h 338232"/>
                  <a:gd name="connsiteX11" fmla="*/ 198882 w 404907"/>
                  <a:gd name="connsiteY11" fmla="*/ 69151 h 338232"/>
                  <a:gd name="connsiteX12" fmla="*/ 204407 w 404907"/>
                  <a:gd name="connsiteY12" fmla="*/ 69151 h 338232"/>
                  <a:gd name="connsiteX13" fmla="*/ 225076 w 404907"/>
                  <a:gd name="connsiteY13" fmla="*/ 121634 h 338232"/>
                  <a:gd name="connsiteX14" fmla="*/ 256699 w 404907"/>
                  <a:gd name="connsiteY14" fmla="*/ 195358 h 338232"/>
                  <a:gd name="connsiteX15" fmla="*/ 146399 w 404907"/>
                  <a:gd name="connsiteY15" fmla="*/ 195358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907" h="338232">
                    <a:moveTo>
                      <a:pt x="318040" y="338233"/>
                    </a:moveTo>
                    <a:lnTo>
                      <a:pt x="404908" y="338233"/>
                    </a:lnTo>
                    <a:lnTo>
                      <a:pt x="255937" y="0"/>
                    </a:lnTo>
                    <a:lnTo>
                      <a:pt x="147923" y="0"/>
                    </a:lnTo>
                    <a:lnTo>
                      <a:pt x="0" y="338233"/>
                    </a:lnTo>
                    <a:lnTo>
                      <a:pt x="84772" y="338233"/>
                    </a:lnTo>
                    <a:lnTo>
                      <a:pt x="116967" y="263557"/>
                    </a:lnTo>
                    <a:lnTo>
                      <a:pt x="285941" y="263557"/>
                    </a:lnTo>
                    <a:lnTo>
                      <a:pt x="317945" y="338233"/>
                    </a:lnTo>
                    <a:close/>
                    <a:moveTo>
                      <a:pt x="146399" y="195358"/>
                    </a:moveTo>
                    <a:lnTo>
                      <a:pt x="178213" y="121634"/>
                    </a:lnTo>
                    <a:lnTo>
                      <a:pt x="198882" y="69151"/>
                    </a:lnTo>
                    <a:lnTo>
                      <a:pt x="204407" y="69151"/>
                    </a:lnTo>
                    <a:lnTo>
                      <a:pt x="225076" y="121634"/>
                    </a:lnTo>
                    <a:lnTo>
                      <a:pt x="256699" y="195358"/>
                    </a:lnTo>
                    <a:lnTo>
                      <a:pt x="146399" y="195358"/>
                    </a:lnTo>
                    <a:close/>
                  </a:path>
                </a:pathLst>
              </a:custGeom>
              <a:grpFill/>
              <a:ln w="9525" cap="flat">
                <a:noFill/>
                <a:prstDash val="solid"/>
                <a:miter/>
              </a:ln>
            </p:spPr>
            <p:txBody>
              <a:bodyPr rtlCol="0" anchor="ctr"/>
              <a:lstStyle/>
              <a:p>
                <a:endParaRPr lang="lt-LT"/>
              </a:p>
            </p:txBody>
          </p:sp>
        </p:grpSp>
      </p:grpSp>
      <p:sp>
        <p:nvSpPr>
          <p:cNvPr id="34" name="Text Placeholder 2">
            <a:extLst>
              <a:ext uri="{FF2B5EF4-FFF2-40B4-BE49-F238E27FC236}">
                <a16:creationId xmlns:a16="http://schemas.microsoft.com/office/drawing/2014/main" id="{B3AC2251-90E7-7EFF-FB13-0389657A5E80}"/>
              </a:ext>
            </a:extLst>
          </p:cNvPr>
          <p:cNvSpPr>
            <a:spLocks noGrp="1"/>
          </p:cNvSpPr>
          <p:nvPr>
            <p:ph type="body" idx="1" hasCustomPrompt="1"/>
          </p:nvPr>
        </p:nvSpPr>
        <p:spPr>
          <a:xfrm>
            <a:off x="8675688" y="3429000"/>
            <a:ext cx="2520950" cy="906531"/>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dirty="0"/>
              <a:t>Skaitovo vardas</a:t>
            </a:r>
          </a:p>
        </p:txBody>
      </p:sp>
      <p:sp>
        <p:nvSpPr>
          <p:cNvPr id="35" name="Content Placeholder 3">
            <a:extLst>
              <a:ext uri="{FF2B5EF4-FFF2-40B4-BE49-F238E27FC236}">
                <a16:creationId xmlns:a16="http://schemas.microsoft.com/office/drawing/2014/main" id="{7A9CB671-7AD7-667B-C0C9-AAADA5E857C6}"/>
              </a:ext>
            </a:extLst>
          </p:cNvPr>
          <p:cNvSpPr>
            <a:spLocks noGrp="1"/>
          </p:cNvSpPr>
          <p:nvPr>
            <p:ph sz="half" idx="2" hasCustomPrompt="1"/>
          </p:nvPr>
        </p:nvSpPr>
        <p:spPr>
          <a:xfrm>
            <a:off x="8675688" y="4508982"/>
            <a:ext cx="2520950" cy="1799743"/>
          </a:xfrm>
        </p:spPr>
        <p:txBody>
          <a:bodyPr>
            <a:normAutofit/>
          </a:bodyPr>
          <a:lstStyle>
            <a:lvl1pPr marL="0" indent="0" algn="l">
              <a:buNone/>
              <a:defRPr sz="1400"/>
            </a:lvl1pPr>
            <a:lvl2pPr>
              <a:defRPr sz="2000"/>
            </a:lvl2pPr>
            <a:lvl3pPr>
              <a:defRPr sz="1800"/>
            </a:lvl3pPr>
            <a:lvl4pPr>
              <a:defRPr sz="1600"/>
            </a:lvl4pPr>
            <a:lvl5pPr>
              <a:defRPr sz="1600"/>
            </a:lvl5pPr>
          </a:lstStyle>
          <a:p>
            <a:pPr lvl="0"/>
            <a:r>
              <a:rPr lang="lt-LT" dirty="0"/>
              <a:t>Skaitovo kontaktai</a:t>
            </a:r>
          </a:p>
          <a:p>
            <a:r>
              <a:rPr lang="lt-LT" dirty="0"/>
              <a:t>+3706 87 66 000</a:t>
            </a:r>
          </a:p>
          <a:p>
            <a:r>
              <a:rPr lang="lt-LT" dirty="0" err="1"/>
              <a:t>info@vilniausvystymas.lt</a:t>
            </a:r>
            <a:endParaRPr lang="lt-LT" dirty="0"/>
          </a:p>
        </p:txBody>
      </p:sp>
    </p:spTree>
    <p:extLst>
      <p:ext uri="{BB962C8B-B14F-4D97-AF65-F5344CB8AC3E}">
        <p14:creationId xmlns:p14="http://schemas.microsoft.com/office/powerpoint/2010/main" val="3057855443"/>
      </p:ext>
    </p:extLst>
  </p:cSld>
  <p:clrMapOvr>
    <a:overrideClrMapping bg1="lt1" tx1="dk1" bg2="lt2" tx2="dk2" accent1="accent1" accent2="accent2" accent3="accent3" accent4="accent4" accent5="accent5" accent6="accent6" hlink="hlink" folHlink="folHlink"/>
  </p:clrMapOvr>
  <p:hf hd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rpinė Temos skaidr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36E40-990F-CDF1-EE5E-9C54DFF892E7}"/>
              </a:ext>
            </a:extLst>
          </p:cNvPr>
          <p:cNvSpPr>
            <a:spLocks noGrp="1"/>
          </p:cNvSpPr>
          <p:nvPr>
            <p:ph type="ctrTitle" hasCustomPrompt="1"/>
          </p:nvPr>
        </p:nvSpPr>
        <p:spPr>
          <a:xfrm>
            <a:off x="1176083" y="3429000"/>
            <a:ext cx="9491918" cy="2879725"/>
          </a:xfrm>
        </p:spPr>
        <p:txBody>
          <a:bodyPr bIns="36000" anchor="ctr">
            <a:normAutofit/>
          </a:bodyPr>
          <a:lstStyle>
            <a:lvl1pPr marL="0" algn="l">
              <a:lnSpc>
                <a:spcPct val="90000"/>
              </a:lnSpc>
              <a:spcBef>
                <a:spcPts val="0"/>
              </a:spcBef>
              <a:defRPr sz="6600"/>
            </a:lvl1pPr>
          </a:lstStyle>
          <a:p>
            <a:r>
              <a:rPr lang="lt-LT" dirty="0"/>
              <a:t>TARPINĖS </a:t>
            </a:r>
            <a:br>
              <a:rPr lang="lt-LT" dirty="0"/>
            </a:br>
            <a:r>
              <a:rPr lang="lt-LT" dirty="0"/>
              <a:t>SKAIDRĖS </a:t>
            </a:r>
            <a:br>
              <a:rPr lang="lt-LT" dirty="0"/>
            </a:br>
            <a:r>
              <a:rPr lang="lt-LT" dirty="0"/>
              <a:t>PAVADINIMAS</a:t>
            </a:r>
            <a:endParaRPr lang="en-LT" dirty="0"/>
          </a:p>
        </p:txBody>
      </p:sp>
    </p:spTree>
    <p:extLst>
      <p:ext uri="{BB962C8B-B14F-4D97-AF65-F5344CB8AC3E}">
        <p14:creationId xmlns:p14="http://schemas.microsoft.com/office/powerpoint/2010/main" val="3859563491"/>
      </p:ext>
    </p:extLst>
  </p:cSld>
  <p:clrMapOvr>
    <a:overrideClrMapping bg1="lt1" tx1="dk1" bg2="lt2" tx2="dk2" accent1="accent1" accent2="accent2" accent3="accent3" accent4="accent4" accent5="accent5" accent6="accent6" hlink="hlink" folHlink="folHlink"/>
  </p:clrMapOvr>
  <p:hf hd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rpinė temos skaidrė su antriniu tekst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36E40-990F-CDF1-EE5E-9C54DFF892E7}"/>
              </a:ext>
            </a:extLst>
          </p:cNvPr>
          <p:cNvSpPr>
            <a:spLocks noGrp="1"/>
          </p:cNvSpPr>
          <p:nvPr>
            <p:ph type="ctrTitle" hasCustomPrompt="1"/>
          </p:nvPr>
        </p:nvSpPr>
        <p:spPr>
          <a:xfrm>
            <a:off x="1176082" y="3429000"/>
            <a:ext cx="10020555" cy="2579955"/>
          </a:xfrm>
        </p:spPr>
        <p:txBody>
          <a:bodyPr bIns="36000" anchor="ctr">
            <a:normAutofit/>
          </a:bodyPr>
          <a:lstStyle>
            <a:lvl1pPr marL="0" algn="l">
              <a:lnSpc>
                <a:spcPct val="90000"/>
              </a:lnSpc>
              <a:spcBef>
                <a:spcPts val="0"/>
              </a:spcBef>
              <a:defRPr sz="6600"/>
            </a:lvl1pPr>
          </a:lstStyle>
          <a:p>
            <a:r>
              <a:rPr lang="lt-LT" dirty="0"/>
              <a:t>TARPINĖS </a:t>
            </a:r>
            <a:br>
              <a:rPr lang="lt-LT" dirty="0"/>
            </a:br>
            <a:r>
              <a:rPr lang="lt-LT" dirty="0"/>
              <a:t>SKAIDRĖS </a:t>
            </a:r>
            <a:br>
              <a:rPr lang="lt-LT" dirty="0"/>
            </a:br>
            <a:r>
              <a:rPr lang="lt-LT" dirty="0"/>
              <a:t>PAVADINIMAS</a:t>
            </a:r>
            <a:endParaRPr lang="en-LT" dirty="0"/>
          </a:p>
        </p:txBody>
      </p:sp>
      <p:sp>
        <p:nvSpPr>
          <p:cNvPr id="3" name="Text Placeholder 2">
            <a:extLst>
              <a:ext uri="{FF2B5EF4-FFF2-40B4-BE49-F238E27FC236}">
                <a16:creationId xmlns:a16="http://schemas.microsoft.com/office/drawing/2014/main" id="{A56EA1C6-D805-66BC-5843-8B68DB6F524C}"/>
              </a:ext>
            </a:extLst>
          </p:cNvPr>
          <p:cNvSpPr>
            <a:spLocks noGrp="1"/>
          </p:cNvSpPr>
          <p:nvPr>
            <p:ph type="body" idx="1"/>
          </p:nvPr>
        </p:nvSpPr>
        <p:spPr>
          <a:xfrm>
            <a:off x="1176083" y="6008956"/>
            <a:ext cx="10020555" cy="479765"/>
          </a:xfrm>
        </p:spPr>
        <p:txBody>
          <a:bodyPr anchor="b"/>
          <a:lstStyle>
            <a:lvl1pPr marL="0" indent="0">
              <a:buNone/>
              <a:defRPr sz="2400">
                <a:solidFill>
                  <a:schemeClr val="tx2"/>
                </a:solidFill>
                <a:latin typeface="Clash Display Medium"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dirty="0"/>
              <a:t>Spustelėkite, kad galėtumėte redaguoti šablono teksto stilius</a:t>
            </a:r>
          </a:p>
        </p:txBody>
      </p:sp>
    </p:spTree>
    <p:extLst>
      <p:ext uri="{BB962C8B-B14F-4D97-AF65-F5344CB8AC3E}">
        <p14:creationId xmlns:p14="http://schemas.microsoft.com/office/powerpoint/2010/main" val="4291341039"/>
      </p:ext>
    </p:extLst>
  </p:cSld>
  <p:clrMapOvr>
    <a:overrideClrMapping bg1="lt1" tx1="dk1" bg2="lt2" tx2="dk2" accent1="accent1" accent2="accent2" accent3="accent3" accent4="accent4" accent5="accent5" accent6="accent6" hlink="hlink" folHlink="folHlink"/>
  </p:clrMapOvr>
  <p:hf hd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Visiškai Tušč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6784663"/>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76B4B7-7F31-2689-C389-3CF7E00BC197}"/>
              </a:ext>
            </a:extLst>
          </p:cNvPr>
          <p:cNvSpPr>
            <a:spLocks noGrp="1"/>
          </p:cNvSpPr>
          <p:nvPr>
            <p:ph type="dt" sz="half" idx="10"/>
          </p:nvPr>
        </p:nvSpPr>
        <p:spPr/>
        <p:txBody>
          <a:bodyPr/>
          <a:lstStyle/>
          <a:p>
            <a:r>
              <a:rPr lang="en-US"/>
              <a:t>2022-11-09</a:t>
            </a:r>
            <a:endParaRPr lang="en-LT"/>
          </a:p>
        </p:txBody>
      </p:sp>
      <p:sp>
        <p:nvSpPr>
          <p:cNvPr id="3" name="Footer Placeholder 2">
            <a:extLst>
              <a:ext uri="{FF2B5EF4-FFF2-40B4-BE49-F238E27FC236}">
                <a16:creationId xmlns:a16="http://schemas.microsoft.com/office/drawing/2014/main" id="{31E5BAE8-0D49-48CC-C6A6-3C1B843FCC22}"/>
              </a:ext>
            </a:extLst>
          </p:cNvPr>
          <p:cNvSpPr>
            <a:spLocks noGrp="1"/>
          </p:cNvSpPr>
          <p:nvPr>
            <p:ph type="ftr" sz="quarter" idx="11"/>
          </p:nvPr>
        </p:nvSpPr>
        <p:spPr/>
        <p:txBody>
          <a:bodyPr/>
          <a:lstStyle/>
          <a:p>
            <a:r>
              <a:rPr lang="en-GB"/>
              <a:t>VILNIAUS VYSTYMO KOMPANIJA</a:t>
            </a:r>
            <a:endParaRPr lang="en-LT"/>
          </a:p>
        </p:txBody>
      </p:sp>
      <p:sp>
        <p:nvSpPr>
          <p:cNvPr id="4" name="Slide Number Placeholder 3">
            <a:extLst>
              <a:ext uri="{FF2B5EF4-FFF2-40B4-BE49-F238E27FC236}">
                <a16:creationId xmlns:a16="http://schemas.microsoft.com/office/drawing/2014/main" id="{3A47DBDD-363A-9EDF-E999-5170DC03CB3E}"/>
              </a:ext>
            </a:extLst>
          </p:cNvPr>
          <p:cNvSpPr>
            <a:spLocks noGrp="1"/>
          </p:cNvSpPr>
          <p:nvPr>
            <p:ph type="sldNum" sz="quarter" idx="12"/>
          </p:nvPr>
        </p:nvSpPr>
        <p:spPr/>
        <p:txBody>
          <a:bodyPr/>
          <a:lstStyle/>
          <a:p>
            <a:fld id="{96A2724C-3255-754F-837D-4B9E719020A6}" type="slidenum">
              <a:rPr lang="en-LT" smtClean="0"/>
              <a:t>‹#›</a:t>
            </a:fld>
            <a:endParaRPr lang="en-LT"/>
          </a:p>
        </p:txBody>
      </p:sp>
    </p:spTree>
    <p:extLst>
      <p:ext uri="{BB962C8B-B14F-4D97-AF65-F5344CB8AC3E}">
        <p14:creationId xmlns:p14="http://schemas.microsoft.com/office/powerpoint/2010/main" val="2807465654"/>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D04C5-F7DD-D3A8-FAB0-F483D4FE07D7}"/>
              </a:ext>
            </a:extLst>
          </p:cNvPr>
          <p:cNvSpPr>
            <a:spLocks noGrp="1"/>
          </p:cNvSpPr>
          <p:nvPr>
            <p:ph type="title"/>
          </p:nvPr>
        </p:nvSpPr>
        <p:spPr/>
        <p:txBody>
          <a:bodyPr/>
          <a:lstStyle/>
          <a:p>
            <a:r>
              <a:rPr lang="lt-LT"/>
              <a:t>Spustelėję redaguokite stilių</a:t>
            </a:r>
            <a:endParaRPr lang="en-LT"/>
          </a:p>
        </p:txBody>
      </p:sp>
      <p:sp>
        <p:nvSpPr>
          <p:cNvPr id="3" name="Date Placeholder 2">
            <a:extLst>
              <a:ext uri="{FF2B5EF4-FFF2-40B4-BE49-F238E27FC236}">
                <a16:creationId xmlns:a16="http://schemas.microsoft.com/office/drawing/2014/main" id="{98470940-CF16-2C3F-9B49-571B3CDCA155}"/>
              </a:ext>
            </a:extLst>
          </p:cNvPr>
          <p:cNvSpPr>
            <a:spLocks noGrp="1"/>
          </p:cNvSpPr>
          <p:nvPr>
            <p:ph type="dt" sz="half" idx="10"/>
          </p:nvPr>
        </p:nvSpPr>
        <p:spPr/>
        <p:txBody>
          <a:bodyPr/>
          <a:lstStyle/>
          <a:p>
            <a:r>
              <a:rPr lang="en-US"/>
              <a:t>2022-11-09</a:t>
            </a:r>
            <a:endParaRPr lang="en-LT"/>
          </a:p>
        </p:txBody>
      </p:sp>
      <p:sp>
        <p:nvSpPr>
          <p:cNvPr id="4" name="Footer Placeholder 3">
            <a:extLst>
              <a:ext uri="{FF2B5EF4-FFF2-40B4-BE49-F238E27FC236}">
                <a16:creationId xmlns:a16="http://schemas.microsoft.com/office/drawing/2014/main" id="{2375342F-88FA-84D5-0979-BF2FA8CEFAD3}"/>
              </a:ext>
            </a:extLst>
          </p:cNvPr>
          <p:cNvSpPr>
            <a:spLocks noGrp="1"/>
          </p:cNvSpPr>
          <p:nvPr>
            <p:ph type="ftr" sz="quarter" idx="11"/>
          </p:nvPr>
        </p:nvSpPr>
        <p:spPr/>
        <p:txBody>
          <a:bodyPr/>
          <a:lstStyle/>
          <a:p>
            <a:r>
              <a:rPr lang="en-GB"/>
              <a:t>VILNIAUS VYSTYMO KOMPANIJA</a:t>
            </a:r>
            <a:endParaRPr lang="en-LT"/>
          </a:p>
        </p:txBody>
      </p:sp>
      <p:sp>
        <p:nvSpPr>
          <p:cNvPr id="5" name="Slide Number Placeholder 4">
            <a:extLst>
              <a:ext uri="{FF2B5EF4-FFF2-40B4-BE49-F238E27FC236}">
                <a16:creationId xmlns:a16="http://schemas.microsoft.com/office/drawing/2014/main" id="{36F92653-C90B-934E-41F1-50A6B9510B2E}"/>
              </a:ext>
            </a:extLst>
          </p:cNvPr>
          <p:cNvSpPr>
            <a:spLocks noGrp="1"/>
          </p:cNvSpPr>
          <p:nvPr>
            <p:ph type="sldNum" sz="quarter" idx="12"/>
          </p:nvPr>
        </p:nvSpPr>
        <p:spPr/>
        <p:txBody>
          <a:bodyPr/>
          <a:lstStyle/>
          <a:p>
            <a:fld id="{96A2724C-3255-754F-837D-4B9E719020A6}" type="slidenum">
              <a:rPr lang="en-LT" smtClean="0"/>
              <a:t>‹#›</a:t>
            </a:fld>
            <a:endParaRPr lang="en-LT"/>
          </a:p>
        </p:txBody>
      </p:sp>
    </p:spTree>
    <p:extLst>
      <p:ext uri="{BB962C8B-B14F-4D97-AF65-F5344CB8AC3E}">
        <p14:creationId xmlns:p14="http://schemas.microsoft.com/office/powerpoint/2010/main" val="2767188312"/>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Pavadinimas ir turiny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4FA4D-2B44-1905-A8C6-822227A90112}"/>
              </a:ext>
            </a:extLst>
          </p:cNvPr>
          <p:cNvSpPr>
            <a:spLocks noGrp="1"/>
          </p:cNvSpPr>
          <p:nvPr>
            <p:ph type="title"/>
          </p:nvPr>
        </p:nvSpPr>
        <p:spPr/>
        <p:txBody>
          <a:bodyPr/>
          <a:lstStyle/>
          <a:p>
            <a:r>
              <a:rPr lang="lt-LT"/>
              <a:t>Spustelėję redaguokite stilių</a:t>
            </a:r>
            <a:endParaRPr lang="en-LT"/>
          </a:p>
        </p:txBody>
      </p:sp>
      <p:sp>
        <p:nvSpPr>
          <p:cNvPr id="3" name="Content Placeholder 2">
            <a:extLst>
              <a:ext uri="{FF2B5EF4-FFF2-40B4-BE49-F238E27FC236}">
                <a16:creationId xmlns:a16="http://schemas.microsoft.com/office/drawing/2014/main" id="{7D37DFE1-AC54-3FC0-1535-5AAD0E5F3950}"/>
              </a:ext>
            </a:extLst>
          </p:cNvPr>
          <p:cNvSpPr>
            <a:spLocks noGrp="1"/>
          </p:cNvSpPr>
          <p:nvPr>
            <p:ph idx="1"/>
          </p:nvPr>
        </p:nvSpPr>
        <p:spPr/>
        <p:txBody>
          <a:body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4" name="Date Placeholder 3">
            <a:extLst>
              <a:ext uri="{FF2B5EF4-FFF2-40B4-BE49-F238E27FC236}">
                <a16:creationId xmlns:a16="http://schemas.microsoft.com/office/drawing/2014/main" id="{F8A80578-C592-6697-4161-8AC03353297D}"/>
              </a:ext>
            </a:extLst>
          </p:cNvPr>
          <p:cNvSpPr>
            <a:spLocks noGrp="1"/>
          </p:cNvSpPr>
          <p:nvPr>
            <p:ph type="dt" sz="half" idx="10"/>
          </p:nvPr>
        </p:nvSpPr>
        <p:spPr/>
        <p:txBody>
          <a:bodyPr/>
          <a:lstStyle/>
          <a:p>
            <a:r>
              <a:rPr lang="en-US"/>
              <a:t>2022-11-09</a:t>
            </a:r>
            <a:endParaRPr lang="en-LT"/>
          </a:p>
        </p:txBody>
      </p:sp>
      <p:sp>
        <p:nvSpPr>
          <p:cNvPr id="5" name="Footer Placeholder 4">
            <a:extLst>
              <a:ext uri="{FF2B5EF4-FFF2-40B4-BE49-F238E27FC236}">
                <a16:creationId xmlns:a16="http://schemas.microsoft.com/office/drawing/2014/main" id="{F8C5563D-21AA-5FE2-9905-71EC515A8B40}"/>
              </a:ext>
            </a:extLst>
          </p:cNvPr>
          <p:cNvSpPr>
            <a:spLocks noGrp="1"/>
          </p:cNvSpPr>
          <p:nvPr>
            <p:ph type="ftr" sz="quarter" idx="11"/>
          </p:nvPr>
        </p:nvSpPr>
        <p:spPr/>
        <p:txBody>
          <a:bodyPr/>
          <a:lstStyle/>
          <a:p>
            <a:r>
              <a:rPr lang="en-GB"/>
              <a:t>VILNIAUS VYSTYMO KOMPANIJA</a:t>
            </a:r>
            <a:endParaRPr lang="en-LT"/>
          </a:p>
        </p:txBody>
      </p:sp>
      <p:sp>
        <p:nvSpPr>
          <p:cNvPr id="6" name="Slide Number Placeholder 5">
            <a:extLst>
              <a:ext uri="{FF2B5EF4-FFF2-40B4-BE49-F238E27FC236}">
                <a16:creationId xmlns:a16="http://schemas.microsoft.com/office/drawing/2014/main" id="{3F84EE61-07FA-1BC6-BF4B-C73C5C778582}"/>
              </a:ext>
            </a:extLst>
          </p:cNvPr>
          <p:cNvSpPr>
            <a:spLocks noGrp="1"/>
          </p:cNvSpPr>
          <p:nvPr>
            <p:ph type="sldNum" sz="quarter" idx="12"/>
          </p:nvPr>
        </p:nvSpPr>
        <p:spPr/>
        <p:txBody>
          <a:bodyPr/>
          <a:lstStyle/>
          <a:p>
            <a:fld id="{96A2724C-3255-754F-837D-4B9E719020A6}" type="slidenum">
              <a:rPr lang="en-LT" smtClean="0"/>
              <a:t>‹#›</a:t>
            </a:fld>
            <a:endParaRPr lang="en-LT"/>
          </a:p>
        </p:txBody>
      </p:sp>
    </p:spTree>
    <p:extLst>
      <p:ext uri="{BB962C8B-B14F-4D97-AF65-F5344CB8AC3E}">
        <p14:creationId xmlns:p14="http://schemas.microsoft.com/office/powerpoint/2010/main" val="458771725"/>
      </p:ext>
    </p:extLst>
  </p:cSld>
  <p:clrMapOvr>
    <a:overrideClrMapping bg1="lt1" tx1="dk1" bg2="lt2" tx2="dk2" accent1="accent1" accent2="accent2" accent3="accent3" accent4="accent4" accent5="accent5" accent6="accent6" hlink="hlink" folHlink="folHlink"/>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2E84-D29A-EF83-D7EB-0CB239FD539E}"/>
              </a:ext>
            </a:extLst>
          </p:cNvPr>
          <p:cNvSpPr>
            <a:spLocks noGrp="1"/>
          </p:cNvSpPr>
          <p:nvPr>
            <p:ph type="title"/>
          </p:nvPr>
        </p:nvSpPr>
        <p:spPr/>
        <p:txBody>
          <a:bodyPr/>
          <a:lstStyle/>
          <a:p>
            <a:r>
              <a:rPr lang="lt-LT"/>
              <a:t>Spustelėję redaguokite stilių</a:t>
            </a:r>
            <a:endParaRPr lang="en-LT"/>
          </a:p>
        </p:txBody>
      </p:sp>
      <p:sp>
        <p:nvSpPr>
          <p:cNvPr id="3" name="Content Placeholder 2">
            <a:extLst>
              <a:ext uri="{FF2B5EF4-FFF2-40B4-BE49-F238E27FC236}">
                <a16:creationId xmlns:a16="http://schemas.microsoft.com/office/drawing/2014/main" id="{ABFD1E55-8EBC-A1EA-45D4-890D8395502F}"/>
              </a:ext>
            </a:extLst>
          </p:cNvPr>
          <p:cNvSpPr>
            <a:spLocks noGrp="1"/>
          </p:cNvSpPr>
          <p:nvPr>
            <p:ph sz="half" idx="1"/>
          </p:nvPr>
        </p:nvSpPr>
        <p:spPr>
          <a:xfrm>
            <a:off x="576264" y="1825625"/>
            <a:ext cx="5219700" cy="4483100"/>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4" name="Content Placeholder 3">
            <a:extLst>
              <a:ext uri="{FF2B5EF4-FFF2-40B4-BE49-F238E27FC236}">
                <a16:creationId xmlns:a16="http://schemas.microsoft.com/office/drawing/2014/main" id="{EA4AB8E5-5915-86A9-2150-F3FC22757107}"/>
              </a:ext>
            </a:extLst>
          </p:cNvPr>
          <p:cNvSpPr>
            <a:spLocks noGrp="1"/>
          </p:cNvSpPr>
          <p:nvPr>
            <p:ph sz="half" idx="2"/>
          </p:nvPr>
        </p:nvSpPr>
        <p:spPr>
          <a:xfrm>
            <a:off x="5975350" y="1825625"/>
            <a:ext cx="5221288" cy="4483100"/>
          </a:xfrm>
        </p:spPr>
        <p:txBody>
          <a:bodyPr>
            <a:normAutofit/>
          </a:bodyPr>
          <a:lstStyle>
            <a:lvl1pPr>
              <a:defRPr sz="1400"/>
            </a:lvl1pPr>
            <a:lvl2pPr>
              <a:defRPr sz="1200"/>
            </a:lvl2pPr>
            <a:lvl3pPr>
              <a:defRPr sz="1100"/>
            </a:lvl3pPr>
            <a:lvl4pPr>
              <a:defRPr sz="1050"/>
            </a:lvl4pPr>
            <a:lvl5pPr>
              <a:defRPr sz="1050"/>
            </a:lvl5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LT"/>
          </a:p>
        </p:txBody>
      </p:sp>
      <p:sp>
        <p:nvSpPr>
          <p:cNvPr id="5" name="Date Placeholder 4">
            <a:extLst>
              <a:ext uri="{FF2B5EF4-FFF2-40B4-BE49-F238E27FC236}">
                <a16:creationId xmlns:a16="http://schemas.microsoft.com/office/drawing/2014/main" id="{DE729100-C1F8-829C-5F68-F1AFB3278F24}"/>
              </a:ext>
            </a:extLst>
          </p:cNvPr>
          <p:cNvSpPr>
            <a:spLocks noGrp="1"/>
          </p:cNvSpPr>
          <p:nvPr>
            <p:ph type="dt" sz="half" idx="10"/>
          </p:nvPr>
        </p:nvSpPr>
        <p:spPr/>
        <p:txBody>
          <a:bodyPr/>
          <a:lstStyle/>
          <a:p>
            <a:r>
              <a:rPr lang="en-US"/>
              <a:t>2022-11-09</a:t>
            </a:r>
            <a:endParaRPr lang="en-LT"/>
          </a:p>
        </p:txBody>
      </p:sp>
      <p:sp>
        <p:nvSpPr>
          <p:cNvPr id="6" name="Footer Placeholder 5">
            <a:extLst>
              <a:ext uri="{FF2B5EF4-FFF2-40B4-BE49-F238E27FC236}">
                <a16:creationId xmlns:a16="http://schemas.microsoft.com/office/drawing/2014/main" id="{1D82E1C4-5D1A-0703-C61F-C0A6D2813827}"/>
              </a:ext>
            </a:extLst>
          </p:cNvPr>
          <p:cNvSpPr>
            <a:spLocks noGrp="1"/>
          </p:cNvSpPr>
          <p:nvPr>
            <p:ph type="ftr" sz="quarter" idx="11"/>
          </p:nvPr>
        </p:nvSpPr>
        <p:spPr/>
        <p:txBody>
          <a:bodyPr/>
          <a:lstStyle/>
          <a:p>
            <a:r>
              <a:rPr lang="en-GB"/>
              <a:t>VILNIAUS VYSTYMO KOMPANIJA</a:t>
            </a:r>
            <a:endParaRPr lang="en-LT"/>
          </a:p>
        </p:txBody>
      </p:sp>
      <p:sp>
        <p:nvSpPr>
          <p:cNvPr id="7" name="Slide Number Placeholder 6">
            <a:extLst>
              <a:ext uri="{FF2B5EF4-FFF2-40B4-BE49-F238E27FC236}">
                <a16:creationId xmlns:a16="http://schemas.microsoft.com/office/drawing/2014/main" id="{57AB934B-05F7-BCEF-055D-08FBA53D5E47}"/>
              </a:ext>
            </a:extLst>
          </p:cNvPr>
          <p:cNvSpPr>
            <a:spLocks noGrp="1"/>
          </p:cNvSpPr>
          <p:nvPr>
            <p:ph type="sldNum" sz="quarter" idx="12"/>
          </p:nvPr>
        </p:nvSpPr>
        <p:spPr/>
        <p:txBody>
          <a:bodyPr/>
          <a:lstStyle/>
          <a:p>
            <a:fld id="{96A2724C-3255-754F-837D-4B9E719020A6}" type="slidenum">
              <a:rPr lang="en-LT" smtClean="0"/>
              <a:t>‹#›</a:t>
            </a:fld>
            <a:endParaRPr lang="en-LT"/>
          </a:p>
        </p:txBody>
      </p:sp>
    </p:spTree>
    <p:extLst>
      <p:ext uri="{BB962C8B-B14F-4D97-AF65-F5344CB8AC3E}">
        <p14:creationId xmlns:p14="http://schemas.microsoft.com/office/powerpoint/2010/main" val="2416450805"/>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rys turinia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2E84-D29A-EF83-D7EB-0CB239FD539E}"/>
              </a:ext>
            </a:extLst>
          </p:cNvPr>
          <p:cNvSpPr>
            <a:spLocks noGrp="1"/>
          </p:cNvSpPr>
          <p:nvPr>
            <p:ph type="title"/>
          </p:nvPr>
        </p:nvSpPr>
        <p:spPr/>
        <p:txBody>
          <a:bodyPr/>
          <a:lstStyle/>
          <a:p>
            <a:r>
              <a:rPr lang="lt-LT"/>
              <a:t>Spustelėję redaguokite stilių</a:t>
            </a:r>
            <a:endParaRPr lang="en-LT"/>
          </a:p>
        </p:txBody>
      </p:sp>
      <p:sp>
        <p:nvSpPr>
          <p:cNvPr id="3" name="Content Placeholder 2">
            <a:extLst>
              <a:ext uri="{FF2B5EF4-FFF2-40B4-BE49-F238E27FC236}">
                <a16:creationId xmlns:a16="http://schemas.microsoft.com/office/drawing/2014/main" id="{ABFD1E55-8EBC-A1EA-45D4-890D8395502F}"/>
              </a:ext>
            </a:extLst>
          </p:cNvPr>
          <p:cNvSpPr>
            <a:spLocks noGrp="1"/>
          </p:cNvSpPr>
          <p:nvPr>
            <p:ph sz="half" idx="1"/>
          </p:nvPr>
        </p:nvSpPr>
        <p:spPr>
          <a:xfrm>
            <a:off x="576264" y="1825625"/>
            <a:ext cx="3419474" cy="4483100"/>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5" name="Date Placeholder 4">
            <a:extLst>
              <a:ext uri="{FF2B5EF4-FFF2-40B4-BE49-F238E27FC236}">
                <a16:creationId xmlns:a16="http://schemas.microsoft.com/office/drawing/2014/main" id="{DE729100-C1F8-829C-5F68-F1AFB3278F24}"/>
              </a:ext>
            </a:extLst>
          </p:cNvPr>
          <p:cNvSpPr>
            <a:spLocks noGrp="1"/>
          </p:cNvSpPr>
          <p:nvPr>
            <p:ph type="dt" sz="half" idx="10"/>
          </p:nvPr>
        </p:nvSpPr>
        <p:spPr/>
        <p:txBody>
          <a:bodyPr/>
          <a:lstStyle/>
          <a:p>
            <a:r>
              <a:rPr lang="en-US"/>
              <a:t>2022-11-09</a:t>
            </a:r>
            <a:endParaRPr lang="en-LT"/>
          </a:p>
        </p:txBody>
      </p:sp>
      <p:sp>
        <p:nvSpPr>
          <p:cNvPr id="6" name="Footer Placeholder 5">
            <a:extLst>
              <a:ext uri="{FF2B5EF4-FFF2-40B4-BE49-F238E27FC236}">
                <a16:creationId xmlns:a16="http://schemas.microsoft.com/office/drawing/2014/main" id="{1D82E1C4-5D1A-0703-C61F-C0A6D2813827}"/>
              </a:ext>
            </a:extLst>
          </p:cNvPr>
          <p:cNvSpPr>
            <a:spLocks noGrp="1"/>
          </p:cNvSpPr>
          <p:nvPr>
            <p:ph type="ftr" sz="quarter" idx="11"/>
          </p:nvPr>
        </p:nvSpPr>
        <p:spPr/>
        <p:txBody>
          <a:bodyPr/>
          <a:lstStyle/>
          <a:p>
            <a:r>
              <a:rPr lang="en-GB"/>
              <a:t>VILNIAUS VYSTYMO KOMPANIJA</a:t>
            </a:r>
            <a:endParaRPr lang="en-LT"/>
          </a:p>
        </p:txBody>
      </p:sp>
      <p:sp>
        <p:nvSpPr>
          <p:cNvPr id="7" name="Slide Number Placeholder 6">
            <a:extLst>
              <a:ext uri="{FF2B5EF4-FFF2-40B4-BE49-F238E27FC236}">
                <a16:creationId xmlns:a16="http://schemas.microsoft.com/office/drawing/2014/main" id="{57AB934B-05F7-BCEF-055D-08FBA53D5E47}"/>
              </a:ext>
            </a:extLst>
          </p:cNvPr>
          <p:cNvSpPr>
            <a:spLocks noGrp="1"/>
          </p:cNvSpPr>
          <p:nvPr>
            <p:ph type="sldNum" sz="quarter" idx="12"/>
          </p:nvPr>
        </p:nvSpPr>
        <p:spPr/>
        <p:txBody>
          <a:bodyPr/>
          <a:lstStyle/>
          <a:p>
            <a:fld id="{96A2724C-3255-754F-837D-4B9E719020A6}" type="slidenum">
              <a:rPr lang="en-LT" smtClean="0"/>
              <a:t>‹#›</a:t>
            </a:fld>
            <a:endParaRPr lang="en-LT"/>
          </a:p>
        </p:txBody>
      </p:sp>
      <p:sp>
        <p:nvSpPr>
          <p:cNvPr id="8" name="Content Placeholder 2">
            <a:extLst>
              <a:ext uri="{FF2B5EF4-FFF2-40B4-BE49-F238E27FC236}">
                <a16:creationId xmlns:a16="http://schemas.microsoft.com/office/drawing/2014/main" id="{A8AFA2C6-76ED-2130-34CE-F92D24EC3BB5}"/>
              </a:ext>
            </a:extLst>
          </p:cNvPr>
          <p:cNvSpPr>
            <a:spLocks noGrp="1"/>
          </p:cNvSpPr>
          <p:nvPr>
            <p:ph sz="half" idx="13"/>
          </p:nvPr>
        </p:nvSpPr>
        <p:spPr>
          <a:xfrm>
            <a:off x="4176714" y="1825625"/>
            <a:ext cx="3419474" cy="4483100"/>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9" name="Content Placeholder 2">
            <a:extLst>
              <a:ext uri="{FF2B5EF4-FFF2-40B4-BE49-F238E27FC236}">
                <a16:creationId xmlns:a16="http://schemas.microsoft.com/office/drawing/2014/main" id="{264727D1-80FB-CB70-B76F-AFA63967EE2E}"/>
              </a:ext>
            </a:extLst>
          </p:cNvPr>
          <p:cNvSpPr>
            <a:spLocks noGrp="1"/>
          </p:cNvSpPr>
          <p:nvPr>
            <p:ph sz="half" idx="14"/>
          </p:nvPr>
        </p:nvSpPr>
        <p:spPr>
          <a:xfrm>
            <a:off x="7777164" y="1825852"/>
            <a:ext cx="3419474" cy="4483100"/>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Tree>
    <p:extLst>
      <p:ext uri="{BB962C8B-B14F-4D97-AF65-F5344CB8AC3E}">
        <p14:creationId xmlns:p14="http://schemas.microsoft.com/office/powerpoint/2010/main" val="1867711869"/>
      </p:ext>
    </p:extLst>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eturi turiniai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2E84-D29A-EF83-D7EB-0CB239FD539E}"/>
              </a:ext>
            </a:extLst>
          </p:cNvPr>
          <p:cNvSpPr>
            <a:spLocks noGrp="1"/>
          </p:cNvSpPr>
          <p:nvPr>
            <p:ph type="title"/>
          </p:nvPr>
        </p:nvSpPr>
        <p:spPr/>
        <p:txBody>
          <a:bodyPr/>
          <a:lstStyle/>
          <a:p>
            <a:r>
              <a:rPr lang="lt-LT"/>
              <a:t>Spustelėję redaguokite stilių</a:t>
            </a:r>
            <a:endParaRPr lang="en-LT"/>
          </a:p>
        </p:txBody>
      </p:sp>
      <p:sp>
        <p:nvSpPr>
          <p:cNvPr id="3" name="Content Placeholder 2">
            <a:extLst>
              <a:ext uri="{FF2B5EF4-FFF2-40B4-BE49-F238E27FC236}">
                <a16:creationId xmlns:a16="http://schemas.microsoft.com/office/drawing/2014/main" id="{ABFD1E55-8EBC-A1EA-45D4-890D8395502F}"/>
              </a:ext>
            </a:extLst>
          </p:cNvPr>
          <p:cNvSpPr>
            <a:spLocks noGrp="1"/>
          </p:cNvSpPr>
          <p:nvPr>
            <p:ph sz="half" idx="1"/>
          </p:nvPr>
        </p:nvSpPr>
        <p:spPr>
          <a:xfrm>
            <a:off x="588194" y="1821628"/>
            <a:ext cx="5219700" cy="2207362"/>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4" name="Content Placeholder 3">
            <a:extLst>
              <a:ext uri="{FF2B5EF4-FFF2-40B4-BE49-F238E27FC236}">
                <a16:creationId xmlns:a16="http://schemas.microsoft.com/office/drawing/2014/main" id="{EA4AB8E5-5915-86A9-2150-F3FC22757107}"/>
              </a:ext>
            </a:extLst>
          </p:cNvPr>
          <p:cNvSpPr>
            <a:spLocks noGrp="1"/>
          </p:cNvSpPr>
          <p:nvPr>
            <p:ph sz="half" idx="2"/>
          </p:nvPr>
        </p:nvSpPr>
        <p:spPr>
          <a:xfrm>
            <a:off x="5987280" y="1821628"/>
            <a:ext cx="5221288" cy="2207362"/>
          </a:xfrm>
        </p:spPr>
        <p:txBody>
          <a:bodyPr>
            <a:normAutofit/>
          </a:bodyPr>
          <a:lstStyle>
            <a:lvl1pPr>
              <a:defRPr sz="1400"/>
            </a:lvl1pPr>
            <a:lvl2pPr>
              <a:defRPr sz="1200"/>
            </a:lvl2pPr>
            <a:lvl3pPr>
              <a:defRPr sz="1100"/>
            </a:lvl3pPr>
            <a:lvl4pPr>
              <a:defRPr sz="1050"/>
            </a:lvl4pPr>
            <a:lvl5pPr>
              <a:defRPr sz="1050"/>
            </a:lvl5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LT"/>
          </a:p>
        </p:txBody>
      </p:sp>
      <p:sp>
        <p:nvSpPr>
          <p:cNvPr id="5" name="Date Placeholder 4">
            <a:extLst>
              <a:ext uri="{FF2B5EF4-FFF2-40B4-BE49-F238E27FC236}">
                <a16:creationId xmlns:a16="http://schemas.microsoft.com/office/drawing/2014/main" id="{DE729100-C1F8-829C-5F68-F1AFB3278F24}"/>
              </a:ext>
            </a:extLst>
          </p:cNvPr>
          <p:cNvSpPr>
            <a:spLocks noGrp="1"/>
          </p:cNvSpPr>
          <p:nvPr>
            <p:ph type="dt" sz="half" idx="10"/>
          </p:nvPr>
        </p:nvSpPr>
        <p:spPr/>
        <p:txBody>
          <a:bodyPr/>
          <a:lstStyle/>
          <a:p>
            <a:r>
              <a:rPr lang="en-US"/>
              <a:t>2022-11-09</a:t>
            </a:r>
            <a:endParaRPr lang="en-LT"/>
          </a:p>
        </p:txBody>
      </p:sp>
      <p:sp>
        <p:nvSpPr>
          <p:cNvPr id="6" name="Footer Placeholder 5">
            <a:extLst>
              <a:ext uri="{FF2B5EF4-FFF2-40B4-BE49-F238E27FC236}">
                <a16:creationId xmlns:a16="http://schemas.microsoft.com/office/drawing/2014/main" id="{1D82E1C4-5D1A-0703-C61F-C0A6D2813827}"/>
              </a:ext>
            </a:extLst>
          </p:cNvPr>
          <p:cNvSpPr>
            <a:spLocks noGrp="1"/>
          </p:cNvSpPr>
          <p:nvPr>
            <p:ph type="ftr" sz="quarter" idx="11"/>
          </p:nvPr>
        </p:nvSpPr>
        <p:spPr/>
        <p:txBody>
          <a:bodyPr/>
          <a:lstStyle/>
          <a:p>
            <a:r>
              <a:rPr lang="en-GB"/>
              <a:t>VILNIAUS VYSTYMO KOMPANIJA</a:t>
            </a:r>
            <a:endParaRPr lang="en-LT"/>
          </a:p>
        </p:txBody>
      </p:sp>
      <p:sp>
        <p:nvSpPr>
          <p:cNvPr id="7" name="Slide Number Placeholder 6">
            <a:extLst>
              <a:ext uri="{FF2B5EF4-FFF2-40B4-BE49-F238E27FC236}">
                <a16:creationId xmlns:a16="http://schemas.microsoft.com/office/drawing/2014/main" id="{57AB934B-05F7-BCEF-055D-08FBA53D5E47}"/>
              </a:ext>
            </a:extLst>
          </p:cNvPr>
          <p:cNvSpPr>
            <a:spLocks noGrp="1"/>
          </p:cNvSpPr>
          <p:nvPr>
            <p:ph type="sldNum" sz="quarter" idx="12"/>
          </p:nvPr>
        </p:nvSpPr>
        <p:spPr/>
        <p:txBody>
          <a:bodyPr/>
          <a:lstStyle/>
          <a:p>
            <a:fld id="{96A2724C-3255-754F-837D-4B9E719020A6}" type="slidenum">
              <a:rPr lang="en-LT" smtClean="0"/>
              <a:t>‹#›</a:t>
            </a:fld>
            <a:endParaRPr lang="en-LT"/>
          </a:p>
        </p:txBody>
      </p:sp>
      <p:sp>
        <p:nvSpPr>
          <p:cNvPr id="8" name="Content Placeholder 2">
            <a:extLst>
              <a:ext uri="{FF2B5EF4-FFF2-40B4-BE49-F238E27FC236}">
                <a16:creationId xmlns:a16="http://schemas.microsoft.com/office/drawing/2014/main" id="{BA552BF8-287C-B12A-7BE5-B0459488191D}"/>
              </a:ext>
            </a:extLst>
          </p:cNvPr>
          <p:cNvSpPr>
            <a:spLocks noGrp="1"/>
          </p:cNvSpPr>
          <p:nvPr>
            <p:ph sz="half" idx="13"/>
          </p:nvPr>
        </p:nvSpPr>
        <p:spPr>
          <a:xfrm>
            <a:off x="584399" y="4101364"/>
            <a:ext cx="5219700" cy="2207362"/>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9" name="Content Placeholder 3">
            <a:extLst>
              <a:ext uri="{FF2B5EF4-FFF2-40B4-BE49-F238E27FC236}">
                <a16:creationId xmlns:a16="http://schemas.microsoft.com/office/drawing/2014/main" id="{4DD48963-FB7F-0CFF-1181-18F821BC8D57}"/>
              </a:ext>
            </a:extLst>
          </p:cNvPr>
          <p:cNvSpPr>
            <a:spLocks noGrp="1"/>
          </p:cNvSpPr>
          <p:nvPr>
            <p:ph sz="half" idx="14"/>
          </p:nvPr>
        </p:nvSpPr>
        <p:spPr>
          <a:xfrm>
            <a:off x="5983485" y="4101364"/>
            <a:ext cx="5221288" cy="2207362"/>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Tree>
    <p:extLst>
      <p:ext uri="{BB962C8B-B14F-4D97-AF65-F5344CB8AC3E}">
        <p14:creationId xmlns:p14="http://schemas.microsoft.com/office/powerpoint/2010/main" val="1031321849"/>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Visiškai tuščia">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950624"/>
      </p:ext>
    </p:extLst>
  </p:cSld>
  <p:clrMapOvr>
    <a:masterClrMapping/>
  </p:clrMapOvr>
  <p:hf hd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eturi turiniai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2E84-D29A-EF83-D7EB-0CB239FD539E}"/>
              </a:ext>
            </a:extLst>
          </p:cNvPr>
          <p:cNvSpPr>
            <a:spLocks noGrp="1"/>
          </p:cNvSpPr>
          <p:nvPr>
            <p:ph type="title"/>
          </p:nvPr>
        </p:nvSpPr>
        <p:spPr/>
        <p:txBody>
          <a:bodyPr/>
          <a:lstStyle/>
          <a:p>
            <a:r>
              <a:rPr lang="lt-LT"/>
              <a:t>Spustelėję redaguokite stilių</a:t>
            </a:r>
            <a:endParaRPr lang="en-LT"/>
          </a:p>
        </p:txBody>
      </p:sp>
      <p:sp>
        <p:nvSpPr>
          <p:cNvPr id="3" name="Content Placeholder 2">
            <a:extLst>
              <a:ext uri="{FF2B5EF4-FFF2-40B4-BE49-F238E27FC236}">
                <a16:creationId xmlns:a16="http://schemas.microsoft.com/office/drawing/2014/main" id="{ABFD1E55-8EBC-A1EA-45D4-890D8395502F}"/>
              </a:ext>
            </a:extLst>
          </p:cNvPr>
          <p:cNvSpPr>
            <a:spLocks noGrp="1"/>
          </p:cNvSpPr>
          <p:nvPr>
            <p:ph sz="half" idx="1"/>
          </p:nvPr>
        </p:nvSpPr>
        <p:spPr>
          <a:xfrm>
            <a:off x="576264" y="1825625"/>
            <a:ext cx="2519361" cy="4483100"/>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5" name="Date Placeholder 4">
            <a:extLst>
              <a:ext uri="{FF2B5EF4-FFF2-40B4-BE49-F238E27FC236}">
                <a16:creationId xmlns:a16="http://schemas.microsoft.com/office/drawing/2014/main" id="{DE729100-C1F8-829C-5F68-F1AFB3278F24}"/>
              </a:ext>
            </a:extLst>
          </p:cNvPr>
          <p:cNvSpPr>
            <a:spLocks noGrp="1"/>
          </p:cNvSpPr>
          <p:nvPr>
            <p:ph type="dt" sz="half" idx="10"/>
          </p:nvPr>
        </p:nvSpPr>
        <p:spPr/>
        <p:txBody>
          <a:bodyPr/>
          <a:lstStyle/>
          <a:p>
            <a:r>
              <a:rPr lang="en-US"/>
              <a:t>2022-11-09</a:t>
            </a:r>
            <a:endParaRPr lang="en-LT"/>
          </a:p>
        </p:txBody>
      </p:sp>
      <p:sp>
        <p:nvSpPr>
          <p:cNvPr id="6" name="Footer Placeholder 5">
            <a:extLst>
              <a:ext uri="{FF2B5EF4-FFF2-40B4-BE49-F238E27FC236}">
                <a16:creationId xmlns:a16="http://schemas.microsoft.com/office/drawing/2014/main" id="{1D82E1C4-5D1A-0703-C61F-C0A6D2813827}"/>
              </a:ext>
            </a:extLst>
          </p:cNvPr>
          <p:cNvSpPr>
            <a:spLocks noGrp="1"/>
          </p:cNvSpPr>
          <p:nvPr>
            <p:ph type="ftr" sz="quarter" idx="11"/>
          </p:nvPr>
        </p:nvSpPr>
        <p:spPr/>
        <p:txBody>
          <a:bodyPr/>
          <a:lstStyle/>
          <a:p>
            <a:r>
              <a:rPr lang="en-GB"/>
              <a:t>VILNIAUS VYSTYMO KOMPANIJA</a:t>
            </a:r>
            <a:endParaRPr lang="en-LT"/>
          </a:p>
        </p:txBody>
      </p:sp>
      <p:sp>
        <p:nvSpPr>
          <p:cNvPr id="7" name="Slide Number Placeholder 6">
            <a:extLst>
              <a:ext uri="{FF2B5EF4-FFF2-40B4-BE49-F238E27FC236}">
                <a16:creationId xmlns:a16="http://schemas.microsoft.com/office/drawing/2014/main" id="{57AB934B-05F7-BCEF-055D-08FBA53D5E47}"/>
              </a:ext>
            </a:extLst>
          </p:cNvPr>
          <p:cNvSpPr>
            <a:spLocks noGrp="1"/>
          </p:cNvSpPr>
          <p:nvPr>
            <p:ph type="sldNum" sz="quarter" idx="12"/>
          </p:nvPr>
        </p:nvSpPr>
        <p:spPr/>
        <p:txBody>
          <a:bodyPr/>
          <a:lstStyle/>
          <a:p>
            <a:fld id="{96A2724C-3255-754F-837D-4B9E719020A6}" type="slidenum">
              <a:rPr lang="en-LT" smtClean="0"/>
              <a:t>‹#›</a:t>
            </a:fld>
            <a:endParaRPr lang="en-LT"/>
          </a:p>
        </p:txBody>
      </p:sp>
      <p:sp>
        <p:nvSpPr>
          <p:cNvPr id="4" name="Content Placeholder 2">
            <a:extLst>
              <a:ext uri="{FF2B5EF4-FFF2-40B4-BE49-F238E27FC236}">
                <a16:creationId xmlns:a16="http://schemas.microsoft.com/office/drawing/2014/main" id="{A720EDE5-DD26-FE24-4A1B-55C160C8459E}"/>
              </a:ext>
            </a:extLst>
          </p:cNvPr>
          <p:cNvSpPr>
            <a:spLocks noGrp="1"/>
          </p:cNvSpPr>
          <p:nvPr>
            <p:ph sz="half" idx="13"/>
          </p:nvPr>
        </p:nvSpPr>
        <p:spPr>
          <a:xfrm>
            <a:off x="3272490" y="1825625"/>
            <a:ext cx="2519361" cy="4483100"/>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10" name="Content Placeholder 2">
            <a:extLst>
              <a:ext uri="{FF2B5EF4-FFF2-40B4-BE49-F238E27FC236}">
                <a16:creationId xmlns:a16="http://schemas.microsoft.com/office/drawing/2014/main" id="{9A09E3C9-7A54-C9FA-6F47-43C8603C2EC1}"/>
              </a:ext>
            </a:extLst>
          </p:cNvPr>
          <p:cNvSpPr>
            <a:spLocks noGrp="1"/>
          </p:cNvSpPr>
          <p:nvPr>
            <p:ph sz="half" idx="14"/>
          </p:nvPr>
        </p:nvSpPr>
        <p:spPr>
          <a:xfrm>
            <a:off x="5976939" y="1825625"/>
            <a:ext cx="2519361" cy="4483100"/>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11" name="Content Placeholder 2">
            <a:extLst>
              <a:ext uri="{FF2B5EF4-FFF2-40B4-BE49-F238E27FC236}">
                <a16:creationId xmlns:a16="http://schemas.microsoft.com/office/drawing/2014/main" id="{7A096752-651A-5FFF-8608-3935CE9A570D}"/>
              </a:ext>
            </a:extLst>
          </p:cNvPr>
          <p:cNvSpPr>
            <a:spLocks noGrp="1"/>
          </p:cNvSpPr>
          <p:nvPr>
            <p:ph sz="half" idx="15"/>
          </p:nvPr>
        </p:nvSpPr>
        <p:spPr>
          <a:xfrm>
            <a:off x="8677277" y="1825625"/>
            <a:ext cx="2519361" cy="4483100"/>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Tree>
    <p:extLst>
      <p:ext uri="{BB962C8B-B14F-4D97-AF65-F5344CB8AC3E}">
        <p14:creationId xmlns:p14="http://schemas.microsoft.com/office/powerpoint/2010/main" val="1543715085"/>
      </p:ext>
    </p:extLst>
  </p:cSld>
  <p:clrMapOvr>
    <a:masterClrMapping/>
  </p:clrMapOvr>
  <p:hf hd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eturi turiniai_mažas aprašym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2E84-D29A-EF83-D7EB-0CB239FD539E}"/>
              </a:ext>
            </a:extLst>
          </p:cNvPr>
          <p:cNvSpPr>
            <a:spLocks noGrp="1"/>
          </p:cNvSpPr>
          <p:nvPr>
            <p:ph type="title"/>
          </p:nvPr>
        </p:nvSpPr>
        <p:spPr/>
        <p:txBody>
          <a:bodyPr/>
          <a:lstStyle/>
          <a:p>
            <a:r>
              <a:rPr lang="lt-LT"/>
              <a:t>Spustelėję redaguokite stilių</a:t>
            </a:r>
            <a:endParaRPr lang="en-LT"/>
          </a:p>
        </p:txBody>
      </p:sp>
      <p:sp>
        <p:nvSpPr>
          <p:cNvPr id="3" name="Content Placeholder 2">
            <a:extLst>
              <a:ext uri="{FF2B5EF4-FFF2-40B4-BE49-F238E27FC236}">
                <a16:creationId xmlns:a16="http://schemas.microsoft.com/office/drawing/2014/main" id="{ABFD1E55-8EBC-A1EA-45D4-890D8395502F}"/>
              </a:ext>
            </a:extLst>
          </p:cNvPr>
          <p:cNvSpPr>
            <a:spLocks noGrp="1"/>
          </p:cNvSpPr>
          <p:nvPr>
            <p:ph sz="half" idx="1"/>
          </p:nvPr>
        </p:nvSpPr>
        <p:spPr>
          <a:xfrm>
            <a:off x="576264" y="1825625"/>
            <a:ext cx="2519361" cy="3115543"/>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5" name="Date Placeholder 4">
            <a:extLst>
              <a:ext uri="{FF2B5EF4-FFF2-40B4-BE49-F238E27FC236}">
                <a16:creationId xmlns:a16="http://schemas.microsoft.com/office/drawing/2014/main" id="{DE729100-C1F8-829C-5F68-F1AFB3278F24}"/>
              </a:ext>
            </a:extLst>
          </p:cNvPr>
          <p:cNvSpPr>
            <a:spLocks noGrp="1"/>
          </p:cNvSpPr>
          <p:nvPr>
            <p:ph type="dt" sz="half" idx="10"/>
          </p:nvPr>
        </p:nvSpPr>
        <p:spPr/>
        <p:txBody>
          <a:bodyPr/>
          <a:lstStyle/>
          <a:p>
            <a:r>
              <a:rPr lang="en-US"/>
              <a:t>2022-11-09</a:t>
            </a:r>
            <a:endParaRPr lang="en-LT"/>
          </a:p>
        </p:txBody>
      </p:sp>
      <p:sp>
        <p:nvSpPr>
          <p:cNvPr id="6" name="Footer Placeholder 5">
            <a:extLst>
              <a:ext uri="{FF2B5EF4-FFF2-40B4-BE49-F238E27FC236}">
                <a16:creationId xmlns:a16="http://schemas.microsoft.com/office/drawing/2014/main" id="{1D82E1C4-5D1A-0703-C61F-C0A6D2813827}"/>
              </a:ext>
            </a:extLst>
          </p:cNvPr>
          <p:cNvSpPr>
            <a:spLocks noGrp="1"/>
          </p:cNvSpPr>
          <p:nvPr>
            <p:ph type="ftr" sz="quarter" idx="11"/>
          </p:nvPr>
        </p:nvSpPr>
        <p:spPr/>
        <p:txBody>
          <a:bodyPr/>
          <a:lstStyle/>
          <a:p>
            <a:r>
              <a:rPr lang="en-GB"/>
              <a:t>VILNIAUS VYSTYMO KOMPANIJA</a:t>
            </a:r>
            <a:endParaRPr lang="en-LT"/>
          </a:p>
        </p:txBody>
      </p:sp>
      <p:sp>
        <p:nvSpPr>
          <p:cNvPr id="7" name="Slide Number Placeholder 6">
            <a:extLst>
              <a:ext uri="{FF2B5EF4-FFF2-40B4-BE49-F238E27FC236}">
                <a16:creationId xmlns:a16="http://schemas.microsoft.com/office/drawing/2014/main" id="{57AB934B-05F7-BCEF-055D-08FBA53D5E47}"/>
              </a:ext>
            </a:extLst>
          </p:cNvPr>
          <p:cNvSpPr>
            <a:spLocks noGrp="1"/>
          </p:cNvSpPr>
          <p:nvPr>
            <p:ph type="sldNum" sz="quarter" idx="12"/>
          </p:nvPr>
        </p:nvSpPr>
        <p:spPr/>
        <p:txBody>
          <a:bodyPr/>
          <a:lstStyle/>
          <a:p>
            <a:fld id="{96A2724C-3255-754F-837D-4B9E719020A6}" type="slidenum">
              <a:rPr lang="en-LT" smtClean="0"/>
              <a:t>‹#›</a:t>
            </a:fld>
            <a:endParaRPr lang="en-LT"/>
          </a:p>
        </p:txBody>
      </p:sp>
      <p:sp>
        <p:nvSpPr>
          <p:cNvPr id="4" name="Content Placeholder 2">
            <a:extLst>
              <a:ext uri="{FF2B5EF4-FFF2-40B4-BE49-F238E27FC236}">
                <a16:creationId xmlns:a16="http://schemas.microsoft.com/office/drawing/2014/main" id="{A720EDE5-DD26-FE24-4A1B-55C160C8459E}"/>
              </a:ext>
            </a:extLst>
          </p:cNvPr>
          <p:cNvSpPr>
            <a:spLocks noGrp="1"/>
          </p:cNvSpPr>
          <p:nvPr>
            <p:ph sz="half" idx="13"/>
          </p:nvPr>
        </p:nvSpPr>
        <p:spPr>
          <a:xfrm>
            <a:off x="3272490" y="1825625"/>
            <a:ext cx="2519361" cy="3115543"/>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10" name="Content Placeholder 2">
            <a:extLst>
              <a:ext uri="{FF2B5EF4-FFF2-40B4-BE49-F238E27FC236}">
                <a16:creationId xmlns:a16="http://schemas.microsoft.com/office/drawing/2014/main" id="{9A09E3C9-7A54-C9FA-6F47-43C8603C2EC1}"/>
              </a:ext>
            </a:extLst>
          </p:cNvPr>
          <p:cNvSpPr>
            <a:spLocks noGrp="1"/>
          </p:cNvSpPr>
          <p:nvPr>
            <p:ph sz="half" idx="14"/>
          </p:nvPr>
        </p:nvSpPr>
        <p:spPr>
          <a:xfrm>
            <a:off x="5976939" y="1825625"/>
            <a:ext cx="2519361" cy="3115543"/>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11" name="Content Placeholder 2">
            <a:extLst>
              <a:ext uri="{FF2B5EF4-FFF2-40B4-BE49-F238E27FC236}">
                <a16:creationId xmlns:a16="http://schemas.microsoft.com/office/drawing/2014/main" id="{7A096752-651A-5FFF-8608-3935CE9A570D}"/>
              </a:ext>
            </a:extLst>
          </p:cNvPr>
          <p:cNvSpPr>
            <a:spLocks noGrp="1"/>
          </p:cNvSpPr>
          <p:nvPr>
            <p:ph sz="half" idx="15"/>
          </p:nvPr>
        </p:nvSpPr>
        <p:spPr>
          <a:xfrm>
            <a:off x="8677277" y="1825625"/>
            <a:ext cx="2519361" cy="3115543"/>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8" name="Content Placeholder 2">
            <a:extLst>
              <a:ext uri="{FF2B5EF4-FFF2-40B4-BE49-F238E27FC236}">
                <a16:creationId xmlns:a16="http://schemas.microsoft.com/office/drawing/2014/main" id="{BD37DD2F-5374-164C-DE47-705632DB90EA}"/>
              </a:ext>
            </a:extLst>
          </p:cNvPr>
          <p:cNvSpPr>
            <a:spLocks noGrp="1"/>
          </p:cNvSpPr>
          <p:nvPr>
            <p:ph sz="half" idx="16"/>
          </p:nvPr>
        </p:nvSpPr>
        <p:spPr>
          <a:xfrm>
            <a:off x="576264" y="5085184"/>
            <a:ext cx="2519361" cy="1223541"/>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9" name="Content Placeholder 2">
            <a:extLst>
              <a:ext uri="{FF2B5EF4-FFF2-40B4-BE49-F238E27FC236}">
                <a16:creationId xmlns:a16="http://schemas.microsoft.com/office/drawing/2014/main" id="{2EAA97C4-FCAF-0E19-65A4-BCB70D7FFB8E}"/>
              </a:ext>
            </a:extLst>
          </p:cNvPr>
          <p:cNvSpPr>
            <a:spLocks noGrp="1"/>
          </p:cNvSpPr>
          <p:nvPr>
            <p:ph sz="half" idx="17"/>
          </p:nvPr>
        </p:nvSpPr>
        <p:spPr>
          <a:xfrm>
            <a:off x="3272490" y="5085184"/>
            <a:ext cx="2519361" cy="1223541"/>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12" name="Content Placeholder 2">
            <a:extLst>
              <a:ext uri="{FF2B5EF4-FFF2-40B4-BE49-F238E27FC236}">
                <a16:creationId xmlns:a16="http://schemas.microsoft.com/office/drawing/2014/main" id="{B5B1CD2D-B907-5191-C00C-68E19D6EAE89}"/>
              </a:ext>
            </a:extLst>
          </p:cNvPr>
          <p:cNvSpPr>
            <a:spLocks noGrp="1"/>
          </p:cNvSpPr>
          <p:nvPr>
            <p:ph sz="half" idx="18"/>
          </p:nvPr>
        </p:nvSpPr>
        <p:spPr>
          <a:xfrm>
            <a:off x="5976939" y="5085184"/>
            <a:ext cx="2519361" cy="1223541"/>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13" name="Content Placeholder 2">
            <a:extLst>
              <a:ext uri="{FF2B5EF4-FFF2-40B4-BE49-F238E27FC236}">
                <a16:creationId xmlns:a16="http://schemas.microsoft.com/office/drawing/2014/main" id="{7C13C4F5-95C2-15ED-00FD-35F97EB31F56}"/>
              </a:ext>
            </a:extLst>
          </p:cNvPr>
          <p:cNvSpPr>
            <a:spLocks noGrp="1"/>
          </p:cNvSpPr>
          <p:nvPr>
            <p:ph sz="half" idx="19"/>
          </p:nvPr>
        </p:nvSpPr>
        <p:spPr>
          <a:xfrm>
            <a:off x="8677277" y="5085184"/>
            <a:ext cx="2519361" cy="1223541"/>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Tree>
    <p:extLst>
      <p:ext uri="{BB962C8B-B14F-4D97-AF65-F5344CB8AC3E}">
        <p14:creationId xmlns:p14="http://schemas.microsoft.com/office/powerpoint/2010/main" val="1537371106"/>
      </p:ext>
    </p:extLst>
  </p:cSld>
  <p:clrMapOvr>
    <a:masterClrMapping/>
  </p:clrMapOvr>
  <p:hf hd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enki turinia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2E84-D29A-EF83-D7EB-0CB239FD539E}"/>
              </a:ext>
            </a:extLst>
          </p:cNvPr>
          <p:cNvSpPr>
            <a:spLocks noGrp="1"/>
          </p:cNvSpPr>
          <p:nvPr>
            <p:ph type="title"/>
          </p:nvPr>
        </p:nvSpPr>
        <p:spPr/>
        <p:txBody>
          <a:bodyPr/>
          <a:lstStyle/>
          <a:p>
            <a:r>
              <a:rPr lang="lt-LT"/>
              <a:t>Spustelėję redaguokite stilių</a:t>
            </a:r>
            <a:endParaRPr lang="en-LT"/>
          </a:p>
        </p:txBody>
      </p:sp>
      <p:sp>
        <p:nvSpPr>
          <p:cNvPr id="3" name="Content Placeholder 2">
            <a:extLst>
              <a:ext uri="{FF2B5EF4-FFF2-40B4-BE49-F238E27FC236}">
                <a16:creationId xmlns:a16="http://schemas.microsoft.com/office/drawing/2014/main" id="{ABFD1E55-8EBC-A1EA-45D4-890D8395502F}"/>
              </a:ext>
            </a:extLst>
          </p:cNvPr>
          <p:cNvSpPr>
            <a:spLocks noGrp="1"/>
          </p:cNvSpPr>
          <p:nvPr>
            <p:ph sz="half" idx="1"/>
          </p:nvPr>
        </p:nvSpPr>
        <p:spPr>
          <a:xfrm>
            <a:off x="576264" y="4136502"/>
            <a:ext cx="3419474" cy="2172222"/>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5" name="Date Placeholder 4">
            <a:extLst>
              <a:ext uri="{FF2B5EF4-FFF2-40B4-BE49-F238E27FC236}">
                <a16:creationId xmlns:a16="http://schemas.microsoft.com/office/drawing/2014/main" id="{DE729100-C1F8-829C-5F68-F1AFB3278F24}"/>
              </a:ext>
            </a:extLst>
          </p:cNvPr>
          <p:cNvSpPr>
            <a:spLocks noGrp="1"/>
          </p:cNvSpPr>
          <p:nvPr>
            <p:ph type="dt" sz="half" idx="10"/>
          </p:nvPr>
        </p:nvSpPr>
        <p:spPr/>
        <p:txBody>
          <a:bodyPr/>
          <a:lstStyle/>
          <a:p>
            <a:r>
              <a:rPr lang="en-US"/>
              <a:t>2022-11-09</a:t>
            </a:r>
            <a:endParaRPr lang="en-LT"/>
          </a:p>
        </p:txBody>
      </p:sp>
      <p:sp>
        <p:nvSpPr>
          <p:cNvPr id="6" name="Footer Placeholder 5">
            <a:extLst>
              <a:ext uri="{FF2B5EF4-FFF2-40B4-BE49-F238E27FC236}">
                <a16:creationId xmlns:a16="http://schemas.microsoft.com/office/drawing/2014/main" id="{1D82E1C4-5D1A-0703-C61F-C0A6D2813827}"/>
              </a:ext>
            </a:extLst>
          </p:cNvPr>
          <p:cNvSpPr>
            <a:spLocks noGrp="1"/>
          </p:cNvSpPr>
          <p:nvPr>
            <p:ph type="ftr" sz="quarter" idx="11"/>
          </p:nvPr>
        </p:nvSpPr>
        <p:spPr/>
        <p:txBody>
          <a:bodyPr/>
          <a:lstStyle/>
          <a:p>
            <a:r>
              <a:rPr lang="en-GB"/>
              <a:t>VILNIAUS VYSTYMO KOMPANIJA</a:t>
            </a:r>
            <a:endParaRPr lang="en-LT"/>
          </a:p>
        </p:txBody>
      </p:sp>
      <p:sp>
        <p:nvSpPr>
          <p:cNvPr id="7" name="Slide Number Placeholder 6">
            <a:extLst>
              <a:ext uri="{FF2B5EF4-FFF2-40B4-BE49-F238E27FC236}">
                <a16:creationId xmlns:a16="http://schemas.microsoft.com/office/drawing/2014/main" id="{57AB934B-05F7-BCEF-055D-08FBA53D5E47}"/>
              </a:ext>
            </a:extLst>
          </p:cNvPr>
          <p:cNvSpPr>
            <a:spLocks noGrp="1"/>
          </p:cNvSpPr>
          <p:nvPr>
            <p:ph type="sldNum" sz="quarter" idx="12"/>
          </p:nvPr>
        </p:nvSpPr>
        <p:spPr/>
        <p:txBody>
          <a:bodyPr/>
          <a:lstStyle/>
          <a:p>
            <a:fld id="{96A2724C-3255-754F-837D-4B9E719020A6}" type="slidenum">
              <a:rPr lang="en-LT" smtClean="0"/>
              <a:t>‹#›</a:t>
            </a:fld>
            <a:endParaRPr lang="en-LT"/>
          </a:p>
        </p:txBody>
      </p:sp>
      <p:sp>
        <p:nvSpPr>
          <p:cNvPr id="8" name="Content Placeholder 2">
            <a:extLst>
              <a:ext uri="{FF2B5EF4-FFF2-40B4-BE49-F238E27FC236}">
                <a16:creationId xmlns:a16="http://schemas.microsoft.com/office/drawing/2014/main" id="{A8AFA2C6-76ED-2130-34CE-F92D24EC3BB5}"/>
              </a:ext>
            </a:extLst>
          </p:cNvPr>
          <p:cNvSpPr>
            <a:spLocks noGrp="1"/>
          </p:cNvSpPr>
          <p:nvPr>
            <p:ph sz="half" idx="13"/>
          </p:nvPr>
        </p:nvSpPr>
        <p:spPr>
          <a:xfrm>
            <a:off x="4176714" y="4136502"/>
            <a:ext cx="3419474" cy="2172222"/>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9" name="Content Placeholder 2">
            <a:extLst>
              <a:ext uri="{FF2B5EF4-FFF2-40B4-BE49-F238E27FC236}">
                <a16:creationId xmlns:a16="http://schemas.microsoft.com/office/drawing/2014/main" id="{264727D1-80FB-CB70-B76F-AFA63967EE2E}"/>
              </a:ext>
            </a:extLst>
          </p:cNvPr>
          <p:cNvSpPr>
            <a:spLocks noGrp="1"/>
          </p:cNvSpPr>
          <p:nvPr>
            <p:ph sz="half" idx="14"/>
          </p:nvPr>
        </p:nvSpPr>
        <p:spPr>
          <a:xfrm>
            <a:off x="7777164" y="4136729"/>
            <a:ext cx="3419474" cy="2172222"/>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4" name="Content Placeholder 2">
            <a:extLst>
              <a:ext uri="{FF2B5EF4-FFF2-40B4-BE49-F238E27FC236}">
                <a16:creationId xmlns:a16="http://schemas.microsoft.com/office/drawing/2014/main" id="{EC733B47-2C43-BF38-2F06-C998CBD06992}"/>
              </a:ext>
            </a:extLst>
          </p:cNvPr>
          <p:cNvSpPr>
            <a:spLocks noGrp="1"/>
          </p:cNvSpPr>
          <p:nvPr>
            <p:ph sz="half" idx="15"/>
          </p:nvPr>
        </p:nvSpPr>
        <p:spPr>
          <a:xfrm>
            <a:off x="576263" y="1813724"/>
            <a:ext cx="5219699" cy="2172222"/>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10" name="Content Placeholder 2">
            <a:extLst>
              <a:ext uri="{FF2B5EF4-FFF2-40B4-BE49-F238E27FC236}">
                <a16:creationId xmlns:a16="http://schemas.microsoft.com/office/drawing/2014/main" id="{DE0970E1-C575-5F0D-9CF4-F287D4B644BF}"/>
              </a:ext>
            </a:extLst>
          </p:cNvPr>
          <p:cNvSpPr>
            <a:spLocks noGrp="1"/>
          </p:cNvSpPr>
          <p:nvPr>
            <p:ph sz="half" idx="16"/>
          </p:nvPr>
        </p:nvSpPr>
        <p:spPr>
          <a:xfrm>
            <a:off x="5975350" y="1813724"/>
            <a:ext cx="5219699" cy="2172222"/>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Tree>
    <p:extLst>
      <p:ext uri="{BB962C8B-B14F-4D97-AF65-F5344CB8AC3E}">
        <p14:creationId xmlns:p14="http://schemas.microsoft.com/office/powerpoint/2010/main" val="3893362942"/>
      </p:ext>
    </p:extLst>
  </p:cSld>
  <p:clrMapOvr>
    <a:masterClrMapping/>
  </p:clrMapOvr>
  <p:hf hd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Šeši turinia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2E84-D29A-EF83-D7EB-0CB239FD539E}"/>
              </a:ext>
            </a:extLst>
          </p:cNvPr>
          <p:cNvSpPr>
            <a:spLocks noGrp="1"/>
          </p:cNvSpPr>
          <p:nvPr>
            <p:ph type="title"/>
          </p:nvPr>
        </p:nvSpPr>
        <p:spPr/>
        <p:txBody>
          <a:bodyPr/>
          <a:lstStyle/>
          <a:p>
            <a:r>
              <a:rPr lang="lt-LT"/>
              <a:t>Spustelėję redaguokite stilių</a:t>
            </a:r>
            <a:endParaRPr lang="en-LT"/>
          </a:p>
        </p:txBody>
      </p:sp>
      <p:sp>
        <p:nvSpPr>
          <p:cNvPr id="3" name="Content Placeholder 2">
            <a:extLst>
              <a:ext uri="{FF2B5EF4-FFF2-40B4-BE49-F238E27FC236}">
                <a16:creationId xmlns:a16="http://schemas.microsoft.com/office/drawing/2014/main" id="{ABFD1E55-8EBC-A1EA-45D4-890D8395502F}"/>
              </a:ext>
            </a:extLst>
          </p:cNvPr>
          <p:cNvSpPr>
            <a:spLocks noGrp="1"/>
          </p:cNvSpPr>
          <p:nvPr>
            <p:ph sz="half" idx="1"/>
          </p:nvPr>
        </p:nvSpPr>
        <p:spPr>
          <a:xfrm>
            <a:off x="576264" y="4136502"/>
            <a:ext cx="3419474" cy="2172222"/>
          </a:xfrm>
        </p:spPr>
        <p:txBody>
          <a:bodyPr lIns="182880" tIns="91440" rIns="182880" bIns="91440">
            <a:noAutofit/>
          </a:bodyPr>
          <a:lstStyle>
            <a:lvl1pPr>
              <a:defRPr sz="1050"/>
            </a:lvl1pPr>
            <a:lvl2pPr>
              <a:defRPr sz="1050"/>
            </a:lvl2pPr>
            <a:lvl3pPr>
              <a:defRPr sz="105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5" name="Date Placeholder 4">
            <a:extLst>
              <a:ext uri="{FF2B5EF4-FFF2-40B4-BE49-F238E27FC236}">
                <a16:creationId xmlns:a16="http://schemas.microsoft.com/office/drawing/2014/main" id="{DE729100-C1F8-829C-5F68-F1AFB3278F24}"/>
              </a:ext>
            </a:extLst>
          </p:cNvPr>
          <p:cNvSpPr>
            <a:spLocks noGrp="1"/>
          </p:cNvSpPr>
          <p:nvPr>
            <p:ph type="dt" sz="half" idx="10"/>
          </p:nvPr>
        </p:nvSpPr>
        <p:spPr/>
        <p:txBody>
          <a:bodyPr/>
          <a:lstStyle/>
          <a:p>
            <a:r>
              <a:rPr lang="en-US"/>
              <a:t>2022-11-09</a:t>
            </a:r>
            <a:endParaRPr lang="en-LT"/>
          </a:p>
        </p:txBody>
      </p:sp>
      <p:sp>
        <p:nvSpPr>
          <p:cNvPr id="6" name="Footer Placeholder 5">
            <a:extLst>
              <a:ext uri="{FF2B5EF4-FFF2-40B4-BE49-F238E27FC236}">
                <a16:creationId xmlns:a16="http://schemas.microsoft.com/office/drawing/2014/main" id="{1D82E1C4-5D1A-0703-C61F-C0A6D2813827}"/>
              </a:ext>
            </a:extLst>
          </p:cNvPr>
          <p:cNvSpPr>
            <a:spLocks noGrp="1"/>
          </p:cNvSpPr>
          <p:nvPr>
            <p:ph type="ftr" sz="quarter" idx="11"/>
          </p:nvPr>
        </p:nvSpPr>
        <p:spPr/>
        <p:txBody>
          <a:bodyPr/>
          <a:lstStyle/>
          <a:p>
            <a:r>
              <a:rPr lang="en-GB"/>
              <a:t>VILNIAUS VYSTYMO KOMPANIJA</a:t>
            </a:r>
            <a:endParaRPr lang="en-LT"/>
          </a:p>
        </p:txBody>
      </p:sp>
      <p:sp>
        <p:nvSpPr>
          <p:cNvPr id="7" name="Slide Number Placeholder 6">
            <a:extLst>
              <a:ext uri="{FF2B5EF4-FFF2-40B4-BE49-F238E27FC236}">
                <a16:creationId xmlns:a16="http://schemas.microsoft.com/office/drawing/2014/main" id="{57AB934B-05F7-BCEF-055D-08FBA53D5E47}"/>
              </a:ext>
            </a:extLst>
          </p:cNvPr>
          <p:cNvSpPr>
            <a:spLocks noGrp="1"/>
          </p:cNvSpPr>
          <p:nvPr>
            <p:ph type="sldNum" sz="quarter" idx="12"/>
          </p:nvPr>
        </p:nvSpPr>
        <p:spPr/>
        <p:txBody>
          <a:bodyPr/>
          <a:lstStyle/>
          <a:p>
            <a:fld id="{96A2724C-3255-754F-837D-4B9E719020A6}" type="slidenum">
              <a:rPr lang="en-LT" smtClean="0"/>
              <a:t>‹#›</a:t>
            </a:fld>
            <a:endParaRPr lang="en-LT"/>
          </a:p>
        </p:txBody>
      </p:sp>
      <p:sp>
        <p:nvSpPr>
          <p:cNvPr id="8" name="Content Placeholder 2">
            <a:extLst>
              <a:ext uri="{FF2B5EF4-FFF2-40B4-BE49-F238E27FC236}">
                <a16:creationId xmlns:a16="http://schemas.microsoft.com/office/drawing/2014/main" id="{A8AFA2C6-76ED-2130-34CE-F92D24EC3BB5}"/>
              </a:ext>
            </a:extLst>
          </p:cNvPr>
          <p:cNvSpPr>
            <a:spLocks noGrp="1"/>
          </p:cNvSpPr>
          <p:nvPr>
            <p:ph sz="half" idx="13"/>
          </p:nvPr>
        </p:nvSpPr>
        <p:spPr>
          <a:xfrm>
            <a:off x="4176714" y="4136502"/>
            <a:ext cx="3419474" cy="2172222"/>
          </a:xfrm>
        </p:spPr>
        <p:txBody>
          <a:bodyPr lIns="182880" tIns="91440" rIns="182880" bIns="91440">
            <a:noAutofit/>
          </a:bodyPr>
          <a:lstStyle>
            <a:lvl1pPr>
              <a:defRPr sz="1050"/>
            </a:lvl1pPr>
            <a:lvl2pPr>
              <a:defRPr sz="1050"/>
            </a:lvl2pPr>
            <a:lvl3pPr>
              <a:defRPr sz="105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9" name="Content Placeholder 2">
            <a:extLst>
              <a:ext uri="{FF2B5EF4-FFF2-40B4-BE49-F238E27FC236}">
                <a16:creationId xmlns:a16="http://schemas.microsoft.com/office/drawing/2014/main" id="{264727D1-80FB-CB70-B76F-AFA63967EE2E}"/>
              </a:ext>
            </a:extLst>
          </p:cNvPr>
          <p:cNvSpPr>
            <a:spLocks noGrp="1"/>
          </p:cNvSpPr>
          <p:nvPr>
            <p:ph sz="half" idx="14"/>
          </p:nvPr>
        </p:nvSpPr>
        <p:spPr>
          <a:xfrm>
            <a:off x="7777164" y="4136729"/>
            <a:ext cx="3419474" cy="2172222"/>
          </a:xfrm>
        </p:spPr>
        <p:txBody>
          <a:bodyPr lIns="182880" tIns="91440" rIns="182880" bIns="91440">
            <a:noAutofit/>
          </a:bodyPr>
          <a:lstStyle>
            <a:lvl1pPr>
              <a:defRPr sz="1050"/>
            </a:lvl1pPr>
            <a:lvl2pPr>
              <a:defRPr sz="1050"/>
            </a:lvl2pPr>
            <a:lvl3pPr>
              <a:defRPr sz="105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11" name="Content Placeholder 2">
            <a:extLst>
              <a:ext uri="{FF2B5EF4-FFF2-40B4-BE49-F238E27FC236}">
                <a16:creationId xmlns:a16="http://schemas.microsoft.com/office/drawing/2014/main" id="{0CA914A6-BF22-FF13-00FC-D4AE1D390092}"/>
              </a:ext>
            </a:extLst>
          </p:cNvPr>
          <p:cNvSpPr>
            <a:spLocks noGrp="1"/>
          </p:cNvSpPr>
          <p:nvPr>
            <p:ph sz="half" idx="17"/>
          </p:nvPr>
        </p:nvSpPr>
        <p:spPr>
          <a:xfrm>
            <a:off x="579870" y="1813724"/>
            <a:ext cx="3419474" cy="2172222"/>
          </a:xfrm>
        </p:spPr>
        <p:txBody>
          <a:bodyPr lIns="182880" tIns="91440" rIns="182880" bIns="91440">
            <a:noAutofit/>
          </a:bodyPr>
          <a:lstStyle>
            <a:lvl1pPr>
              <a:defRPr sz="1050"/>
            </a:lvl1pPr>
            <a:lvl2pPr>
              <a:defRPr sz="1050"/>
            </a:lvl2pPr>
            <a:lvl3pPr>
              <a:defRPr sz="105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12" name="Content Placeholder 2">
            <a:extLst>
              <a:ext uri="{FF2B5EF4-FFF2-40B4-BE49-F238E27FC236}">
                <a16:creationId xmlns:a16="http://schemas.microsoft.com/office/drawing/2014/main" id="{E1DE5498-0AE9-9633-897C-2985DAB6AEB4}"/>
              </a:ext>
            </a:extLst>
          </p:cNvPr>
          <p:cNvSpPr>
            <a:spLocks noGrp="1"/>
          </p:cNvSpPr>
          <p:nvPr>
            <p:ph sz="half" idx="18"/>
          </p:nvPr>
        </p:nvSpPr>
        <p:spPr>
          <a:xfrm>
            <a:off x="4180320" y="1813724"/>
            <a:ext cx="3419474" cy="2172222"/>
          </a:xfrm>
        </p:spPr>
        <p:txBody>
          <a:bodyPr lIns="182880" tIns="91440" rIns="182880" bIns="91440">
            <a:noAutofit/>
          </a:bodyPr>
          <a:lstStyle>
            <a:lvl1pPr>
              <a:defRPr sz="1050"/>
            </a:lvl1pPr>
            <a:lvl2pPr>
              <a:defRPr sz="1050"/>
            </a:lvl2pPr>
            <a:lvl3pPr>
              <a:defRPr sz="105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13" name="Content Placeholder 2">
            <a:extLst>
              <a:ext uri="{FF2B5EF4-FFF2-40B4-BE49-F238E27FC236}">
                <a16:creationId xmlns:a16="http://schemas.microsoft.com/office/drawing/2014/main" id="{952D9DFC-EDE3-54B0-ABEE-82F989452E64}"/>
              </a:ext>
            </a:extLst>
          </p:cNvPr>
          <p:cNvSpPr>
            <a:spLocks noGrp="1"/>
          </p:cNvSpPr>
          <p:nvPr>
            <p:ph sz="half" idx="19"/>
          </p:nvPr>
        </p:nvSpPr>
        <p:spPr>
          <a:xfrm>
            <a:off x="7780770" y="1813951"/>
            <a:ext cx="3419474" cy="2172222"/>
          </a:xfrm>
        </p:spPr>
        <p:txBody>
          <a:bodyPr lIns="182880" tIns="91440" rIns="182880" bIns="91440">
            <a:noAutofit/>
          </a:bodyPr>
          <a:lstStyle>
            <a:lvl1pPr>
              <a:defRPr sz="1050"/>
            </a:lvl1pPr>
            <a:lvl2pPr>
              <a:defRPr sz="1050"/>
            </a:lvl2pPr>
            <a:lvl3pPr>
              <a:defRPr sz="105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Tree>
    <p:extLst>
      <p:ext uri="{BB962C8B-B14F-4D97-AF65-F5344CB8AC3E}">
        <p14:creationId xmlns:p14="http://schemas.microsoft.com/office/powerpoint/2010/main" val="1757796885"/>
      </p:ext>
    </p:extLst>
  </p:cSld>
  <p:clrMapOvr>
    <a:masterClrMapping/>
  </p:clrMapOvr>
  <p:hf hdr="0"/>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61F0C-8E6F-924A-E68F-5413440BCAE1}"/>
              </a:ext>
            </a:extLst>
          </p:cNvPr>
          <p:cNvSpPr>
            <a:spLocks noGrp="1"/>
          </p:cNvSpPr>
          <p:nvPr>
            <p:ph type="title"/>
          </p:nvPr>
        </p:nvSpPr>
        <p:spPr>
          <a:xfrm>
            <a:off x="576264" y="549275"/>
            <a:ext cx="4319586" cy="1600200"/>
          </a:xfrm>
        </p:spPr>
        <p:txBody>
          <a:bodyPr anchor="t">
            <a:noAutofit/>
          </a:bodyPr>
          <a:lstStyle>
            <a:lvl1pPr>
              <a:defRPr sz="4000"/>
            </a:lvl1pPr>
          </a:lstStyle>
          <a:p>
            <a:r>
              <a:rPr lang="lt-LT" dirty="0"/>
              <a:t>Spustelėję redaguokite stilių</a:t>
            </a:r>
            <a:endParaRPr lang="en-LT" dirty="0"/>
          </a:p>
        </p:txBody>
      </p:sp>
      <p:sp>
        <p:nvSpPr>
          <p:cNvPr id="3" name="Content Placeholder 2">
            <a:extLst>
              <a:ext uri="{FF2B5EF4-FFF2-40B4-BE49-F238E27FC236}">
                <a16:creationId xmlns:a16="http://schemas.microsoft.com/office/drawing/2014/main" id="{4CA9FCE3-FADF-6879-1148-AC941CE187CB}"/>
              </a:ext>
            </a:extLst>
          </p:cNvPr>
          <p:cNvSpPr>
            <a:spLocks noGrp="1"/>
          </p:cNvSpPr>
          <p:nvPr>
            <p:ph idx="1"/>
          </p:nvPr>
        </p:nvSpPr>
        <p:spPr>
          <a:xfrm>
            <a:off x="5075238" y="549275"/>
            <a:ext cx="6121400" cy="5759450"/>
          </a:xfrm>
        </p:spPr>
        <p:txBody>
          <a:bodyPr>
            <a:normAutofit/>
          </a:bodyPr>
          <a:lstStyle>
            <a:lvl1pPr>
              <a:defRPr sz="1400"/>
            </a:lvl1pPr>
            <a:lvl2pPr>
              <a:defRPr sz="1200"/>
            </a:lvl2pPr>
            <a:lvl3pPr>
              <a:defRPr sz="1100"/>
            </a:lvl3pPr>
            <a:lvl4pPr>
              <a:defRPr sz="1050"/>
            </a:lvl4pPr>
            <a:lvl5pPr>
              <a:defRPr sz="1050"/>
            </a:lvl5pPr>
            <a:lvl6pPr>
              <a:defRPr sz="2000"/>
            </a:lvl6pPr>
            <a:lvl7pPr>
              <a:defRPr sz="2000"/>
            </a:lvl7pPr>
            <a:lvl8pPr>
              <a:defRPr sz="2000"/>
            </a:lvl8pPr>
            <a:lvl9pPr>
              <a:defRPr sz="20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LT"/>
          </a:p>
        </p:txBody>
      </p:sp>
      <p:sp>
        <p:nvSpPr>
          <p:cNvPr id="4" name="Text Placeholder 3">
            <a:extLst>
              <a:ext uri="{FF2B5EF4-FFF2-40B4-BE49-F238E27FC236}">
                <a16:creationId xmlns:a16="http://schemas.microsoft.com/office/drawing/2014/main" id="{B73A8615-1C51-67F3-21EF-B4E56CAA133E}"/>
              </a:ext>
            </a:extLst>
          </p:cNvPr>
          <p:cNvSpPr>
            <a:spLocks noGrp="1"/>
          </p:cNvSpPr>
          <p:nvPr>
            <p:ph type="body" sz="half" idx="2"/>
          </p:nvPr>
        </p:nvSpPr>
        <p:spPr>
          <a:xfrm>
            <a:off x="576264" y="2348879"/>
            <a:ext cx="4319586" cy="3959845"/>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dirty="0"/>
              <a:t>Spustelėkite, kad galėtumėte redaguoti šablono teksto stilius</a:t>
            </a:r>
          </a:p>
        </p:txBody>
      </p:sp>
      <p:sp>
        <p:nvSpPr>
          <p:cNvPr id="5" name="Date Placeholder 4">
            <a:extLst>
              <a:ext uri="{FF2B5EF4-FFF2-40B4-BE49-F238E27FC236}">
                <a16:creationId xmlns:a16="http://schemas.microsoft.com/office/drawing/2014/main" id="{949B0F3A-5AA6-BB7E-9EFF-768C5F8694FD}"/>
              </a:ext>
            </a:extLst>
          </p:cNvPr>
          <p:cNvSpPr>
            <a:spLocks noGrp="1"/>
          </p:cNvSpPr>
          <p:nvPr>
            <p:ph type="dt" sz="half" idx="10"/>
          </p:nvPr>
        </p:nvSpPr>
        <p:spPr/>
        <p:txBody>
          <a:bodyPr/>
          <a:lstStyle/>
          <a:p>
            <a:r>
              <a:rPr lang="en-US"/>
              <a:t>2022-11-09</a:t>
            </a:r>
            <a:endParaRPr lang="en-LT"/>
          </a:p>
        </p:txBody>
      </p:sp>
      <p:sp>
        <p:nvSpPr>
          <p:cNvPr id="6" name="Footer Placeholder 5">
            <a:extLst>
              <a:ext uri="{FF2B5EF4-FFF2-40B4-BE49-F238E27FC236}">
                <a16:creationId xmlns:a16="http://schemas.microsoft.com/office/drawing/2014/main" id="{E3A835F8-FBB4-B897-E598-899E2909D7A3}"/>
              </a:ext>
            </a:extLst>
          </p:cNvPr>
          <p:cNvSpPr>
            <a:spLocks noGrp="1"/>
          </p:cNvSpPr>
          <p:nvPr>
            <p:ph type="ftr" sz="quarter" idx="11"/>
          </p:nvPr>
        </p:nvSpPr>
        <p:spPr/>
        <p:txBody>
          <a:bodyPr/>
          <a:lstStyle/>
          <a:p>
            <a:r>
              <a:rPr lang="en-GB"/>
              <a:t>VILNIAUS VYSTYMO KOMPANIJA</a:t>
            </a:r>
            <a:endParaRPr lang="en-LT"/>
          </a:p>
        </p:txBody>
      </p:sp>
      <p:sp>
        <p:nvSpPr>
          <p:cNvPr id="7" name="Slide Number Placeholder 6">
            <a:extLst>
              <a:ext uri="{FF2B5EF4-FFF2-40B4-BE49-F238E27FC236}">
                <a16:creationId xmlns:a16="http://schemas.microsoft.com/office/drawing/2014/main" id="{907F016B-27FD-8093-B5A8-AB274E41EB71}"/>
              </a:ext>
            </a:extLst>
          </p:cNvPr>
          <p:cNvSpPr>
            <a:spLocks noGrp="1"/>
          </p:cNvSpPr>
          <p:nvPr>
            <p:ph type="sldNum" sz="quarter" idx="12"/>
          </p:nvPr>
        </p:nvSpPr>
        <p:spPr/>
        <p:txBody>
          <a:bodyPr/>
          <a:lstStyle/>
          <a:p>
            <a:fld id="{96A2724C-3255-754F-837D-4B9E719020A6}" type="slidenum">
              <a:rPr lang="en-LT" smtClean="0"/>
              <a:t>‹#›</a:t>
            </a:fld>
            <a:endParaRPr lang="en-LT"/>
          </a:p>
        </p:txBody>
      </p:sp>
    </p:spTree>
    <p:extLst>
      <p:ext uri="{BB962C8B-B14F-4D97-AF65-F5344CB8AC3E}">
        <p14:creationId xmlns:p14="http://schemas.microsoft.com/office/powerpoint/2010/main" val="424682754"/>
      </p:ext>
    </p:extLst>
  </p:cSld>
  <p:clrMapOvr>
    <a:masterClrMapping/>
  </p:clrMapOvr>
  <p:hf hdr="0"/>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83784-7A8B-C678-6353-26AB67485DD7}"/>
              </a:ext>
            </a:extLst>
          </p:cNvPr>
          <p:cNvSpPr>
            <a:spLocks noGrp="1"/>
          </p:cNvSpPr>
          <p:nvPr>
            <p:ph type="title"/>
          </p:nvPr>
        </p:nvSpPr>
        <p:spPr>
          <a:xfrm>
            <a:off x="576263" y="549275"/>
            <a:ext cx="4311650" cy="1600200"/>
          </a:xfrm>
        </p:spPr>
        <p:txBody>
          <a:bodyPr anchor="t">
            <a:noAutofit/>
          </a:bodyPr>
          <a:lstStyle>
            <a:lvl1pPr>
              <a:defRPr sz="4000"/>
            </a:lvl1pPr>
          </a:lstStyle>
          <a:p>
            <a:r>
              <a:rPr lang="lt-LT" dirty="0"/>
              <a:t>Spustelėję redaguokite stilių</a:t>
            </a:r>
            <a:endParaRPr lang="en-LT" dirty="0"/>
          </a:p>
        </p:txBody>
      </p:sp>
      <p:sp>
        <p:nvSpPr>
          <p:cNvPr id="3" name="Picture Placeholder 2">
            <a:extLst>
              <a:ext uri="{FF2B5EF4-FFF2-40B4-BE49-F238E27FC236}">
                <a16:creationId xmlns:a16="http://schemas.microsoft.com/office/drawing/2014/main" id="{64FB2A4E-F8DF-F2EB-A9A9-953E64E4AC80}"/>
              </a:ext>
            </a:extLst>
          </p:cNvPr>
          <p:cNvSpPr>
            <a:spLocks noGrp="1"/>
          </p:cNvSpPr>
          <p:nvPr>
            <p:ph type="pic" idx="1"/>
          </p:nvPr>
        </p:nvSpPr>
        <p:spPr>
          <a:xfrm>
            <a:off x="5075238" y="549275"/>
            <a:ext cx="6121400" cy="575945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piktogramą norėdami įtraukti paveikslėlį</a:t>
            </a:r>
            <a:endParaRPr lang="en-LT"/>
          </a:p>
        </p:txBody>
      </p:sp>
      <p:sp>
        <p:nvSpPr>
          <p:cNvPr id="4" name="Text Placeholder 3">
            <a:extLst>
              <a:ext uri="{FF2B5EF4-FFF2-40B4-BE49-F238E27FC236}">
                <a16:creationId xmlns:a16="http://schemas.microsoft.com/office/drawing/2014/main" id="{5A6618AC-E526-E06F-272B-B27B659032C3}"/>
              </a:ext>
            </a:extLst>
          </p:cNvPr>
          <p:cNvSpPr>
            <a:spLocks noGrp="1"/>
          </p:cNvSpPr>
          <p:nvPr>
            <p:ph type="body" sz="half" idx="2"/>
          </p:nvPr>
        </p:nvSpPr>
        <p:spPr>
          <a:xfrm>
            <a:off x="576263" y="2348879"/>
            <a:ext cx="4311650" cy="3959845"/>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dirty="0"/>
              <a:t>Spustelėkite, kad galėtumėte redaguoti šablono teksto stilius</a:t>
            </a:r>
          </a:p>
        </p:txBody>
      </p:sp>
      <p:sp>
        <p:nvSpPr>
          <p:cNvPr id="5" name="Date Placeholder 4">
            <a:extLst>
              <a:ext uri="{FF2B5EF4-FFF2-40B4-BE49-F238E27FC236}">
                <a16:creationId xmlns:a16="http://schemas.microsoft.com/office/drawing/2014/main" id="{61020C59-606A-D41D-C614-64B661475139}"/>
              </a:ext>
            </a:extLst>
          </p:cNvPr>
          <p:cNvSpPr>
            <a:spLocks noGrp="1"/>
          </p:cNvSpPr>
          <p:nvPr>
            <p:ph type="dt" sz="half" idx="10"/>
          </p:nvPr>
        </p:nvSpPr>
        <p:spPr/>
        <p:txBody>
          <a:bodyPr/>
          <a:lstStyle/>
          <a:p>
            <a:r>
              <a:rPr lang="en-US"/>
              <a:t>2022-11-09</a:t>
            </a:r>
            <a:endParaRPr lang="en-LT"/>
          </a:p>
        </p:txBody>
      </p:sp>
      <p:sp>
        <p:nvSpPr>
          <p:cNvPr id="6" name="Footer Placeholder 5">
            <a:extLst>
              <a:ext uri="{FF2B5EF4-FFF2-40B4-BE49-F238E27FC236}">
                <a16:creationId xmlns:a16="http://schemas.microsoft.com/office/drawing/2014/main" id="{C990FB88-27CB-2944-F835-6919B40FED1B}"/>
              </a:ext>
            </a:extLst>
          </p:cNvPr>
          <p:cNvSpPr>
            <a:spLocks noGrp="1"/>
          </p:cNvSpPr>
          <p:nvPr>
            <p:ph type="ftr" sz="quarter" idx="11"/>
          </p:nvPr>
        </p:nvSpPr>
        <p:spPr/>
        <p:txBody>
          <a:bodyPr/>
          <a:lstStyle/>
          <a:p>
            <a:r>
              <a:rPr lang="en-GB"/>
              <a:t>VILNIAUS VYSTYMO KOMPANIJA</a:t>
            </a:r>
            <a:endParaRPr lang="en-LT"/>
          </a:p>
        </p:txBody>
      </p:sp>
      <p:sp>
        <p:nvSpPr>
          <p:cNvPr id="7" name="Slide Number Placeholder 6">
            <a:extLst>
              <a:ext uri="{FF2B5EF4-FFF2-40B4-BE49-F238E27FC236}">
                <a16:creationId xmlns:a16="http://schemas.microsoft.com/office/drawing/2014/main" id="{EE10F7E7-7C04-3C32-39B0-114CDEC995CD}"/>
              </a:ext>
            </a:extLst>
          </p:cNvPr>
          <p:cNvSpPr>
            <a:spLocks noGrp="1"/>
          </p:cNvSpPr>
          <p:nvPr>
            <p:ph type="sldNum" sz="quarter" idx="12"/>
          </p:nvPr>
        </p:nvSpPr>
        <p:spPr/>
        <p:txBody>
          <a:bodyPr/>
          <a:lstStyle/>
          <a:p>
            <a:fld id="{96A2724C-3255-754F-837D-4B9E719020A6}" type="slidenum">
              <a:rPr lang="en-LT" smtClean="0"/>
              <a:t>‹#›</a:t>
            </a:fld>
            <a:endParaRPr lang="en-LT"/>
          </a:p>
        </p:txBody>
      </p:sp>
    </p:spTree>
    <p:extLst>
      <p:ext uri="{BB962C8B-B14F-4D97-AF65-F5344CB8AC3E}">
        <p14:creationId xmlns:p14="http://schemas.microsoft.com/office/powerpoint/2010/main" val="1404159338"/>
      </p:ext>
    </p:extLst>
  </p:cSld>
  <p:clrMapOvr>
    <a:masterClrMapping/>
  </p:clrMapOvr>
  <p:hf hdr="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apildomas šablonas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2E84-D29A-EF83-D7EB-0CB239FD539E}"/>
              </a:ext>
            </a:extLst>
          </p:cNvPr>
          <p:cNvSpPr>
            <a:spLocks noGrp="1"/>
          </p:cNvSpPr>
          <p:nvPr>
            <p:ph type="title"/>
          </p:nvPr>
        </p:nvSpPr>
        <p:spPr/>
        <p:txBody>
          <a:bodyPr/>
          <a:lstStyle/>
          <a:p>
            <a:r>
              <a:rPr lang="lt-LT"/>
              <a:t>Spustelėję redaguokite stilių</a:t>
            </a:r>
            <a:endParaRPr lang="en-LT"/>
          </a:p>
        </p:txBody>
      </p:sp>
      <p:sp>
        <p:nvSpPr>
          <p:cNvPr id="5" name="Date Placeholder 4">
            <a:extLst>
              <a:ext uri="{FF2B5EF4-FFF2-40B4-BE49-F238E27FC236}">
                <a16:creationId xmlns:a16="http://schemas.microsoft.com/office/drawing/2014/main" id="{DE729100-C1F8-829C-5F68-F1AFB3278F24}"/>
              </a:ext>
            </a:extLst>
          </p:cNvPr>
          <p:cNvSpPr>
            <a:spLocks noGrp="1"/>
          </p:cNvSpPr>
          <p:nvPr>
            <p:ph type="dt" sz="half" idx="10"/>
          </p:nvPr>
        </p:nvSpPr>
        <p:spPr/>
        <p:txBody>
          <a:bodyPr/>
          <a:lstStyle/>
          <a:p>
            <a:r>
              <a:rPr lang="en-US"/>
              <a:t>2022-11-09</a:t>
            </a:r>
            <a:endParaRPr lang="en-LT"/>
          </a:p>
        </p:txBody>
      </p:sp>
      <p:sp>
        <p:nvSpPr>
          <p:cNvPr id="6" name="Footer Placeholder 5">
            <a:extLst>
              <a:ext uri="{FF2B5EF4-FFF2-40B4-BE49-F238E27FC236}">
                <a16:creationId xmlns:a16="http://schemas.microsoft.com/office/drawing/2014/main" id="{1D82E1C4-5D1A-0703-C61F-C0A6D2813827}"/>
              </a:ext>
            </a:extLst>
          </p:cNvPr>
          <p:cNvSpPr>
            <a:spLocks noGrp="1"/>
          </p:cNvSpPr>
          <p:nvPr>
            <p:ph type="ftr" sz="quarter" idx="11"/>
          </p:nvPr>
        </p:nvSpPr>
        <p:spPr/>
        <p:txBody>
          <a:bodyPr/>
          <a:lstStyle/>
          <a:p>
            <a:r>
              <a:rPr lang="en-GB"/>
              <a:t>VILNIAUS VYSTYMO KOMPANIJA</a:t>
            </a:r>
            <a:endParaRPr lang="en-LT"/>
          </a:p>
        </p:txBody>
      </p:sp>
      <p:sp>
        <p:nvSpPr>
          <p:cNvPr id="7" name="Slide Number Placeholder 6">
            <a:extLst>
              <a:ext uri="{FF2B5EF4-FFF2-40B4-BE49-F238E27FC236}">
                <a16:creationId xmlns:a16="http://schemas.microsoft.com/office/drawing/2014/main" id="{57AB934B-05F7-BCEF-055D-08FBA53D5E47}"/>
              </a:ext>
            </a:extLst>
          </p:cNvPr>
          <p:cNvSpPr>
            <a:spLocks noGrp="1"/>
          </p:cNvSpPr>
          <p:nvPr>
            <p:ph type="sldNum" sz="quarter" idx="12"/>
          </p:nvPr>
        </p:nvSpPr>
        <p:spPr/>
        <p:txBody>
          <a:bodyPr/>
          <a:lstStyle/>
          <a:p>
            <a:fld id="{96A2724C-3255-754F-837D-4B9E719020A6}" type="slidenum">
              <a:rPr lang="en-LT" smtClean="0"/>
              <a:t>‹#›</a:t>
            </a:fld>
            <a:endParaRPr lang="en-LT"/>
          </a:p>
        </p:txBody>
      </p:sp>
      <p:sp>
        <p:nvSpPr>
          <p:cNvPr id="11" name="Content Placeholder 2">
            <a:extLst>
              <a:ext uri="{FF2B5EF4-FFF2-40B4-BE49-F238E27FC236}">
                <a16:creationId xmlns:a16="http://schemas.microsoft.com/office/drawing/2014/main" id="{0CA914A6-BF22-FF13-00FC-D4AE1D390092}"/>
              </a:ext>
            </a:extLst>
          </p:cNvPr>
          <p:cNvSpPr>
            <a:spLocks noGrp="1"/>
          </p:cNvSpPr>
          <p:nvPr>
            <p:ph sz="half" idx="17"/>
          </p:nvPr>
        </p:nvSpPr>
        <p:spPr>
          <a:xfrm>
            <a:off x="911424" y="1813723"/>
            <a:ext cx="3087920" cy="2426943"/>
          </a:xfrm>
          <a:prstGeom prst="roundRect">
            <a:avLst>
              <a:gd name="adj" fmla="val 5543"/>
            </a:avLst>
          </a:prstGeom>
        </p:spPr>
        <p:style>
          <a:lnRef idx="2">
            <a:schemeClr val="accent1"/>
          </a:lnRef>
          <a:fillRef idx="1">
            <a:schemeClr val="lt1"/>
          </a:fillRef>
          <a:effectRef idx="0">
            <a:schemeClr val="accent1"/>
          </a:effectRef>
          <a:fontRef idx="minor">
            <a:schemeClr val="dk1"/>
          </a:fontRef>
        </p:style>
        <p:txBody>
          <a:bodyPr lIns="548640" tIns="91440" rIns="182880" bIns="91440">
            <a:noAutofit/>
          </a:bodyPr>
          <a:lstStyle>
            <a:lvl1pPr>
              <a:defRPr sz="1050"/>
            </a:lvl1pPr>
            <a:lvl2pPr>
              <a:defRPr sz="1050"/>
            </a:lvl2pPr>
            <a:lvl3pPr>
              <a:defRPr sz="105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10" name="Teksto vietos rezervavimo ženklas 9">
            <a:extLst>
              <a:ext uri="{FF2B5EF4-FFF2-40B4-BE49-F238E27FC236}">
                <a16:creationId xmlns:a16="http://schemas.microsoft.com/office/drawing/2014/main" id="{108E8FBE-46A7-3151-6824-3AA7EDAD099B}"/>
              </a:ext>
            </a:extLst>
          </p:cNvPr>
          <p:cNvSpPr>
            <a:spLocks noGrp="1"/>
          </p:cNvSpPr>
          <p:nvPr>
            <p:ph type="body" sz="quarter" idx="20"/>
          </p:nvPr>
        </p:nvSpPr>
        <p:spPr>
          <a:xfrm>
            <a:off x="911424" y="4438651"/>
            <a:ext cx="4884540" cy="719137"/>
          </a:xfrm>
        </p:spPr>
        <p:txBody>
          <a:bodyPr>
            <a:normAutofit/>
          </a:bodyPr>
          <a:lstStyle>
            <a:lvl1pPr marL="0" indent="0">
              <a:buFont typeface="Arial" panose="020B0604020202020204" pitchFamily="34" charset="0"/>
              <a:buNone/>
              <a:defRPr sz="1200"/>
            </a:lvl1pPr>
          </a:lstStyle>
          <a:p>
            <a:pPr lvl="0"/>
            <a:r>
              <a:rPr lang="lt-LT" dirty="0"/>
              <a:t>Spustelėkite, kad galėtumėte redaguoti šablono teksto stilius</a:t>
            </a:r>
            <a:endParaRPr lang="en-US" dirty="0"/>
          </a:p>
        </p:txBody>
      </p:sp>
      <p:sp>
        <p:nvSpPr>
          <p:cNvPr id="14" name="Teksto vietos rezervavimo ženklas 9">
            <a:extLst>
              <a:ext uri="{FF2B5EF4-FFF2-40B4-BE49-F238E27FC236}">
                <a16:creationId xmlns:a16="http://schemas.microsoft.com/office/drawing/2014/main" id="{B779E8AB-9BD6-A619-B303-9454FF5939BC}"/>
              </a:ext>
            </a:extLst>
          </p:cNvPr>
          <p:cNvSpPr>
            <a:spLocks noGrp="1"/>
          </p:cNvSpPr>
          <p:nvPr>
            <p:ph type="body" sz="quarter" idx="21"/>
          </p:nvPr>
        </p:nvSpPr>
        <p:spPr>
          <a:xfrm>
            <a:off x="911424" y="5355772"/>
            <a:ext cx="4884540" cy="719137"/>
          </a:xfrm>
        </p:spPr>
        <p:txBody>
          <a:bodyPr>
            <a:normAutofit/>
          </a:bodyPr>
          <a:lstStyle>
            <a:lvl1pPr marL="0" indent="0">
              <a:buFont typeface="Arial" panose="020B0604020202020204" pitchFamily="34" charset="0"/>
              <a:buNone/>
              <a:defRPr sz="1200"/>
            </a:lvl1pPr>
          </a:lstStyle>
          <a:p>
            <a:pPr lvl="0"/>
            <a:r>
              <a:rPr lang="lt-LT" dirty="0"/>
              <a:t>Spustelėkite, kad galėtumėte redaguoti šablono teksto stilius</a:t>
            </a:r>
            <a:endParaRPr lang="en-US" dirty="0"/>
          </a:p>
        </p:txBody>
      </p:sp>
      <p:sp>
        <p:nvSpPr>
          <p:cNvPr id="15" name="Teksto vietos rezervavimo ženklas 9">
            <a:extLst>
              <a:ext uri="{FF2B5EF4-FFF2-40B4-BE49-F238E27FC236}">
                <a16:creationId xmlns:a16="http://schemas.microsoft.com/office/drawing/2014/main" id="{C80F8840-CAE5-3CF4-5FBE-8E2C3A9D94BC}"/>
              </a:ext>
            </a:extLst>
          </p:cNvPr>
          <p:cNvSpPr>
            <a:spLocks noGrp="1"/>
          </p:cNvSpPr>
          <p:nvPr>
            <p:ph type="body" sz="quarter" idx="22"/>
          </p:nvPr>
        </p:nvSpPr>
        <p:spPr>
          <a:xfrm>
            <a:off x="6312098" y="4438651"/>
            <a:ext cx="4884540" cy="719137"/>
          </a:xfrm>
        </p:spPr>
        <p:txBody>
          <a:bodyPr>
            <a:normAutofit/>
          </a:bodyPr>
          <a:lstStyle>
            <a:lvl1pPr marL="0" indent="0">
              <a:buFont typeface="Arial" panose="020B0604020202020204" pitchFamily="34" charset="0"/>
              <a:buNone/>
              <a:defRPr sz="1200"/>
            </a:lvl1pPr>
          </a:lstStyle>
          <a:p>
            <a:pPr lvl="0"/>
            <a:r>
              <a:rPr lang="lt-LT" dirty="0"/>
              <a:t>Spustelėkite, kad galėtumėte redaguoti šablono teksto stilius</a:t>
            </a:r>
            <a:endParaRPr lang="en-US" dirty="0"/>
          </a:p>
        </p:txBody>
      </p:sp>
      <p:sp>
        <p:nvSpPr>
          <p:cNvPr id="16" name="Teksto vietos rezervavimo ženklas 9">
            <a:extLst>
              <a:ext uri="{FF2B5EF4-FFF2-40B4-BE49-F238E27FC236}">
                <a16:creationId xmlns:a16="http://schemas.microsoft.com/office/drawing/2014/main" id="{DC0CED36-50EA-96CF-B3A6-7DAB5D3F8ECB}"/>
              </a:ext>
            </a:extLst>
          </p:cNvPr>
          <p:cNvSpPr>
            <a:spLocks noGrp="1"/>
          </p:cNvSpPr>
          <p:nvPr>
            <p:ph type="body" sz="quarter" idx="23"/>
          </p:nvPr>
        </p:nvSpPr>
        <p:spPr>
          <a:xfrm>
            <a:off x="6312098" y="5355772"/>
            <a:ext cx="4884540" cy="719137"/>
          </a:xfrm>
        </p:spPr>
        <p:txBody>
          <a:bodyPr>
            <a:normAutofit/>
          </a:bodyPr>
          <a:lstStyle>
            <a:lvl1pPr marL="0" indent="0">
              <a:buFont typeface="Arial" panose="020B0604020202020204" pitchFamily="34" charset="0"/>
              <a:buNone/>
              <a:defRPr sz="1200"/>
            </a:lvl1pPr>
          </a:lstStyle>
          <a:p>
            <a:pPr lvl="0"/>
            <a:r>
              <a:rPr lang="lt-LT" dirty="0"/>
              <a:t>Spustelėkite, kad galėtumėte redaguoti šablono teksto stilius</a:t>
            </a:r>
            <a:endParaRPr lang="en-US" dirty="0"/>
          </a:p>
        </p:txBody>
      </p:sp>
      <p:sp>
        <p:nvSpPr>
          <p:cNvPr id="20" name="Content Placeholder 2">
            <a:extLst>
              <a:ext uri="{FF2B5EF4-FFF2-40B4-BE49-F238E27FC236}">
                <a16:creationId xmlns:a16="http://schemas.microsoft.com/office/drawing/2014/main" id="{B8416852-6EF9-F56C-BE5D-F559F524B82B}"/>
              </a:ext>
            </a:extLst>
          </p:cNvPr>
          <p:cNvSpPr>
            <a:spLocks noGrp="1"/>
          </p:cNvSpPr>
          <p:nvPr>
            <p:ph sz="half" idx="25"/>
          </p:nvPr>
        </p:nvSpPr>
        <p:spPr>
          <a:xfrm>
            <a:off x="4508268" y="1797961"/>
            <a:ext cx="3087920" cy="2426943"/>
          </a:xfrm>
          <a:prstGeom prst="roundRect">
            <a:avLst>
              <a:gd name="adj" fmla="val 5543"/>
            </a:avLst>
          </a:prstGeom>
        </p:spPr>
        <p:style>
          <a:lnRef idx="2">
            <a:schemeClr val="accent1"/>
          </a:lnRef>
          <a:fillRef idx="1">
            <a:schemeClr val="lt1"/>
          </a:fillRef>
          <a:effectRef idx="0">
            <a:schemeClr val="accent1"/>
          </a:effectRef>
          <a:fontRef idx="minor">
            <a:schemeClr val="dk1"/>
          </a:fontRef>
        </p:style>
        <p:txBody>
          <a:bodyPr lIns="548640" tIns="91440" rIns="182880" bIns="91440">
            <a:noAutofit/>
          </a:bodyPr>
          <a:lstStyle>
            <a:lvl1pPr>
              <a:defRPr sz="1050"/>
            </a:lvl1pPr>
            <a:lvl2pPr>
              <a:defRPr sz="1050"/>
            </a:lvl2pPr>
            <a:lvl3pPr>
              <a:defRPr sz="105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23" name="Content Placeholder 2">
            <a:extLst>
              <a:ext uri="{FF2B5EF4-FFF2-40B4-BE49-F238E27FC236}">
                <a16:creationId xmlns:a16="http://schemas.microsoft.com/office/drawing/2014/main" id="{9C8C25FF-CA57-AAE3-2DF2-C5997968F3FE}"/>
              </a:ext>
            </a:extLst>
          </p:cNvPr>
          <p:cNvSpPr>
            <a:spLocks noGrp="1"/>
          </p:cNvSpPr>
          <p:nvPr>
            <p:ph sz="half" idx="27"/>
          </p:nvPr>
        </p:nvSpPr>
        <p:spPr>
          <a:xfrm>
            <a:off x="8105112" y="1782199"/>
            <a:ext cx="3087920" cy="2426943"/>
          </a:xfrm>
          <a:prstGeom prst="roundRect">
            <a:avLst>
              <a:gd name="adj" fmla="val 5543"/>
            </a:avLst>
          </a:prstGeom>
        </p:spPr>
        <p:style>
          <a:lnRef idx="2">
            <a:schemeClr val="accent1"/>
          </a:lnRef>
          <a:fillRef idx="1">
            <a:schemeClr val="lt1"/>
          </a:fillRef>
          <a:effectRef idx="0">
            <a:schemeClr val="accent1"/>
          </a:effectRef>
          <a:fontRef idx="minor">
            <a:schemeClr val="dk1"/>
          </a:fontRef>
        </p:style>
        <p:txBody>
          <a:bodyPr lIns="548640" tIns="91440" rIns="182880" bIns="91440">
            <a:noAutofit/>
          </a:bodyPr>
          <a:lstStyle>
            <a:lvl1pPr>
              <a:defRPr sz="1050"/>
            </a:lvl1pPr>
            <a:lvl2pPr>
              <a:defRPr sz="1050"/>
            </a:lvl2pPr>
            <a:lvl3pPr>
              <a:defRPr sz="105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26" name="Paveikslėlio vietos rezervavimo ženklas 17">
            <a:extLst>
              <a:ext uri="{FF2B5EF4-FFF2-40B4-BE49-F238E27FC236}">
                <a16:creationId xmlns:a16="http://schemas.microsoft.com/office/drawing/2014/main" id="{4FA1F0B0-D815-A653-BCED-3970E067D47F}"/>
              </a:ext>
            </a:extLst>
          </p:cNvPr>
          <p:cNvSpPr>
            <a:spLocks noGrp="1"/>
          </p:cNvSpPr>
          <p:nvPr>
            <p:ph type="pic" sz="quarter" idx="24" hasCustomPrompt="1"/>
          </p:nvPr>
        </p:nvSpPr>
        <p:spPr>
          <a:xfrm>
            <a:off x="585563" y="2044044"/>
            <a:ext cx="700536" cy="700536"/>
          </a:xfrm>
          <a:prstGeom prst="roundRect">
            <a:avLst>
              <a:gd name="adj" fmla="val 8423"/>
            </a:avLst>
          </a:prstGeom>
          <a:solidFill>
            <a:schemeClr val="accent1"/>
          </a:solidFill>
        </p:spPr>
        <p:txBody>
          <a:bodyPr anchor="ctr">
            <a:normAutofit/>
          </a:bodyPr>
          <a:lstStyle>
            <a:lvl1pPr marL="0" indent="0" algn="ctr">
              <a:buNone/>
              <a:defRPr sz="800"/>
            </a:lvl1pPr>
          </a:lstStyle>
          <a:p>
            <a:r>
              <a:rPr lang="en-US" dirty="0" err="1"/>
              <a:t>Ikona</a:t>
            </a:r>
            <a:endParaRPr lang="en-US" dirty="0"/>
          </a:p>
        </p:txBody>
      </p:sp>
      <p:sp>
        <p:nvSpPr>
          <p:cNvPr id="27" name="Paveikslėlio vietos rezervavimo ženklas 17">
            <a:extLst>
              <a:ext uri="{FF2B5EF4-FFF2-40B4-BE49-F238E27FC236}">
                <a16:creationId xmlns:a16="http://schemas.microsoft.com/office/drawing/2014/main" id="{36EEBD0A-9B6A-420A-F376-8813745D1261}"/>
              </a:ext>
            </a:extLst>
          </p:cNvPr>
          <p:cNvSpPr>
            <a:spLocks noGrp="1"/>
          </p:cNvSpPr>
          <p:nvPr>
            <p:ph type="pic" sz="quarter" idx="29" hasCustomPrompt="1"/>
          </p:nvPr>
        </p:nvSpPr>
        <p:spPr>
          <a:xfrm>
            <a:off x="4192262" y="2044044"/>
            <a:ext cx="700536" cy="700536"/>
          </a:xfrm>
          <a:prstGeom prst="roundRect">
            <a:avLst>
              <a:gd name="adj" fmla="val 8423"/>
            </a:avLst>
          </a:prstGeom>
          <a:solidFill>
            <a:schemeClr val="accent1"/>
          </a:solidFill>
        </p:spPr>
        <p:txBody>
          <a:bodyPr anchor="ctr">
            <a:normAutofit/>
          </a:bodyPr>
          <a:lstStyle>
            <a:lvl1pPr marL="0" indent="0" algn="ctr">
              <a:buNone/>
              <a:defRPr sz="800"/>
            </a:lvl1pPr>
          </a:lstStyle>
          <a:p>
            <a:r>
              <a:rPr lang="en-US" dirty="0" err="1"/>
              <a:t>Ikona</a:t>
            </a:r>
            <a:endParaRPr lang="en-US" dirty="0"/>
          </a:p>
        </p:txBody>
      </p:sp>
      <p:sp>
        <p:nvSpPr>
          <p:cNvPr id="28" name="Paveikslėlio vietos rezervavimo ženklas 17">
            <a:extLst>
              <a:ext uri="{FF2B5EF4-FFF2-40B4-BE49-F238E27FC236}">
                <a16:creationId xmlns:a16="http://schemas.microsoft.com/office/drawing/2014/main" id="{469310EC-5E4B-FD6F-7DDE-95EADCA13A1C}"/>
              </a:ext>
            </a:extLst>
          </p:cNvPr>
          <p:cNvSpPr>
            <a:spLocks noGrp="1"/>
          </p:cNvSpPr>
          <p:nvPr>
            <p:ph type="pic" sz="quarter" idx="30" hasCustomPrompt="1"/>
          </p:nvPr>
        </p:nvSpPr>
        <p:spPr>
          <a:xfrm>
            <a:off x="7795764" y="2044044"/>
            <a:ext cx="700536" cy="700536"/>
          </a:xfrm>
          <a:prstGeom prst="roundRect">
            <a:avLst>
              <a:gd name="adj" fmla="val 8423"/>
            </a:avLst>
          </a:prstGeom>
          <a:solidFill>
            <a:schemeClr val="accent1"/>
          </a:solidFill>
        </p:spPr>
        <p:txBody>
          <a:bodyPr anchor="ctr">
            <a:normAutofit/>
          </a:bodyPr>
          <a:lstStyle>
            <a:lvl1pPr marL="0" indent="0" algn="ctr">
              <a:buNone/>
              <a:defRPr sz="800"/>
            </a:lvl1pPr>
          </a:lstStyle>
          <a:p>
            <a:r>
              <a:rPr lang="en-US" dirty="0" err="1"/>
              <a:t>Ikona</a:t>
            </a:r>
            <a:endParaRPr lang="en-US" dirty="0"/>
          </a:p>
        </p:txBody>
      </p:sp>
    </p:spTree>
    <p:extLst>
      <p:ext uri="{BB962C8B-B14F-4D97-AF65-F5344CB8AC3E}">
        <p14:creationId xmlns:p14="http://schemas.microsoft.com/office/powerpoint/2010/main" val="1955401848"/>
      </p:ext>
    </p:extLst>
  </p:cSld>
  <p:clrMapOvr>
    <a:masterClrMapping/>
  </p:clrMapOvr>
  <p:hf hdr="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apildomas šablonas 02">
    <p:spTree>
      <p:nvGrpSpPr>
        <p:cNvPr id="1" name=""/>
        <p:cNvGrpSpPr/>
        <p:nvPr/>
      </p:nvGrpSpPr>
      <p:grpSpPr>
        <a:xfrm>
          <a:off x="0" y="0"/>
          <a:ext cx="0" cy="0"/>
          <a:chOff x="0" y="0"/>
          <a:chExt cx="0" cy="0"/>
        </a:xfrm>
      </p:grpSpPr>
      <p:sp>
        <p:nvSpPr>
          <p:cNvPr id="26" name="Ovalas 25">
            <a:extLst>
              <a:ext uri="{FF2B5EF4-FFF2-40B4-BE49-F238E27FC236}">
                <a16:creationId xmlns:a16="http://schemas.microsoft.com/office/drawing/2014/main" id="{C6CB1C30-0A17-F344-4B1F-3BC9E66FE896}"/>
              </a:ext>
            </a:extLst>
          </p:cNvPr>
          <p:cNvSpPr/>
          <p:nvPr userDrawn="1"/>
        </p:nvSpPr>
        <p:spPr>
          <a:xfrm>
            <a:off x="3440793" y="2895162"/>
            <a:ext cx="2180158" cy="2180158"/>
          </a:xfrm>
          <a:prstGeom prst="ellipse">
            <a:avLst/>
          </a:prstGeom>
          <a:no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7C2E84-D29A-EF83-D7EB-0CB239FD539E}"/>
              </a:ext>
            </a:extLst>
          </p:cNvPr>
          <p:cNvSpPr>
            <a:spLocks noGrp="1"/>
          </p:cNvSpPr>
          <p:nvPr>
            <p:ph type="title"/>
          </p:nvPr>
        </p:nvSpPr>
        <p:spPr/>
        <p:txBody>
          <a:bodyPr/>
          <a:lstStyle/>
          <a:p>
            <a:r>
              <a:rPr lang="lt-LT"/>
              <a:t>Spustelėję redaguokite stilių</a:t>
            </a:r>
            <a:endParaRPr lang="en-LT"/>
          </a:p>
        </p:txBody>
      </p:sp>
      <p:sp>
        <p:nvSpPr>
          <p:cNvPr id="5" name="Date Placeholder 4">
            <a:extLst>
              <a:ext uri="{FF2B5EF4-FFF2-40B4-BE49-F238E27FC236}">
                <a16:creationId xmlns:a16="http://schemas.microsoft.com/office/drawing/2014/main" id="{DE729100-C1F8-829C-5F68-F1AFB3278F24}"/>
              </a:ext>
            </a:extLst>
          </p:cNvPr>
          <p:cNvSpPr>
            <a:spLocks noGrp="1"/>
          </p:cNvSpPr>
          <p:nvPr>
            <p:ph type="dt" sz="half" idx="10"/>
          </p:nvPr>
        </p:nvSpPr>
        <p:spPr/>
        <p:txBody>
          <a:bodyPr/>
          <a:lstStyle/>
          <a:p>
            <a:r>
              <a:rPr lang="en-US"/>
              <a:t>2022-11-09</a:t>
            </a:r>
            <a:endParaRPr lang="en-LT"/>
          </a:p>
        </p:txBody>
      </p:sp>
      <p:sp>
        <p:nvSpPr>
          <p:cNvPr id="6" name="Footer Placeholder 5">
            <a:extLst>
              <a:ext uri="{FF2B5EF4-FFF2-40B4-BE49-F238E27FC236}">
                <a16:creationId xmlns:a16="http://schemas.microsoft.com/office/drawing/2014/main" id="{1D82E1C4-5D1A-0703-C61F-C0A6D2813827}"/>
              </a:ext>
            </a:extLst>
          </p:cNvPr>
          <p:cNvSpPr>
            <a:spLocks noGrp="1"/>
          </p:cNvSpPr>
          <p:nvPr>
            <p:ph type="ftr" sz="quarter" idx="11"/>
          </p:nvPr>
        </p:nvSpPr>
        <p:spPr/>
        <p:txBody>
          <a:bodyPr/>
          <a:lstStyle/>
          <a:p>
            <a:r>
              <a:rPr lang="en-GB"/>
              <a:t>VILNIAUS VYSTYMO KOMPANIJA</a:t>
            </a:r>
            <a:endParaRPr lang="en-LT"/>
          </a:p>
        </p:txBody>
      </p:sp>
      <p:sp>
        <p:nvSpPr>
          <p:cNvPr id="7" name="Slide Number Placeholder 6">
            <a:extLst>
              <a:ext uri="{FF2B5EF4-FFF2-40B4-BE49-F238E27FC236}">
                <a16:creationId xmlns:a16="http://schemas.microsoft.com/office/drawing/2014/main" id="{57AB934B-05F7-BCEF-055D-08FBA53D5E47}"/>
              </a:ext>
            </a:extLst>
          </p:cNvPr>
          <p:cNvSpPr>
            <a:spLocks noGrp="1"/>
          </p:cNvSpPr>
          <p:nvPr>
            <p:ph type="sldNum" sz="quarter" idx="12"/>
          </p:nvPr>
        </p:nvSpPr>
        <p:spPr/>
        <p:txBody>
          <a:bodyPr/>
          <a:lstStyle/>
          <a:p>
            <a:fld id="{96A2724C-3255-754F-837D-4B9E719020A6}" type="slidenum">
              <a:rPr lang="en-LT" smtClean="0"/>
              <a:t>‹#›</a:t>
            </a:fld>
            <a:endParaRPr lang="en-LT"/>
          </a:p>
        </p:txBody>
      </p:sp>
      <p:sp>
        <p:nvSpPr>
          <p:cNvPr id="27" name="Paveikslėlio vietos rezervavimo ženklas 17">
            <a:extLst>
              <a:ext uri="{FF2B5EF4-FFF2-40B4-BE49-F238E27FC236}">
                <a16:creationId xmlns:a16="http://schemas.microsoft.com/office/drawing/2014/main" id="{4C6403F6-ECAD-5280-251B-70403379DA7D}"/>
              </a:ext>
            </a:extLst>
          </p:cNvPr>
          <p:cNvSpPr>
            <a:spLocks noGrp="1"/>
          </p:cNvSpPr>
          <p:nvPr>
            <p:ph type="pic" sz="quarter" idx="24" hasCustomPrompt="1"/>
          </p:nvPr>
        </p:nvSpPr>
        <p:spPr>
          <a:xfrm>
            <a:off x="3290101" y="2769986"/>
            <a:ext cx="700536" cy="700536"/>
          </a:xfrm>
          <a:prstGeom prst="roundRect">
            <a:avLst>
              <a:gd name="adj" fmla="val 8423"/>
            </a:avLst>
          </a:prstGeom>
          <a:solidFill>
            <a:schemeClr val="tx2"/>
          </a:solidFill>
        </p:spPr>
        <p:txBody>
          <a:bodyPr anchor="ctr">
            <a:normAutofit/>
          </a:bodyPr>
          <a:lstStyle>
            <a:lvl1pPr marL="0" indent="0" algn="ctr">
              <a:buNone/>
              <a:defRPr sz="800"/>
            </a:lvl1pPr>
          </a:lstStyle>
          <a:p>
            <a:r>
              <a:rPr lang="en-US" dirty="0" err="1"/>
              <a:t>Ikona</a:t>
            </a:r>
            <a:endParaRPr lang="en-US" dirty="0"/>
          </a:p>
        </p:txBody>
      </p:sp>
      <p:sp>
        <p:nvSpPr>
          <p:cNvPr id="28" name="Paveikslėlio vietos rezervavimo ženklas 17">
            <a:extLst>
              <a:ext uri="{FF2B5EF4-FFF2-40B4-BE49-F238E27FC236}">
                <a16:creationId xmlns:a16="http://schemas.microsoft.com/office/drawing/2014/main" id="{FE309C41-9FF7-55D6-D1C4-1DDFC8BF1798}"/>
              </a:ext>
            </a:extLst>
          </p:cNvPr>
          <p:cNvSpPr>
            <a:spLocks noGrp="1"/>
          </p:cNvSpPr>
          <p:nvPr>
            <p:ph type="pic" sz="quarter" idx="30" hasCustomPrompt="1"/>
          </p:nvPr>
        </p:nvSpPr>
        <p:spPr>
          <a:xfrm>
            <a:off x="5087888" y="2769986"/>
            <a:ext cx="700536" cy="700536"/>
          </a:xfrm>
          <a:prstGeom prst="roundRect">
            <a:avLst>
              <a:gd name="adj" fmla="val 8423"/>
            </a:avLst>
          </a:prstGeom>
          <a:solidFill>
            <a:schemeClr val="tx2"/>
          </a:solidFill>
        </p:spPr>
        <p:txBody>
          <a:bodyPr anchor="ctr">
            <a:normAutofit/>
          </a:bodyPr>
          <a:lstStyle>
            <a:lvl1pPr marL="0" indent="0" algn="ctr">
              <a:buNone/>
              <a:defRPr sz="800"/>
            </a:lvl1pPr>
          </a:lstStyle>
          <a:p>
            <a:r>
              <a:rPr lang="en-US" dirty="0" err="1"/>
              <a:t>Ikona</a:t>
            </a:r>
            <a:endParaRPr lang="en-US" dirty="0"/>
          </a:p>
        </p:txBody>
      </p:sp>
      <p:sp>
        <p:nvSpPr>
          <p:cNvPr id="29" name="Paveikslėlio vietos rezervavimo ženklas 17">
            <a:extLst>
              <a:ext uri="{FF2B5EF4-FFF2-40B4-BE49-F238E27FC236}">
                <a16:creationId xmlns:a16="http://schemas.microsoft.com/office/drawing/2014/main" id="{3660B02A-989E-E9FD-C14C-8FC715F5B78E}"/>
              </a:ext>
            </a:extLst>
          </p:cNvPr>
          <p:cNvSpPr>
            <a:spLocks noGrp="1"/>
          </p:cNvSpPr>
          <p:nvPr>
            <p:ph type="pic" sz="quarter" idx="31" hasCustomPrompt="1"/>
          </p:nvPr>
        </p:nvSpPr>
        <p:spPr>
          <a:xfrm>
            <a:off x="3290101" y="4450583"/>
            <a:ext cx="700536" cy="700536"/>
          </a:xfrm>
          <a:prstGeom prst="roundRect">
            <a:avLst>
              <a:gd name="adj" fmla="val 8423"/>
            </a:avLst>
          </a:prstGeom>
          <a:solidFill>
            <a:schemeClr val="tx2"/>
          </a:solidFill>
        </p:spPr>
        <p:txBody>
          <a:bodyPr anchor="ctr">
            <a:normAutofit/>
          </a:bodyPr>
          <a:lstStyle>
            <a:lvl1pPr marL="0" indent="0" algn="ctr">
              <a:buNone/>
              <a:defRPr sz="800"/>
            </a:lvl1pPr>
          </a:lstStyle>
          <a:p>
            <a:r>
              <a:rPr lang="en-US" dirty="0" err="1"/>
              <a:t>Ikona</a:t>
            </a:r>
            <a:endParaRPr lang="en-US" dirty="0"/>
          </a:p>
        </p:txBody>
      </p:sp>
      <p:sp>
        <p:nvSpPr>
          <p:cNvPr id="30" name="Paveikslėlio vietos rezervavimo ženklas 17">
            <a:extLst>
              <a:ext uri="{FF2B5EF4-FFF2-40B4-BE49-F238E27FC236}">
                <a16:creationId xmlns:a16="http://schemas.microsoft.com/office/drawing/2014/main" id="{42BAF037-6195-6D09-C790-2045F0281560}"/>
              </a:ext>
            </a:extLst>
          </p:cNvPr>
          <p:cNvSpPr>
            <a:spLocks noGrp="1"/>
          </p:cNvSpPr>
          <p:nvPr>
            <p:ph type="pic" sz="quarter" idx="32" hasCustomPrompt="1"/>
          </p:nvPr>
        </p:nvSpPr>
        <p:spPr>
          <a:xfrm>
            <a:off x="5087888" y="4450583"/>
            <a:ext cx="700536" cy="700536"/>
          </a:xfrm>
          <a:prstGeom prst="roundRect">
            <a:avLst>
              <a:gd name="adj" fmla="val 8423"/>
            </a:avLst>
          </a:prstGeom>
          <a:solidFill>
            <a:schemeClr val="tx2"/>
          </a:solidFill>
        </p:spPr>
        <p:txBody>
          <a:bodyPr anchor="ctr">
            <a:normAutofit/>
          </a:bodyPr>
          <a:lstStyle>
            <a:lvl1pPr marL="0" indent="0" algn="ctr">
              <a:buNone/>
              <a:defRPr sz="800"/>
            </a:lvl1pPr>
          </a:lstStyle>
          <a:p>
            <a:r>
              <a:rPr lang="en-US" dirty="0" err="1"/>
              <a:t>Ikona</a:t>
            </a:r>
            <a:endParaRPr lang="en-US" dirty="0"/>
          </a:p>
        </p:txBody>
      </p:sp>
      <p:sp>
        <p:nvSpPr>
          <p:cNvPr id="35" name="Teksto vietos rezervavimo ženklas 9">
            <a:extLst>
              <a:ext uri="{FF2B5EF4-FFF2-40B4-BE49-F238E27FC236}">
                <a16:creationId xmlns:a16="http://schemas.microsoft.com/office/drawing/2014/main" id="{71E2E060-DD5F-1F48-A285-C379038DA427}"/>
              </a:ext>
            </a:extLst>
          </p:cNvPr>
          <p:cNvSpPr>
            <a:spLocks noGrp="1"/>
          </p:cNvSpPr>
          <p:nvPr>
            <p:ph type="body" sz="quarter" idx="23"/>
          </p:nvPr>
        </p:nvSpPr>
        <p:spPr>
          <a:xfrm>
            <a:off x="8677276" y="1907085"/>
            <a:ext cx="2519362" cy="4202046"/>
          </a:xfrm>
          <a:ln>
            <a:solidFill>
              <a:srgbClr val="C2272D"/>
            </a:solidFill>
          </a:ln>
        </p:spPr>
        <p:txBody>
          <a:bodyPr lIns="274320" tIns="274320" rIns="274320" bIns="274320">
            <a:normAutofit/>
          </a:bodyPr>
          <a:lstStyle>
            <a:lvl1pPr marL="0" indent="0">
              <a:buFont typeface="Arial" panose="020B0604020202020204" pitchFamily="34" charset="0"/>
              <a:buNone/>
              <a:defRPr sz="1200"/>
            </a:lvl1pPr>
          </a:lstStyle>
          <a:p>
            <a:pPr lvl="0"/>
            <a:r>
              <a:rPr lang="lt-LT" dirty="0"/>
              <a:t>Spustelėkite, kad galėtumėte redaguoti šablono teksto stilius</a:t>
            </a:r>
            <a:endParaRPr lang="en-US" dirty="0"/>
          </a:p>
        </p:txBody>
      </p:sp>
      <p:sp>
        <p:nvSpPr>
          <p:cNvPr id="3" name="Teksto vietos rezervavimo ženklas 9">
            <a:extLst>
              <a:ext uri="{FF2B5EF4-FFF2-40B4-BE49-F238E27FC236}">
                <a16:creationId xmlns:a16="http://schemas.microsoft.com/office/drawing/2014/main" id="{9533E17C-550F-A8B1-89A0-BFBF858A5953}"/>
              </a:ext>
            </a:extLst>
          </p:cNvPr>
          <p:cNvSpPr>
            <a:spLocks noGrp="1"/>
          </p:cNvSpPr>
          <p:nvPr>
            <p:ph type="body" sz="quarter" idx="33"/>
          </p:nvPr>
        </p:nvSpPr>
        <p:spPr>
          <a:xfrm>
            <a:off x="576263" y="1907085"/>
            <a:ext cx="2519362" cy="1953963"/>
          </a:xfrm>
          <a:ln>
            <a:solidFill>
              <a:schemeClr val="tx2"/>
            </a:solidFill>
          </a:ln>
        </p:spPr>
        <p:txBody>
          <a:bodyPr>
            <a:normAutofit/>
          </a:bodyPr>
          <a:lstStyle>
            <a:lvl1pPr marL="0" indent="0">
              <a:buFont typeface="Arial" panose="020B0604020202020204" pitchFamily="34" charset="0"/>
              <a:buNone/>
              <a:defRPr sz="1200"/>
            </a:lvl1pPr>
          </a:lstStyle>
          <a:p>
            <a:pPr lvl="0"/>
            <a:r>
              <a:rPr lang="lt-LT" dirty="0"/>
              <a:t>Spustelėkite, kad galėtumėte redaguoti šablono teksto stilius</a:t>
            </a:r>
            <a:endParaRPr lang="en-US" dirty="0"/>
          </a:p>
        </p:txBody>
      </p:sp>
      <p:sp>
        <p:nvSpPr>
          <p:cNvPr id="4" name="Teksto vietos rezervavimo ženklas 9">
            <a:extLst>
              <a:ext uri="{FF2B5EF4-FFF2-40B4-BE49-F238E27FC236}">
                <a16:creationId xmlns:a16="http://schemas.microsoft.com/office/drawing/2014/main" id="{135831F4-1499-4B61-CD22-4159A68DBB1F}"/>
              </a:ext>
            </a:extLst>
          </p:cNvPr>
          <p:cNvSpPr>
            <a:spLocks noGrp="1"/>
          </p:cNvSpPr>
          <p:nvPr>
            <p:ph type="body" sz="quarter" idx="34"/>
          </p:nvPr>
        </p:nvSpPr>
        <p:spPr>
          <a:xfrm>
            <a:off x="576263" y="4155167"/>
            <a:ext cx="2519362" cy="1953963"/>
          </a:xfrm>
          <a:ln>
            <a:solidFill>
              <a:schemeClr val="tx2"/>
            </a:solidFill>
          </a:ln>
        </p:spPr>
        <p:txBody>
          <a:bodyPr>
            <a:normAutofit/>
          </a:bodyPr>
          <a:lstStyle>
            <a:lvl1pPr marL="0" indent="0">
              <a:buFont typeface="Arial" panose="020B0604020202020204" pitchFamily="34" charset="0"/>
              <a:buNone/>
              <a:defRPr sz="1200"/>
            </a:lvl1pPr>
          </a:lstStyle>
          <a:p>
            <a:pPr lvl="0"/>
            <a:r>
              <a:rPr lang="lt-LT" dirty="0"/>
              <a:t>Spustelėkite, kad galėtumėte redaguoti šablono teksto stilius</a:t>
            </a:r>
            <a:endParaRPr lang="en-US" dirty="0"/>
          </a:p>
        </p:txBody>
      </p:sp>
      <p:sp>
        <p:nvSpPr>
          <p:cNvPr id="8" name="Teksto vietos rezervavimo ženklas 9">
            <a:extLst>
              <a:ext uri="{FF2B5EF4-FFF2-40B4-BE49-F238E27FC236}">
                <a16:creationId xmlns:a16="http://schemas.microsoft.com/office/drawing/2014/main" id="{39799960-916D-CBBF-0571-3BA647F511F0}"/>
              </a:ext>
            </a:extLst>
          </p:cNvPr>
          <p:cNvSpPr>
            <a:spLocks noGrp="1"/>
          </p:cNvSpPr>
          <p:nvPr>
            <p:ph type="body" sz="quarter" idx="35"/>
          </p:nvPr>
        </p:nvSpPr>
        <p:spPr>
          <a:xfrm>
            <a:off x="5975350" y="1907085"/>
            <a:ext cx="2534453" cy="1953963"/>
          </a:xfrm>
          <a:ln>
            <a:solidFill>
              <a:schemeClr val="tx2"/>
            </a:solidFill>
          </a:ln>
        </p:spPr>
        <p:txBody>
          <a:bodyPr>
            <a:normAutofit/>
          </a:bodyPr>
          <a:lstStyle>
            <a:lvl1pPr marL="0" indent="0" algn="r">
              <a:buFont typeface="Arial" panose="020B0604020202020204" pitchFamily="34" charset="0"/>
              <a:buNone/>
              <a:defRPr sz="1200"/>
            </a:lvl1pPr>
          </a:lstStyle>
          <a:p>
            <a:pPr lvl="0"/>
            <a:r>
              <a:rPr lang="lt-LT" dirty="0"/>
              <a:t>Spustelėkite, kad galėtumėte redaguoti šablono teksto stilius</a:t>
            </a:r>
            <a:endParaRPr lang="en-US" dirty="0"/>
          </a:p>
        </p:txBody>
      </p:sp>
      <p:sp>
        <p:nvSpPr>
          <p:cNvPr id="9" name="Teksto vietos rezervavimo ženklas 9">
            <a:extLst>
              <a:ext uri="{FF2B5EF4-FFF2-40B4-BE49-F238E27FC236}">
                <a16:creationId xmlns:a16="http://schemas.microsoft.com/office/drawing/2014/main" id="{67AF92FB-36EF-A509-96CF-77BD1F041769}"/>
              </a:ext>
            </a:extLst>
          </p:cNvPr>
          <p:cNvSpPr>
            <a:spLocks noGrp="1"/>
          </p:cNvSpPr>
          <p:nvPr>
            <p:ph type="body" sz="quarter" idx="36"/>
          </p:nvPr>
        </p:nvSpPr>
        <p:spPr>
          <a:xfrm>
            <a:off x="5975350" y="4155167"/>
            <a:ext cx="2534453" cy="1953963"/>
          </a:xfrm>
          <a:ln>
            <a:solidFill>
              <a:schemeClr val="tx2"/>
            </a:solidFill>
          </a:ln>
        </p:spPr>
        <p:txBody>
          <a:bodyPr>
            <a:normAutofit/>
          </a:bodyPr>
          <a:lstStyle>
            <a:lvl1pPr marL="0" indent="0" algn="r">
              <a:buFont typeface="Arial" panose="020B0604020202020204" pitchFamily="34" charset="0"/>
              <a:buNone/>
              <a:defRPr sz="1200"/>
            </a:lvl1pPr>
          </a:lstStyle>
          <a:p>
            <a:pPr lvl="0"/>
            <a:r>
              <a:rPr lang="lt-LT" dirty="0"/>
              <a:t>Spustelėkite, kad galėtumėte redaguoti šablono teksto stilius</a:t>
            </a:r>
            <a:endParaRPr lang="en-US" dirty="0"/>
          </a:p>
        </p:txBody>
      </p:sp>
      <p:cxnSp>
        <p:nvCxnSpPr>
          <p:cNvPr id="10" name="Tiesioji jungtis 9">
            <a:extLst>
              <a:ext uri="{FF2B5EF4-FFF2-40B4-BE49-F238E27FC236}">
                <a16:creationId xmlns:a16="http://schemas.microsoft.com/office/drawing/2014/main" id="{525986A3-7C60-23A6-412D-C663311F9BF5}"/>
              </a:ext>
            </a:extLst>
          </p:cNvPr>
          <p:cNvCxnSpPr/>
          <p:nvPr userDrawn="1"/>
        </p:nvCxnSpPr>
        <p:spPr>
          <a:xfrm>
            <a:off x="3095625" y="3140968"/>
            <a:ext cx="18097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Tiesioji jungtis 10">
            <a:extLst>
              <a:ext uri="{FF2B5EF4-FFF2-40B4-BE49-F238E27FC236}">
                <a16:creationId xmlns:a16="http://schemas.microsoft.com/office/drawing/2014/main" id="{6551A5EE-B3B6-08A8-54D9-228DD1B8B330}"/>
              </a:ext>
            </a:extLst>
          </p:cNvPr>
          <p:cNvCxnSpPr/>
          <p:nvPr userDrawn="1"/>
        </p:nvCxnSpPr>
        <p:spPr>
          <a:xfrm>
            <a:off x="3095625" y="4797152"/>
            <a:ext cx="18097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Tiesioji jungtis 11">
            <a:extLst>
              <a:ext uri="{FF2B5EF4-FFF2-40B4-BE49-F238E27FC236}">
                <a16:creationId xmlns:a16="http://schemas.microsoft.com/office/drawing/2014/main" id="{4FA0CFA9-B5ED-2575-9C1E-758714B0DC16}"/>
              </a:ext>
            </a:extLst>
          </p:cNvPr>
          <p:cNvCxnSpPr/>
          <p:nvPr userDrawn="1"/>
        </p:nvCxnSpPr>
        <p:spPr>
          <a:xfrm>
            <a:off x="5795963" y="3140968"/>
            <a:ext cx="18097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Tiesioji jungtis 12">
            <a:extLst>
              <a:ext uri="{FF2B5EF4-FFF2-40B4-BE49-F238E27FC236}">
                <a16:creationId xmlns:a16="http://schemas.microsoft.com/office/drawing/2014/main" id="{B12A0DC7-3856-4207-5125-07742972A321}"/>
              </a:ext>
            </a:extLst>
          </p:cNvPr>
          <p:cNvCxnSpPr/>
          <p:nvPr userDrawn="1"/>
        </p:nvCxnSpPr>
        <p:spPr>
          <a:xfrm>
            <a:off x="5795963" y="4797152"/>
            <a:ext cx="180975"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2560463"/>
      </p:ext>
    </p:extLst>
  </p:cSld>
  <p:clrMapOvr>
    <a:masterClrMapping/>
  </p:clrMapOvr>
  <p:hf hdr="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apildomas šablonas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2E84-D29A-EF83-D7EB-0CB239FD539E}"/>
              </a:ext>
            </a:extLst>
          </p:cNvPr>
          <p:cNvSpPr>
            <a:spLocks noGrp="1"/>
          </p:cNvSpPr>
          <p:nvPr>
            <p:ph type="title"/>
          </p:nvPr>
        </p:nvSpPr>
        <p:spPr/>
        <p:txBody>
          <a:bodyPr/>
          <a:lstStyle/>
          <a:p>
            <a:r>
              <a:rPr lang="lt-LT"/>
              <a:t>Spustelėję redaguokite stilių</a:t>
            </a:r>
            <a:endParaRPr lang="en-LT"/>
          </a:p>
        </p:txBody>
      </p:sp>
      <p:sp>
        <p:nvSpPr>
          <p:cNvPr id="3" name="Content Placeholder 2">
            <a:extLst>
              <a:ext uri="{FF2B5EF4-FFF2-40B4-BE49-F238E27FC236}">
                <a16:creationId xmlns:a16="http://schemas.microsoft.com/office/drawing/2014/main" id="{ABFD1E55-8EBC-A1EA-45D4-890D8395502F}"/>
              </a:ext>
            </a:extLst>
          </p:cNvPr>
          <p:cNvSpPr>
            <a:spLocks noGrp="1"/>
          </p:cNvSpPr>
          <p:nvPr>
            <p:ph sz="half" idx="1"/>
          </p:nvPr>
        </p:nvSpPr>
        <p:spPr>
          <a:xfrm>
            <a:off x="576264" y="1825625"/>
            <a:ext cx="7019924" cy="4483100"/>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5" name="Date Placeholder 4">
            <a:extLst>
              <a:ext uri="{FF2B5EF4-FFF2-40B4-BE49-F238E27FC236}">
                <a16:creationId xmlns:a16="http://schemas.microsoft.com/office/drawing/2014/main" id="{DE729100-C1F8-829C-5F68-F1AFB3278F24}"/>
              </a:ext>
            </a:extLst>
          </p:cNvPr>
          <p:cNvSpPr>
            <a:spLocks noGrp="1"/>
          </p:cNvSpPr>
          <p:nvPr>
            <p:ph type="dt" sz="half" idx="10"/>
          </p:nvPr>
        </p:nvSpPr>
        <p:spPr/>
        <p:txBody>
          <a:bodyPr/>
          <a:lstStyle/>
          <a:p>
            <a:r>
              <a:rPr lang="en-US"/>
              <a:t>2022-11-09</a:t>
            </a:r>
            <a:endParaRPr lang="en-LT"/>
          </a:p>
        </p:txBody>
      </p:sp>
      <p:sp>
        <p:nvSpPr>
          <p:cNvPr id="6" name="Footer Placeholder 5">
            <a:extLst>
              <a:ext uri="{FF2B5EF4-FFF2-40B4-BE49-F238E27FC236}">
                <a16:creationId xmlns:a16="http://schemas.microsoft.com/office/drawing/2014/main" id="{1D82E1C4-5D1A-0703-C61F-C0A6D2813827}"/>
              </a:ext>
            </a:extLst>
          </p:cNvPr>
          <p:cNvSpPr>
            <a:spLocks noGrp="1"/>
          </p:cNvSpPr>
          <p:nvPr>
            <p:ph type="ftr" sz="quarter" idx="11"/>
          </p:nvPr>
        </p:nvSpPr>
        <p:spPr/>
        <p:txBody>
          <a:bodyPr/>
          <a:lstStyle/>
          <a:p>
            <a:r>
              <a:rPr lang="en-GB"/>
              <a:t>VILNIAUS VYSTYMO KOMPANIJA</a:t>
            </a:r>
            <a:endParaRPr lang="en-LT"/>
          </a:p>
        </p:txBody>
      </p:sp>
      <p:sp>
        <p:nvSpPr>
          <p:cNvPr id="7" name="Slide Number Placeholder 6">
            <a:extLst>
              <a:ext uri="{FF2B5EF4-FFF2-40B4-BE49-F238E27FC236}">
                <a16:creationId xmlns:a16="http://schemas.microsoft.com/office/drawing/2014/main" id="{57AB934B-05F7-BCEF-055D-08FBA53D5E47}"/>
              </a:ext>
            </a:extLst>
          </p:cNvPr>
          <p:cNvSpPr>
            <a:spLocks noGrp="1"/>
          </p:cNvSpPr>
          <p:nvPr>
            <p:ph type="sldNum" sz="quarter" idx="12"/>
          </p:nvPr>
        </p:nvSpPr>
        <p:spPr/>
        <p:txBody>
          <a:bodyPr/>
          <a:lstStyle/>
          <a:p>
            <a:fld id="{96A2724C-3255-754F-837D-4B9E719020A6}" type="slidenum">
              <a:rPr lang="en-LT" smtClean="0"/>
              <a:t>‹#›</a:t>
            </a:fld>
            <a:endParaRPr lang="en-LT"/>
          </a:p>
        </p:txBody>
      </p:sp>
      <p:sp>
        <p:nvSpPr>
          <p:cNvPr id="9" name="Content Placeholder 2">
            <a:extLst>
              <a:ext uri="{FF2B5EF4-FFF2-40B4-BE49-F238E27FC236}">
                <a16:creationId xmlns:a16="http://schemas.microsoft.com/office/drawing/2014/main" id="{264727D1-80FB-CB70-B76F-AFA63967EE2E}"/>
              </a:ext>
            </a:extLst>
          </p:cNvPr>
          <p:cNvSpPr>
            <a:spLocks noGrp="1"/>
          </p:cNvSpPr>
          <p:nvPr>
            <p:ph sz="half" idx="14"/>
          </p:nvPr>
        </p:nvSpPr>
        <p:spPr>
          <a:xfrm>
            <a:off x="7777164" y="1825852"/>
            <a:ext cx="3419474" cy="4483100"/>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Tree>
    <p:extLst>
      <p:ext uri="{BB962C8B-B14F-4D97-AF65-F5344CB8AC3E}">
        <p14:creationId xmlns:p14="http://schemas.microsoft.com/office/powerpoint/2010/main" val="3791723364"/>
      </p:ext>
    </p:extLst>
  </p:cSld>
  <p:clrMapOvr>
    <a:masterClrMapping/>
  </p:clrMapOvr>
  <p:hf hdr="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apildomas šablonas 0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2E84-D29A-EF83-D7EB-0CB239FD539E}"/>
              </a:ext>
            </a:extLst>
          </p:cNvPr>
          <p:cNvSpPr>
            <a:spLocks noGrp="1"/>
          </p:cNvSpPr>
          <p:nvPr>
            <p:ph type="title"/>
          </p:nvPr>
        </p:nvSpPr>
        <p:spPr/>
        <p:txBody>
          <a:bodyPr/>
          <a:lstStyle/>
          <a:p>
            <a:r>
              <a:rPr lang="lt-LT" dirty="0"/>
              <a:t>Spustelėję redaguokite stilių</a:t>
            </a:r>
            <a:endParaRPr lang="en-LT" dirty="0"/>
          </a:p>
        </p:txBody>
      </p:sp>
      <p:sp>
        <p:nvSpPr>
          <p:cNvPr id="5" name="Date Placeholder 4">
            <a:extLst>
              <a:ext uri="{FF2B5EF4-FFF2-40B4-BE49-F238E27FC236}">
                <a16:creationId xmlns:a16="http://schemas.microsoft.com/office/drawing/2014/main" id="{DE729100-C1F8-829C-5F68-F1AFB3278F24}"/>
              </a:ext>
            </a:extLst>
          </p:cNvPr>
          <p:cNvSpPr>
            <a:spLocks noGrp="1"/>
          </p:cNvSpPr>
          <p:nvPr>
            <p:ph type="dt" sz="half" idx="10"/>
          </p:nvPr>
        </p:nvSpPr>
        <p:spPr/>
        <p:txBody>
          <a:bodyPr/>
          <a:lstStyle/>
          <a:p>
            <a:r>
              <a:rPr lang="en-US"/>
              <a:t>2022-11-09</a:t>
            </a:r>
            <a:endParaRPr lang="en-LT"/>
          </a:p>
        </p:txBody>
      </p:sp>
      <p:sp>
        <p:nvSpPr>
          <p:cNvPr id="6" name="Footer Placeholder 5">
            <a:extLst>
              <a:ext uri="{FF2B5EF4-FFF2-40B4-BE49-F238E27FC236}">
                <a16:creationId xmlns:a16="http://schemas.microsoft.com/office/drawing/2014/main" id="{1D82E1C4-5D1A-0703-C61F-C0A6D2813827}"/>
              </a:ext>
            </a:extLst>
          </p:cNvPr>
          <p:cNvSpPr>
            <a:spLocks noGrp="1"/>
          </p:cNvSpPr>
          <p:nvPr>
            <p:ph type="ftr" sz="quarter" idx="11"/>
          </p:nvPr>
        </p:nvSpPr>
        <p:spPr/>
        <p:txBody>
          <a:bodyPr/>
          <a:lstStyle/>
          <a:p>
            <a:r>
              <a:rPr lang="en-GB"/>
              <a:t>VILNIAUS VYSTYMO KOMPANIJA</a:t>
            </a:r>
            <a:endParaRPr lang="en-LT"/>
          </a:p>
        </p:txBody>
      </p:sp>
      <p:sp>
        <p:nvSpPr>
          <p:cNvPr id="7" name="Slide Number Placeholder 6">
            <a:extLst>
              <a:ext uri="{FF2B5EF4-FFF2-40B4-BE49-F238E27FC236}">
                <a16:creationId xmlns:a16="http://schemas.microsoft.com/office/drawing/2014/main" id="{57AB934B-05F7-BCEF-055D-08FBA53D5E47}"/>
              </a:ext>
            </a:extLst>
          </p:cNvPr>
          <p:cNvSpPr>
            <a:spLocks noGrp="1"/>
          </p:cNvSpPr>
          <p:nvPr>
            <p:ph type="sldNum" sz="quarter" idx="12"/>
          </p:nvPr>
        </p:nvSpPr>
        <p:spPr/>
        <p:txBody>
          <a:bodyPr/>
          <a:lstStyle/>
          <a:p>
            <a:fld id="{96A2724C-3255-754F-837D-4B9E719020A6}" type="slidenum">
              <a:rPr lang="en-LT" smtClean="0"/>
              <a:t>‹#›</a:t>
            </a:fld>
            <a:endParaRPr lang="en-LT"/>
          </a:p>
        </p:txBody>
      </p:sp>
      <p:sp>
        <p:nvSpPr>
          <p:cNvPr id="10" name="Teksto vietos rezervavimo ženklas 9">
            <a:extLst>
              <a:ext uri="{FF2B5EF4-FFF2-40B4-BE49-F238E27FC236}">
                <a16:creationId xmlns:a16="http://schemas.microsoft.com/office/drawing/2014/main" id="{669FAE51-4994-1854-60B1-9E04C708F9A7}"/>
              </a:ext>
            </a:extLst>
          </p:cNvPr>
          <p:cNvSpPr>
            <a:spLocks noGrp="1"/>
          </p:cNvSpPr>
          <p:nvPr>
            <p:ph type="body" sz="quarter" idx="15" hasCustomPrompt="1"/>
          </p:nvPr>
        </p:nvSpPr>
        <p:spPr>
          <a:xfrm>
            <a:off x="766763" y="1953443"/>
            <a:ext cx="1296987" cy="1295400"/>
          </a:xfrm>
          <a:prstGeom prst="roundRect">
            <a:avLst/>
          </a:prstGeom>
          <a:solidFill>
            <a:schemeClr val="accent1"/>
          </a:solidFill>
        </p:spPr>
        <p:txBody>
          <a:bodyPr anchor="ctr">
            <a:normAutofit/>
          </a:bodyPr>
          <a:lstStyle>
            <a:lvl1pPr marL="0" indent="0" algn="ctr">
              <a:buNone/>
              <a:defRPr sz="4000">
                <a:solidFill>
                  <a:schemeClr val="bg1"/>
                </a:solidFill>
                <a:latin typeface="+mj-lt"/>
              </a:defRPr>
            </a:lvl1pPr>
          </a:lstStyle>
          <a:p>
            <a:pPr lvl="0"/>
            <a:r>
              <a:rPr lang="en-US" dirty="0"/>
              <a:t>01</a:t>
            </a:r>
          </a:p>
        </p:txBody>
      </p:sp>
      <p:sp>
        <p:nvSpPr>
          <p:cNvPr id="11" name="Teksto vietos rezervavimo ženklas 9">
            <a:extLst>
              <a:ext uri="{FF2B5EF4-FFF2-40B4-BE49-F238E27FC236}">
                <a16:creationId xmlns:a16="http://schemas.microsoft.com/office/drawing/2014/main" id="{27FACBD2-6C0D-9CF8-A267-22FF17F0AF6D}"/>
              </a:ext>
            </a:extLst>
          </p:cNvPr>
          <p:cNvSpPr>
            <a:spLocks noGrp="1"/>
          </p:cNvSpPr>
          <p:nvPr>
            <p:ph type="body" sz="quarter" idx="23" hasCustomPrompt="1"/>
          </p:nvPr>
        </p:nvSpPr>
        <p:spPr>
          <a:xfrm>
            <a:off x="576263" y="3419412"/>
            <a:ext cx="1619250" cy="365126"/>
          </a:xfrm>
        </p:spPr>
        <p:txBody>
          <a:bodyPr anchor="ctr">
            <a:normAutofit/>
          </a:bodyPr>
          <a:lstStyle>
            <a:lvl1pPr marL="0" indent="0" algn="ctr">
              <a:buFont typeface="Arial" panose="020B0604020202020204" pitchFamily="34" charset="0"/>
              <a:buNone/>
              <a:defRPr sz="1200">
                <a:latin typeface="+mj-lt"/>
              </a:defRPr>
            </a:lvl1pPr>
          </a:lstStyle>
          <a:p>
            <a:pPr lvl="0"/>
            <a:r>
              <a:rPr lang="en-US" dirty="0" err="1"/>
              <a:t>Tekstas</a:t>
            </a:r>
            <a:endParaRPr lang="en-US" dirty="0"/>
          </a:p>
        </p:txBody>
      </p:sp>
      <p:sp>
        <p:nvSpPr>
          <p:cNvPr id="12" name="Teksto vietos rezervavimo ženklas 9">
            <a:extLst>
              <a:ext uri="{FF2B5EF4-FFF2-40B4-BE49-F238E27FC236}">
                <a16:creationId xmlns:a16="http://schemas.microsoft.com/office/drawing/2014/main" id="{6AD2E070-767B-55BF-5AA6-F182CDD2CC37}"/>
              </a:ext>
            </a:extLst>
          </p:cNvPr>
          <p:cNvSpPr>
            <a:spLocks noGrp="1"/>
          </p:cNvSpPr>
          <p:nvPr>
            <p:ph type="body" sz="quarter" idx="24" hasCustomPrompt="1"/>
          </p:nvPr>
        </p:nvSpPr>
        <p:spPr>
          <a:xfrm>
            <a:off x="2566988" y="1953443"/>
            <a:ext cx="1296987" cy="1295400"/>
          </a:xfrm>
          <a:prstGeom prst="roundRect">
            <a:avLst/>
          </a:prstGeom>
          <a:solidFill>
            <a:schemeClr val="accent1"/>
          </a:solidFill>
        </p:spPr>
        <p:txBody>
          <a:bodyPr anchor="ctr">
            <a:normAutofit/>
          </a:bodyPr>
          <a:lstStyle>
            <a:lvl1pPr marL="0" indent="0" algn="ctr">
              <a:buNone/>
              <a:defRPr sz="4000">
                <a:solidFill>
                  <a:schemeClr val="bg1"/>
                </a:solidFill>
                <a:latin typeface="+mj-lt"/>
              </a:defRPr>
            </a:lvl1pPr>
          </a:lstStyle>
          <a:p>
            <a:pPr lvl="0"/>
            <a:r>
              <a:rPr lang="en-US" dirty="0"/>
              <a:t>02</a:t>
            </a:r>
          </a:p>
        </p:txBody>
      </p:sp>
      <p:sp>
        <p:nvSpPr>
          <p:cNvPr id="13" name="Teksto vietos rezervavimo ženklas 9">
            <a:extLst>
              <a:ext uri="{FF2B5EF4-FFF2-40B4-BE49-F238E27FC236}">
                <a16:creationId xmlns:a16="http://schemas.microsoft.com/office/drawing/2014/main" id="{5378009B-4EDF-C7A1-8EEA-6D372789BEB7}"/>
              </a:ext>
            </a:extLst>
          </p:cNvPr>
          <p:cNvSpPr>
            <a:spLocks noGrp="1"/>
          </p:cNvSpPr>
          <p:nvPr>
            <p:ph type="body" sz="quarter" idx="25" hasCustomPrompt="1"/>
          </p:nvPr>
        </p:nvSpPr>
        <p:spPr>
          <a:xfrm>
            <a:off x="2376488" y="3419412"/>
            <a:ext cx="1619250" cy="365126"/>
          </a:xfrm>
        </p:spPr>
        <p:txBody>
          <a:bodyPr anchor="ctr">
            <a:normAutofit/>
          </a:bodyPr>
          <a:lstStyle>
            <a:lvl1pPr marL="0" indent="0" algn="ctr">
              <a:buFont typeface="Arial" panose="020B0604020202020204" pitchFamily="34" charset="0"/>
              <a:buNone/>
              <a:defRPr sz="1200">
                <a:latin typeface="+mj-lt"/>
              </a:defRPr>
            </a:lvl1pPr>
          </a:lstStyle>
          <a:p>
            <a:pPr lvl="0"/>
            <a:r>
              <a:rPr lang="en-US" dirty="0" err="1"/>
              <a:t>Tekstas</a:t>
            </a:r>
            <a:endParaRPr lang="en-US" dirty="0"/>
          </a:p>
        </p:txBody>
      </p:sp>
      <p:sp>
        <p:nvSpPr>
          <p:cNvPr id="14" name="Teksto vietos rezervavimo ženklas 9">
            <a:extLst>
              <a:ext uri="{FF2B5EF4-FFF2-40B4-BE49-F238E27FC236}">
                <a16:creationId xmlns:a16="http://schemas.microsoft.com/office/drawing/2014/main" id="{82480520-F1B7-98B3-4656-D837E657A5EE}"/>
              </a:ext>
            </a:extLst>
          </p:cNvPr>
          <p:cNvSpPr>
            <a:spLocks noGrp="1"/>
          </p:cNvSpPr>
          <p:nvPr>
            <p:ph type="body" sz="quarter" idx="26" hasCustomPrompt="1"/>
          </p:nvPr>
        </p:nvSpPr>
        <p:spPr>
          <a:xfrm>
            <a:off x="766763" y="4048953"/>
            <a:ext cx="1296987" cy="1295400"/>
          </a:xfrm>
          <a:prstGeom prst="roundRect">
            <a:avLst/>
          </a:prstGeom>
          <a:solidFill>
            <a:schemeClr val="accent1"/>
          </a:solidFill>
        </p:spPr>
        <p:txBody>
          <a:bodyPr anchor="ctr">
            <a:normAutofit/>
          </a:bodyPr>
          <a:lstStyle>
            <a:lvl1pPr marL="0" indent="0" algn="ctr">
              <a:buNone/>
              <a:defRPr sz="4000">
                <a:solidFill>
                  <a:schemeClr val="bg1"/>
                </a:solidFill>
                <a:latin typeface="+mj-lt"/>
              </a:defRPr>
            </a:lvl1pPr>
          </a:lstStyle>
          <a:p>
            <a:pPr lvl="0"/>
            <a:r>
              <a:rPr lang="en-US" dirty="0"/>
              <a:t>05</a:t>
            </a:r>
          </a:p>
        </p:txBody>
      </p:sp>
      <p:sp>
        <p:nvSpPr>
          <p:cNvPr id="15" name="Teksto vietos rezervavimo ženklas 9">
            <a:extLst>
              <a:ext uri="{FF2B5EF4-FFF2-40B4-BE49-F238E27FC236}">
                <a16:creationId xmlns:a16="http://schemas.microsoft.com/office/drawing/2014/main" id="{A13E24C9-9785-6AAB-13A0-9080A9DB2440}"/>
              </a:ext>
            </a:extLst>
          </p:cNvPr>
          <p:cNvSpPr>
            <a:spLocks noGrp="1"/>
          </p:cNvSpPr>
          <p:nvPr>
            <p:ph type="body" sz="quarter" idx="27" hasCustomPrompt="1"/>
          </p:nvPr>
        </p:nvSpPr>
        <p:spPr>
          <a:xfrm>
            <a:off x="576263" y="5514922"/>
            <a:ext cx="1619250" cy="365126"/>
          </a:xfrm>
        </p:spPr>
        <p:txBody>
          <a:bodyPr anchor="ctr">
            <a:normAutofit/>
          </a:bodyPr>
          <a:lstStyle>
            <a:lvl1pPr marL="0" indent="0" algn="ctr">
              <a:buFont typeface="Arial" panose="020B0604020202020204" pitchFamily="34" charset="0"/>
              <a:buNone/>
              <a:defRPr sz="1200">
                <a:latin typeface="+mj-lt"/>
              </a:defRPr>
            </a:lvl1pPr>
          </a:lstStyle>
          <a:p>
            <a:pPr lvl="0"/>
            <a:r>
              <a:rPr lang="en-US" dirty="0" err="1"/>
              <a:t>Tekstas</a:t>
            </a:r>
            <a:endParaRPr lang="en-US" dirty="0"/>
          </a:p>
        </p:txBody>
      </p:sp>
      <p:sp>
        <p:nvSpPr>
          <p:cNvPr id="16" name="Teksto vietos rezervavimo ženklas 9">
            <a:extLst>
              <a:ext uri="{FF2B5EF4-FFF2-40B4-BE49-F238E27FC236}">
                <a16:creationId xmlns:a16="http://schemas.microsoft.com/office/drawing/2014/main" id="{1F0ADE66-8040-2BD3-134C-7C2824B2D10D}"/>
              </a:ext>
            </a:extLst>
          </p:cNvPr>
          <p:cNvSpPr>
            <a:spLocks noGrp="1"/>
          </p:cNvSpPr>
          <p:nvPr>
            <p:ph type="body" sz="quarter" idx="28" hasCustomPrompt="1"/>
          </p:nvPr>
        </p:nvSpPr>
        <p:spPr>
          <a:xfrm>
            <a:off x="2566988" y="4048953"/>
            <a:ext cx="1296987" cy="1295400"/>
          </a:xfrm>
          <a:prstGeom prst="roundRect">
            <a:avLst/>
          </a:prstGeom>
          <a:solidFill>
            <a:schemeClr val="accent1"/>
          </a:solidFill>
        </p:spPr>
        <p:txBody>
          <a:bodyPr anchor="ctr">
            <a:normAutofit/>
          </a:bodyPr>
          <a:lstStyle>
            <a:lvl1pPr marL="0" indent="0" algn="ctr">
              <a:buNone/>
              <a:defRPr sz="4000">
                <a:solidFill>
                  <a:schemeClr val="bg1"/>
                </a:solidFill>
                <a:latin typeface="+mj-lt"/>
              </a:defRPr>
            </a:lvl1pPr>
          </a:lstStyle>
          <a:p>
            <a:pPr lvl="0"/>
            <a:r>
              <a:rPr lang="en-US" dirty="0"/>
              <a:t>06</a:t>
            </a:r>
          </a:p>
        </p:txBody>
      </p:sp>
      <p:sp>
        <p:nvSpPr>
          <p:cNvPr id="17" name="Teksto vietos rezervavimo ženklas 9">
            <a:extLst>
              <a:ext uri="{FF2B5EF4-FFF2-40B4-BE49-F238E27FC236}">
                <a16:creationId xmlns:a16="http://schemas.microsoft.com/office/drawing/2014/main" id="{AB378E3E-893E-A710-1AA6-779B3D05687F}"/>
              </a:ext>
            </a:extLst>
          </p:cNvPr>
          <p:cNvSpPr>
            <a:spLocks noGrp="1"/>
          </p:cNvSpPr>
          <p:nvPr>
            <p:ph type="body" sz="quarter" idx="29" hasCustomPrompt="1"/>
          </p:nvPr>
        </p:nvSpPr>
        <p:spPr>
          <a:xfrm>
            <a:off x="2376488" y="5514922"/>
            <a:ext cx="1619250" cy="365126"/>
          </a:xfrm>
        </p:spPr>
        <p:txBody>
          <a:bodyPr anchor="ctr">
            <a:normAutofit/>
          </a:bodyPr>
          <a:lstStyle>
            <a:lvl1pPr marL="0" indent="0" algn="ctr">
              <a:buFont typeface="Arial" panose="020B0604020202020204" pitchFamily="34" charset="0"/>
              <a:buNone/>
              <a:defRPr sz="1200">
                <a:latin typeface="+mj-lt"/>
              </a:defRPr>
            </a:lvl1pPr>
          </a:lstStyle>
          <a:p>
            <a:pPr lvl="0"/>
            <a:r>
              <a:rPr lang="en-US" dirty="0" err="1"/>
              <a:t>Tekstas</a:t>
            </a:r>
            <a:endParaRPr lang="en-US" dirty="0"/>
          </a:p>
        </p:txBody>
      </p:sp>
      <p:sp>
        <p:nvSpPr>
          <p:cNvPr id="18" name="Teksto vietos rezervavimo ženklas 9">
            <a:extLst>
              <a:ext uri="{FF2B5EF4-FFF2-40B4-BE49-F238E27FC236}">
                <a16:creationId xmlns:a16="http://schemas.microsoft.com/office/drawing/2014/main" id="{B9374461-F5D1-86AB-2FF2-821A7D887838}"/>
              </a:ext>
            </a:extLst>
          </p:cNvPr>
          <p:cNvSpPr>
            <a:spLocks noGrp="1"/>
          </p:cNvSpPr>
          <p:nvPr>
            <p:ph type="body" sz="quarter" idx="30" hasCustomPrompt="1"/>
          </p:nvPr>
        </p:nvSpPr>
        <p:spPr>
          <a:xfrm>
            <a:off x="4367213" y="1953443"/>
            <a:ext cx="1296987" cy="1295400"/>
          </a:xfrm>
          <a:prstGeom prst="roundRect">
            <a:avLst/>
          </a:prstGeom>
          <a:solidFill>
            <a:schemeClr val="accent1"/>
          </a:solidFill>
        </p:spPr>
        <p:txBody>
          <a:bodyPr anchor="ctr">
            <a:normAutofit/>
          </a:bodyPr>
          <a:lstStyle>
            <a:lvl1pPr marL="0" indent="0" algn="ctr">
              <a:buNone/>
              <a:defRPr sz="4000">
                <a:solidFill>
                  <a:schemeClr val="bg1"/>
                </a:solidFill>
                <a:latin typeface="+mj-lt"/>
              </a:defRPr>
            </a:lvl1pPr>
          </a:lstStyle>
          <a:p>
            <a:pPr lvl="0"/>
            <a:r>
              <a:rPr lang="en-US" dirty="0"/>
              <a:t>03</a:t>
            </a:r>
          </a:p>
        </p:txBody>
      </p:sp>
      <p:sp>
        <p:nvSpPr>
          <p:cNvPr id="19" name="Teksto vietos rezervavimo ženklas 9">
            <a:extLst>
              <a:ext uri="{FF2B5EF4-FFF2-40B4-BE49-F238E27FC236}">
                <a16:creationId xmlns:a16="http://schemas.microsoft.com/office/drawing/2014/main" id="{E30A2860-4A6E-95B3-0128-ADAAA62E49CE}"/>
              </a:ext>
            </a:extLst>
          </p:cNvPr>
          <p:cNvSpPr>
            <a:spLocks noGrp="1"/>
          </p:cNvSpPr>
          <p:nvPr>
            <p:ph type="body" sz="quarter" idx="31" hasCustomPrompt="1"/>
          </p:nvPr>
        </p:nvSpPr>
        <p:spPr>
          <a:xfrm>
            <a:off x="4176713" y="3419412"/>
            <a:ext cx="1619250" cy="365126"/>
          </a:xfrm>
        </p:spPr>
        <p:txBody>
          <a:bodyPr anchor="ctr">
            <a:normAutofit/>
          </a:bodyPr>
          <a:lstStyle>
            <a:lvl1pPr marL="0" indent="0" algn="ctr">
              <a:buFont typeface="Arial" panose="020B0604020202020204" pitchFamily="34" charset="0"/>
              <a:buNone/>
              <a:defRPr sz="1200">
                <a:latin typeface="+mj-lt"/>
              </a:defRPr>
            </a:lvl1pPr>
          </a:lstStyle>
          <a:p>
            <a:pPr lvl="0"/>
            <a:r>
              <a:rPr lang="en-US" dirty="0" err="1"/>
              <a:t>Tekstas</a:t>
            </a:r>
            <a:endParaRPr lang="en-US" dirty="0"/>
          </a:p>
        </p:txBody>
      </p:sp>
      <p:sp>
        <p:nvSpPr>
          <p:cNvPr id="20" name="Teksto vietos rezervavimo ženklas 9">
            <a:extLst>
              <a:ext uri="{FF2B5EF4-FFF2-40B4-BE49-F238E27FC236}">
                <a16:creationId xmlns:a16="http://schemas.microsoft.com/office/drawing/2014/main" id="{7F6AD60E-3074-A2A9-9325-450822FAD7A5}"/>
              </a:ext>
            </a:extLst>
          </p:cNvPr>
          <p:cNvSpPr>
            <a:spLocks noGrp="1"/>
          </p:cNvSpPr>
          <p:nvPr>
            <p:ph type="body" sz="quarter" idx="32" hasCustomPrompt="1"/>
          </p:nvPr>
        </p:nvSpPr>
        <p:spPr>
          <a:xfrm>
            <a:off x="4367213" y="4048953"/>
            <a:ext cx="1296987" cy="1295400"/>
          </a:xfrm>
          <a:prstGeom prst="roundRect">
            <a:avLst/>
          </a:prstGeom>
          <a:solidFill>
            <a:schemeClr val="accent1"/>
          </a:solidFill>
        </p:spPr>
        <p:txBody>
          <a:bodyPr anchor="ctr">
            <a:normAutofit/>
          </a:bodyPr>
          <a:lstStyle>
            <a:lvl1pPr marL="0" indent="0" algn="ctr">
              <a:buNone/>
              <a:defRPr sz="4000">
                <a:solidFill>
                  <a:schemeClr val="bg1"/>
                </a:solidFill>
                <a:latin typeface="+mj-lt"/>
              </a:defRPr>
            </a:lvl1pPr>
          </a:lstStyle>
          <a:p>
            <a:pPr lvl="0"/>
            <a:r>
              <a:rPr lang="en-US" dirty="0"/>
              <a:t>07</a:t>
            </a:r>
          </a:p>
        </p:txBody>
      </p:sp>
      <p:sp>
        <p:nvSpPr>
          <p:cNvPr id="21" name="Teksto vietos rezervavimo ženklas 9">
            <a:extLst>
              <a:ext uri="{FF2B5EF4-FFF2-40B4-BE49-F238E27FC236}">
                <a16:creationId xmlns:a16="http://schemas.microsoft.com/office/drawing/2014/main" id="{3E7C64D9-D972-A785-DE63-FE2882C56BA9}"/>
              </a:ext>
            </a:extLst>
          </p:cNvPr>
          <p:cNvSpPr>
            <a:spLocks noGrp="1"/>
          </p:cNvSpPr>
          <p:nvPr>
            <p:ph type="body" sz="quarter" idx="33" hasCustomPrompt="1"/>
          </p:nvPr>
        </p:nvSpPr>
        <p:spPr>
          <a:xfrm>
            <a:off x="4176713" y="5514922"/>
            <a:ext cx="1619250" cy="365126"/>
          </a:xfrm>
        </p:spPr>
        <p:txBody>
          <a:bodyPr anchor="ctr">
            <a:normAutofit/>
          </a:bodyPr>
          <a:lstStyle>
            <a:lvl1pPr marL="0" indent="0" algn="ctr">
              <a:buFont typeface="Arial" panose="020B0604020202020204" pitchFamily="34" charset="0"/>
              <a:buNone/>
              <a:defRPr sz="1200">
                <a:latin typeface="+mj-lt"/>
              </a:defRPr>
            </a:lvl1pPr>
          </a:lstStyle>
          <a:p>
            <a:pPr lvl="0"/>
            <a:r>
              <a:rPr lang="en-US" dirty="0" err="1"/>
              <a:t>Tekstas</a:t>
            </a:r>
            <a:endParaRPr lang="en-US" dirty="0"/>
          </a:p>
        </p:txBody>
      </p:sp>
      <p:sp>
        <p:nvSpPr>
          <p:cNvPr id="22" name="Teksto vietos rezervavimo ženklas 9">
            <a:extLst>
              <a:ext uri="{FF2B5EF4-FFF2-40B4-BE49-F238E27FC236}">
                <a16:creationId xmlns:a16="http://schemas.microsoft.com/office/drawing/2014/main" id="{8588A9C9-5F4E-B26E-64F0-84DB62B84AF6}"/>
              </a:ext>
            </a:extLst>
          </p:cNvPr>
          <p:cNvSpPr>
            <a:spLocks noGrp="1"/>
          </p:cNvSpPr>
          <p:nvPr>
            <p:ph type="body" sz="quarter" idx="34" hasCustomPrompt="1"/>
          </p:nvPr>
        </p:nvSpPr>
        <p:spPr>
          <a:xfrm>
            <a:off x="6165850" y="1953443"/>
            <a:ext cx="1296987" cy="1295400"/>
          </a:xfrm>
          <a:prstGeom prst="roundRect">
            <a:avLst/>
          </a:prstGeom>
          <a:solidFill>
            <a:schemeClr val="accent1"/>
          </a:solidFill>
        </p:spPr>
        <p:txBody>
          <a:bodyPr anchor="ctr">
            <a:normAutofit/>
          </a:bodyPr>
          <a:lstStyle>
            <a:lvl1pPr marL="0" indent="0" algn="ctr">
              <a:buNone/>
              <a:defRPr sz="4000">
                <a:solidFill>
                  <a:schemeClr val="bg1"/>
                </a:solidFill>
                <a:latin typeface="+mj-lt"/>
              </a:defRPr>
            </a:lvl1pPr>
          </a:lstStyle>
          <a:p>
            <a:pPr lvl="0"/>
            <a:r>
              <a:rPr lang="en-US" dirty="0"/>
              <a:t>04</a:t>
            </a:r>
          </a:p>
        </p:txBody>
      </p:sp>
      <p:sp>
        <p:nvSpPr>
          <p:cNvPr id="23" name="Teksto vietos rezervavimo ženklas 9">
            <a:extLst>
              <a:ext uri="{FF2B5EF4-FFF2-40B4-BE49-F238E27FC236}">
                <a16:creationId xmlns:a16="http://schemas.microsoft.com/office/drawing/2014/main" id="{02728386-9E38-1B96-5584-04831F74B802}"/>
              </a:ext>
            </a:extLst>
          </p:cNvPr>
          <p:cNvSpPr>
            <a:spLocks noGrp="1"/>
          </p:cNvSpPr>
          <p:nvPr>
            <p:ph type="body" sz="quarter" idx="35" hasCustomPrompt="1"/>
          </p:nvPr>
        </p:nvSpPr>
        <p:spPr>
          <a:xfrm>
            <a:off x="5975350" y="3419412"/>
            <a:ext cx="1619250" cy="365126"/>
          </a:xfrm>
        </p:spPr>
        <p:txBody>
          <a:bodyPr anchor="ctr">
            <a:normAutofit/>
          </a:bodyPr>
          <a:lstStyle>
            <a:lvl1pPr marL="0" indent="0" algn="ctr">
              <a:buFont typeface="Arial" panose="020B0604020202020204" pitchFamily="34" charset="0"/>
              <a:buNone/>
              <a:defRPr sz="1200">
                <a:latin typeface="+mj-lt"/>
              </a:defRPr>
            </a:lvl1pPr>
          </a:lstStyle>
          <a:p>
            <a:pPr lvl="0"/>
            <a:r>
              <a:rPr lang="en-US" dirty="0" err="1"/>
              <a:t>Tekstas</a:t>
            </a:r>
            <a:endParaRPr lang="en-US" dirty="0"/>
          </a:p>
        </p:txBody>
      </p:sp>
      <p:sp>
        <p:nvSpPr>
          <p:cNvPr id="24" name="Teksto vietos rezervavimo ženklas 9">
            <a:extLst>
              <a:ext uri="{FF2B5EF4-FFF2-40B4-BE49-F238E27FC236}">
                <a16:creationId xmlns:a16="http://schemas.microsoft.com/office/drawing/2014/main" id="{749F9E38-0A74-3092-076B-F75EF1F0A9D2}"/>
              </a:ext>
            </a:extLst>
          </p:cNvPr>
          <p:cNvSpPr>
            <a:spLocks noGrp="1"/>
          </p:cNvSpPr>
          <p:nvPr>
            <p:ph type="body" sz="quarter" idx="36" hasCustomPrompt="1"/>
          </p:nvPr>
        </p:nvSpPr>
        <p:spPr>
          <a:xfrm>
            <a:off x="6165850" y="4048953"/>
            <a:ext cx="1296987" cy="1295400"/>
          </a:xfrm>
          <a:prstGeom prst="roundRect">
            <a:avLst/>
          </a:prstGeom>
          <a:solidFill>
            <a:schemeClr val="accent1"/>
          </a:solidFill>
        </p:spPr>
        <p:txBody>
          <a:bodyPr anchor="ctr">
            <a:normAutofit/>
          </a:bodyPr>
          <a:lstStyle>
            <a:lvl1pPr marL="0" indent="0" algn="ctr">
              <a:buNone/>
              <a:defRPr sz="4000">
                <a:solidFill>
                  <a:schemeClr val="bg1"/>
                </a:solidFill>
                <a:latin typeface="+mj-lt"/>
              </a:defRPr>
            </a:lvl1pPr>
          </a:lstStyle>
          <a:p>
            <a:pPr lvl="0"/>
            <a:r>
              <a:rPr lang="en-US" dirty="0"/>
              <a:t>08</a:t>
            </a:r>
          </a:p>
        </p:txBody>
      </p:sp>
      <p:sp>
        <p:nvSpPr>
          <p:cNvPr id="25" name="Teksto vietos rezervavimo ženklas 9">
            <a:extLst>
              <a:ext uri="{FF2B5EF4-FFF2-40B4-BE49-F238E27FC236}">
                <a16:creationId xmlns:a16="http://schemas.microsoft.com/office/drawing/2014/main" id="{47674EF4-725C-BD1C-E5A5-AE788B2598DD}"/>
              </a:ext>
            </a:extLst>
          </p:cNvPr>
          <p:cNvSpPr>
            <a:spLocks noGrp="1"/>
          </p:cNvSpPr>
          <p:nvPr>
            <p:ph type="body" sz="quarter" idx="37" hasCustomPrompt="1"/>
          </p:nvPr>
        </p:nvSpPr>
        <p:spPr>
          <a:xfrm>
            <a:off x="5975350" y="5514922"/>
            <a:ext cx="1619250" cy="365126"/>
          </a:xfrm>
        </p:spPr>
        <p:txBody>
          <a:bodyPr anchor="ctr">
            <a:normAutofit/>
          </a:bodyPr>
          <a:lstStyle>
            <a:lvl1pPr marL="0" indent="0" algn="ctr">
              <a:buFont typeface="Arial" panose="020B0604020202020204" pitchFamily="34" charset="0"/>
              <a:buNone/>
              <a:defRPr sz="1200">
                <a:latin typeface="+mj-lt"/>
              </a:defRPr>
            </a:lvl1pPr>
          </a:lstStyle>
          <a:p>
            <a:pPr lvl="0"/>
            <a:r>
              <a:rPr lang="en-US" dirty="0" err="1"/>
              <a:t>Tekstas</a:t>
            </a:r>
            <a:endParaRPr lang="en-US" dirty="0"/>
          </a:p>
        </p:txBody>
      </p:sp>
      <p:sp>
        <p:nvSpPr>
          <p:cNvPr id="26" name="Teksto vietos rezervavimo ženklas 9">
            <a:extLst>
              <a:ext uri="{FF2B5EF4-FFF2-40B4-BE49-F238E27FC236}">
                <a16:creationId xmlns:a16="http://schemas.microsoft.com/office/drawing/2014/main" id="{6EA0B5F6-5AE3-C1B8-BFA3-1650881748A4}"/>
              </a:ext>
            </a:extLst>
          </p:cNvPr>
          <p:cNvSpPr>
            <a:spLocks noGrp="1"/>
          </p:cNvSpPr>
          <p:nvPr>
            <p:ph type="body" sz="quarter" idx="38"/>
          </p:nvPr>
        </p:nvSpPr>
        <p:spPr>
          <a:xfrm>
            <a:off x="7773987" y="1813724"/>
            <a:ext cx="3422651" cy="4370902"/>
          </a:xfrm>
        </p:spPr>
        <p:txBody>
          <a:bodyPr>
            <a:normAutofit/>
          </a:bodyPr>
          <a:lstStyle>
            <a:lvl1pPr marL="0" indent="0">
              <a:buFont typeface="Arial" panose="020B0604020202020204" pitchFamily="34" charset="0"/>
              <a:buNone/>
              <a:defRPr sz="1200"/>
            </a:lvl1pPr>
          </a:lstStyle>
          <a:p>
            <a:pPr lvl="0"/>
            <a:r>
              <a:rPr lang="lt-LT" dirty="0"/>
              <a:t>Spustelėkite, kad galėtumėte redaguoti šablono teksto stilius</a:t>
            </a:r>
            <a:endParaRPr lang="en-US" dirty="0"/>
          </a:p>
        </p:txBody>
      </p:sp>
    </p:spTree>
    <p:extLst>
      <p:ext uri="{BB962C8B-B14F-4D97-AF65-F5344CB8AC3E}">
        <p14:creationId xmlns:p14="http://schemas.microsoft.com/office/powerpoint/2010/main" val="408388035"/>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Visiškai Tuščia su grafika">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326035"/>
      </p:ext>
    </p:extLst>
  </p:cSld>
  <p:clrMapOvr>
    <a:masterClrMapping/>
  </p:clrMapOvr>
  <p:hf hdr="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UŽDAROMOJI SKAIDR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36E40-990F-CDF1-EE5E-9C54DFF892E7}"/>
              </a:ext>
            </a:extLst>
          </p:cNvPr>
          <p:cNvSpPr>
            <a:spLocks noGrp="1"/>
          </p:cNvSpPr>
          <p:nvPr>
            <p:ph type="ctrTitle" hasCustomPrompt="1"/>
          </p:nvPr>
        </p:nvSpPr>
        <p:spPr>
          <a:xfrm>
            <a:off x="1176083" y="3429000"/>
            <a:ext cx="6420105" cy="2887147"/>
          </a:xfrm>
        </p:spPr>
        <p:txBody>
          <a:bodyPr bIns="36000" anchor="ctr">
            <a:normAutofit/>
          </a:bodyPr>
          <a:lstStyle>
            <a:lvl1pPr marL="0" algn="l">
              <a:lnSpc>
                <a:spcPct val="90000"/>
              </a:lnSpc>
              <a:spcBef>
                <a:spcPts val="0"/>
              </a:spcBef>
              <a:defRPr sz="6600"/>
            </a:lvl1pPr>
          </a:lstStyle>
          <a:p>
            <a:r>
              <a:rPr lang="lt-LT" dirty="0"/>
              <a:t>UŽDAROMOJI SKAIDRĖ</a:t>
            </a:r>
            <a:endParaRPr lang="en-LT" dirty="0"/>
          </a:p>
        </p:txBody>
      </p:sp>
      <p:grpSp>
        <p:nvGrpSpPr>
          <p:cNvPr id="32" name="Grupė 31">
            <a:extLst>
              <a:ext uri="{FF2B5EF4-FFF2-40B4-BE49-F238E27FC236}">
                <a16:creationId xmlns:a16="http://schemas.microsoft.com/office/drawing/2014/main" id="{157C74A8-217E-6BFA-1429-8025194BB62C}"/>
              </a:ext>
            </a:extLst>
          </p:cNvPr>
          <p:cNvGrpSpPr/>
          <p:nvPr userDrawn="1"/>
        </p:nvGrpSpPr>
        <p:grpSpPr>
          <a:xfrm>
            <a:off x="8675688" y="549275"/>
            <a:ext cx="2520950" cy="840537"/>
            <a:chOff x="3009900" y="2400300"/>
            <a:chExt cx="6170580" cy="2057400"/>
          </a:xfrm>
        </p:grpSpPr>
        <p:sp>
          <p:nvSpPr>
            <p:cNvPr id="6" name="Laisva forma: figūra 5">
              <a:extLst>
                <a:ext uri="{FF2B5EF4-FFF2-40B4-BE49-F238E27FC236}">
                  <a16:creationId xmlns:a16="http://schemas.microsoft.com/office/drawing/2014/main" id="{216894B3-E88A-629B-7E61-F3D9F4A2F81E}"/>
                </a:ext>
              </a:extLst>
            </p:cNvPr>
            <p:cNvSpPr/>
            <p:nvPr/>
          </p:nvSpPr>
          <p:spPr>
            <a:xfrm>
              <a:off x="3009900" y="2400300"/>
              <a:ext cx="2057400" cy="2057400"/>
            </a:xfrm>
            <a:custGeom>
              <a:avLst/>
              <a:gdLst>
                <a:gd name="connsiteX0" fmla="*/ 1885950 w 2057400"/>
                <a:gd name="connsiteY0" fmla="*/ 0 h 2057400"/>
                <a:gd name="connsiteX1" fmla="*/ 171450 w 2057400"/>
                <a:gd name="connsiteY1" fmla="*/ 0 h 2057400"/>
                <a:gd name="connsiteX2" fmla="*/ 0 w 2057400"/>
                <a:gd name="connsiteY2" fmla="*/ 171450 h 2057400"/>
                <a:gd name="connsiteX3" fmla="*/ 0 w 2057400"/>
                <a:gd name="connsiteY3" fmla="*/ 1885950 h 2057400"/>
                <a:gd name="connsiteX4" fmla="*/ 171450 w 2057400"/>
                <a:gd name="connsiteY4" fmla="*/ 2057400 h 2057400"/>
                <a:gd name="connsiteX5" fmla="*/ 1885950 w 2057400"/>
                <a:gd name="connsiteY5" fmla="*/ 2057400 h 2057400"/>
                <a:gd name="connsiteX6" fmla="*/ 2057400 w 2057400"/>
                <a:gd name="connsiteY6" fmla="*/ 1885950 h 2057400"/>
                <a:gd name="connsiteX7" fmla="*/ 2057400 w 2057400"/>
                <a:gd name="connsiteY7" fmla="*/ 171450 h 2057400"/>
                <a:gd name="connsiteX8" fmla="*/ 1885950 w 2057400"/>
                <a:gd name="connsiteY8" fmla="*/ 0 h 2057400"/>
                <a:gd name="connsiteX9" fmla="*/ 437674 w 2057400"/>
                <a:gd name="connsiteY9" fmla="*/ 746570 h 2057400"/>
                <a:gd name="connsiteX10" fmla="*/ 463582 w 2057400"/>
                <a:gd name="connsiteY10" fmla="*/ 539496 h 2057400"/>
                <a:gd name="connsiteX11" fmla="*/ 504444 w 2057400"/>
                <a:gd name="connsiteY11" fmla="*/ 492347 h 2057400"/>
                <a:gd name="connsiteX12" fmla="*/ 710851 w 2057400"/>
                <a:gd name="connsiteY12" fmla="*/ 444627 h 2057400"/>
                <a:gd name="connsiteX13" fmla="*/ 775811 w 2057400"/>
                <a:gd name="connsiteY13" fmla="*/ 486061 h 2057400"/>
                <a:gd name="connsiteX14" fmla="*/ 807530 w 2057400"/>
                <a:gd name="connsiteY14" fmla="*/ 607124 h 2057400"/>
                <a:gd name="connsiteX15" fmla="*/ 811244 w 2057400"/>
                <a:gd name="connsiteY15" fmla="*/ 621602 h 2057400"/>
                <a:gd name="connsiteX16" fmla="*/ 828675 w 2057400"/>
                <a:gd name="connsiteY16" fmla="*/ 618744 h 2057400"/>
                <a:gd name="connsiteX17" fmla="*/ 868871 w 2057400"/>
                <a:gd name="connsiteY17" fmla="*/ 461391 h 2057400"/>
                <a:gd name="connsiteX18" fmla="*/ 920591 w 2057400"/>
                <a:gd name="connsiteY18" fmla="*/ 418910 h 2057400"/>
                <a:gd name="connsiteX19" fmla="*/ 1129475 w 2057400"/>
                <a:gd name="connsiteY19" fmla="*/ 418910 h 2057400"/>
                <a:gd name="connsiteX20" fmla="*/ 1181195 w 2057400"/>
                <a:gd name="connsiteY20" fmla="*/ 461391 h 2057400"/>
                <a:gd name="connsiteX21" fmla="*/ 1221391 w 2057400"/>
                <a:gd name="connsiteY21" fmla="*/ 618744 h 2057400"/>
                <a:gd name="connsiteX22" fmla="*/ 1238822 w 2057400"/>
                <a:gd name="connsiteY22" fmla="*/ 621602 h 2057400"/>
                <a:gd name="connsiteX23" fmla="*/ 1274255 w 2057400"/>
                <a:gd name="connsiteY23" fmla="*/ 486061 h 2057400"/>
                <a:gd name="connsiteX24" fmla="*/ 1339215 w 2057400"/>
                <a:gd name="connsiteY24" fmla="*/ 444627 h 2057400"/>
                <a:gd name="connsiteX25" fmla="*/ 1545622 w 2057400"/>
                <a:gd name="connsiteY25" fmla="*/ 492347 h 2057400"/>
                <a:gd name="connsiteX26" fmla="*/ 1586579 w 2057400"/>
                <a:gd name="connsiteY26" fmla="*/ 539496 h 2057400"/>
                <a:gd name="connsiteX27" fmla="*/ 1611535 w 2057400"/>
                <a:gd name="connsiteY27" fmla="*/ 738664 h 2057400"/>
                <a:gd name="connsiteX28" fmla="*/ 1621822 w 2057400"/>
                <a:gd name="connsiteY28" fmla="*/ 823627 h 2057400"/>
                <a:gd name="connsiteX29" fmla="*/ 1601153 w 2057400"/>
                <a:gd name="connsiteY29" fmla="*/ 826103 h 2057400"/>
                <a:gd name="connsiteX30" fmla="*/ 1589723 w 2057400"/>
                <a:gd name="connsiteY30" fmla="*/ 826770 h 2057400"/>
                <a:gd name="connsiteX31" fmla="*/ 1499997 w 2057400"/>
                <a:gd name="connsiteY31" fmla="*/ 757333 h 2057400"/>
                <a:gd name="connsiteX32" fmla="*/ 1492091 w 2057400"/>
                <a:gd name="connsiteY32" fmla="*/ 693611 h 2057400"/>
                <a:gd name="connsiteX33" fmla="*/ 1479423 w 2057400"/>
                <a:gd name="connsiteY33" fmla="*/ 591312 h 2057400"/>
                <a:gd name="connsiteX34" fmla="*/ 1370362 w 2057400"/>
                <a:gd name="connsiteY34" fmla="*/ 565404 h 2057400"/>
                <a:gd name="connsiteX35" fmla="*/ 1352169 w 2057400"/>
                <a:gd name="connsiteY35" fmla="*/ 635413 h 2057400"/>
                <a:gd name="connsiteX36" fmla="*/ 1334929 w 2057400"/>
                <a:gd name="connsiteY36" fmla="*/ 701612 h 2057400"/>
                <a:gd name="connsiteX37" fmla="*/ 1280065 w 2057400"/>
                <a:gd name="connsiteY37" fmla="*/ 743807 h 2057400"/>
                <a:gd name="connsiteX38" fmla="*/ 1268063 w 2057400"/>
                <a:gd name="connsiteY38" fmla="*/ 742474 h 2057400"/>
                <a:gd name="connsiteX39" fmla="*/ 1169099 w 2057400"/>
                <a:gd name="connsiteY39" fmla="*/ 725234 h 2057400"/>
                <a:gd name="connsiteX40" fmla="*/ 1121093 w 2057400"/>
                <a:gd name="connsiteY40" fmla="*/ 682657 h 2057400"/>
                <a:gd name="connsiteX41" fmla="*/ 1082326 w 2057400"/>
                <a:gd name="connsiteY41" fmla="*/ 529400 h 2057400"/>
                <a:gd name="connsiteX42" fmla="*/ 968216 w 2057400"/>
                <a:gd name="connsiteY42" fmla="*/ 529400 h 2057400"/>
                <a:gd name="connsiteX43" fmla="*/ 929354 w 2057400"/>
                <a:gd name="connsiteY43" fmla="*/ 682657 h 2057400"/>
                <a:gd name="connsiteX44" fmla="*/ 881444 w 2057400"/>
                <a:gd name="connsiteY44" fmla="*/ 725234 h 2057400"/>
                <a:gd name="connsiteX45" fmla="*/ 782384 w 2057400"/>
                <a:gd name="connsiteY45" fmla="*/ 742474 h 2057400"/>
                <a:gd name="connsiteX46" fmla="*/ 770382 w 2057400"/>
                <a:gd name="connsiteY46" fmla="*/ 743807 h 2057400"/>
                <a:gd name="connsiteX47" fmla="*/ 715518 w 2057400"/>
                <a:gd name="connsiteY47" fmla="*/ 701612 h 2057400"/>
                <a:gd name="connsiteX48" fmla="*/ 693420 w 2057400"/>
                <a:gd name="connsiteY48" fmla="*/ 616649 h 2057400"/>
                <a:gd name="connsiteX49" fmla="*/ 680085 w 2057400"/>
                <a:gd name="connsiteY49" fmla="*/ 565404 h 2057400"/>
                <a:gd name="connsiteX50" fmla="*/ 571024 w 2057400"/>
                <a:gd name="connsiteY50" fmla="*/ 591312 h 2057400"/>
                <a:gd name="connsiteX51" fmla="*/ 558356 w 2057400"/>
                <a:gd name="connsiteY51" fmla="*/ 693611 h 2057400"/>
                <a:gd name="connsiteX52" fmla="*/ 550545 w 2057400"/>
                <a:gd name="connsiteY52" fmla="*/ 757333 h 2057400"/>
                <a:gd name="connsiteX53" fmla="*/ 460724 w 2057400"/>
                <a:gd name="connsiteY53" fmla="*/ 826770 h 2057400"/>
                <a:gd name="connsiteX54" fmla="*/ 449294 w 2057400"/>
                <a:gd name="connsiteY54" fmla="*/ 826103 h 2057400"/>
                <a:gd name="connsiteX55" fmla="*/ 428625 w 2057400"/>
                <a:gd name="connsiteY55" fmla="*/ 823627 h 2057400"/>
                <a:gd name="connsiteX56" fmla="*/ 437960 w 2057400"/>
                <a:gd name="connsiteY56" fmla="*/ 746474 h 2057400"/>
                <a:gd name="connsiteX57" fmla="*/ 365950 w 2057400"/>
                <a:gd name="connsiteY57" fmla="*/ 1189577 h 2057400"/>
                <a:gd name="connsiteX58" fmla="*/ 388144 w 2057400"/>
                <a:gd name="connsiteY58" fmla="*/ 1143762 h 2057400"/>
                <a:gd name="connsiteX59" fmla="*/ 413385 w 2057400"/>
                <a:gd name="connsiteY59" fmla="*/ 1093089 h 2057400"/>
                <a:gd name="connsiteX60" fmla="*/ 424910 w 2057400"/>
                <a:gd name="connsiteY60" fmla="*/ 1070229 h 2057400"/>
                <a:gd name="connsiteX61" fmla="*/ 430721 w 2057400"/>
                <a:gd name="connsiteY61" fmla="*/ 1060990 h 2057400"/>
                <a:gd name="connsiteX62" fmla="*/ 617315 w 2057400"/>
                <a:gd name="connsiteY62" fmla="*/ 979456 h 2057400"/>
                <a:gd name="connsiteX63" fmla="*/ 659035 w 2057400"/>
                <a:gd name="connsiteY63" fmla="*/ 988028 h 2057400"/>
                <a:gd name="connsiteX64" fmla="*/ 676847 w 2057400"/>
                <a:gd name="connsiteY64" fmla="*/ 1002506 h 2057400"/>
                <a:gd name="connsiteX65" fmla="*/ 741331 w 2057400"/>
                <a:gd name="connsiteY65" fmla="*/ 1085279 h 2057400"/>
                <a:gd name="connsiteX66" fmla="*/ 741617 w 2057400"/>
                <a:gd name="connsiteY66" fmla="*/ 1085279 h 2057400"/>
                <a:gd name="connsiteX67" fmla="*/ 824770 w 2057400"/>
                <a:gd name="connsiteY67" fmla="*/ 1063466 h 2057400"/>
                <a:gd name="connsiteX68" fmla="*/ 897160 w 2057400"/>
                <a:gd name="connsiteY68" fmla="*/ 939356 h 2057400"/>
                <a:gd name="connsiteX69" fmla="*/ 906399 w 2057400"/>
                <a:gd name="connsiteY69" fmla="*/ 928116 h 2057400"/>
                <a:gd name="connsiteX70" fmla="*/ 1019651 w 2057400"/>
                <a:gd name="connsiteY70" fmla="*/ 894683 h 2057400"/>
                <a:gd name="connsiteX71" fmla="*/ 1019651 w 2057400"/>
                <a:gd name="connsiteY71" fmla="*/ 894398 h 2057400"/>
                <a:gd name="connsiteX72" fmla="*/ 1025176 w 2057400"/>
                <a:gd name="connsiteY72" fmla="*/ 894398 h 2057400"/>
                <a:gd name="connsiteX73" fmla="*/ 1030700 w 2057400"/>
                <a:gd name="connsiteY73" fmla="*/ 894398 h 2057400"/>
                <a:gd name="connsiteX74" fmla="*/ 1030700 w 2057400"/>
                <a:gd name="connsiteY74" fmla="*/ 894683 h 2057400"/>
                <a:gd name="connsiteX75" fmla="*/ 1143381 w 2057400"/>
                <a:gd name="connsiteY75" fmla="*/ 927545 h 2057400"/>
                <a:gd name="connsiteX76" fmla="*/ 1152716 w 2057400"/>
                <a:gd name="connsiteY76" fmla="*/ 938689 h 2057400"/>
                <a:gd name="connsiteX77" fmla="*/ 1225487 w 2057400"/>
                <a:gd name="connsiteY77" fmla="*/ 1063466 h 2057400"/>
                <a:gd name="connsiteX78" fmla="*/ 1308640 w 2057400"/>
                <a:gd name="connsiteY78" fmla="*/ 1085279 h 2057400"/>
                <a:gd name="connsiteX79" fmla="*/ 1308830 w 2057400"/>
                <a:gd name="connsiteY79" fmla="*/ 1085279 h 2057400"/>
                <a:gd name="connsiteX80" fmla="*/ 1373314 w 2057400"/>
                <a:gd name="connsiteY80" fmla="*/ 1002411 h 2057400"/>
                <a:gd name="connsiteX81" fmla="*/ 1381697 w 2057400"/>
                <a:gd name="connsiteY81" fmla="*/ 992791 h 2057400"/>
                <a:gd name="connsiteX82" fmla="*/ 1391126 w 2057400"/>
                <a:gd name="connsiteY82" fmla="*/ 987933 h 2057400"/>
                <a:gd name="connsiteX83" fmla="*/ 1432846 w 2057400"/>
                <a:gd name="connsiteY83" fmla="*/ 979361 h 2057400"/>
                <a:gd name="connsiteX84" fmla="*/ 1618964 w 2057400"/>
                <a:gd name="connsiteY84" fmla="*/ 1060418 h 2057400"/>
                <a:gd name="connsiteX85" fmla="*/ 1624870 w 2057400"/>
                <a:gd name="connsiteY85" fmla="*/ 1069658 h 2057400"/>
                <a:gd name="connsiteX86" fmla="*/ 1636586 w 2057400"/>
                <a:gd name="connsiteY86" fmla="*/ 1092994 h 2057400"/>
                <a:gd name="connsiteX87" fmla="*/ 1661827 w 2057400"/>
                <a:gd name="connsiteY87" fmla="*/ 1143667 h 2057400"/>
                <a:gd name="connsiteX88" fmla="*/ 1686592 w 2057400"/>
                <a:gd name="connsiteY88" fmla="*/ 1194530 h 2057400"/>
                <a:gd name="connsiteX89" fmla="*/ 1681543 w 2057400"/>
                <a:gd name="connsiteY89" fmla="*/ 1197007 h 2057400"/>
                <a:gd name="connsiteX90" fmla="*/ 1634204 w 2057400"/>
                <a:gd name="connsiteY90" fmla="*/ 1208151 h 2057400"/>
                <a:gd name="connsiteX91" fmla="*/ 1538097 w 2057400"/>
                <a:gd name="connsiteY91" fmla="*/ 1148715 h 2057400"/>
                <a:gd name="connsiteX92" fmla="*/ 1527810 w 2057400"/>
                <a:gd name="connsiteY92" fmla="*/ 1128141 h 2057400"/>
                <a:gd name="connsiteX93" fmla="*/ 1445514 w 2057400"/>
                <a:gd name="connsiteY93" fmla="*/ 1093089 h 2057400"/>
                <a:gd name="connsiteX94" fmla="*/ 1373124 w 2057400"/>
                <a:gd name="connsiteY94" fmla="*/ 1182815 h 2057400"/>
                <a:gd name="connsiteX95" fmla="*/ 1311021 w 2057400"/>
                <a:gd name="connsiteY95" fmla="*/ 1197388 h 2057400"/>
                <a:gd name="connsiteX96" fmla="*/ 1139285 w 2057400"/>
                <a:gd name="connsiteY96" fmla="*/ 1137952 h 2057400"/>
                <a:gd name="connsiteX97" fmla="*/ 1064514 w 2057400"/>
                <a:gd name="connsiteY97" fmla="*/ 1011079 h 2057400"/>
                <a:gd name="connsiteX98" fmla="*/ 1026033 w 2057400"/>
                <a:gd name="connsiteY98" fmla="*/ 1007459 h 2057400"/>
                <a:gd name="connsiteX99" fmla="*/ 1022699 w 2057400"/>
                <a:gd name="connsiteY99" fmla="*/ 1007459 h 2057400"/>
                <a:gd name="connsiteX100" fmla="*/ 985647 w 2057400"/>
                <a:gd name="connsiteY100" fmla="*/ 1011079 h 2057400"/>
                <a:gd name="connsiteX101" fmla="*/ 911352 w 2057400"/>
                <a:gd name="connsiteY101" fmla="*/ 1137380 h 2057400"/>
                <a:gd name="connsiteX102" fmla="*/ 739235 w 2057400"/>
                <a:gd name="connsiteY102" fmla="*/ 1197388 h 2057400"/>
                <a:gd name="connsiteX103" fmla="*/ 677132 w 2057400"/>
                <a:gd name="connsiteY103" fmla="*/ 1182815 h 2057400"/>
                <a:gd name="connsiteX104" fmla="*/ 604647 w 2057400"/>
                <a:gd name="connsiteY104" fmla="*/ 1093089 h 2057400"/>
                <a:gd name="connsiteX105" fmla="*/ 522351 w 2057400"/>
                <a:gd name="connsiteY105" fmla="*/ 1128141 h 2057400"/>
                <a:gd name="connsiteX106" fmla="*/ 511969 w 2057400"/>
                <a:gd name="connsiteY106" fmla="*/ 1148715 h 2057400"/>
                <a:gd name="connsiteX107" fmla="*/ 377952 w 2057400"/>
                <a:gd name="connsiteY107" fmla="*/ 1201579 h 2057400"/>
                <a:gd name="connsiteX108" fmla="*/ 364426 w 2057400"/>
                <a:gd name="connsiteY108" fmla="*/ 1194911 h 2057400"/>
                <a:gd name="connsiteX109" fmla="*/ 365950 w 2057400"/>
                <a:gd name="connsiteY109" fmla="*/ 1189482 h 2057400"/>
                <a:gd name="connsiteX110" fmla="*/ 1734598 w 2057400"/>
                <a:gd name="connsiteY110" fmla="*/ 1629632 h 2057400"/>
                <a:gd name="connsiteX111" fmla="*/ 1679639 w 2057400"/>
                <a:gd name="connsiteY111" fmla="*/ 1642396 h 2057400"/>
                <a:gd name="connsiteX112" fmla="*/ 1587246 w 2057400"/>
                <a:gd name="connsiteY112" fmla="*/ 1600391 h 2057400"/>
                <a:gd name="connsiteX113" fmla="*/ 1524000 w 2057400"/>
                <a:gd name="connsiteY113" fmla="*/ 1552766 h 2057400"/>
                <a:gd name="connsiteX114" fmla="*/ 1491996 w 2057400"/>
                <a:gd name="connsiteY114" fmla="*/ 1547908 h 2057400"/>
                <a:gd name="connsiteX115" fmla="*/ 1416463 w 2057400"/>
                <a:gd name="connsiteY115" fmla="*/ 1562767 h 2057400"/>
                <a:gd name="connsiteX116" fmla="*/ 1314355 w 2057400"/>
                <a:gd name="connsiteY116" fmla="*/ 1581341 h 2057400"/>
                <a:gd name="connsiteX117" fmla="*/ 1272540 w 2057400"/>
                <a:gd name="connsiteY117" fmla="*/ 1576959 h 2057400"/>
                <a:gd name="connsiteX118" fmla="*/ 1146429 w 2057400"/>
                <a:gd name="connsiteY118" fmla="*/ 1507427 h 2057400"/>
                <a:gd name="connsiteX119" fmla="*/ 1024890 w 2057400"/>
                <a:gd name="connsiteY119" fmla="*/ 1449610 h 2057400"/>
                <a:gd name="connsiteX120" fmla="*/ 903637 w 2057400"/>
                <a:gd name="connsiteY120" fmla="*/ 1507141 h 2057400"/>
                <a:gd name="connsiteX121" fmla="*/ 777145 w 2057400"/>
                <a:gd name="connsiteY121" fmla="*/ 1576959 h 2057400"/>
                <a:gd name="connsiteX122" fmla="*/ 735425 w 2057400"/>
                <a:gd name="connsiteY122" fmla="*/ 1581341 h 2057400"/>
                <a:gd name="connsiteX123" fmla="*/ 633794 w 2057400"/>
                <a:gd name="connsiteY123" fmla="*/ 1562862 h 2057400"/>
                <a:gd name="connsiteX124" fmla="*/ 557784 w 2057400"/>
                <a:gd name="connsiteY124" fmla="*/ 1547908 h 2057400"/>
                <a:gd name="connsiteX125" fmla="*/ 525780 w 2057400"/>
                <a:gd name="connsiteY125" fmla="*/ 1552766 h 2057400"/>
                <a:gd name="connsiteX126" fmla="*/ 462534 w 2057400"/>
                <a:gd name="connsiteY126" fmla="*/ 1600391 h 2057400"/>
                <a:gd name="connsiteX127" fmla="*/ 370142 w 2057400"/>
                <a:gd name="connsiteY127" fmla="*/ 1642396 h 2057400"/>
                <a:gd name="connsiteX128" fmla="*/ 316230 w 2057400"/>
                <a:gd name="connsiteY128" fmla="*/ 1630109 h 2057400"/>
                <a:gd name="connsiteX129" fmla="*/ 311277 w 2057400"/>
                <a:gd name="connsiteY129" fmla="*/ 1627727 h 2057400"/>
                <a:gd name="connsiteX130" fmla="*/ 312706 w 2057400"/>
                <a:gd name="connsiteY130" fmla="*/ 1622203 h 2057400"/>
                <a:gd name="connsiteX131" fmla="*/ 334899 w 2057400"/>
                <a:gd name="connsiteY131" fmla="*/ 1576292 h 2057400"/>
                <a:gd name="connsiteX132" fmla="*/ 491014 w 2057400"/>
                <a:gd name="connsiteY132" fmla="*/ 1445324 h 2057400"/>
                <a:gd name="connsiteX133" fmla="*/ 557498 w 2057400"/>
                <a:gd name="connsiteY133" fmla="*/ 1434941 h 2057400"/>
                <a:gd name="connsiteX134" fmla="*/ 664178 w 2057400"/>
                <a:gd name="connsiteY134" fmla="*/ 1453991 h 2057400"/>
                <a:gd name="connsiteX135" fmla="*/ 735425 w 2057400"/>
                <a:gd name="connsiteY135" fmla="*/ 1468279 h 2057400"/>
                <a:gd name="connsiteX136" fmla="*/ 753618 w 2057400"/>
                <a:gd name="connsiteY136" fmla="*/ 1466469 h 2057400"/>
                <a:gd name="connsiteX137" fmla="*/ 833533 w 2057400"/>
                <a:gd name="connsiteY137" fmla="*/ 1418558 h 2057400"/>
                <a:gd name="connsiteX138" fmla="*/ 1024890 w 2057400"/>
                <a:gd name="connsiteY138" fmla="*/ 1336548 h 2057400"/>
                <a:gd name="connsiteX139" fmla="*/ 1216152 w 2057400"/>
                <a:gd name="connsiteY139" fmla="*/ 1418368 h 2057400"/>
                <a:gd name="connsiteX140" fmla="*/ 1296257 w 2057400"/>
                <a:gd name="connsiteY140" fmla="*/ 1466469 h 2057400"/>
                <a:gd name="connsiteX141" fmla="*/ 1314355 w 2057400"/>
                <a:gd name="connsiteY141" fmla="*/ 1468279 h 2057400"/>
                <a:gd name="connsiteX142" fmla="*/ 1384840 w 2057400"/>
                <a:gd name="connsiteY142" fmla="*/ 1454182 h 2057400"/>
                <a:gd name="connsiteX143" fmla="*/ 1492282 w 2057400"/>
                <a:gd name="connsiteY143" fmla="*/ 1434846 h 2057400"/>
                <a:gd name="connsiteX144" fmla="*/ 1558766 w 2057400"/>
                <a:gd name="connsiteY144" fmla="*/ 1445228 h 2057400"/>
                <a:gd name="connsiteX145" fmla="*/ 1714976 w 2057400"/>
                <a:gd name="connsiteY145" fmla="*/ 1576292 h 2057400"/>
                <a:gd name="connsiteX146" fmla="*/ 1739551 w 2057400"/>
                <a:gd name="connsiteY146" fmla="*/ 1627156 h 2057400"/>
                <a:gd name="connsiteX147" fmla="*/ 1734503 w 2057400"/>
                <a:gd name="connsiteY147" fmla="*/ 1629537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2057400" h="2057400">
                  <a:moveTo>
                    <a:pt x="1885950" y="0"/>
                  </a:moveTo>
                  <a:lnTo>
                    <a:pt x="171450" y="0"/>
                  </a:lnTo>
                  <a:cubicBezTo>
                    <a:pt x="76772" y="0"/>
                    <a:pt x="0" y="76772"/>
                    <a:pt x="0" y="171450"/>
                  </a:cubicBezTo>
                  <a:lnTo>
                    <a:pt x="0" y="1885950"/>
                  </a:lnTo>
                  <a:cubicBezTo>
                    <a:pt x="0" y="1980629"/>
                    <a:pt x="76772" y="2057400"/>
                    <a:pt x="171450" y="2057400"/>
                  </a:cubicBezTo>
                  <a:lnTo>
                    <a:pt x="1885950" y="2057400"/>
                  </a:lnTo>
                  <a:cubicBezTo>
                    <a:pt x="1980629" y="2057400"/>
                    <a:pt x="2057400" y="1980629"/>
                    <a:pt x="2057400" y="1885950"/>
                  </a:cubicBezTo>
                  <a:lnTo>
                    <a:pt x="2057400" y="171450"/>
                  </a:lnTo>
                  <a:cubicBezTo>
                    <a:pt x="2057400" y="76772"/>
                    <a:pt x="1980629" y="0"/>
                    <a:pt x="1885950" y="0"/>
                  </a:cubicBezTo>
                  <a:close/>
                  <a:moveTo>
                    <a:pt x="437674" y="746570"/>
                  </a:moveTo>
                  <a:cubicBezTo>
                    <a:pt x="447485" y="664559"/>
                    <a:pt x="453200" y="618173"/>
                    <a:pt x="463582" y="539496"/>
                  </a:cubicBezTo>
                  <a:cubicBezTo>
                    <a:pt x="466535" y="517017"/>
                    <a:pt x="482537" y="498539"/>
                    <a:pt x="504444" y="492347"/>
                  </a:cubicBezTo>
                  <a:cubicBezTo>
                    <a:pt x="588264" y="468821"/>
                    <a:pt x="630650" y="459105"/>
                    <a:pt x="710851" y="444627"/>
                  </a:cubicBezTo>
                  <a:cubicBezTo>
                    <a:pt x="740093" y="439293"/>
                    <a:pt x="768287" y="457962"/>
                    <a:pt x="775811" y="486061"/>
                  </a:cubicBezTo>
                  <a:cubicBezTo>
                    <a:pt x="788765" y="534638"/>
                    <a:pt x="797433" y="568071"/>
                    <a:pt x="807530" y="607124"/>
                  </a:cubicBezTo>
                  <a:lnTo>
                    <a:pt x="811244" y="621602"/>
                  </a:lnTo>
                  <a:cubicBezTo>
                    <a:pt x="816959" y="620554"/>
                    <a:pt x="822674" y="619601"/>
                    <a:pt x="828675" y="618744"/>
                  </a:cubicBezTo>
                  <a:cubicBezTo>
                    <a:pt x="842772" y="561975"/>
                    <a:pt x="852488" y="524447"/>
                    <a:pt x="868871" y="461391"/>
                  </a:cubicBezTo>
                  <a:cubicBezTo>
                    <a:pt x="874967" y="437864"/>
                    <a:pt x="896207" y="420338"/>
                    <a:pt x="920591" y="418910"/>
                  </a:cubicBezTo>
                  <a:cubicBezTo>
                    <a:pt x="1008888" y="413480"/>
                    <a:pt x="1044988" y="413766"/>
                    <a:pt x="1129475" y="418910"/>
                  </a:cubicBezTo>
                  <a:cubicBezTo>
                    <a:pt x="1153763" y="420338"/>
                    <a:pt x="1175004" y="437864"/>
                    <a:pt x="1181195" y="461391"/>
                  </a:cubicBezTo>
                  <a:cubicBezTo>
                    <a:pt x="1197483" y="524447"/>
                    <a:pt x="1207103" y="561880"/>
                    <a:pt x="1221391" y="618744"/>
                  </a:cubicBezTo>
                  <a:cubicBezTo>
                    <a:pt x="1227201" y="619601"/>
                    <a:pt x="1233011" y="620554"/>
                    <a:pt x="1238822" y="621602"/>
                  </a:cubicBezTo>
                  <a:cubicBezTo>
                    <a:pt x="1238822" y="621602"/>
                    <a:pt x="1261396" y="534638"/>
                    <a:pt x="1274255" y="486061"/>
                  </a:cubicBezTo>
                  <a:cubicBezTo>
                    <a:pt x="1281684" y="458057"/>
                    <a:pt x="1309878" y="439388"/>
                    <a:pt x="1339215" y="444627"/>
                  </a:cubicBezTo>
                  <a:cubicBezTo>
                    <a:pt x="1419320" y="459010"/>
                    <a:pt x="1461802" y="468821"/>
                    <a:pt x="1545622" y="492347"/>
                  </a:cubicBezTo>
                  <a:cubicBezTo>
                    <a:pt x="1567529" y="498539"/>
                    <a:pt x="1583627" y="517017"/>
                    <a:pt x="1586579" y="539496"/>
                  </a:cubicBezTo>
                  <a:cubicBezTo>
                    <a:pt x="1596771" y="616744"/>
                    <a:pt x="1602296" y="662654"/>
                    <a:pt x="1611535" y="738664"/>
                  </a:cubicBezTo>
                  <a:lnTo>
                    <a:pt x="1621822" y="823627"/>
                  </a:lnTo>
                  <a:lnTo>
                    <a:pt x="1601153" y="826103"/>
                  </a:lnTo>
                  <a:cubicBezTo>
                    <a:pt x="1597533" y="826580"/>
                    <a:pt x="1593723" y="826770"/>
                    <a:pt x="1589723" y="826770"/>
                  </a:cubicBezTo>
                  <a:cubicBezTo>
                    <a:pt x="1549337" y="826770"/>
                    <a:pt x="1505807" y="805244"/>
                    <a:pt x="1499997" y="757333"/>
                  </a:cubicBezTo>
                  <a:lnTo>
                    <a:pt x="1492091" y="693611"/>
                  </a:lnTo>
                  <a:cubicBezTo>
                    <a:pt x="1487329" y="654463"/>
                    <a:pt x="1482662" y="616458"/>
                    <a:pt x="1479423" y="591312"/>
                  </a:cubicBezTo>
                  <a:cubicBezTo>
                    <a:pt x="1437608" y="579977"/>
                    <a:pt x="1407128" y="572738"/>
                    <a:pt x="1370362" y="565404"/>
                  </a:cubicBezTo>
                  <a:cubicBezTo>
                    <a:pt x="1363885" y="589788"/>
                    <a:pt x="1358265" y="611505"/>
                    <a:pt x="1352169" y="635413"/>
                  </a:cubicBezTo>
                  <a:lnTo>
                    <a:pt x="1334929" y="701612"/>
                  </a:lnTo>
                  <a:cubicBezTo>
                    <a:pt x="1328452" y="726472"/>
                    <a:pt x="1305878" y="743807"/>
                    <a:pt x="1280065" y="743807"/>
                  </a:cubicBezTo>
                  <a:cubicBezTo>
                    <a:pt x="1276064" y="743807"/>
                    <a:pt x="1272064" y="743331"/>
                    <a:pt x="1268063" y="742474"/>
                  </a:cubicBezTo>
                  <a:cubicBezTo>
                    <a:pt x="1227487" y="733806"/>
                    <a:pt x="1208056" y="730377"/>
                    <a:pt x="1169099" y="725234"/>
                  </a:cubicBezTo>
                  <a:cubicBezTo>
                    <a:pt x="1145953" y="722186"/>
                    <a:pt x="1126712" y="705040"/>
                    <a:pt x="1121093" y="682657"/>
                  </a:cubicBezTo>
                  <a:cubicBezTo>
                    <a:pt x="1105091" y="618649"/>
                    <a:pt x="1095661" y="581120"/>
                    <a:pt x="1082326" y="529400"/>
                  </a:cubicBezTo>
                  <a:cubicBezTo>
                    <a:pt x="1043273" y="527590"/>
                    <a:pt x="1007174" y="527590"/>
                    <a:pt x="968216" y="529400"/>
                  </a:cubicBezTo>
                  <a:cubicBezTo>
                    <a:pt x="954881" y="581216"/>
                    <a:pt x="945356" y="618744"/>
                    <a:pt x="929354" y="682657"/>
                  </a:cubicBezTo>
                  <a:cubicBezTo>
                    <a:pt x="923735" y="705040"/>
                    <a:pt x="904494" y="722186"/>
                    <a:pt x="881444" y="725234"/>
                  </a:cubicBezTo>
                  <a:cubicBezTo>
                    <a:pt x="842296" y="730377"/>
                    <a:pt x="822865" y="733711"/>
                    <a:pt x="782384" y="742474"/>
                  </a:cubicBezTo>
                  <a:cubicBezTo>
                    <a:pt x="778383" y="743331"/>
                    <a:pt x="774383" y="743807"/>
                    <a:pt x="770382" y="743807"/>
                  </a:cubicBezTo>
                  <a:cubicBezTo>
                    <a:pt x="744569" y="743807"/>
                    <a:pt x="721995" y="726472"/>
                    <a:pt x="715518" y="701612"/>
                  </a:cubicBezTo>
                  <a:lnTo>
                    <a:pt x="693420" y="616649"/>
                  </a:lnTo>
                  <a:cubicBezTo>
                    <a:pt x="688943" y="599789"/>
                    <a:pt x="684657" y="583311"/>
                    <a:pt x="680085" y="565404"/>
                  </a:cubicBezTo>
                  <a:cubicBezTo>
                    <a:pt x="643223" y="572738"/>
                    <a:pt x="612743" y="579977"/>
                    <a:pt x="571024" y="591312"/>
                  </a:cubicBezTo>
                  <a:cubicBezTo>
                    <a:pt x="567785" y="616458"/>
                    <a:pt x="563118" y="654463"/>
                    <a:pt x="558356" y="693611"/>
                  </a:cubicBezTo>
                  <a:lnTo>
                    <a:pt x="550545" y="757333"/>
                  </a:lnTo>
                  <a:cubicBezTo>
                    <a:pt x="544640" y="805244"/>
                    <a:pt x="501206" y="826770"/>
                    <a:pt x="460724" y="826770"/>
                  </a:cubicBezTo>
                  <a:cubicBezTo>
                    <a:pt x="456724" y="826770"/>
                    <a:pt x="452819" y="826484"/>
                    <a:pt x="449294" y="826103"/>
                  </a:cubicBezTo>
                  <a:lnTo>
                    <a:pt x="428625" y="823627"/>
                  </a:lnTo>
                  <a:lnTo>
                    <a:pt x="437960" y="746474"/>
                  </a:lnTo>
                  <a:close/>
                  <a:moveTo>
                    <a:pt x="365950" y="1189577"/>
                  </a:moveTo>
                  <a:lnTo>
                    <a:pt x="388144" y="1143762"/>
                  </a:lnTo>
                  <a:cubicBezTo>
                    <a:pt x="398431" y="1122521"/>
                    <a:pt x="405289" y="1109186"/>
                    <a:pt x="413385" y="1093089"/>
                  </a:cubicBezTo>
                  <a:lnTo>
                    <a:pt x="424910" y="1070229"/>
                  </a:lnTo>
                  <a:lnTo>
                    <a:pt x="430721" y="1060990"/>
                  </a:lnTo>
                  <a:cubicBezTo>
                    <a:pt x="459867" y="1024033"/>
                    <a:pt x="551498" y="979456"/>
                    <a:pt x="617315" y="979456"/>
                  </a:cubicBezTo>
                  <a:cubicBezTo>
                    <a:pt x="633984" y="979456"/>
                    <a:pt x="647986" y="982313"/>
                    <a:pt x="659035" y="988028"/>
                  </a:cubicBezTo>
                  <a:lnTo>
                    <a:pt x="676847" y="1002506"/>
                  </a:lnTo>
                  <a:cubicBezTo>
                    <a:pt x="689515" y="1018032"/>
                    <a:pt x="721138" y="1058228"/>
                    <a:pt x="741331" y="1085279"/>
                  </a:cubicBezTo>
                  <a:lnTo>
                    <a:pt x="741617" y="1085279"/>
                  </a:lnTo>
                  <a:cubicBezTo>
                    <a:pt x="763619" y="1085279"/>
                    <a:pt x="808482" y="1073468"/>
                    <a:pt x="824770" y="1063466"/>
                  </a:cubicBezTo>
                  <a:cubicBezTo>
                    <a:pt x="842867" y="1030796"/>
                    <a:pt x="881729" y="964121"/>
                    <a:pt x="897160" y="939356"/>
                  </a:cubicBezTo>
                  <a:lnTo>
                    <a:pt x="906399" y="928116"/>
                  </a:lnTo>
                  <a:cubicBezTo>
                    <a:pt x="935355" y="901541"/>
                    <a:pt x="982694" y="895255"/>
                    <a:pt x="1019651" y="894683"/>
                  </a:cubicBezTo>
                  <a:lnTo>
                    <a:pt x="1019651" y="894398"/>
                  </a:lnTo>
                  <a:lnTo>
                    <a:pt x="1025176" y="894398"/>
                  </a:lnTo>
                  <a:cubicBezTo>
                    <a:pt x="1025176" y="894398"/>
                    <a:pt x="1030700" y="894398"/>
                    <a:pt x="1030700" y="894398"/>
                  </a:cubicBezTo>
                  <a:lnTo>
                    <a:pt x="1030700" y="894683"/>
                  </a:lnTo>
                  <a:cubicBezTo>
                    <a:pt x="1067562" y="895255"/>
                    <a:pt x="1114997" y="901541"/>
                    <a:pt x="1143381" y="927545"/>
                  </a:cubicBezTo>
                  <a:lnTo>
                    <a:pt x="1152716" y="938689"/>
                  </a:lnTo>
                  <a:cubicBezTo>
                    <a:pt x="1168622" y="964216"/>
                    <a:pt x="1207389" y="1030796"/>
                    <a:pt x="1225487" y="1063466"/>
                  </a:cubicBezTo>
                  <a:cubicBezTo>
                    <a:pt x="1241679" y="1073468"/>
                    <a:pt x="1286542" y="1085279"/>
                    <a:pt x="1308640" y="1085279"/>
                  </a:cubicBezTo>
                  <a:lnTo>
                    <a:pt x="1308830" y="1085279"/>
                  </a:lnTo>
                  <a:cubicBezTo>
                    <a:pt x="1329309" y="1057847"/>
                    <a:pt x="1360837" y="1017746"/>
                    <a:pt x="1373314" y="1002411"/>
                  </a:cubicBezTo>
                  <a:lnTo>
                    <a:pt x="1381697" y="992791"/>
                  </a:lnTo>
                  <a:lnTo>
                    <a:pt x="1391126" y="987933"/>
                  </a:lnTo>
                  <a:cubicBezTo>
                    <a:pt x="1402080" y="982218"/>
                    <a:pt x="1416177" y="979361"/>
                    <a:pt x="1432846" y="979361"/>
                  </a:cubicBezTo>
                  <a:cubicBezTo>
                    <a:pt x="1498568" y="979361"/>
                    <a:pt x="1590199" y="1023938"/>
                    <a:pt x="1618964" y="1060418"/>
                  </a:cubicBezTo>
                  <a:lnTo>
                    <a:pt x="1624870" y="1069658"/>
                  </a:lnTo>
                  <a:lnTo>
                    <a:pt x="1636586" y="1092994"/>
                  </a:lnTo>
                  <a:cubicBezTo>
                    <a:pt x="1644777" y="1109186"/>
                    <a:pt x="1651540" y="1122426"/>
                    <a:pt x="1661827" y="1143667"/>
                  </a:cubicBezTo>
                  <a:lnTo>
                    <a:pt x="1686592" y="1194530"/>
                  </a:lnTo>
                  <a:lnTo>
                    <a:pt x="1681543" y="1197007"/>
                  </a:lnTo>
                  <a:cubicBezTo>
                    <a:pt x="1666018" y="1204532"/>
                    <a:pt x="1650397" y="1208151"/>
                    <a:pt x="1634204" y="1208151"/>
                  </a:cubicBezTo>
                  <a:cubicBezTo>
                    <a:pt x="1593152" y="1208151"/>
                    <a:pt x="1556385" y="1185386"/>
                    <a:pt x="1538097" y="1148715"/>
                  </a:cubicBezTo>
                  <a:lnTo>
                    <a:pt x="1527810" y="1128141"/>
                  </a:lnTo>
                  <a:cubicBezTo>
                    <a:pt x="1513713" y="1116330"/>
                    <a:pt x="1471232" y="1098328"/>
                    <a:pt x="1445514" y="1093089"/>
                  </a:cubicBezTo>
                  <a:cubicBezTo>
                    <a:pt x="1427702" y="1115568"/>
                    <a:pt x="1373124" y="1182815"/>
                    <a:pt x="1373124" y="1182815"/>
                  </a:cubicBezTo>
                  <a:cubicBezTo>
                    <a:pt x="1358265" y="1192435"/>
                    <a:pt x="1337310" y="1197388"/>
                    <a:pt x="1311021" y="1197388"/>
                  </a:cubicBezTo>
                  <a:cubicBezTo>
                    <a:pt x="1248632" y="1197388"/>
                    <a:pt x="1168432" y="1169575"/>
                    <a:pt x="1139285" y="1137952"/>
                  </a:cubicBezTo>
                  <a:cubicBezTo>
                    <a:pt x="1139285" y="1137952"/>
                    <a:pt x="1083564" y="1042702"/>
                    <a:pt x="1064514" y="1011079"/>
                  </a:cubicBezTo>
                  <a:cubicBezTo>
                    <a:pt x="1057085" y="1009555"/>
                    <a:pt x="1043654" y="1007459"/>
                    <a:pt x="1026033" y="1007459"/>
                  </a:cubicBezTo>
                  <a:lnTo>
                    <a:pt x="1022699" y="1007459"/>
                  </a:lnTo>
                  <a:cubicBezTo>
                    <a:pt x="1005840" y="1007650"/>
                    <a:pt x="992886" y="1009650"/>
                    <a:pt x="985647" y="1011079"/>
                  </a:cubicBezTo>
                  <a:cubicBezTo>
                    <a:pt x="966597" y="1042702"/>
                    <a:pt x="911352" y="1137380"/>
                    <a:pt x="911352" y="1137380"/>
                  </a:cubicBezTo>
                  <a:cubicBezTo>
                    <a:pt x="881825" y="1169670"/>
                    <a:pt x="801624" y="1197388"/>
                    <a:pt x="739235" y="1197388"/>
                  </a:cubicBezTo>
                  <a:cubicBezTo>
                    <a:pt x="712851" y="1197388"/>
                    <a:pt x="691991" y="1192530"/>
                    <a:pt x="677132" y="1182815"/>
                  </a:cubicBezTo>
                  <a:cubicBezTo>
                    <a:pt x="677132" y="1182815"/>
                    <a:pt x="625507" y="1119473"/>
                    <a:pt x="604647" y="1093089"/>
                  </a:cubicBezTo>
                  <a:cubicBezTo>
                    <a:pt x="578834" y="1098233"/>
                    <a:pt x="536448" y="1116330"/>
                    <a:pt x="522351" y="1128141"/>
                  </a:cubicBezTo>
                  <a:lnTo>
                    <a:pt x="511969" y="1148715"/>
                  </a:lnTo>
                  <a:cubicBezTo>
                    <a:pt x="488251" y="1196435"/>
                    <a:pt x="433007" y="1220629"/>
                    <a:pt x="377952" y="1201579"/>
                  </a:cubicBezTo>
                  <a:lnTo>
                    <a:pt x="364426" y="1194911"/>
                  </a:lnTo>
                  <a:lnTo>
                    <a:pt x="365950" y="1189482"/>
                  </a:lnTo>
                  <a:close/>
                  <a:moveTo>
                    <a:pt x="1734598" y="1629632"/>
                  </a:moveTo>
                  <a:cubicBezTo>
                    <a:pt x="1716596" y="1638300"/>
                    <a:pt x="1698498" y="1642396"/>
                    <a:pt x="1679639" y="1642396"/>
                  </a:cubicBezTo>
                  <a:cubicBezTo>
                    <a:pt x="1644015" y="1642396"/>
                    <a:pt x="1610392" y="1627061"/>
                    <a:pt x="1587246" y="1600391"/>
                  </a:cubicBezTo>
                  <a:cubicBezTo>
                    <a:pt x="1565529" y="1575340"/>
                    <a:pt x="1544288" y="1559338"/>
                    <a:pt x="1524000" y="1552766"/>
                  </a:cubicBezTo>
                  <a:cubicBezTo>
                    <a:pt x="1513808" y="1549527"/>
                    <a:pt x="1503331" y="1547908"/>
                    <a:pt x="1491996" y="1547908"/>
                  </a:cubicBezTo>
                  <a:cubicBezTo>
                    <a:pt x="1467993" y="1547908"/>
                    <a:pt x="1443038" y="1555147"/>
                    <a:pt x="1416463" y="1562767"/>
                  </a:cubicBezTo>
                  <a:cubicBezTo>
                    <a:pt x="1385697" y="1571530"/>
                    <a:pt x="1351407" y="1581341"/>
                    <a:pt x="1314355" y="1581341"/>
                  </a:cubicBezTo>
                  <a:cubicBezTo>
                    <a:pt x="1300067" y="1581341"/>
                    <a:pt x="1286066" y="1579912"/>
                    <a:pt x="1272540" y="1576959"/>
                  </a:cubicBezTo>
                  <a:cubicBezTo>
                    <a:pt x="1220534" y="1565815"/>
                    <a:pt x="1181195" y="1534859"/>
                    <a:pt x="1146429" y="1507427"/>
                  </a:cubicBezTo>
                  <a:cubicBezTo>
                    <a:pt x="1106996" y="1476280"/>
                    <a:pt x="1073277" y="1449610"/>
                    <a:pt x="1024890" y="1449610"/>
                  </a:cubicBezTo>
                  <a:cubicBezTo>
                    <a:pt x="976503" y="1449610"/>
                    <a:pt x="942689" y="1476280"/>
                    <a:pt x="903637" y="1507141"/>
                  </a:cubicBezTo>
                  <a:cubicBezTo>
                    <a:pt x="868775" y="1534668"/>
                    <a:pt x="829342" y="1565815"/>
                    <a:pt x="777145" y="1576959"/>
                  </a:cubicBezTo>
                  <a:cubicBezTo>
                    <a:pt x="763429" y="1579912"/>
                    <a:pt x="749903" y="1581341"/>
                    <a:pt x="735425" y="1581341"/>
                  </a:cubicBezTo>
                  <a:cubicBezTo>
                    <a:pt x="698278" y="1581341"/>
                    <a:pt x="664083" y="1571530"/>
                    <a:pt x="633794" y="1562862"/>
                  </a:cubicBezTo>
                  <a:cubicBezTo>
                    <a:pt x="606743" y="1555147"/>
                    <a:pt x="581787" y="1547908"/>
                    <a:pt x="557784" y="1547908"/>
                  </a:cubicBezTo>
                  <a:cubicBezTo>
                    <a:pt x="546449" y="1547908"/>
                    <a:pt x="535972" y="1549527"/>
                    <a:pt x="525780" y="1552766"/>
                  </a:cubicBezTo>
                  <a:cubicBezTo>
                    <a:pt x="505587" y="1559338"/>
                    <a:pt x="484251" y="1575340"/>
                    <a:pt x="462534" y="1600391"/>
                  </a:cubicBezTo>
                  <a:cubicBezTo>
                    <a:pt x="439388" y="1627061"/>
                    <a:pt x="405670" y="1642396"/>
                    <a:pt x="370142" y="1642396"/>
                  </a:cubicBezTo>
                  <a:cubicBezTo>
                    <a:pt x="351568" y="1642396"/>
                    <a:pt x="332994" y="1638110"/>
                    <a:pt x="316230" y="1630109"/>
                  </a:cubicBezTo>
                  <a:lnTo>
                    <a:pt x="311277" y="1627727"/>
                  </a:lnTo>
                  <a:lnTo>
                    <a:pt x="312706" y="1622203"/>
                  </a:lnTo>
                  <a:lnTo>
                    <a:pt x="334899" y="1576292"/>
                  </a:lnTo>
                  <a:cubicBezTo>
                    <a:pt x="336804" y="1572387"/>
                    <a:pt x="382524" y="1480471"/>
                    <a:pt x="491014" y="1445324"/>
                  </a:cubicBezTo>
                  <a:cubicBezTo>
                    <a:pt x="512540" y="1438370"/>
                    <a:pt x="534257" y="1434941"/>
                    <a:pt x="557498" y="1434941"/>
                  </a:cubicBezTo>
                  <a:cubicBezTo>
                    <a:pt x="597408" y="1434941"/>
                    <a:pt x="632936" y="1445038"/>
                    <a:pt x="664178" y="1453991"/>
                  </a:cubicBezTo>
                  <a:cubicBezTo>
                    <a:pt x="691325" y="1461802"/>
                    <a:pt x="714089" y="1468279"/>
                    <a:pt x="735425" y="1468279"/>
                  </a:cubicBezTo>
                  <a:cubicBezTo>
                    <a:pt x="741902" y="1468279"/>
                    <a:pt x="747808" y="1467707"/>
                    <a:pt x="753618" y="1466469"/>
                  </a:cubicBezTo>
                  <a:cubicBezTo>
                    <a:pt x="780002" y="1460754"/>
                    <a:pt x="804767" y="1441228"/>
                    <a:pt x="833533" y="1418558"/>
                  </a:cubicBezTo>
                  <a:cubicBezTo>
                    <a:pt x="879824" y="1381982"/>
                    <a:pt x="937355" y="1336548"/>
                    <a:pt x="1024890" y="1336548"/>
                  </a:cubicBezTo>
                  <a:cubicBezTo>
                    <a:pt x="1112425" y="1336548"/>
                    <a:pt x="1169956" y="1381887"/>
                    <a:pt x="1216152" y="1418368"/>
                  </a:cubicBezTo>
                  <a:cubicBezTo>
                    <a:pt x="1244918" y="1441133"/>
                    <a:pt x="1269778" y="1460754"/>
                    <a:pt x="1296257" y="1466469"/>
                  </a:cubicBezTo>
                  <a:cubicBezTo>
                    <a:pt x="1302068" y="1467707"/>
                    <a:pt x="1307878" y="1468279"/>
                    <a:pt x="1314355" y="1468279"/>
                  </a:cubicBezTo>
                  <a:cubicBezTo>
                    <a:pt x="1335596" y="1468279"/>
                    <a:pt x="1358456" y="1461707"/>
                    <a:pt x="1384840" y="1454182"/>
                  </a:cubicBezTo>
                  <a:cubicBezTo>
                    <a:pt x="1416844" y="1444943"/>
                    <a:pt x="1452372" y="1434846"/>
                    <a:pt x="1492282" y="1434846"/>
                  </a:cubicBezTo>
                  <a:cubicBezTo>
                    <a:pt x="1515523" y="1434846"/>
                    <a:pt x="1537240" y="1438275"/>
                    <a:pt x="1558766" y="1445228"/>
                  </a:cubicBezTo>
                  <a:cubicBezTo>
                    <a:pt x="1668304" y="1480661"/>
                    <a:pt x="1713071" y="1572387"/>
                    <a:pt x="1714976" y="1576292"/>
                  </a:cubicBezTo>
                  <a:lnTo>
                    <a:pt x="1739551" y="1627156"/>
                  </a:lnTo>
                  <a:lnTo>
                    <a:pt x="1734503" y="1629537"/>
                  </a:lnTo>
                  <a:close/>
                </a:path>
              </a:pathLst>
            </a:custGeom>
            <a:solidFill>
              <a:schemeClr val="tx2"/>
            </a:solidFill>
            <a:ln w="9525" cap="flat">
              <a:noFill/>
              <a:prstDash val="solid"/>
              <a:miter/>
            </a:ln>
          </p:spPr>
          <p:txBody>
            <a:bodyPr rtlCol="0" anchor="ctr"/>
            <a:lstStyle/>
            <a:p>
              <a:endParaRPr lang="lt-LT" dirty="0"/>
            </a:p>
          </p:txBody>
        </p:sp>
        <p:grpSp>
          <p:nvGrpSpPr>
            <p:cNvPr id="7" name="Grafinis elementas 3">
              <a:extLst>
                <a:ext uri="{FF2B5EF4-FFF2-40B4-BE49-F238E27FC236}">
                  <a16:creationId xmlns:a16="http://schemas.microsoft.com/office/drawing/2014/main" id="{82A54441-1DCA-46E5-9C6A-F3D41CD281E5}"/>
                </a:ext>
              </a:extLst>
            </p:cNvPr>
            <p:cNvGrpSpPr/>
            <p:nvPr/>
          </p:nvGrpSpPr>
          <p:grpSpPr>
            <a:xfrm>
              <a:off x="5745860" y="2742818"/>
              <a:ext cx="3434620" cy="1376934"/>
              <a:chOff x="5745860" y="2742818"/>
              <a:chExt cx="3434620" cy="1376934"/>
            </a:xfrm>
            <a:solidFill>
              <a:schemeClr val="tx1"/>
            </a:solidFill>
          </p:grpSpPr>
          <p:sp>
            <p:nvSpPr>
              <p:cNvPr id="8" name="Laisva forma: figūra 7">
                <a:extLst>
                  <a:ext uri="{FF2B5EF4-FFF2-40B4-BE49-F238E27FC236}">
                    <a16:creationId xmlns:a16="http://schemas.microsoft.com/office/drawing/2014/main" id="{D7BC4640-E635-3A32-5353-087CBB889F86}"/>
                  </a:ext>
                </a:extLst>
              </p:cNvPr>
              <p:cNvSpPr/>
              <p:nvPr/>
            </p:nvSpPr>
            <p:spPr>
              <a:xfrm>
                <a:off x="5745860" y="2747867"/>
                <a:ext cx="388715" cy="338232"/>
              </a:xfrm>
              <a:custGeom>
                <a:avLst/>
                <a:gdLst>
                  <a:gd name="connsiteX0" fmla="*/ 197929 w 388715"/>
                  <a:gd name="connsiteY0" fmla="*/ 261461 h 338232"/>
                  <a:gd name="connsiteX1" fmla="*/ 192881 w 388715"/>
                  <a:gd name="connsiteY1" fmla="*/ 261461 h 338232"/>
                  <a:gd name="connsiteX2" fmla="*/ 91440 w 388715"/>
                  <a:gd name="connsiteY2" fmla="*/ 0 h 338232"/>
                  <a:gd name="connsiteX3" fmla="*/ 0 w 388715"/>
                  <a:gd name="connsiteY3" fmla="*/ 0 h 338232"/>
                  <a:gd name="connsiteX4" fmla="*/ 140399 w 388715"/>
                  <a:gd name="connsiteY4" fmla="*/ 338233 h 338232"/>
                  <a:gd name="connsiteX5" fmla="*/ 248412 w 388715"/>
                  <a:gd name="connsiteY5" fmla="*/ 338233 h 338232"/>
                  <a:gd name="connsiteX6" fmla="*/ 388715 w 388715"/>
                  <a:gd name="connsiteY6" fmla="*/ 0 h 338232"/>
                  <a:gd name="connsiteX7" fmla="*/ 297847 w 388715"/>
                  <a:gd name="connsiteY7" fmla="*/ 0 h 338232"/>
                  <a:gd name="connsiteX8" fmla="*/ 197929 w 388715"/>
                  <a:gd name="connsiteY8" fmla="*/ 261461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15" h="338232">
                    <a:moveTo>
                      <a:pt x="197929" y="261461"/>
                    </a:moveTo>
                    <a:lnTo>
                      <a:pt x="192881" y="261461"/>
                    </a:lnTo>
                    <a:lnTo>
                      <a:pt x="91440" y="0"/>
                    </a:lnTo>
                    <a:lnTo>
                      <a:pt x="0" y="0"/>
                    </a:lnTo>
                    <a:lnTo>
                      <a:pt x="140399" y="338233"/>
                    </a:lnTo>
                    <a:lnTo>
                      <a:pt x="248412" y="338233"/>
                    </a:lnTo>
                    <a:lnTo>
                      <a:pt x="388715" y="0"/>
                    </a:lnTo>
                    <a:lnTo>
                      <a:pt x="297847" y="0"/>
                    </a:lnTo>
                    <a:lnTo>
                      <a:pt x="197929" y="261461"/>
                    </a:lnTo>
                    <a:close/>
                  </a:path>
                </a:pathLst>
              </a:custGeom>
              <a:grpFill/>
              <a:ln w="9525" cap="flat">
                <a:noFill/>
                <a:prstDash val="solid"/>
                <a:miter/>
              </a:ln>
            </p:spPr>
            <p:txBody>
              <a:bodyPr rtlCol="0" anchor="ctr"/>
              <a:lstStyle/>
              <a:p>
                <a:endParaRPr lang="lt-LT"/>
              </a:p>
            </p:txBody>
          </p:sp>
          <p:sp>
            <p:nvSpPr>
              <p:cNvPr id="9" name="Laisva forma: figūra 8">
                <a:extLst>
                  <a:ext uri="{FF2B5EF4-FFF2-40B4-BE49-F238E27FC236}">
                    <a16:creationId xmlns:a16="http://schemas.microsoft.com/office/drawing/2014/main" id="{9ACA081C-0690-CF37-7978-BB1F4D1AB4F4}"/>
                  </a:ext>
                </a:extLst>
              </p:cNvPr>
              <p:cNvSpPr/>
              <p:nvPr/>
            </p:nvSpPr>
            <p:spPr>
              <a:xfrm>
                <a:off x="6186106" y="2747867"/>
                <a:ext cx="75723" cy="338232"/>
              </a:xfrm>
              <a:custGeom>
                <a:avLst/>
                <a:gdLst>
                  <a:gd name="connsiteX0" fmla="*/ 0 w 75723"/>
                  <a:gd name="connsiteY0" fmla="*/ 0 h 338232"/>
                  <a:gd name="connsiteX1" fmla="*/ 75724 w 75723"/>
                  <a:gd name="connsiteY1" fmla="*/ 0 h 338232"/>
                  <a:gd name="connsiteX2" fmla="*/ 75724 w 75723"/>
                  <a:gd name="connsiteY2" fmla="*/ 338233 h 338232"/>
                  <a:gd name="connsiteX3" fmla="*/ 0 w 75723"/>
                  <a:gd name="connsiteY3" fmla="*/ 338233 h 338232"/>
                </a:gdLst>
                <a:ahLst/>
                <a:cxnLst>
                  <a:cxn ang="0">
                    <a:pos x="connsiteX0" y="connsiteY0"/>
                  </a:cxn>
                  <a:cxn ang="0">
                    <a:pos x="connsiteX1" y="connsiteY1"/>
                  </a:cxn>
                  <a:cxn ang="0">
                    <a:pos x="connsiteX2" y="connsiteY2"/>
                  </a:cxn>
                  <a:cxn ang="0">
                    <a:pos x="connsiteX3" y="connsiteY3"/>
                  </a:cxn>
                </a:cxnLst>
                <a:rect l="l" t="t" r="r" b="b"/>
                <a:pathLst>
                  <a:path w="75723" h="338232">
                    <a:moveTo>
                      <a:pt x="0" y="0"/>
                    </a:moveTo>
                    <a:lnTo>
                      <a:pt x="75724" y="0"/>
                    </a:lnTo>
                    <a:lnTo>
                      <a:pt x="75724" y="338233"/>
                    </a:lnTo>
                    <a:lnTo>
                      <a:pt x="0" y="338233"/>
                    </a:lnTo>
                    <a:close/>
                  </a:path>
                </a:pathLst>
              </a:custGeom>
              <a:grpFill/>
              <a:ln w="9525" cap="flat">
                <a:noFill/>
                <a:prstDash val="solid"/>
                <a:miter/>
              </a:ln>
            </p:spPr>
            <p:txBody>
              <a:bodyPr rtlCol="0" anchor="ctr"/>
              <a:lstStyle/>
              <a:p>
                <a:endParaRPr lang="lt-LT"/>
              </a:p>
            </p:txBody>
          </p:sp>
          <p:sp>
            <p:nvSpPr>
              <p:cNvPr id="10" name="Laisva forma: figūra 9">
                <a:extLst>
                  <a:ext uri="{FF2B5EF4-FFF2-40B4-BE49-F238E27FC236}">
                    <a16:creationId xmlns:a16="http://schemas.microsoft.com/office/drawing/2014/main" id="{2AD6EF3F-65F8-FE1B-56D4-C73C80E075A5}"/>
                  </a:ext>
                </a:extLst>
              </p:cNvPr>
              <p:cNvSpPr/>
              <p:nvPr/>
            </p:nvSpPr>
            <p:spPr>
              <a:xfrm>
                <a:off x="6336982" y="2747867"/>
                <a:ext cx="277177" cy="338232"/>
              </a:xfrm>
              <a:custGeom>
                <a:avLst/>
                <a:gdLst>
                  <a:gd name="connsiteX0" fmla="*/ 75724 w 277177"/>
                  <a:gd name="connsiteY0" fmla="*/ 338233 h 338232"/>
                  <a:gd name="connsiteX1" fmla="*/ 277178 w 277177"/>
                  <a:gd name="connsiteY1" fmla="*/ 338233 h 338232"/>
                  <a:gd name="connsiteX2" fmla="*/ 277178 w 277177"/>
                  <a:gd name="connsiteY2" fmla="*/ 270034 h 338232"/>
                  <a:gd name="connsiteX3" fmla="*/ 75724 w 277177"/>
                  <a:gd name="connsiteY3" fmla="*/ 270034 h 338232"/>
                  <a:gd name="connsiteX4" fmla="*/ 75724 w 277177"/>
                  <a:gd name="connsiteY4" fmla="*/ 0 h 338232"/>
                  <a:gd name="connsiteX5" fmla="*/ 0 w 277177"/>
                  <a:gd name="connsiteY5" fmla="*/ 0 h 338232"/>
                  <a:gd name="connsiteX6" fmla="*/ 0 w 277177"/>
                  <a:gd name="connsiteY6" fmla="*/ 338233 h 338232"/>
                  <a:gd name="connsiteX7" fmla="*/ 21241 w 277177"/>
                  <a:gd name="connsiteY7" fmla="*/ 338233 h 338232"/>
                  <a:gd name="connsiteX8" fmla="*/ 75724 w 277177"/>
                  <a:gd name="connsiteY8" fmla="*/ 338233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77" h="338232">
                    <a:moveTo>
                      <a:pt x="75724" y="338233"/>
                    </a:moveTo>
                    <a:lnTo>
                      <a:pt x="277178" y="338233"/>
                    </a:lnTo>
                    <a:lnTo>
                      <a:pt x="277178" y="270034"/>
                    </a:lnTo>
                    <a:lnTo>
                      <a:pt x="75724" y="270034"/>
                    </a:lnTo>
                    <a:lnTo>
                      <a:pt x="75724" y="0"/>
                    </a:lnTo>
                    <a:lnTo>
                      <a:pt x="0" y="0"/>
                    </a:lnTo>
                    <a:lnTo>
                      <a:pt x="0" y="338233"/>
                    </a:lnTo>
                    <a:lnTo>
                      <a:pt x="21241" y="338233"/>
                    </a:lnTo>
                    <a:lnTo>
                      <a:pt x="75724" y="338233"/>
                    </a:lnTo>
                    <a:close/>
                  </a:path>
                </a:pathLst>
              </a:custGeom>
              <a:grpFill/>
              <a:ln w="9525" cap="flat">
                <a:noFill/>
                <a:prstDash val="solid"/>
                <a:miter/>
              </a:ln>
            </p:spPr>
            <p:txBody>
              <a:bodyPr rtlCol="0" anchor="ctr"/>
              <a:lstStyle/>
              <a:p>
                <a:endParaRPr lang="lt-LT"/>
              </a:p>
            </p:txBody>
          </p:sp>
          <p:sp>
            <p:nvSpPr>
              <p:cNvPr id="11" name="Laisva forma: figūra 10">
                <a:extLst>
                  <a:ext uri="{FF2B5EF4-FFF2-40B4-BE49-F238E27FC236}">
                    <a16:creationId xmlns:a16="http://schemas.microsoft.com/office/drawing/2014/main" id="{2A5E3ECF-AD7E-CE7C-1ACD-1AC94E306BF0}"/>
                  </a:ext>
                </a:extLst>
              </p:cNvPr>
              <p:cNvSpPr/>
              <p:nvPr/>
            </p:nvSpPr>
            <p:spPr>
              <a:xfrm>
                <a:off x="6679787" y="2747867"/>
                <a:ext cx="326135" cy="338232"/>
              </a:xfrm>
              <a:custGeom>
                <a:avLst/>
                <a:gdLst>
                  <a:gd name="connsiteX0" fmla="*/ 75724 w 326135"/>
                  <a:gd name="connsiteY0" fmla="*/ 175165 h 338232"/>
                  <a:gd name="connsiteX1" fmla="*/ 72676 w 326135"/>
                  <a:gd name="connsiteY1" fmla="*/ 113062 h 338232"/>
                  <a:gd name="connsiteX2" fmla="*/ 77724 w 326135"/>
                  <a:gd name="connsiteY2" fmla="*/ 113062 h 338232"/>
                  <a:gd name="connsiteX3" fmla="*/ 120682 w 326135"/>
                  <a:gd name="connsiteY3" fmla="*/ 176689 h 338232"/>
                  <a:gd name="connsiteX4" fmla="*/ 245364 w 326135"/>
                  <a:gd name="connsiteY4" fmla="*/ 338233 h 338232"/>
                  <a:gd name="connsiteX5" fmla="*/ 326136 w 326135"/>
                  <a:gd name="connsiteY5" fmla="*/ 338233 h 338232"/>
                  <a:gd name="connsiteX6" fmla="*/ 326136 w 326135"/>
                  <a:gd name="connsiteY6" fmla="*/ 0 h 338232"/>
                  <a:gd name="connsiteX7" fmla="*/ 250412 w 326135"/>
                  <a:gd name="connsiteY7" fmla="*/ 0 h 338232"/>
                  <a:gd name="connsiteX8" fmla="*/ 250412 w 326135"/>
                  <a:gd name="connsiteY8" fmla="*/ 163068 h 338232"/>
                  <a:gd name="connsiteX9" fmla="*/ 253937 w 326135"/>
                  <a:gd name="connsiteY9" fmla="*/ 231172 h 338232"/>
                  <a:gd name="connsiteX10" fmla="*/ 248412 w 326135"/>
                  <a:gd name="connsiteY10" fmla="*/ 231172 h 338232"/>
                  <a:gd name="connsiteX11" fmla="*/ 201930 w 326135"/>
                  <a:gd name="connsiteY11" fmla="*/ 160020 h 338232"/>
                  <a:gd name="connsiteX12" fmla="*/ 80772 w 326135"/>
                  <a:gd name="connsiteY12" fmla="*/ 0 h 338232"/>
                  <a:gd name="connsiteX13" fmla="*/ 0 w 326135"/>
                  <a:gd name="connsiteY13" fmla="*/ 0 h 338232"/>
                  <a:gd name="connsiteX14" fmla="*/ 0 w 326135"/>
                  <a:gd name="connsiteY14" fmla="*/ 338233 h 338232"/>
                  <a:gd name="connsiteX15" fmla="*/ 75724 w 326135"/>
                  <a:gd name="connsiteY15" fmla="*/ 338233 h 338232"/>
                  <a:gd name="connsiteX16" fmla="*/ 75724 w 326135"/>
                  <a:gd name="connsiteY16" fmla="*/ 175165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6135" h="338232">
                    <a:moveTo>
                      <a:pt x="75724" y="175165"/>
                    </a:moveTo>
                    <a:lnTo>
                      <a:pt x="72676" y="113062"/>
                    </a:lnTo>
                    <a:lnTo>
                      <a:pt x="77724" y="113062"/>
                    </a:lnTo>
                    <a:lnTo>
                      <a:pt x="120682" y="176689"/>
                    </a:lnTo>
                    <a:lnTo>
                      <a:pt x="245364" y="338233"/>
                    </a:lnTo>
                    <a:lnTo>
                      <a:pt x="326136" y="338233"/>
                    </a:lnTo>
                    <a:lnTo>
                      <a:pt x="326136" y="0"/>
                    </a:lnTo>
                    <a:lnTo>
                      <a:pt x="250412" y="0"/>
                    </a:lnTo>
                    <a:lnTo>
                      <a:pt x="250412" y="163068"/>
                    </a:lnTo>
                    <a:lnTo>
                      <a:pt x="253937" y="231172"/>
                    </a:lnTo>
                    <a:lnTo>
                      <a:pt x="248412" y="231172"/>
                    </a:lnTo>
                    <a:lnTo>
                      <a:pt x="201930" y="160020"/>
                    </a:lnTo>
                    <a:lnTo>
                      <a:pt x="80772" y="0"/>
                    </a:lnTo>
                    <a:lnTo>
                      <a:pt x="0" y="0"/>
                    </a:lnTo>
                    <a:lnTo>
                      <a:pt x="0" y="338233"/>
                    </a:lnTo>
                    <a:lnTo>
                      <a:pt x="75724" y="338233"/>
                    </a:lnTo>
                    <a:lnTo>
                      <a:pt x="75724" y="175165"/>
                    </a:lnTo>
                    <a:close/>
                  </a:path>
                </a:pathLst>
              </a:custGeom>
              <a:grpFill/>
              <a:ln w="9525" cap="flat">
                <a:noFill/>
                <a:prstDash val="solid"/>
                <a:miter/>
              </a:ln>
            </p:spPr>
            <p:txBody>
              <a:bodyPr rtlCol="0" anchor="ctr"/>
              <a:lstStyle/>
              <a:p>
                <a:endParaRPr lang="lt-LT"/>
              </a:p>
            </p:txBody>
          </p:sp>
          <p:sp>
            <p:nvSpPr>
              <p:cNvPr id="12" name="Laisva forma: figūra 11">
                <a:extLst>
                  <a:ext uri="{FF2B5EF4-FFF2-40B4-BE49-F238E27FC236}">
                    <a16:creationId xmlns:a16="http://schemas.microsoft.com/office/drawing/2014/main" id="{D5FE04A0-16E0-78F3-3B4E-27AA71D6FBED}"/>
                  </a:ext>
                </a:extLst>
              </p:cNvPr>
              <p:cNvSpPr/>
              <p:nvPr/>
            </p:nvSpPr>
            <p:spPr>
              <a:xfrm>
                <a:off x="7081647" y="2747867"/>
                <a:ext cx="75723" cy="338232"/>
              </a:xfrm>
              <a:custGeom>
                <a:avLst/>
                <a:gdLst>
                  <a:gd name="connsiteX0" fmla="*/ 0 w 75723"/>
                  <a:gd name="connsiteY0" fmla="*/ 0 h 338232"/>
                  <a:gd name="connsiteX1" fmla="*/ 75724 w 75723"/>
                  <a:gd name="connsiteY1" fmla="*/ 0 h 338232"/>
                  <a:gd name="connsiteX2" fmla="*/ 75724 w 75723"/>
                  <a:gd name="connsiteY2" fmla="*/ 338233 h 338232"/>
                  <a:gd name="connsiteX3" fmla="*/ 0 w 75723"/>
                  <a:gd name="connsiteY3" fmla="*/ 338233 h 338232"/>
                </a:gdLst>
                <a:ahLst/>
                <a:cxnLst>
                  <a:cxn ang="0">
                    <a:pos x="connsiteX0" y="connsiteY0"/>
                  </a:cxn>
                  <a:cxn ang="0">
                    <a:pos x="connsiteX1" y="connsiteY1"/>
                  </a:cxn>
                  <a:cxn ang="0">
                    <a:pos x="connsiteX2" y="connsiteY2"/>
                  </a:cxn>
                  <a:cxn ang="0">
                    <a:pos x="connsiteX3" y="connsiteY3"/>
                  </a:cxn>
                </a:cxnLst>
                <a:rect l="l" t="t" r="r" b="b"/>
                <a:pathLst>
                  <a:path w="75723" h="338232">
                    <a:moveTo>
                      <a:pt x="0" y="0"/>
                    </a:moveTo>
                    <a:lnTo>
                      <a:pt x="75724" y="0"/>
                    </a:lnTo>
                    <a:lnTo>
                      <a:pt x="75724" y="338233"/>
                    </a:lnTo>
                    <a:lnTo>
                      <a:pt x="0" y="338233"/>
                    </a:lnTo>
                    <a:close/>
                  </a:path>
                </a:pathLst>
              </a:custGeom>
              <a:grpFill/>
              <a:ln w="9525" cap="flat">
                <a:noFill/>
                <a:prstDash val="solid"/>
                <a:miter/>
              </a:ln>
            </p:spPr>
            <p:txBody>
              <a:bodyPr rtlCol="0" anchor="ctr"/>
              <a:lstStyle/>
              <a:p>
                <a:endParaRPr lang="lt-LT"/>
              </a:p>
            </p:txBody>
          </p:sp>
          <p:sp>
            <p:nvSpPr>
              <p:cNvPr id="13" name="Laisva forma: figūra 12">
                <a:extLst>
                  <a:ext uri="{FF2B5EF4-FFF2-40B4-BE49-F238E27FC236}">
                    <a16:creationId xmlns:a16="http://schemas.microsoft.com/office/drawing/2014/main" id="{BB55636C-165C-F3DD-6DE6-58E4E3F4463E}"/>
                  </a:ext>
                </a:extLst>
              </p:cNvPr>
              <p:cNvSpPr/>
              <p:nvPr/>
            </p:nvSpPr>
            <p:spPr>
              <a:xfrm>
                <a:off x="7209853" y="2747867"/>
                <a:ext cx="404907" cy="338232"/>
              </a:xfrm>
              <a:custGeom>
                <a:avLst/>
                <a:gdLst>
                  <a:gd name="connsiteX0" fmla="*/ 117062 w 404907"/>
                  <a:gd name="connsiteY0" fmla="*/ 263557 h 338232"/>
                  <a:gd name="connsiteX1" fmla="*/ 286036 w 404907"/>
                  <a:gd name="connsiteY1" fmla="*/ 263557 h 338232"/>
                  <a:gd name="connsiteX2" fmla="*/ 318040 w 404907"/>
                  <a:gd name="connsiteY2" fmla="*/ 338233 h 338232"/>
                  <a:gd name="connsiteX3" fmla="*/ 404908 w 404907"/>
                  <a:gd name="connsiteY3" fmla="*/ 338233 h 338232"/>
                  <a:gd name="connsiteX4" fmla="*/ 255937 w 404907"/>
                  <a:gd name="connsiteY4" fmla="*/ 0 h 338232"/>
                  <a:gd name="connsiteX5" fmla="*/ 147923 w 404907"/>
                  <a:gd name="connsiteY5" fmla="*/ 0 h 338232"/>
                  <a:gd name="connsiteX6" fmla="*/ 0 w 404907"/>
                  <a:gd name="connsiteY6" fmla="*/ 338233 h 338232"/>
                  <a:gd name="connsiteX7" fmla="*/ 84772 w 404907"/>
                  <a:gd name="connsiteY7" fmla="*/ 338233 h 338232"/>
                  <a:gd name="connsiteX8" fmla="*/ 116967 w 404907"/>
                  <a:gd name="connsiteY8" fmla="*/ 263557 h 338232"/>
                  <a:gd name="connsiteX9" fmla="*/ 178213 w 404907"/>
                  <a:gd name="connsiteY9" fmla="*/ 121729 h 338232"/>
                  <a:gd name="connsiteX10" fmla="*/ 198882 w 404907"/>
                  <a:gd name="connsiteY10" fmla="*/ 69247 h 338232"/>
                  <a:gd name="connsiteX11" fmla="*/ 204406 w 404907"/>
                  <a:gd name="connsiteY11" fmla="*/ 69247 h 338232"/>
                  <a:gd name="connsiteX12" fmla="*/ 225076 w 404907"/>
                  <a:gd name="connsiteY12" fmla="*/ 121729 h 338232"/>
                  <a:gd name="connsiteX13" fmla="*/ 256699 w 404907"/>
                  <a:gd name="connsiteY13" fmla="*/ 195453 h 338232"/>
                  <a:gd name="connsiteX14" fmla="*/ 146399 w 404907"/>
                  <a:gd name="connsiteY14" fmla="*/ 195453 h 338232"/>
                  <a:gd name="connsiteX15" fmla="*/ 178213 w 404907"/>
                  <a:gd name="connsiteY15" fmla="*/ 121729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907" h="338232">
                    <a:moveTo>
                      <a:pt x="117062" y="263557"/>
                    </a:moveTo>
                    <a:lnTo>
                      <a:pt x="286036" y="263557"/>
                    </a:lnTo>
                    <a:lnTo>
                      <a:pt x="318040" y="338233"/>
                    </a:lnTo>
                    <a:lnTo>
                      <a:pt x="404908" y="338233"/>
                    </a:lnTo>
                    <a:lnTo>
                      <a:pt x="255937" y="0"/>
                    </a:lnTo>
                    <a:lnTo>
                      <a:pt x="147923" y="0"/>
                    </a:lnTo>
                    <a:lnTo>
                      <a:pt x="0" y="338233"/>
                    </a:lnTo>
                    <a:lnTo>
                      <a:pt x="84772" y="338233"/>
                    </a:lnTo>
                    <a:lnTo>
                      <a:pt x="116967" y="263557"/>
                    </a:lnTo>
                    <a:close/>
                    <a:moveTo>
                      <a:pt x="178213" y="121729"/>
                    </a:moveTo>
                    <a:lnTo>
                      <a:pt x="198882" y="69247"/>
                    </a:lnTo>
                    <a:lnTo>
                      <a:pt x="204406" y="69247"/>
                    </a:lnTo>
                    <a:lnTo>
                      <a:pt x="225076" y="121729"/>
                    </a:lnTo>
                    <a:lnTo>
                      <a:pt x="256699" y="195453"/>
                    </a:lnTo>
                    <a:lnTo>
                      <a:pt x="146399" y="195453"/>
                    </a:lnTo>
                    <a:lnTo>
                      <a:pt x="178213" y="121729"/>
                    </a:lnTo>
                    <a:close/>
                  </a:path>
                </a:pathLst>
              </a:custGeom>
              <a:grpFill/>
              <a:ln w="9525" cap="flat">
                <a:noFill/>
                <a:prstDash val="solid"/>
                <a:miter/>
              </a:ln>
            </p:spPr>
            <p:txBody>
              <a:bodyPr rtlCol="0" anchor="ctr"/>
              <a:lstStyle/>
              <a:p>
                <a:endParaRPr lang="lt-LT"/>
              </a:p>
            </p:txBody>
          </p:sp>
          <p:sp>
            <p:nvSpPr>
              <p:cNvPr id="14" name="Laisva forma: figūra 13">
                <a:extLst>
                  <a:ext uri="{FF2B5EF4-FFF2-40B4-BE49-F238E27FC236}">
                    <a16:creationId xmlns:a16="http://schemas.microsoft.com/office/drawing/2014/main" id="{7CFAF7B1-41E0-1BBF-F3E6-AB6548577BA3}"/>
                  </a:ext>
                </a:extLst>
              </p:cNvPr>
              <p:cNvSpPr/>
              <p:nvPr/>
            </p:nvSpPr>
            <p:spPr>
              <a:xfrm>
                <a:off x="7665243" y="2747867"/>
                <a:ext cx="332136" cy="343280"/>
              </a:xfrm>
              <a:custGeom>
                <a:avLst/>
                <a:gdLst>
                  <a:gd name="connsiteX0" fmla="*/ 74200 w 332136"/>
                  <a:gd name="connsiteY0" fmla="*/ 325564 h 343280"/>
                  <a:gd name="connsiteX1" fmla="*/ 166116 w 332136"/>
                  <a:gd name="connsiteY1" fmla="*/ 343281 h 343280"/>
                  <a:gd name="connsiteX2" fmla="*/ 258223 w 332136"/>
                  <a:gd name="connsiteY2" fmla="*/ 325564 h 343280"/>
                  <a:gd name="connsiteX3" fmla="*/ 313468 w 332136"/>
                  <a:gd name="connsiteY3" fmla="*/ 275082 h 343280"/>
                  <a:gd name="connsiteX4" fmla="*/ 332137 w 332136"/>
                  <a:gd name="connsiteY4" fmla="*/ 196882 h 343280"/>
                  <a:gd name="connsiteX5" fmla="*/ 332137 w 332136"/>
                  <a:gd name="connsiteY5" fmla="*/ 0 h 343280"/>
                  <a:gd name="connsiteX6" fmla="*/ 256413 w 332136"/>
                  <a:gd name="connsiteY6" fmla="*/ 0 h 343280"/>
                  <a:gd name="connsiteX7" fmla="*/ 256413 w 332136"/>
                  <a:gd name="connsiteY7" fmla="*/ 191357 h 343280"/>
                  <a:gd name="connsiteX8" fmla="*/ 248317 w 332136"/>
                  <a:gd name="connsiteY8" fmla="*/ 237553 h 343280"/>
                  <a:gd name="connsiteX9" fmla="*/ 220504 w 332136"/>
                  <a:gd name="connsiteY9" fmla="*/ 262318 h 343280"/>
                  <a:gd name="connsiteX10" fmla="*/ 166021 w 332136"/>
                  <a:gd name="connsiteY10" fmla="*/ 269653 h 343280"/>
                  <a:gd name="connsiteX11" fmla="*/ 112300 w 332136"/>
                  <a:gd name="connsiteY11" fmla="*/ 262318 h 343280"/>
                  <a:gd name="connsiteX12" fmla="*/ 84011 w 332136"/>
                  <a:gd name="connsiteY12" fmla="*/ 237553 h 343280"/>
                  <a:gd name="connsiteX13" fmla="*/ 75724 w 332136"/>
                  <a:gd name="connsiteY13" fmla="*/ 191357 h 343280"/>
                  <a:gd name="connsiteX14" fmla="*/ 75724 w 332136"/>
                  <a:gd name="connsiteY14" fmla="*/ 0 h 343280"/>
                  <a:gd name="connsiteX15" fmla="*/ 0 w 332136"/>
                  <a:gd name="connsiteY15" fmla="*/ 0 h 343280"/>
                  <a:gd name="connsiteX16" fmla="*/ 0 w 332136"/>
                  <a:gd name="connsiteY16" fmla="*/ 196882 h 343280"/>
                  <a:gd name="connsiteX17" fmla="*/ 18669 w 332136"/>
                  <a:gd name="connsiteY17" fmla="*/ 275082 h 343280"/>
                  <a:gd name="connsiteX18" fmla="*/ 74200 w 332136"/>
                  <a:gd name="connsiteY18" fmla="*/ 325564 h 34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2136" h="343280">
                    <a:moveTo>
                      <a:pt x="74200" y="325564"/>
                    </a:moveTo>
                    <a:cubicBezTo>
                      <a:pt x="98774" y="337376"/>
                      <a:pt x="129349" y="343281"/>
                      <a:pt x="166116" y="343281"/>
                    </a:cubicBezTo>
                    <a:cubicBezTo>
                      <a:pt x="202882" y="343281"/>
                      <a:pt x="233839" y="337376"/>
                      <a:pt x="258223" y="325564"/>
                    </a:cubicBezTo>
                    <a:cubicBezTo>
                      <a:pt x="282607" y="313754"/>
                      <a:pt x="301085" y="296989"/>
                      <a:pt x="313468" y="275082"/>
                    </a:cubicBezTo>
                    <a:cubicBezTo>
                      <a:pt x="325945" y="253174"/>
                      <a:pt x="332137" y="227076"/>
                      <a:pt x="332137" y="196882"/>
                    </a:cubicBezTo>
                    <a:lnTo>
                      <a:pt x="332137" y="0"/>
                    </a:lnTo>
                    <a:lnTo>
                      <a:pt x="256413" y="0"/>
                    </a:lnTo>
                    <a:lnTo>
                      <a:pt x="256413" y="191357"/>
                    </a:lnTo>
                    <a:cubicBezTo>
                      <a:pt x="256413" y="210502"/>
                      <a:pt x="253746" y="225933"/>
                      <a:pt x="248317" y="237553"/>
                    </a:cubicBezTo>
                    <a:cubicBezTo>
                      <a:pt x="242888" y="249174"/>
                      <a:pt x="233649" y="257365"/>
                      <a:pt x="220504" y="262318"/>
                    </a:cubicBezTo>
                    <a:cubicBezTo>
                      <a:pt x="207359" y="267176"/>
                      <a:pt x="189166" y="269653"/>
                      <a:pt x="166021" y="269653"/>
                    </a:cubicBezTo>
                    <a:cubicBezTo>
                      <a:pt x="142875" y="269653"/>
                      <a:pt x="125539" y="267176"/>
                      <a:pt x="112300" y="262318"/>
                    </a:cubicBezTo>
                    <a:cubicBezTo>
                      <a:pt x="98965" y="257461"/>
                      <a:pt x="89630" y="249174"/>
                      <a:pt x="84011" y="237553"/>
                    </a:cubicBezTo>
                    <a:cubicBezTo>
                      <a:pt x="78486" y="225933"/>
                      <a:pt x="75724" y="210502"/>
                      <a:pt x="75724" y="191357"/>
                    </a:cubicBezTo>
                    <a:lnTo>
                      <a:pt x="75724" y="0"/>
                    </a:lnTo>
                    <a:lnTo>
                      <a:pt x="0" y="0"/>
                    </a:lnTo>
                    <a:lnTo>
                      <a:pt x="0" y="196882"/>
                    </a:lnTo>
                    <a:cubicBezTo>
                      <a:pt x="0" y="227171"/>
                      <a:pt x="6191" y="253270"/>
                      <a:pt x="18669" y="275082"/>
                    </a:cubicBezTo>
                    <a:cubicBezTo>
                      <a:pt x="31147" y="296989"/>
                      <a:pt x="49625" y="313754"/>
                      <a:pt x="74200" y="325564"/>
                    </a:cubicBezTo>
                    <a:close/>
                  </a:path>
                </a:pathLst>
              </a:custGeom>
              <a:grpFill/>
              <a:ln w="9525" cap="flat">
                <a:noFill/>
                <a:prstDash val="solid"/>
                <a:miter/>
              </a:ln>
            </p:spPr>
            <p:txBody>
              <a:bodyPr rtlCol="0" anchor="ctr"/>
              <a:lstStyle/>
              <a:p>
                <a:endParaRPr lang="lt-LT"/>
              </a:p>
            </p:txBody>
          </p:sp>
          <p:sp>
            <p:nvSpPr>
              <p:cNvPr id="15" name="Laisva forma: figūra 14">
                <a:extLst>
                  <a:ext uri="{FF2B5EF4-FFF2-40B4-BE49-F238E27FC236}">
                    <a16:creationId xmlns:a16="http://schemas.microsoft.com/office/drawing/2014/main" id="{3195C59A-E88C-3415-4FE5-98988C6BA730}"/>
                  </a:ext>
                </a:extLst>
              </p:cNvPr>
              <p:cNvSpPr/>
              <p:nvPr/>
            </p:nvSpPr>
            <p:spPr>
              <a:xfrm>
                <a:off x="8061674" y="2742818"/>
                <a:ext cx="313277" cy="348329"/>
              </a:xfrm>
              <a:custGeom>
                <a:avLst/>
                <a:gdLst>
                  <a:gd name="connsiteX0" fmla="*/ 298132 w 313277"/>
                  <a:gd name="connsiteY0" fmla="*/ 295085 h 348329"/>
                  <a:gd name="connsiteX1" fmla="*/ 313277 w 313277"/>
                  <a:gd name="connsiteY1" fmla="*/ 243840 h 348329"/>
                  <a:gd name="connsiteX2" fmla="*/ 303181 w 313277"/>
                  <a:gd name="connsiteY2" fmla="*/ 201168 h 348329"/>
                  <a:gd name="connsiteX3" fmla="*/ 270606 w 313277"/>
                  <a:gd name="connsiteY3" fmla="*/ 168116 h 348329"/>
                  <a:gd name="connsiteX4" fmla="*/ 210312 w 313277"/>
                  <a:gd name="connsiteY4" fmla="*/ 148400 h 348329"/>
                  <a:gd name="connsiteX5" fmla="*/ 115443 w 313277"/>
                  <a:gd name="connsiteY5" fmla="*/ 133255 h 348329"/>
                  <a:gd name="connsiteX6" fmla="*/ 92773 w 313277"/>
                  <a:gd name="connsiteY6" fmla="*/ 127159 h 348329"/>
                  <a:gd name="connsiteX7" fmla="*/ 80106 w 313277"/>
                  <a:gd name="connsiteY7" fmla="*/ 117348 h 348329"/>
                  <a:gd name="connsiteX8" fmla="*/ 76105 w 313277"/>
                  <a:gd name="connsiteY8" fmla="*/ 101441 h 348329"/>
                  <a:gd name="connsiteX9" fmla="*/ 82677 w 313277"/>
                  <a:gd name="connsiteY9" fmla="*/ 83249 h 348329"/>
                  <a:gd name="connsiteX10" fmla="*/ 104680 w 313277"/>
                  <a:gd name="connsiteY10" fmla="*/ 72676 h 348329"/>
                  <a:gd name="connsiteX11" fmla="*/ 147352 w 313277"/>
                  <a:gd name="connsiteY11" fmla="*/ 69152 h 348329"/>
                  <a:gd name="connsiteX12" fmla="*/ 199358 w 313277"/>
                  <a:gd name="connsiteY12" fmla="*/ 73914 h 348329"/>
                  <a:gd name="connsiteX13" fmla="*/ 224314 w 313277"/>
                  <a:gd name="connsiteY13" fmla="*/ 88773 h 348329"/>
                  <a:gd name="connsiteX14" fmla="*/ 231172 w 313277"/>
                  <a:gd name="connsiteY14" fmla="*/ 115062 h 348329"/>
                  <a:gd name="connsiteX15" fmla="*/ 231172 w 313277"/>
                  <a:gd name="connsiteY15" fmla="*/ 122111 h 348329"/>
                  <a:gd name="connsiteX16" fmla="*/ 307372 w 313277"/>
                  <a:gd name="connsiteY16" fmla="*/ 122111 h 348329"/>
                  <a:gd name="connsiteX17" fmla="*/ 307372 w 313277"/>
                  <a:gd name="connsiteY17" fmla="*/ 119063 h 348329"/>
                  <a:gd name="connsiteX18" fmla="*/ 290703 w 313277"/>
                  <a:gd name="connsiteY18" fmla="*/ 56769 h 348329"/>
                  <a:gd name="connsiteX19" fmla="*/ 240506 w 313277"/>
                  <a:gd name="connsiteY19" fmla="*/ 14859 h 348329"/>
                  <a:gd name="connsiteX20" fmla="*/ 154972 w 313277"/>
                  <a:gd name="connsiteY20" fmla="*/ 0 h 348329"/>
                  <a:gd name="connsiteX21" fmla="*/ 82487 w 313277"/>
                  <a:gd name="connsiteY21" fmla="*/ 9049 h 348329"/>
                  <a:gd name="connsiteX22" fmla="*/ 34766 w 313277"/>
                  <a:gd name="connsiteY22" fmla="*/ 33052 h 348329"/>
                  <a:gd name="connsiteX23" fmla="*/ 8287 w 313277"/>
                  <a:gd name="connsiteY23" fmla="*/ 66580 h 348329"/>
                  <a:gd name="connsiteX24" fmla="*/ 0 w 313277"/>
                  <a:gd name="connsiteY24" fmla="*/ 104394 h 348329"/>
                  <a:gd name="connsiteX25" fmla="*/ 11621 w 313277"/>
                  <a:gd name="connsiteY25" fmla="*/ 151638 h 348329"/>
                  <a:gd name="connsiteX26" fmla="*/ 44672 w 313277"/>
                  <a:gd name="connsiteY26" fmla="*/ 182690 h 348329"/>
                  <a:gd name="connsiteX27" fmla="*/ 96393 w 313277"/>
                  <a:gd name="connsiteY27" fmla="*/ 199358 h 348329"/>
                  <a:gd name="connsiteX28" fmla="*/ 191262 w 313277"/>
                  <a:gd name="connsiteY28" fmla="*/ 212979 h 348329"/>
                  <a:gd name="connsiteX29" fmla="*/ 227362 w 313277"/>
                  <a:gd name="connsiteY29" fmla="*/ 224600 h 348329"/>
                  <a:gd name="connsiteX30" fmla="*/ 237744 w 313277"/>
                  <a:gd name="connsiteY30" fmla="*/ 247269 h 348329"/>
                  <a:gd name="connsiteX31" fmla="*/ 231648 w 313277"/>
                  <a:gd name="connsiteY31" fmla="*/ 265462 h 348329"/>
                  <a:gd name="connsiteX32" fmla="*/ 209455 w 313277"/>
                  <a:gd name="connsiteY32" fmla="*/ 275844 h 348329"/>
                  <a:gd name="connsiteX33" fmla="*/ 162973 w 313277"/>
                  <a:gd name="connsiteY33" fmla="*/ 279083 h 348329"/>
                  <a:gd name="connsiteX34" fmla="*/ 110490 w 313277"/>
                  <a:gd name="connsiteY34" fmla="*/ 274511 h 348329"/>
                  <a:gd name="connsiteX35" fmla="*/ 85534 w 313277"/>
                  <a:gd name="connsiteY35" fmla="*/ 260414 h 348329"/>
                  <a:gd name="connsiteX36" fmla="*/ 78677 w 313277"/>
                  <a:gd name="connsiteY36" fmla="*/ 235172 h 348329"/>
                  <a:gd name="connsiteX37" fmla="*/ 78677 w 313277"/>
                  <a:gd name="connsiteY37" fmla="*/ 226124 h 348329"/>
                  <a:gd name="connsiteX38" fmla="*/ 2953 w 313277"/>
                  <a:gd name="connsiteY38" fmla="*/ 226124 h 348329"/>
                  <a:gd name="connsiteX39" fmla="*/ 2953 w 313277"/>
                  <a:gd name="connsiteY39" fmla="*/ 229172 h 348329"/>
                  <a:gd name="connsiteX40" fmla="*/ 21622 w 313277"/>
                  <a:gd name="connsiteY40" fmla="*/ 295085 h 348329"/>
                  <a:gd name="connsiteX41" fmla="*/ 76105 w 313277"/>
                  <a:gd name="connsiteY41" fmla="*/ 334994 h 348329"/>
                  <a:gd name="connsiteX42" fmla="*/ 162973 w 313277"/>
                  <a:gd name="connsiteY42" fmla="*/ 348329 h 348329"/>
                  <a:gd name="connsiteX43" fmla="*/ 249841 w 313277"/>
                  <a:gd name="connsiteY43" fmla="*/ 333661 h 348329"/>
                  <a:gd name="connsiteX44" fmla="*/ 298323 w 313277"/>
                  <a:gd name="connsiteY44" fmla="*/ 295085 h 34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13277" h="348329">
                    <a:moveTo>
                      <a:pt x="298132" y="295085"/>
                    </a:moveTo>
                    <a:cubicBezTo>
                      <a:pt x="308229" y="279083"/>
                      <a:pt x="313277" y="262033"/>
                      <a:pt x="313277" y="243840"/>
                    </a:cubicBezTo>
                    <a:cubicBezTo>
                      <a:pt x="313277" y="228410"/>
                      <a:pt x="309943" y="214122"/>
                      <a:pt x="303181" y="201168"/>
                    </a:cubicBezTo>
                    <a:cubicBezTo>
                      <a:pt x="296418" y="188214"/>
                      <a:pt x="285559" y="177165"/>
                      <a:pt x="270606" y="168116"/>
                    </a:cubicBezTo>
                    <a:cubicBezTo>
                      <a:pt x="255651" y="159068"/>
                      <a:pt x="235553" y="152495"/>
                      <a:pt x="210312" y="148400"/>
                    </a:cubicBezTo>
                    <a:lnTo>
                      <a:pt x="115443" y="133255"/>
                    </a:lnTo>
                    <a:cubicBezTo>
                      <a:pt x="106013" y="131540"/>
                      <a:pt x="98489" y="129540"/>
                      <a:pt x="92773" y="127159"/>
                    </a:cubicBezTo>
                    <a:cubicBezTo>
                      <a:pt x="87059" y="124778"/>
                      <a:pt x="82868" y="121539"/>
                      <a:pt x="80106" y="117348"/>
                    </a:cubicBezTo>
                    <a:cubicBezTo>
                      <a:pt x="77438" y="113157"/>
                      <a:pt x="76105" y="107823"/>
                      <a:pt x="76105" y="101441"/>
                    </a:cubicBezTo>
                    <a:cubicBezTo>
                      <a:pt x="76105" y="94012"/>
                      <a:pt x="78296" y="88011"/>
                      <a:pt x="82677" y="83249"/>
                    </a:cubicBezTo>
                    <a:cubicBezTo>
                      <a:pt x="87059" y="78581"/>
                      <a:pt x="94393" y="74962"/>
                      <a:pt x="104680" y="72676"/>
                    </a:cubicBezTo>
                    <a:cubicBezTo>
                      <a:pt x="114967" y="70295"/>
                      <a:pt x="129159" y="69152"/>
                      <a:pt x="147352" y="69152"/>
                    </a:cubicBezTo>
                    <a:cubicBezTo>
                      <a:pt x="169926" y="69152"/>
                      <a:pt x="187262" y="70771"/>
                      <a:pt x="199358" y="73914"/>
                    </a:cubicBezTo>
                    <a:cubicBezTo>
                      <a:pt x="211455" y="77057"/>
                      <a:pt x="219837" y="82106"/>
                      <a:pt x="224314" y="88773"/>
                    </a:cubicBezTo>
                    <a:cubicBezTo>
                      <a:pt x="228886" y="95536"/>
                      <a:pt x="231172" y="104299"/>
                      <a:pt x="231172" y="115062"/>
                    </a:cubicBezTo>
                    <a:lnTo>
                      <a:pt x="231172" y="122111"/>
                    </a:lnTo>
                    <a:lnTo>
                      <a:pt x="307372" y="122111"/>
                    </a:lnTo>
                    <a:lnTo>
                      <a:pt x="307372" y="119063"/>
                    </a:lnTo>
                    <a:cubicBezTo>
                      <a:pt x="307372" y="95536"/>
                      <a:pt x="301847" y="74771"/>
                      <a:pt x="290703" y="56769"/>
                    </a:cubicBezTo>
                    <a:cubicBezTo>
                      <a:pt x="279559" y="38767"/>
                      <a:pt x="262890" y="24765"/>
                      <a:pt x="240506" y="14859"/>
                    </a:cubicBezTo>
                    <a:cubicBezTo>
                      <a:pt x="218123" y="4953"/>
                      <a:pt x="189643" y="0"/>
                      <a:pt x="154972" y="0"/>
                    </a:cubicBezTo>
                    <a:cubicBezTo>
                      <a:pt x="126397" y="0"/>
                      <a:pt x="102203" y="3048"/>
                      <a:pt x="82487" y="9049"/>
                    </a:cubicBezTo>
                    <a:cubicBezTo>
                      <a:pt x="62770" y="15145"/>
                      <a:pt x="46863" y="23146"/>
                      <a:pt x="34766" y="33052"/>
                    </a:cubicBezTo>
                    <a:cubicBezTo>
                      <a:pt x="22670" y="42958"/>
                      <a:pt x="13811" y="54197"/>
                      <a:pt x="8287" y="66580"/>
                    </a:cubicBezTo>
                    <a:cubicBezTo>
                      <a:pt x="2762" y="79057"/>
                      <a:pt x="0" y="91631"/>
                      <a:pt x="0" y="104394"/>
                    </a:cubicBezTo>
                    <a:cubicBezTo>
                      <a:pt x="0" y="122873"/>
                      <a:pt x="3906" y="138684"/>
                      <a:pt x="11621" y="151638"/>
                    </a:cubicBezTo>
                    <a:cubicBezTo>
                      <a:pt x="19336" y="164592"/>
                      <a:pt x="30385" y="174974"/>
                      <a:pt x="44672" y="182690"/>
                    </a:cubicBezTo>
                    <a:cubicBezTo>
                      <a:pt x="58960" y="190405"/>
                      <a:pt x="76200" y="196025"/>
                      <a:pt x="96393" y="199358"/>
                    </a:cubicBezTo>
                    <a:lnTo>
                      <a:pt x="191262" y="212979"/>
                    </a:lnTo>
                    <a:cubicBezTo>
                      <a:pt x="208407" y="216027"/>
                      <a:pt x="220409" y="219837"/>
                      <a:pt x="227362" y="224600"/>
                    </a:cubicBezTo>
                    <a:cubicBezTo>
                      <a:pt x="234220" y="229362"/>
                      <a:pt x="237744" y="236887"/>
                      <a:pt x="237744" y="247269"/>
                    </a:cubicBezTo>
                    <a:cubicBezTo>
                      <a:pt x="237744" y="254699"/>
                      <a:pt x="235744" y="260699"/>
                      <a:pt x="231648" y="265462"/>
                    </a:cubicBezTo>
                    <a:cubicBezTo>
                      <a:pt x="227648" y="270224"/>
                      <a:pt x="220218" y="273653"/>
                      <a:pt x="209455" y="275844"/>
                    </a:cubicBezTo>
                    <a:cubicBezTo>
                      <a:pt x="198691" y="278035"/>
                      <a:pt x="183166" y="279083"/>
                      <a:pt x="162973" y="279083"/>
                    </a:cubicBezTo>
                    <a:cubicBezTo>
                      <a:pt x="140113" y="279083"/>
                      <a:pt x="122587" y="277559"/>
                      <a:pt x="110490" y="274511"/>
                    </a:cubicBezTo>
                    <a:cubicBezTo>
                      <a:pt x="98393" y="271463"/>
                      <a:pt x="90011" y="266795"/>
                      <a:pt x="85534" y="260414"/>
                    </a:cubicBezTo>
                    <a:cubicBezTo>
                      <a:pt x="80963" y="254032"/>
                      <a:pt x="78677" y="245650"/>
                      <a:pt x="78677" y="235172"/>
                    </a:cubicBezTo>
                    <a:lnTo>
                      <a:pt x="78677" y="226124"/>
                    </a:lnTo>
                    <a:lnTo>
                      <a:pt x="2953" y="226124"/>
                    </a:lnTo>
                    <a:lnTo>
                      <a:pt x="2953" y="229172"/>
                    </a:lnTo>
                    <a:cubicBezTo>
                      <a:pt x="2953" y="255461"/>
                      <a:pt x="9144" y="277368"/>
                      <a:pt x="21622" y="295085"/>
                    </a:cubicBezTo>
                    <a:cubicBezTo>
                      <a:pt x="34100" y="312801"/>
                      <a:pt x="52197" y="326041"/>
                      <a:pt x="76105" y="334994"/>
                    </a:cubicBezTo>
                    <a:cubicBezTo>
                      <a:pt x="100013" y="343948"/>
                      <a:pt x="128968" y="348329"/>
                      <a:pt x="162973" y="348329"/>
                    </a:cubicBezTo>
                    <a:cubicBezTo>
                      <a:pt x="198596" y="348329"/>
                      <a:pt x="227552" y="343471"/>
                      <a:pt x="249841" y="333661"/>
                    </a:cubicBezTo>
                    <a:cubicBezTo>
                      <a:pt x="272129" y="323850"/>
                      <a:pt x="288227" y="310991"/>
                      <a:pt x="298323" y="295085"/>
                    </a:cubicBezTo>
                    <a:close/>
                  </a:path>
                </a:pathLst>
              </a:custGeom>
              <a:grpFill/>
              <a:ln w="9525" cap="flat">
                <a:noFill/>
                <a:prstDash val="solid"/>
                <a:miter/>
              </a:ln>
            </p:spPr>
            <p:txBody>
              <a:bodyPr rtlCol="0" anchor="ctr"/>
              <a:lstStyle/>
              <a:p>
                <a:endParaRPr lang="lt-LT"/>
              </a:p>
            </p:txBody>
          </p:sp>
          <p:sp>
            <p:nvSpPr>
              <p:cNvPr id="16" name="Laisva forma: figūra 15">
                <a:extLst>
                  <a:ext uri="{FF2B5EF4-FFF2-40B4-BE49-F238E27FC236}">
                    <a16:creationId xmlns:a16="http://schemas.microsoft.com/office/drawing/2014/main" id="{1FC46BB7-D296-6844-103B-E2DA386FE6BB}"/>
                  </a:ext>
                </a:extLst>
              </p:cNvPr>
              <p:cNvSpPr/>
              <p:nvPr/>
            </p:nvSpPr>
            <p:spPr>
              <a:xfrm>
                <a:off x="5745860" y="3262217"/>
                <a:ext cx="388715" cy="338232"/>
              </a:xfrm>
              <a:custGeom>
                <a:avLst/>
                <a:gdLst>
                  <a:gd name="connsiteX0" fmla="*/ 197929 w 388715"/>
                  <a:gd name="connsiteY0" fmla="*/ 261461 h 338232"/>
                  <a:gd name="connsiteX1" fmla="*/ 192881 w 388715"/>
                  <a:gd name="connsiteY1" fmla="*/ 261461 h 338232"/>
                  <a:gd name="connsiteX2" fmla="*/ 91440 w 388715"/>
                  <a:gd name="connsiteY2" fmla="*/ 0 h 338232"/>
                  <a:gd name="connsiteX3" fmla="*/ 0 w 388715"/>
                  <a:gd name="connsiteY3" fmla="*/ 0 h 338232"/>
                  <a:gd name="connsiteX4" fmla="*/ 140399 w 388715"/>
                  <a:gd name="connsiteY4" fmla="*/ 338233 h 338232"/>
                  <a:gd name="connsiteX5" fmla="*/ 248412 w 388715"/>
                  <a:gd name="connsiteY5" fmla="*/ 338233 h 338232"/>
                  <a:gd name="connsiteX6" fmla="*/ 388715 w 388715"/>
                  <a:gd name="connsiteY6" fmla="*/ 0 h 338232"/>
                  <a:gd name="connsiteX7" fmla="*/ 297847 w 388715"/>
                  <a:gd name="connsiteY7" fmla="*/ 0 h 338232"/>
                  <a:gd name="connsiteX8" fmla="*/ 197929 w 388715"/>
                  <a:gd name="connsiteY8" fmla="*/ 261461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15" h="338232">
                    <a:moveTo>
                      <a:pt x="197929" y="261461"/>
                    </a:moveTo>
                    <a:lnTo>
                      <a:pt x="192881" y="261461"/>
                    </a:lnTo>
                    <a:lnTo>
                      <a:pt x="91440" y="0"/>
                    </a:lnTo>
                    <a:lnTo>
                      <a:pt x="0" y="0"/>
                    </a:lnTo>
                    <a:lnTo>
                      <a:pt x="140399" y="338233"/>
                    </a:lnTo>
                    <a:lnTo>
                      <a:pt x="248412" y="338233"/>
                    </a:lnTo>
                    <a:lnTo>
                      <a:pt x="388715" y="0"/>
                    </a:lnTo>
                    <a:lnTo>
                      <a:pt x="297847" y="0"/>
                    </a:lnTo>
                    <a:lnTo>
                      <a:pt x="197929" y="261461"/>
                    </a:lnTo>
                    <a:close/>
                  </a:path>
                </a:pathLst>
              </a:custGeom>
              <a:grpFill/>
              <a:ln w="9525" cap="flat">
                <a:noFill/>
                <a:prstDash val="solid"/>
                <a:miter/>
              </a:ln>
            </p:spPr>
            <p:txBody>
              <a:bodyPr rtlCol="0" anchor="ctr"/>
              <a:lstStyle/>
              <a:p>
                <a:endParaRPr lang="lt-LT"/>
              </a:p>
            </p:txBody>
          </p:sp>
          <p:sp>
            <p:nvSpPr>
              <p:cNvPr id="17" name="Laisva forma: figūra 16">
                <a:extLst>
                  <a:ext uri="{FF2B5EF4-FFF2-40B4-BE49-F238E27FC236}">
                    <a16:creationId xmlns:a16="http://schemas.microsoft.com/office/drawing/2014/main" id="{86E6B5FC-B0B9-4B02-2FB3-B66061E1C932}"/>
                  </a:ext>
                </a:extLst>
              </p:cNvPr>
              <p:cNvSpPr/>
              <p:nvPr/>
            </p:nvSpPr>
            <p:spPr>
              <a:xfrm>
                <a:off x="6160389" y="3262217"/>
                <a:ext cx="378618" cy="338232"/>
              </a:xfrm>
              <a:custGeom>
                <a:avLst/>
                <a:gdLst>
                  <a:gd name="connsiteX0" fmla="*/ 220027 w 378618"/>
                  <a:gd name="connsiteY0" fmla="*/ 98965 h 338232"/>
                  <a:gd name="connsiteX1" fmla="*/ 191833 w 378618"/>
                  <a:gd name="connsiteY1" fmla="*/ 144399 h 338232"/>
                  <a:gd name="connsiteX2" fmla="*/ 186214 w 378618"/>
                  <a:gd name="connsiteY2" fmla="*/ 144399 h 338232"/>
                  <a:gd name="connsiteX3" fmla="*/ 157924 w 378618"/>
                  <a:gd name="connsiteY3" fmla="*/ 98965 h 338232"/>
                  <a:gd name="connsiteX4" fmla="*/ 93345 w 378618"/>
                  <a:gd name="connsiteY4" fmla="*/ 0 h 338232"/>
                  <a:gd name="connsiteX5" fmla="*/ 0 w 378618"/>
                  <a:gd name="connsiteY5" fmla="*/ 0 h 338232"/>
                  <a:gd name="connsiteX6" fmla="*/ 149923 w 378618"/>
                  <a:gd name="connsiteY6" fmla="*/ 226409 h 338232"/>
                  <a:gd name="connsiteX7" fmla="*/ 149923 w 378618"/>
                  <a:gd name="connsiteY7" fmla="*/ 338233 h 338232"/>
                  <a:gd name="connsiteX8" fmla="*/ 226123 w 378618"/>
                  <a:gd name="connsiteY8" fmla="*/ 338233 h 338232"/>
                  <a:gd name="connsiteX9" fmla="*/ 226123 w 378618"/>
                  <a:gd name="connsiteY9" fmla="*/ 226409 h 338232"/>
                  <a:gd name="connsiteX10" fmla="*/ 378619 w 378618"/>
                  <a:gd name="connsiteY10" fmla="*/ 0 h 338232"/>
                  <a:gd name="connsiteX11" fmla="*/ 284702 w 378618"/>
                  <a:gd name="connsiteY11" fmla="*/ 0 h 338232"/>
                  <a:gd name="connsiteX12" fmla="*/ 220027 w 378618"/>
                  <a:gd name="connsiteY12" fmla="*/ 98965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8618" h="338232">
                    <a:moveTo>
                      <a:pt x="220027" y="98965"/>
                    </a:moveTo>
                    <a:lnTo>
                      <a:pt x="191833" y="144399"/>
                    </a:lnTo>
                    <a:lnTo>
                      <a:pt x="186214" y="144399"/>
                    </a:lnTo>
                    <a:lnTo>
                      <a:pt x="157924" y="98965"/>
                    </a:lnTo>
                    <a:lnTo>
                      <a:pt x="93345" y="0"/>
                    </a:lnTo>
                    <a:lnTo>
                      <a:pt x="0" y="0"/>
                    </a:lnTo>
                    <a:lnTo>
                      <a:pt x="149923" y="226409"/>
                    </a:lnTo>
                    <a:lnTo>
                      <a:pt x="149923" y="338233"/>
                    </a:lnTo>
                    <a:lnTo>
                      <a:pt x="226123" y="338233"/>
                    </a:lnTo>
                    <a:lnTo>
                      <a:pt x="226123" y="226409"/>
                    </a:lnTo>
                    <a:lnTo>
                      <a:pt x="378619" y="0"/>
                    </a:lnTo>
                    <a:lnTo>
                      <a:pt x="284702" y="0"/>
                    </a:lnTo>
                    <a:lnTo>
                      <a:pt x="220027" y="98965"/>
                    </a:lnTo>
                    <a:close/>
                  </a:path>
                </a:pathLst>
              </a:custGeom>
              <a:grpFill/>
              <a:ln w="9525" cap="flat">
                <a:noFill/>
                <a:prstDash val="solid"/>
                <a:miter/>
              </a:ln>
            </p:spPr>
            <p:txBody>
              <a:bodyPr rtlCol="0" anchor="ctr"/>
              <a:lstStyle/>
              <a:p>
                <a:endParaRPr lang="lt-LT"/>
              </a:p>
            </p:txBody>
          </p:sp>
          <p:sp>
            <p:nvSpPr>
              <p:cNvPr id="18" name="Laisva forma: figūra 17">
                <a:extLst>
                  <a:ext uri="{FF2B5EF4-FFF2-40B4-BE49-F238E27FC236}">
                    <a16:creationId xmlns:a16="http://schemas.microsoft.com/office/drawing/2014/main" id="{7577CDB8-E625-5DCA-A111-CC909078A6B7}"/>
                  </a:ext>
                </a:extLst>
              </p:cNvPr>
              <p:cNvSpPr/>
              <p:nvPr/>
            </p:nvSpPr>
            <p:spPr>
              <a:xfrm>
                <a:off x="6579393" y="3257264"/>
                <a:ext cx="313467" cy="348329"/>
              </a:xfrm>
              <a:custGeom>
                <a:avLst/>
                <a:gdLst>
                  <a:gd name="connsiteX0" fmla="*/ 8287 w 313467"/>
                  <a:gd name="connsiteY0" fmla="*/ 66580 h 348329"/>
                  <a:gd name="connsiteX1" fmla="*/ 0 w 313467"/>
                  <a:gd name="connsiteY1" fmla="*/ 104394 h 348329"/>
                  <a:gd name="connsiteX2" fmla="*/ 11621 w 313467"/>
                  <a:gd name="connsiteY2" fmla="*/ 151638 h 348329"/>
                  <a:gd name="connsiteX3" fmla="*/ 44672 w 313467"/>
                  <a:gd name="connsiteY3" fmla="*/ 182690 h 348329"/>
                  <a:gd name="connsiteX4" fmla="*/ 96393 w 313467"/>
                  <a:gd name="connsiteY4" fmla="*/ 199358 h 348329"/>
                  <a:gd name="connsiteX5" fmla="*/ 191262 w 313467"/>
                  <a:gd name="connsiteY5" fmla="*/ 212979 h 348329"/>
                  <a:gd name="connsiteX6" fmla="*/ 227362 w 313467"/>
                  <a:gd name="connsiteY6" fmla="*/ 224600 h 348329"/>
                  <a:gd name="connsiteX7" fmla="*/ 237744 w 313467"/>
                  <a:gd name="connsiteY7" fmla="*/ 247269 h 348329"/>
                  <a:gd name="connsiteX8" fmla="*/ 231648 w 313467"/>
                  <a:gd name="connsiteY8" fmla="*/ 265462 h 348329"/>
                  <a:gd name="connsiteX9" fmla="*/ 209455 w 313467"/>
                  <a:gd name="connsiteY9" fmla="*/ 275844 h 348329"/>
                  <a:gd name="connsiteX10" fmla="*/ 162973 w 313467"/>
                  <a:gd name="connsiteY10" fmla="*/ 279082 h 348329"/>
                  <a:gd name="connsiteX11" fmla="*/ 110490 w 313467"/>
                  <a:gd name="connsiteY11" fmla="*/ 274511 h 348329"/>
                  <a:gd name="connsiteX12" fmla="*/ 85535 w 313467"/>
                  <a:gd name="connsiteY12" fmla="*/ 260413 h 348329"/>
                  <a:gd name="connsiteX13" fmla="*/ 78677 w 313467"/>
                  <a:gd name="connsiteY13" fmla="*/ 235172 h 348329"/>
                  <a:gd name="connsiteX14" fmla="*/ 78677 w 313467"/>
                  <a:gd name="connsiteY14" fmla="*/ 226123 h 348329"/>
                  <a:gd name="connsiteX15" fmla="*/ 2953 w 313467"/>
                  <a:gd name="connsiteY15" fmla="*/ 226123 h 348329"/>
                  <a:gd name="connsiteX16" fmla="*/ 2953 w 313467"/>
                  <a:gd name="connsiteY16" fmla="*/ 229171 h 348329"/>
                  <a:gd name="connsiteX17" fmla="*/ 21622 w 313467"/>
                  <a:gd name="connsiteY17" fmla="*/ 295084 h 348329"/>
                  <a:gd name="connsiteX18" fmla="*/ 76105 w 313467"/>
                  <a:gd name="connsiteY18" fmla="*/ 334994 h 348329"/>
                  <a:gd name="connsiteX19" fmla="*/ 162973 w 313467"/>
                  <a:gd name="connsiteY19" fmla="*/ 348329 h 348329"/>
                  <a:gd name="connsiteX20" fmla="*/ 249841 w 313467"/>
                  <a:gd name="connsiteY20" fmla="*/ 333661 h 348329"/>
                  <a:gd name="connsiteX21" fmla="*/ 298323 w 313467"/>
                  <a:gd name="connsiteY21" fmla="*/ 295084 h 348329"/>
                  <a:gd name="connsiteX22" fmla="*/ 313468 w 313467"/>
                  <a:gd name="connsiteY22" fmla="*/ 243840 h 348329"/>
                  <a:gd name="connsiteX23" fmla="*/ 303371 w 313467"/>
                  <a:gd name="connsiteY23" fmla="*/ 201168 h 348329"/>
                  <a:gd name="connsiteX24" fmla="*/ 270796 w 313467"/>
                  <a:gd name="connsiteY24" fmla="*/ 168116 h 348329"/>
                  <a:gd name="connsiteX25" fmla="*/ 210503 w 313467"/>
                  <a:gd name="connsiteY25" fmla="*/ 148400 h 348329"/>
                  <a:gd name="connsiteX26" fmla="*/ 115634 w 313467"/>
                  <a:gd name="connsiteY26" fmla="*/ 133255 h 348329"/>
                  <a:gd name="connsiteX27" fmla="*/ 92964 w 313467"/>
                  <a:gd name="connsiteY27" fmla="*/ 127159 h 348329"/>
                  <a:gd name="connsiteX28" fmla="*/ 80296 w 313467"/>
                  <a:gd name="connsiteY28" fmla="*/ 117348 h 348329"/>
                  <a:gd name="connsiteX29" fmla="*/ 76295 w 313467"/>
                  <a:gd name="connsiteY29" fmla="*/ 101441 h 348329"/>
                  <a:gd name="connsiteX30" fmla="*/ 82868 w 313467"/>
                  <a:gd name="connsiteY30" fmla="*/ 83248 h 348329"/>
                  <a:gd name="connsiteX31" fmla="*/ 104870 w 313467"/>
                  <a:gd name="connsiteY31" fmla="*/ 72676 h 348329"/>
                  <a:gd name="connsiteX32" fmla="*/ 147542 w 313467"/>
                  <a:gd name="connsiteY32" fmla="*/ 69152 h 348329"/>
                  <a:gd name="connsiteX33" fmla="*/ 199549 w 313467"/>
                  <a:gd name="connsiteY33" fmla="*/ 73914 h 348329"/>
                  <a:gd name="connsiteX34" fmla="*/ 224504 w 313467"/>
                  <a:gd name="connsiteY34" fmla="*/ 88773 h 348329"/>
                  <a:gd name="connsiteX35" fmla="*/ 231362 w 313467"/>
                  <a:gd name="connsiteY35" fmla="*/ 115062 h 348329"/>
                  <a:gd name="connsiteX36" fmla="*/ 231362 w 313467"/>
                  <a:gd name="connsiteY36" fmla="*/ 122111 h 348329"/>
                  <a:gd name="connsiteX37" fmla="*/ 307562 w 313467"/>
                  <a:gd name="connsiteY37" fmla="*/ 122111 h 348329"/>
                  <a:gd name="connsiteX38" fmla="*/ 307562 w 313467"/>
                  <a:gd name="connsiteY38" fmla="*/ 119063 h 348329"/>
                  <a:gd name="connsiteX39" fmla="*/ 290894 w 313467"/>
                  <a:gd name="connsiteY39" fmla="*/ 56769 h 348329"/>
                  <a:gd name="connsiteX40" fmla="*/ 240697 w 313467"/>
                  <a:gd name="connsiteY40" fmla="*/ 14859 h 348329"/>
                  <a:gd name="connsiteX41" fmla="*/ 155162 w 313467"/>
                  <a:gd name="connsiteY41" fmla="*/ 0 h 348329"/>
                  <a:gd name="connsiteX42" fmla="*/ 82677 w 313467"/>
                  <a:gd name="connsiteY42" fmla="*/ 9049 h 348329"/>
                  <a:gd name="connsiteX43" fmla="*/ 34957 w 313467"/>
                  <a:gd name="connsiteY43" fmla="*/ 33052 h 348329"/>
                  <a:gd name="connsiteX44" fmla="*/ 8477 w 313467"/>
                  <a:gd name="connsiteY44" fmla="*/ 66580 h 34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13467" h="348329">
                    <a:moveTo>
                      <a:pt x="8287" y="66580"/>
                    </a:moveTo>
                    <a:cubicBezTo>
                      <a:pt x="2762" y="79057"/>
                      <a:pt x="0" y="91630"/>
                      <a:pt x="0" y="104394"/>
                    </a:cubicBezTo>
                    <a:cubicBezTo>
                      <a:pt x="0" y="122873"/>
                      <a:pt x="3905" y="138684"/>
                      <a:pt x="11621" y="151638"/>
                    </a:cubicBezTo>
                    <a:cubicBezTo>
                      <a:pt x="19336" y="164592"/>
                      <a:pt x="30385" y="174974"/>
                      <a:pt x="44672" y="182690"/>
                    </a:cubicBezTo>
                    <a:cubicBezTo>
                      <a:pt x="58960" y="190405"/>
                      <a:pt x="76200" y="196025"/>
                      <a:pt x="96393" y="199358"/>
                    </a:cubicBezTo>
                    <a:lnTo>
                      <a:pt x="191262" y="212979"/>
                    </a:lnTo>
                    <a:cubicBezTo>
                      <a:pt x="208407" y="216027"/>
                      <a:pt x="220409" y="219837"/>
                      <a:pt x="227362" y="224600"/>
                    </a:cubicBezTo>
                    <a:cubicBezTo>
                      <a:pt x="234220" y="229362"/>
                      <a:pt x="237744" y="236887"/>
                      <a:pt x="237744" y="247269"/>
                    </a:cubicBezTo>
                    <a:cubicBezTo>
                      <a:pt x="237744" y="254698"/>
                      <a:pt x="235744" y="260699"/>
                      <a:pt x="231648" y="265462"/>
                    </a:cubicBezTo>
                    <a:cubicBezTo>
                      <a:pt x="227647" y="270224"/>
                      <a:pt x="220218" y="273653"/>
                      <a:pt x="209455" y="275844"/>
                    </a:cubicBezTo>
                    <a:cubicBezTo>
                      <a:pt x="198691" y="278035"/>
                      <a:pt x="183166" y="279082"/>
                      <a:pt x="162973" y="279082"/>
                    </a:cubicBezTo>
                    <a:cubicBezTo>
                      <a:pt x="140113" y="279082"/>
                      <a:pt x="122587" y="277559"/>
                      <a:pt x="110490" y="274511"/>
                    </a:cubicBezTo>
                    <a:cubicBezTo>
                      <a:pt x="98393" y="271463"/>
                      <a:pt x="90011" y="266795"/>
                      <a:pt x="85535" y="260413"/>
                    </a:cubicBezTo>
                    <a:cubicBezTo>
                      <a:pt x="80963" y="254032"/>
                      <a:pt x="78677" y="245650"/>
                      <a:pt x="78677" y="235172"/>
                    </a:cubicBezTo>
                    <a:lnTo>
                      <a:pt x="78677" y="226123"/>
                    </a:lnTo>
                    <a:lnTo>
                      <a:pt x="2953" y="226123"/>
                    </a:lnTo>
                    <a:lnTo>
                      <a:pt x="2953" y="229171"/>
                    </a:lnTo>
                    <a:cubicBezTo>
                      <a:pt x="2953" y="255461"/>
                      <a:pt x="9144" y="277368"/>
                      <a:pt x="21622" y="295084"/>
                    </a:cubicBezTo>
                    <a:cubicBezTo>
                      <a:pt x="34099" y="312801"/>
                      <a:pt x="52197" y="326041"/>
                      <a:pt x="76105" y="334994"/>
                    </a:cubicBezTo>
                    <a:cubicBezTo>
                      <a:pt x="100013" y="343948"/>
                      <a:pt x="128969" y="348329"/>
                      <a:pt x="162973" y="348329"/>
                    </a:cubicBezTo>
                    <a:cubicBezTo>
                      <a:pt x="198596" y="348329"/>
                      <a:pt x="227552" y="343471"/>
                      <a:pt x="249841" y="333661"/>
                    </a:cubicBezTo>
                    <a:cubicBezTo>
                      <a:pt x="272129" y="323850"/>
                      <a:pt x="288227" y="310991"/>
                      <a:pt x="298323" y="295084"/>
                    </a:cubicBezTo>
                    <a:cubicBezTo>
                      <a:pt x="308420" y="279082"/>
                      <a:pt x="313468" y="262033"/>
                      <a:pt x="313468" y="243840"/>
                    </a:cubicBezTo>
                    <a:cubicBezTo>
                      <a:pt x="313468" y="228409"/>
                      <a:pt x="310134" y="214122"/>
                      <a:pt x="303371" y="201168"/>
                    </a:cubicBezTo>
                    <a:cubicBezTo>
                      <a:pt x="296609" y="188214"/>
                      <a:pt x="285750" y="177165"/>
                      <a:pt x="270796" y="168116"/>
                    </a:cubicBezTo>
                    <a:cubicBezTo>
                      <a:pt x="255841" y="159067"/>
                      <a:pt x="235744" y="152495"/>
                      <a:pt x="210503" y="148400"/>
                    </a:cubicBezTo>
                    <a:lnTo>
                      <a:pt x="115634" y="133255"/>
                    </a:lnTo>
                    <a:cubicBezTo>
                      <a:pt x="106204" y="131540"/>
                      <a:pt x="98679" y="129540"/>
                      <a:pt x="92964" y="127159"/>
                    </a:cubicBezTo>
                    <a:cubicBezTo>
                      <a:pt x="87249" y="124777"/>
                      <a:pt x="83058" y="121539"/>
                      <a:pt x="80296" y="117348"/>
                    </a:cubicBezTo>
                    <a:cubicBezTo>
                      <a:pt x="77629" y="113157"/>
                      <a:pt x="76295" y="107823"/>
                      <a:pt x="76295" y="101441"/>
                    </a:cubicBezTo>
                    <a:cubicBezTo>
                      <a:pt x="76295" y="94012"/>
                      <a:pt x="78486" y="88011"/>
                      <a:pt x="82868" y="83248"/>
                    </a:cubicBezTo>
                    <a:cubicBezTo>
                      <a:pt x="87249" y="78581"/>
                      <a:pt x="94583" y="74962"/>
                      <a:pt x="104870" y="72676"/>
                    </a:cubicBezTo>
                    <a:cubicBezTo>
                      <a:pt x="115157" y="70294"/>
                      <a:pt x="129349" y="69152"/>
                      <a:pt x="147542" y="69152"/>
                    </a:cubicBezTo>
                    <a:cubicBezTo>
                      <a:pt x="170116" y="69152"/>
                      <a:pt x="187452" y="70771"/>
                      <a:pt x="199549" y="73914"/>
                    </a:cubicBezTo>
                    <a:cubicBezTo>
                      <a:pt x="211646" y="77057"/>
                      <a:pt x="220028" y="82105"/>
                      <a:pt x="224504" y="88773"/>
                    </a:cubicBezTo>
                    <a:cubicBezTo>
                      <a:pt x="229076" y="95536"/>
                      <a:pt x="231362" y="104299"/>
                      <a:pt x="231362" y="115062"/>
                    </a:cubicBezTo>
                    <a:lnTo>
                      <a:pt x="231362" y="122111"/>
                    </a:lnTo>
                    <a:lnTo>
                      <a:pt x="307562" y="122111"/>
                    </a:lnTo>
                    <a:lnTo>
                      <a:pt x="307562" y="119063"/>
                    </a:lnTo>
                    <a:cubicBezTo>
                      <a:pt x="307562" y="95536"/>
                      <a:pt x="302038" y="74771"/>
                      <a:pt x="290894" y="56769"/>
                    </a:cubicBezTo>
                    <a:cubicBezTo>
                      <a:pt x="279749" y="38767"/>
                      <a:pt x="263080" y="24765"/>
                      <a:pt x="240697" y="14859"/>
                    </a:cubicBezTo>
                    <a:cubicBezTo>
                      <a:pt x="218313" y="4953"/>
                      <a:pt x="189833" y="0"/>
                      <a:pt x="155162" y="0"/>
                    </a:cubicBezTo>
                    <a:cubicBezTo>
                      <a:pt x="126587" y="0"/>
                      <a:pt x="102394" y="3048"/>
                      <a:pt x="82677" y="9049"/>
                    </a:cubicBezTo>
                    <a:cubicBezTo>
                      <a:pt x="62960" y="15145"/>
                      <a:pt x="47054" y="23146"/>
                      <a:pt x="34957" y="33052"/>
                    </a:cubicBezTo>
                    <a:cubicBezTo>
                      <a:pt x="22860" y="42958"/>
                      <a:pt x="14002" y="54197"/>
                      <a:pt x="8477" y="66580"/>
                    </a:cubicBezTo>
                    <a:close/>
                  </a:path>
                </a:pathLst>
              </a:custGeom>
              <a:grpFill/>
              <a:ln w="9525" cap="flat">
                <a:noFill/>
                <a:prstDash val="solid"/>
                <a:miter/>
              </a:ln>
            </p:spPr>
            <p:txBody>
              <a:bodyPr rtlCol="0" anchor="ctr"/>
              <a:lstStyle/>
              <a:p>
                <a:endParaRPr lang="lt-LT"/>
              </a:p>
            </p:txBody>
          </p:sp>
          <p:sp>
            <p:nvSpPr>
              <p:cNvPr id="19" name="Laisva forma: figūra 18">
                <a:extLst>
                  <a:ext uri="{FF2B5EF4-FFF2-40B4-BE49-F238E27FC236}">
                    <a16:creationId xmlns:a16="http://schemas.microsoft.com/office/drawing/2014/main" id="{334D4DB2-E161-9F97-A97C-A731476FF06B}"/>
                  </a:ext>
                </a:extLst>
              </p:cNvPr>
              <p:cNvSpPr/>
              <p:nvPr/>
            </p:nvSpPr>
            <p:spPr>
              <a:xfrm>
                <a:off x="6945820" y="3262217"/>
                <a:ext cx="327183" cy="338232"/>
              </a:xfrm>
              <a:custGeom>
                <a:avLst/>
                <a:gdLst>
                  <a:gd name="connsiteX0" fmla="*/ 201454 w 327183"/>
                  <a:gd name="connsiteY0" fmla="*/ 338233 h 338232"/>
                  <a:gd name="connsiteX1" fmla="*/ 201454 w 327183"/>
                  <a:gd name="connsiteY1" fmla="*/ 68104 h 338232"/>
                  <a:gd name="connsiteX2" fmla="*/ 327184 w 327183"/>
                  <a:gd name="connsiteY2" fmla="*/ 68104 h 338232"/>
                  <a:gd name="connsiteX3" fmla="*/ 327184 w 327183"/>
                  <a:gd name="connsiteY3" fmla="*/ 0 h 338232"/>
                  <a:gd name="connsiteX4" fmla="*/ 201454 w 327183"/>
                  <a:gd name="connsiteY4" fmla="*/ 0 h 338232"/>
                  <a:gd name="connsiteX5" fmla="*/ 125730 w 327183"/>
                  <a:gd name="connsiteY5" fmla="*/ 0 h 338232"/>
                  <a:gd name="connsiteX6" fmla="*/ 0 w 327183"/>
                  <a:gd name="connsiteY6" fmla="*/ 0 h 338232"/>
                  <a:gd name="connsiteX7" fmla="*/ 0 w 327183"/>
                  <a:gd name="connsiteY7" fmla="*/ 68104 h 338232"/>
                  <a:gd name="connsiteX8" fmla="*/ 125730 w 327183"/>
                  <a:gd name="connsiteY8" fmla="*/ 68104 h 338232"/>
                  <a:gd name="connsiteX9" fmla="*/ 125730 w 327183"/>
                  <a:gd name="connsiteY9" fmla="*/ 338233 h 338232"/>
                  <a:gd name="connsiteX10" fmla="*/ 201454 w 327183"/>
                  <a:gd name="connsiteY10" fmla="*/ 338233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183" h="338232">
                    <a:moveTo>
                      <a:pt x="201454" y="338233"/>
                    </a:moveTo>
                    <a:lnTo>
                      <a:pt x="201454" y="68104"/>
                    </a:lnTo>
                    <a:lnTo>
                      <a:pt x="327184" y="68104"/>
                    </a:lnTo>
                    <a:lnTo>
                      <a:pt x="327184" y="0"/>
                    </a:lnTo>
                    <a:lnTo>
                      <a:pt x="201454" y="0"/>
                    </a:lnTo>
                    <a:lnTo>
                      <a:pt x="125730" y="0"/>
                    </a:lnTo>
                    <a:lnTo>
                      <a:pt x="0" y="0"/>
                    </a:lnTo>
                    <a:lnTo>
                      <a:pt x="0" y="68104"/>
                    </a:lnTo>
                    <a:lnTo>
                      <a:pt x="125730" y="68104"/>
                    </a:lnTo>
                    <a:lnTo>
                      <a:pt x="125730" y="338233"/>
                    </a:lnTo>
                    <a:lnTo>
                      <a:pt x="201454" y="338233"/>
                    </a:lnTo>
                    <a:close/>
                  </a:path>
                </a:pathLst>
              </a:custGeom>
              <a:grpFill/>
              <a:ln w="9525" cap="flat">
                <a:noFill/>
                <a:prstDash val="solid"/>
                <a:miter/>
              </a:ln>
            </p:spPr>
            <p:txBody>
              <a:bodyPr rtlCol="0" anchor="ctr"/>
              <a:lstStyle/>
              <a:p>
                <a:endParaRPr lang="lt-LT"/>
              </a:p>
            </p:txBody>
          </p:sp>
          <p:sp>
            <p:nvSpPr>
              <p:cNvPr id="20" name="Laisva forma: figūra 19">
                <a:extLst>
                  <a:ext uri="{FF2B5EF4-FFF2-40B4-BE49-F238E27FC236}">
                    <a16:creationId xmlns:a16="http://schemas.microsoft.com/office/drawing/2014/main" id="{BA5BA89A-3D67-843A-E213-2FB808ABEE4A}"/>
                  </a:ext>
                </a:extLst>
              </p:cNvPr>
              <p:cNvSpPr/>
              <p:nvPr/>
            </p:nvSpPr>
            <p:spPr>
              <a:xfrm>
                <a:off x="7309866" y="3262217"/>
                <a:ext cx="378618" cy="338232"/>
              </a:xfrm>
              <a:custGeom>
                <a:avLst/>
                <a:gdLst>
                  <a:gd name="connsiteX0" fmla="*/ 226123 w 378618"/>
                  <a:gd name="connsiteY0" fmla="*/ 338233 h 338232"/>
                  <a:gd name="connsiteX1" fmla="*/ 226123 w 378618"/>
                  <a:gd name="connsiteY1" fmla="*/ 226409 h 338232"/>
                  <a:gd name="connsiteX2" fmla="*/ 378619 w 378618"/>
                  <a:gd name="connsiteY2" fmla="*/ 0 h 338232"/>
                  <a:gd name="connsiteX3" fmla="*/ 284702 w 378618"/>
                  <a:gd name="connsiteY3" fmla="*/ 0 h 338232"/>
                  <a:gd name="connsiteX4" fmla="*/ 220028 w 378618"/>
                  <a:gd name="connsiteY4" fmla="*/ 98965 h 338232"/>
                  <a:gd name="connsiteX5" fmla="*/ 191833 w 378618"/>
                  <a:gd name="connsiteY5" fmla="*/ 144399 h 338232"/>
                  <a:gd name="connsiteX6" fmla="*/ 186214 w 378618"/>
                  <a:gd name="connsiteY6" fmla="*/ 144399 h 338232"/>
                  <a:gd name="connsiteX7" fmla="*/ 157924 w 378618"/>
                  <a:gd name="connsiteY7" fmla="*/ 98965 h 338232"/>
                  <a:gd name="connsiteX8" fmla="*/ 93345 w 378618"/>
                  <a:gd name="connsiteY8" fmla="*/ 0 h 338232"/>
                  <a:gd name="connsiteX9" fmla="*/ 0 w 378618"/>
                  <a:gd name="connsiteY9" fmla="*/ 0 h 338232"/>
                  <a:gd name="connsiteX10" fmla="*/ 149923 w 378618"/>
                  <a:gd name="connsiteY10" fmla="*/ 226409 h 338232"/>
                  <a:gd name="connsiteX11" fmla="*/ 149923 w 378618"/>
                  <a:gd name="connsiteY11" fmla="*/ 338233 h 338232"/>
                  <a:gd name="connsiteX12" fmla="*/ 226123 w 378618"/>
                  <a:gd name="connsiteY12" fmla="*/ 338233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8618" h="338232">
                    <a:moveTo>
                      <a:pt x="226123" y="338233"/>
                    </a:moveTo>
                    <a:lnTo>
                      <a:pt x="226123" y="226409"/>
                    </a:lnTo>
                    <a:lnTo>
                      <a:pt x="378619" y="0"/>
                    </a:lnTo>
                    <a:lnTo>
                      <a:pt x="284702" y="0"/>
                    </a:lnTo>
                    <a:lnTo>
                      <a:pt x="220028" y="98965"/>
                    </a:lnTo>
                    <a:lnTo>
                      <a:pt x="191833" y="144399"/>
                    </a:lnTo>
                    <a:lnTo>
                      <a:pt x="186214" y="144399"/>
                    </a:lnTo>
                    <a:lnTo>
                      <a:pt x="157924" y="98965"/>
                    </a:lnTo>
                    <a:lnTo>
                      <a:pt x="93345" y="0"/>
                    </a:lnTo>
                    <a:lnTo>
                      <a:pt x="0" y="0"/>
                    </a:lnTo>
                    <a:lnTo>
                      <a:pt x="149923" y="226409"/>
                    </a:lnTo>
                    <a:lnTo>
                      <a:pt x="149923" y="338233"/>
                    </a:lnTo>
                    <a:lnTo>
                      <a:pt x="226123" y="338233"/>
                    </a:lnTo>
                    <a:close/>
                  </a:path>
                </a:pathLst>
              </a:custGeom>
              <a:grpFill/>
              <a:ln w="9525" cap="flat">
                <a:noFill/>
                <a:prstDash val="solid"/>
                <a:miter/>
              </a:ln>
            </p:spPr>
            <p:txBody>
              <a:bodyPr rtlCol="0" anchor="ctr"/>
              <a:lstStyle/>
              <a:p>
                <a:endParaRPr lang="lt-LT"/>
              </a:p>
            </p:txBody>
          </p:sp>
          <p:sp>
            <p:nvSpPr>
              <p:cNvPr id="21" name="Laisva forma: figūra 20">
                <a:extLst>
                  <a:ext uri="{FF2B5EF4-FFF2-40B4-BE49-F238E27FC236}">
                    <a16:creationId xmlns:a16="http://schemas.microsoft.com/office/drawing/2014/main" id="{1D101DEE-305A-3948-FAA6-6DE641269D9A}"/>
                  </a:ext>
                </a:extLst>
              </p:cNvPr>
              <p:cNvSpPr/>
              <p:nvPr/>
            </p:nvSpPr>
            <p:spPr>
              <a:xfrm>
                <a:off x="7738395" y="3262217"/>
                <a:ext cx="429672" cy="338232"/>
              </a:xfrm>
              <a:custGeom>
                <a:avLst/>
                <a:gdLst>
                  <a:gd name="connsiteX0" fmla="*/ 260509 w 429672"/>
                  <a:gd name="connsiteY0" fmla="*/ 318040 h 338232"/>
                  <a:gd name="connsiteX1" fmla="*/ 331184 w 429672"/>
                  <a:gd name="connsiteY1" fmla="*/ 166592 h 338232"/>
                  <a:gd name="connsiteX2" fmla="*/ 350901 w 429672"/>
                  <a:gd name="connsiteY2" fmla="*/ 113633 h 338232"/>
                  <a:gd name="connsiteX3" fmla="*/ 356425 w 429672"/>
                  <a:gd name="connsiteY3" fmla="*/ 113633 h 338232"/>
                  <a:gd name="connsiteX4" fmla="*/ 353949 w 429672"/>
                  <a:gd name="connsiteY4" fmla="*/ 166592 h 338232"/>
                  <a:gd name="connsiteX5" fmla="*/ 353949 w 429672"/>
                  <a:gd name="connsiteY5" fmla="*/ 338233 h 338232"/>
                  <a:gd name="connsiteX6" fmla="*/ 429673 w 429672"/>
                  <a:gd name="connsiteY6" fmla="*/ 338233 h 338232"/>
                  <a:gd name="connsiteX7" fmla="*/ 429673 w 429672"/>
                  <a:gd name="connsiteY7" fmla="*/ 0 h 338232"/>
                  <a:gd name="connsiteX8" fmla="*/ 326612 w 429672"/>
                  <a:gd name="connsiteY8" fmla="*/ 0 h 338232"/>
                  <a:gd name="connsiteX9" fmla="*/ 249936 w 429672"/>
                  <a:gd name="connsiteY9" fmla="*/ 166592 h 338232"/>
                  <a:gd name="connsiteX10" fmla="*/ 219075 w 429672"/>
                  <a:gd name="connsiteY10" fmla="*/ 245840 h 338232"/>
                  <a:gd name="connsiteX11" fmla="*/ 213550 w 429672"/>
                  <a:gd name="connsiteY11" fmla="*/ 245840 h 338232"/>
                  <a:gd name="connsiteX12" fmla="*/ 181737 w 429672"/>
                  <a:gd name="connsiteY12" fmla="*/ 166592 h 338232"/>
                  <a:gd name="connsiteX13" fmla="*/ 102489 w 429672"/>
                  <a:gd name="connsiteY13" fmla="*/ 0 h 338232"/>
                  <a:gd name="connsiteX14" fmla="*/ 0 w 429672"/>
                  <a:gd name="connsiteY14" fmla="*/ 0 h 338232"/>
                  <a:gd name="connsiteX15" fmla="*/ 0 w 429672"/>
                  <a:gd name="connsiteY15" fmla="*/ 338233 h 338232"/>
                  <a:gd name="connsiteX16" fmla="*/ 75724 w 429672"/>
                  <a:gd name="connsiteY16" fmla="*/ 338233 h 338232"/>
                  <a:gd name="connsiteX17" fmla="*/ 75724 w 429672"/>
                  <a:gd name="connsiteY17" fmla="*/ 166592 h 338232"/>
                  <a:gd name="connsiteX18" fmla="*/ 72676 w 429672"/>
                  <a:gd name="connsiteY18" fmla="*/ 113633 h 338232"/>
                  <a:gd name="connsiteX19" fmla="*/ 78296 w 429672"/>
                  <a:gd name="connsiteY19" fmla="*/ 113633 h 338232"/>
                  <a:gd name="connsiteX20" fmla="*/ 97917 w 429672"/>
                  <a:gd name="connsiteY20" fmla="*/ 166592 h 338232"/>
                  <a:gd name="connsiteX21" fmla="*/ 168593 w 429672"/>
                  <a:gd name="connsiteY21" fmla="*/ 318040 h 338232"/>
                  <a:gd name="connsiteX22" fmla="*/ 260509 w 429672"/>
                  <a:gd name="connsiteY22" fmla="*/ 318040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9672" h="338232">
                    <a:moveTo>
                      <a:pt x="260509" y="318040"/>
                    </a:moveTo>
                    <a:lnTo>
                      <a:pt x="331184" y="166592"/>
                    </a:lnTo>
                    <a:lnTo>
                      <a:pt x="350901" y="113633"/>
                    </a:lnTo>
                    <a:lnTo>
                      <a:pt x="356425" y="113633"/>
                    </a:lnTo>
                    <a:lnTo>
                      <a:pt x="353949" y="166592"/>
                    </a:lnTo>
                    <a:lnTo>
                      <a:pt x="353949" y="338233"/>
                    </a:lnTo>
                    <a:lnTo>
                      <a:pt x="429673" y="338233"/>
                    </a:lnTo>
                    <a:lnTo>
                      <a:pt x="429673" y="0"/>
                    </a:lnTo>
                    <a:lnTo>
                      <a:pt x="326612" y="0"/>
                    </a:lnTo>
                    <a:lnTo>
                      <a:pt x="249936" y="166592"/>
                    </a:lnTo>
                    <a:lnTo>
                      <a:pt x="219075" y="245840"/>
                    </a:lnTo>
                    <a:lnTo>
                      <a:pt x="213550" y="245840"/>
                    </a:lnTo>
                    <a:lnTo>
                      <a:pt x="181737" y="166592"/>
                    </a:lnTo>
                    <a:lnTo>
                      <a:pt x="102489" y="0"/>
                    </a:lnTo>
                    <a:lnTo>
                      <a:pt x="0" y="0"/>
                    </a:lnTo>
                    <a:lnTo>
                      <a:pt x="0" y="338233"/>
                    </a:lnTo>
                    <a:lnTo>
                      <a:pt x="75724" y="338233"/>
                    </a:lnTo>
                    <a:lnTo>
                      <a:pt x="75724" y="166592"/>
                    </a:lnTo>
                    <a:lnTo>
                      <a:pt x="72676" y="113633"/>
                    </a:lnTo>
                    <a:lnTo>
                      <a:pt x="78296" y="113633"/>
                    </a:lnTo>
                    <a:lnTo>
                      <a:pt x="97917" y="166592"/>
                    </a:lnTo>
                    <a:lnTo>
                      <a:pt x="168593" y="318040"/>
                    </a:lnTo>
                    <a:lnTo>
                      <a:pt x="260509" y="318040"/>
                    </a:lnTo>
                    <a:close/>
                  </a:path>
                </a:pathLst>
              </a:custGeom>
              <a:grpFill/>
              <a:ln w="9525" cap="flat">
                <a:noFill/>
                <a:prstDash val="solid"/>
                <a:miter/>
              </a:ln>
            </p:spPr>
            <p:txBody>
              <a:bodyPr rtlCol="0" anchor="ctr"/>
              <a:lstStyle/>
              <a:p>
                <a:endParaRPr lang="lt-LT"/>
              </a:p>
            </p:txBody>
          </p:sp>
          <p:sp>
            <p:nvSpPr>
              <p:cNvPr id="22" name="Laisva forma: figūra 21">
                <a:extLst>
                  <a:ext uri="{FF2B5EF4-FFF2-40B4-BE49-F238E27FC236}">
                    <a16:creationId xmlns:a16="http://schemas.microsoft.com/office/drawing/2014/main" id="{7E1EF2EF-E4D7-F0BE-AC5E-EF34F0D8EF40}"/>
                  </a:ext>
                </a:extLst>
              </p:cNvPr>
              <p:cNvSpPr/>
              <p:nvPr/>
            </p:nvSpPr>
            <p:spPr>
              <a:xfrm>
                <a:off x="8235696" y="3257264"/>
                <a:ext cx="365474" cy="348233"/>
              </a:xfrm>
              <a:custGeom>
                <a:avLst/>
                <a:gdLst>
                  <a:gd name="connsiteX0" fmla="*/ 343281 w 365474"/>
                  <a:gd name="connsiteY0" fmla="*/ 266224 h 348233"/>
                  <a:gd name="connsiteX1" fmla="*/ 365474 w 365474"/>
                  <a:gd name="connsiteY1" fmla="*/ 174117 h 348233"/>
                  <a:gd name="connsiteX2" fmla="*/ 343281 w 365474"/>
                  <a:gd name="connsiteY2" fmla="*/ 82010 h 348233"/>
                  <a:gd name="connsiteX3" fmla="*/ 280225 w 365474"/>
                  <a:gd name="connsiteY3" fmla="*/ 21431 h 348233"/>
                  <a:gd name="connsiteX4" fmla="*/ 181737 w 365474"/>
                  <a:gd name="connsiteY4" fmla="*/ 0 h 348233"/>
                  <a:gd name="connsiteX5" fmla="*/ 85058 w 365474"/>
                  <a:gd name="connsiteY5" fmla="*/ 21431 h 348233"/>
                  <a:gd name="connsiteX6" fmla="*/ 22003 w 365474"/>
                  <a:gd name="connsiteY6" fmla="*/ 82010 h 348233"/>
                  <a:gd name="connsiteX7" fmla="*/ 0 w 365474"/>
                  <a:gd name="connsiteY7" fmla="*/ 174117 h 348233"/>
                  <a:gd name="connsiteX8" fmla="*/ 22003 w 365474"/>
                  <a:gd name="connsiteY8" fmla="*/ 266224 h 348233"/>
                  <a:gd name="connsiteX9" fmla="*/ 85058 w 365474"/>
                  <a:gd name="connsiteY9" fmla="*/ 326803 h 348233"/>
                  <a:gd name="connsiteX10" fmla="*/ 181737 w 365474"/>
                  <a:gd name="connsiteY10" fmla="*/ 348234 h 348233"/>
                  <a:gd name="connsiteX11" fmla="*/ 280225 w 365474"/>
                  <a:gd name="connsiteY11" fmla="*/ 326803 h 348233"/>
                  <a:gd name="connsiteX12" fmla="*/ 343281 w 365474"/>
                  <a:gd name="connsiteY12" fmla="*/ 266224 h 348233"/>
                  <a:gd name="connsiteX13" fmla="*/ 241554 w 365474"/>
                  <a:gd name="connsiteY13" fmla="*/ 265748 h 348233"/>
                  <a:gd name="connsiteX14" fmla="*/ 181737 w 365474"/>
                  <a:gd name="connsiteY14" fmla="*/ 275558 h 348233"/>
                  <a:gd name="connsiteX15" fmla="*/ 122682 w 365474"/>
                  <a:gd name="connsiteY15" fmla="*/ 265748 h 348233"/>
                  <a:gd name="connsiteX16" fmla="*/ 90392 w 365474"/>
                  <a:gd name="connsiteY16" fmla="*/ 233648 h 348233"/>
                  <a:gd name="connsiteX17" fmla="*/ 80296 w 365474"/>
                  <a:gd name="connsiteY17" fmla="*/ 174117 h 348233"/>
                  <a:gd name="connsiteX18" fmla="*/ 90392 w 365474"/>
                  <a:gd name="connsiteY18" fmla="*/ 114300 h 348233"/>
                  <a:gd name="connsiteX19" fmla="*/ 122682 w 365474"/>
                  <a:gd name="connsiteY19" fmla="*/ 82486 h 348233"/>
                  <a:gd name="connsiteX20" fmla="*/ 181737 w 365474"/>
                  <a:gd name="connsiteY20" fmla="*/ 72676 h 348233"/>
                  <a:gd name="connsiteX21" fmla="*/ 241554 w 365474"/>
                  <a:gd name="connsiteY21" fmla="*/ 82486 h 348233"/>
                  <a:gd name="connsiteX22" fmla="*/ 274320 w 365474"/>
                  <a:gd name="connsiteY22" fmla="*/ 114300 h 348233"/>
                  <a:gd name="connsiteX23" fmla="*/ 284702 w 365474"/>
                  <a:gd name="connsiteY23" fmla="*/ 174117 h 348233"/>
                  <a:gd name="connsiteX24" fmla="*/ 274320 w 365474"/>
                  <a:gd name="connsiteY24" fmla="*/ 233648 h 348233"/>
                  <a:gd name="connsiteX25" fmla="*/ 241554 w 365474"/>
                  <a:gd name="connsiteY25" fmla="*/ 265748 h 34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5474" h="348233">
                    <a:moveTo>
                      <a:pt x="343281" y="266224"/>
                    </a:moveTo>
                    <a:cubicBezTo>
                      <a:pt x="358044" y="240125"/>
                      <a:pt x="365474" y="209455"/>
                      <a:pt x="365474" y="174117"/>
                    </a:cubicBezTo>
                    <a:cubicBezTo>
                      <a:pt x="365474" y="138779"/>
                      <a:pt x="358044" y="108109"/>
                      <a:pt x="343281" y="82010"/>
                    </a:cubicBezTo>
                    <a:cubicBezTo>
                      <a:pt x="328422" y="55912"/>
                      <a:pt x="307467" y="35719"/>
                      <a:pt x="280225" y="21431"/>
                    </a:cubicBezTo>
                    <a:cubicBezTo>
                      <a:pt x="252984" y="7144"/>
                      <a:pt x="220123" y="0"/>
                      <a:pt x="181737" y="0"/>
                    </a:cubicBezTo>
                    <a:cubicBezTo>
                      <a:pt x="143351" y="0"/>
                      <a:pt x="112490" y="7144"/>
                      <a:pt x="85058" y="21431"/>
                    </a:cubicBezTo>
                    <a:cubicBezTo>
                      <a:pt x="57626" y="35719"/>
                      <a:pt x="36576" y="55912"/>
                      <a:pt x="22003" y="82010"/>
                    </a:cubicBezTo>
                    <a:cubicBezTo>
                      <a:pt x="7334" y="108109"/>
                      <a:pt x="0" y="138779"/>
                      <a:pt x="0" y="174117"/>
                    </a:cubicBezTo>
                    <a:cubicBezTo>
                      <a:pt x="0" y="209455"/>
                      <a:pt x="7334" y="240125"/>
                      <a:pt x="22003" y="266224"/>
                    </a:cubicBezTo>
                    <a:cubicBezTo>
                      <a:pt x="36671" y="292322"/>
                      <a:pt x="57721" y="312515"/>
                      <a:pt x="85058" y="326803"/>
                    </a:cubicBezTo>
                    <a:cubicBezTo>
                      <a:pt x="112490" y="341090"/>
                      <a:pt x="144685" y="348234"/>
                      <a:pt x="181737" y="348234"/>
                    </a:cubicBezTo>
                    <a:cubicBezTo>
                      <a:pt x="218789" y="348234"/>
                      <a:pt x="252889" y="341090"/>
                      <a:pt x="280225" y="326803"/>
                    </a:cubicBezTo>
                    <a:cubicBezTo>
                      <a:pt x="307467" y="312515"/>
                      <a:pt x="328517" y="292322"/>
                      <a:pt x="343281" y="266224"/>
                    </a:cubicBezTo>
                    <a:close/>
                    <a:moveTo>
                      <a:pt x="241554" y="265748"/>
                    </a:moveTo>
                    <a:cubicBezTo>
                      <a:pt x="226600" y="272320"/>
                      <a:pt x="206597" y="275558"/>
                      <a:pt x="181737" y="275558"/>
                    </a:cubicBezTo>
                    <a:cubicBezTo>
                      <a:pt x="156876" y="275558"/>
                      <a:pt x="137446" y="272320"/>
                      <a:pt x="122682" y="265748"/>
                    </a:cubicBezTo>
                    <a:cubicBezTo>
                      <a:pt x="107823" y="259175"/>
                      <a:pt x="97060" y="248507"/>
                      <a:pt x="90392" y="233648"/>
                    </a:cubicBezTo>
                    <a:cubicBezTo>
                      <a:pt x="83629" y="218884"/>
                      <a:pt x="80296" y="198977"/>
                      <a:pt x="80296" y="174117"/>
                    </a:cubicBezTo>
                    <a:cubicBezTo>
                      <a:pt x="80296" y="149257"/>
                      <a:pt x="83629" y="128969"/>
                      <a:pt x="90392" y="114300"/>
                    </a:cubicBezTo>
                    <a:cubicBezTo>
                      <a:pt x="97155" y="99631"/>
                      <a:pt x="107918" y="89059"/>
                      <a:pt x="122682" y="82486"/>
                    </a:cubicBezTo>
                    <a:cubicBezTo>
                      <a:pt x="137446" y="75914"/>
                      <a:pt x="157163" y="72676"/>
                      <a:pt x="181737" y="72676"/>
                    </a:cubicBezTo>
                    <a:cubicBezTo>
                      <a:pt x="206311" y="72676"/>
                      <a:pt x="226600" y="75914"/>
                      <a:pt x="241554" y="82486"/>
                    </a:cubicBezTo>
                    <a:cubicBezTo>
                      <a:pt x="256508" y="89059"/>
                      <a:pt x="267462" y="99631"/>
                      <a:pt x="274320" y="114300"/>
                    </a:cubicBezTo>
                    <a:cubicBezTo>
                      <a:pt x="281178" y="128969"/>
                      <a:pt x="284702" y="148876"/>
                      <a:pt x="284702" y="174117"/>
                    </a:cubicBezTo>
                    <a:cubicBezTo>
                      <a:pt x="284702" y="199358"/>
                      <a:pt x="281273" y="218884"/>
                      <a:pt x="274320" y="233648"/>
                    </a:cubicBezTo>
                    <a:cubicBezTo>
                      <a:pt x="267462" y="248507"/>
                      <a:pt x="256508" y="259175"/>
                      <a:pt x="241554" y="265748"/>
                    </a:cubicBezTo>
                    <a:close/>
                  </a:path>
                </a:pathLst>
              </a:custGeom>
              <a:grpFill/>
              <a:ln w="9525" cap="flat">
                <a:noFill/>
                <a:prstDash val="solid"/>
                <a:miter/>
              </a:ln>
            </p:spPr>
            <p:txBody>
              <a:bodyPr rtlCol="0" anchor="ctr"/>
              <a:lstStyle/>
              <a:p>
                <a:endParaRPr lang="lt-LT"/>
              </a:p>
            </p:txBody>
          </p:sp>
          <p:sp>
            <p:nvSpPr>
              <p:cNvPr id="23" name="Laisva forma: figūra 22">
                <a:extLst>
                  <a:ext uri="{FF2B5EF4-FFF2-40B4-BE49-F238E27FC236}">
                    <a16:creationId xmlns:a16="http://schemas.microsoft.com/office/drawing/2014/main" id="{EF254B39-ACB2-0A7B-08FB-3FCC3E368AE7}"/>
                  </a:ext>
                </a:extLst>
              </p:cNvPr>
              <p:cNvSpPr/>
              <p:nvPr/>
            </p:nvSpPr>
            <p:spPr>
              <a:xfrm>
                <a:off x="5754242" y="3776567"/>
                <a:ext cx="340804" cy="338232"/>
              </a:xfrm>
              <a:custGeom>
                <a:avLst/>
                <a:gdLst>
                  <a:gd name="connsiteX0" fmla="*/ 249936 w 340804"/>
                  <a:gd name="connsiteY0" fmla="*/ 0 h 338232"/>
                  <a:gd name="connsiteX1" fmla="*/ 160020 w 340804"/>
                  <a:gd name="connsiteY1" fmla="*/ 134302 h 338232"/>
                  <a:gd name="connsiteX2" fmla="*/ 75724 w 340804"/>
                  <a:gd name="connsiteY2" fmla="*/ 134302 h 338232"/>
                  <a:gd name="connsiteX3" fmla="*/ 75724 w 340804"/>
                  <a:gd name="connsiteY3" fmla="*/ 0 h 338232"/>
                  <a:gd name="connsiteX4" fmla="*/ 0 w 340804"/>
                  <a:gd name="connsiteY4" fmla="*/ 0 h 338232"/>
                  <a:gd name="connsiteX5" fmla="*/ 0 w 340804"/>
                  <a:gd name="connsiteY5" fmla="*/ 338233 h 338232"/>
                  <a:gd name="connsiteX6" fmla="*/ 75724 w 340804"/>
                  <a:gd name="connsiteY6" fmla="*/ 338233 h 338232"/>
                  <a:gd name="connsiteX7" fmla="*/ 75724 w 340804"/>
                  <a:gd name="connsiteY7" fmla="*/ 208026 h 338232"/>
                  <a:gd name="connsiteX8" fmla="*/ 161068 w 340804"/>
                  <a:gd name="connsiteY8" fmla="*/ 208026 h 338232"/>
                  <a:gd name="connsiteX9" fmla="*/ 248412 w 340804"/>
                  <a:gd name="connsiteY9" fmla="*/ 338233 h 338232"/>
                  <a:gd name="connsiteX10" fmla="*/ 339280 w 340804"/>
                  <a:gd name="connsiteY10" fmla="*/ 338233 h 338232"/>
                  <a:gd name="connsiteX11" fmla="*/ 223171 w 340804"/>
                  <a:gd name="connsiteY11" fmla="*/ 166592 h 338232"/>
                  <a:gd name="connsiteX12" fmla="*/ 340805 w 340804"/>
                  <a:gd name="connsiteY12" fmla="*/ 0 h 338232"/>
                  <a:gd name="connsiteX13" fmla="*/ 249936 w 340804"/>
                  <a:gd name="connsiteY13" fmla="*/ 0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804" h="338232">
                    <a:moveTo>
                      <a:pt x="249936" y="0"/>
                    </a:moveTo>
                    <a:lnTo>
                      <a:pt x="160020" y="134302"/>
                    </a:lnTo>
                    <a:lnTo>
                      <a:pt x="75724" y="134302"/>
                    </a:lnTo>
                    <a:lnTo>
                      <a:pt x="75724" y="0"/>
                    </a:lnTo>
                    <a:lnTo>
                      <a:pt x="0" y="0"/>
                    </a:lnTo>
                    <a:lnTo>
                      <a:pt x="0" y="338233"/>
                    </a:lnTo>
                    <a:lnTo>
                      <a:pt x="75724" y="338233"/>
                    </a:lnTo>
                    <a:lnTo>
                      <a:pt x="75724" y="208026"/>
                    </a:lnTo>
                    <a:lnTo>
                      <a:pt x="161068" y="208026"/>
                    </a:lnTo>
                    <a:lnTo>
                      <a:pt x="248412" y="338233"/>
                    </a:lnTo>
                    <a:lnTo>
                      <a:pt x="339280" y="338233"/>
                    </a:lnTo>
                    <a:lnTo>
                      <a:pt x="223171" y="166592"/>
                    </a:lnTo>
                    <a:lnTo>
                      <a:pt x="340805" y="0"/>
                    </a:lnTo>
                    <a:lnTo>
                      <a:pt x="249936" y="0"/>
                    </a:lnTo>
                    <a:close/>
                  </a:path>
                </a:pathLst>
              </a:custGeom>
              <a:grpFill/>
              <a:ln w="9525" cap="flat">
                <a:noFill/>
                <a:prstDash val="solid"/>
                <a:miter/>
              </a:ln>
            </p:spPr>
            <p:txBody>
              <a:bodyPr rtlCol="0" anchor="ctr"/>
              <a:lstStyle/>
              <a:p>
                <a:endParaRPr lang="lt-LT"/>
              </a:p>
            </p:txBody>
          </p:sp>
          <p:sp>
            <p:nvSpPr>
              <p:cNvPr id="24" name="Laisva forma: figūra 23">
                <a:extLst>
                  <a:ext uri="{FF2B5EF4-FFF2-40B4-BE49-F238E27FC236}">
                    <a16:creationId xmlns:a16="http://schemas.microsoft.com/office/drawing/2014/main" id="{7FDA30A6-AE7E-0797-086C-3B400829D408}"/>
                  </a:ext>
                </a:extLst>
              </p:cNvPr>
              <p:cNvSpPr/>
              <p:nvPr/>
            </p:nvSpPr>
            <p:spPr>
              <a:xfrm>
                <a:off x="6141910" y="3771519"/>
                <a:ext cx="365474" cy="348233"/>
              </a:xfrm>
              <a:custGeom>
                <a:avLst/>
                <a:gdLst>
                  <a:gd name="connsiteX0" fmla="*/ 280225 w 365474"/>
                  <a:gd name="connsiteY0" fmla="*/ 21431 h 348233"/>
                  <a:gd name="connsiteX1" fmla="*/ 181737 w 365474"/>
                  <a:gd name="connsiteY1" fmla="*/ 0 h 348233"/>
                  <a:gd name="connsiteX2" fmla="*/ 85058 w 365474"/>
                  <a:gd name="connsiteY2" fmla="*/ 21431 h 348233"/>
                  <a:gd name="connsiteX3" fmla="*/ 22003 w 365474"/>
                  <a:gd name="connsiteY3" fmla="*/ 82010 h 348233"/>
                  <a:gd name="connsiteX4" fmla="*/ 0 w 365474"/>
                  <a:gd name="connsiteY4" fmla="*/ 174117 h 348233"/>
                  <a:gd name="connsiteX5" fmla="*/ 22003 w 365474"/>
                  <a:gd name="connsiteY5" fmla="*/ 266224 h 348233"/>
                  <a:gd name="connsiteX6" fmla="*/ 85058 w 365474"/>
                  <a:gd name="connsiteY6" fmla="*/ 326803 h 348233"/>
                  <a:gd name="connsiteX7" fmla="*/ 181737 w 365474"/>
                  <a:gd name="connsiteY7" fmla="*/ 348234 h 348233"/>
                  <a:gd name="connsiteX8" fmla="*/ 280225 w 365474"/>
                  <a:gd name="connsiteY8" fmla="*/ 326803 h 348233"/>
                  <a:gd name="connsiteX9" fmla="*/ 343281 w 365474"/>
                  <a:gd name="connsiteY9" fmla="*/ 266224 h 348233"/>
                  <a:gd name="connsiteX10" fmla="*/ 365474 w 365474"/>
                  <a:gd name="connsiteY10" fmla="*/ 174117 h 348233"/>
                  <a:gd name="connsiteX11" fmla="*/ 343281 w 365474"/>
                  <a:gd name="connsiteY11" fmla="*/ 82010 h 348233"/>
                  <a:gd name="connsiteX12" fmla="*/ 280225 w 365474"/>
                  <a:gd name="connsiteY12" fmla="*/ 21431 h 348233"/>
                  <a:gd name="connsiteX13" fmla="*/ 274415 w 365474"/>
                  <a:gd name="connsiteY13" fmla="*/ 233743 h 348233"/>
                  <a:gd name="connsiteX14" fmla="*/ 241649 w 365474"/>
                  <a:gd name="connsiteY14" fmla="*/ 265843 h 348233"/>
                  <a:gd name="connsiteX15" fmla="*/ 181832 w 365474"/>
                  <a:gd name="connsiteY15" fmla="*/ 275653 h 348233"/>
                  <a:gd name="connsiteX16" fmla="*/ 122777 w 365474"/>
                  <a:gd name="connsiteY16" fmla="*/ 265843 h 348233"/>
                  <a:gd name="connsiteX17" fmla="*/ 90488 w 365474"/>
                  <a:gd name="connsiteY17" fmla="*/ 233743 h 348233"/>
                  <a:gd name="connsiteX18" fmla="*/ 80391 w 365474"/>
                  <a:gd name="connsiteY18" fmla="*/ 174212 h 348233"/>
                  <a:gd name="connsiteX19" fmla="*/ 90488 w 365474"/>
                  <a:gd name="connsiteY19" fmla="*/ 114395 h 348233"/>
                  <a:gd name="connsiteX20" fmla="*/ 122777 w 365474"/>
                  <a:gd name="connsiteY20" fmla="*/ 82582 h 348233"/>
                  <a:gd name="connsiteX21" fmla="*/ 181832 w 365474"/>
                  <a:gd name="connsiteY21" fmla="*/ 72771 h 348233"/>
                  <a:gd name="connsiteX22" fmla="*/ 241649 w 365474"/>
                  <a:gd name="connsiteY22" fmla="*/ 82582 h 348233"/>
                  <a:gd name="connsiteX23" fmla="*/ 274415 w 365474"/>
                  <a:gd name="connsiteY23" fmla="*/ 114395 h 348233"/>
                  <a:gd name="connsiteX24" fmla="*/ 284797 w 365474"/>
                  <a:gd name="connsiteY24" fmla="*/ 174212 h 348233"/>
                  <a:gd name="connsiteX25" fmla="*/ 274415 w 365474"/>
                  <a:gd name="connsiteY25" fmla="*/ 233743 h 34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5474" h="348233">
                    <a:moveTo>
                      <a:pt x="280225" y="21431"/>
                    </a:moveTo>
                    <a:cubicBezTo>
                      <a:pt x="252984" y="7144"/>
                      <a:pt x="220123" y="0"/>
                      <a:pt x="181737" y="0"/>
                    </a:cubicBezTo>
                    <a:cubicBezTo>
                      <a:pt x="143351" y="0"/>
                      <a:pt x="112490" y="7144"/>
                      <a:pt x="85058" y="21431"/>
                    </a:cubicBezTo>
                    <a:cubicBezTo>
                      <a:pt x="57626" y="35719"/>
                      <a:pt x="36576" y="55912"/>
                      <a:pt x="22003" y="82010"/>
                    </a:cubicBezTo>
                    <a:cubicBezTo>
                      <a:pt x="7334" y="108109"/>
                      <a:pt x="0" y="138779"/>
                      <a:pt x="0" y="174117"/>
                    </a:cubicBezTo>
                    <a:cubicBezTo>
                      <a:pt x="0" y="209455"/>
                      <a:pt x="7334" y="240125"/>
                      <a:pt x="22003" y="266224"/>
                    </a:cubicBezTo>
                    <a:cubicBezTo>
                      <a:pt x="36671" y="292322"/>
                      <a:pt x="57721" y="312515"/>
                      <a:pt x="85058" y="326803"/>
                    </a:cubicBezTo>
                    <a:cubicBezTo>
                      <a:pt x="112490" y="341090"/>
                      <a:pt x="144685" y="348234"/>
                      <a:pt x="181737" y="348234"/>
                    </a:cubicBezTo>
                    <a:cubicBezTo>
                      <a:pt x="218789" y="348234"/>
                      <a:pt x="252889" y="341090"/>
                      <a:pt x="280225" y="326803"/>
                    </a:cubicBezTo>
                    <a:cubicBezTo>
                      <a:pt x="307467" y="312515"/>
                      <a:pt x="328517" y="292322"/>
                      <a:pt x="343281" y="266224"/>
                    </a:cubicBezTo>
                    <a:cubicBezTo>
                      <a:pt x="358045" y="240125"/>
                      <a:pt x="365474" y="209455"/>
                      <a:pt x="365474" y="174117"/>
                    </a:cubicBezTo>
                    <a:cubicBezTo>
                      <a:pt x="365474" y="138779"/>
                      <a:pt x="358045" y="108109"/>
                      <a:pt x="343281" y="82010"/>
                    </a:cubicBezTo>
                    <a:cubicBezTo>
                      <a:pt x="328422" y="55912"/>
                      <a:pt x="307467" y="35719"/>
                      <a:pt x="280225" y="21431"/>
                    </a:cubicBezTo>
                    <a:close/>
                    <a:moveTo>
                      <a:pt x="274415" y="233743"/>
                    </a:moveTo>
                    <a:cubicBezTo>
                      <a:pt x="267557" y="248602"/>
                      <a:pt x="256604" y="259270"/>
                      <a:pt x="241649" y="265843"/>
                    </a:cubicBezTo>
                    <a:cubicBezTo>
                      <a:pt x="226695" y="272415"/>
                      <a:pt x="206692" y="275653"/>
                      <a:pt x="181832" y="275653"/>
                    </a:cubicBezTo>
                    <a:cubicBezTo>
                      <a:pt x="156972" y="275653"/>
                      <a:pt x="137541" y="272415"/>
                      <a:pt x="122777" y="265843"/>
                    </a:cubicBezTo>
                    <a:cubicBezTo>
                      <a:pt x="107918" y="259270"/>
                      <a:pt x="97155" y="248602"/>
                      <a:pt x="90488" y="233743"/>
                    </a:cubicBezTo>
                    <a:cubicBezTo>
                      <a:pt x="83725" y="218980"/>
                      <a:pt x="80391" y="199072"/>
                      <a:pt x="80391" y="174212"/>
                    </a:cubicBezTo>
                    <a:cubicBezTo>
                      <a:pt x="80391" y="149352"/>
                      <a:pt x="83725" y="129064"/>
                      <a:pt x="90488" y="114395"/>
                    </a:cubicBezTo>
                    <a:cubicBezTo>
                      <a:pt x="97250" y="99727"/>
                      <a:pt x="108013" y="89154"/>
                      <a:pt x="122777" y="82582"/>
                    </a:cubicBezTo>
                    <a:cubicBezTo>
                      <a:pt x="137541" y="76009"/>
                      <a:pt x="157258" y="72771"/>
                      <a:pt x="181832" y="72771"/>
                    </a:cubicBezTo>
                    <a:cubicBezTo>
                      <a:pt x="206407" y="72771"/>
                      <a:pt x="226695" y="76009"/>
                      <a:pt x="241649" y="82582"/>
                    </a:cubicBezTo>
                    <a:cubicBezTo>
                      <a:pt x="256604" y="89154"/>
                      <a:pt x="267557" y="99727"/>
                      <a:pt x="274415" y="114395"/>
                    </a:cubicBezTo>
                    <a:cubicBezTo>
                      <a:pt x="281273" y="129064"/>
                      <a:pt x="284797" y="148971"/>
                      <a:pt x="284797" y="174212"/>
                    </a:cubicBezTo>
                    <a:cubicBezTo>
                      <a:pt x="284797" y="199453"/>
                      <a:pt x="281368" y="218980"/>
                      <a:pt x="274415" y="233743"/>
                    </a:cubicBezTo>
                    <a:close/>
                  </a:path>
                </a:pathLst>
              </a:custGeom>
              <a:grpFill/>
              <a:ln w="9525" cap="flat">
                <a:noFill/>
                <a:prstDash val="solid"/>
                <a:miter/>
              </a:ln>
            </p:spPr>
            <p:txBody>
              <a:bodyPr rtlCol="0" anchor="ctr"/>
              <a:lstStyle/>
              <a:p>
                <a:endParaRPr lang="lt-LT"/>
              </a:p>
            </p:txBody>
          </p:sp>
          <p:sp>
            <p:nvSpPr>
              <p:cNvPr id="25" name="Laisva forma: figūra 24">
                <a:extLst>
                  <a:ext uri="{FF2B5EF4-FFF2-40B4-BE49-F238E27FC236}">
                    <a16:creationId xmlns:a16="http://schemas.microsoft.com/office/drawing/2014/main" id="{EC63E4AC-BF5E-CE27-34AF-0F4CA2428AC3}"/>
                  </a:ext>
                </a:extLst>
              </p:cNvPr>
              <p:cNvSpPr/>
              <p:nvPr/>
            </p:nvSpPr>
            <p:spPr>
              <a:xfrm>
                <a:off x="6575583" y="3776567"/>
                <a:ext cx="429577" cy="338232"/>
              </a:xfrm>
              <a:custGeom>
                <a:avLst/>
                <a:gdLst>
                  <a:gd name="connsiteX0" fmla="*/ 249936 w 429577"/>
                  <a:gd name="connsiteY0" fmla="*/ 166592 h 338232"/>
                  <a:gd name="connsiteX1" fmla="*/ 219075 w 429577"/>
                  <a:gd name="connsiteY1" fmla="*/ 245840 h 338232"/>
                  <a:gd name="connsiteX2" fmla="*/ 213550 w 429577"/>
                  <a:gd name="connsiteY2" fmla="*/ 245840 h 338232"/>
                  <a:gd name="connsiteX3" fmla="*/ 181737 w 429577"/>
                  <a:gd name="connsiteY3" fmla="*/ 166592 h 338232"/>
                  <a:gd name="connsiteX4" fmla="*/ 102489 w 429577"/>
                  <a:gd name="connsiteY4" fmla="*/ 0 h 338232"/>
                  <a:gd name="connsiteX5" fmla="*/ 0 w 429577"/>
                  <a:gd name="connsiteY5" fmla="*/ 0 h 338232"/>
                  <a:gd name="connsiteX6" fmla="*/ 0 w 429577"/>
                  <a:gd name="connsiteY6" fmla="*/ 338233 h 338232"/>
                  <a:gd name="connsiteX7" fmla="*/ 75724 w 429577"/>
                  <a:gd name="connsiteY7" fmla="*/ 338233 h 338232"/>
                  <a:gd name="connsiteX8" fmla="*/ 75724 w 429577"/>
                  <a:gd name="connsiteY8" fmla="*/ 166592 h 338232"/>
                  <a:gd name="connsiteX9" fmla="*/ 72676 w 429577"/>
                  <a:gd name="connsiteY9" fmla="*/ 113633 h 338232"/>
                  <a:gd name="connsiteX10" fmla="*/ 78296 w 429577"/>
                  <a:gd name="connsiteY10" fmla="*/ 113633 h 338232"/>
                  <a:gd name="connsiteX11" fmla="*/ 97917 w 429577"/>
                  <a:gd name="connsiteY11" fmla="*/ 166592 h 338232"/>
                  <a:gd name="connsiteX12" fmla="*/ 168592 w 429577"/>
                  <a:gd name="connsiteY12" fmla="*/ 318040 h 338232"/>
                  <a:gd name="connsiteX13" fmla="*/ 260509 w 429577"/>
                  <a:gd name="connsiteY13" fmla="*/ 318040 h 338232"/>
                  <a:gd name="connsiteX14" fmla="*/ 331184 w 429577"/>
                  <a:gd name="connsiteY14" fmla="*/ 166592 h 338232"/>
                  <a:gd name="connsiteX15" fmla="*/ 350901 w 429577"/>
                  <a:gd name="connsiteY15" fmla="*/ 113633 h 338232"/>
                  <a:gd name="connsiteX16" fmla="*/ 356425 w 429577"/>
                  <a:gd name="connsiteY16" fmla="*/ 113633 h 338232"/>
                  <a:gd name="connsiteX17" fmla="*/ 353854 w 429577"/>
                  <a:gd name="connsiteY17" fmla="*/ 166592 h 338232"/>
                  <a:gd name="connsiteX18" fmla="*/ 353854 w 429577"/>
                  <a:gd name="connsiteY18" fmla="*/ 338233 h 338232"/>
                  <a:gd name="connsiteX19" fmla="*/ 429578 w 429577"/>
                  <a:gd name="connsiteY19" fmla="*/ 338233 h 338232"/>
                  <a:gd name="connsiteX20" fmla="*/ 429578 w 429577"/>
                  <a:gd name="connsiteY20" fmla="*/ 0 h 338232"/>
                  <a:gd name="connsiteX21" fmla="*/ 326612 w 429577"/>
                  <a:gd name="connsiteY21" fmla="*/ 0 h 338232"/>
                  <a:gd name="connsiteX22" fmla="*/ 249936 w 429577"/>
                  <a:gd name="connsiteY22" fmla="*/ 166592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9577" h="338232">
                    <a:moveTo>
                      <a:pt x="249936" y="166592"/>
                    </a:moveTo>
                    <a:lnTo>
                      <a:pt x="219075" y="245840"/>
                    </a:lnTo>
                    <a:lnTo>
                      <a:pt x="213550" y="245840"/>
                    </a:lnTo>
                    <a:lnTo>
                      <a:pt x="181737" y="166592"/>
                    </a:lnTo>
                    <a:lnTo>
                      <a:pt x="102489" y="0"/>
                    </a:lnTo>
                    <a:lnTo>
                      <a:pt x="0" y="0"/>
                    </a:lnTo>
                    <a:lnTo>
                      <a:pt x="0" y="338233"/>
                    </a:lnTo>
                    <a:lnTo>
                      <a:pt x="75724" y="338233"/>
                    </a:lnTo>
                    <a:lnTo>
                      <a:pt x="75724" y="166592"/>
                    </a:lnTo>
                    <a:lnTo>
                      <a:pt x="72676" y="113633"/>
                    </a:lnTo>
                    <a:lnTo>
                      <a:pt x="78296" y="113633"/>
                    </a:lnTo>
                    <a:lnTo>
                      <a:pt x="97917" y="166592"/>
                    </a:lnTo>
                    <a:lnTo>
                      <a:pt x="168592" y="318040"/>
                    </a:lnTo>
                    <a:lnTo>
                      <a:pt x="260509" y="318040"/>
                    </a:lnTo>
                    <a:lnTo>
                      <a:pt x="331184" y="166592"/>
                    </a:lnTo>
                    <a:lnTo>
                      <a:pt x="350901" y="113633"/>
                    </a:lnTo>
                    <a:lnTo>
                      <a:pt x="356425" y="113633"/>
                    </a:lnTo>
                    <a:lnTo>
                      <a:pt x="353854" y="166592"/>
                    </a:lnTo>
                    <a:lnTo>
                      <a:pt x="353854" y="338233"/>
                    </a:lnTo>
                    <a:lnTo>
                      <a:pt x="429578" y="338233"/>
                    </a:lnTo>
                    <a:lnTo>
                      <a:pt x="429578" y="0"/>
                    </a:lnTo>
                    <a:lnTo>
                      <a:pt x="326612" y="0"/>
                    </a:lnTo>
                    <a:lnTo>
                      <a:pt x="249936" y="166592"/>
                    </a:lnTo>
                    <a:close/>
                  </a:path>
                </a:pathLst>
              </a:custGeom>
              <a:grpFill/>
              <a:ln w="9525" cap="flat">
                <a:noFill/>
                <a:prstDash val="solid"/>
                <a:miter/>
              </a:ln>
            </p:spPr>
            <p:txBody>
              <a:bodyPr rtlCol="0" anchor="ctr"/>
              <a:lstStyle/>
              <a:p>
                <a:endParaRPr lang="lt-LT"/>
              </a:p>
            </p:txBody>
          </p:sp>
          <p:sp>
            <p:nvSpPr>
              <p:cNvPr id="26" name="Laisva forma: figūra 25">
                <a:extLst>
                  <a:ext uri="{FF2B5EF4-FFF2-40B4-BE49-F238E27FC236}">
                    <a16:creationId xmlns:a16="http://schemas.microsoft.com/office/drawing/2014/main" id="{BFDB1B11-79BD-0BAB-2516-C391C3CE271D}"/>
                  </a:ext>
                </a:extLst>
              </p:cNvPr>
              <p:cNvSpPr/>
              <p:nvPr/>
            </p:nvSpPr>
            <p:spPr>
              <a:xfrm>
                <a:off x="7080408" y="3776567"/>
                <a:ext cx="305466" cy="338232"/>
              </a:xfrm>
              <a:custGeom>
                <a:avLst/>
                <a:gdLst>
                  <a:gd name="connsiteX0" fmla="*/ 244888 w 305466"/>
                  <a:gd name="connsiteY0" fmla="*/ 14383 h 338232"/>
                  <a:gd name="connsiteX1" fmla="*/ 176689 w 305466"/>
                  <a:gd name="connsiteY1" fmla="*/ 0 h 338232"/>
                  <a:gd name="connsiteX2" fmla="*/ 0 w 305466"/>
                  <a:gd name="connsiteY2" fmla="*/ 0 h 338232"/>
                  <a:gd name="connsiteX3" fmla="*/ 0 w 305466"/>
                  <a:gd name="connsiteY3" fmla="*/ 338233 h 338232"/>
                  <a:gd name="connsiteX4" fmla="*/ 75724 w 305466"/>
                  <a:gd name="connsiteY4" fmla="*/ 338233 h 338232"/>
                  <a:gd name="connsiteX5" fmla="*/ 75724 w 305466"/>
                  <a:gd name="connsiteY5" fmla="*/ 244888 h 338232"/>
                  <a:gd name="connsiteX6" fmla="*/ 176689 w 305466"/>
                  <a:gd name="connsiteY6" fmla="*/ 244888 h 338232"/>
                  <a:gd name="connsiteX7" fmla="*/ 244888 w 305466"/>
                  <a:gd name="connsiteY7" fmla="*/ 230505 h 338232"/>
                  <a:gd name="connsiteX8" fmla="*/ 289560 w 305466"/>
                  <a:gd name="connsiteY8" fmla="*/ 188595 h 338232"/>
                  <a:gd name="connsiteX9" fmla="*/ 305467 w 305466"/>
                  <a:gd name="connsiteY9" fmla="*/ 122206 h 338232"/>
                  <a:gd name="connsiteX10" fmla="*/ 289560 w 305466"/>
                  <a:gd name="connsiteY10" fmla="*/ 56102 h 338232"/>
                  <a:gd name="connsiteX11" fmla="*/ 244888 w 305466"/>
                  <a:gd name="connsiteY11" fmla="*/ 14478 h 338232"/>
                  <a:gd name="connsiteX12" fmla="*/ 215360 w 305466"/>
                  <a:gd name="connsiteY12" fmla="*/ 165354 h 338232"/>
                  <a:gd name="connsiteX13" fmla="*/ 168688 w 305466"/>
                  <a:gd name="connsiteY13" fmla="*/ 176689 h 338232"/>
                  <a:gd name="connsiteX14" fmla="*/ 75819 w 305466"/>
                  <a:gd name="connsiteY14" fmla="*/ 176689 h 338232"/>
                  <a:gd name="connsiteX15" fmla="*/ 75819 w 305466"/>
                  <a:gd name="connsiteY15" fmla="*/ 68104 h 338232"/>
                  <a:gd name="connsiteX16" fmla="*/ 168688 w 305466"/>
                  <a:gd name="connsiteY16" fmla="*/ 68104 h 338232"/>
                  <a:gd name="connsiteX17" fmla="*/ 215360 w 305466"/>
                  <a:gd name="connsiteY17" fmla="*/ 79724 h 338232"/>
                  <a:gd name="connsiteX18" fmla="*/ 230219 w 305466"/>
                  <a:gd name="connsiteY18" fmla="*/ 122110 h 338232"/>
                  <a:gd name="connsiteX19" fmla="*/ 215360 w 305466"/>
                  <a:gd name="connsiteY19" fmla="*/ 165259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5466" h="338232">
                    <a:moveTo>
                      <a:pt x="244888" y="14383"/>
                    </a:moveTo>
                    <a:cubicBezTo>
                      <a:pt x="225742" y="4763"/>
                      <a:pt x="202978" y="0"/>
                      <a:pt x="176689" y="0"/>
                    </a:cubicBezTo>
                    <a:lnTo>
                      <a:pt x="0" y="0"/>
                    </a:lnTo>
                    <a:lnTo>
                      <a:pt x="0" y="338233"/>
                    </a:lnTo>
                    <a:lnTo>
                      <a:pt x="75724" y="338233"/>
                    </a:lnTo>
                    <a:lnTo>
                      <a:pt x="75724" y="244888"/>
                    </a:lnTo>
                    <a:lnTo>
                      <a:pt x="176689" y="244888"/>
                    </a:lnTo>
                    <a:cubicBezTo>
                      <a:pt x="202978" y="244888"/>
                      <a:pt x="225647" y="240125"/>
                      <a:pt x="244888" y="230505"/>
                    </a:cubicBezTo>
                    <a:cubicBezTo>
                      <a:pt x="264033" y="220885"/>
                      <a:pt x="278987" y="206978"/>
                      <a:pt x="289560" y="188595"/>
                    </a:cubicBezTo>
                    <a:cubicBezTo>
                      <a:pt x="300133" y="170307"/>
                      <a:pt x="305467" y="148114"/>
                      <a:pt x="305467" y="122206"/>
                    </a:cubicBezTo>
                    <a:cubicBezTo>
                      <a:pt x="305467" y="96298"/>
                      <a:pt x="300133" y="74200"/>
                      <a:pt x="289560" y="56102"/>
                    </a:cubicBezTo>
                    <a:cubicBezTo>
                      <a:pt x="278987" y="37909"/>
                      <a:pt x="264033" y="24003"/>
                      <a:pt x="244888" y="14478"/>
                    </a:cubicBezTo>
                    <a:close/>
                    <a:moveTo>
                      <a:pt x="215360" y="165354"/>
                    </a:moveTo>
                    <a:cubicBezTo>
                      <a:pt x="205454" y="172879"/>
                      <a:pt x="189833" y="176689"/>
                      <a:pt x="168688" y="176689"/>
                    </a:cubicBezTo>
                    <a:lnTo>
                      <a:pt x="75819" y="176689"/>
                    </a:lnTo>
                    <a:lnTo>
                      <a:pt x="75819" y="68104"/>
                    </a:lnTo>
                    <a:lnTo>
                      <a:pt x="168688" y="68104"/>
                    </a:lnTo>
                    <a:cubicBezTo>
                      <a:pt x="189929" y="68104"/>
                      <a:pt x="205454" y="72009"/>
                      <a:pt x="215360" y="79724"/>
                    </a:cubicBezTo>
                    <a:cubicBezTo>
                      <a:pt x="225266" y="87439"/>
                      <a:pt x="230219" y="101632"/>
                      <a:pt x="230219" y="122110"/>
                    </a:cubicBezTo>
                    <a:cubicBezTo>
                      <a:pt x="230219" y="142589"/>
                      <a:pt x="225266" y="157734"/>
                      <a:pt x="215360" y="165259"/>
                    </a:cubicBezTo>
                    <a:close/>
                  </a:path>
                </a:pathLst>
              </a:custGeom>
              <a:grpFill/>
              <a:ln w="9525" cap="flat">
                <a:noFill/>
                <a:prstDash val="solid"/>
                <a:miter/>
              </a:ln>
            </p:spPr>
            <p:txBody>
              <a:bodyPr rtlCol="0" anchor="ctr"/>
              <a:lstStyle/>
              <a:p>
                <a:endParaRPr lang="lt-LT"/>
              </a:p>
            </p:txBody>
          </p:sp>
          <p:sp>
            <p:nvSpPr>
              <p:cNvPr id="27" name="Laisva forma: figūra 26">
                <a:extLst>
                  <a:ext uri="{FF2B5EF4-FFF2-40B4-BE49-F238E27FC236}">
                    <a16:creationId xmlns:a16="http://schemas.microsoft.com/office/drawing/2014/main" id="{ACE37DCC-6DF1-736A-3613-7D273C78E499}"/>
                  </a:ext>
                </a:extLst>
              </p:cNvPr>
              <p:cNvSpPr/>
              <p:nvPr/>
            </p:nvSpPr>
            <p:spPr>
              <a:xfrm>
                <a:off x="7425213" y="3776567"/>
                <a:ext cx="404812" cy="338232"/>
              </a:xfrm>
              <a:custGeom>
                <a:avLst/>
                <a:gdLst>
                  <a:gd name="connsiteX0" fmla="*/ 147923 w 404812"/>
                  <a:gd name="connsiteY0" fmla="*/ 0 h 338232"/>
                  <a:gd name="connsiteX1" fmla="*/ 0 w 404812"/>
                  <a:gd name="connsiteY1" fmla="*/ 338233 h 338232"/>
                  <a:gd name="connsiteX2" fmla="*/ 84773 w 404812"/>
                  <a:gd name="connsiteY2" fmla="*/ 338233 h 338232"/>
                  <a:gd name="connsiteX3" fmla="*/ 116967 w 404812"/>
                  <a:gd name="connsiteY3" fmla="*/ 263557 h 338232"/>
                  <a:gd name="connsiteX4" fmla="*/ 285941 w 404812"/>
                  <a:gd name="connsiteY4" fmla="*/ 263557 h 338232"/>
                  <a:gd name="connsiteX5" fmla="*/ 317945 w 404812"/>
                  <a:gd name="connsiteY5" fmla="*/ 338233 h 338232"/>
                  <a:gd name="connsiteX6" fmla="*/ 404813 w 404812"/>
                  <a:gd name="connsiteY6" fmla="*/ 338233 h 338232"/>
                  <a:gd name="connsiteX7" fmla="*/ 255842 w 404812"/>
                  <a:gd name="connsiteY7" fmla="*/ 0 h 338232"/>
                  <a:gd name="connsiteX8" fmla="*/ 147828 w 404812"/>
                  <a:gd name="connsiteY8" fmla="*/ 0 h 338232"/>
                  <a:gd name="connsiteX9" fmla="*/ 146400 w 404812"/>
                  <a:gd name="connsiteY9" fmla="*/ 195358 h 338232"/>
                  <a:gd name="connsiteX10" fmla="*/ 178213 w 404812"/>
                  <a:gd name="connsiteY10" fmla="*/ 121634 h 338232"/>
                  <a:gd name="connsiteX11" fmla="*/ 198882 w 404812"/>
                  <a:gd name="connsiteY11" fmla="*/ 69151 h 338232"/>
                  <a:gd name="connsiteX12" fmla="*/ 204407 w 404812"/>
                  <a:gd name="connsiteY12" fmla="*/ 69151 h 338232"/>
                  <a:gd name="connsiteX13" fmla="*/ 225076 w 404812"/>
                  <a:gd name="connsiteY13" fmla="*/ 121634 h 338232"/>
                  <a:gd name="connsiteX14" fmla="*/ 256699 w 404812"/>
                  <a:gd name="connsiteY14" fmla="*/ 195358 h 338232"/>
                  <a:gd name="connsiteX15" fmla="*/ 146400 w 404812"/>
                  <a:gd name="connsiteY15" fmla="*/ 195358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812" h="338232">
                    <a:moveTo>
                      <a:pt x="147923" y="0"/>
                    </a:moveTo>
                    <a:lnTo>
                      <a:pt x="0" y="338233"/>
                    </a:lnTo>
                    <a:lnTo>
                      <a:pt x="84773" y="338233"/>
                    </a:lnTo>
                    <a:lnTo>
                      <a:pt x="116967" y="263557"/>
                    </a:lnTo>
                    <a:lnTo>
                      <a:pt x="285941" y="263557"/>
                    </a:lnTo>
                    <a:lnTo>
                      <a:pt x="317945" y="338233"/>
                    </a:lnTo>
                    <a:lnTo>
                      <a:pt x="404813" y="338233"/>
                    </a:lnTo>
                    <a:lnTo>
                      <a:pt x="255842" y="0"/>
                    </a:lnTo>
                    <a:lnTo>
                      <a:pt x="147828" y="0"/>
                    </a:lnTo>
                    <a:close/>
                    <a:moveTo>
                      <a:pt x="146400" y="195358"/>
                    </a:moveTo>
                    <a:lnTo>
                      <a:pt x="178213" y="121634"/>
                    </a:lnTo>
                    <a:lnTo>
                      <a:pt x="198882" y="69151"/>
                    </a:lnTo>
                    <a:lnTo>
                      <a:pt x="204407" y="69151"/>
                    </a:lnTo>
                    <a:lnTo>
                      <a:pt x="225076" y="121634"/>
                    </a:lnTo>
                    <a:lnTo>
                      <a:pt x="256699" y="195358"/>
                    </a:lnTo>
                    <a:lnTo>
                      <a:pt x="146400" y="195358"/>
                    </a:lnTo>
                    <a:close/>
                  </a:path>
                </a:pathLst>
              </a:custGeom>
              <a:grpFill/>
              <a:ln w="9525" cap="flat">
                <a:noFill/>
                <a:prstDash val="solid"/>
                <a:miter/>
              </a:ln>
            </p:spPr>
            <p:txBody>
              <a:bodyPr rtlCol="0" anchor="ctr"/>
              <a:lstStyle/>
              <a:p>
                <a:endParaRPr lang="lt-LT"/>
              </a:p>
            </p:txBody>
          </p:sp>
          <p:sp>
            <p:nvSpPr>
              <p:cNvPr id="28" name="Laisva forma: figūra 27">
                <a:extLst>
                  <a:ext uri="{FF2B5EF4-FFF2-40B4-BE49-F238E27FC236}">
                    <a16:creationId xmlns:a16="http://schemas.microsoft.com/office/drawing/2014/main" id="{F650E706-1AAD-A6F9-6ECE-13DC8E43D4AD}"/>
                  </a:ext>
                </a:extLst>
              </p:cNvPr>
              <p:cNvSpPr/>
              <p:nvPr/>
            </p:nvSpPr>
            <p:spPr>
              <a:xfrm>
                <a:off x="7883080" y="3776567"/>
                <a:ext cx="326135" cy="338232"/>
              </a:xfrm>
              <a:custGeom>
                <a:avLst/>
                <a:gdLst>
                  <a:gd name="connsiteX0" fmla="*/ 250412 w 326135"/>
                  <a:gd name="connsiteY0" fmla="*/ 163068 h 338232"/>
                  <a:gd name="connsiteX1" fmla="*/ 253937 w 326135"/>
                  <a:gd name="connsiteY1" fmla="*/ 231172 h 338232"/>
                  <a:gd name="connsiteX2" fmla="*/ 248317 w 326135"/>
                  <a:gd name="connsiteY2" fmla="*/ 231172 h 338232"/>
                  <a:gd name="connsiteX3" fmla="*/ 201930 w 326135"/>
                  <a:gd name="connsiteY3" fmla="*/ 160020 h 338232"/>
                  <a:gd name="connsiteX4" fmla="*/ 80772 w 326135"/>
                  <a:gd name="connsiteY4" fmla="*/ 0 h 338232"/>
                  <a:gd name="connsiteX5" fmla="*/ 0 w 326135"/>
                  <a:gd name="connsiteY5" fmla="*/ 0 h 338232"/>
                  <a:gd name="connsiteX6" fmla="*/ 0 w 326135"/>
                  <a:gd name="connsiteY6" fmla="*/ 338233 h 338232"/>
                  <a:gd name="connsiteX7" fmla="*/ 75724 w 326135"/>
                  <a:gd name="connsiteY7" fmla="*/ 338233 h 338232"/>
                  <a:gd name="connsiteX8" fmla="*/ 75724 w 326135"/>
                  <a:gd name="connsiteY8" fmla="*/ 175165 h 338232"/>
                  <a:gd name="connsiteX9" fmla="*/ 72676 w 326135"/>
                  <a:gd name="connsiteY9" fmla="*/ 113062 h 338232"/>
                  <a:gd name="connsiteX10" fmla="*/ 77724 w 326135"/>
                  <a:gd name="connsiteY10" fmla="*/ 113062 h 338232"/>
                  <a:gd name="connsiteX11" fmla="*/ 120682 w 326135"/>
                  <a:gd name="connsiteY11" fmla="*/ 176689 h 338232"/>
                  <a:gd name="connsiteX12" fmla="*/ 245364 w 326135"/>
                  <a:gd name="connsiteY12" fmla="*/ 338233 h 338232"/>
                  <a:gd name="connsiteX13" fmla="*/ 326136 w 326135"/>
                  <a:gd name="connsiteY13" fmla="*/ 338233 h 338232"/>
                  <a:gd name="connsiteX14" fmla="*/ 326136 w 326135"/>
                  <a:gd name="connsiteY14" fmla="*/ 0 h 338232"/>
                  <a:gd name="connsiteX15" fmla="*/ 250412 w 326135"/>
                  <a:gd name="connsiteY15" fmla="*/ 0 h 338232"/>
                  <a:gd name="connsiteX16" fmla="*/ 250412 w 326135"/>
                  <a:gd name="connsiteY16" fmla="*/ 163068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6135" h="338232">
                    <a:moveTo>
                      <a:pt x="250412" y="163068"/>
                    </a:moveTo>
                    <a:lnTo>
                      <a:pt x="253937" y="231172"/>
                    </a:lnTo>
                    <a:lnTo>
                      <a:pt x="248317" y="231172"/>
                    </a:lnTo>
                    <a:lnTo>
                      <a:pt x="201930" y="160020"/>
                    </a:lnTo>
                    <a:lnTo>
                      <a:pt x="80772" y="0"/>
                    </a:lnTo>
                    <a:lnTo>
                      <a:pt x="0" y="0"/>
                    </a:lnTo>
                    <a:lnTo>
                      <a:pt x="0" y="338233"/>
                    </a:lnTo>
                    <a:lnTo>
                      <a:pt x="75724" y="338233"/>
                    </a:lnTo>
                    <a:lnTo>
                      <a:pt x="75724" y="175165"/>
                    </a:lnTo>
                    <a:lnTo>
                      <a:pt x="72676" y="113062"/>
                    </a:lnTo>
                    <a:lnTo>
                      <a:pt x="77724" y="113062"/>
                    </a:lnTo>
                    <a:lnTo>
                      <a:pt x="120682" y="176689"/>
                    </a:lnTo>
                    <a:lnTo>
                      <a:pt x="245364" y="338233"/>
                    </a:lnTo>
                    <a:lnTo>
                      <a:pt x="326136" y="338233"/>
                    </a:lnTo>
                    <a:lnTo>
                      <a:pt x="326136" y="0"/>
                    </a:lnTo>
                    <a:lnTo>
                      <a:pt x="250412" y="0"/>
                    </a:lnTo>
                    <a:lnTo>
                      <a:pt x="250412" y="163068"/>
                    </a:lnTo>
                    <a:close/>
                  </a:path>
                </a:pathLst>
              </a:custGeom>
              <a:grpFill/>
              <a:ln w="9525" cap="flat">
                <a:noFill/>
                <a:prstDash val="solid"/>
                <a:miter/>
              </a:ln>
            </p:spPr>
            <p:txBody>
              <a:bodyPr rtlCol="0" anchor="ctr"/>
              <a:lstStyle/>
              <a:p>
                <a:endParaRPr lang="lt-LT"/>
              </a:p>
            </p:txBody>
          </p:sp>
          <p:sp>
            <p:nvSpPr>
              <p:cNvPr id="29" name="Laisva forma: figūra 28">
                <a:extLst>
                  <a:ext uri="{FF2B5EF4-FFF2-40B4-BE49-F238E27FC236}">
                    <a16:creationId xmlns:a16="http://schemas.microsoft.com/office/drawing/2014/main" id="{A604C437-7150-6E4A-C8B2-D386B4E61D00}"/>
                  </a:ext>
                </a:extLst>
              </p:cNvPr>
              <p:cNvSpPr/>
              <p:nvPr/>
            </p:nvSpPr>
            <p:spPr>
              <a:xfrm>
                <a:off x="8284940" y="3776567"/>
                <a:ext cx="75723" cy="338232"/>
              </a:xfrm>
              <a:custGeom>
                <a:avLst/>
                <a:gdLst>
                  <a:gd name="connsiteX0" fmla="*/ 0 w 75723"/>
                  <a:gd name="connsiteY0" fmla="*/ 0 h 338232"/>
                  <a:gd name="connsiteX1" fmla="*/ 75724 w 75723"/>
                  <a:gd name="connsiteY1" fmla="*/ 0 h 338232"/>
                  <a:gd name="connsiteX2" fmla="*/ 75724 w 75723"/>
                  <a:gd name="connsiteY2" fmla="*/ 338233 h 338232"/>
                  <a:gd name="connsiteX3" fmla="*/ 0 w 75723"/>
                  <a:gd name="connsiteY3" fmla="*/ 338233 h 338232"/>
                </a:gdLst>
                <a:ahLst/>
                <a:cxnLst>
                  <a:cxn ang="0">
                    <a:pos x="connsiteX0" y="connsiteY0"/>
                  </a:cxn>
                  <a:cxn ang="0">
                    <a:pos x="connsiteX1" y="connsiteY1"/>
                  </a:cxn>
                  <a:cxn ang="0">
                    <a:pos x="connsiteX2" y="connsiteY2"/>
                  </a:cxn>
                  <a:cxn ang="0">
                    <a:pos x="connsiteX3" y="connsiteY3"/>
                  </a:cxn>
                </a:cxnLst>
                <a:rect l="l" t="t" r="r" b="b"/>
                <a:pathLst>
                  <a:path w="75723" h="338232">
                    <a:moveTo>
                      <a:pt x="0" y="0"/>
                    </a:moveTo>
                    <a:lnTo>
                      <a:pt x="75724" y="0"/>
                    </a:lnTo>
                    <a:lnTo>
                      <a:pt x="75724" y="338233"/>
                    </a:lnTo>
                    <a:lnTo>
                      <a:pt x="0" y="338233"/>
                    </a:lnTo>
                    <a:close/>
                  </a:path>
                </a:pathLst>
              </a:custGeom>
              <a:grpFill/>
              <a:ln w="9525" cap="flat">
                <a:noFill/>
                <a:prstDash val="solid"/>
                <a:miter/>
              </a:ln>
            </p:spPr>
            <p:txBody>
              <a:bodyPr rtlCol="0" anchor="ctr"/>
              <a:lstStyle/>
              <a:p>
                <a:endParaRPr lang="lt-LT"/>
              </a:p>
            </p:txBody>
          </p:sp>
          <p:sp>
            <p:nvSpPr>
              <p:cNvPr id="30" name="Laisva forma: figūra 29">
                <a:extLst>
                  <a:ext uri="{FF2B5EF4-FFF2-40B4-BE49-F238E27FC236}">
                    <a16:creationId xmlns:a16="http://schemas.microsoft.com/office/drawing/2014/main" id="{834100AB-BB56-C772-5DBA-032E5913E8FF}"/>
                  </a:ext>
                </a:extLst>
              </p:cNvPr>
              <p:cNvSpPr/>
              <p:nvPr/>
            </p:nvSpPr>
            <p:spPr>
              <a:xfrm>
                <a:off x="8423148" y="3776471"/>
                <a:ext cx="301847" cy="343281"/>
              </a:xfrm>
              <a:custGeom>
                <a:avLst/>
                <a:gdLst>
                  <a:gd name="connsiteX0" fmla="*/ 221742 w 301847"/>
                  <a:gd name="connsiteY0" fmla="*/ 204597 h 343281"/>
                  <a:gd name="connsiteX1" fmla="*/ 216408 w 301847"/>
                  <a:gd name="connsiteY1" fmla="*/ 242411 h 343281"/>
                  <a:gd name="connsiteX2" fmla="*/ 195929 w 301847"/>
                  <a:gd name="connsiteY2" fmla="*/ 263366 h 343281"/>
                  <a:gd name="connsiteX3" fmla="*/ 150495 w 301847"/>
                  <a:gd name="connsiteY3" fmla="*/ 269653 h 343281"/>
                  <a:gd name="connsiteX4" fmla="*/ 105537 w 301847"/>
                  <a:gd name="connsiteY4" fmla="*/ 262795 h 343281"/>
                  <a:gd name="connsiteX5" fmla="*/ 85344 w 301847"/>
                  <a:gd name="connsiteY5" fmla="*/ 240887 h 343281"/>
                  <a:gd name="connsiteX6" fmla="*/ 80296 w 301847"/>
                  <a:gd name="connsiteY6" fmla="*/ 200978 h 343281"/>
                  <a:gd name="connsiteX7" fmla="*/ 80296 w 301847"/>
                  <a:gd name="connsiteY7" fmla="*/ 186309 h 343281"/>
                  <a:gd name="connsiteX8" fmla="*/ 0 w 301847"/>
                  <a:gd name="connsiteY8" fmla="*/ 186309 h 343281"/>
                  <a:gd name="connsiteX9" fmla="*/ 0 w 301847"/>
                  <a:gd name="connsiteY9" fmla="*/ 200978 h 343281"/>
                  <a:gd name="connsiteX10" fmla="*/ 14668 w 301847"/>
                  <a:gd name="connsiteY10" fmla="*/ 277178 h 343281"/>
                  <a:gd name="connsiteX11" fmla="*/ 62675 w 301847"/>
                  <a:gd name="connsiteY11" fmla="*/ 326136 h 343281"/>
                  <a:gd name="connsiteX12" fmla="*/ 150495 w 301847"/>
                  <a:gd name="connsiteY12" fmla="*/ 343281 h 343281"/>
                  <a:gd name="connsiteX13" fmla="*/ 238792 w 301847"/>
                  <a:gd name="connsiteY13" fmla="*/ 326612 h 343281"/>
                  <a:gd name="connsiteX14" fmla="*/ 286988 w 301847"/>
                  <a:gd name="connsiteY14" fmla="*/ 278892 h 343281"/>
                  <a:gd name="connsiteX15" fmla="*/ 301847 w 301847"/>
                  <a:gd name="connsiteY15" fmla="*/ 204407 h 343281"/>
                  <a:gd name="connsiteX16" fmla="*/ 301847 w 301847"/>
                  <a:gd name="connsiteY16" fmla="*/ 0 h 343281"/>
                  <a:gd name="connsiteX17" fmla="*/ 221552 w 301847"/>
                  <a:gd name="connsiteY17" fmla="*/ 0 h 343281"/>
                  <a:gd name="connsiteX18" fmla="*/ 221552 w 301847"/>
                  <a:gd name="connsiteY18" fmla="*/ 204407 h 34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1847" h="343281">
                    <a:moveTo>
                      <a:pt x="221742" y="204597"/>
                    </a:moveTo>
                    <a:cubicBezTo>
                      <a:pt x="221742" y="220123"/>
                      <a:pt x="219932" y="232696"/>
                      <a:pt x="216408" y="242411"/>
                    </a:cubicBezTo>
                    <a:cubicBezTo>
                      <a:pt x="212884" y="252222"/>
                      <a:pt x="206026" y="259175"/>
                      <a:pt x="195929" y="263366"/>
                    </a:cubicBezTo>
                    <a:cubicBezTo>
                      <a:pt x="185833" y="267557"/>
                      <a:pt x="170688" y="269653"/>
                      <a:pt x="150495" y="269653"/>
                    </a:cubicBezTo>
                    <a:cubicBezTo>
                      <a:pt x="130302" y="269653"/>
                      <a:pt x="115634" y="267367"/>
                      <a:pt x="105537" y="262795"/>
                    </a:cubicBezTo>
                    <a:cubicBezTo>
                      <a:pt x="95441" y="258223"/>
                      <a:pt x="88678" y="250889"/>
                      <a:pt x="85344" y="240887"/>
                    </a:cubicBezTo>
                    <a:cubicBezTo>
                      <a:pt x="82010" y="230791"/>
                      <a:pt x="80296" y="217456"/>
                      <a:pt x="80296" y="200978"/>
                    </a:cubicBezTo>
                    <a:lnTo>
                      <a:pt x="80296" y="186309"/>
                    </a:lnTo>
                    <a:lnTo>
                      <a:pt x="0" y="186309"/>
                    </a:lnTo>
                    <a:lnTo>
                      <a:pt x="0" y="200978"/>
                    </a:lnTo>
                    <a:cubicBezTo>
                      <a:pt x="0" y="230600"/>
                      <a:pt x="4858" y="256032"/>
                      <a:pt x="14668" y="277178"/>
                    </a:cubicBezTo>
                    <a:cubicBezTo>
                      <a:pt x="24384" y="298418"/>
                      <a:pt x="40386" y="314706"/>
                      <a:pt x="62675" y="326136"/>
                    </a:cubicBezTo>
                    <a:cubicBezTo>
                      <a:pt x="84867" y="337566"/>
                      <a:pt x="114205" y="343281"/>
                      <a:pt x="150495" y="343281"/>
                    </a:cubicBezTo>
                    <a:cubicBezTo>
                      <a:pt x="186785" y="343281"/>
                      <a:pt x="216598" y="337757"/>
                      <a:pt x="238792" y="326612"/>
                    </a:cubicBezTo>
                    <a:cubicBezTo>
                      <a:pt x="260985" y="315468"/>
                      <a:pt x="277082" y="299561"/>
                      <a:pt x="286988" y="278892"/>
                    </a:cubicBezTo>
                    <a:cubicBezTo>
                      <a:pt x="296894" y="258223"/>
                      <a:pt x="301847" y="233363"/>
                      <a:pt x="301847" y="204407"/>
                    </a:cubicBezTo>
                    <a:lnTo>
                      <a:pt x="301847" y="0"/>
                    </a:lnTo>
                    <a:lnTo>
                      <a:pt x="221552" y="0"/>
                    </a:lnTo>
                    <a:lnTo>
                      <a:pt x="221552" y="204407"/>
                    </a:lnTo>
                    <a:close/>
                  </a:path>
                </a:pathLst>
              </a:custGeom>
              <a:grpFill/>
              <a:ln w="9525" cap="flat">
                <a:noFill/>
                <a:prstDash val="solid"/>
                <a:miter/>
              </a:ln>
            </p:spPr>
            <p:txBody>
              <a:bodyPr rtlCol="0" anchor="ctr"/>
              <a:lstStyle/>
              <a:p>
                <a:endParaRPr lang="lt-LT"/>
              </a:p>
            </p:txBody>
          </p:sp>
          <p:sp>
            <p:nvSpPr>
              <p:cNvPr id="31" name="Laisva forma: figūra 30">
                <a:extLst>
                  <a:ext uri="{FF2B5EF4-FFF2-40B4-BE49-F238E27FC236}">
                    <a16:creationId xmlns:a16="http://schemas.microsoft.com/office/drawing/2014/main" id="{012D8E20-BCCB-AF01-3DF8-DF9DC16FBD40}"/>
                  </a:ext>
                </a:extLst>
              </p:cNvPr>
              <p:cNvSpPr/>
              <p:nvPr/>
            </p:nvSpPr>
            <p:spPr>
              <a:xfrm>
                <a:off x="8775573" y="3776567"/>
                <a:ext cx="404907" cy="338232"/>
              </a:xfrm>
              <a:custGeom>
                <a:avLst/>
                <a:gdLst>
                  <a:gd name="connsiteX0" fmla="*/ 318040 w 404907"/>
                  <a:gd name="connsiteY0" fmla="*/ 338233 h 338232"/>
                  <a:gd name="connsiteX1" fmla="*/ 404908 w 404907"/>
                  <a:gd name="connsiteY1" fmla="*/ 338233 h 338232"/>
                  <a:gd name="connsiteX2" fmla="*/ 255937 w 404907"/>
                  <a:gd name="connsiteY2" fmla="*/ 0 h 338232"/>
                  <a:gd name="connsiteX3" fmla="*/ 147923 w 404907"/>
                  <a:gd name="connsiteY3" fmla="*/ 0 h 338232"/>
                  <a:gd name="connsiteX4" fmla="*/ 0 w 404907"/>
                  <a:gd name="connsiteY4" fmla="*/ 338233 h 338232"/>
                  <a:gd name="connsiteX5" fmla="*/ 84772 w 404907"/>
                  <a:gd name="connsiteY5" fmla="*/ 338233 h 338232"/>
                  <a:gd name="connsiteX6" fmla="*/ 116967 w 404907"/>
                  <a:gd name="connsiteY6" fmla="*/ 263557 h 338232"/>
                  <a:gd name="connsiteX7" fmla="*/ 285941 w 404907"/>
                  <a:gd name="connsiteY7" fmla="*/ 263557 h 338232"/>
                  <a:gd name="connsiteX8" fmla="*/ 317945 w 404907"/>
                  <a:gd name="connsiteY8" fmla="*/ 338233 h 338232"/>
                  <a:gd name="connsiteX9" fmla="*/ 146399 w 404907"/>
                  <a:gd name="connsiteY9" fmla="*/ 195358 h 338232"/>
                  <a:gd name="connsiteX10" fmla="*/ 178213 w 404907"/>
                  <a:gd name="connsiteY10" fmla="*/ 121634 h 338232"/>
                  <a:gd name="connsiteX11" fmla="*/ 198882 w 404907"/>
                  <a:gd name="connsiteY11" fmla="*/ 69151 h 338232"/>
                  <a:gd name="connsiteX12" fmla="*/ 204407 w 404907"/>
                  <a:gd name="connsiteY12" fmla="*/ 69151 h 338232"/>
                  <a:gd name="connsiteX13" fmla="*/ 225076 w 404907"/>
                  <a:gd name="connsiteY13" fmla="*/ 121634 h 338232"/>
                  <a:gd name="connsiteX14" fmla="*/ 256699 w 404907"/>
                  <a:gd name="connsiteY14" fmla="*/ 195358 h 338232"/>
                  <a:gd name="connsiteX15" fmla="*/ 146399 w 404907"/>
                  <a:gd name="connsiteY15" fmla="*/ 195358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907" h="338232">
                    <a:moveTo>
                      <a:pt x="318040" y="338233"/>
                    </a:moveTo>
                    <a:lnTo>
                      <a:pt x="404908" y="338233"/>
                    </a:lnTo>
                    <a:lnTo>
                      <a:pt x="255937" y="0"/>
                    </a:lnTo>
                    <a:lnTo>
                      <a:pt x="147923" y="0"/>
                    </a:lnTo>
                    <a:lnTo>
                      <a:pt x="0" y="338233"/>
                    </a:lnTo>
                    <a:lnTo>
                      <a:pt x="84772" y="338233"/>
                    </a:lnTo>
                    <a:lnTo>
                      <a:pt x="116967" y="263557"/>
                    </a:lnTo>
                    <a:lnTo>
                      <a:pt x="285941" y="263557"/>
                    </a:lnTo>
                    <a:lnTo>
                      <a:pt x="317945" y="338233"/>
                    </a:lnTo>
                    <a:close/>
                    <a:moveTo>
                      <a:pt x="146399" y="195358"/>
                    </a:moveTo>
                    <a:lnTo>
                      <a:pt x="178213" y="121634"/>
                    </a:lnTo>
                    <a:lnTo>
                      <a:pt x="198882" y="69151"/>
                    </a:lnTo>
                    <a:lnTo>
                      <a:pt x="204407" y="69151"/>
                    </a:lnTo>
                    <a:lnTo>
                      <a:pt x="225076" y="121634"/>
                    </a:lnTo>
                    <a:lnTo>
                      <a:pt x="256699" y="195358"/>
                    </a:lnTo>
                    <a:lnTo>
                      <a:pt x="146399" y="195358"/>
                    </a:lnTo>
                    <a:close/>
                  </a:path>
                </a:pathLst>
              </a:custGeom>
              <a:grpFill/>
              <a:ln w="9525" cap="flat">
                <a:noFill/>
                <a:prstDash val="solid"/>
                <a:miter/>
              </a:ln>
            </p:spPr>
            <p:txBody>
              <a:bodyPr rtlCol="0" anchor="ctr"/>
              <a:lstStyle/>
              <a:p>
                <a:endParaRPr lang="lt-LT"/>
              </a:p>
            </p:txBody>
          </p:sp>
        </p:grpSp>
      </p:grpSp>
      <p:sp>
        <p:nvSpPr>
          <p:cNvPr id="34" name="Text Placeholder 2">
            <a:extLst>
              <a:ext uri="{FF2B5EF4-FFF2-40B4-BE49-F238E27FC236}">
                <a16:creationId xmlns:a16="http://schemas.microsoft.com/office/drawing/2014/main" id="{B3AC2251-90E7-7EFF-FB13-0389657A5E80}"/>
              </a:ext>
            </a:extLst>
          </p:cNvPr>
          <p:cNvSpPr>
            <a:spLocks noGrp="1"/>
          </p:cNvSpPr>
          <p:nvPr>
            <p:ph type="body" idx="1" hasCustomPrompt="1"/>
          </p:nvPr>
        </p:nvSpPr>
        <p:spPr>
          <a:xfrm>
            <a:off x="8675688" y="3429000"/>
            <a:ext cx="2520950" cy="906531"/>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dirty="0"/>
              <a:t>Skaitovo vardas</a:t>
            </a:r>
          </a:p>
        </p:txBody>
      </p:sp>
      <p:sp>
        <p:nvSpPr>
          <p:cNvPr id="35" name="Content Placeholder 3">
            <a:extLst>
              <a:ext uri="{FF2B5EF4-FFF2-40B4-BE49-F238E27FC236}">
                <a16:creationId xmlns:a16="http://schemas.microsoft.com/office/drawing/2014/main" id="{7A9CB671-7AD7-667B-C0C9-AAADA5E857C6}"/>
              </a:ext>
            </a:extLst>
          </p:cNvPr>
          <p:cNvSpPr>
            <a:spLocks noGrp="1"/>
          </p:cNvSpPr>
          <p:nvPr>
            <p:ph sz="half" idx="2" hasCustomPrompt="1"/>
          </p:nvPr>
        </p:nvSpPr>
        <p:spPr>
          <a:xfrm>
            <a:off x="8675688" y="4508982"/>
            <a:ext cx="2520950" cy="1799743"/>
          </a:xfrm>
        </p:spPr>
        <p:txBody>
          <a:bodyPr>
            <a:normAutofit/>
          </a:bodyPr>
          <a:lstStyle>
            <a:lvl1pPr marL="0" indent="0" algn="l">
              <a:buNone/>
              <a:defRPr sz="1100"/>
            </a:lvl1pPr>
            <a:lvl2pPr>
              <a:defRPr sz="2000"/>
            </a:lvl2pPr>
            <a:lvl3pPr>
              <a:defRPr sz="1800"/>
            </a:lvl3pPr>
            <a:lvl4pPr>
              <a:defRPr sz="1600"/>
            </a:lvl4pPr>
            <a:lvl5pPr>
              <a:defRPr sz="1600"/>
            </a:lvl5pPr>
          </a:lstStyle>
          <a:p>
            <a:pPr lvl="0"/>
            <a:r>
              <a:rPr lang="lt-LT" dirty="0"/>
              <a:t>Skaitovo kontaktai</a:t>
            </a:r>
          </a:p>
          <a:p>
            <a:r>
              <a:rPr lang="lt-LT" dirty="0"/>
              <a:t>+3706 87 66 000</a:t>
            </a:r>
          </a:p>
          <a:p>
            <a:r>
              <a:rPr lang="lt-LT" dirty="0" err="1"/>
              <a:t>info@vilniausvystymas.lt</a:t>
            </a:r>
            <a:endParaRPr lang="lt-LT" dirty="0"/>
          </a:p>
        </p:txBody>
      </p:sp>
    </p:spTree>
    <p:extLst>
      <p:ext uri="{BB962C8B-B14F-4D97-AF65-F5344CB8AC3E}">
        <p14:creationId xmlns:p14="http://schemas.microsoft.com/office/powerpoint/2010/main" val="3479032070"/>
      </p:ext>
    </p:extLst>
  </p:cSld>
  <p:clrMapOvr>
    <a:overrideClrMapping bg1="lt1" tx1="dk1" bg2="lt2" tx2="dk2" accent1="accent1" accent2="accent2" accent3="accent3" accent4="accent4" accent5="accent5" accent6="accent6" hlink="hlink" folHlink="folHlink"/>
  </p:clrMapOvr>
  <p:hf hd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arpinė Temos skaidr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36E40-990F-CDF1-EE5E-9C54DFF892E7}"/>
              </a:ext>
            </a:extLst>
          </p:cNvPr>
          <p:cNvSpPr>
            <a:spLocks noGrp="1"/>
          </p:cNvSpPr>
          <p:nvPr>
            <p:ph type="ctrTitle" hasCustomPrompt="1"/>
          </p:nvPr>
        </p:nvSpPr>
        <p:spPr>
          <a:xfrm>
            <a:off x="1176083" y="3429000"/>
            <a:ext cx="9491918" cy="2879725"/>
          </a:xfrm>
        </p:spPr>
        <p:txBody>
          <a:bodyPr bIns="36000" anchor="ctr">
            <a:normAutofit/>
          </a:bodyPr>
          <a:lstStyle>
            <a:lvl1pPr marL="0" algn="l">
              <a:lnSpc>
                <a:spcPct val="90000"/>
              </a:lnSpc>
              <a:spcBef>
                <a:spcPts val="0"/>
              </a:spcBef>
              <a:defRPr sz="6600"/>
            </a:lvl1pPr>
          </a:lstStyle>
          <a:p>
            <a:r>
              <a:rPr lang="lt-LT" dirty="0"/>
              <a:t>TARPINĖS </a:t>
            </a:r>
            <a:br>
              <a:rPr lang="lt-LT" dirty="0"/>
            </a:br>
            <a:r>
              <a:rPr lang="lt-LT" dirty="0"/>
              <a:t>SKAIDRĖS </a:t>
            </a:r>
            <a:br>
              <a:rPr lang="lt-LT" dirty="0"/>
            </a:br>
            <a:r>
              <a:rPr lang="lt-LT" dirty="0"/>
              <a:t>PAVADINIMAS</a:t>
            </a:r>
            <a:endParaRPr lang="en-LT" dirty="0"/>
          </a:p>
        </p:txBody>
      </p:sp>
    </p:spTree>
    <p:extLst>
      <p:ext uri="{BB962C8B-B14F-4D97-AF65-F5344CB8AC3E}">
        <p14:creationId xmlns:p14="http://schemas.microsoft.com/office/powerpoint/2010/main" val="2813401003"/>
      </p:ext>
    </p:extLst>
  </p:cSld>
  <p:clrMapOvr>
    <a:overrideClrMapping bg1="lt1" tx1="dk1" bg2="lt2" tx2="dk2" accent1="accent1" accent2="accent2" accent3="accent3" accent4="accent4" accent5="accent5" accent6="accent6" hlink="hlink" folHlink="folHlink"/>
  </p:clrMapOvr>
  <p:hf hd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arpinė temos skaidrė su antriniu tekst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36E40-990F-CDF1-EE5E-9C54DFF892E7}"/>
              </a:ext>
            </a:extLst>
          </p:cNvPr>
          <p:cNvSpPr>
            <a:spLocks noGrp="1"/>
          </p:cNvSpPr>
          <p:nvPr>
            <p:ph type="ctrTitle" hasCustomPrompt="1"/>
          </p:nvPr>
        </p:nvSpPr>
        <p:spPr>
          <a:xfrm>
            <a:off x="1176082" y="3429000"/>
            <a:ext cx="10020555" cy="2579955"/>
          </a:xfrm>
        </p:spPr>
        <p:txBody>
          <a:bodyPr bIns="36000" anchor="ctr">
            <a:normAutofit/>
          </a:bodyPr>
          <a:lstStyle>
            <a:lvl1pPr marL="0" algn="l">
              <a:lnSpc>
                <a:spcPct val="90000"/>
              </a:lnSpc>
              <a:spcBef>
                <a:spcPts val="0"/>
              </a:spcBef>
              <a:defRPr sz="6600"/>
            </a:lvl1pPr>
          </a:lstStyle>
          <a:p>
            <a:r>
              <a:rPr lang="lt-LT" dirty="0"/>
              <a:t>TARPINĖS </a:t>
            </a:r>
            <a:br>
              <a:rPr lang="lt-LT" dirty="0"/>
            </a:br>
            <a:r>
              <a:rPr lang="lt-LT" dirty="0"/>
              <a:t>SKAIDRĖS </a:t>
            </a:r>
            <a:br>
              <a:rPr lang="lt-LT" dirty="0"/>
            </a:br>
            <a:r>
              <a:rPr lang="lt-LT" dirty="0"/>
              <a:t>PAVADINIMAS</a:t>
            </a:r>
            <a:endParaRPr lang="en-LT" dirty="0"/>
          </a:p>
        </p:txBody>
      </p:sp>
      <p:sp>
        <p:nvSpPr>
          <p:cNvPr id="3" name="Text Placeholder 2">
            <a:extLst>
              <a:ext uri="{FF2B5EF4-FFF2-40B4-BE49-F238E27FC236}">
                <a16:creationId xmlns:a16="http://schemas.microsoft.com/office/drawing/2014/main" id="{A56EA1C6-D805-66BC-5843-8B68DB6F524C}"/>
              </a:ext>
            </a:extLst>
          </p:cNvPr>
          <p:cNvSpPr>
            <a:spLocks noGrp="1"/>
          </p:cNvSpPr>
          <p:nvPr>
            <p:ph type="body" idx="1"/>
          </p:nvPr>
        </p:nvSpPr>
        <p:spPr>
          <a:xfrm>
            <a:off x="1176083" y="6008956"/>
            <a:ext cx="10020555" cy="479765"/>
          </a:xfrm>
        </p:spPr>
        <p:txBody>
          <a:bodyPr anchor="b"/>
          <a:lstStyle>
            <a:lvl1pPr marL="0" indent="0">
              <a:buNone/>
              <a:defRPr sz="2400">
                <a:solidFill>
                  <a:schemeClr val="tx2"/>
                </a:solidFill>
                <a:latin typeface="Clash Display Medium"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dirty="0"/>
              <a:t>Spustelėkite, kad galėtumėte redaguoti šablono teksto stilius</a:t>
            </a:r>
          </a:p>
        </p:txBody>
      </p:sp>
    </p:spTree>
    <p:extLst>
      <p:ext uri="{BB962C8B-B14F-4D97-AF65-F5344CB8AC3E}">
        <p14:creationId xmlns:p14="http://schemas.microsoft.com/office/powerpoint/2010/main" val="3808520916"/>
      </p:ext>
    </p:extLst>
  </p:cSld>
  <p:clrMapOvr>
    <a:overrideClrMapping bg1="lt1" tx1="dk1" bg2="lt2" tx2="dk2" accent1="accent1" accent2="accent2" accent3="accent3" accent4="accent4" accent5="accent5" accent6="accent6" hlink="hlink" folHlink="folHlink"/>
  </p:clrMapOvr>
  <p:hf hd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Visiškai Tušč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8829422"/>
      </p:ext>
    </p:extLst>
  </p:cSld>
  <p:clrMapOvr>
    <a:masterClrMapping/>
  </p:clrMapOvr>
  <p:hf hdr="0"/>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76B4B7-7F31-2689-C389-3CF7E00BC197}"/>
              </a:ext>
            </a:extLst>
          </p:cNvPr>
          <p:cNvSpPr>
            <a:spLocks noGrp="1"/>
          </p:cNvSpPr>
          <p:nvPr>
            <p:ph type="dt" sz="half" idx="10"/>
          </p:nvPr>
        </p:nvSpPr>
        <p:spPr/>
        <p:txBody>
          <a:bodyPr/>
          <a:lstStyle/>
          <a:p>
            <a:r>
              <a:rPr lang="en-US"/>
              <a:t>2022-11-09</a:t>
            </a:r>
            <a:endParaRPr lang="en-LT"/>
          </a:p>
        </p:txBody>
      </p:sp>
      <p:sp>
        <p:nvSpPr>
          <p:cNvPr id="3" name="Footer Placeholder 2">
            <a:extLst>
              <a:ext uri="{FF2B5EF4-FFF2-40B4-BE49-F238E27FC236}">
                <a16:creationId xmlns:a16="http://schemas.microsoft.com/office/drawing/2014/main" id="{31E5BAE8-0D49-48CC-C6A6-3C1B843FCC22}"/>
              </a:ext>
            </a:extLst>
          </p:cNvPr>
          <p:cNvSpPr>
            <a:spLocks noGrp="1"/>
          </p:cNvSpPr>
          <p:nvPr>
            <p:ph type="ftr" sz="quarter" idx="11"/>
          </p:nvPr>
        </p:nvSpPr>
        <p:spPr/>
        <p:txBody>
          <a:bodyPr/>
          <a:lstStyle/>
          <a:p>
            <a:r>
              <a:rPr lang="en-GB"/>
              <a:t>VILNIAUS VYSTYMO KOMPANIJA</a:t>
            </a:r>
            <a:endParaRPr lang="en-LT"/>
          </a:p>
        </p:txBody>
      </p:sp>
      <p:sp>
        <p:nvSpPr>
          <p:cNvPr id="4" name="Slide Number Placeholder 3">
            <a:extLst>
              <a:ext uri="{FF2B5EF4-FFF2-40B4-BE49-F238E27FC236}">
                <a16:creationId xmlns:a16="http://schemas.microsoft.com/office/drawing/2014/main" id="{3A47DBDD-363A-9EDF-E999-5170DC03CB3E}"/>
              </a:ext>
            </a:extLst>
          </p:cNvPr>
          <p:cNvSpPr>
            <a:spLocks noGrp="1"/>
          </p:cNvSpPr>
          <p:nvPr>
            <p:ph type="sldNum" sz="quarter" idx="12"/>
          </p:nvPr>
        </p:nvSpPr>
        <p:spPr/>
        <p:txBody>
          <a:bodyPr/>
          <a:lstStyle/>
          <a:p>
            <a:fld id="{96A2724C-3255-754F-837D-4B9E719020A6}" type="slidenum">
              <a:rPr lang="en-LT" smtClean="0"/>
              <a:t>‹#›</a:t>
            </a:fld>
            <a:endParaRPr lang="en-LT"/>
          </a:p>
        </p:txBody>
      </p:sp>
    </p:spTree>
    <p:extLst>
      <p:ext uri="{BB962C8B-B14F-4D97-AF65-F5344CB8AC3E}">
        <p14:creationId xmlns:p14="http://schemas.microsoft.com/office/powerpoint/2010/main" val="3888649414"/>
      </p:ext>
    </p:extLst>
  </p:cSld>
  <p:clrMapOvr>
    <a:masterClrMapping/>
  </p:clrMapOvr>
  <p:hf hdr="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D04C5-F7DD-D3A8-FAB0-F483D4FE07D7}"/>
              </a:ext>
            </a:extLst>
          </p:cNvPr>
          <p:cNvSpPr>
            <a:spLocks noGrp="1"/>
          </p:cNvSpPr>
          <p:nvPr>
            <p:ph type="title"/>
          </p:nvPr>
        </p:nvSpPr>
        <p:spPr/>
        <p:txBody>
          <a:bodyPr/>
          <a:lstStyle/>
          <a:p>
            <a:r>
              <a:rPr lang="lt-LT"/>
              <a:t>Spustelėję redaguokite stilių</a:t>
            </a:r>
            <a:endParaRPr lang="en-LT"/>
          </a:p>
        </p:txBody>
      </p:sp>
      <p:sp>
        <p:nvSpPr>
          <p:cNvPr id="3" name="Date Placeholder 2">
            <a:extLst>
              <a:ext uri="{FF2B5EF4-FFF2-40B4-BE49-F238E27FC236}">
                <a16:creationId xmlns:a16="http://schemas.microsoft.com/office/drawing/2014/main" id="{98470940-CF16-2C3F-9B49-571B3CDCA155}"/>
              </a:ext>
            </a:extLst>
          </p:cNvPr>
          <p:cNvSpPr>
            <a:spLocks noGrp="1"/>
          </p:cNvSpPr>
          <p:nvPr>
            <p:ph type="dt" sz="half" idx="10"/>
          </p:nvPr>
        </p:nvSpPr>
        <p:spPr/>
        <p:txBody>
          <a:bodyPr/>
          <a:lstStyle/>
          <a:p>
            <a:r>
              <a:rPr lang="en-US"/>
              <a:t>2022-11-09</a:t>
            </a:r>
            <a:endParaRPr lang="en-LT"/>
          </a:p>
        </p:txBody>
      </p:sp>
      <p:sp>
        <p:nvSpPr>
          <p:cNvPr id="4" name="Footer Placeholder 3">
            <a:extLst>
              <a:ext uri="{FF2B5EF4-FFF2-40B4-BE49-F238E27FC236}">
                <a16:creationId xmlns:a16="http://schemas.microsoft.com/office/drawing/2014/main" id="{2375342F-88FA-84D5-0979-BF2FA8CEFAD3}"/>
              </a:ext>
            </a:extLst>
          </p:cNvPr>
          <p:cNvSpPr>
            <a:spLocks noGrp="1"/>
          </p:cNvSpPr>
          <p:nvPr>
            <p:ph type="ftr" sz="quarter" idx="11"/>
          </p:nvPr>
        </p:nvSpPr>
        <p:spPr/>
        <p:txBody>
          <a:bodyPr/>
          <a:lstStyle/>
          <a:p>
            <a:r>
              <a:rPr lang="en-GB"/>
              <a:t>VILNIAUS VYSTYMO KOMPANIJA</a:t>
            </a:r>
            <a:endParaRPr lang="en-LT"/>
          </a:p>
        </p:txBody>
      </p:sp>
      <p:sp>
        <p:nvSpPr>
          <p:cNvPr id="5" name="Slide Number Placeholder 4">
            <a:extLst>
              <a:ext uri="{FF2B5EF4-FFF2-40B4-BE49-F238E27FC236}">
                <a16:creationId xmlns:a16="http://schemas.microsoft.com/office/drawing/2014/main" id="{36F92653-C90B-934E-41F1-50A6B9510B2E}"/>
              </a:ext>
            </a:extLst>
          </p:cNvPr>
          <p:cNvSpPr>
            <a:spLocks noGrp="1"/>
          </p:cNvSpPr>
          <p:nvPr>
            <p:ph type="sldNum" sz="quarter" idx="12"/>
          </p:nvPr>
        </p:nvSpPr>
        <p:spPr/>
        <p:txBody>
          <a:bodyPr/>
          <a:lstStyle/>
          <a:p>
            <a:fld id="{96A2724C-3255-754F-837D-4B9E719020A6}" type="slidenum">
              <a:rPr lang="en-LT" smtClean="0"/>
              <a:t>‹#›</a:t>
            </a:fld>
            <a:endParaRPr lang="en-LT"/>
          </a:p>
        </p:txBody>
      </p:sp>
    </p:spTree>
    <p:extLst>
      <p:ext uri="{BB962C8B-B14F-4D97-AF65-F5344CB8AC3E}">
        <p14:creationId xmlns:p14="http://schemas.microsoft.com/office/powerpoint/2010/main" val="2421422351"/>
      </p:ext>
    </p:extLst>
  </p:cSld>
  <p:clrMapOvr>
    <a:masterClrMapping/>
  </p:clrMapOvr>
  <p:hf hdr="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Pavadinimas ir turiny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4FA4D-2B44-1905-A8C6-822227A90112}"/>
              </a:ext>
            </a:extLst>
          </p:cNvPr>
          <p:cNvSpPr>
            <a:spLocks noGrp="1"/>
          </p:cNvSpPr>
          <p:nvPr>
            <p:ph type="title"/>
          </p:nvPr>
        </p:nvSpPr>
        <p:spPr/>
        <p:txBody>
          <a:bodyPr/>
          <a:lstStyle/>
          <a:p>
            <a:r>
              <a:rPr lang="lt-LT"/>
              <a:t>Spustelėję redaguokite stilių</a:t>
            </a:r>
            <a:endParaRPr lang="en-LT"/>
          </a:p>
        </p:txBody>
      </p:sp>
      <p:sp>
        <p:nvSpPr>
          <p:cNvPr id="3" name="Content Placeholder 2">
            <a:extLst>
              <a:ext uri="{FF2B5EF4-FFF2-40B4-BE49-F238E27FC236}">
                <a16:creationId xmlns:a16="http://schemas.microsoft.com/office/drawing/2014/main" id="{7D37DFE1-AC54-3FC0-1535-5AAD0E5F3950}"/>
              </a:ext>
            </a:extLst>
          </p:cNvPr>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LT"/>
          </a:p>
        </p:txBody>
      </p:sp>
      <p:sp>
        <p:nvSpPr>
          <p:cNvPr id="4" name="Date Placeholder 3">
            <a:extLst>
              <a:ext uri="{FF2B5EF4-FFF2-40B4-BE49-F238E27FC236}">
                <a16:creationId xmlns:a16="http://schemas.microsoft.com/office/drawing/2014/main" id="{F8A80578-C592-6697-4161-8AC03353297D}"/>
              </a:ext>
            </a:extLst>
          </p:cNvPr>
          <p:cNvSpPr>
            <a:spLocks noGrp="1"/>
          </p:cNvSpPr>
          <p:nvPr>
            <p:ph type="dt" sz="half" idx="10"/>
          </p:nvPr>
        </p:nvSpPr>
        <p:spPr/>
        <p:txBody>
          <a:bodyPr/>
          <a:lstStyle/>
          <a:p>
            <a:r>
              <a:rPr lang="en-US"/>
              <a:t>2022-11-09</a:t>
            </a:r>
            <a:endParaRPr lang="en-LT"/>
          </a:p>
        </p:txBody>
      </p:sp>
      <p:sp>
        <p:nvSpPr>
          <p:cNvPr id="5" name="Footer Placeholder 4">
            <a:extLst>
              <a:ext uri="{FF2B5EF4-FFF2-40B4-BE49-F238E27FC236}">
                <a16:creationId xmlns:a16="http://schemas.microsoft.com/office/drawing/2014/main" id="{F8C5563D-21AA-5FE2-9905-71EC515A8B40}"/>
              </a:ext>
            </a:extLst>
          </p:cNvPr>
          <p:cNvSpPr>
            <a:spLocks noGrp="1"/>
          </p:cNvSpPr>
          <p:nvPr>
            <p:ph type="ftr" sz="quarter" idx="11"/>
          </p:nvPr>
        </p:nvSpPr>
        <p:spPr/>
        <p:txBody>
          <a:bodyPr/>
          <a:lstStyle/>
          <a:p>
            <a:r>
              <a:rPr lang="en-GB"/>
              <a:t>VILNIAUS VYSTYMO KOMPANIJA</a:t>
            </a:r>
            <a:endParaRPr lang="en-LT"/>
          </a:p>
        </p:txBody>
      </p:sp>
      <p:sp>
        <p:nvSpPr>
          <p:cNvPr id="6" name="Slide Number Placeholder 5">
            <a:extLst>
              <a:ext uri="{FF2B5EF4-FFF2-40B4-BE49-F238E27FC236}">
                <a16:creationId xmlns:a16="http://schemas.microsoft.com/office/drawing/2014/main" id="{3F84EE61-07FA-1BC6-BF4B-C73C5C778582}"/>
              </a:ext>
            </a:extLst>
          </p:cNvPr>
          <p:cNvSpPr>
            <a:spLocks noGrp="1"/>
          </p:cNvSpPr>
          <p:nvPr>
            <p:ph type="sldNum" sz="quarter" idx="12"/>
          </p:nvPr>
        </p:nvSpPr>
        <p:spPr/>
        <p:txBody>
          <a:bodyPr/>
          <a:lstStyle/>
          <a:p>
            <a:fld id="{96A2724C-3255-754F-837D-4B9E719020A6}" type="slidenum">
              <a:rPr lang="en-LT" smtClean="0"/>
              <a:t>‹#›</a:t>
            </a:fld>
            <a:endParaRPr lang="en-LT"/>
          </a:p>
        </p:txBody>
      </p:sp>
    </p:spTree>
    <p:extLst>
      <p:ext uri="{BB962C8B-B14F-4D97-AF65-F5344CB8AC3E}">
        <p14:creationId xmlns:p14="http://schemas.microsoft.com/office/powerpoint/2010/main" val="1997168159"/>
      </p:ext>
    </p:extLst>
  </p:cSld>
  <p:clrMapOvr>
    <a:overrideClrMapping bg1="lt1" tx1="dk1" bg2="lt2" tx2="dk2" accent1="accent1" accent2="accent2" accent3="accent3" accent4="accent4" accent5="accent5" accent6="accent6" hlink="hlink" folHlink="folHlink"/>
  </p:clrMapOvr>
  <p:hf hdr="0"/>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2E84-D29A-EF83-D7EB-0CB239FD539E}"/>
              </a:ext>
            </a:extLst>
          </p:cNvPr>
          <p:cNvSpPr>
            <a:spLocks noGrp="1"/>
          </p:cNvSpPr>
          <p:nvPr>
            <p:ph type="title"/>
          </p:nvPr>
        </p:nvSpPr>
        <p:spPr/>
        <p:txBody>
          <a:bodyPr/>
          <a:lstStyle/>
          <a:p>
            <a:r>
              <a:rPr lang="lt-LT"/>
              <a:t>Spustelėję redaguokite stilių</a:t>
            </a:r>
            <a:endParaRPr lang="en-LT"/>
          </a:p>
        </p:txBody>
      </p:sp>
      <p:sp>
        <p:nvSpPr>
          <p:cNvPr id="3" name="Content Placeholder 2">
            <a:extLst>
              <a:ext uri="{FF2B5EF4-FFF2-40B4-BE49-F238E27FC236}">
                <a16:creationId xmlns:a16="http://schemas.microsoft.com/office/drawing/2014/main" id="{ABFD1E55-8EBC-A1EA-45D4-890D8395502F}"/>
              </a:ext>
            </a:extLst>
          </p:cNvPr>
          <p:cNvSpPr>
            <a:spLocks noGrp="1"/>
          </p:cNvSpPr>
          <p:nvPr>
            <p:ph sz="half" idx="1"/>
          </p:nvPr>
        </p:nvSpPr>
        <p:spPr>
          <a:xfrm>
            <a:off x="576264" y="1825625"/>
            <a:ext cx="5219700" cy="4483100"/>
          </a:xfrm>
        </p:spPr>
        <p:txBody>
          <a:bodyPr>
            <a:normAutofit/>
          </a:bodyPr>
          <a:lstStyle>
            <a:lvl1pPr>
              <a:defRPr sz="2400"/>
            </a:lvl1pPr>
            <a:lvl2pPr>
              <a:defRPr sz="2000"/>
            </a:lvl2pPr>
            <a:lvl3pPr>
              <a:defRPr sz="1800"/>
            </a:lvl3pPr>
            <a:lvl4pPr>
              <a:defRPr sz="1600"/>
            </a:lvl4pPr>
            <a:lvl5pPr>
              <a:defRPr sz="160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4" name="Content Placeholder 3">
            <a:extLst>
              <a:ext uri="{FF2B5EF4-FFF2-40B4-BE49-F238E27FC236}">
                <a16:creationId xmlns:a16="http://schemas.microsoft.com/office/drawing/2014/main" id="{EA4AB8E5-5915-86A9-2150-F3FC22757107}"/>
              </a:ext>
            </a:extLst>
          </p:cNvPr>
          <p:cNvSpPr>
            <a:spLocks noGrp="1"/>
          </p:cNvSpPr>
          <p:nvPr>
            <p:ph sz="half" idx="2"/>
          </p:nvPr>
        </p:nvSpPr>
        <p:spPr>
          <a:xfrm>
            <a:off x="5975350" y="1825625"/>
            <a:ext cx="5221288" cy="4483100"/>
          </a:xfrm>
        </p:spPr>
        <p:txBody>
          <a:bodyPr>
            <a:normAutofit/>
          </a:bodyPr>
          <a:lstStyle>
            <a:lvl1pPr>
              <a:defRPr sz="2400"/>
            </a:lvl1pPr>
            <a:lvl2pPr>
              <a:defRPr sz="2000"/>
            </a:lvl2pPr>
            <a:lvl3pPr>
              <a:defRPr sz="1800"/>
            </a:lvl3pPr>
            <a:lvl4pPr>
              <a:defRPr sz="1600"/>
            </a:lvl4pPr>
            <a:lvl5pPr>
              <a:defRPr sz="1600"/>
            </a:lvl5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LT"/>
          </a:p>
        </p:txBody>
      </p:sp>
      <p:sp>
        <p:nvSpPr>
          <p:cNvPr id="5" name="Date Placeholder 4">
            <a:extLst>
              <a:ext uri="{FF2B5EF4-FFF2-40B4-BE49-F238E27FC236}">
                <a16:creationId xmlns:a16="http://schemas.microsoft.com/office/drawing/2014/main" id="{DE729100-C1F8-829C-5F68-F1AFB3278F24}"/>
              </a:ext>
            </a:extLst>
          </p:cNvPr>
          <p:cNvSpPr>
            <a:spLocks noGrp="1"/>
          </p:cNvSpPr>
          <p:nvPr>
            <p:ph type="dt" sz="half" idx="10"/>
          </p:nvPr>
        </p:nvSpPr>
        <p:spPr/>
        <p:txBody>
          <a:bodyPr/>
          <a:lstStyle/>
          <a:p>
            <a:r>
              <a:rPr lang="en-US"/>
              <a:t>2022-11-09</a:t>
            </a:r>
            <a:endParaRPr lang="en-LT"/>
          </a:p>
        </p:txBody>
      </p:sp>
      <p:sp>
        <p:nvSpPr>
          <p:cNvPr id="6" name="Footer Placeholder 5">
            <a:extLst>
              <a:ext uri="{FF2B5EF4-FFF2-40B4-BE49-F238E27FC236}">
                <a16:creationId xmlns:a16="http://schemas.microsoft.com/office/drawing/2014/main" id="{1D82E1C4-5D1A-0703-C61F-C0A6D2813827}"/>
              </a:ext>
            </a:extLst>
          </p:cNvPr>
          <p:cNvSpPr>
            <a:spLocks noGrp="1"/>
          </p:cNvSpPr>
          <p:nvPr>
            <p:ph type="ftr" sz="quarter" idx="11"/>
          </p:nvPr>
        </p:nvSpPr>
        <p:spPr/>
        <p:txBody>
          <a:bodyPr/>
          <a:lstStyle/>
          <a:p>
            <a:r>
              <a:rPr lang="en-GB"/>
              <a:t>VILNIAUS VYSTYMO KOMPANIJA</a:t>
            </a:r>
            <a:endParaRPr lang="en-LT"/>
          </a:p>
        </p:txBody>
      </p:sp>
      <p:sp>
        <p:nvSpPr>
          <p:cNvPr id="7" name="Slide Number Placeholder 6">
            <a:extLst>
              <a:ext uri="{FF2B5EF4-FFF2-40B4-BE49-F238E27FC236}">
                <a16:creationId xmlns:a16="http://schemas.microsoft.com/office/drawing/2014/main" id="{57AB934B-05F7-BCEF-055D-08FBA53D5E47}"/>
              </a:ext>
            </a:extLst>
          </p:cNvPr>
          <p:cNvSpPr>
            <a:spLocks noGrp="1"/>
          </p:cNvSpPr>
          <p:nvPr>
            <p:ph type="sldNum" sz="quarter" idx="12"/>
          </p:nvPr>
        </p:nvSpPr>
        <p:spPr/>
        <p:txBody>
          <a:bodyPr/>
          <a:lstStyle/>
          <a:p>
            <a:fld id="{96A2724C-3255-754F-837D-4B9E719020A6}" type="slidenum">
              <a:rPr lang="en-LT" smtClean="0"/>
              <a:t>‹#›</a:t>
            </a:fld>
            <a:endParaRPr lang="en-LT"/>
          </a:p>
        </p:txBody>
      </p:sp>
    </p:spTree>
    <p:extLst>
      <p:ext uri="{BB962C8B-B14F-4D97-AF65-F5344CB8AC3E}">
        <p14:creationId xmlns:p14="http://schemas.microsoft.com/office/powerpoint/2010/main" val="900179566"/>
      </p:ext>
    </p:extLst>
  </p:cSld>
  <p:clrMapOvr>
    <a:masterClrMapping/>
  </p:clrMapOvr>
  <p:hf hdr="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rys turinia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2E84-D29A-EF83-D7EB-0CB239FD539E}"/>
              </a:ext>
            </a:extLst>
          </p:cNvPr>
          <p:cNvSpPr>
            <a:spLocks noGrp="1"/>
          </p:cNvSpPr>
          <p:nvPr>
            <p:ph type="title"/>
          </p:nvPr>
        </p:nvSpPr>
        <p:spPr/>
        <p:txBody>
          <a:bodyPr/>
          <a:lstStyle/>
          <a:p>
            <a:r>
              <a:rPr lang="lt-LT"/>
              <a:t>Spustelėję redaguokite stilių</a:t>
            </a:r>
            <a:endParaRPr lang="en-LT"/>
          </a:p>
        </p:txBody>
      </p:sp>
      <p:sp>
        <p:nvSpPr>
          <p:cNvPr id="3" name="Content Placeholder 2">
            <a:extLst>
              <a:ext uri="{FF2B5EF4-FFF2-40B4-BE49-F238E27FC236}">
                <a16:creationId xmlns:a16="http://schemas.microsoft.com/office/drawing/2014/main" id="{ABFD1E55-8EBC-A1EA-45D4-890D8395502F}"/>
              </a:ext>
            </a:extLst>
          </p:cNvPr>
          <p:cNvSpPr>
            <a:spLocks noGrp="1"/>
          </p:cNvSpPr>
          <p:nvPr>
            <p:ph sz="half" idx="1"/>
          </p:nvPr>
        </p:nvSpPr>
        <p:spPr>
          <a:xfrm>
            <a:off x="576264" y="1825625"/>
            <a:ext cx="3419474" cy="4483100"/>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5" name="Date Placeholder 4">
            <a:extLst>
              <a:ext uri="{FF2B5EF4-FFF2-40B4-BE49-F238E27FC236}">
                <a16:creationId xmlns:a16="http://schemas.microsoft.com/office/drawing/2014/main" id="{DE729100-C1F8-829C-5F68-F1AFB3278F24}"/>
              </a:ext>
            </a:extLst>
          </p:cNvPr>
          <p:cNvSpPr>
            <a:spLocks noGrp="1"/>
          </p:cNvSpPr>
          <p:nvPr>
            <p:ph type="dt" sz="half" idx="10"/>
          </p:nvPr>
        </p:nvSpPr>
        <p:spPr/>
        <p:txBody>
          <a:bodyPr/>
          <a:lstStyle/>
          <a:p>
            <a:r>
              <a:rPr lang="en-US"/>
              <a:t>2022-11-09</a:t>
            </a:r>
            <a:endParaRPr lang="en-LT"/>
          </a:p>
        </p:txBody>
      </p:sp>
      <p:sp>
        <p:nvSpPr>
          <p:cNvPr id="6" name="Footer Placeholder 5">
            <a:extLst>
              <a:ext uri="{FF2B5EF4-FFF2-40B4-BE49-F238E27FC236}">
                <a16:creationId xmlns:a16="http://schemas.microsoft.com/office/drawing/2014/main" id="{1D82E1C4-5D1A-0703-C61F-C0A6D2813827}"/>
              </a:ext>
            </a:extLst>
          </p:cNvPr>
          <p:cNvSpPr>
            <a:spLocks noGrp="1"/>
          </p:cNvSpPr>
          <p:nvPr>
            <p:ph type="ftr" sz="quarter" idx="11"/>
          </p:nvPr>
        </p:nvSpPr>
        <p:spPr/>
        <p:txBody>
          <a:bodyPr/>
          <a:lstStyle/>
          <a:p>
            <a:r>
              <a:rPr lang="en-GB"/>
              <a:t>VILNIAUS VYSTYMO KOMPANIJA</a:t>
            </a:r>
            <a:endParaRPr lang="en-LT"/>
          </a:p>
        </p:txBody>
      </p:sp>
      <p:sp>
        <p:nvSpPr>
          <p:cNvPr id="7" name="Slide Number Placeholder 6">
            <a:extLst>
              <a:ext uri="{FF2B5EF4-FFF2-40B4-BE49-F238E27FC236}">
                <a16:creationId xmlns:a16="http://schemas.microsoft.com/office/drawing/2014/main" id="{57AB934B-05F7-BCEF-055D-08FBA53D5E47}"/>
              </a:ext>
            </a:extLst>
          </p:cNvPr>
          <p:cNvSpPr>
            <a:spLocks noGrp="1"/>
          </p:cNvSpPr>
          <p:nvPr>
            <p:ph type="sldNum" sz="quarter" idx="12"/>
          </p:nvPr>
        </p:nvSpPr>
        <p:spPr/>
        <p:txBody>
          <a:bodyPr/>
          <a:lstStyle/>
          <a:p>
            <a:fld id="{96A2724C-3255-754F-837D-4B9E719020A6}" type="slidenum">
              <a:rPr lang="en-LT" smtClean="0"/>
              <a:t>‹#›</a:t>
            </a:fld>
            <a:endParaRPr lang="en-LT"/>
          </a:p>
        </p:txBody>
      </p:sp>
      <p:sp>
        <p:nvSpPr>
          <p:cNvPr id="8" name="Content Placeholder 2">
            <a:extLst>
              <a:ext uri="{FF2B5EF4-FFF2-40B4-BE49-F238E27FC236}">
                <a16:creationId xmlns:a16="http://schemas.microsoft.com/office/drawing/2014/main" id="{A8AFA2C6-76ED-2130-34CE-F92D24EC3BB5}"/>
              </a:ext>
            </a:extLst>
          </p:cNvPr>
          <p:cNvSpPr>
            <a:spLocks noGrp="1"/>
          </p:cNvSpPr>
          <p:nvPr>
            <p:ph sz="half" idx="13"/>
          </p:nvPr>
        </p:nvSpPr>
        <p:spPr>
          <a:xfrm>
            <a:off x="4176714" y="1825625"/>
            <a:ext cx="3419474" cy="4483100"/>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9" name="Content Placeholder 2">
            <a:extLst>
              <a:ext uri="{FF2B5EF4-FFF2-40B4-BE49-F238E27FC236}">
                <a16:creationId xmlns:a16="http://schemas.microsoft.com/office/drawing/2014/main" id="{264727D1-80FB-CB70-B76F-AFA63967EE2E}"/>
              </a:ext>
            </a:extLst>
          </p:cNvPr>
          <p:cNvSpPr>
            <a:spLocks noGrp="1"/>
          </p:cNvSpPr>
          <p:nvPr>
            <p:ph sz="half" idx="14"/>
          </p:nvPr>
        </p:nvSpPr>
        <p:spPr>
          <a:xfrm>
            <a:off x="7777164" y="1825852"/>
            <a:ext cx="3419474" cy="4483100"/>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Tree>
    <p:extLst>
      <p:ext uri="{BB962C8B-B14F-4D97-AF65-F5344CB8AC3E}">
        <p14:creationId xmlns:p14="http://schemas.microsoft.com/office/powerpoint/2010/main" val="3979001269"/>
      </p:ext>
    </p:extLst>
  </p:cSld>
  <p:clrMapOvr>
    <a:masterClrMapping/>
  </p:clrMapOvr>
  <p:hf hdr="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Keturi turiniai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2E84-D29A-EF83-D7EB-0CB239FD539E}"/>
              </a:ext>
            </a:extLst>
          </p:cNvPr>
          <p:cNvSpPr>
            <a:spLocks noGrp="1"/>
          </p:cNvSpPr>
          <p:nvPr>
            <p:ph type="title"/>
          </p:nvPr>
        </p:nvSpPr>
        <p:spPr/>
        <p:txBody>
          <a:bodyPr/>
          <a:lstStyle/>
          <a:p>
            <a:r>
              <a:rPr lang="lt-LT"/>
              <a:t>Spustelėję redaguokite stilių</a:t>
            </a:r>
            <a:endParaRPr lang="en-LT"/>
          </a:p>
        </p:txBody>
      </p:sp>
      <p:sp>
        <p:nvSpPr>
          <p:cNvPr id="3" name="Content Placeholder 2">
            <a:extLst>
              <a:ext uri="{FF2B5EF4-FFF2-40B4-BE49-F238E27FC236}">
                <a16:creationId xmlns:a16="http://schemas.microsoft.com/office/drawing/2014/main" id="{ABFD1E55-8EBC-A1EA-45D4-890D8395502F}"/>
              </a:ext>
            </a:extLst>
          </p:cNvPr>
          <p:cNvSpPr>
            <a:spLocks noGrp="1"/>
          </p:cNvSpPr>
          <p:nvPr>
            <p:ph sz="half" idx="1"/>
          </p:nvPr>
        </p:nvSpPr>
        <p:spPr>
          <a:xfrm>
            <a:off x="588268" y="1821628"/>
            <a:ext cx="5219700" cy="2207362"/>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4" name="Content Placeholder 3">
            <a:extLst>
              <a:ext uri="{FF2B5EF4-FFF2-40B4-BE49-F238E27FC236}">
                <a16:creationId xmlns:a16="http://schemas.microsoft.com/office/drawing/2014/main" id="{EA4AB8E5-5915-86A9-2150-F3FC22757107}"/>
              </a:ext>
            </a:extLst>
          </p:cNvPr>
          <p:cNvSpPr>
            <a:spLocks noGrp="1"/>
          </p:cNvSpPr>
          <p:nvPr>
            <p:ph sz="half" idx="2"/>
          </p:nvPr>
        </p:nvSpPr>
        <p:spPr>
          <a:xfrm>
            <a:off x="5987280" y="1821628"/>
            <a:ext cx="5221288" cy="2207362"/>
          </a:xfrm>
        </p:spPr>
        <p:txBody>
          <a:bodyPr>
            <a:normAutofit/>
          </a:bodyPr>
          <a:lstStyle>
            <a:lvl1pPr>
              <a:defRPr sz="1400"/>
            </a:lvl1pPr>
            <a:lvl2pPr>
              <a:defRPr sz="1200"/>
            </a:lvl2pPr>
            <a:lvl3pPr>
              <a:defRPr sz="1100"/>
            </a:lvl3pPr>
            <a:lvl4pPr>
              <a:defRPr sz="1050"/>
            </a:lvl4pPr>
            <a:lvl5pPr>
              <a:defRPr sz="1050"/>
            </a:lvl5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LT"/>
          </a:p>
        </p:txBody>
      </p:sp>
      <p:sp>
        <p:nvSpPr>
          <p:cNvPr id="5" name="Date Placeholder 4">
            <a:extLst>
              <a:ext uri="{FF2B5EF4-FFF2-40B4-BE49-F238E27FC236}">
                <a16:creationId xmlns:a16="http://schemas.microsoft.com/office/drawing/2014/main" id="{DE729100-C1F8-829C-5F68-F1AFB3278F24}"/>
              </a:ext>
            </a:extLst>
          </p:cNvPr>
          <p:cNvSpPr>
            <a:spLocks noGrp="1"/>
          </p:cNvSpPr>
          <p:nvPr>
            <p:ph type="dt" sz="half" idx="10"/>
          </p:nvPr>
        </p:nvSpPr>
        <p:spPr/>
        <p:txBody>
          <a:bodyPr/>
          <a:lstStyle/>
          <a:p>
            <a:r>
              <a:rPr lang="en-US"/>
              <a:t>2022-11-09</a:t>
            </a:r>
            <a:endParaRPr lang="en-LT"/>
          </a:p>
        </p:txBody>
      </p:sp>
      <p:sp>
        <p:nvSpPr>
          <p:cNvPr id="6" name="Footer Placeholder 5">
            <a:extLst>
              <a:ext uri="{FF2B5EF4-FFF2-40B4-BE49-F238E27FC236}">
                <a16:creationId xmlns:a16="http://schemas.microsoft.com/office/drawing/2014/main" id="{1D82E1C4-5D1A-0703-C61F-C0A6D2813827}"/>
              </a:ext>
            </a:extLst>
          </p:cNvPr>
          <p:cNvSpPr>
            <a:spLocks noGrp="1"/>
          </p:cNvSpPr>
          <p:nvPr>
            <p:ph type="ftr" sz="quarter" idx="11"/>
          </p:nvPr>
        </p:nvSpPr>
        <p:spPr/>
        <p:txBody>
          <a:bodyPr/>
          <a:lstStyle/>
          <a:p>
            <a:r>
              <a:rPr lang="en-GB"/>
              <a:t>VILNIAUS VYSTYMO KOMPANIJA</a:t>
            </a:r>
            <a:endParaRPr lang="en-LT"/>
          </a:p>
        </p:txBody>
      </p:sp>
      <p:sp>
        <p:nvSpPr>
          <p:cNvPr id="7" name="Slide Number Placeholder 6">
            <a:extLst>
              <a:ext uri="{FF2B5EF4-FFF2-40B4-BE49-F238E27FC236}">
                <a16:creationId xmlns:a16="http://schemas.microsoft.com/office/drawing/2014/main" id="{57AB934B-05F7-BCEF-055D-08FBA53D5E47}"/>
              </a:ext>
            </a:extLst>
          </p:cNvPr>
          <p:cNvSpPr>
            <a:spLocks noGrp="1"/>
          </p:cNvSpPr>
          <p:nvPr>
            <p:ph type="sldNum" sz="quarter" idx="12"/>
          </p:nvPr>
        </p:nvSpPr>
        <p:spPr/>
        <p:txBody>
          <a:bodyPr/>
          <a:lstStyle/>
          <a:p>
            <a:fld id="{96A2724C-3255-754F-837D-4B9E719020A6}" type="slidenum">
              <a:rPr lang="en-LT" smtClean="0"/>
              <a:t>‹#›</a:t>
            </a:fld>
            <a:endParaRPr lang="en-LT"/>
          </a:p>
        </p:txBody>
      </p:sp>
      <p:sp>
        <p:nvSpPr>
          <p:cNvPr id="8" name="Content Placeholder 2">
            <a:extLst>
              <a:ext uri="{FF2B5EF4-FFF2-40B4-BE49-F238E27FC236}">
                <a16:creationId xmlns:a16="http://schemas.microsoft.com/office/drawing/2014/main" id="{BA552BF8-287C-B12A-7BE5-B0459488191D}"/>
              </a:ext>
            </a:extLst>
          </p:cNvPr>
          <p:cNvSpPr>
            <a:spLocks noGrp="1"/>
          </p:cNvSpPr>
          <p:nvPr>
            <p:ph sz="half" idx="13"/>
          </p:nvPr>
        </p:nvSpPr>
        <p:spPr>
          <a:xfrm>
            <a:off x="584399" y="4101364"/>
            <a:ext cx="5219700" cy="2207362"/>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9" name="Content Placeholder 3">
            <a:extLst>
              <a:ext uri="{FF2B5EF4-FFF2-40B4-BE49-F238E27FC236}">
                <a16:creationId xmlns:a16="http://schemas.microsoft.com/office/drawing/2014/main" id="{4DD48963-FB7F-0CFF-1181-18F821BC8D57}"/>
              </a:ext>
            </a:extLst>
          </p:cNvPr>
          <p:cNvSpPr>
            <a:spLocks noGrp="1"/>
          </p:cNvSpPr>
          <p:nvPr>
            <p:ph sz="half" idx="14"/>
          </p:nvPr>
        </p:nvSpPr>
        <p:spPr>
          <a:xfrm>
            <a:off x="5983485" y="4101364"/>
            <a:ext cx="5221288" cy="2207362"/>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Tree>
    <p:extLst>
      <p:ext uri="{BB962C8B-B14F-4D97-AF65-F5344CB8AC3E}">
        <p14:creationId xmlns:p14="http://schemas.microsoft.com/office/powerpoint/2010/main" val="2677627133"/>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D04C5-F7DD-D3A8-FAB0-F483D4FE07D7}"/>
              </a:ext>
            </a:extLst>
          </p:cNvPr>
          <p:cNvSpPr>
            <a:spLocks noGrp="1"/>
          </p:cNvSpPr>
          <p:nvPr>
            <p:ph type="title"/>
          </p:nvPr>
        </p:nvSpPr>
        <p:spPr/>
        <p:txBody>
          <a:bodyPr/>
          <a:lstStyle/>
          <a:p>
            <a:r>
              <a:rPr lang="en-US"/>
              <a:t>Click to edit Master title style</a:t>
            </a:r>
            <a:endParaRPr lang="en-LT"/>
          </a:p>
        </p:txBody>
      </p:sp>
      <p:sp>
        <p:nvSpPr>
          <p:cNvPr id="3" name="Date Placeholder 2">
            <a:extLst>
              <a:ext uri="{FF2B5EF4-FFF2-40B4-BE49-F238E27FC236}">
                <a16:creationId xmlns:a16="http://schemas.microsoft.com/office/drawing/2014/main" id="{98470940-CF16-2C3F-9B49-571B3CDCA155}"/>
              </a:ext>
            </a:extLst>
          </p:cNvPr>
          <p:cNvSpPr>
            <a:spLocks noGrp="1"/>
          </p:cNvSpPr>
          <p:nvPr>
            <p:ph type="dt" sz="half" idx="10"/>
          </p:nvPr>
        </p:nvSpPr>
        <p:spPr/>
        <p:txBody>
          <a:bodyPr/>
          <a:lstStyle/>
          <a:p>
            <a:r>
              <a:rPr lang="en-US"/>
              <a:t>2022-11-09</a:t>
            </a:r>
            <a:endParaRPr lang="en-LT"/>
          </a:p>
        </p:txBody>
      </p:sp>
      <p:sp>
        <p:nvSpPr>
          <p:cNvPr id="4" name="Footer Placeholder 3">
            <a:extLst>
              <a:ext uri="{FF2B5EF4-FFF2-40B4-BE49-F238E27FC236}">
                <a16:creationId xmlns:a16="http://schemas.microsoft.com/office/drawing/2014/main" id="{2375342F-88FA-84D5-0979-BF2FA8CEFAD3}"/>
              </a:ext>
            </a:extLst>
          </p:cNvPr>
          <p:cNvSpPr>
            <a:spLocks noGrp="1"/>
          </p:cNvSpPr>
          <p:nvPr>
            <p:ph type="ftr" sz="quarter" idx="11"/>
          </p:nvPr>
        </p:nvSpPr>
        <p:spPr/>
        <p:txBody>
          <a:bodyPr/>
          <a:lstStyle/>
          <a:p>
            <a:r>
              <a:rPr lang="en-GB"/>
              <a:t>VILNIAUS VYSTYMO KOMPANIJA</a:t>
            </a:r>
            <a:endParaRPr lang="en-LT"/>
          </a:p>
        </p:txBody>
      </p:sp>
      <p:sp>
        <p:nvSpPr>
          <p:cNvPr id="5" name="Slide Number Placeholder 4">
            <a:extLst>
              <a:ext uri="{FF2B5EF4-FFF2-40B4-BE49-F238E27FC236}">
                <a16:creationId xmlns:a16="http://schemas.microsoft.com/office/drawing/2014/main" id="{36F92653-C90B-934E-41F1-50A6B9510B2E}"/>
              </a:ext>
            </a:extLst>
          </p:cNvPr>
          <p:cNvSpPr>
            <a:spLocks noGrp="1"/>
          </p:cNvSpPr>
          <p:nvPr>
            <p:ph type="sldNum" sz="quarter" idx="12"/>
          </p:nvPr>
        </p:nvSpPr>
        <p:spPr/>
        <p:txBody>
          <a:bodyPr/>
          <a:lstStyle/>
          <a:p>
            <a:fld id="{96A2724C-3255-754F-837D-4B9E719020A6}" type="slidenum">
              <a:rPr lang="en-LT" smtClean="0"/>
              <a:t>‹#›</a:t>
            </a:fld>
            <a:endParaRPr lang="en-LT"/>
          </a:p>
        </p:txBody>
      </p:sp>
    </p:spTree>
    <p:extLst>
      <p:ext uri="{BB962C8B-B14F-4D97-AF65-F5344CB8AC3E}">
        <p14:creationId xmlns:p14="http://schemas.microsoft.com/office/powerpoint/2010/main" val="1333070449"/>
      </p:ext>
    </p:extLst>
  </p:cSld>
  <p:clrMapOvr>
    <a:masterClrMapping/>
  </p:clrMapOvr>
  <p:hf hdr="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Keturi turiniai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2E84-D29A-EF83-D7EB-0CB239FD539E}"/>
              </a:ext>
            </a:extLst>
          </p:cNvPr>
          <p:cNvSpPr>
            <a:spLocks noGrp="1"/>
          </p:cNvSpPr>
          <p:nvPr>
            <p:ph type="title"/>
          </p:nvPr>
        </p:nvSpPr>
        <p:spPr/>
        <p:txBody>
          <a:bodyPr/>
          <a:lstStyle/>
          <a:p>
            <a:r>
              <a:rPr lang="lt-LT"/>
              <a:t>Spustelėję redaguokite stilių</a:t>
            </a:r>
            <a:endParaRPr lang="en-LT"/>
          </a:p>
        </p:txBody>
      </p:sp>
      <p:sp>
        <p:nvSpPr>
          <p:cNvPr id="3" name="Content Placeholder 2">
            <a:extLst>
              <a:ext uri="{FF2B5EF4-FFF2-40B4-BE49-F238E27FC236}">
                <a16:creationId xmlns:a16="http://schemas.microsoft.com/office/drawing/2014/main" id="{ABFD1E55-8EBC-A1EA-45D4-890D8395502F}"/>
              </a:ext>
            </a:extLst>
          </p:cNvPr>
          <p:cNvSpPr>
            <a:spLocks noGrp="1"/>
          </p:cNvSpPr>
          <p:nvPr>
            <p:ph sz="half" idx="1"/>
          </p:nvPr>
        </p:nvSpPr>
        <p:spPr>
          <a:xfrm>
            <a:off x="576264" y="1825625"/>
            <a:ext cx="2519361" cy="4483100"/>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5" name="Date Placeholder 4">
            <a:extLst>
              <a:ext uri="{FF2B5EF4-FFF2-40B4-BE49-F238E27FC236}">
                <a16:creationId xmlns:a16="http://schemas.microsoft.com/office/drawing/2014/main" id="{DE729100-C1F8-829C-5F68-F1AFB3278F24}"/>
              </a:ext>
            </a:extLst>
          </p:cNvPr>
          <p:cNvSpPr>
            <a:spLocks noGrp="1"/>
          </p:cNvSpPr>
          <p:nvPr>
            <p:ph type="dt" sz="half" idx="10"/>
          </p:nvPr>
        </p:nvSpPr>
        <p:spPr/>
        <p:txBody>
          <a:bodyPr/>
          <a:lstStyle/>
          <a:p>
            <a:r>
              <a:rPr lang="en-US"/>
              <a:t>2022-11-09</a:t>
            </a:r>
            <a:endParaRPr lang="en-LT"/>
          </a:p>
        </p:txBody>
      </p:sp>
      <p:sp>
        <p:nvSpPr>
          <p:cNvPr id="6" name="Footer Placeholder 5">
            <a:extLst>
              <a:ext uri="{FF2B5EF4-FFF2-40B4-BE49-F238E27FC236}">
                <a16:creationId xmlns:a16="http://schemas.microsoft.com/office/drawing/2014/main" id="{1D82E1C4-5D1A-0703-C61F-C0A6D2813827}"/>
              </a:ext>
            </a:extLst>
          </p:cNvPr>
          <p:cNvSpPr>
            <a:spLocks noGrp="1"/>
          </p:cNvSpPr>
          <p:nvPr>
            <p:ph type="ftr" sz="quarter" idx="11"/>
          </p:nvPr>
        </p:nvSpPr>
        <p:spPr/>
        <p:txBody>
          <a:bodyPr/>
          <a:lstStyle/>
          <a:p>
            <a:r>
              <a:rPr lang="en-GB"/>
              <a:t>VILNIAUS VYSTYMO KOMPANIJA</a:t>
            </a:r>
            <a:endParaRPr lang="en-LT"/>
          </a:p>
        </p:txBody>
      </p:sp>
      <p:sp>
        <p:nvSpPr>
          <p:cNvPr id="7" name="Slide Number Placeholder 6">
            <a:extLst>
              <a:ext uri="{FF2B5EF4-FFF2-40B4-BE49-F238E27FC236}">
                <a16:creationId xmlns:a16="http://schemas.microsoft.com/office/drawing/2014/main" id="{57AB934B-05F7-BCEF-055D-08FBA53D5E47}"/>
              </a:ext>
            </a:extLst>
          </p:cNvPr>
          <p:cNvSpPr>
            <a:spLocks noGrp="1"/>
          </p:cNvSpPr>
          <p:nvPr>
            <p:ph type="sldNum" sz="quarter" idx="12"/>
          </p:nvPr>
        </p:nvSpPr>
        <p:spPr/>
        <p:txBody>
          <a:bodyPr/>
          <a:lstStyle/>
          <a:p>
            <a:fld id="{96A2724C-3255-754F-837D-4B9E719020A6}" type="slidenum">
              <a:rPr lang="en-LT" smtClean="0"/>
              <a:t>‹#›</a:t>
            </a:fld>
            <a:endParaRPr lang="en-LT"/>
          </a:p>
        </p:txBody>
      </p:sp>
      <p:sp>
        <p:nvSpPr>
          <p:cNvPr id="4" name="Content Placeholder 2">
            <a:extLst>
              <a:ext uri="{FF2B5EF4-FFF2-40B4-BE49-F238E27FC236}">
                <a16:creationId xmlns:a16="http://schemas.microsoft.com/office/drawing/2014/main" id="{A720EDE5-DD26-FE24-4A1B-55C160C8459E}"/>
              </a:ext>
            </a:extLst>
          </p:cNvPr>
          <p:cNvSpPr>
            <a:spLocks noGrp="1"/>
          </p:cNvSpPr>
          <p:nvPr>
            <p:ph sz="half" idx="13"/>
          </p:nvPr>
        </p:nvSpPr>
        <p:spPr>
          <a:xfrm>
            <a:off x="3272490" y="1825625"/>
            <a:ext cx="2519361" cy="4483100"/>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10" name="Content Placeholder 2">
            <a:extLst>
              <a:ext uri="{FF2B5EF4-FFF2-40B4-BE49-F238E27FC236}">
                <a16:creationId xmlns:a16="http://schemas.microsoft.com/office/drawing/2014/main" id="{9A09E3C9-7A54-C9FA-6F47-43C8603C2EC1}"/>
              </a:ext>
            </a:extLst>
          </p:cNvPr>
          <p:cNvSpPr>
            <a:spLocks noGrp="1"/>
          </p:cNvSpPr>
          <p:nvPr>
            <p:ph sz="half" idx="14"/>
          </p:nvPr>
        </p:nvSpPr>
        <p:spPr>
          <a:xfrm>
            <a:off x="5976939" y="1825625"/>
            <a:ext cx="2519361" cy="4483100"/>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11" name="Content Placeholder 2">
            <a:extLst>
              <a:ext uri="{FF2B5EF4-FFF2-40B4-BE49-F238E27FC236}">
                <a16:creationId xmlns:a16="http://schemas.microsoft.com/office/drawing/2014/main" id="{7A096752-651A-5FFF-8608-3935CE9A570D}"/>
              </a:ext>
            </a:extLst>
          </p:cNvPr>
          <p:cNvSpPr>
            <a:spLocks noGrp="1"/>
          </p:cNvSpPr>
          <p:nvPr>
            <p:ph sz="half" idx="15"/>
          </p:nvPr>
        </p:nvSpPr>
        <p:spPr>
          <a:xfrm>
            <a:off x="8677277" y="1825625"/>
            <a:ext cx="2519361" cy="4483100"/>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Tree>
    <p:extLst>
      <p:ext uri="{BB962C8B-B14F-4D97-AF65-F5344CB8AC3E}">
        <p14:creationId xmlns:p14="http://schemas.microsoft.com/office/powerpoint/2010/main" val="1512414907"/>
      </p:ext>
    </p:extLst>
  </p:cSld>
  <p:clrMapOvr>
    <a:masterClrMapping/>
  </p:clrMapOvr>
  <p:hf hdr="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Keturi turiniai_mažas aprašym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2E84-D29A-EF83-D7EB-0CB239FD539E}"/>
              </a:ext>
            </a:extLst>
          </p:cNvPr>
          <p:cNvSpPr>
            <a:spLocks noGrp="1"/>
          </p:cNvSpPr>
          <p:nvPr>
            <p:ph type="title"/>
          </p:nvPr>
        </p:nvSpPr>
        <p:spPr/>
        <p:txBody>
          <a:bodyPr/>
          <a:lstStyle/>
          <a:p>
            <a:r>
              <a:rPr lang="lt-LT"/>
              <a:t>Spustelėję redaguokite stilių</a:t>
            </a:r>
            <a:endParaRPr lang="en-LT"/>
          </a:p>
        </p:txBody>
      </p:sp>
      <p:sp>
        <p:nvSpPr>
          <p:cNvPr id="3" name="Content Placeholder 2">
            <a:extLst>
              <a:ext uri="{FF2B5EF4-FFF2-40B4-BE49-F238E27FC236}">
                <a16:creationId xmlns:a16="http://schemas.microsoft.com/office/drawing/2014/main" id="{ABFD1E55-8EBC-A1EA-45D4-890D8395502F}"/>
              </a:ext>
            </a:extLst>
          </p:cNvPr>
          <p:cNvSpPr>
            <a:spLocks noGrp="1"/>
          </p:cNvSpPr>
          <p:nvPr>
            <p:ph sz="half" idx="1"/>
          </p:nvPr>
        </p:nvSpPr>
        <p:spPr>
          <a:xfrm>
            <a:off x="576264" y="1825625"/>
            <a:ext cx="2519361" cy="3115543"/>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5" name="Date Placeholder 4">
            <a:extLst>
              <a:ext uri="{FF2B5EF4-FFF2-40B4-BE49-F238E27FC236}">
                <a16:creationId xmlns:a16="http://schemas.microsoft.com/office/drawing/2014/main" id="{DE729100-C1F8-829C-5F68-F1AFB3278F24}"/>
              </a:ext>
            </a:extLst>
          </p:cNvPr>
          <p:cNvSpPr>
            <a:spLocks noGrp="1"/>
          </p:cNvSpPr>
          <p:nvPr>
            <p:ph type="dt" sz="half" idx="10"/>
          </p:nvPr>
        </p:nvSpPr>
        <p:spPr/>
        <p:txBody>
          <a:bodyPr/>
          <a:lstStyle/>
          <a:p>
            <a:r>
              <a:rPr lang="en-US"/>
              <a:t>2022-11-09</a:t>
            </a:r>
            <a:endParaRPr lang="en-LT"/>
          </a:p>
        </p:txBody>
      </p:sp>
      <p:sp>
        <p:nvSpPr>
          <p:cNvPr id="6" name="Footer Placeholder 5">
            <a:extLst>
              <a:ext uri="{FF2B5EF4-FFF2-40B4-BE49-F238E27FC236}">
                <a16:creationId xmlns:a16="http://schemas.microsoft.com/office/drawing/2014/main" id="{1D82E1C4-5D1A-0703-C61F-C0A6D2813827}"/>
              </a:ext>
            </a:extLst>
          </p:cNvPr>
          <p:cNvSpPr>
            <a:spLocks noGrp="1"/>
          </p:cNvSpPr>
          <p:nvPr>
            <p:ph type="ftr" sz="quarter" idx="11"/>
          </p:nvPr>
        </p:nvSpPr>
        <p:spPr/>
        <p:txBody>
          <a:bodyPr/>
          <a:lstStyle/>
          <a:p>
            <a:r>
              <a:rPr lang="en-GB"/>
              <a:t>VILNIAUS VYSTYMO KOMPANIJA</a:t>
            </a:r>
            <a:endParaRPr lang="en-LT"/>
          </a:p>
        </p:txBody>
      </p:sp>
      <p:sp>
        <p:nvSpPr>
          <p:cNvPr id="7" name="Slide Number Placeholder 6">
            <a:extLst>
              <a:ext uri="{FF2B5EF4-FFF2-40B4-BE49-F238E27FC236}">
                <a16:creationId xmlns:a16="http://schemas.microsoft.com/office/drawing/2014/main" id="{57AB934B-05F7-BCEF-055D-08FBA53D5E47}"/>
              </a:ext>
            </a:extLst>
          </p:cNvPr>
          <p:cNvSpPr>
            <a:spLocks noGrp="1"/>
          </p:cNvSpPr>
          <p:nvPr>
            <p:ph type="sldNum" sz="quarter" idx="12"/>
          </p:nvPr>
        </p:nvSpPr>
        <p:spPr/>
        <p:txBody>
          <a:bodyPr/>
          <a:lstStyle/>
          <a:p>
            <a:fld id="{96A2724C-3255-754F-837D-4B9E719020A6}" type="slidenum">
              <a:rPr lang="en-LT" smtClean="0"/>
              <a:t>‹#›</a:t>
            </a:fld>
            <a:endParaRPr lang="en-LT"/>
          </a:p>
        </p:txBody>
      </p:sp>
      <p:sp>
        <p:nvSpPr>
          <p:cNvPr id="4" name="Content Placeholder 2">
            <a:extLst>
              <a:ext uri="{FF2B5EF4-FFF2-40B4-BE49-F238E27FC236}">
                <a16:creationId xmlns:a16="http://schemas.microsoft.com/office/drawing/2014/main" id="{A720EDE5-DD26-FE24-4A1B-55C160C8459E}"/>
              </a:ext>
            </a:extLst>
          </p:cNvPr>
          <p:cNvSpPr>
            <a:spLocks noGrp="1"/>
          </p:cNvSpPr>
          <p:nvPr>
            <p:ph sz="half" idx="13"/>
          </p:nvPr>
        </p:nvSpPr>
        <p:spPr>
          <a:xfrm>
            <a:off x="3272490" y="1825625"/>
            <a:ext cx="2519361" cy="3115543"/>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10" name="Content Placeholder 2">
            <a:extLst>
              <a:ext uri="{FF2B5EF4-FFF2-40B4-BE49-F238E27FC236}">
                <a16:creationId xmlns:a16="http://schemas.microsoft.com/office/drawing/2014/main" id="{9A09E3C9-7A54-C9FA-6F47-43C8603C2EC1}"/>
              </a:ext>
            </a:extLst>
          </p:cNvPr>
          <p:cNvSpPr>
            <a:spLocks noGrp="1"/>
          </p:cNvSpPr>
          <p:nvPr>
            <p:ph sz="half" idx="14"/>
          </p:nvPr>
        </p:nvSpPr>
        <p:spPr>
          <a:xfrm>
            <a:off x="5976939" y="1825625"/>
            <a:ext cx="2519361" cy="3115543"/>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11" name="Content Placeholder 2">
            <a:extLst>
              <a:ext uri="{FF2B5EF4-FFF2-40B4-BE49-F238E27FC236}">
                <a16:creationId xmlns:a16="http://schemas.microsoft.com/office/drawing/2014/main" id="{7A096752-651A-5FFF-8608-3935CE9A570D}"/>
              </a:ext>
            </a:extLst>
          </p:cNvPr>
          <p:cNvSpPr>
            <a:spLocks noGrp="1"/>
          </p:cNvSpPr>
          <p:nvPr>
            <p:ph sz="half" idx="15"/>
          </p:nvPr>
        </p:nvSpPr>
        <p:spPr>
          <a:xfrm>
            <a:off x="8677277" y="1825625"/>
            <a:ext cx="2519361" cy="3115543"/>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8" name="Content Placeholder 2">
            <a:extLst>
              <a:ext uri="{FF2B5EF4-FFF2-40B4-BE49-F238E27FC236}">
                <a16:creationId xmlns:a16="http://schemas.microsoft.com/office/drawing/2014/main" id="{BD37DD2F-5374-164C-DE47-705632DB90EA}"/>
              </a:ext>
            </a:extLst>
          </p:cNvPr>
          <p:cNvSpPr>
            <a:spLocks noGrp="1"/>
          </p:cNvSpPr>
          <p:nvPr>
            <p:ph sz="half" idx="16"/>
          </p:nvPr>
        </p:nvSpPr>
        <p:spPr>
          <a:xfrm>
            <a:off x="576264" y="5085184"/>
            <a:ext cx="2519361" cy="1223541"/>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9" name="Content Placeholder 2">
            <a:extLst>
              <a:ext uri="{FF2B5EF4-FFF2-40B4-BE49-F238E27FC236}">
                <a16:creationId xmlns:a16="http://schemas.microsoft.com/office/drawing/2014/main" id="{2EAA97C4-FCAF-0E19-65A4-BCB70D7FFB8E}"/>
              </a:ext>
            </a:extLst>
          </p:cNvPr>
          <p:cNvSpPr>
            <a:spLocks noGrp="1"/>
          </p:cNvSpPr>
          <p:nvPr>
            <p:ph sz="half" idx="17"/>
          </p:nvPr>
        </p:nvSpPr>
        <p:spPr>
          <a:xfrm>
            <a:off x="3272490" y="5085184"/>
            <a:ext cx="2519361" cy="1223541"/>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12" name="Content Placeholder 2">
            <a:extLst>
              <a:ext uri="{FF2B5EF4-FFF2-40B4-BE49-F238E27FC236}">
                <a16:creationId xmlns:a16="http://schemas.microsoft.com/office/drawing/2014/main" id="{B5B1CD2D-B907-5191-C00C-68E19D6EAE89}"/>
              </a:ext>
            </a:extLst>
          </p:cNvPr>
          <p:cNvSpPr>
            <a:spLocks noGrp="1"/>
          </p:cNvSpPr>
          <p:nvPr>
            <p:ph sz="half" idx="18"/>
          </p:nvPr>
        </p:nvSpPr>
        <p:spPr>
          <a:xfrm>
            <a:off x="5976939" y="5085184"/>
            <a:ext cx="2519361" cy="1223541"/>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13" name="Content Placeholder 2">
            <a:extLst>
              <a:ext uri="{FF2B5EF4-FFF2-40B4-BE49-F238E27FC236}">
                <a16:creationId xmlns:a16="http://schemas.microsoft.com/office/drawing/2014/main" id="{7C13C4F5-95C2-15ED-00FD-35F97EB31F56}"/>
              </a:ext>
            </a:extLst>
          </p:cNvPr>
          <p:cNvSpPr>
            <a:spLocks noGrp="1"/>
          </p:cNvSpPr>
          <p:nvPr>
            <p:ph sz="half" idx="19"/>
          </p:nvPr>
        </p:nvSpPr>
        <p:spPr>
          <a:xfrm>
            <a:off x="8677277" y="5085184"/>
            <a:ext cx="2519361" cy="1223541"/>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Tree>
    <p:extLst>
      <p:ext uri="{BB962C8B-B14F-4D97-AF65-F5344CB8AC3E}">
        <p14:creationId xmlns:p14="http://schemas.microsoft.com/office/powerpoint/2010/main" val="4213331074"/>
      </p:ext>
    </p:extLst>
  </p:cSld>
  <p:clrMapOvr>
    <a:masterClrMapping/>
  </p:clrMapOvr>
  <p:hf hdr="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enki turinia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2E84-D29A-EF83-D7EB-0CB239FD539E}"/>
              </a:ext>
            </a:extLst>
          </p:cNvPr>
          <p:cNvSpPr>
            <a:spLocks noGrp="1"/>
          </p:cNvSpPr>
          <p:nvPr>
            <p:ph type="title"/>
          </p:nvPr>
        </p:nvSpPr>
        <p:spPr/>
        <p:txBody>
          <a:bodyPr/>
          <a:lstStyle/>
          <a:p>
            <a:r>
              <a:rPr lang="lt-LT"/>
              <a:t>Spustelėję redaguokite stilių</a:t>
            </a:r>
            <a:endParaRPr lang="en-LT"/>
          </a:p>
        </p:txBody>
      </p:sp>
      <p:sp>
        <p:nvSpPr>
          <p:cNvPr id="3" name="Content Placeholder 2">
            <a:extLst>
              <a:ext uri="{FF2B5EF4-FFF2-40B4-BE49-F238E27FC236}">
                <a16:creationId xmlns:a16="http://schemas.microsoft.com/office/drawing/2014/main" id="{ABFD1E55-8EBC-A1EA-45D4-890D8395502F}"/>
              </a:ext>
            </a:extLst>
          </p:cNvPr>
          <p:cNvSpPr>
            <a:spLocks noGrp="1"/>
          </p:cNvSpPr>
          <p:nvPr>
            <p:ph sz="half" idx="1"/>
          </p:nvPr>
        </p:nvSpPr>
        <p:spPr>
          <a:xfrm>
            <a:off x="576264" y="4136502"/>
            <a:ext cx="3419474" cy="2172222"/>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5" name="Date Placeholder 4">
            <a:extLst>
              <a:ext uri="{FF2B5EF4-FFF2-40B4-BE49-F238E27FC236}">
                <a16:creationId xmlns:a16="http://schemas.microsoft.com/office/drawing/2014/main" id="{DE729100-C1F8-829C-5F68-F1AFB3278F24}"/>
              </a:ext>
            </a:extLst>
          </p:cNvPr>
          <p:cNvSpPr>
            <a:spLocks noGrp="1"/>
          </p:cNvSpPr>
          <p:nvPr>
            <p:ph type="dt" sz="half" idx="10"/>
          </p:nvPr>
        </p:nvSpPr>
        <p:spPr/>
        <p:txBody>
          <a:bodyPr/>
          <a:lstStyle/>
          <a:p>
            <a:r>
              <a:rPr lang="en-US"/>
              <a:t>2022-11-09</a:t>
            </a:r>
            <a:endParaRPr lang="en-LT"/>
          </a:p>
        </p:txBody>
      </p:sp>
      <p:sp>
        <p:nvSpPr>
          <p:cNvPr id="6" name="Footer Placeholder 5">
            <a:extLst>
              <a:ext uri="{FF2B5EF4-FFF2-40B4-BE49-F238E27FC236}">
                <a16:creationId xmlns:a16="http://schemas.microsoft.com/office/drawing/2014/main" id="{1D82E1C4-5D1A-0703-C61F-C0A6D2813827}"/>
              </a:ext>
            </a:extLst>
          </p:cNvPr>
          <p:cNvSpPr>
            <a:spLocks noGrp="1"/>
          </p:cNvSpPr>
          <p:nvPr>
            <p:ph type="ftr" sz="quarter" idx="11"/>
          </p:nvPr>
        </p:nvSpPr>
        <p:spPr/>
        <p:txBody>
          <a:bodyPr/>
          <a:lstStyle/>
          <a:p>
            <a:r>
              <a:rPr lang="en-GB"/>
              <a:t>VILNIAUS VYSTYMO KOMPANIJA</a:t>
            </a:r>
            <a:endParaRPr lang="en-LT"/>
          </a:p>
        </p:txBody>
      </p:sp>
      <p:sp>
        <p:nvSpPr>
          <p:cNvPr id="7" name="Slide Number Placeholder 6">
            <a:extLst>
              <a:ext uri="{FF2B5EF4-FFF2-40B4-BE49-F238E27FC236}">
                <a16:creationId xmlns:a16="http://schemas.microsoft.com/office/drawing/2014/main" id="{57AB934B-05F7-BCEF-055D-08FBA53D5E47}"/>
              </a:ext>
            </a:extLst>
          </p:cNvPr>
          <p:cNvSpPr>
            <a:spLocks noGrp="1"/>
          </p:cNvSpPr>
          <p:nvPr>
            <p:ph type="sldNum" sz="quarter" idx="12"/>
          </p:nvPr>
        </p:nvSpPr>
        <p:spPr/>
        <p:txBody>
          <a:bodyPr/>
          <a:lstStyle/>
          <a:p>
            <a:fld id="{96A2724C-3255-754F-837D-4B9E719020A6}" type="slidenum">
              <a:rPr lang="en-LT" smtClean="0"/>
              <a:t>‹#›</a:t>
            </a:fld>
            <a:endParaRPr lang="en-LT"/>
          </a:p>
        </p:txBody>
      </p:sp>
      <p:sp>
        <p:nvSpPr>
          <p:cNvPr id="8" name="Content Placeholder 2">
            <a:extLst>
              <a:ext uri="{FF2B5EF4-FFF2-40B4-BE49-F238E27FC236}">
                <a16:creationId xmlns:a16="http://schemas.microsoft.com/office/drawing/2014/main" id="{A8AFA2C6-76ED-2130-34CE-F92D24EC3BB5}"/>
              </a:ext>
            </a:extLst>
          </p:cNvPr>
          <p:cNvSpPr>
            <a:spLocks noGrp="1"/>
          </p:cNvSpPr>
          <p:nvPr>
            <p:ph sz="half" idx="13"/>
          </p:nvPr>
        </p:nvSpPr>
        <p:spPr>
          <a:xfrm>
            <a:off x="4176714" y="4136502"/>
            <a:ext cx="3419474" cy="2172222"/>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9" name="Content Placeholder 2">
            <a:extLst>
              <a:ext uri="{FF2B5EF4-FFF2-40B4-BE49-F238E27FC236}">
                <a16:creationId xmlns:a16="http://schemas.microsoft.com/office/drawing/2014/main" id="{264727D1-80FB-CB70-B76F-AFA63967EE2E}"/>
              </a:ext>
            </a:extLst>
          </p:cNvPr>
          <p:cNvSpPr>
            <a:spLocks noGrp="1"/>
          </p:cNvSpPr>
          <p:nvPr>
            <p:ph sz="half" idx="14"/>
          </p:nvPr>
        </p:nvSpPr>
        <p:spPr>
          <a:xfrm>
            <a:off x="7777164" y="4136729"/>
            <a:ext cx="3419474" cy="2172222"/>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4" name="Content Placeholder 2">
            <a:extLst>
              <a:ext uri="{FF2B5EF4-FFF2-40B4-BE49-F238E27FC236}">
                <a16:creationId xmlns:a16="http://schemas.microsoft.com/office/drawing/2014/main" id="{EC733B47-2C43-BF38-2F06-C998CBD06992}"/>
              </a:ext>
            </a:extLst>
          </p:cNvPr>
          <p:cNvSpPr>
            <a:spLocks noGrp="1"/>
          </p:cNvSpPr>
          <p:nvPr>
            <p:ph sz="half" idx="15"/>
          </p:nvPr>
        </p:nvSpPr>
        <p:spPr>
          <a:xfrm>
            <a:off x="576263" y="1813724"/>
            <a:ext cx="5219699" cy="2172222"/>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10" name="Content Placeholder 2">
            <a:extLst>
              <a:ext uri="{FF2B5EF4-FFF2-40B4-BE49-F238E27FC236}">
                <a16:creationId xmlns:a16="http://schemas.microsoft.com/office/drawing/2014/main" id="{DE0970E1-C575-5F0D-9CF4-F287D4B644BF}"/>
              </a:ext>
            </a:extLst>
          </p:cNvPr>
          <p:cNvSpPr>
            <a:spLocks noGrp="1"/>
          </p:cNvSpPr>
          <p:nvPr>
            <p:ph sz="half" idx="16"/>
          </p:nvPr>
        </p:nvSpPr>
        <p:spPr>
          <a:xfrm>
            <a:off x="5975350" y="1813724"/>
            <a:ext cx="5219699" cy="2172222"/>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Tree>
    <p:extLst>
      <p:ext uri="{BB962C8B-B14F-4D97-AF65-F5344CB8AC3E}">
        <p14:creationId xmlns:p14="http://schemas.microsoft.com/office/powerpoint/2010/main" val="3689017734"/>
      </p:ext>
    </p:extLst>
  </p:cSld>
  <p:clrMapOvr>
    <a:masterClrMapping/>
  </p:clrMapOvr>
  <p:hf hdr="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Šeši turinia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2E84-D29A-EF83-D7EB-0CB239FD539E}"/>
              </a:ext>
            </a:extLst>
          </p:cNvPr>
          <p:cNvSpPr>
            <a:spLocks noGrp="1"/>
          </p:cNvSpPr>
          <p:nvPr>
            <p:ph type="title"/>
          </p:nvPr>
        </p:nvSpPr>
        <p:spPr/>
        <p:txBody>
          <a:bodyPr/>
          <a:lstStyle/>
          <a:p>
            <a:r>
              <a:rPr lang="lt-LT"/>
              <a:t>Spustelėję redaguokite stilių</a:t>
            </a:r>
            <a:endParaRPr lang="en-LT"/>
          </a:p>
        </p:txBody>
      </p:sp>
      <p:sp>
        <p:nvSpPr>
          <p:cNvPr id="3" name="Content Placeholder 2">
            <a:extLst>
              <a:ext uri="{FF2B5EF4-FFF2-40B4-BE49-F238E27FC236}">
                <a16:creationId xmlns:a16="http://schemas.microsoft.com/office/drawing/2014/main" id="{ABFD1E55-8EBC-A1EA-45D4-890D8395502F}"/>
              </a:ext>
            </a:extLst>
          </p:cNvPr>
          <p:cNvSpPr>
            <a:spLocks noGrp="1"/>
          </p:cNvSpPr>
          <p:nvPr>
            <p:ph sz="half" idx="1"/>
          </p:nvPr>
        </p:nvSpPr>
        <p:spPr>
          <a:xfrm>
            <a:off x="576264" y="4136502"/>
            <a:ext cx="3419474" cy="2172222"/>
          </a:xfrm>
        </p:spPr>
        <p:txBody>
          <a:bodyPr lIns="182880" tIns="91440" rIns="182880" bIns="91440">
            <a:noAutofit/>
          </a:bodyPr>
          <a:lstStyle>
            <a:lvl1pPr>
              <a:defRPr sz="1050"/>
            </a:lvl1pPr>
            <a:lvl2pPr>
              <a:defRPr sz="1050"/>
            </a:lvl2pPr>
            <a:lvl3pPr>
              <a:defRPr sz="105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5" name="Date Placeholder 4">
            <a:extLst>
              <a:ext uri="{FF2B5EF4-FFF2-40B4-BE49-F238E27FC236}">
                <a16:creationId xmlns:a16="http://schemas.microsoft.com/office/drawing/2014/main" id="{DE729100-C1F8-829C-5F68-F1AFB3278F24}"/>
              </a:ext>
            </a:extLst>
          </p:cNvPr>
          <p:cNvSpPr>
            <a:spLocks noGrp="1"/>
          </p:cNvSpPr>
          <p:nvPr>
            <p:ph type="dt" sz="half" idx="10"/>
          </p:nvPr>
        </p:nvSpPr>
        <p:spPr/>
        <p:txBody>
          <a:bodyPr/>
          <a:lstStyle/>
          <a:p>
            <a:r>
              <a:rPr lang="en-US"/>
              <a:t>2022-11-09</a:t>
            </a:r>
            <a:endParaRPr lang="en-LT"/>
          </a:p>
        </p:txBody>
      </p:sp>
      <p:sp>
        <p:nvSpPr>
          <p:cNvPr id="6" name="Footer Placeholder 5">
            <a:extLst>
              <a:ext uri="{FF2B5EF4-FFF2-40B4-BE49-F238E27FC236}">
                <a16:creationId xmlns:a16="http://schemas.microsoft.com/office/drawing/2014/main" id="{1D82E1C4-5D1A-0703-C61F-C0A6D2813827}"/>
              </a:ext>
            </a:extLst>
          </p:cNvPr>
          <p:cNvSpPr>
            <a:spLocks noGrp="1"/>
          </p:cNvSpPr>
          <p:nvPr>
            <p:ph type="ftr" sz="quarter" idx="11"/>
          </p:nvPr>
        </p:nvSpPr>
        <p:spPr/>
        <p:txBody>
          <a:bodyPr/>
          <a:lstStyle/>
          <a:p>
            <a:r>
              <a:rPr lang="en-GB"/>
              <a:t>VILNIAUS VYSTYMO KOMPANIJA</a:t>
            </a:r>
            <a:endParaRPr lang="en-LT"/>
          </a:p>
        </p:txBody>
      </p:sp>
      <p:sp>
        <p:nvSpPr>
          <p:cNvPr id="7" name="Slide Number Placeholder 6">
            <a:extLst>
              <a:ext uri="{FF2B5EF4-FFF2-40B4-BE49-F238E27FC236}">
                <a16:creationId xmlns:a16="http://schemas.microsoft.com/office/drawing/2014/main" id="{57AB934B-05F7-BCEF-055D-08FBA53D5E47}"/>
              </a:ext>
            </a:extLst>
          </p:cNvPr>
          <p:cNvSpPr>
            <a:spLocks noGrp="1"/>
          </p:cNvSpPr>
          <p:nvPr>
            <p:ph type="sldNum" sz="quarter" idx="12"/>
          </p:nvPr>
        </p:nvSpPr>
        <p:spPr/>
        <p:txBody>
          <a:bodyPr/>
          <a:lstStyle/>
          <a:p>
            <a:fld id="{96A2724C-3255-754F-837D-4B9E719020A6}" type="slidenum">
              <a:rPr lang="en-LT" smtClean="0"/>
              <a:t>‹#›</a:t>
            </a:fld>
            <a:endParaRPr lang="en-LT"/>
          </a:p>
        </p:txBody>
      </p:sp>
      <p:sp>
        <p:nvSpPr>
          <p:cNvPr id="8" name="Content Placeholder 2">
            <a:extLst>
              <a:ext uri="{FF2B5EF4-FFF2-40B4-BE49-F238E27FC236}">
                <a16:creationId xmlns:a16="http://schemas.microsoft.com/office/drawing/2014/main" id="{A8AFA2C6-76ED-2130-34CE-F92D24EC3BB5}"/>
              </a:ext>
            </a:extLst>
          </p:cNvPr>
          <p:cNvSpPr>
            <a:spLocks noGrp="1"/>
          </p:cNvSpPr>
          <p:nvPr>
            <p:ph sz="half" idx="13"/>
          </p:nvPr>
        </p:nvSpPr>
        <p:spPr>
          <a:xfrm>
            <a:off x="4176714" y="4136502"/>
            <a:ext cx="3419474" cy="2172222"/>
          </a:xfrm>
        </p:spPr>
        <p:txBody>
          <a:bodyPr lIns="182880" tIns="91440" rIns="182880" bIns="91440">
            <a:noAutofit/>
          </a:bodyPr>
          <a:lstStyle>
            <a:lvl1pPr>
              <a:defRPr sz="1050"/>
            </a:lvl1pPr>
            <a:lvl2pPr>
              <a:defRPr sz="1050"/>
            </a:lvl2pPr>
            <a:lvl3pPr>
              <a:defRPr sz="105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9" name="Content Placeholder 2">
            <a:extLst>
              <a:ext uri="{FF2B5EF4-FFF2-40B4-BE49-F238E27FC236}">
                <a16:creationId xmlns:a16="http://schemas.microsoft.com/office/drawing/2014/main" id="{264727D1-80FB-CB70-B76F-AFA63967EE2E}"/>
              </a:ext>
            </a:extLst>
          </p:cNvPr>
          <p:cNvSpPr>
            <a:spLocks noGrp="1"/>
          </p:cNvSpPr>
          <p:nvPr>
            <p:ph sz="half" idx="14"/>
          </p:nvPr>
        </p:nvSpPr>
        <p:spPr>
          <a:xfrm>
            <a:off x="7777164" y="4136729"/>
            <a:ext cx="3419474" cy="2172222"/>
          </a:xfrm>
        </p:spPr>
        <p:txBody>
          <a:bodyPr lIns="182880" tIns="91440" rIns="182880" bIns="91440">
            <a:noAutofit/>
          </a:bodyPr>
          <a:lstStyle>
            <a:lvl1pPr>
              <a:defRPr sz="1050"/>
            </a:lvl1pPr>
            <a:lvl2pPr>
              <a:defRPr sz="1050"/>
            </a:lvl2pPr>
            <a:lvl3pPr>
              <a:defRPr sz="105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11" name="Content Placeholder 2">
            <a:extLst>
              <a:ext uri="{FF2B5EF4-FFF2-40B4-BE49-F238E27FC236}">
                <a16:creationId xmlns:a16="http://schemas.microsoft.com/office/drawing/2014/main" id="{0CA914A6-BF22-FF13-00FC-D4AE1D390092}"/>
              </a:ext>
            </a:extLst>
          </p:cNvPr>
          <p:cNvSpPr>
            <a:spLocks noGrp="1"/>
          </p:cNvSpPr>
          <p:nvPr>
            <p:ph sz="half" idx="17"/>
          </p:nvPr>
        </p:nvSpPr>
        <p:spPr>
          <a:xfrm>
            <a:off x="579870" y="1813724"/>
            <a:ext cx="3419474" cy="2172222"/>
          </a:xfrm>
        </p:spPr>
        <p:txBody>
          <a:bodyPr lIns="182880" tIns="91440" rIns="182880" bIns="91440">
            <a:noAutofit/>
          </a:bodyPr>
          <a:lstStyle>
            <a:lvl1pPr>
              <a:defRPr sz="1050"/>
            </a:lvl1pPr>
            <a:lvl2pPr>
              <a:defRPr sz="1050"/>
            </a:lvl2pPr>
            <a:lvl3pPr>
              <a:defRPr sz="105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12" name="Content Placeholder 2">
            <a:extLst>
              <a:ext uri="{FF2B5EF4-FFF2-40B4-BE49-F238E27FC236}">
                <a16:creationId xmlns:a16="http://schemas.microsoft.com/office/drawing/2014/main" id="{E1DE5498-0AE9-9633-897C-2985DAB6AEB4}"/>
              </a:ext>
            </a:extLst>
          </p:cNvPr>
          <p:cNvSpPr>
            <a:spLocks noGrp="1"/>
          </p:cNvSpPr>
          <p:nvPr>
            <p:ph sz="half" idx="18"/>
          </p:nvPr>
        </p:nvSpPr>
        <p:spPr>
          <a:xfrm>
            <a:off x="4180320" y="1813724"/>
            <a:ext cx="3419474" cy="2172222"/>
          </a:xfrm>
        </p:spPr>
        <p:txBody>
          <a:bodyPr lIns="182880" tIns="91440" rIns="182880" bIns="91440">
            <a:noAutofit/>
          </a:bodyPr>
          <a:lstStyle>
            <a:lvl1pPr>
              <a:defRPr sz="1050"/>
            </a:lvl1pPr>
            <a:lvl2pPr>
              <a:defRPr sz="1050"/>
            </a:lvl2pPr>
            <a:lvl3pPr>
              <a:defRPr sz="105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13" name="Content Placeholder 2">
            <a:extLst>
              <a:ext uri="{FF2B5EF4-FFF2-40B4-BE49-F238E27FC236}">
                <a16:creationId xmlns:a16="http://schemas.microsoft.com/office/drawing/2014/main" id="{952D9DFC-EDE3-54B0-ABEE-82F989452E64}"/>
              </a:ext>
            </a:extLst>
          </p:cNvPr>
          <p:cNvSpPr>
            <a:spLocks noGrp="1"/>
          </p:cNvSpPr>
          <p:nvPr>
            <p:ph sz="half" idx="19"/>
          </p:nvPr>
        </p:nvSpPr>
        <p:spPr>
          <a:xfrm>
            <a:off x="7780770" y="1813951"/>
            <a:ext cx="3419474" cy="2172222"/>
          </a:xfrm>
        </p:spPr>
        <p:txBody>
          <a:bodyPr lIns="182880" tIns="91440" rIns="182880" bIns="91440">
            <a:noAutofit/>
          </a:bodyPr>
          <a:lstStyle>
            <a:lvl1pPr>
              <a:defRPr sz="1050"/>
            </a:lvl1pPr>
            <a:lvl2pPr>
              <a:defRPr sz="1050"/>
            </a:lvl2pPr>
            <a:lvl3pPr>
              <a:defRPr sz="105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Tree>
    <p:extLst>
      <p:ext uri="{BB962C8B-B14F-4D97-AF65-F5344CB8AC3E}">
        <p14:creationId xmlns:p14="http://schemas.microsoft.com/office/powerpoint/2010/main" val="1887257477"/>
      </p:ext>
    </p:extLst>
  </p:cSld>
  <p:clrMapOvr>
    <a:masterClrMapping/>
  </p:clrMapOvr>
  <p:hf hdr="0"/>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61F0C-8E6F-924A-E68F-5413440BCAE1}"/>
              </a:ext>
            </a:extLst>
          </p:cNvPr>
          <p:cNvSpPr>
            <a:spLocks noGrp="1"/>
          </p:cNvSpPr>
          <p:nvPr>
            <p:ph type="title"/>
          </p:nvPr>
        </p:nvSpPr>
        <p:spPr>
          <a:xfrm>
            <a:off x="576264" y="549275"/>
            <a:ext cx="4319586" cy="1600200"/>
          </a:xfrm>
        </p:spPr>
        <p:txBody>
          <a:bodyPr anchor="t">
            <a:noAutofit/>
          </a:bodyPr>
          <a:lstStyle>
            <a:lvl1pPr>
              <a:defRPr sz="4000"/>
            </a:lvl1pPr>
          </a:lstStyle>
          <a:p>
            <a:r>
              <a:rPr lang="lt-LT" dirty="0"/>
              <a:t>Spustelėję redaguokite stilių</a:t>
            </a:r>
            <a:endParaRPr lang="en-LT" dirty="0"/>
          </a:p>
        </p:txBody>
      </p:sp>
      <p:sp>
        <p:nvSpPr>
          <p:cNvPr id="3" name="Content Placeholder 2">
            <a:extLst>
              <a:ext uri="{FF2B5EF4-FFF2-40B4-BE49-F238E27FC236}">
                <a16:creationId xmlns:a16="http://schemas.microsoft.com/office/drawing/2014/main" id="{4CA9FCE3-FADF-6879-1148-AC941CE187CB}"/>
              </a:ext>
            </a:extLst>
          </p:cNvPr>
          <p:cNvSpPr>
            <a:spLocks noGrp="1"/>
          </p:cNvSpPr>
          <p:nvPr>
            <p:ph idx="1"/>
          </p:nvPr>
        </p:nvSpPr>
        <p:spPr>
          <a:xfrm>
            <a:off x="5075238" y="549275"/>
            <a:ext cx="6121400" cy="5759450"/>
          </a:xfrm>
        </p:spPr>
        <p:txBody>
          <a:bodyPr>
            <a:normAutofit/>
          </a:bodyPr>
          <a:lstStyle>
            <a:lvl1pPr>
              <a:defRPr sz="1400"/>
            </a:lvl1pPr>
            <a:lvl2pPr>
              <a:defRPr sz="1200"/>
            </a:lvl2pPr>
            <a:lvl3pPr>
              <a:defRPr sz="1100"/>
            </a:lvl3pPr>
            <a:lvl4pPr>
              <a:defRPr sz="1050"/>
            </a:lvl4pPr>
            <a:lvl5pPr>
              <a:defRPr sz="1050"/>
            </a:lvl5pPr>
            <a:lvl6pPr>
              <a:defRPr sz="2000"/>
            </a:lvl6pPr>
            <a:lvl7pPr>
              <a:defRPr sz="2000"/>
            </a:lvl7pPr>
            <a:lvl8pPr>
              <a:defRPr sz="2000"/>
            </a:lvl8pPr>
            <a:lvl9pPr>
              <a:defRPr sz="20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LT"/>
          </a:p>
        </p:txBody>
      </p:sp>
      <p:sp>
        <p:nvSpPr>
          <p:cNvPr id="4" name="Text Placeholder 3">
            <a:extLst>
              <a:ext uri="{FF2B5EF4-FFF2-40B4-BE49-F238E27FC236}">
                <a16:creationId xmlns:a16="http://schemas.microsoft.com/office/drawing/2014/main" id="{B73A8615-1C51-67F3-21EF-B4E56CAA133E}"/>
              </a:ext>
            </a:extLst>
          </p:cNvPr>
          <p:cNvSpPr>
            <a:spLocks noGrp="1"/>
          </p:cNvSpPr>
          <p:nvPr>
            <p:ph type="body" sz="half" idx="2"/>
          </p:nvPr>
        </p:nvSpPr>
        <p:spPr>
          <a:xfrm>
            <a:off x="576264" y="2348879"/>
            <a:ext cx="4319586" cy="3959845"/>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dirty="0"/>
              <a:t>Spustelėkite, kad galėtumėte redaguoti šablono teksto stilius</a:t>
            </a:r>
          </a:p>
        </p:txBody>
      </p:sp>
      <p:sp>
        <p:nvSpPr>
          <p:cNvPr id="5" name="Date Placeholder 4">
            <a:extLst>
              <a:ext uri="{FF2B5EF4-FFF2-40B4-BE49-F238E27FC236}">
                <a16:creationId xmlns:a16="http://schemas.microsoft.com/office/drawing/2014/main" id="{949B0F3A-5AA6-BB7E-9EFF-768C5F8694FD}"/>
              </a:ext>
            </a:extLst>
          </p:cNvPr>
          <p:cNvSpPr>
            <a:spLocks noGrp="1"/>
          </p:cNvSpPr>
          <p:nvPr>
            <p:ph type="dt" sz="half" idx="10"/>
          </p:nvPr>
        </p:nvSpPr>
        <p:spPr/>
        <p:txBody>
          <a:bodyPr/>
          <a:lstStyle/>
          <a:p>
            <a:r>
              <a:rPr lang="en-US"/>
              <a:t>2022-11-09</a:t>
            </a:r>
            <a:endParaRPr lang="en-LT"/>
          </a:p>
        </p:txBody>
      </p:sp>
      <p:sp>
        <p:nvSpPr>
          <p:cNvPr id="6" name="Footer Placeholder 5">
            <a:extLst>
              <a:ext uri="{FF2B5EF4-FFF2-40B4-BE49-F238E27FC236}">
                <a16:creationId xmlns:a16="http://schemas.microsoft.com/office/drawing/2014/main" id="{E3A835F8-FBB4-B897-E598-899E2909D7A3}"/>
              </a:ext>
            </a:extLst>
          </p:cNvPr>
          <p:cNvSpPr>
            <a:spLocks noGrp="1"/>
          </p:cNvSpPr>
          <p:nvPr>
            <p:ph type="ftr" sz="quarter" idx="11"/>
          </p:nvPr>
        </p:nvSpPr>
        <p:spPr/>
        <p:txBody>
          <a:bodyPr/>
          <a:lstStyle/>
          <a:p>
            <a:r>
              <a:rPr lang="en-GB"/>
              <a:t>VILNIAUS VYSTYMO KOMPANIJA</a:t>
            </a:r>
            <a:endParaRPr lang="en-LT"/>
          </a:p>
        </p:txBody>
      </p:sp>
      <p:sp>
        <p:nvSpPr>
          <p:cNvPr id="7" name="Slide Number Placeholder 6">
            <a:extLst>
              <a:ext uri="{FF2B5EF4-FFF2-40B4-BE49-F238E27FC236}">
                <a16:creationId xmlns:a16="http://schemas.microsoft.com/office/drawing/2014/main" id="{907F016B-27FD-8093-B5A8-AB274E41EB71}"/>
              </a:ext>
            </a:extLst>
          </p:cNvPr>
          <p:cNvSpPr>
            <a:spLocks noGrp="1"/>
          </p:cNvSpPr>
          <p:nvPr>
            <p:ph type="sldNum" sz="quarter" idx="12"/>
          </p:nvPr>
        </p:nvSpPr>
        <p:spPr/>
        <p:txBody>
          <a:bodyPr/>
          <a:lstStyle/>
          <a:p>
            <a:fld id="{96A2724C-3255-754F-837D-4B9E719020A6}" type="slidenum">
              <a:rPr lang="en-LT" smtClean="0"/>
              <a:t>‹#›</a:t>
            </a:fld>
            <a:endParaRPr lang="en-LT"/>
          </a:p>
        </p:txBody>
      </p:sp>
    </p:spTree>
    <p:extLst>
      <p:ext uri="{BB962C8B-B14F-4D97-AF65-F5344CB8AC3E}">
        <p14:creationId xmlns:p14="http://schemas.microsoft.com/office/powerpoint/2010/main" val="2407574490"/>
      </p:ext>
    </p:extLst>
  </p:cSld>
  <p:clrMapOvr>
    <a:masterClrMapping/>
  </p:clrMapOvr>
  <p:hf hdr="0"/>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83784-7A8B-C678-6353-26AB67485DD7}"/>
              </a:ext>
            </a:extLst>
          </p:cNvPr>
          <p:cNvSpPr>
            <a:spLocks noGrp="1"/>
          </p:cNvSpPr>
          <p:nvPr>
            <p:ph type="title"/>
          </p:nvPr>
        </p:nvSpPr>
        <p:spPr>
          <a:xfrm>
            <a:off x="576263" y="549275"/>
            <a:ext cx="4311650" cy="1600200"/>
          </a:xfrm>
        </p:spPr>
        <p:txBody>
          <a:bodyPr anchor="t">
            <a:noAutofit/>
          </a:bodyPr>
          <a:lstStyle>
            <a:lvl1pPr>
              <a:defRPr sz="4000"/>
            </a:lvl1pPr>
          </a:lstStyle>
          <a:p>
            <a:r>
              <a:rPr lang="lt-LT" dirty="0"/>
              <a:t>Spustelėję redaguokite stilių</a:t>
            </a:r>
            <a:endParaRPr lang="en-LT" dirty="0"/>
          </a:p>
        </p:txBody>
      </p:sp>
      <p:sp>
        <p:nvSpPr>
          <p:cNvPr id="3" name="Picture Placeholder 2">
            <a:extLst>
              <a:ext uri="{FF2B5EF4-FFF2-40B4-BE49-F238E27FC236}">
                <a16:creationId xmlns:a16="http://schemas.microsoft.com/office/drawing/2014/main" id="{64FB2A4E-F8DF-F2EB-A9A9-953E64E4AC80}"/>
              </a:ext>
            </a:extLst>
          </p:cNvPr>
          <p:cNvSpPr>
            <a:spLocks noGrp="1"/>
          </p:cNvSpPr>
          <p:nvPr>
            <p:ph type="pic" idx="1"/>
          </p:nvPr>
        </p:nvSpPr>
        <p:spPr>
          <a:xfrm>
            <a:off x="5075238" y="549275"/>
            <a:ext cx="6121400" cy="575945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piktogramą norėdami įtraukti paveikslėlį</a:t>
            </a:r>
            <a:endParaRPr lang="en-LT"/>
          </a:p>
        </p:txBody>
      </p:sp>
      <p:sp>
        <p:nvSpPr>
          <p:cNvPr id="4" name="Text Placeholder 3">
            <a:extLst>
              <a:ext uri="{FF2B5EF4-FFF2-40B4-BE49-F238E27FC236}">
                <a16:creationId xmlns:a16="http://schemas.microsoft.com/office/drawing/2014/main" id="{5A6618AC-E526-E06F-272B-B27B659032C3}"/>
              </a:ext>
            </a:extLst>
          </p:cNvPr>
          <p:cNvSpPr>
            <a:spLocks noGrp="1"/>
          </p:cNvSpPr>
          <p:nvPr>
            <p:ph type="body" sz="half" idx="2"/>
          </p:nvPr>
        </p:nvSpPr>
        <p:spPr>
          <a:xfrm>
            <a:off x="576263" y="2348879"/>
            <a:ext cx="4311650" cy="3959845"/>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dirty="0"/>
              <a:t>Spustelėkite, kad galėtumėte redaguoti šablono teksto stilius</a:t>
            </a:r>
          </a:p>
        </p:txBody>
      </p:sp>
      <p:sp>
        <p:nvSpPr>
          <p:cNvPr id="5" name="Date Placeholder 4">
            <a:extLst>
              <a:ext uri="{FF2B5EF4-FFF2-40B4-BE49-F238E27FC236}">
                <a16:creationId xmlns:a16="http://schemas.microsoft.com/office/drawing/2014/main" id="{61020C59-606A-D41D-C614-64B661475139}"/>
              </a:ext>
            </a:extLst>
          </p:cNvPr>
          <p:cNvSpPr>
            <a:spLocks noGrp="1"/>
          </p:cNvSpPr>
          <p:nvPr>
            <p:ph type="dt" sz="half" idx="10"/>
          </p:nvPr>
        </p:nvSpPr>
        <p:spPr/>
        <p:txBody>
          <a:bodyPr/>
          <a:lstStyle/>
          <a:p>
            <a:r>
              <a:rPr lang="en-US"/>
              <a:t>2022-11-09</a:t>
            </a:r>
            <a:endParaRPr lang="en-LT"/>
          </a:p>
        </p:txBody>
      </p:sp>
      <p:sp>
        <p:nvSpPr>
          <p:cNvPr id="6" name="Footer Placeholder 5">
            <a:extLst>
              <a:ext uri="{FF2B5EF4-FFF2-40B4-BE49-F238E27FC236}">
                <a16:creationId xmlns:a16="http://schemas.microsoft.com/office/drawing/2014/main" id="{C990FB88-27CB-2944-F835-6919B40FED1B}"/>
              </a:ext>
            </a:extLst>
          </p:cNvPr>
          <p:cNvSpPr>
            <a:spLocks noGrp="1"/>
          </p:cNvSpPr>
          <p:nvPr>
            <p:ph type="ftr" sz="quarter" idx="11"/>
          </p:nvPr>
        </p:nvSpPr>
        <p:spPr/>
        <p:txBody>
          <a:bodyPr/>
          <a:lstStyle/>
          <a:p>
            <a:r>
              <a:rPr lang="en-GB"/>
              <a:t>VILNIAUS VYSTYMO KOMPANIJA</a:t>
            </a:r>
            <a:endParaRPr lang="en-LT"/>
          </a:p>
        </p:txBody>
      </p:sp>
      <p:sp>
        <p:nvSpPr>
          <p:cNvPr id="7" name="Slide Number Placeholder 6">
            <a:extLst>
              <a:ext uri="{FF2B5EF4-FFF2-40B4-BE49-F238E27FC236}">
                <a16:creationId xmlns:a16="http://schemas.microsoft.com/office/drawing/2014/main" id="{EE10F7E7-7C04-3C32-39B0-114CDEC995CD}"/>
              </a:ext>
            </a:extLst>
          </p:cNvPr>
          <p:cNvSpPr>
            <a:spLocks noGrp="1"/>
          </p:cNvSpPr>
          <p:nvPr>
            <p:ph type="sldNum" sz="quarter" idx="12"/>
          </p:nvPr>
        </p:nvSpPr>
        <p:spPr/>
        <p:txBody>
          <a:bodyPr/>
          <a:lstStyle/>
          <a:p>
            <a:fld id="{96A2724C-3255-754F-837D-4B9E719020A6}" type="slidenum">
              <a:rPr lang="en-LT" smtClean="0"/>
              <a:t>‹#›</a:t>
            </a:fld>
            <a:endParaRPr lang="en-LT"/>
          </a:p>
        </p:txBody>
      </p:sp>
    </p:spTree>
    <p:extLst>
      <p:ext uri="{BB962C8B-B14F-4D97-AF65-F5344CB8AC3E}">
        <p14:creationId xmlns:p14="http://schemas.microsoft.com/office/powerpoint/2010/main" val="1918377639"/>
      </p:ext>
    </p:extLst>
  </p:cSld>
  <p:clrMapOvr>
    <a:masterClrMapping/>
  </p:clrMapOvr>
  <p:hf hdr="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apildomas šablonas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2E84-D29A-EF83-D7EB-0CB239FD539E}"/>
              </a:ext>
            </a:extLst>
          </p:cNvPr>
          <p:cNvSpPr>
            <a:spLocks noGrp="1"/>
          </p:cNvSpPr>
          <p:nvPr>
            <p:ph type="title"/>
          </p:nvPr>
        </p:nvSpPr>
        <p:spPr/>
        <p:txBody>
          <a:bodyPr/>
          <a:lstStyle/>
          <a:p>
            <a:r>
              <a:rPr lang="lt-LT"/>
              <a:t>Spustelėję redaguokite stilių</a:t>
            </a:r>
            <a:endParaRPr lang="en-LT"/>
          </a:p>
        </p:txBody>
      </p:sp>
      <p:sp>
        <p:nvSpPr>
          <p:cNvPr id="5" name="Date Placeholder 4">
            <a:extLst>
              <a:ext uri="{FF2B5EF4-FFF2-40B4-BE49-F238E27FC236}">
                <a16:creationId xmlns:a16="http://schemas.microsoft.com/office/drawing/2014/main" id="{DE729100-C1F8-829C-5F68-F1AFB3278F24}"/>
              </a:ext>
            </a:extLst>
          </p:cNvPr>
          <p:cNvSpPr>
            <a:spLocks noGrp="1"/>
          </p:cNvSpPr>
          <p:nvPr>
            <p:ph type="dt" sz="half" idx="10"/>
          </p:nvPr>
        </p:nvSpPr>
        <p:spPr/>
        <p:txBody>
          <a:bodyPr/>
          <a:lstStyle/>
          <a:p>
            <a:r>
              <a:rPr lang="en-US"/>
              <a:t>2022-11-09</a:t>
            </a:r>
            <a:endParaRPr lang="en-LT"/>
          </a:p>
        </p:txBody>
      </p:sp>
      <p:sp>
        <p:nvSpPr>
          <p:cNvPr id="6" name="Footer Placeholder 5">
            <a:extLst>
              <a:ext uri="{FF2B5EF4-FFF2-40B4-BE49-F238E27FC236}">
                <a16:creationId xmlns:a16="http://schemas.microsoft.com/office/drawing/2014/main" id="{1D82E1C4-5D1A-0703-C61F-C0A6D2813827}"/>
              </a:ext>
            </a:extLst>
          </p:cNvPr>
          <p:cNvSpPr>
            <a:spLocks noGrp="1"/>
          </p:cNvSpPr>
          <p:nvPr>
            <p:ph type="ftr" sz="quarter" idx="11"/>
          </p:nvPr>
        </p:nvSpPr>
        <p:spPr/>
        <p:txBody>
          <a:bodyPr/>
          <a:lstStyle/>
          <a:p>
            <a:r>
              <a:rPr lang="en-GB"/>
              <a:t>VILNIAUS VYSTYMO KOMPANIJA</a:t>
            </a:r>
            <a:endParaRPr lang="en-LT"/>
          </a:p>
        </p:txBody>
      </p:sp>
      <p:sp>
        <p:nvSpPr>
          <p:cNvPr id="7" name="Slide Number Placeholder 6">
            <a:extLst>
              <a:ext uri="{FF2B5EF4-FFF2-40B4-BE49-F238E27FC236}">
                <a16:creationId xmlns:a16="http://schemas.microsoft.com/office/drawing/2014/main" id="{57AB934B-05F7-BCEF-055D-08FBA53D5E47}"/>
              </a:ext>
            </a:extLst>
          </p:cNvPr>
          <p:cNvSpPr>
            <a:spLocks noGrp="1"/>
          </p:cNvSpPr>
          <p:nvPr>
            <p:ph type="sldNum" sz="quarter" idx="12"/>
          </p:nvPr>
        </p:nvSpPr>
        <p:spPr/>
        <p:txBody>
          <a:bodyPr/>
          <a:lstStyle/>
          <a:p>
            <a:fld id="{96A2724C-3255-754F-837D-4B9E719020A6}" type="slidenum">
              <a:rPr lang="en-LT" smtClean="0"/>
              <a:t>‹#›</a:t>
            </a:fld>
            <a:endParaRPr lang="en-LT"/>
          </a:p>
        </p:txBody>
      </p:sp>
      <p:sp>
        <p:nvSpPr>
          <p:cNvPr id="11" name="Content Placeholder 2">
            <a:extLst>
              <a:ext uri="{FF2B5EF4-FFF2-40B4-BE49-F238E27FC236}">
                <a16:creationId xmlns:a16="http://schemas.microsoft.com/office/drawing/2014/main" id="{0CA914A6-BF22-FF13-00FC-D4AE1D390092}"/>
              </a:ext>
            </a:extLst>
          </p:cNvPr>
          <p:cNvSpPr>
            <a:spLocks noGrp="1"/>
          </p:cNvSpPr>
          <p:nvPr>
            <p:ph sz="half" idx="17"/>
          </p:nvPr>
        </p:nvSpPr>
        <p:spPr>
          <a:xfrm>
            <a:off x="911424" y="1813723"/>
            <a:ext cx="3087920" cy="2426943"/>
          </a:xfrm>
          <a:prstGeom prst="roundRect">
            <a:avLst>
              <a:gd name="adj" fmla="val 5543"/>
            </a:avLst>
          </a:prstGeom>
          <a:noFill/>
        </p:spPr>
        <p:style>
          <a:lnRef idx="2">
            <a:schemeClr val="accent1"/>
          </a:lnRef>
          <a:fillRef idx="1">
            <a:schemeClr val="lt1"/>
          </a:fillRef>
          <a:effectRef idx="0">
            <a:schemeClr val="accent1"/>
          </a:effectRef>
          <a:fontRef idx="minor">
            <a:schemeClr val="dk1"/>
          </a:fontRef>
        </p:style>
        <p:txBody>
          <a:bodyPr lIns="548640" tIns="91440" rIns="182880" bIns="91440">
            <a:noAutofit/>
          </a:bodyPr>
          <a:lstStyle>
            <a:lvl1pPr>
              <a:defRPr sz="1050"/>
            </a:lvl1pPr>
            <a:lvl2pPr>
              <a:defRPr sz="1050"/>
            </a:lvl2pPr>
            <a:lvl3pPr>
              <a:defRPr sz="105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10" name="Teksto vietos rezervavimo ženklas 9">
            <a:extLst>
              <a:ext uri="{FF2B5EF4-FFF2-40B4-BE49-F238E27FC236}">
                <a16:creationId xmlns:a16="http://schemas.microsoft.com/office/drawing/2014/main" id="{108E8FBE-46A7-3151-6824-3AA7EDAD099B}"/>
              </a:ext>
            </a:extLst>
          </p:cNvPr>
          <p:cNvSpPr>
            <a:spLocks noGrp="1"/>
          </p:cNvSpPr>
          <p:nvPr>
            <p:ph type="body" sz="quarter" idx="20"/>
          </p:nvPr>
        </p:nvSpPr>
        <p:spPr>
          <a:xfrm>
            <a:off x="911424" y="4438651"/>
            <a:ext cx="4884540" cy="719137"/>
          </a:xfrm>
        </p:spPr>
        <p:txBody>
          <a:bodyPr>
            <a:normAutofit/>
          </a:bodyPr>
          <a:lstStyle>
            <a:lvl1pPr marL="0" indent="0">
              <a:buFont typeface="Arial" panose="020B0604020202020204" pitchFamily="34" charset="0"/>
              <a:buNone/>
              <a:defRPr sz="1200"/>
            </a:lvl1pPr>
          </a:lstStyle>
          <a:p>
            <a:pPr lvl="0"/>
            <a:r>
              <a:rPr lang="lt-LT" dirty="0"/>
              <a:t>Spustelėkite, kad galėtumėte redaguoti šablono teksto stilius</a:t>
            </a:r>
            <a:endParaRPr lang="en-US" dirty="0"/>
          </a:p>
        </p:txBody>
      </p:sp>
      <p:sp>
        <p:nvSpPr>
          <p:cNvPr id="14" name="Teksto vietos rezervavimo ženklas 9">
            <a:extLst>
              <a:ext uri="{FF2B5EF4-FFF2-40B4-BE49-F238E27FC236}">
                <a16:creationId xmlns:a16="http://schemas.microsoft.com/office/drawing/2014/main" id="{B779E8AB-9BD6-A619-B303-9454FF5939BC}"/>
              </a:ext>
            </a:extLst>
          </p:cNvPr>
          <p:cNvSpPr>
            <a:spLocks noGrp="1"/>
          </p:cNvSpPr>
          <p:nvPr>
            <p:ph type="body" sz="quarter" idx="21"/>
          </p:nvPr>
        </p:nvSpPr>
        <p:spPr>
          <a:xfrm>
            <a:off x="911424" y="5355772"/>
            <a:ext cx="4884540" cy="719137"/>
          </a:xfrm>
        </p:spPr>
        <p:txBody>
          <a:bodyPr>
            <a:normAutofit/>
          </a:bodyPr>
          <a:lstStyle>
            <a:lvl1pPr marL="0" indent="0">
              <a:buFont typeface="Arial" panose="020B0604020202020204" pitchFamily="34" charset="0"/>
              <a:buNone/>
              <a:defRPr sz="1200"/>
            </a:lvl1pPr>
          </a:lstStyle>
          <a:p>
            <a:pPr lvl="0"/>
            <a:r>
              <a:rPr lang="lt-LT" dirty="0"/>
              <a:t>Spustelėkite, kad galėtumėte redaguoti šablono teksto stilius</a:t>
            </a:r>
            <a:endParaRPr lang="en-US" dirty="0"/>
          </a:p>
        </p:txBody>
      </p:sp>
      <p:sp>
        <p:nvSpPr>
          <p:cNvPr id="15" name="Teksto vietos rezervavimo ženklas 9">
            <a:extLst>
              <a:ext uri="{FF2B5EF4-FFF2-40B4-BE49-F238E27FC236}">
                <a16:creationId xmlns:a16="http://schemas.microsoft.com/office/drawing/2014/main" id="{C80F8840-CAE5-3CF4-5FBE-8E2C3A9D94BC}"/>
              </a:ext>
            </a:extLst>
          </p:cNvPr>
          <p:cNvSpPr>
            <a:spLocks noGrp="1"/>
          </p:cNvSpPr>
          <p:nvPr>
            <p:ph type="body" sz="quarter" idx="22"/>
          </p:nvPr>
        </p:nvSpPr>
        <p:spPr>
          <a:xfrm>
            <a:off x="6312098" y="4438651"/>
            <a:ext cx="4884540" cy="719137"/>
          </a:xfrm>
        </p:spPr>
        <p:txBody>
          <a:bodyPr>
            <a:normAutofit/>
          </a:bodyPr>
          <a:lstStyle>
            <a:lvl1pPr marL="0" indent="0">
              <a:buFont typeface="Arial" panose="020B0604020202020204" pitchFamily="34" charset="0"/>
              <a:buNone/>
              <a:defRPr sz="1200"/>
            </a:lvl1pPr>
          </a:lstStyle>
          <a:p>
            <a:pPr lvl="0"/>
            <a:r>
              <a:rPr lang="lt-LT" dirty="0"/>
              <a:t>Spustelėkite, kad galėtumėte redaguoti šablono teksto stilius</a:t>
            </a:r>
            <a:endParaRPr lang="en-US" dirty="0"/>
          </a:p>
        </p:txBody>
      </p:sp>
      <p:sp>
        <p:nvSpPr>
          <p:cNvPr id="16" name="Teksto vietos rezervavimo ženklas 9">
            <a:extLst>
              <a:ext uri="{FF2B5EF4-FFF2-40B4-BE49-F238E27FC236}">
                <a16:creationId xmlns:a16="http://schemas.microsoft.com/office/drawing/2014/main" id="{DC0CED36-50EA-96CF-B3A6-7DAB5D3F8ECB}"/>
              </a:ext>
            </a:extLst>
          </p:cNvPr>
          <p:cNvSpPr>
            <a:spLocks noGrp="1"/>
          </p:cNvSpPr>
          <p:nvPr>
            <p:ph type="body" sz="quarter" idx="23"/>
          </p:nvPr>
        </p:nvSpPr>
        <p:spPr>
          <a:xfrm>
            <a:off x="6312098" y="5355772"/>
            <a:ext cx="4884540" cy="719137"/>
          </a:xfrm>
        </p:spPr>
        <p:txBody>
          <a:bodyPr>
            <a:normAutofit/>
          </a:bodyPr>
          <a:lstStyle>
            <a:lvl1pPr marL="0" indent="0">
              <a:buFont typeface="Arial" panose="020B0604020202020204" pitchFamily="34" charset="0"/>
              <a:buNone/>
              <a:defRPr sz="1200"/>
            </a:lvl1pPr>
          </a:lstStyle>
          <a:p>
            <a:pPr lvl="0"/>
            <a:r>
              <a:rPr lang="lt-LT" dirty="0"/>
              <a:t>Spustelėkite, kad galėtumėte redaguoti šablono teksto stilius</a:t>
            </a:r>
            <a:endParaRPr lang="en-US" dirty="0"/>
          </a:p>
        </p:txBody>
      </p:sp>
      <p:sp>
        <p:nvSpPr>
          <p:cNvPr id="20" name="Content Placeholder 2">
            <a:extLst>
              <a:ext uri="{FF2B5EF4-FFF2-40B4-BE49-F238E27FC236}">
                <a16:creationId xmlns:a16="http://schemas.microsoft.com/office/drawing/2014/main" id="{B8416852-6EF9-F56C-BE5D-F559F524B82B}"/>
              </a:ext>
            </a:extLst>
          </p:cNvPr>
          <p:cNvSpPr>
            <a:spLocks noGrp="1"/>
          </p:cNvSpPr>
          <p:nvPr>
            <p:ph sz="half" idx="25"/>
          </p:nvPr>
        </p:nvSpPr>
        <p:spPr>
          <a:xfrm>
            <a:off x="4508268" y="1797961"/>
            <a:ext cx="3087920" cy="2426943"/>
          </a:xfrm>
          <a:prstGeom prst="roundRect">
            <a:avLst>
              <a:gd name="adj" fmla="val 5543"/>
            </a:avLst>
          </a:prstGeom>
          <a:noFill/>
        </p:spPr>
        <p:style>
          <a:lnRef idx="2">
            <a:schemeClr val="accent1"/>
          </a:lnRef>
          <a:fillRef idx="1">
            <a:schemeClr val="lt1"/>
          </a:fillRef>
          <a:effectRef idx="0">
            <a:schemeClr val="accent1"/>
          </a:effectRef>
          <a:fontRef idx="minor">
            <a:schemeClr val="dk1"/>
          </a:fontRef>
        </p:style>
        <p:txBody>
          <a:bodyPr lIns="548640" tIns="91440" rIns="182880" bIns="91440">
            <a:noAutofit/>
          </a:bodyPr>
          <a:lstStyle>
            <a:lvl1pPr>
              <a:defRPr sz="1050"/>
            </a:lvl1pPr>
            <a:lvl2pPr>
              <a:defRPr sz="1050"/>
            </a:lvl2pPr>
            <a:lvl3pPr>
              <a:defRPr sz="105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23" name="Content Placeholder 2">
            <a:extLst>
              <a:ext uri="{FF2B5EF4-FFF2-40B4-BE49-F238E27FC236}">
                <a16:creationId xmlns:a16="http://schemas.microsoft.com/office/drawing/2014/main" id="{9C8C25FF-CA57-AAE3-2DF2-C5997968F3FE}"/>
              </a:ext>
            </a:extLst>
          </p:cNvPr>
          <p:cNvSpPr>
            <a:spLocks noGrp="1"/>
          </p:cNvSpPr>
          <p:nvPr>
            <p:ph sz="half" idx="27"/>
          </p:nvPr>
        </p:nvSpPr>
        <p:spPr>
          <a:xfrm>
            <a:off x="8105112" y="1782199"/>
            <a:ext cx="3087920" cy="2426943"/>
          </a:xfrm>
          <a:prstGeom prst="roundRect">
            <a:avLst>
              <a:gd name="adj" fmla="val 5543"/>
            </a:avLst>
          </a:prstGeom>
          <a:noFill/>
        </p:spPr>
        <p:style>
          <a:lnRef idx="2">
            <a:schemeClr val="accent1"/>
          </a:lnRef>
          <a:fillRef idx="1">
            <a:schemeClr val="lt1"/>
          </a:fillRef>
          <a:effectRef idx="0">
            <a:schemeClr val="accent1"/>
          </a:effectRef>
          <a:fontRef idx="minor">
            <a:schemeClr val="dk1"/>
          </a:fontRef>
        </p:style>
        <p:txBody>
          <a:bodyPr lIns="548640" tIns="91440" rIns="182880" bIns="91440">
            <a:noAutofit/>
          </a:bodyPr>
          <a:lstStyle>
            <a:lvl1pPr>
              <a:defRPr sz="1050"/>
            </a:lvl1pPr>
            <a:lvl2pPr>
              <a:defRPr sz="1050"/>
            </a:lvl2pPr>
            <a:lvl3pPr>
              <a:defRPr sz="105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9" name="Paveikslėlio vietos rezervavimo ženklas 17">
            <a:extLst>
              <a:ext uri="{FF2B5EF4-FFF2-40B4-BE49-F238E27FC236}">
                <a16:creationId xmlns:a16="http://schemas.microsoft.com/office/drawing/2014/main" id="{1D6F2310-8A7A-9820-4074-7009286EBCE8}"/>
              </a:ext>
            </a:extLst>
          </p:cNvPr>
          <p:cNvSpPr>
            <a:spLocks noGrp="1"/>
          </p:cNvSpPr>
          <p:nvPr>
            <p:ph type="pic" sz="quarter" idx="24" hasCustomPrompt="1"/>
          </p:nvPr>
        </p:nvSpPr>
        <p:spPr>
          <a:xfrm>
            <a:off x="585563" y="2044044"/>
            <a:ext cx="700536" cy="700536"/>
          </a:xfrm>
          <a:prstGeom prst="roundRect">
            <a:avLst>
              <a:gd name="adj" fmla="val 8423"/>
            </a:avLst>
          </a:prstGeom>
          <a:solidFill>
            <a:schemeClr val="accent1"/>
          </a:solidFill>
        </p:spPr>
        <p:txBody>
          <a:bodyPr anchor="ctr">
            <a:normAutofit/>
          </a:bodyPr>
          <a:lstStyle>
            <a:lvl1pPr marL="0" indent="0" algn="ctr">
              <a:buNone/>
              <a:defRPr sz="800"/>
            </a:lvl1pPr>
          </a:lstStyle>
          <a:p>
            <a:r>
              <a:rPr lang="en-US" dirty="0" err="1"/>
              <a:t>Ikona</a:t>
            </a:r>
            <a:endParaRPr lang="en-US" dirty="0"/>
          </a:p>
        </p:txBody>
      </p:sp>
      <p:sp>
        <p:nvSpPr>
          <p:cNvPr id="12" name="Paveikslėlio vietos rezervavimo ženklas 17">
            <a:extLst>
              <a:ext uri="{FF2B5EF4-FFF2-40B4-BE49-F238E27FC236}">
                <a16:creationId xmlns:a16="http://schemas.microsoft.com/office/drawing/2014/main" id="{9DF6CF32-D53B-9A4E-59F0-1249DA7D2D71}"/>
              </a:ext>
            </a:extLst>
          </p:cNvPr>
          <p:cNvSpPr>
            <a:spLocks noGrp="1"/>
          </p:cNvSpPr>
          <p:nvPr>
            <p:ph type="pic" sz="quarter" idx="29" hasCustomPrompt="1"/>
          </p:nvPr>
        </p:nvSpPr>
        <p:spPr>
          <a:xfrm>
            <a:off x="4192262" y="2044044"/>
            <a:ext cx="700536" cy="700536"/>
          </a:xfrm>
          <a:prstGeom prst="roundRect">
            <a:avLst>
              <a:gd name="adj" fmla="val 8423"/>
            </a:avLst>
          </a:prstGeom>
          <a:solidFill>
            <a:schemeClr val="accent1"/>
          </a:solidFill>
        </p:spPr>
        <p:txBody>
          <a:bodyPr anchor="ctr">
            <a:normAutofit/>
          </a:bodyPr>
          <a:lstStyle>
            <a:lvl1pPr marL="0" indent="0" algn="ctr">
              <a:buNone/>
              <a:defRPr sz="800"/>
            </a:lvl1pPr>
          </a:lstStyle>
          <a:p>
            <a:r>
              <a:rPr lang="en-US" dirty="0" err="1"/>
              <a:t>Ikona</a:t>
            </a:r>
            <a:endParaRPr lang="en-US" dirty="0"/>
          </a:p>
        </p:txBody>
      </p:sp>
      <p:sp>
        <p:nvSpPr>
          <p:cNvPr id="13" name="Paveikslėlio vietos rezervavimo ženklas 17">
            <a:extLst>
              <a:ext uri="{FF2B5EF4-FFF2-40B4-BE49-F238E27FC236}">
                <a16:creationId xmlns:a16="http://schemas.microsoft.com/office/drawing/2014/main" id="{70D1A908-6CD7-2C93-1D34-551743E3ED06}"/>
              </a:ext>
            </a:extLst>
          </p:cNvPr>
          <p:cNvSpPr>
            <a:spLocks noGrp="1"/>
          </p:cNvSpPr>
          <p:nvPr>
            <p:ph type="pic" sz="quarter" idx="30" hasCustomPrompt="1"/>
          </p:nvPr>
        </p:nvSpPr>
        <p:spPr>
          <a:xfrm>
            <a:off x="7795764" y="2044044"/>
            <a:ext cx="700536" cy="700536"/>
          </a:xfrm>
          <a:prstGeom prst="roundRect">
            <a:avLst>
              <a:gd name="adj" fmla="val 8423"/>
            </a:avLst>
          </a:prstGeom>
          <a:solidFill>
            <a:schemeClr val="accent1"/>
          </a:solidFill>
        </p:spPr>
        <p:txBody>
          <a:bodyPr anchor="ctr">
            <a:normAutofit/>
          </a:bodyPr>
          <a:lstStyle>
            <a:lvl1pPr marL="0" indent="0" algn="ctr">
              <a:buNone/>
              <a:defRPr sz="800"/>
            </a:lvl1pPr>
          </a:lstStyle>
          <a:p>
            <a:r>
              <a:rPr lang="en-US" dirty="0" err="1"/>
              <a:t>Ikona</a:t>
            </a:r>
            <a:endParaRPr lang="en-US" dirty="0"/>
          </a:p>
        </p:txBody>
      </p:sp>
    </p:spTree>
    <p:extLst>
      <p:ext uri="{BB962C8B-B14F-4D97-AF65-F5344CB8AC3E}">
        <p14:creationId xmlns:p14="http://schemas.microsoft.com/office/powerpoint/2010/main" val="2092091895"/>
      </p:ext>
    </p:extLst>
  </p:cSld>
  <p:clrMapOvr>
    <a:masterClrMapping/>
  </p:clrMapOvr>
  <p:hf hdr="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apildomas šablonas 02">
    <p:spTree>
      <p:nvGrpSpPr>
        <p:cNvPr id="1" name=""/>
        <p:cNvGrpSpPr/>
        <p:nvPr/>
      </p:nvGrpSpPr>
      <p:grpSpPr>
        <a:xfrm>
          <a:off x="0" y="0"/>
          <a:ext cx="0" cy="0"/>
          <a:chOff x="0" y="0"/>
          <a:chExt cx="0" cy="0"/>
        </a:xfrm>
      </p:grpSpPr>
      <p:sp>
        <p:nvSpPr>
          <p:cNvPr id="26" name="Ovalas 25">
            <a:extLst>
              <a:ext uri="{FF2B5EF4-FFF2-40B4-BE49-F238E27FC236}">
                <a16:creationId xmlns:a16="http://schemas.microsoft.com/office/drawing/2014/main" id="{C6CB1C30-0A17-F344-4B1F-3BC9E66FE896}"/>
              </a:ext>
            </a:extLst>
          </p:cNvPr>
          <p:cNvSpPr/>
          <p:nvPr userDrawn="1"/>
        </p:nvSpPr>
        <p:spPr>
          <a:xfrm>
            <a:off x="3440793" y="2895162"/>
            <a:ext cx="2180158" cy="2180158"/>
          </a:xfrm>
          <a:prstGeom prst="ellipse">
            <a:avLst/>
          </a:prstGeom>
          <a:no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7C2E84-D29A-EF83-D7EB-0CB239FD539E}"/>
              </a:ext>
            </a:extLst>
          </p:cNvPr>
          <p:cNvSpPr>
            <a:spLocks noGrp="1"/>
          </p:cNvSpPr>
          <p:nvPr>
            <p:ph type="title"/>
          </p:nvPr>
        </p:nvSpPr>
        <p:spPr/>
        <p:txBody>
          <a:bodyPr/>
          <a:lstStyle/>
          <a:p>
            <a:r>
              <a:rPr lang="lt-LT"/>
              <a:t>Spustelėję redaguokite stilių</a:t>
            </a:r>
            <a:endParaRPr lang="en-LT"/>
          </a:p>
        </p:txBody>
      </p:sp>
      <p:sp>
        <p:nvSpPr>
          <p:cNvPr id="5" name="Date Placeholder 4">
            <a:extLst>
              <a:ext uri="{FF2B5EF4-FFF2-40B4-BE49-F238E27FC236}">
                <a16:creationId xmlns:a16="http://schemas.microsoft.com/office/drawing/2014/main" id="{DE729100-C1F8-829C-5F68-F1AFB3278F24}"/>
              </a:ext>
            </a:extLst>
          </p:cNvPr>
          <p:cNvSpPr>
            <a:spLocks noGrp="1"/>
          </p:cNvSpPr>
          <p:nvPr>
            <p:ph type="dt" sz="half" idx="10"/>
          </p:nvPr>
        </p:nvSpPr>
        <p:spPr/>
        <p:txBody>
          <a:bodyPr/>
          <a:lstStyle/>
          <a:p>
            <a:r>
              <a:rPr lang="en-US"/>
              <a:t>2022-11-09</a:t>
            </a:r>
            <a:endParaRPr lang="en-LT"/>
          </a:p>
        </p:txBody>
      </p:sp>
      <p:sp>
        <p:nvSpPr>
          <p:cNvPr id="6" name="Footer Placeholder 5">
            <a:extLst>
              <a:ext uri="{FF2B5EF4-FFF2-40B4-BE49-F238E27FC236}">
                <a16:creationId xmlns:a16="http://schemas.microsoft.com/office/drawing/2014/main" id="{1D82E1C4-5D1A-0703-C61F-C0A6D2813827}"/>
              </a:ext>
            </a:extLst>
          </p:cNvPr>
          <p:cNvSpPr>
            <a:spLocks noGrp="1"/>
          </p:cNvSpPr>
          <p:nvPr>
            <p:ph type="ftr" sz="quarter" idx="11"/>
          </p:nvPr>
        </p:nvSpPr>
        <p:spPr/>
        <p:txBody>
          <a:bodyPr/>
          <a:lstStyle/>
          <a:p>
            <a:r>
              <a:rPr lang="en-GB"/>
              <a:t>VILNIAUS VYSTYMO KOMPANIJA</a:t>
            </a:r>
            <a:endParaRPr lang="en-LT"/>
          </a:p>
        </p:txBody>
      </p:sp>
      <p:sp>
        <p:nvSpPr>
          <p:cNvPr id="7" name="Slide Number Placeholder 6">
            <a:extLst>
              <a:ext uri="{FF2B5EF4-FFF2-40B4-BE49-F238E27FC236}">
                <a16:creationId xmlns:a16="http://schemas.microsoft.com/office/drawing/2014/main" id="{57AB934B-05F7-BCEF-055D-08FBA53D5E47}"/>
              </a:ext>
            </a:extLst>
          </p:cNvPr>
          <p:cNvSpPr>
            <a:spLocks noGrp="1"/>
          </p:cNvSpPr>
          <p:nvPr>
            <p:ph type="sldNum" sz="quarter" idx="12"/>
          </p:nvPr>
        </p:nvSpPr>
        <p:spPr/>
        <p:txBody>
          <a:bodyPr/>
          <a:lstStyle/>
          <a:p>
            <a:fld id="{96A2724C-3255-754F-837D-4B9E719020A6}" type="slidenum">
              <a:rPr lang="en-LT" smtClean="0"/>
              <a:t>‹#›</a:t>
            </a:fld>
            <a:endParaRPr lang="en-LT"/>
          </a:p>
        </p:txBody>
      </p:sp>
      <p:sp>
        <p:nvSpPr>
          <p:cNvPr id="16" name="Teksto vietos rezervavimo ženklas 9">
            <a:extLst>
              <a:ext uri="{FF2B5EF4-FFF2-40B4-BE49-F238E27FC236}">
                <a16:creationId xmlns:a16="http://schemas.microsoft.com/office/drawing/2014/main" id="{DC0CED36-50EA-96CF-B3A6-7DAB5D3F8ECB}"/>
              </a:ext>
            </a:extLst>
          </p:cNvPr>
          <p:cNvSpPr>
            <a:spLocks noGrp="1"/>
          </p:cNvSpPr>
          <p:nvPr>
            <p:ph type="body" sz="quarter" idx="23"/>
          </p:nvPr>
        </p:nvSpPr>
        <p:spPr>
          <a:xfrm>
            <a:off x="8677276" y="1907085"/>
            <a:ext cx="2519362" cy="4202046"/>
          </a:xfrm>
          <a:ln>
            <a:solidFill>
              <a:srgbClr val="C2272D"/>
            </a:solidFill>
          </a:ln>
        </p:spPr>
        <p:txBody>
          <a:bodyPr lIns="274320" tIns="274320" rIns="274320" bIns="274320">
            <a:normAutofit/>
          </a:bodyPr>
          <a:lstStyle>
            <a:lvl1pPr marL="0" indent="0">
              <a:buFont typeface="Arial" panose="020B0604020202020204" pitchFamily="34" charset="0"/>
              <a:buNone/>
              <a:defRPr sz="1200"/>
            </a:lvl1pPr>
          </a:lstStyle>
          <a:p>
            <a:pPr lvl="0"/>
            <a:r>
              <a:rPr lang="lt-LT" dirty="0"/>
              <a:t>Spustelėkite, kad galėtumėte redaguoti šablono teksto stilius</a:t>
            </a:r>
            <a:endParaRPr lang="en-US" dirty="0"/>
          </a:p>
        </p:txBody>
      </p:sp>
      <p:sp>
        <p:nvSpPr>
          <p:cNvPr id="23" name="Paveikslėlio vietos rezervavimo ženklas 17">
            <a:extLst>
              <a:ext uri="{FF2B5EF4-FFF2-40B4-BE49-F238E27FC236}">
                <a16:creationId xmlns:a16="http://schemas.microsoft.com/office/drawing/2014/main" id="{A610746E-B28D-4C9C-200A-7A704F58BB51}"/>
              </a:ext>
            </a:extLst>
          </p:cNvPr>
          <p:cNvSpPr>
            <a:spLocks noGrp="1"/>
          </p:cNvSpPr>
          <p:nvPr>
            <p:ph type="pic" sz="quarter" idx="24" hasCustomPrompt="1"/>
          </p:nvPr>
        </p:nvSpPr>
        <p:spPr>
          <a:xfrm>
            <a:off x="3290101" y="2769986"/>
            <a:ext cx="700536" cy="700536"/>
          </a:xfrm>
          <a:prstGeom prst="roundRect">
            <a:avLst>
              <a:gd name="adj" fmla="val 8423"/>
            </a:avLst>
          </a:prstGeom>
          <a:solidFill>
            <a:schemeClr val="bg1"/>
          </a:solidFill>
        </p:spPr>
        <p:txBody>
          <a:bodyPr anchor="ctr">
            <a:normAutofit/>
          </a:bodyPr>
          <a:lstStyle>
            <a:lvl1pPr marL="0" indent="0" algn="ctr">
              <a:buNone/>
              <a:defRPr sz="800"/>
            </a:lvl1pPr>
          </a:lstStyle>
          <a:p>
            <a:r>
              <a:rPr lang="en-US" dirty="0" err="1"/>
              <a:t>Ikona</a:t>
            </a:r>
            <a:endParaRPr lang="en-US" dirty="0"/>
          </a:p>
        </p:txBody>
      </p:sp>
      <p:sp>
        <p:nvSpPr>
          <p:cNvPr id="24" name="Paveikslėlio vietos rezervavimo ženklas 17">
            <a:extLst>
              <a:ext uri="{FF2B5EF4-FFF2-40B4-BE49-F238E27FC236}">
                <a16:creationId xmlns:a16="http://schemas.microsoft.com/office/drawing/2014/main" id="{A0FEC129-4258-8EF8-CC7E-4ABC16275436}"/>
              </a:ext>
            </a:extLst>
          </p:cNvPr>
          <p:cNvSpPr>
            <a:spLocks noGrp="1"/>
          </p:cNvSpPr>
          <p:nvPr>
            <p:ph type="pic" sz="quarter" idx="30" hasCustomPrompt="1"/>
          </p:nvPr>
        </p:nvSpPr>
        <p:spPr>
          <a:xfrm>
            <a:off x="5087888" y="2769986"/>
            <a:ext cx="700536" cy="700536"/>
          </a:xfrm>
          <a:prstGeom prst="roundRect">
            <a:avLst>
              <a:gd name="adj" fmla="val 8423"/>
            </a:avLst>
          </a:prstGeom>
          <a:solidFill>
            <a:schemeClr val="bg1"/>
          </a:solidFill>
        </p:spPr>
        <p:txBody>
          <a:bodyPr anchor="ctr">
            <a:normAutofit/>
          </a:bodyPr>
          <a:lstStyle>
            <a:lvl1pPr marL="0" indent="0" algn="ctr">
              <a:buNone/>
              <a:defRPr sz="800"/>
            </a:lvl1pPr>
          </a:lstStyle>
          <a:p>
            <a:r>
              <a:rPr lang="en-US" dirty="0" err="1"/>
              <a:t>Ikona</a:t>
            </a:r>
            <a:endParaRPr lang="en-US" dirty="0"/>
          </a:p>
        </p:txBody>
      </p:sp>
      <p:sp>
        <p:nvSpPr>
          <p:cNvPr id="25" name="Paveikslėlio vietos rezervavimo ženklas 17">
            <a:extLst>
              <a:ext uri="{FF2B5EF4-FFF2-40B4-BE49-F238E27FC236}">
                <a16:creationId xmlns:a16="http://schemas.microsoft.com/office/drawing/2014/main" id="{B5197E0B-A66E-4D11-A1B6-9ACEB3863EF1}"/>
              </a:ext>
            </a:extLst>
          </p:cNvPr>
          <p:cNvSpPr>
            <a:spLocks noGrp="1"/>
          </p:cNvSpPr>
          <p:nvPr>
            <p:ph type="pic" sz="quarter" idx="31" hasCustomPrompt="1"/>
          </p:nvPr>
        </p:nvSpPr>
        <p:spPr>
          <a:xfrm>
            <a:off x="3290101" y="4450583"/>
            <a:ext cx="700536" cy="700536"/>
          </a:xfrm>
          <a:prstGeom prst="roundRect">
            <a:avLst>
              <a:gd name="adj" fmla="val 8423"/>
            </a:avLst>
          </a:prstGeom>
          <a:solidFill>
            <a:schemeClr val="bg1"/>
          </a:solidFill>
        </p:spPr>
        <p:txBody>
          <a:bodyPr anchor="ctr">
            <a:normAutofit/>
          </a:bodyPr>
          <a:lstStyle>
            <a:lvl1pPr marL="0" indent="0" algn="ctr">
              <a:buNone/>
              <a:defRPr sz="800"/>
            </a:lvl1pPr>
          </a:lstStyle>
          <a:p>
            <a:r>
              <a:rPr lang="en-US" dirty="0" err="1"/>
              <a:t>Ikona</a:t>
            </a:r>
            <a:endParaRPr lang="en-US" dirty="0"/>
          </a:p>
        </p:txBody>
      </p:sp>
      <p:sp>
        <p:nvSpPr>
          <p:cNvPr id="27" name="Paveikslėlio vietos rezervavimo ženklas 17">
            <a:extLst>
              <a:ext uri="{FF2B5EF4-FFF2-40B4-BE49-F238E27FC236}">
                <a16:creationId xmlns:a16="http://schemas.microsoft.com/office/drawing/2014/main" id="{B230F390-5CDC-59B6-343A-FD30C42FEDAF}"/>
              </a:ext>
            </a:extLst>
          </p:cNvPr>
          <p:cNvSpPr>
            <a:spLocks noGrp="1"/>
          </p:cNvSpPr>
          <p:nvPr>
            <p:ph type="pic" sz="quarter" idx="32" hasCustomPrompt="1"/>
          </p:nvPr>
        </p:nvSpPr>
        <p:spPr>
          <a:xfrm>
            <a:off x="5087888" y="4450583"/>
            <a:ext cx="700536" cy="700536"/>
          </a:xfrm>
          <a:prstGeom prst="roundRect">
            <a:avLst>
              <a:gd name="adj" fmla="val 8423"/>
            </a:avLst>
          </a:prstGeom>
          <a:solidFill>
            <a:schemeClr val="bg1"/>
          </a:solidFill>
        </p:spPr>
        <p:txBody>
          <a:bodyPr anchor="ctr">
            <a:normAutofit/>
          </a:bodyPr>
          <a:lstStyle>
            <a:lvl1pPr marL="0" indent="0" algn="ctr">
              <a:buNone/>
              <a:defRPr sz="800"/>
            </a:lvl1pPr>
          </a:lstStyle>
          <a:p>
            <a:r>
              <a:rPr lang="en-US" dirty="0" err="1"/>
              <a:t>Ikona</a:t>
            </a:r>
            <a:endParaRPr lang="en-US" dirty="0"/>
          </a:p>
        </p:txBody>
      </p:sp>
      <p:sp>
        <p:nvSpPr>
          <p:cNvPr id="28" name="Teksto vietos rezervavimo ženklas 9">
            <a:extLst>
              <a:ext uri="{FF2B5EF4-FFF2-40B4-BE49-F238E27FC236}">
                <a16:creationId xmlns:a16="http://schemas.microsoft.com/office/drawing/2014/main" id="{F6ECFDB5-3860-31D7-7492-B153ADBB27D4}"/>
              </a:ext>
            </a:extLst>
          </p:cNvPr>
          <p:cNvSpPr>
            <a:spLocks noGrp="1"/>
          </p:cNvSpPr>
          <p:nvPr>
            <p:ph type="body" sz="quarter" idx="33"/>
          </p:nvPr>
        </p:nvSpPr>
        <p:spPr>
          <a:xfrm>
            <a:off x="576263" y="1907085"/>
            <a:ext cx="2519362" cy="1953963"/>
          </a:xfrm>
          <a:ln>
            <a:solidFill>
              <a:schemeClr val="tx2"/>
            </a:solidFill>
          </a:ln>
        </p:spPr>
        <p:txBody>
          <a:bodyPr>
            <a:normAutofit/>
          </a:bodyPr>
          <a:lstStyle>
            <a:lvl1pPr marL="0" indent="0">
              <a:buFont typeface="Arial" panose="020B0604020202020204" pitchFamily="34" charset="0"/>
              <a:buNone/>
              <a:defRPr sz="1200"/>
            </a:lvl1pPr>
          </a:lstStyle>
          <a:p>
            <a:pPr lvl="0"/>
            <a:r>
              <a:rPr lang="lt-LT" dirty="0"/>
              <a:t>Spustelėkite, kad galėtumėte redaguoti šablono teksto stilius</a:t>
            </a:r>
            <a:endParaRPr lang="en-US" dirty="0"/>
          </a:p>
        </p:txBody>
      </p:sp>
      <p:sp>
        <p:nvSpPr>
          <p:cNvPr id="29" name="Teksto vietos rezervavimo ženklas 9">
            <a:extLst>
              <a:ext uri="{FF2B5EF4-FFF2-40B4-BE49-F238E27FC236}">
                <a16:creationId xmlns:a16="http://schemas.microsoft.com/office/drawing/2014/main" id="{0BAA2915-C76A-C20A-6EAA-71402F787E99}"/>
              </a:ext>
            </a:extLst>
          </p:cNvPr>
          <p:cNvSpPr>
            <a:spLocks noGrp="1"/>
          </p:cNvSpPr>
          <p:nvPr>
            <p:ph type="body" sz="quarter" idx="34"/>
          </p:nvPr>
        </p:nvSpPr>
        <p:spPr>
          <a:xfrm>
            <a:off x="576263" y="4155167"/>
            <a:ext cx="2519362" cy="1953963"/>
          </a:xfrm>
          <a:ln>
            <a:solidFill>
              <a:schemeClr val="tx2"/>
            </a:solidFill>
          </a:ln>
        </p:spPr>
        <p:txBody>
          <a:bodyPr>
            <a:normAutofit/>
          </a:bodyPr>
          <a:lstStyle>
            <a:lvl1pPr marL="0" indent="0">
              <a:buFont typeface="Arial" panose="020B0604020202020204" pitchFamily="34" charset="0"/>
              <a:buNone/>
              <a:defRPr sz="1200"/>
            </a:lvl1pPr>
          </a:lstStyle>
          <a:p>
            <a:pPr lvl="0"/>
            <a:r>
              <a:rPr lang="lt-LT" dirty="0"/>
              <a:t>Spustelėkite, kad galėtumėte redaguoti šablono teksto stilius</a:t>
            </a:r>
            <a:endParaRPr lang="en-US" dirty="0"/>
          </a:p>
        </p:txBody>
      </p:sp>
      <p:sp>
        <p:nvSpPr>
          <p:cNvPr id="30" name="Teksto vietos rezervavimo ženklas 9">
            <a:extLst>
              <a:ext uri="{FF2B5EF4-FFF2-40B4-BE49-F238E27FC236}">
                <a16:creationId xmlns:a16="http://schemas.microsoft.com/office/drawing/2014/main" id="{2559B6C4-D082-C1EA-68B0-DC57154191B5}"/>
              </a:ext>
            </a:extLst>
          </p:cNvPr>
          <p:cNvSpPr>
            <a:spLocks noGrp="1"/>
          </p:cNvSpPr>
          <p:nvPr>
            <p:ph type="body" sz="quarter" idx="35"/>
          </p:nvPr>
        </p:nvSpPr>
        <p:spPr>
          <a:xfrm>
            <a:off x="5975350" y="1907085"/>
            <a:ext cx="2534453" cy="1953963"/>
          </a:xfrm>
          <a:ln>
            <a:solidFill>
              <a:schemeClr val="tx2"/>
            </a:solidFill>
          </a:ln>
        </p:spPr>
        <p:txBody>
          <a:bodyPr>
            <a:normAutofit/>
          </a:bodyPr>
          <a:lstStyle>
            <a:lvl1pPr marL="0" indent="0" algn="r">
              <a:buFont typeface="Arial" panose="020B0604020202020204" pitchFamily="34" charset="0"/>
              <a:buNone/>
              <a:defRPr sz="1200"/>
            </a:lvl1pPr>
          </a:lstStyle>
          <a:p>
            <a:pPr lvl="0"/>
            <a:r>
              <a:rPr lang="lt-LT" dirty="0"/>
              <a:t>Spustelėkite, kad galėtumėte redaguoti šablono teksto stilius</a:t>
            </a:r>
            <a:endParaRPr lang="en-US" dirty="0"/>
          </a:p>
        </p:txBody>
      </p:sp>
      <p:sp>
        <p:nvSpPr>
          <p:cNvPr id="31" name="Teksto vietos rezervavimo ženklas 9">
            <a:extLst>
              <a:ext uri="{FF2B5EF4-FFF2-40B4-BE49-F238E27FC236}">
                <a16:creationId xmlns:a16="http://schemas.microsoft.com/office/drawing/2014/main" id="{2E2D8622-B1EC-364F-BE18-3E98CF1A9F2D}"/>
              </a:ext>
            </a:extLst>
          </p:cNvPr>
          <p:cNvSpPr>
            <a:spLocks noGrp="1"/>
          </p:cNvSpPr>
          <p:nvPr>
            <p:ph type="body" sz="quarter" idx="36"/>
          </p:nvPr>
        </p:nvSpPr>
        <p:spPr>
          <a:xfrm>
            <a:off x="5975350" y="4155167"/>
            <a:ext cx="2534453" cy="1953963"/>
          </a:xfrm>
          <a:ln>
            <a:solidFill>
              <a:schemeClr val="tx2"/>
            </a:solidFill>
          </a:ln>
        </p:spPr>
        <p:txBody>
          <a:bodyPr>
            <a:normAutofit/>
          </a:bodyPr>
          <a:lstStyle>
            <a:lvl1pPr marL="0" indent="0" algn="r">
              <a:buFont typeface="Arial" panose="020B0604020202020204" pitchFamily="34" charset="0"/>
              <a:buNone/>
              <a:defRPr sz="1200"/>
            </a:lvl1pPr>
          </a:lstStyle>
          <a:p>
            <a:pPr lvl="0"/>
            <a:r>
              <a:rPr lang="lt-LT" dirty="0"/>
              <a:t>Spustelėkite, kad galėtumėte redaguoti šablono teksto stilius</a:t>
            </a:r>
            <a:endParaRPr lang="en-US" dirty="0"/>
          </a:p>
        </p:txBody>
      </p:sp>
      <p:cxnSp>
        <p:nvCxnSpPr>
          <p:cNvPr id="9" name="Tiesioji jungtis 8">
            <a:extLst>
              <a:ext uri="{FF2B5EF4-FFF2-40B4-BE49-F238E27FC236}">
                <a16:creationId xmlns:a16="http://schemas.microsoft.com/office/drawing/2014/main" id="{41EA8E75-BC0A-0D9B-05CB-D0C76E5D3D08}"/>
              </a:ext>
            </a:extLst>
          </p:cNvPr>
          <p:cNvCxnSpPr/>
          <p:nvPr userDrawn="1"/>
        </p:nvCxnSpPr>
        <p:spPr>
          <a:xfrm>
            <a:off x="3095625" y="3140968"/>
            <a:ext cx="18097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Tiesioji jungtis 9">
            <a:extLst>
              <a:ext uri="{FF2B5EF4-FFF2-40B4-BE49-F238E27FC236}">
                <a16:creationId xmlns:a16="http://schemas.microsoft.com/office/drawing/2014/main" id="{21D18368-3616-DA53-6107-3C8219F1C6FA}"/>
              </a:ext>
            </a:extLst>
          </p:cNvPr>
          <p:cNvCxnSpPr/>
          <p:nvPr userDrawn="1"/>
        </p:nvCxnSpPr>
        <p:spPr>
          <a:xfrm>
            <a:off x="3095625" y="4797152"/>
            <a:ext cx="18097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Tiesioji jungtis 10">
            <a:extLst>
              <a:ext uri="{FF2B5EF4-FFF2-40B4-BE49-F238E27FC236}">
                <a16:creationId xmlns:a16="http://schemas.microsoft.com/office/drawing/2014/main" id="{46183C01-46F2-1A5F-EED2-78569DEB3464}"/>
              </a:ext>
            </a:extLst>
          </p:cNvPr>
          <p:cNvCxnSpPr/>
          <p:nvPr userDrawn="1"/>
        </p:nvCxnSpPr>
        <p:spPr>
          <a:xfrm>
            <a:off x="5795963" y="3140968"/>
            <a:ext cx="18097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Tiesioji jungtis 11">
            <a:extLst>
              <a:ext uri="{FF2B5EF4-FFF2-40B4-BE49-F238E27FC236}">
                <a16:creationId xmlns:a16="http://schemas.microsoft.com/office/drawing/2014/main" id="{DDECE8BB-DBE1-1786-C3D2-BA5CC972AE45}"/>
              </a:ext>
            </a:extLst>
          </p:cNvPr>
          <p:cNvCxnSpPr/>
          <p:nvPr userDrawn="1"/>
        </p:nvCxnSpPr>
        <p:spPr>
          <a:xfrm>
            <a:off x="5795963" y="4797152"/>
            <a:ext cx="180975"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1601063"/>
      </p:ext>
    </p:extLst>
  </p:cSld>
  <p:clrMapOvr>
    <a:masterClrMapping/>
  </p:clrMapOvr>
  <p:hf hdr="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apildomas šablonas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2E84-D29A-EF83-D7EB-0CB239FD539E}"/>
              </a:ext>
            </a:extLst>
          </p:cNvPr>
          <p:cNvSpPr>
            <a:spLocks noGrp="1"/>
          </p:cNvSpPr>
          <p:nvPr>
            <p:ph type="title"/>
          </p:nvPr>
        </p:nvSpPr>
        <p:spPr/>
        <p:txBody>
          <a:bodyPr/>
          <a:lstStyle/>
          <a:p>
            <a:r>
              <a:rPr lang="lt-LT"/>
              <a:t>Spustelėję redaguokite stilių</a:t>
            </a:r>
            <a:endParaRPr lang="en-LT"/>
          </a:p>
        </p:txBody>
      </p:sp>
      <p:sp>
        <p:nvSpPr>
          <p:cNvPr id="3" name="Content Placeholder 2">
            <a:extLst>
              <a:ext uri="{FF2B5EF4-FFF2-40B4-BE49-F238E27FC236}">
                <a16:creationId xmlns:a16="http://schemas.microsoft.com/office/drawing/2014/main" id="{ABFD1E55-8EBC-A1EA-45D4-890D8395502F}"/>
              </a:ext>
            </a:extLst>
          </p:cNvPr>
          <p:cNvSpPr>
            <a:spLocks noGrp="1"/>
          </p:cNvSpPr>
          <p:nvPr>
            <p:ph sz="half" idx="1"/>
          </p:nvPr>
        </p:nvSpPr>
        <p:spPr>
          <a:xfrm>
            <a:off x="576264" y="1825625"/>
            <a:ext cx="7019924" cy="4483100"/>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5" name="Date Placeholder 4">
            <a:extLst>
              <a:ext uri="{FF2B5EF4-FFF2-40B4-BE49-F238E27FC236}">
                <a16:creationId xmlns:a16="http://schemas.microsoft.com/office/drawing/2014/main" id="{DE729100-C1F8-829C-5F68-F1AFB3278F24}"/>
              </a:ext>
            </a:extLst>
          </p:cNvPr>
          <p:cNvSpPr>
            <a:spLocks noGrp="1"/>
          </p:cNvSpPr>
          <p:nvPr>
            <p:ph type="dt" sz="half" idx="10"/>
          </p:nvPr>
        </p:nvSpPr>
        <p:spPr/>
        <p:txBody>
          <a:bodyPr/>
          <a:lstStyle/>
          <a:p>
            <a:r>
              <a:rPr lang="en-US"/>
              <a:t>2022-11-09</a:t>
            </a:r>
            <a:endParaRPr lang="en-LT"/>
          </a:p>
        </p:txBody>
      </p:sp>
      <p:sp>
        <p:nvSpPr>
          <p:cNvPr id="6" name="Footer Placeholder 5">
            <a:extLst>
              <a:ext uri="{FF2B5EF4-FFF2-40B4-BE49-F238E27FC236}">
                <a16:creationId xmlns:a16="http://schemas.microsoft.com/office/drawing/2014/main" id="{1D82E1C4-5D1A-0703-C61F-C0A6D2813827}"/>
              </a:ext>
            </a:extLst>
          </p:cNvPr>
          <p:cNvSpPr>
            <a:spLocks noGrp="1"/>
          </p:cNvSpPr>
          <p:nvPr>
            <p:ph type="ftr" sz="quarter" idx="11"/>
          </p:nvPr>
        </p:nvSpPr>
        <p:spPr/>
        <p:txBody>
          <a:bodyPr/>
          <a:lstStyle/>
          <a:p>
            <a:r>
              <a:rPr lang="en-GB"/>
              <a:t>VILNIAUS VYSTYMO KOMPANIJA</a:t>
            </a:r>
            <a:endParaRPr lang="en-LT"/>
          </a:p>
        </p:txBody>
      </p:sp>
      <p:sp>
        <p:nvSpPr>
          <p:cNvPr id="7" name="Slide Number Placeholder 6">
            <a:extLst>
              <a:ext uri="{FF2B5EF4-FFF2-40B4-BE49-F238E27FC236}">
                <a16:creationId xmlns:a16="http://schemas.microsoft.com/office/drawing/2014/main" id="{57AB934B-05F7-BCEF-055D-08FBA53D5E47}"/>
              </a:ext>
            </a:extLst>
          </p:cNvPr>
          <p:cNvSpPr>
            <a:spLocks noGrp="1"/>
          </p:cNvSpPr>
          <p:nvPr>
            <p:ph type="sldNum" sz="quarter" idx="12"/>
          </p:nvPr>
        </p:nvSpPr>
        <p:spPr/>
        <p:txBody>
          <a:bodyPr/>
          <a:lstStyle/>
          <a:p>
            <a:fld id="{96A2724C-3255-754F-837D-4B9E719020A6}" type="slidenum">
              <a:rPr lang="en-LT" smtClean="0"/>
              <a:t>‹#›</a:t>
            </a:fld>
            <a:endParaRPr lang="en-LT"/>
          </a:p>
        </p:txBody>
      </p:sp>
      <p:sp>
        <p:nvSpPr>
          <p:cNvPr id="9" name="Content Placeholder 2">
            <a:extLst>
              <a:ext uri="{FF2B5EF4-FFF2-40B4-BE49-F238E27FC236}">
                <a16:creationId xmlns:a16="http://schemas.microsoft.com/office/drawing/2014/main" id="{264727D1-80FB-CB70-B76F-AFA63967EE2E}"/>
              </a:ext>
            </a:extLst>
          </p:cNvPr>
          <p:cNvSpPr>
            <a:spLocks noGrp="1"/>
          </p:cNvSpPr>
          <p:nvPr>
            <p:ph sz="half" idx="14"/>
          </p:nvPr>
        </p:nvSpPr>
        <p:spPr>
          <a:xfrm>
            <a:off x="7777164" y="1825852"/>
            <a:ext cx="3419474" cy="4483100"/>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Tree>
    <p:extLst>
      <p:ext uri="{BB962C8B-B14F-4D97-AF65-F5344CB8AC3E}">
        <p14:creationId xmlns:p14="http://schemas.microsoft.com/office/powerpoint/2010/main" val="258400235"/>
      </p:ext>
    </p:extLst>
  </p:cSld>
  <p:clrMapOvr>
    <a:masterClrMapping/>
  </p:clrMapOvr>
  <p:hf hdr="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apildomas šablonas 0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2E84-D29A-EF83-D7EB-0CB239FD539E}"/>
              </a:ext>
            </a:extLst>
          </p:cNvPr>
          <p:cNvSpPr>
            <a:spLocks noGrp="1"/>
          </p:cNvSpPr>
          <p:nvPr>
            <p:ph type="title"/>
          </p:nvPr>
        </p:nvSpPr>
        <p:spPr/>
        <p:txBody>
          <a:bodyPr/>
          <a:lstStyle/>
          <a:p>
            <a:r>
              <a:rPr lang="lt-LT" dirty="0"/>
              <a:t>Spustelėję redaguokite stilių</a:t>
            </a:r>
            <a:endParaRPr lang="en-LT" dirty="0"/>
          </a:p>
        </p:txBody>
      </p:sp>
      <p:sp>
        <p:nvSpPr>
          <p:cNvPr id="5" name="Date Placeholder 4">
            <a:extLst>
              <a:ext uri="{FF2B5EF4-FFF2-40B4-BE49-F238E27FC236}">
                <a16:creationId xmlns:a16="http://schemas.microsoft.com/office/drawing/2014/main" id="{DE729100-C1F8-829C-5F68-F1AFB3278F24}"/>
              </a:ext>
            </a:extLst>
          </p:cNvPr>
          <p:cNvSpPr>
            <a:spLocks noGrp="1"/>
          </p:cNvSpPr>
          <p:nvPr>
            <p:ph type="dt" sz="half" idx="10"/>
          </p:nvPr>
        </p:nvSpPr>
        <p:spPr/>
        <p:txBody>
          <a:bodyPr/>
          <a:lstStyle/>
          <a:p>
            <a:r>
              <a:rPr lang="en-US"/>
              <a:t>2022-11-09</a:t>
            </a:r>
            <a:endParaRPr lang="en-LT"/>
          </a:p>
        </p:txBody>
      </p:sp>
      <p:sp>
        <p:nvSpPr>
          <p:cNvPr id="6" name="Footer Placeholder 5">
            <a:extLst>
              <a:ext uri="{FF2B5EF4-FFF2-40B4-BE49-F238E27FC236}">
                <a16:creationId xmlns:a16="http://schemas.microsoft.com/office/drawing/2014/main" id="{1D82E1C4-5D1A-0703-C61F-C0A6D2813827}"/>
              </a:ext>
            </a:extLst>
          </p:cNvPr>
          <p:cNvSpPr>
            <a:spLocks noGrp="1"/>
          </p:cNvSpPr>
          <p:nvPr>
            <p:ph type="ftr" sz="quarter" idx="11"/>
          </p:nvPr>
        </p:nvSpPr>
        <p:spPr/>
        <p:txBody>
          <a:bodyPr/>
          <a:lstStyle/>
          <a:p>
            <a:r>
              <a:rPr lang="en-GB"/>
              <a:t>VILNIAUS VYSTYMO KOMPANIJA</a:t>
            </a:r>
            <a:endParaRPr lang="en-LT"/>
          </a:p>
        </p:txBody>
      </p:sp>
      <p:sp>
        <p:nvSpPr>
          <p:cNvPr id="7" name="Slide Number Placeholder 6">
            <a:extLst>
              <a:ext uri="{FF2B5EF4-FFF2-40B4-BE49-F238E27FC236}">
                <a16:creationId xmlns:a16="http://schemas.microsoft.com/office/drawing/2014/main" id="{57AB934B-05F7-BCEF-055D-08FBA53D5E47}"/>
              </a:ext>
            </a:extLst>
          </p:cNvPr>
          <p:cNvSpPr>
            <a:spLocks noGrp="1"/>
          </p:cNvSpPr>
          <p:nvPr>
            <p:ph type="sldNum" sz="quarter" idx="12"/>
          </p:nvPr>
        </p:nvSpPr>
        <p:spPr/>
        <p:txBody>
          <a:bodyPr/>
          <a:lstStyle/>
          <a:p>
            <a:fld id="{96A2724C-3255-754F-837D-4B9E719020A6}" type="slidenum">
              <a:rPr lang="en-LT" smtClean="0"/>
              <a:t>‹#›</a:t>
            </a:fld>
            <a:endParaRPr lang="en-LT"/>
          </a:p>
        </p:txBody>
      </p:sp>
      <p:sp>
        <p:nvSpPr>
          <p:cNvPr id="10" name="Teksto vietos rezervavimo ženklas 9">
            <a:extLst>
              <a:ext uri="{FF2B5EF4-FFF2-40B4-BE49-F238E27FC236}">
                <a16:creationId xmlns:a16="http://schemas.microsoft.com/office/drawing/2014/main" id="{669FAE51-4994-1854-60B1-9E04C708F9A7}"/>
              </a:ext>
            </a:extLst>
          </p:cNvPr>
          <p:cNvSpPr>
            <a:spLocks noGrp="1"/>
          </p:cNvSpPr>
          <p:nvPr>
            <p:ph type="body" sz="quarter" idx="15" hasCustomPrompt="1"/>
          </p:nvPr>
        </p:nvSpPr>
        <p:spPr>
          <a:xfrm>
            <a:off x="766763" y="1953443"/>
            <a:ext cx="1296987" cy="1295400"/>
          </a:xfrm>
          <a:prstGeom prst="roundRect">
            <a:avLst/>
          </a:prstGeom>
          <a:solidFill>
            <a:schemeClr val="accent1"/>
          </a:solidFill>
        </p:spPr>
        <p:txBody>
          <a:bodyPr anchor="ctr">
            <a:normAutofit/>
          </a:bodyPr>
          <a:lstStyle>
            <a:lvl1pPr marL="0" indent="0" algn="ctr">
              <a:buNone/>
              <a:defRPr sz="4000">
                <a:solidFill>
                  <a:schemeClr val="bg1"/>
                </a:solidFill>
                <a:latin typeface="+mj-lt"/>
              </a:defRPr>
            </a:lvl1pPr>
          </a:lstStyle>
          <a:p>
            <a:pPr lvl="0"/>
            <a:r>
              <a:rPr lang="en-US" dirty="0"/>
              <a:t>01</a:t>
            </a:r>
          </a:p>
        </p:txBody>
      </p:sp>
      <p:sp>
        <p:nvSpPr>
          <p:cNvPr id="11" name="Teksto vietos rezervavimo ženklas 9">
            <a:extLst>
              <a:ext uri="{FF2B5EF4-FFF2-40B4-BE49-F238E27FC236}">
                <a16:creationId xmlns:a16="http://schemas.microsoft.com/office/drawing/2014/main" id="{27FACBD2-6C0D-9CF8-A267-22FF17F0AF6D}"/>
              </a:ext>
            </a:extLst>
          </p:cNvPr>
          <p:cNvSpPr>
            <a:spLocks noGrp="1"/>
          </p:cNvSpPr>
          <p:nvPr>
            <p:ph type="body" sz="quarter" idx="23" hasCustomPrompt="1"/>
          </p:nvPr>
        </p:nvSpPr>
        <p:spPr>
          <a:xfrm>
            <a:off x="576263" y="3419412"/>
            <a:ext cx="1619250" cy="365126"/>
          </a:xfrm>
        </p:spPr>
        <p:txBody>
          <a:bodyPr anchor="ctr">
            <a:normAutofit/>
          </a:bodyPr>
          <a:lstStyle>
            <a:lvl1pPr marL="0" indent="0" algn="ctr">
              <a:buFont typeface="Arial" panose="020B0604020202020204" pitchFamily="34" charset="0"/>
              <a:buNone/>
              <a:defRPr sz="1200">
                <a:latin typeface="+mj-lt"/>
              </a:defRPr>
            </a:lvl1pPr>
          </a:lstStyle>
          <a:p>
            <a:pPr lvl="0"/>
            <a:r>
              <a:rPr lang="en-US" dirty="0" err="1"/>
              <a:t>Tekstas</a:t>
            </a:r>
            <a:endParaRPr lang="en-US" dirty="0"/>
          </a:p>
        </p:txBody>
      </p:sp>
      <p:sp>
        <p:nvSpPr>
          <p:cNvPr id="12" name="Teksto vietos rezervavimo ženklas 9">
            <a:extLst>
              <a:ext uri="{FF2B5EF4-FFF2-40B4-BE49-F238E27FC236}">
                <a16:creationId xmlns:a16="http://schemas.microsoft.com/office/drawing/2014/main" id="{6AD2E070-767B-55BF-5AA6-F182CDD2CC37}"/>
              </a:ext>
            </a:extLst>
          </p:cNvPr>
          <p:cNvSpPr>
            <a:spLocks noGrp="1"/>
          </p:cNvSpPr>
          <p:nvPr>
            <p:ph type="body" sz="quarter" idx="24" hasCustomPrompt="1"/>
          </p:nvPr>
        </p:nvSpPr>
        <p:spPr>
          <a:xfrm>
            <a:off x="2566988" y="1953443"/>
            <a:ext cx="1296987" cy="1295400"/>
          </a:xfrm>
          <a:prstGeom prst="roundRect">
            <a:avLst/>
          </a:prstGeom>
          <a:solidFill>
            <a:schemeClr val="accent1"/>
          </a:solidFill>
        </p:spPr>
        <p:txBody>
          <a:bodyPr anchor="ctr">
            <a:normAutofit/>
          </a:bodyPr>
          <a:lstStyle>
            <a:lvl1pPr marL="0" indent="0" algn="ctr">
              <a:buNone/>
              <a:defRPr sz="4000">
                <a:solidFill>
                  <a:schemeClr val="bg1"/>
                </a:solidFill>
                <a:latin typeface="+mj-lt"/>
              </a:defRPr>
            </a:lvl1pPr>
          </a:lstStyle>
          <a:p>
            <a:pPr lvl="0"/>
            <a:r>
              <a:rPr lang="en-US" dirty="0"/>
              <a:t>02</a:t>
            </a:r>
          </a:p>
        </p:txBody>
      </p:sp>
      <p:sp>
        <p:nvSpPr>
          <p:cNvPr id="13" name="Teksto vietos rezervavimo ženklas 9">
            <a:extLst>
              <a:ext uri="{FF2B5EF4-FFF2-40B4-BE49-F238E27FC236}">
                <a16:creationId xmlns:a16="http://schemas.microsoft.com/office/drawing/2014/main" id="{5378009B-4EDF-C7A1-8EEA-6D372789BEB7}"/>
              </a:ext>
            </a:extLst>
          </p:cNvPr>
          <p:cNvSpPr>
            <a:spLocks noGrp="1"/>
          </p:cNvSpPr>
          <p:nvPr>
            <p:ph type="body" sz="quarter" idx="25" hasCustomPrompt="1"/>
          </p:nvPr>
        </p:nvSpPr>
        <p:spPr>
          <a:xfrm>
            <a:off x="2376488" y="3419412"/>
            <a:ext cx="1619250" cy="365126"/>
          </a:xfrm>
        </p:spPr>
        <p:txBody>
          <a:bodyPr anchor="ctr">
            <a:normAutofit/>
          </a:bodyPr>
          <a:lstStyle>
            <a:lvl1pPr marL="0" indent="0" algn="ctr">
              <a:buFont typeface="Arial" panose="020B0604020202020204" pitchFamily="34" charset="0"/>
              <a:buNone/>
              <a:defRPr sz="1200">
                <a:latin typeface="+mj-lt"/>
              </a:defRPr>
            </a:lvl1pPr>
          </a:lstStyle>
          <a:p>
            <a:pPr lvl="0"/>
            <a:r>
              <a:rPr lang="en-US" dirty="0" err="1"/>
              <a:t>Tekstas</a:t>
            </a:r>
            <a:endParaRPr lang="en-US" dirty="0"/>
          </a:p>
        </p:txBody>
      </p:sp>
      <p:sp>
        <p:nvSpPr>
          <p:cNvPr id="14" name="Teksto vietos rezervavimo ženklas 9">
            <a:extLst>
              <a:ext uri="{FF2B5EF4-FFF2-40B4-BE49-F238E27FC236}">
                <a16:creationId xmlns:a16="http://schemas.microsoft.com/office/drawing/2014/main" id="{82480520-F1B7-98B3-4656-D837E657A5EE}"/>
              </a:ext>
            </a:extLst>
          </p:cNvPr>
          <p:cNvSpPr>
            <a:spLocks noGrp="1"/>
          </p:cNvSpPr>
          <p:nvPr>
            <p:ph type="body" sz="quarter" idx="26" hasCustomPrompt="1"/>
          </p:nvPr>
        </p:nvSpPr>
        <p:spPr>
          <a:xfrm>
            <a:off x="766763" y="4048953"/>
            <a:ext cx="1296987" cy="1295400"/>
          </a:xfrm>
          <a:prstGeom prst="roundRect">
            <a:avLst/>
          </a:prstGeom>
          <a:solidFill>
            <a:schemeClr val="accent1"/>
          </a:solidFill>
        </p:spPr>
        <p:txBody>
          <a:bodyPr anchor="ctr">
            <a:normAutofit/>
          </a:bodyPr>
          <a:lstStyle>
            <a:lvl1pPr marL="0" indent="0" algn="ctr">
              <a:buNone/>
              <a:defRPr sz="4000">
                <a:solidFill>
                  <a:schemeClr val="bg1"/>
                </a:solidFill>
                <a:latin typeface="+mj-lt"/>
              </a:defRPr>
            </a:lvl1pPr>
          </a:lstStyle>
          <a:p>
            <a:pPr lvl="0"/>
            <a:r>
              <a:rPr lang="en-US" dirty="0"/>
              <a:t>05</a:t>
            </a:r>
          </a:p>
        </p:txBody>
      </p:sp>
      <p:sp>
        <p:nvSpPr>
          <p:cNvPr id="15" name="Teksto vietos rezervavimo ženklas 9">
            <a:extLst>
              <a:ext uri="{FF2B5EF4-FFF2-40B4-BE49-F238E27FC236}">
                <a16:creationId xmlns:a16="http://schemas.microsoft.com/office/drawing/2014/main" id="{A13E24C9-9785-6AAB-13A0-9080A9DB2440}"/>
              </a:ext>
            </a:extLst>
          </p:cNvPr>
          <p:cNvSpPr>
            <a:spLocks noGrp="1"/>
          </p:cNvSpPr>
          <p:nvPr>
            <p:ph type="body" sz="quarter" idx="27" hasCustomPrompt="1"/>
          </p:nvPr>
        </p:nvSpPr>
        <p:spPr>
          <a:xfrm>
            <a:off x="576263" y="5514922"/>
            <a:ext cx="1619250" cy="365126"/>
          </a:xfrm>
        </p:spPr>
        <p:txBody>
          <a:bodyPr anchor="ctr">
            <a:normAutofit/>
          </a:bodyPr>
          <a:lstStyle>
            <a:lvl1pPr marL="0" indent="0" algn="ctr">
              <a:buFont typeface="Arial" panose="020B0604020202020204" pitchFamily="34" charset="0"/>
              <a:buNone/>
              <a:defRPr sz="1200">
                <a:latin typeface="+mj-lt"/>
              </a:defRPr>
            </a:lvl1pPr>
          </a:lstStyle>
          <a:p>
            <a:pPr lvl="0"/>
            <a:r>
              <a:rPr lang="en-US" dirty="0" err="1"/>
              <a:t>Tekstas</a:t>
            </a:r>
            <a:endParaRPr lang="en-US" dirty="0"/>
          </a:p>
        </p:txBody>
      </p:sp>
      <p:sp>
        <p:nvSpPr>
          <p:cNvPr id="16" name="Teksto vietos rezervavimo ženklas 9">
            <a:extLst>
              <a:ext uri="{FF2B5EF4-FFF2-40B4-BE49-F238E27FC236}">
                <a16:creationId xmlns:a16="http://schemas.microsoft.com/office/drawing/2014/main" id="{1F0ADE66-8040-2BD3-134C-7C2824B2D10D}"/>
              </a:ext>
            </a:extLst>
          </p:cNvPr>
          <p:cNvSpPr>
            <a:spLocks noGrp="1"/>
          </p:cNvSpPr>
          <p:nvPr>
            <p:ph type="body" sz="quarter" idx="28" hasCustomPrompt="1"/>
          </p:nvPr>
        </p:nvSpPr>
        <p:spPr>
          <a:xfrm>
            <a:off x="2566988" y="4048953"/>
            <a:ext cx="1296987" cy="1295400"/>
          </a:xfrm>
          <a:prstGeom prst="roundRect">
            <a:avLst/>
          </a:prstGeom>
          <a:solidFill>
            <a:schemeClr val="accent1"/>
          </a:solidFill>
        </p:spPr>
        <p:txBody>
          <a:bodyPr anchor="ctr">
            <a:normAutofit/>
          </a:bodyPr>
          <a:lstStyle>
            <a:lvl1pPr marL="0" indent="0" algn="ctr">
              <a:buNone/>
              <a:defRPr sz="4000">
                <a:solidFill>
                  <a:schemeClr val="bg1"/>
                </a:solidFill>
                <a:latin typeface="+mj-lt"/>
              </a:defRPr>
            </a:lvl1pPr>
          </a:lstStyle>
          <a:p>
            <a:pPr lvl="0"/>
            <a:r>
              <a:rPr lang="en-US" dirty="0"/>
              <a:t>06</a:t>
            </a:r>
          </a:p>
        </p:txBody>
      </p:sp>
      <p:sp>
        <p:nvSpPr>
          <p:cNvPr id="17" name="Teksto vietos rezervavimo ženklas 9">
            <a:extLst>
              <a:ext uri="{FF2B5EF4-FFF2-40B4-BE49-F238E27FC236}">
                <a16:creationId xmlns:a16="http://schemas.microsoft.com/office/drawing/2014/main" id="{AB378E3E-893E-A710-1AA6-779B3D05687F}"/>
              </a:ext>
            </a:extLst>
          </p:cNvPr>
          <p:cNvSpPr>
            <a:spLocks noGrp="1"/>
          </p:cNvSpPr>
          <p:nvPr>
            <p:ph type="body" sz="quarter" idx="29" hasCustomPrompt="1"/>
          </p:nvPr>
        </p:nvSpPr>
        <p:spPr>
          <a:xfrm>
            <a:off x="2376488" y="5514922"/>
            <a:ext cx="1619250" cy="365126"/>
          </a:xfrm>
        </p:spPr>
        <p:txBody>
          <a:bodyPr anchor="ctr">
            <a:normAutofit/>
          </a:bodyPr>
          <a:lstStyle>
            <a:lvl1pPr marL="0" indent="0" algn="ctr">
              <a:buFont typeface="Arial" panose="020B0604020202020204" pitchFamily="34" charset="0"/>
              <a:buNone/>
              <a:defRPr sz="1200">
                <a:latin typeface="+mj-lt"/>
              </a:defRPr>
            </a:lvl1pPr>
          </a:lstStyle>
          <a:p>
            <a:pPr lvl="0"/>
            <a:r>
              <a:rPr lang="en-US" dirty="0" err="1"/>
              <a:t>Tekstas</a:t>
            </a:r>
            <a:endParaRPr lang="en-US" dirty="0"/>
          </a:p>
        </p:txBody>
      </p:sp>
      <p:sp>
        <p:nvSpPr>
          <p:cNvPr id="18" name="Teksto vietos rezervavimo ženklas 9">
            <a:extLst>
              <a:ext uri="{FF2B5EF4-FFF2-40B4-BE49-F238E27FC236}">
                <a16:creationId xmlns:a16="http://schemas.microsoft.com/office/drawing/2014/main" id="{B9374461-F5D1-86AB-2FF2-821A7D887838}"/>
              </a:ext>
            </a:extLst>
          </p:cNvPr>
          <p:cNvSpPr>
            <a:spLocks noGrp="1"/>
          </p:cNvSpPr>
          <p:nvPr>
            <p:ph type="body" sz="quarter" idx="30" hasCustomPrompt="1"/>
          </p:nvPr>
        </p:nvSpPr>
        <p:spPr>
          <a:xfrm>
            <a:off x="4367213" y="1953443"/>
            <a:ext cx="1296987" cy="1295400"/>
          </a:xfrm>
          <a:prstGeom prst="roundRect">
            <a:avLst/>
          </a:prstGeom>
          <a:solidFill>
            <a:schemeClr val="accent1"/>
          </a:solidFill>
        </p:spPr>
        <p:txBody>
          <a:bodyPr anchor="ctr">
            <a:normAutofit/>
          </a:bodyPr>
          <a:lstStyle>
            <a:lvl1pPr marL="0" indent="0" algn="ctr">
              <a:buNone/>
              <a:defRPr sz="4000">
                <a:solidFill>
                  <a:schemeClr val="bg1"/>
                </a:solidFill>
                <a:latin typeface="+mj-lt"/>
              </a:defRPr>
            </a:lvl1pPr>
          </a:lstStyle>
          <a:p>
            <a:pPr lvl="0"/>
            <a:r>
              <a:rPr lang="en-US" dirty="0"/>
              <a:t>03</a:t>
            </a:r>
          </a:p>
        </p:txBody>
      </p:sp>
      <p:sp>
        <p:nvSpPr>
          <p:cNvPr id="19" name="Teksto vietos rezervavimo ženklas 9">
            <a:extLst>
              <a:ext uri="{FF2B5EF4-FFF2-40B4-BE49-F238E27FC236}">
                <a16:creationId xmlns:a16="http://schemas.microsoft.com/office/drawing/2014/main" id="{E30A2860-4A6E-95B3-0128-ADAAA62E49CE}"/>
              </a:ext>
            </a:extLst>
          </p:cNvPr>
          <p:cNvSpPr>
            <a:spLocks noGrp="1"/>
          </p:cNvSpPr>
          <p:nvPr>
            <p:ph type="body" sz="quarter" idx="31" hasCustomPrompt="1"/>
          </p:nvPr>
        </p:nvSpPr>
        <p:spPr>
          <a:xfrm>
            <a:off x="4176713" y="3419412"/>
            <a:ext cx="1619250" cy="365126"/>
          </a:xfrm>
        </p:spPr>
        <p:txBody>
          <a:bodyPr anchor="ctr">
            <a:normAutofit/>
          </a:bodyPr>
          <a:lstStyle>
            <a:lvl1pPr marL="0" indent="0" algn="ctr">
              <a:buFont typeface="Arial" panose="020B0604020202020204" pitchFamily="34" charset="0"/>
              <a:buNone/>
              <a:defRPr sz="1200">
                <a:latin typeface="+mj-lt"/>
              </a:defRPr>
            </a:lvl1pPr>
          </a:lstStyle>
          <a:p>
            <a:pPr lvl="0"/>
            <a:r>
              <a:rPr lang="en-US" dirty="0" err="1"/>
              <a:t>Tekstas</a:t>
            </a:r>
            <a:endParaRPr lang="en-US" dirty="0"/>
          </a:p>
        </p:txBody>
      </p:sp>
      <p:sp>
        <p:nvSpPr>
          <p:cNvPr id="20" name="Teksto vietos rezervavimo ženklas 9">
            <a:extLst>
              <a:ext uri="{FF2B5EF4-FFF2-40B4-BE49-F238E27FC236}">
                <a16:creationId xmlns:a16="http://schemas.microsoft.com/office/drawing/2014/main" id="{7F6AD60E-3074-A2A9-9325-450822FAD7A5}"/>
              </a:ext>
            </a:extLst>
          </p:cNvPr>
          <p:cNvSpPr>
            <a:spLocks noGrp="1"/>
          </p:cNvSpPr>
          <p:nvPr>
            <p:ph type="body" sz="quarter" idx="32" hasCustomPrompt="1"/>
          </p:nvPr>
        </p:nvSpPr>
        <p:spPr>
          <a:xfrm>
            <a:off x="4367213" y="4048953"/>
            <a:ext cx="1296987" cy="1295400"/>
          </a:xfrm>
          <a:prstGeom prst="roundRect">
            <a:avLst/>
          </a:prstGeom>
          <a:solidFill>
            <a:schemeClr val="accent1"/>
          </a:solidFill>
        </p:spPr>
        <p:txBody>
          <a:bodyPr anchor="ctr">
            <a:normAutofit/>
          </a:bodyPr>
          <a:lstStyle>
            <a:lvl1pPr marL="0" indent="0" algn="ctr">
              <a:buNone/>
              <a:defRPr sz="4000">
                <a:solidFill>
                  <a:schemeClr val="bg1"/>
                </a:solidFill>
                <a:latin typeface="+mj-lt"/>
              </a:defRPr>
            </a:lvl1pPr>
          </a:lstStyle>
          <a:p>
            <a:pPr lvl="0"/>
            <a:r>
              <a:rPr lang="en-US" dirty="0"/>
              <a:t>07</a:t>
            </a:r>
          </a:p>
        </p:txBody>
      </p:sp>
      <p:sp>
        <p:nvSpPr>
          <p:cNvPr id="21" name="Teksto vietos rezervavimo ženklas 9">
            <a:extLst>
              <a:ext uri="{FF2B5EF4-FFF2-40B4-BE49-F238E27FC236}">
                <a16:creationId xmlns:a16="http://schemas.microsoft.com/office/drawing/2014/main" id="{3E7C64D9-D972-A785-DE63-FE2882C56BA9}"/>
              </a:ext>
            </a:extLst>
          </p:cNvPr>
          <p:cNvSpPr>
            <a:spLocks noGrp="1"/>
          </p:cNvSpPr>
          <p:nvPr>
            <p:ph type="body" sz="quarter" idx="33" hasCustomPrompt="1"/>
          </p:nvPr>
        </p:nvSpPr>
        <p:spPr>
          <a:xfrm>
            <a:off x="4176713" y="5514922"/>
            <a:ext cx="1619250" cy="365126"/>
          </a:xfrm>
        </p:spPr>
        <p:txBody>
          <a:bodyPr anchor="ctr">
            <a:normAutofit/>
          </a:bodyPr>
          <a:lstStyle>
            <a:lvl1pPr marL="0" indent="0" algn="ctr">
              <a:buFont typeface="Arial" panose="020B0604020202020204" pitchFamily="34" charset="0"/>
              <a:buNone/>
              <a:defRPr sz="1200">
                <a:latin typeface="+mj-lt"/>
              </a:defRPr>
            </a:lvl1pPr>
          </a:lstStyle>
          <a:p>
            <a:pPr lvl="0"/>
            <a:r>
              <a:rPr lang="en-US" dirty="0" err="1"/>
              <a:t>Tekstas</a:t>
            </a:r>
            <a:endParaRPr lang="en-US" dirty="0"/>
          </a:p>
        </p:txBody>
      </p:sp>
      <p:sp>
        <p:nvSpPr>
          <p:cNvPr id="22" name="Teksto vietos rezervavimo ženklas 9">
            <a:extLst>
              <a:ext uri="{FF2B5EF4-FFF2-40B4-BE49-F238E27FC236}">
                <a16:creationId xmlns:a16="http://schemas.microsoft.com/office/drawing/2014/main" id="{8588A9C9-5F4E-B26E-64F0-84DB62B84AF6}"/>
              </a:ext>
            </a:extLst>
          </p:cNvPr>
          <p:cNvSpPr>
            <a:spLocks noGrp="1"/>
          </p:cNvSpPr>
          <p:nvPr>
            <p:ph type="body" sz="quarter" idx="34" hasCustomPrompt="1"/>
          </p:nvPr>
        </p:nvSpPr>
        <p:spPr>
          <a:xfrm>
            <a:off x="6165850" y="1953443"/>
            <a:ext cx="1296987" cy="1295400"/>
          </a:xfrm>
          <a:prstGeom prst="roundRect">
            <a:avLst/>
          </a:prstGeom>
          <a:solidFill>
            <a:schemeClr val="accent1"/>
          </a:solidFill>
        </p:spPr>
        <p:txBody>
          <a:bodyPr anchor="ctr">
            <a:normAutofit/>
          </a:bodyPr>
          <a:lstStyle>
            <a:lvl1pPr marL="0" indent="0" algn="ctr">
              <a:buNone/>
              <a:defRPr sz="4000">
                <a:solidFill>
                  <a:schemeClr val="bg1"/>
                </a:solidFill>
                <a:latin typeface="+mj-lt"/>
              </a:defRPr>
            </a:lvl1pPr>
          </a:lstStyle>
          <a:p>
            <a:pPr lvl="0"/>
            <a:r>
              <a:rPr lang="en-US" dirty="0"/>
              <a:t>04</a:t>
            </a:r>
          </a:p>
        </p:txBody>
      </p:sp>
      <p:sp>
        <p:nvSpPr>
          <p:cNvPr id="23" name="Teksto vietos rezervavimo ženklas 9">
            <a:extLst>
              <a:ext uri="{FF2B5EF4-FFF2-40B4-BE49-F238E27FC236}">
                <a16:creationId xmlns:a16="http://schemas.microsoft.com/office/drawing/2014/main" id="{02728386-9E38-1B96-5584-04831F74B802}"/>
              </a:ext>
            </a:extLst>
          </p:cNvPr>
          <p:cNvSpPr>
            <a:spLocks noGrp="1"/>
          </p:cNvSpPr>
          <p:nvPr>
            <p:ph type="body" sz="quarter" idx="35" hasCustomPrompt="1"/>
          </p:nvPr>
        </p:nvSpPr>
        <p:spPr>
          <a:xfrm>
            <a:off x="5975350" y="3419412"/>
            <a:ext cx="1619250" cy="365126"/>
          </a:xfrm>
        </p:spPr>
        <p:txBody>
          <a:bodyPr anchor="ctr">
            <a:normAutofit/>
          </a:bodyPr>
          <a:lstStyle>
            <a:lvl1pPr marL="0" indent="0" algn="ctr">
              <a:buFont typeface="Arial" panose="020B0604020202020204" pitchFamily="34" charset="0"/>
              <a:buNone/>
              <a:defRPr sz="1200">
                <a:latin typeface="+mj-lt"/>
              </a:defRPr>
            </a:lvl1pPr>
          </a:lstStyle>
          <a:p>
            <a:pPr lvl="0"/>
            <a:r>
              <a:rPr lang="en-US" dirty="0" err="1"/>
              <a:t>Tekstas</a:t>
            </a:r>
            <a:endParaRPr lang="en-US" dirty="0"/>
          </a:p>
        </p:txBody>
      </p:sp>
      <p:sp>
        <p:nvSpPr>
          <p:cNvPr id="24" name="Teksto vietos rezervavimo ženklas 9">
            <a:extLst>
              <a:ext uri="{FF2B5EF4-FFF2-40B4-BE49-F238E27FC236}">
                <a16:creationId xmlns:a16="http://schemas.microsoft.com/office/drawing/2014/main" id="{749F9E38-0A74-3092-076B-F75EF1F0A9D2}"/>
              </a:ext>
            </a:extLst>
          </p:cNvPr>
          <p:cNvSpPr>
            <a:spLocks noGrp="1"/>
          </p:cNvSpPr>
          <p:nvPr>
            <p:ph type="body" sz="quarter" idx="36" hasCustomPrompt="1"/>
          </p:nvPr>
        </p:nvSpPr>
        <p:spPr>
          <a:xfrm>
            <a:off x="6165850" y="4048953"/>
            <a:ext cx="1296987" cy="1295400"/>
          </a:xfrm>
          <a:prstGeom prst="roundRect">
            <a:avLst/>
          </a:prstGeom>
          <a:solidFill>
            <a:schemeClr val="accent1"/>
          </a:solidFill>
        </p:spPr>
        <p:txBody>
          <a:bodyPr anchor="ctr">
            <a:normAutofit/>
          </a:bodyPr>
          <a:lstStyle>
            <a:lvl1pPr marL="0" indent="0" algn="ctr">
              <a:buNone/>
              <a:defRPr sz="4000">
                <a:solidFill>
                  <a:schemeClr val="bg1"/>
                </a:solidFill>
                <a:latin typeface="+mj-lt"/>
              </a:defRPr>
            </a:lvl1pPr>
          </a:lstStyle>
          <a:p>
            <a:pPr lvl="0"/>
            <a:r>
              <a:rPr lang="en-US" dirty="0"/>
              <a:t>08</a:t>
            </a:r>
          </a:p>
        </p:txBody>
      </p:sp>
      <p:sp>
        <p:nvSpPr>
          <p:cNvPr id="25" name="Teksto vietos rezervavimo ženklas 9">
            <a:extLst>
              <a:ext uri="{FF2B5EF4-FFF2-40B4-BE49-F238E27FC236}">
                <a16:creationId xmlns:a16="http://schemas.microsoft.com/office/drawing/2014/main" id="{47674EF4-725C-BD1C-E5A5-AE788B2598DD}"/>
              </a:ext>
            </a:extLst>
          </p:cNvPr>
          <p:cNvSpPr>
            <a:spLocks noGrp="1"/>
          </p:cNvSpPr>
          <p:nvPr>
            <p:ph type="body" sz="quarter" idx="37" hasCustomPrompt="1"/>
          </p:nvPr>
        </p:nvSpPr>
        <p:spPr>
          <a:xfrm>
            <a:off x="5975350" y="5514922"/>
            <a:ext cx="1619250" cy="365126"/>
          </a:xfrm>
        </p:spPr>
        <p:txBody>
          <a:bodyPr anchor="ctr">
            <a:normAutofit/>
          </a:bodyPr>
          <a:lstStyle>
            <a:lvl1pPr marL="0" indent="0" algn="ctr">
              <a:buFont typeface="Arial" panose="020B0604020202020204" pitchFamily="34" charset="0"/>
              <a:buNone/>
              <a:defRPr sz="1200">
                <a:latin typeface="+mj-lt"/>
              </a:defRPr>
            </a:lvl1pPr>
          </a:lstStyle>
          <a:p>
            <a:pPr lvl="0"/>
            <a:r>
              <a:rPr lang="en-US" dirty="0" err="1"/>
              <a:t>Tekstas</a:t>
            </a:r>
            <a:endParaRPr lang="en-US" dirty="0"/>
          </a:p>
        </p:txBody>
      </p:sp>
      <p:sp>
        <p:nvSpPr>
          <p:cNvPr id="26" name="Teksto vietos rezervavimo ženklas 9">
            <a:extLst>
              <a:ext uri="{FF2B5EF4-FFF2-40B4-BE49-F238E27FC236}">
                <a16:creationId xmlns:a16="http://schemas.microsoft.com/office/drawing/2014/main" id="{6EA0B5F6-5AE3-C1B8-BFA3-1650881748A4}"/>
              </a:ext>
            </a:extLst>
          </p:cNvPr>
          <p:cNvSpPr>
            <a:spLocks noGrp="1"/>
          </p:cNvSpPr>
          <p:nvPr>
            <p:ph type="body" sz="quarter" idx="38"/>
          </p:nvPr>
        </p:nvSpPr>
        <p:spPr>
          <a:xfrm>
            <a:off x="7773987" y="1813724"/>
            <a:ext cx="3422651" cy="4370902"/>
          </a:xfrm>
        </p:spPr>
        <p:txBody>
          <a:bodyPr>
            <a:normAutofit/>
          </a:bodyPr>
          <a:lstStyle>
            <a:lvl1pPr marL="0" indent="0">
              <a:buFont typeface="Arial" panose="020B0604020202020204" pitchFamily="34" charset="0"/>
              <a:buNone/>
              <a:defRPr sz="1200"/>
            </a:lvl1pPr>
          </a:lstStyle>
          <a:p>
            <a:pPr lvl="0"/>
            <a:r>
              <a:rPr lang="lt-LT" dirty="0"/>
              <a:t>Spustelėkite, kad galėtumėte redaguoti šablono teksto stilius</a:t>
            </a:r>
            <a:endParaRPr lang="en-US" dirty="0"/>
          </a:p>
        </p:txBody>
      </p:sp>
    </p:spTree>
    <p:extLst>
      <p:ext uri="{BB962C8B-B14F-4D97-AF65-F5344CB8AC3E}">
        <p14:creationId xmlns:p14="http://schemas.microsoft.com/office/powerpoint/2010/main" val="1577244541"/>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Pavadinimas ir turiny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4FA4D-2B44-1905-A8C6-822227A90112}"/>
              </a:ext>
            </a:extLst>
          </p:cNvPr>
          <p:cNvSpPr>
            <a:spLocks noGrp="1"/>
          </p:cNvSpPr>
          <p:nvPr>
            <p:ph type="title"/>
          </p:nvPr>
        </p:nvSpPr>
        <p:spPr/>
        <p:txBody>
          <a:bodyPr/>
          <a:lstStyle/>
          <a:p>
            <a:r>
              <a:rPr lang="en-US"/>
              <a:t>Click to edit Master title style</a:t>
            </a:r>
            <a:endParaRPr lang="en-LT"/>
          </a:p>
        </p:txBody>
      </p:sp>
      <p:sp>
        <p:nvSpPr>
          <p:cNvPr id="3" name="Content Placeholder 2">
            <a:extLst>
              <a:ext uri="{FF2B5EF4-FFF2-40B4-BE49-F238E27FC236}">
                <a16:creationId xmlns:a16="http://schemas.microsoft.com/office/drawing/2014/main" id="{7D37DFE1-AC54-3FC0-1535-5AAD0E5F39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T"/>
          </a:p>
        </p:txBody>
      </p:sp>
      <p:sp>
        <p:nvSpPr>
          <p:cNvPr id="4" name="Date Placeholder 3">
            <a:extLst>
              <a:ext uri="{FF2B5EF4-FFF2-40B4-BE49-F238E27FC236}">
                <a16:creationId xmlns:a16="http://schemas.microsoft.com/office/drawing/2014/main" id="{F8A80578-C592-6697-4161-8AC03353297D}"/>
              </a:ext>
            </a:extLst>
          </p:cNvPr>
          <p:cNvSpPr>
            <a:spLocks noGrp="1"/>
          </p:cNvSpPr>
          <p:nvPr>
            <p:ph type="dt" sz="half" idx="10"/>
          </p:nvPr>
        </p:nvSpPr>
        <p:spPr/>
        <p:txBody>
          <a:bodyPr/>
          <a:lstStyle/>
          <a:p>
            <a:r>
              <a:rPr lang="en-US"/>
              <a:t>2022-11-09</a:t>
            </a:r>
            <a:endParaRPr lang="en-LT"/>
          </a:p>
        </p:txBody>
      </p:sp>
      <p:sp>
        <p:nvSpPr>
          <p:cNvPr id="5" name="Footer Placeholder 4">
            <a:extLst>
              <a:ext uri="{FF2B5EF4-FFF2-40B4-BE49-F238E27FC236}">
                <a16:creationId xmlns:a16="http://schemas.microsoft.com/office/drawing/2014/main" id="{F8C5563D-21AA-5FE2-9905-71EC515A8B40}"/>
              </a:ext>
            </a:extLst>
          </p:cNvPr>
          <p:cNvSpPr>
            <a:spLocks noGrp="1"/>
          </p:cNvSpPr>
          <p:nvPr>
            <p:ph type="ftr" sz="quarter" idx="11"/>
          </p:nvPr>
        </p:nvSpPr>
        <p:spPr/>
        <p:txBody>
          <a:bodyPr/>
          <a:lstStyle/>
          <a:p>
            <a:r>
              <a:rPr lang="en-GB"/>
              <a:t>VILNIAUS VYSTYMO KOMPANIJA</a:t>
            </a:r>
            <a:endParaRPr lang="en-LT"/>
          </a:p>
        </p:txBody>
      </p:sp>
      <p:sp>
        <p:nvSpPr>
          <p:cNvPr id="6" name="Slide Number Placeholder 5">
            <a:extLst>
              <a:ext uri="{FF2B5EF4-FFF2-40B4-BE49-F238E27FC236}">
                <a16:creationId xmlns:a16="http://schemas.microsoft.com/office/drawing/2014/main" id="{3F84EE61-07FA-1BC6-BF4B-C73C5C778582}"/>
              </a:ext>
            </a:extLst>
          </p:cNvPr>
          <p:cNvSpPr>
            <a:spLocks noGrp="1"/>
          </p:cNvSpPr>
          <p:nvPr>
            <p:ph type="sldNum" sz="quarter" idx="12"/>
          </p:nvPr>
        </p:nvSpPr>
        <p:spPr/>
        <p:txBody>
          <a:bodyPr/>
          <a:lstStyle/>
          <a:p>
            <a:fld id="{96A2724C-3255-754F-837D-4B9E719020A6}" type="slidenum">
              <a:rPr lang="en-LT" smtClean="0"/>
              <a:t>‹#›</a:t>
            </a:fld>
            <a:endParaRPr lang="en-LT"/>
          </a:p>
        </p:txBody>
      </p:sp>
    </p:spTree>
    <p:extLst>
      <p:ext uri="{BB962C8B-B14F-4D97-AF65-F5344CB8AC3E}">
        <p14:creationId xmlns:p14="http://schemas.microsoft.com/office/powerpoint/2010/main" val="1977997385"/>
      </p:ext>
    </p:extLst>
  </p:cSld>
  <p:clrMapOvr>
    <a:overrideClrMapping bg1="lt1" tx1="dk1" bg2="lt2" tx2="dk2" accent1="accent1" accent2="accent2" accent3="accent3" accent4="accent4" accent5="accent5" accent6="accent6" hlink="hlink" folHlink="folHlink"/>
  </p:clrMapOvr>
  <p:hf hdr="0"/>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UŽDAROMOJI SKAIDR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36E40-990F-CDF1-EE5E-9C54DFF892E7}"/>
              </a:ext>
            </a:extLst>
          </p:cNvPr>
          <p:cNvSpPr>
            <a:spLocks noGrp="1"/>
          </p:cNvSpPr>
          <p:nvPr>
            <p:ph type="ctrTitle" hasCustomPrompt="1"/>
          </p:nvPr>
        </p:nvSpPr>
        <p:spPr>
          <a:xfrm>
            <a:off x="1176083" y="3429000"/>
            <a:ext cx="6420105" cy="2887147"/>
          </a:xfrm>
        </p:spPr>
        <p:txBody>
          <a:bodyPr bIns="36000" anchor="ctr">
            <a:normAutofit/>
          </a:bodyPr>
          <a:lstStyle>
            <a:lvl1pPr marL="0" algn="l">
              <a:lnSpc>
                <a:spcPct val="90000"/>
              </a:lnSpc>
              <a:spcBef>
                <a:spcPts val="0"/>
              </a:spcBef>
              <a:defRPr sz="6600"/>
            </a:lvl1pPr>
          </a:lstStyle>
          <a:p>
            <a:r>
              <a:rPr lang="lt-LT" dirty="0"/>
              <a:t>UŽDAROMOJI SKAIDRĖ</a:t>
            </a:r>
            <a:endParaRPr lang="en-LT" dirty="0"/>
          </a:p>
        </p:txBody>
      </p:sp>
      <p:grpSp>
        <p:nvGrpSpPr>
          <p:cNvPr id="32" name="Grupė 31">
            <a:extLst>
              <a:ext uri="{FF2B5EF4-FFF2-40B4-BE49-F238E27FC236}">
                <a16:creationId xmlns:a16="http://schemas.microsoft.com/office/drawing/2014/main" id="{157C74A8-217E-6BFA-1429-8025194BB62C}"/>
              </a:ext>
            </a:extLst>
          </p:cNvPr>
          <p:cNvGrpSpPr/>
          <p:nvPr userDrawn="1"/>
        </p:nvGrpSpPr>
        <p:grpSpPr>
          <a:xfrm>
            <a:off x="8675688" y="549275"/>
            <a:ext cx="2520950" cy="840537"/>
            <a:chOff x="3009900" y="2400300"/>
            <a:chExt cx="6170580" cy="2057400"/>
          </a:xfrm>
        </p:grpSpPr>
        <p:sp>
          <p:nvSpPr>
            <p:cNvPr id="6" name="Laisva forma: figūra 5">
              <a:extLst>
                <a:ext uri="{FF2B5EF4-FFF2-40B4-BE49-F238E27FC236}">
                  <a16:creationId xmlns:a16="http://schemas.microsoft.com/office/drawing/2014/main" id="{216894B3-E88A-629B-7E61-F3D9F4A2F81E}"/>
                </a:ext>
              </a:extLst>
            </p:cNvPr>
            <p:cNvSpPr/>
            <p:nvPr/>
          </p:nvSpPr>
          <p:spPr>
            <a:xfrm>
              <a:off x="3009900" y="2400300"/>
              <a:ext cx="2057400" cy="2057400"/>
            </a:xfrm>
            <a:custGeom>
              <a:avLst/>
              <a:gdLst>
                <a:gd name="connsiteX0" fmla="*/ 1885950 w 2057400"/>
                <a:gd name="connsiteY0" fmla="*/ 0 h 2057400"/>
                <a:gd name="connsiteX1" fmla="*/ 171450 w 2057400"/>
                <a:gd name="connsiteY1" fmla="*/ 0 h 2057400"/>
                <a:gd name="connsiteX2" fmla="*/ 0 w 2057400"/>
                <a:gd name="connsiteY2" fmla="*/ 171450 h 2057400"/>
                <a:gd name="connsiteX3" fmla="*/ 0 w 2057400"/>
                <a:gd name="connsiteY3" fmla="*/ 1885950 h 2057400"/>
                <a:gd name="connsiteX4" fmla="*/ 171450 w 2057400"/>
                <a:gd name="connsiteY4" fmla="*/ 2057400 h 2057400"/>
                <a:gd name="connsiteX5" fmla="*/ 1885950 w 2057400"/>
                <a:gd name="connsiteY5" fmla="*/ 2057400 h 2057400"/>
                <a:gd name="connsiteX6" fmla="*/ 2057400 w 2057400"/>
                <a:gd name="connsiteY6" fmla="*/ 1885950 h 2057400"/>
                <a:gd name="connsiteX7" fmla="*/ 2057400 w 2057400"/>
                <a:gd name="connsiteY7" fmla="*/ 171450 h 2057400"/>
                <a:gd name="connsiteX8" fmla="*/ 1885950 w 2057400"/>
                <a:gd name="connsiteY8" fmla="*/ 0 h 2057400"/>
                <a:gd name="connsiteX9" fmla="*/ 437674 w 2057400"/>
                <a:gd name="connsiteY9" fmla="*/ 746570 h 2057400"/>
                <a:gd name="connsiteX10" fmla="*/ 463582 w 2057400"/>
                <a:gd name="connsiteY10" fmla="*/ 539496 h 2057400"/>
                <a:gd name="connsiteX11" fmla="*/ 504444 w 2057400"/>
                <a:gd name="connsiteY11" fmla="*/ 492347 h 2057400"/>
                <a:gd name="connsiteX12" fmla="*/ 710851 w 2057400"/>
                <a:gd name="connsiteY12" fmla="*/ 444627 h 2057400"/>
                <a:gd name="connsiteX13" fmla="*/ 775811 w 2057400"/>
                <a:gd name="connsiteY13" fmla="*/ 486061 h 2057400"/>
                <a:gd name="connsiteX14" fmla="*/ 807530 w 2057400"/>
                <a:gd name="connsiteY14" fmla="*/ 607124 h 2057400"/>
                <a:gd name="connsiteX15" fmla="*/ 811244 w 2057400"/>
                <a:gd name="connsiteY15" fmla="*/ 621602 h 2057400"/>
                <a:gd name="connsiteX16" fmla="*/ 828675 w 2057400"/>
                <a:gd name="connsiteY16" fmla="*/ 618744 h 2057400"/>
                <a:gd name="connsiteX17" fmla="*/ 868871 w 2057400"/>
                <a:gd name="connsiteY17" fmla="*/ 461391 h 2057400"/>
                <a:gd name="connsiteX18" fmla="*/ 920591 w 2057400"/>
                <a:gd name="connsiteY18" fmla="*/ 418910 h 2057400"/>
                <a:gd name="connsiteX19" fmla="*/ 1129475 w 2057400"/>
                <a:gd name="connsiteY19" fmla="*/ 418910 h 2057400"/>
                <a:gd name="connsiteX20" fmla="*/ 1181195 w 2057400"/>
                <a:gd name="connsiteY20" fmla="*/ 461391 h 2057400"/>
                <a:gd name="connsiteX21" fmla="*/ 1221391 w 2057400"/>
                <a:gd name="connsiteY21" fmla="*/ 618744 h 2057400"/>
                <a:gd name="connsiteX22" fmla="*/ 1238822 w 2057400"/>
                <a:gd name="connsiteY22" fmla="*/ 621602 h 2057400"/>
                <a:gd name="connsiteX23" fmla="*/ 1274255 w 2057400"/>
                <a:gd name="connsiteY23" fmla="*/ 486061 h 2057400"/>
                <a:gd name="connsiteX24" fmla="*/ 1339215 w 2057400"/>
                <a:gd name="connsiteY24" fmla="*/ 444627 h 2057400"/>
                <a:gd name="connsiteX25" fmla="*/ 1545622 w 2057400"/>
                <a:gd name="connsiteY25" fmla="*/ 492347 h 2057400"/>
                <a:gd name="connsiteX26" fmla="*/ 1586579 w 2057400"/>
                <a:gd name="connsiteY26" fmla="*/ 539496 h 2057400"/>
                <a:gd name="connsiteX27" fmla="*/ 1611535 w 2057400"/>
                <a:gd name="connsiteY27" fmla="*/ 738664 h 2057400"/>
                <a:gd name="connsiteX28" fmla="*/ 1621822 w 2057400"/>
                <a:gd name="connsiteY28" fmla="*/ 823627 h 2057400"/>
                <a:gd name="connsiteX29" fmla="*/ 1601153 w 2057400"/>
                <a:gd name="connsiteY29" fmla="*/ 826103 h 2057400"/>
                <a:gd name="connsiteX30" fmla="*/ 1589723 w 2057400"/>
                <a:gd name="connsiteY30" fmla="*/ 826770 h 2057400"/>
                <a:gd name="connsiteX31" fmla="*/ 1499997 w 2057400"/>
                <a:gd name="connsiteY31" fmla="*/ 757333 h 2057400"/>
                <a:gd name="connsiteX32" fmla="*/ 1492091 w 2057400"/>
                <a:gd name="connsiteY32" fmla="*/ 693611 h 2057400"/>
                <a:gd name="connsiteX33" fmla="*/ 1479423 w 2057400"/>
                <a:gd name="connsiteY33" fmla="*/ 591312 h 2057400"/>
                <a:gd name="connsiteX34" fmla="*/ 1370362 w 2057400"/>
                <a:gd name="connsiteY34" fmla="*/ 565404 h 2057400"/>
                <a:gd name="connsiteX35" fmla="*/ 1352169 w 2057400"/>
                <a:gd name="connsiteY35" fmla="*/ 635413 h 2057400"/>
                <a:gd name="connsiteX36" fmla="*/ 1334929 w 2057400"/>
                <a:gd name="connsiteY36" fmla="*/ 701612 h 2057400"/>
                <a:gd name="connsiteX37" fmla="*/ 1280065 w 2057400"/>
                <a:gd name="connsiteY37" fmla="*/ 743807 h 2057400"/>
                <a:gd name="connsiteX38" fmla="*/ 1268063 w 2057400"/>
                <a:gd name="connsiteY38" fmla="*/ 742474 h 2057400"/>
                <a:gd name="connsiteX39" fmla="*/ 1169099 w 2057400"/>
                <a:gd name="connsiteY39" fmla="*/ 725234 h 2057400"/>
                <a:gd name="connsiteX40" fmla="*/ 1121093 w 2057400"/>
                <a:gd name="connsiteY40" fmla="*/ 682657 h 2057400"/>
                <a:gd name="connsiteX41" fmla="*/ 1082326 w 2057400"/>
                <a:gd name="connsiteY41" fmla="*/ 529400 h 2057400"/>
                <a:gd name="connsiteX42" fmla="*/ 968216 w 2057400"/>
                <a:gd name="connsiteY42" fmla="*/ 529400 h 2057400"/>
                <a:gd name="connsiteX43" fmla="*/ 929354 w 2057400"/>
                <a:gd name="connsiteY43" fmla="*/ 682657 h 2057400"/>
                <a:gd name="connsiteX44" fmla="*/ 881444 w 2057400"/>
                <a:gd name="connsiteY44" fmla="*/ 725234 h 2057400"/>
                <a:gd name="connsiteX45" fmla="*/ 782384 w 2057400"/>
                <a:gd name="connsiteY45" fmla="*/ 742474 h 2057400"/>
                <a:gd name="connsiteX46" fmla="*/ 770382 w 2057400"/>
                <a:gd name="connsiteY46" fmla="*/ 743807 h 2057400"/>
                <a:gd name="connsiteX47" fmla="*/ 715518 w 2057400"/>
                <a:gd name="connsiteY47" fmla="*/ 701612 h 2057400"/>
                <a:gd name="connsiteX48" fmla="*/ 693420 w 2057400"/>
                <a:gd name="connsiteY48" fmla="*/ 616649 h 2057400"/>
                <a:gd name="connsiteX49" fmla="*/ 680085 w 2057400"/>
                <a:gd name="connsiteY49" fmla="*/ 565404 h 2057400"/>
                <a:gd name="connsiteX50" fmla="*/ 571024 w 2057400"/>
                <a:gd name="connsiteY50" fmla="*/ 591312 h 2057400"/>
                <a:gd name="connsiteX51" fmla="*/ 558356 w 2057400"/>
                <a:gd name="connsiteY51" fmla="*/ 693611 h 2057400"/>
                <a:gd name="connsiteX52" fmla="*/ 550545 w 2057400"/>
                <a:gd name="connsiteY52" fmla="*/ 757333 h 2057400"/>
                <a:gd name="connsiteX53" fmla="*/ 460724 w 2057400"/>
                <a:gd name="connsiteY53" fmla="*/ 826770 h 2057400"/>
                <a:gd name="connsiteX54" fmla="*/ 449294 w 2057400"/>
                <a:gd name="connsiteY54" fmla="*/ 826103 h 2057400"/>
                <a:gd name="connsiteX55" fmla="*/ 428625 w 2057400"/>
                <a:gd name="connsiteY55" fmla="*/ 823627 h 2057400"/>
                <a:gd name="connsiteX56" fmla="*/ 437960 w 2057400"/>
                <a:gd name="connsiteY56" fmla="*/ 746474 h 2057400"/>
                <a:gd name="connsiteX57" fmla="*/ 365950 w 2057400"/>
                <a:gd name="connsiteY57" fmla="*/ 1189577 h 2057400"/>
                <a:gd name="connsiteX58" fmla="*/ 388144 w 2057400"/>
                <a:gd name="connsiteY58" fmla="*/ 1143762 h 2057400"/>
                <a:gd name="connsiteX59" fmla="*/ 413385 w 2057400"/>
                <a:gd name="connsiteY59" fmla="*/ 1093089 h 2057400"/>
                <a:gd name="connsiteX60" fmla="*/ 424910 w 2057400"/>
                <a:gd name="connsiteY60" fmla="*/ 1070229 h 2057400"/>
                <a:gd name="connsiteX61" fmla="*/ 430721 w 2057400"/>
                <a:gd name="connsiteY61" fmla="*/ 1060990 h 2057400"/>
                <a:gd name="connsiteX62" fmla="*/ 617315 w 2057400"/>
                <a:gd name="connsiteY62" fmla="*/ 979456 h 2057400"/>
                <a:gd name="connsiteX63" fmla="*/ 659035 w 2057400"/>
                <a:gd name="connsiteY63" fmla="*/ 988028 h 2057400"/>
                <a:gd name="connsiteX64" fmla="*/ 676847 w 2057400"/>
                <a:gd name="connsiteY64" fmla="*/ 1002506 h 2057400"/>
                <a:gd name="connsiteX65" fmla="*/ 741331 w 2057400"/>
                <a:gd name="connsiteY65" fmla="*/ 1085279 h 2057400"/>
                <a:gd name="connsiteX66" fmla="*/ 741617 w 2057400"/>
                <a:gd name="connsiteY66" fmla="*/ 1085279 h 2057400"/>
                <a:gd name="connsiteX67" fmla="*/ 824770 w 2057400"/>
                <a:gd name="connsiteY67" fmla="*/ 1063466 h 2057400"/>
                <a:gd name="connsiteX68" fmla="*/ 897160 w 2057400"/>
                <a:gd name="connsiteY68" fmla="*/ 939356 h 2057400"/>
                <a:gd name="connsiteX69" fmla="*/ 906399 w 2057400"/>
                <a:gd name="connsiteY69" fmla="*/ 928116 h 2057400"/>
                <a:gd name="connsiteX70" fmla="*/ 1019651 w 2057400"/>
                <a:gd name="connsiteY70" fmla="*/ 894683 h 2057400"/>
                <a:gd name="connsiteX71" fmla="*/ 1019651 w 2057400"/>
                <a:gd name="connsiteY71" fmla="*/ 894398 h 2057400"/>
                <a:gd name="connsiteX72" fmla="*/ 1025176 w 2057400"/>
                <a:gd name="connsiteY72" fmla="*/ 894398 h 2057400"/>
                <a:gd name="connsiteX73" fmla="*/ 1030700 w 2057400"/>
                <a:gd name="connsiteY73" fmla="*/ 894398 h 2057400"/>
                <a:gd name="connsiteX74" fmla="*/ 1030700 w 2057400"/>
                <a:gd name="connsiteY74" fmla="*/ 894683 h 2057400"/>
                <a:gd name="connsiteX75" fmla="*/ 1143381 w 2057400"/>
                <a:gd name="connsiteY75" fmla="*/ 927545 h 2057400"/>
                <a:gd name="connsiteX76" fmla="*/ 1152716 w 2057400"/>
                <a:gd name="connsiteY76" fmla="*/ 938689 h 2057400"/>
                <a:gd name="connsiteX77" fmla="*/ 1225487 w 2057400"/>
                <a:gd name="connsiteY77" fmla="*/ 1063466 h 2057400"/>
                <a:gd name="connsiteX78" fmla="*/ 1308640 w 2057400"/>
                <a:gd name="connsiteY78" fmla="*/ 1085279 h 2057400"/>
                <a:gd name="connsiteX79" fmla="*/ 1308830 w 2057400"/>
                <a:gd name="connsiteY79" fmla="*/ 1085279 h 2057400"/>
                <a:gd name="connsiteX80" fmla="*/ 1373314 w 2057400"/>
                <a:gd name="connsiteY80" fmla="*/ 1002411 h 2057400"/>
                <a:gd name="connsiteX81" fmla="*/ 1381697 w 2057400"/>
                <a:gd name="connsiteY81" fmla="*/ 992791 h 2057400"/>
                <a:gd name="connsiteX82" fmla="*/ 1391126 w 2057400"/>
                <a:gd name="connsiteY82" fmla="*/ 987933 h 2057400"/>
                <a:gd name="connsiteX83" fmla="*/ 1432846 w 2057400"/>
                <a:gd name="connsiteY83" fmla="*/ 979361 h 2057400"/>
                <a:gd name="connsiteX84" fmla="*/ 1618964 w 2057400"/>
                <a:gd name="connsiteY84" fmla="*/ 1060418 h 2057400"/>
                <a:gd name="connsiteX85" fmla="*/ 1624870 w 2057400"/>
                <a:gd name="connsiteY85" fmla="*/ 1069658 h 2057400"/>
                <a:gd name="connsiteX86" fmla="*/ 1636586 w 2057400"/>
                <a:gd name="connsiteY86" fmla="*/ 1092994 h 2057400"/>
                <a:gd name="connsiteX87" fmla="*/ 1661827 w 2057400"/>
                <a:gd name="connsiteY87" fmla="*/ 1143667 h 2057400"/>
                <a:gd name="connsiteX88" fmla="*/ 1686592 w 2057400"/>
                <a:gd name="connsiteY88" fmla="*/ 1194530 h 2057400"/>
                <a:gd name="connsiteX89" fmla="*/ 1681543 w 2057400"/>
                <a:gd name="connsiteY89" fmla="*/ 1197007 h 2057400"/>
                <a:gd name="connsiteX90" fmla="*/ 1634204 w 2057400"/>
                <a:gd name="connsiteY90" fmla="*/ 1208151 h 2057400"/>
                <a:gd name="connsiteX91" fmla="*/ 1538097 w 2057400"/>
                <a:gd name="connsiteY91" fmla="*/ 1148715 h 2057400"/>
                <a:gd name="connsiteX92" fmla="*/ 1527810 w 2057400"/>
                <a:gd name="connsiteY92" fmla="*/ 1128141 h 2057400"/>
                <a:gd name="connsiteX93" fmla="*/ 1445514 w 2057400"/>
                <a:gd name="connsiteY93" fmla="*/ 1093089 h 2057400"/>
                <a:gd name="connsiteX94" fmla="*/ 1373124 w 2057400"/>
                <a:gd name="connsiteY94" fmla="*/ 1182815 h 2057400"/>
                <a:gd name="connsiteX95" fmla="*/ 1311021 w 2057400"/>
                <a:gd name="connsiteY95" fmla="*/ 1197388 h 2057400"/>
                <a:gd name="connsiteX96" fmla="*/ 1139285 w 2057400"/>
                <a:gd name="connsiteY96" fmla="*/ 1137952 h 2057400"/>
                <a:gd name="connsiteX97" fmla="*/ 1064514 w 2057400"/>
                <a:gd name="connsiteY97" fmla="*/ 1011079 h 2057400"/>
                <a:gd name="connsiteX98" fmla="*/ 1026033 w 2057400"/>
                <a:gd name="connsiteY98" fmla="*/ 1007459 h 2057400"/>
                <a:gd name="connsiteX99" fmla="*/ 1022699 w 2057400"/>
                <a:gd name="connsiteY99" fmla="*/ 1007459 h 2057400"/>
                <a:gd name="connsiteX100" fmla="*/ 985647 w 2057400"/>
                <a:gd name="connsiteY100" fmla="*/ 1011079 h 2057400"/>
                <a:gd name="connsiteX101" fmla="*/ 911352 w 2057400"/>
                <a:gd name="connsiteY101" fmla="*/ 1137380 h 2057400"/>
                <a:gd name="connsiteX102" fmla="*/ 739235 w 2057400"/>
                <a:gd name="connsiteY102" fmla="*/ 1197388 h 2057400"/>
                <a:gd name="connsiteX103" fmla="*/ 677132 w 2057400"/>
                <a:gd name="connsiteY103" fmla="*/ 1182815 h 2057400"/>
                <a:gd name="connsiteX104" fmla="*/ 604647 w 2057400"/>
                <a:gd name="connsiteY104" fmla="*/ 1093089 h 2057400"/>
                <a:gd name="connsiteX105" fmla="*/ 522351 w 2057400"/>
                <a:gd name="connsiteY105" fmla="*/ 1128141 h 2057400"/>
                <a:gd name="connsiteX106" fmla="*/ 511969 w 2057400"/>
                <a:gd name="connsiteY106" fmla="*/ 1148715 h 2057400"/>
                <a:gd name="connsiteX107" fmla="*/ 377952 w 2057400"/>
                <a:gd name="connsiteY107" fmla="*/ 1201579 h 2057400"/>
                <a:gd name="connsiteX108" fmla="*/ 364426 w 2057400"/>
                <a:gd name="connsiteY108" fmla="*/ 1194911 h 2057400"/>
                <a:gd name="connsiteX109" fmla="*/ 365950 w 2057400"/>
                <a:gd name="connsiteY109" fmla="*/ 1189482 h 2057400"/>
                <a:gd name="connsiteX110" fmla="*/ 1734598 w 2057400"/>
                <a:gd name="connsiteY110" fmla="*/ 1629632 h 2057400"/>
                <a:gd name="connsiteX111" fmla="*/ 1679639 w 2057400"/>
                <a:gd name="connsiteY111" fmla="*/ 1642396 h 2057400"/>
                <a:gd name="connsiteX112" fmla="*/ 1587246 w 2057400"/>
                <a:gd name="connsiteY112" fmla="*/ 1600391 h 2057400"/>
                <a:gd name="connsiteX113" fmla="*/ 1524000 w 2057400"/>
                <a:gd name="connsiteY113" fmla="*/ 1552766 h 2057400"/>
                <a:gd name="connsiteX114" fmla="*/ 1491996 w 2057400"/>
                <a:gd name="connsiteY114" fmla="*/ 1547908 h 2057400"/>
                <a:gd name="connsiteX115" fmla="*/ 1416463 w 2057400"/>
                <a:gd name="connsiteY115" fmla="*/ 1562767 h 2057400"/>
                <a:gd name="connsiteX116" fmla="*/ 1314355 w 2057400"/>
                <a:gd name="connsiteY116" fmla="*/ 1581341 h 2057400"/>
                <a:gd name="connsiteX117" fmla="*/ 1272540 w 2057400"/>
                <a:gd name="connsiteY117" fmla="*/ 1576959 h 2057400"/>
                <a:gd name="connsiteX118" fmla="*/ 1146429 w 2057400"/>
                <a:gd name="connsiteY118" fmla="*/ 1507427 h 2057400"/>
                <a:gd name="connsiteX119" fmla="*/ 1024890 w 2057400"/>
                <a:gd name="connsiteY119" fmla="*/ 1449610 h 2057400"/>
                <a:gd name="connsiteX120" fmla="*/ 903637 w 2057400"/>
                <a:gd name="connsiteY120" fmla="*/ 1507141 h 2057400"/>
                <a:gd name="connsiteX121" fmla="*/ 777145 w 2057400"/>
                <a:gd name="connsiteY121" fmla="*/ 1576959 h 2057400"/>
                <a:gd name="connsiteX122" fmla="*/ 735425 w 2057400"/>
                <a:gd name="connsiteY122" fmla="*/ 1581341 h 2057400"/>
                <a:gd name="connsiteX123" fmla="*/ 633794 w 2057400"/>
                <a:gd name="connsiteY123" fmla="*/ 1562862 h 2057400"/>
                <a:gd name="connsiteX124" fmla="*/ 557784 w 2057400"/>
                <a:gd name="connsiteY124" fmla="*/ 1547908 h 2057400"/>
                <a:gd name="connsiteX125" fmla="*/ 525780 w 2057400"/>
                <a:gd name="connsiteY125" fmla="*/ 1552766 h 2057400"/>
                <a:gd name="connsiteX126" fmla="*/ 462534 w 2057400"/>
                <a:gd name="connsiteY126" fmla="*/ 1600391 h 2057400"/>
                <a:gd name="connsiteX127" fmla="*/ 370142 w 2057400"/>
                <a:gd name="connsiteY127" fmla="*/ 1642396 h 2057400"/>
                <a:gd name="connsiteX128" fmla="*/ 316230 w 2057400"/>
                <a:gd name="connsiteY128" fmla="*/ 1630109 h 2057400"/>
                <a:gd name="connsiteX129" fmla="*/ 311277 w 2057400"/>
                <a:gd name="connsiteY129" fmla="*/ 1627727 h 2057400"/>
                <a:gd name="connsiteX130" fmla="*/ 312706 w 2057400"/>
                <a:gd name="connsiteY130" fmla="*/ 1622203 h 2057400"/>
                <a:gd name="connsiteX131" fmla="*/ 334899 w 2057400"/>
                <a:gd name="connsiteY131" fmla="*/ 1576292 h 2057400"/>
                <a:gd name="connsiteX132" fmla="*/ 491014 w 2057400"/>
                <a:gd name="connsiteY132" fmla="*/ 1445324 h 2057400"/>
                <a:gd name="connsiteX133" fmla="*/ 557498 w 2057400"/>
                <a:gd name="connsiteY133" fmla="*/ 1434941 h 2057400"/>
                <a:gd name="connsiteX134" fmla="*/ 664178 w 2057400"/>
                <a:gd name="connsiteY134" fmla="*/ 1453991 h 2057400"/>
                <a:gd name="connsiteX135" fmla="*/ 735425 w 2057400"/>
                <a:gd name="connsiteY135" fmla="*/ 1468279 h 2057400"/>
                <a:gd name="connsiteX136" fmla="*/ 753618 w 2057400"/>
                <a:gd name="connsiteY136" fmla="*/ 1466469 h 2057400"/>
                <a:gd name="connsiteX137" fmla="*/ 833533 w 2057400"/>
                <a:gd name="connsiteY137" fmla="*/ 1418558 h 2057400"/>
                <a:gd name="connsiteX138" fmla="*/ 1024890 w 2057400"/>
                <a:gd name="connsiteY138" fmla="*/ 1336548 h 2057400"/>
                <a:gd name="connsiteX139" fmla="*/ 1216152 w 2057400"/>
                <a:gd name="connsiteY139" fmla="*/ 1418368 h 2057400"/>
                <a:gd name="connsiteX140" fmla="*/ 1296257 w 2057400"/>
                <a:gd name="connsiteY140" fmla="*/ 1466469 h 2057400"/>
                <a:gd name="connsiteX141" fmla="*/ 1314355 w 2057400"/>
                <a:gd name="connsiteY141" fmla="*/ 1468279 h 2057400"/>
                <a:gd name="connsiteX142" fmla="*/ 1384840 w 2057400"/>
                <a:gd name="connsiteY142" fmla="*/ 1454182 h 2057400"/>
                <a:gd name="connsiteX143" fmla="*/ 1492282 w 2057400"/>
                <a:gd name="connsiteY143" fmla="*/ 1434846 h 2057400"/>
                <a:gd name="connsiteX144" fmla="*/ 1558766 w 2057400"/>
                <a:gd name="connsiteY144" fmla="*/ 1445228 h 2057400"/>
                <a:gd name="connsiteX145" fmla="*/ 1714976 w 2057400"/>
                <a:gd name="connsiteY145" fmla="*/ 1576292 h 2057400"/>
                <a:gd name="connsiteX146" fmla="*/ 1739551 w 2057400"/>
                <a:gd name="connsiteY146" fmla="*/ 1627156 h 2057400"/>
                <a:gd name="connsiteX147" fmla="*/ 1734503 w 2057400"/>
                <a:gd name="connsiteY147" fmla="*/ 1629537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2057400" h="2057400">
                  <a:moveTo>
                    <a:pt x="1885950" y="0"/>
                  </a:moveTo>
                  <a:lnTo>
                    <a:pt x="171450" y="0"/>
                  </a:lnTo>
                  <a:cubicBezTo>
                    <a:pt x="76772" y="0"/>
                    <a:pt x="0" y="76772"/>
                    <a:pt x="0" y="171450"/>
                  </a:cubicBezTo>
                  <a:lnTo>
                    <a:pt x="0" y="1885950"/>
                  </a:lnTo>
                  <a:cubicBezTo>
                    <a:pt x="0" y="1980629"/>
                    <a:pt x="76772" y="2057400"/>
                    <a:pt x="171450" y="2057400"/>
                  </a:cubicBezTo>
                  <a:lnTo>
                    <a:pt x="1885950" y="2057400"/>
                  </a:lnTo>
                  <a:cubicBezTo>
                    <a:pt x="1980629" y="2057400"/>
                    <a:pt x="2057400" y="1980629"/>
                    <a:pt x="2057400" y="1885950"/>
                  </a:cubicBezTo>
                  <a:lnTo>
                    <a:pt x="2057400" y="171450"/>
                  </a:lnTo>
                  <a:cubicBezTo>
                    <a:pt x="2057400" y="76772"/>
                    <a:pt x="1980629" y="0"/>
                    <a:pt x="1885950" y="0"/>
                  </a:cubicBezTo>
                  <a:close/>
                  <a:moveTo>
                    <a:pt x="437674" y="746570"/>
                  </a:moveTo>
                  <a:cubicBezTo>
                    <a:pt x="447485" y="664559"/>
                    <a:pt x="453200" y="618173"/>
                    <a:pt x="463582" y="539496"/>
                  </a:cubicBezTo>
                  <a:cubicBezTo>
                    <a:pt x="466535" y="517017"/>
                    <a:pt x="482537" y="498539"/>
                    <a:pt x="504444" y="492347"/>
                  </a:cubicBezTo>
                  <a:cubicBezTo>
                    <a:pt x="588264" y="468821"/>
                    <a:pt x="630650" y="459105"/>
                    <a:pt x="710851" y="444627"/>
                  </a:cubicBezTo>
                  <a:cubicBezTo>
                    <a:pt x="740093" y="439293"/>
                    <a:pt x="768287" y="457962"/>
                    <a:pt x="775811" y="486061"/>
                  </a:cubicBezTo>
                  <a:cubicBezTo>
                    <a:pt x="788765" y="534638"/>
                    <a:pt x="797433" y="568071"/>
                    <a:pt x="807530" y="607124"/>
                  </a:cubicBezTo>
                  <a:lnTo>
                    <a:pt x="811244" y="621602"/>
                  </a:lnTo>
                  <a:cubicBezTo>
                    <a:pt x="816959" y="620554"/>
                    <a:pt x="822674" y="619601"/>
                    <a:pt x="828675" y="618744"/>
                  </a:cubicBezTo>
                  <a:cubicBezTo>
                    <a:pt x="842772" y="561975"/>
                    <a:pt x="852488" y="524447"/>
                    <a:pt x="868871" y="461391"/>
                  </a:cubicBezTo>
                  <a:cubicBezTo>
                    <a:pt x="874967" y="437864"/>
                    <a:pt x="896207" y="420338"/>
                    <a:pt x="920591" y="418910"/>
                  </a:cubicBezTo>
                  <a:cubicBezTo>
                    <a:pt x="1008888" y="413480"/>
                    <a:pt x="1044988" y="413766"/>
                    <a:pt x="1129475" y="418910"/>
                  </a:cubicBezTo>
                  <a:cubicBezTo>
                    <a:pt x="1153763" y="420338"/>
                    <a:pt x="1175004" y="437864"/>
                    <a:pt x="1181195" y="461391"/>
                  </a:cubicBezTo>
                  <a:cubicBezTo>
                    <a:pt x="1197483" y="524447"/>
                    <a:pt x="1207103" y="561880"/>
                    <a:pt x="1221391" y="618744"/>
                  </a:cubicBezTo>
                  <a:cubicBezTo>
                    <a:pt x="1227201" y="619601"/>
                    <a:pt x="1233011" y="620554"/>
                    <a:pt x="1238822" y="621602"/>
                  </a:cubicBezTo>
                  <a:cubicBezTo>
                    <a:pt x="1238822" y="621602"/>
                    <a:pt x="1261396" y="534638"/>
                    <a:pt x="1274255" y="486061"/>
                  </a:cubicBezTo>
                  <a:cubicBezTo>
                    <a:pt x="1281684" y="458057"/>
                    <a:pt x="1309878" y="439388"/>
                    <a:pt x="1339215" y="444627"/>
                  </a:cubicBezTo>
                  <a:cubicBezTo>
                    <a:pt x="1419320" y="459010"/>
                    <a:pt x="1461802" y="468821"/>
                    <a:pt x="1545622" y="492347"/>
                  </a:cubicBezTo>
                  <a:cubicBezTo>
                    <a:pt x="1567529" y="498539"/>
                    <a:pt x="1583627" y="517017"/>
                    <a:pt x="1586579" y="539496"/>
                  </a:cubicBezTo>
                  <a:cubicBezTo>
                    <a:pt x="1596771" y="616744"/>
                    <a:pt x="1602296" y="662654"/>
                    <a:pt x="1611535" y="738664"/>
                  </a:cubicBezTo>
                  <a:lnTo>
                    <a:pt x="1621822" y="823627"/>
                  </a:lnTo>
                  <a:lnTo>
                    <a:pt x="1601153" y="826103"/>
                  </a:lnTo>
                  <a:cubicBezTo>
                    <a:pt x="1597533" y="826580"/>
                    <a:pt x="1593723" y="826770"/>
                    <a:pt x="1589723" y="826770"/>
                  </a:cubicBezTo>
                  <a:cubicBezTo>
                    <a:pt x="1549337" y="826770"/>
                    <a:pt x="1505807" y="805244"/>
                    <a:pt x="1499997" y="757333"/>
                  </a:cubicBezTo>
                  <a:lnTo>
                    <a:pt x="1492091" y="693611"/>
                  </a:lnTo>
                  <a:cubicBezTo>
                    <a:pt x="1487329" y="654463"/>
                    <a:pt x="1482662" y="616458"/>
                    <a:pt x="1479423" y="591312"/>
                  </a:cubicBezTo>
                  <a:cubicBezTo>
                    <a:pt x="1437608" y="579977"/>
                    <a:pt x="1407128" y="572738"/>
                    <a:pt x="1370362" y="565404"/>
                  </a:cubicBezTo>
                  <a:cubicBezTo>
                    <a:pt x="1363885" y="589788"/>
                    <a:pt x="1358265" y="611505"/>
                    <a:pt x="1352169" y="635413"/>
                  </a:cubicBezTo>
                  <a:lnTo>
                    <a:pt x="1334929" y="701612"/>
                  </a:lnTo>
                  <a:cubicBezTo>
                    <a:pt x="1328452" y="726472"/>
                    <a:pt x="1305878" y="743807"/>
                    <a:pt x="1280065" y="743807"/>
                  </a:cubicBezTo>
                  <a:cubicBezTo>
                    <a:pt x="1276064" y="743807"/>
                    <a:pt x="1272064" y="743331"/>
                    <a:pt x="1268063" y="742474"/>
                  </a:cubicBezTo>
                  <a:cubicBezTo>
                    <a:pt x="1227487" y="733806"/>
                    <a:pt x="1208056" y="730377"/>
                    <a:pt x="1169099" y="725234"/>
                  </a:cubicBezTo>
                  <a:cubicBezTo>
                    <a:pt x="1145953" y="722186"/>
                    <a:pt x="1126712" y="705040"/>
                    <a:pt x="1121093" y="682657"/>
                  </a:cubicBezTo>
                  <a:cubicBezTo>
                    <a:pt x="1105091" y="618649"/>
                    <a:pt x="1095661" y="581120"/>
                    <a:pt x="1082326" y="529400"/>
                  </a:cubicBezTo>
                  <a:cubicBezTo>
                    <a:pt x="1043273" y="527590"/>
                    <a:pt x="1007174" y="527590"/>
                    <a:pt x="968216" y="529400"/>
                  </a:cubicBezTo>
                  <a:cubicBezTo>
                    <a:pt x="954881" y="581216"/>
                    <a:pt x="945356" y="618744"/>
                    <a:pt x="929354" y="682657"/>
                  </a:cubicBezTo>
                  <a:cubicBezTo>
                    <a:pt x="923735" y="705040"/>
                    <a:pt x="904494" y="722186"/>
                    <a:pt x="881444" y="725234"/>
                  </a:cubicBezTo>
                  <a:cubicBezTo>
                    <a:pt x="842296" y="730377"/>
                    <a:pt x="822865" y="733711"/>
                    <a:pt x="782384" y="742474"/>
                  </a:cubicBezTo>
                  <a:cubicBezTo>
                    <a:pt x="778383" y="743331"/>
                    <a:pt x="774383" y="743807"/>
                    <a:pt x="770382" y="743807"/>
                  </a:cubicBezTo>
                  <a:cubicBezTo>
                    <a:pt x="744569" y="743807"/>
                    <a:pt x="721995" y="726472"/>
                    <a:pt x="715518" y="701612"/>
                  </a:cubicBezTo>
                  <a:lnTo>
                    <a:pt x="693420" y="616649"/>
                  </a:lnTo>
                  <a:cubicBezTo>
                    <a:pt x="688943" y="599789"/>
                    <a:pt x="684657" y="583311"/>
                    <a:pt x="680085" y="565404"/>
                  </a:cubicBezTo>
                  <a:cubicBezTo>
                    <a:pt x="643223" y="572738"/>
                    <a:pt x="612743" y="579977"/>
                    <a:pt x="571024" y="591312"/>
                  </a:cubicBezTo>
                  <a:cubicBezTo>
                    <a:pt x="567785" y="616458"/>
                    <a:pt x="563118" y="654463"/>
                    <a:pt x="558356" y="693611"/>
                  </a:cubicBezTo>
                  <a:lnTo>
                    <a:pt x="550545" y="757333"/>
                  </a:lnTo>
                  <a:cubicBezTo>
                    <a:pt x="544640" y="805244"/>
                    <a:pt x="501206" y="826770"/>
                    <a:pt x="460724" y="826770"/>
                  </a:cubicBezTo>
                  <a:cubicBezTo>
                    <a:pt x="456724" y="826770"/>
                    <a:pt x="452819" y="826484"/>
                    <a:pt x="449294" y="826103"/>
                  </a:cubicBezTo>
                  <a:lnTo>
                    <a:pt x="428625" y="823627"/>
                  </a:lnTo>
                  <a:lnTo>
                    <a:pt x="437960" y="746474"/>
                  </a:lnTo>
                  <a:close/>
                  <a:moveTo>
                    <a:pt x="365950" y="1189577"/>
                  </a:moveTo>
                  <a:lnTo>
                    <a:pt x="388144" y="1143762"/>
                  </a:lnTo>
                  <a:cubicBezTo>
                    <a:pt x="398431" y="1122521"/>
                    <a:pt x="405289" y="1109186"/>
                    <a:pt x="413385" y="1093089"/>
                  </a:cubicBezTo>
                  <a:lnTo>
                    <a:pt x="424910" y="1070229"/>
                  </a:lnTo>
                  <a:lnTo>
                    <a:pt x="430721" y="1060990"/>
                  </a:lnTo>
                  <a:cubicBezTo>
                    <a:pt x="459867" y="1024033"/>
                    <a:pt x="551498" y="979456"/>
                    <a:pt x="617315" y="979456"/>
                  </a:cubicBezTo>
                  <a:cubicBezTo>
                    <a:pt x="633984" y="979456"/>
                    <a:pt x="647986" y="982313"/>
                    <a:pt x="659035" y="988028"/>
                  </a:cubicBezTo>
                  <a:lnTo>
                    <a:pt x="676847" y="1002506"/>
                  </a:lnTo>
                  <a:cubicBezTo>
                    <a:pt x="689515" y="1018032"/>
                    <a:pt x="721138" y="1058228"/>
                    <a:pt x="741331" y="1085279"/>
                  </a:cubicBezTo>
                  <a:lnTo>
                    <a:pt x="741617" y="1085279"/>
                  </a:lnTo>
                  <a:cubicBezTo>
                    <a:pt x="763619" y="1085279"/>
                    <a:pt x="808482" y="1073468"/>
                    <a:pt x="824770" y="1063466"/>
                  </a:cubicBezTo>
                  <a:cubicBezTo>
                    <a:pt x="842867" y="1030796"/>
                    <a:pt x="881729" y="964121"/>
                    <a:pt x="897160" y="939356"/>
                  </a:cubicBezTo>
                  <a:lnTo>
                    <a:pt x="906399" y="928116"/>
                  </a:lnTo>
                  <a:cubicBezTo>
                    <a:pt x="935355" y="901541"/>
                    <a:pt x="982694" y="895255"/>
                    <a:pt x="1019651" y="894683"/>
                  </a:cubicBezTo>
                  <a:lnTo>
                    <a:pt x="1019651" y="894398"/>
                  </a:lnTo>
                  <a:lnTo>
                    <a:pt x="1025176" y="894398"/>
                  </a:lnTo>
                  <a:cubicBezTo>
                    <a:pt x="1025176" y="894398"/>
                    <a:pt x="1030700" y="894398"/>
                    <a:pt x="1030700" y="894398"/>
                  </a:cubicBezTo>
                  <a:lnTo>
                    <a:pt x="1030700" y="894683"/>
                  </a:lnTo>
                  <a:cubicBezTo>
                    <a:pt x="1067562" y="895255"/>
                    <a:pt x="1114997" y="901541"/>
                    <a:pt x="1143381" y="927545"/>
                  </a:cubicBezTo>
                  <a:lnTo>
                    <a:pt x="1152716" y="938689"/>
                  </a:lnTo>
                  <a:cubicBezTo>
                    <a:pt x="1168622" y="964216"/>
                    <a:pt x="1207389" y="1030796"/>
                    <a:pt x="1225487" y="1063466"/>
                  </a:cubicBezTo>
                  <a:cubicBezTo>
                    <a:pt x="1241679" y="1073468"/>
                    <a:pt x="1286542" y="1085279"/>
                    <a:pt x="1308640" y="1085279"/>
                  </a:cubicBezTo>
                  <a:lnTo>
                    <a:pt x="1308830" y="1085279"/>
                  </a:lnTo>
                  <a:cubicBezTo>
                    <a:pt x="1329309" y="1057847"/>
                    <a:pt x="1360837" y="1017746"/>
                    <a:pt x="1373314" y="1002411"/>
                  </a:cubicBezTo>
                  <a:lnTo>
                    <a:pt x="1381697" y="992791"/>
                  </a:lnTo>
                  <a:lnTo>
                    <a:pt x="1391126" y="987933"/>
                  </a:lnTo>
                  <a:cubicBezTo>
                    <a:pt x="1402080" y="982218"/>
                    <a:pt x="1416177" y="979361"/>
                    <a:pt x="1432846" y="979361"/>
                  </a:cubicBezTo>
                  <a:cubicBezTo>
                    <a:pt x="1498568" y="979361"/>
                    <a:pt x="1590199" y="1023938"/>
                    <a:pt x="1618964" y="1060418"/>
                  </a:cubicBezTo>
                  <a:lnTo>
                    <a:pt x="1624870" y="1069658"/>
                  </a:lnTo>
                  <a:lnTo>
                    <a:pt x="1636586" y="1092994"/>
                  </a:lnTo>
                  <a:cubicBezTo>
                    <a:pt x="1644777" y="1109186"/>
                    <a:pt x="1651540" y="1122426"/>
                    <a:pt x="1661827" y="1143667"/>
                  </a:cubicBezTo>
                  <a:lnTo>
                    <a:pt x="1686592" y="1194530"/>
                  </a:lnTo>
                  <a:lnTo>
                    <a:pt x="1681543" y="1197007"/>
                  </a:lnTo>
                  <a:cubicBezTo>
                    <a:pt x="1666018" y="1204532"/>
                    <a:pt x="1650397" y="1208151"/>
                    <a:pt x="1634204" y="1208151"/>
                  </a:cubicBezTo>
                  <a:cubicBezTo>
                    <a:pt x="1593152" y="1208151"/>
                    <a:pt x="1556385" y="1185386"/>
                    <a:pt x="1538097" y="1148715"/>
                  </a:cubicBezTo>
                  <a:lnTo>
                    <a:pt x="1527810" y="1128141"/>
                  </a:lnTo>
                  <a:cubicBezTo>
                    <a:pt x="1513713" y="1116330"/>
                    <a:pt x="1471232" y="1098328"/>
                    <a:pt x="1445514" y="1093089"/>
                  </a:cubicBezTo>
                  <a:cubicBezTo>
                    <a:pt x="1427702" y="1115568"/>
                    <a:pt x="1373124" y="1182815"/>
                    <a:pt x="1373124" y="1182815"/>
                  </a:cubicBezTo>
                  <a:cubicBezTo>
                    <a:pt x="1358265" y="1192435"/>
                    <a:pt x="1337310" y="1197388"/>
                    <a:pt x="1311021" y="1197388"/>
                  </a:cubicBezTo>
                  <a:cubicBezTo>
                    <a:pt x="1248632" y="1197388"/>
                    <a:pt x="1168432" y="1169575"/>
                    <a:pt x="1139285" y="1137952"/>
                  </a:cubicBezTo>
                  <a:cubicBezTo>
                    <a:pt x="1139285" y="1137952"/>
                    <a:pt x="1083564" y="1042702"/>
                    <a:pt x="1064514" y="1011079"/>
                  </a:cubicBezTo>
                  <a:cubicBezTo>
                    <a:pt x="1057085" y="1009555"/>
                    <a:pt x="1043654" y="1007459"/>
                    <a:pt x="1026033" y="1007459"/>
                  </a:cubicBezTo>
                  <a:lnTo>
                    <a:pt x="1022699" y="1007459"/>
                  </a:lnTo>
                  <a:cubicBezTo>
                    <a:pt x="1005840" y="1007650"/>
                    <a:pt x="992886" y="1009650"/>
                    <a:pt x="985647" y="1011079"/>
                  </a:cubicBezTo>
                  <a:cubicBezTo>
                    <a:pt x="966597" y="1042702"/>
                    <a:pt x="911352" y="1137380"/>
                    <a:pt x="911352" y="1137380"/>
                  </a:cubicBezTo>
                  <a:cubicBezTo>
                    <a:pt x="881825" y="1169670"/>
                    <a:pt x="801624" y="1197388"/>
                    <a:pt x="739235" y="1197388"/>
                  </a:cubicBezTo>
                  <a:cubicBezTo>
                    <a:pt x="712851" y="1197388"/>
                    <a:pt x="691991" y="1192530"/>
                    <a:pt x="677132" y="1182815"/>
                  </a:cubicBezTo>
                  <a:cubicBezTo>
                    <a:pt x="677132" y="1182815"/>
                    <a:pt x="625507" y="1119473"/>
                    <a:pt x="604647" y="1093089"/>
                  </a:cubicBezTo>
                  <a:cubicBezTo>
                    <a:pt x="578834" y="1098233"/>
                    <a:pt x="536448" y="1116330"/>
                    <a:pt x="522351" y="1128141"/>
                  </a:cubicBezTo>
                  <a:lnTo>
                    <a:pt x="511969" y="1148715"/>
                  </a:lnTo>
                  <a:cubicBezTo>
                    <a:pt x="488251" y="1196435"/>
                    <a:pt x="433007" y="1220629"/>
                    <a:pt x="377952" y="1201579"/>
                  </a:cubicBezTo>
                  <a:lnTo>
                    <a:pt x="364426" y="1194911"/>
                  </a:lnTo>
                  <a:lnTo>
                    <a:pt x="365950" y="1189482"/>
                  </a:lnTo>
                  <a:close/>
                  <a:moveTo>
                    <a:pt x="1734598" y="1629632"/>
                  </a:moveTo>
                  <a:cubicBezTo>
                    <a:pt x="1716596" y="1638300"/>
                    <a:pt x="1698498" y="1642396"/>
                    <a:pt x="1679639" y="1642396"/>
                  </a:cubicBezTo>
                  <a:cubicBezTo>
                    <a:pt x="1644015" y="1642396"/>
                    <a:pt x="1610392" y="1627061"/>
                    <a:pt x="1587246" y="1600391"/>
                  </a:cubicBezTo>
                  <a:cubicBezTo>
                    <a:pt x="1565529" y="1575340"/>
                    <a:pt x="1544288" y="1559338"/>
                    <a:pt x="1524000" y="1552766"/>
                  </a:cubicBezTo>
                  <a:cubicBezTo>
                    <a:pt x="1513808" y="1549527"/>
                    <a:pt x="1503331" y="1547908"/>
                    <a:pt x="1491996" y="1547908"/>
                  </a:cubicBezTo>
                  <a:cubicBezTo>
                    <a:pt x="1467993" y="1547908"/>
                    <a:pt x="1443038" y="1555147"/>
                    <a:pt x="1416463" y="1562767"/>
                  </a:cubicBezTo>
                  <a:cubicBezTo>
                    <a:pt x="1385697" y="1571530"/>
                    <a:pt x="1351407" y="1581341"/>
                    <a:pt x="1314355" y="1581341"/>
                  </a:cubicBezTo>
                  <a:cubicBezTo>
                    <a:pt x="1300067" y="1581341"/>
                    <a:pt x="1286066" y="1579912"/>
                    <a:pt x="1272540" y="1576959"/>
                  </a:cubicBezTo>
                  <a:cubicBezTo>
                    <a:pt x="1220534" y="1565815"/>
                    <a:pt x="1181195" y="1534859"/>
                    <a:pt x="1146429" y="1507427"/>
                  </a:cubicBezTo>
                  <a:cubicBezTo>
                    <a:pt x="1106996" y="1476280"/>
                    <a:pt x="1073277" y="1449610"/>
                    <a:pt x="1024890" y="1449610"/>
                  </a:cubicBezTo>
                  <a:cubicBezTo>
                    <a:pt x="976503" y="1449610"/>
                    <a:pt x="942689" y="1476280"/>
                    <a:pt x="903637" y="1507141"/>
                  </a:cubicBezTo>
                  <a:cubicBezTo>
                    <a:pt x="868775" y="1534668"/>
                    <a:pt x="829342" y="1565815"/>
                    <a:pt x="777145" y="1576959"/>
                  </a:cubicBezTo>
                  <a:cubicBezTo>
                    <a:pt x="763429" y="1579912"/>
                    <a:pt x="749903" y="1581341"/>
                    <a:pt x="735425" y="1581341"/>
                  </a:cubicBezTo>
                  <a:cubicBezTo>
                    <a:pt x="698278" y="1581341"/>
                    <a:pt x="664083" y="1571530"/>
                    <a:pt x="633794" y="1562862"/>
                  </a:cubicBezTo>
                  <a:cubicBezTo>
                    <a:pt x="606743" y="1555147"/>
                    <a:pt x="581787" y="1547908"/>
                    <a:pt x="557784" y="1547908"/>
                  </a:cubicBezTo>
                  <a:cubicBezTo>
                    <a:pt x="546449" y="1547908"/>
                    <a:pt x="535972" y="1549527"/>
                    <a:pt x="525780" y="1552766"/>
                  </a:cubicBezTo>
                  <a:cubicBezTo>
                    <a:pt x="505587" y="1559338"/>
                    <a:pt x="484251" y="1575340"/>
                    <a:pt x="462534" y="1600391"/>
                  </a:cubicBezTo>
                  <a:cubicBezTo>
                    <a:pt x="439388" y="1627061"/>
                    <a:pt x="405670" y="1642396"/>
                    <a:pt x="370142" y="1642396"/>
                  </a:cubicBezTo>
                  <a:cubicBezTo>
                    <a:pt x="351568" y="1642396"/>
                    <a:pt x="332994" y="1638110"/>
                    <a:pt x="316230" y="1630109"/>
                  </a:cubicBezTo>
                  <a:lnTo>
                    <a:pt x="311277" y="1627727"/>
                  </a:lnTo>
                  <a:lnTo>
                    <a:pt x="312706" y="1622203"/>
                  </a:lnTo>
                  <a:lnTo>
                    <a:pt x="334899" y="1576292"/>
                  </a:lnTo>
                  <a:cubicBezTo>
                    <a:pt x="336804" y="1572387"/>
                    <a:pt x="382524" y="1480471"/>
                    <a:pt x="491014" y="1445324"/>
                  </a:cubicBezTo>
                  <a:cubicBezTo>
                    <a:pt x="512540" y="1438370"/>
                    <a:pt x="534257" y="1434941"/>
                    <a:pt x="557498" y="1434941"/>
                  </a:cubicBezTo>
                  <a:cubicBezTo>
                    <a:pt x="597408" y="1434941"/>
                    <a:pt x="632936" y="1445038"/>
                    <a:pt x="664178" y="1453991"/>
                  </a:cubicBezTo>
                  <a:cubicBezTo>
                    <a:pt x="691325" y="1461802"/>
                    <a:pt x="714089" y="1468279"/>
                    <a:pt x="735425" y="1468279"/>
                  </a:cubicBezTo>
                  <a:cubicBezTo>
                    <a:pt x="741902" y="1468279"/>
                    <a:pt x="747808" y="1467707"/>
                    <a:pt x="753618" y="1466469"/>
                  </a:cubicBezTo>
                  <a:cubicBezTo>
                    <a:pt x="780002" y="1460754"/>
                    <a:pt x="804767" y="1441228"/>
                    <a:pt x="833533" y="1418558"/>
                  </a:cubicBezTo>
                  <a:cubicBezTo>
                    <a:pt x="879824" y="1381982"/>
                    <a:pt x="937355" y="1336548"/>
                    <a:pt x="1024890" y="1336548"/>
                  </a:cubicBezTo>
                  <a:cubicBezTo>
                    <a:pt x="1112425" y="1336548"/>
                    <a:pt x="1169956" y="1381887"/>
                    <a:pt x="1216152" y="1418368"/>
                  </a:cubicBezTo>
                  <a:cubicBezTo>
                    <a:pt x="1244918" y="1441133"/>
                    <a:pt x="1269778" y="1460754"/>
                    <a:pt x="1296257" y="1466469"/>
                  </a:cubicBezTo>
                  <a:cubicBezTo>
                    <a:pt x="1302068" y="1467707"/>
                    <a:pt x="1307878" y="1468279"/>
                    <a:pt x="1314355" y="1468279"/>
                  </a:cubicBezTo>
                  <a:cubicBezTo>
                    <a:pt x="1335596" y="1468279"/>
                    <a:pt x="1358456" y="1461707"/>
                    <a:pt x="1384840" y="1454182"/>
                  </a:cubicBezTo>
                  <a:cubicBezTo>
                    <a:pt x="1416844" y="1444943"/>
                    <a:pt x="1452372" y="1434846"/>
                    <a:pt x="1492282" y="1434846"/>
                  </a:cubicBezTo>
                  <a:cubicBezTo>
                    <a:pt x="1515523" y="1434846"/>
                    <a:pt x="1537240" y="1438275"/>
                    <a:pt x="1558766" y="1445228"/>
                  </a:cubicBezTo>
                  <a:cubicBezTo>
                    <a:pt x="1668304" y="1480661"/>
                    <a:pt x="1713071" y="1572387"/>
                    <a:pt x="1714976" y="1576292"/>
                  </a:cubicBezTo>
                  <a:lnTo>
                    <a:pt x="1739551" y="1627156"/>
                  </a:lnTo>
                  <a:lnTo>
                    <a:pt x="1734503" y="1629537"/>
                  </a:lnTo>
                  <a:close/>
                </a:path>
              </a:pathLst>
            </a:custGeom>
            <a:solidFill>
              <a:schemeClr val="tx2"/>
            </a:solidFill>
            <a:ln w="9525" cap="flat">
              <a:noFill/>
              <a:prstDash val="solid"/>
              <a:miter/>
            </a:ln>
          </p:spPr>
          <p:txBody>
            <a:bodyPr rtlCol="0" anchor="ctr"/>
            <a:lstStyle/>
            <a:p>
              <a:endParaRPr lang="lt-LT" dirty="0"/>
            </a:p>
          </p:txBody>
        </p:sp>
        <p:grpSp>
          <p:nvGrpSpPr>
            <p:cNvPr id="7" name="Grafinis elementas 3">
              <a:extLst>
                <a:ext uri="{FF2B5EF4-FFF2-40B4-BE49-F238E27FC236}">
                  <a16:creationId xmlns:a16="http://schemas.microsoft.com/office/drawing/2014/main" id="{82A54441-1DCA-46E5-9C6A-F3D41CD281E5}"/>
                </a:ext>
              </a:extLst>
            </p:cNvPr>
            <p:cNvGrpSpPr/>
            <p:nvPr/>
          </p:nvGrpSpPr>
          <p:grpSpPr>
            <a:xfrm>
              <a:off x="5745860" y="2742818"/>
              <a:ext cx="3434620" cy="1376934"/>
              <a:chOff x="5745860" y="2742818"/>
              <a:chExt cx="3434620" cy="1376934"/>
            </a:xfrm>
            <a:solidFill>
              <a:schemeClr val="tx1"/>
            </a:solidFill>
          </p:grpSpPr>
          <p:sp>
            <p:nvSpPr>
              <p:cNvPr id="8" name="Laisva forma: figūra 7">
                <a:extLst>
                  <a:ext uri="{FF2B5EF4-FFF2-40B4-BE49-F238E27FC236}">
                    <a16:creationId xmlns:a16="http://schemas.microsoft.com/office/drawing/2014/main" id="{D7BC4640-E635-3A32-5353-087CBB889F86}"/>
                  </a:ext>
                </a:extLst>
              </p:cNvPr>
              <p:cNvSpPr/>
              <p:nvPr/>
            </p:nvSpPr>
            <p:spPr>
              <a:xfrm>
                <a:off x="5745860" y="2747867"/>
                <a:ext cx="388715" cy="338232"/>
              </a:xfrm>
              <a:custGeom>
                <a:avLst/>
                <a:gdLst>
                  <a:gd name="connsiteX0" fmla="*/ 197929 w 388715"/>
                  <a:gd name="connsiteY0" fmla="*/ 261461 h 338232"/>
                  <a:gd name="connsiteX1" fmla="*/ 192881 w 388715"/>
                  <a:gd name="connsiteY1" fmla="*/ 261461 h 338232"/>
                  <a:gd name="connsiteX2" fmla="*/ 91440 w 388715"/>
                  <a:gd name="connsiteY2" fmla="*/ 0 h 338232"/>
                  <a:gd name="connsiteX3" fmla="*/ 0 w 388715"/>
                  <a:gd name="connsiteY3" fmla="*/ 0 h 338232"/>
                  <a:gd name="connsiteX4" fmla="*/ 140399 w 388715"/>
                  <a:gd name="connsiteY4" fmla="*/ 338233 h 338232"/>
                  <a:gd name="connsiteX5" fmla="*/ 248412 w 388715"/>
                  <a:gd name="connsiteY5" fmla="*/ 338233 h 338232"/>
                  <a:gd name="connsiteX6" fmla="*/ 388715 w 388715"/>
                  <a:gd name="connsiteY6" fmla="*/ 0 h 338232"/>
                  <a:gd name="connsiteX7" fmla="*/ 297847 w 388715"/>
                  <a:gd name="connsiteY7" fmla="*/ 0 h 338232"/>
                  <a:gd name="connsiteX8" fmla="*/ 197929 w 388715"/>
                  <a:gd name="connsiteY8" fmla="*/ 261461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15" h="338232">
                    <a:moveTo>
                      <a:pt x="197929" y="261461"/>
                    </a:moveTo>
                    <a:lnTo>
                      <a:pt x="192881" y="261461"/>
                    </a:lnTo>
                    <a:lnTo>
                      <a:pt x="91440" y="0"/>
                    </a:lnTo>
                    <a:lnTo>
                      <a:pt x="0" y="0"/>
                    </a:lnTo>
                    <a:lnTo>
                      <a:pt x="140399" y="338233"/>
                    </a:lnTo>
                    <a:lnTo>
                      <a:pt x="248412" y="338233"/>
                    </a:lnTo>
                    <a:lnTo>
                      <a:pt x="388715" y="0"/>
                    </a:lnTo>
                    <a:lnTo>
                      <a:pt x="297847" y="0"/>
                    </a:lnTo>
                    <a:lnTo>
                      <a:pt x="197929" y="261461"/>
                    </a:lnTo>
                    <a:close/>
                  </a:path>
                </a:pathLst>
              </a:custGeom>
              <a:grpFill/>
              <a:ln w="9525" cap="flat">
                <a:noFill/>
                <a:prstDash val="solid"/>
                <a:miter/>
              </a:ln>
            </p:spPr>
            <p:txBody>
              <a:bodyPr rtlCol="0" anchor="ctr"/>
              <a:lstStyle/>
              <a:p>
                <a:endParaRPr lang="lt-LT"/>
              </a:p>
            </p:txBody>
          </p:sp>
          <p:sp>
            <p:nvSpPr>
              <p:cNvPr id="9" name="Laisva forma: figūra 8">
                <a:extLst>
                  <a:ext uri="{FF2B5EF4-FFF2-40B4-BE49-F238E27FC236}">
                    <a16:creationId xmlns:a16="http://schemas.microsoft.com/office/drawing/2014/main" id="{9ACA081C-0690-CF37-7978-BB1F4D1AB4F4}"/>
                  </a:ext>
                </a:extLst>
              </p:cNvPr>
              <p:cNvSpPr/>
              <p:nvPr/>
            </p:nvSpPr>
            <p:spPr>
              <a:xfrm>
                <a:off x="6186106" y="2747867"/>
                <a:ext cx="75723" cy="338232"/>
              </a:xfrm>
              <a:custGeom>
                <a:avLst/>
                <a:gdLst>
                  <a:gd name="connsiteX0" fmla="*/ 0 w 75723"/>
                  <a:gd name="connsiteY0" fmla="*/ 0 h 338232"/>
                  <a:gd name="connsiteX1" fmla="*/ 75724 w 75723"/>
                  <a:gd name="connsiteY1" fmla="*/ 0 h 338232"/>
                  <a:gd name="connsiteX2" fmla="*/ 75724 w 75723"/>
                  <a:gd name="connsiteY2" fmla="*/ 338233 h 338232"/>
                  <a:gd name="connsiteX3" fmla="*/ 0 w 75723"/>
                  <a:gd name="connsiteY3" fmla="*/ 338233 h 338232"/>
                </a:gdLst>
                <a:ahLst/>
                <a:cxnLst>
                  <a:cxn ang="0">
                    <a:pos x="connsiteX0" y="connsiteY0"/>
                  </a:cxn>
                  <a:cxn ang="0">
                    <a:pos x="connsiteX1" y="connsiteY1"/>
                  </a:cxn>
                  <a:cxn ang="0">
                    <a:pos x="connsiteX2" y="connsiteY2"/>
                  </a:cxn>
                  <a:cxn ang="0">
                    <a:pos x="connsiteX3" y="connsiteY3"/>
                  </a:cxn>
                </a:cxnLst>
                <a:rect l="l" t="t" r="r" b="b"/>
                <a:pathLst>
                  <a:path w="75723" h="338232">
                    <a:moveTo>
                      <a:pt x="0" y="0"/>
                    </a:moveTo>
                    <a:lnTo>
                      <a:pt x="75724" y="0"/>
                    </a:lnTo>
                    <a:lnTo>
                      <a:pt x="75724" y="338233"/>
                    </a:lnTo>
                    <a:lnTo>
                      <a:pt x="0" y="338233"/>
                    </a:lnTo>
                    <a:close/>
                  </a:path>
                </a:pathLst>
              </a:custGeom>
              <a:grpFill/>
              <a:ln w="9525" cap="flat">
                <a:noFill/>
                <a:prstDash val="solid"/>
                <a:miter/>
              </a:ln>
            </p:spPr>
            <p:txBody>
              <a:bodyPr rtlCol="0" anchor="ctr"/>
              <a:lstStyle/>
              <a:p>
                <a:endParaRPr lang="lt-LT"/>
              </a:p>
            </p:txBody>
          </p:sp>
          <p:sp>
            <p:nvSpPr>
              <p:cNvPr id="10" name="Laisva forma: figūra 9">
                <a:extLst>
                  <a:ext uri="{FF2B5EF4-FFF2-40B4-BE49-F238E27FC236}">
                    <a16:creationId xmlns:a16="http://schemas.microsoft.com/office/drawing/2014/main" id="{2AD6EF3F-65F8-FE1B-56D4-C73C80E075A5}"/>
                  </a:ext>
                </a:extLst>
              </p:cNvPr>
              <p:cNvSpPr/>
              <p:nvPr/>
            </p:nvSpPr>
            <p:spPr>
              <a:xfrm>
                <a:off x="6336982" y="2747867"/>
                <a:ext cx="277177" cy="338232"/>
              </a:xfrm>
              <a:custGeom>
                <a:avLst/>
                <a:gdLst>
                  <a:gd name="connsiteX0" fmla="*/ 75724 w 277177"/>
                  <a:gd name="connsiteY0" fmla="*/ 338233 h 338232"/>
                  <a:gd name="connsiteX1" fmla="*/ 277178 w 277177"/>
                  <a:gd name="connsiteY1" fmla="*/ 338233 h 338232"/>
                  <a:gd name="connsiteX2" fmla="*/ 277178 w 277177"/>
                  <a:gd name="connsiteY2" fmla="*/ 270034 h 338232"/>
                  <a:gd name="connsiteX3" fmla="*/ 75724 w 277177"/>
                  <a:gd name="connsiteY3" fmla="*/ 270034 h 338232"/>
                  <a:gd name="connsiteX4" fmla="*/ 75724 w 277177"/>
                  <a:gd name="connsiteY4" fmla="*/ 0 h 338232"/>
                  <a:gd name="connsiteX5" fmla="*/ 0 w 277177"/>
                  <a:gd name="connsiteY5" fmla="*/ 0 h 338232"/>
                  <a:gd name="connsiteX6" fmla="*/ 0 w 277177"/>
                  <a:gd name="connsiteY6" fmla="*/ 338233 h 338232"/>
                  <a:gd name="connsiteX7" fmla="*/ 21241 w 277177"/>
                  <a:gd name="connsiteY7" fmla="*/ 338233 h 338232"/>
                  <a:gd name="connsiteX8" fmla="*/ 75724 w 277177"/>
                  <a:gd name="connsiteY8" fmla="*/ 338233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77" h="338232">
                    <a:moveTo>
                      <a:pt x="75724" y="338233"/>
                    </a:moveTo>
                    <a:lnTo>
                      <a:pt x="277178" y="338233"/>
                    </a:lnTo>
                    <a:lnTo>
                      <a:pt x="277178" y="270034"/>
                    </a:lnTo>
                    <a:lnTo>
                      <a:pt x="75724" y="270034"/>
                    </a:lnTo>
                    <a:lnTo>
                      <a:pt x="75724" y="0"/>
                    </a:lnTo>
                    <a:lnTo>
                      <a:pt x="0" y="0"/>
                    </a:lnTo>
                    <a:lnTo>
                      <a:pt x="0" y="338233"/>
                    </a:lnTo>
                    <a:lnTo>
                      <a:pt x="21241" y="338233"/>
                    </a:lnTo>
                    <a:lnTo>
                      <a:pt x="75724" y="338233"/>
                    </a:lnTo>
                    <a:close/>
                  </a:path>
                </a:pathLst>
              </a:custGeom>
              <a:grpFill/>
              <a:ln w="9525" cap="flat">
                <a:noFill/>
                <a:prstDash val="solid"/>
                <a:miter/>
              </a:ln>
            </p:spPr>
            <p:txBody>
              <a:bodyPr rtlCol="0" anchor="ctr"/>
              <a:lstStyle/>
              <a:p>
                <a:endParaRPr lang="lt-LT"/>
              </a:p>
            </p:txBody>
          </p:sp>
          <p:sp>
            <p:nvSpPr>
              <p:cNvPr id="11" name="Laisva forma: figūra 10">
                <a:extLst>
                  <a:ext uri="{FF2B5EF4-FFF2-40B4-BE49-F238E27FC236}">
                    <a16:creationId xmlns:a16="http://schemas.microsoft.com/office/drawing/2014/main" id="{2A5E3ECF-AD7E-CE7C-1ACD-1AC94E306BF0}"/>
                  </a:ext>
                </a:extLst>
              </p:cNvPr>
              <p:cNvSpPr/>
              <p:nvPr/>
            </p:nvSpPr>
            <p:spPr>
              <a:xfrm>
                <a:off x="6679787" y="2747867"/>
                <a:ext cx="326135" cy="338232"/>
              </a:xfrm>
              <a:custGeom>
                <a:avLst/>
                <a:gdLst>
                  <a:gd name="connsiteX0" fmla="*/ 75724 w 326135"/>
                  <a:gd name="connsiteY0" fmla="*/ 175165 h 338232"/>
                  <a:gd name="connsiteX1" fmla="*/ 72676 w 326135"/>
                  <a:gd name="connsiteY1" fmla="*/ 113062 h 338232"/>
                  <a:gd name="connsiteX2" fmla="*/ 77724 w 326135"/>
                  <a:gd name="connsiteY2" fmla="*/ 113062 h 338232"/>
                  <a:gd name="connsiteX3" fmla="*/ 120682 w 326135"/>
                  <a:gd name="connsiteY3" fmla="*/ 176689 h 338232"/>
                  <a:gd name="connsiteX4" fmla="*/ 245364 w 326135"/>
                  <a:gd name="connsiteY4" fmla="*/ 338233 h 338232"/>
                  <a:gd name="connsiteX5" fmla="*/ 326136 w 326135"/>
                  <a:gd name="connsiteY5" fmla="*/ 338233 h 338232"/>
                  <a:gd name="connsiteX6" fmla="*/ 326136 w 326135"/>
                  <a:gd name="connsiteY6" fmla="*/ 0 h 338232"/>
                  <a:gd name="connsiteX7" fmla="*/ 250412 w 326135"/>
                  <a:gd name="connsiteY7" fmla="*/ 0 h 338232"/>
                  <a:gd name="connsiteX8" fmla="*/ 250412 w 326135"/>
                  <a:gd name="connsiteY8" fmla="*/ 163068 h 338232"/>
                  <a:gd name="connsiteX9" fmla="*/ 253937 w 326135"/>
                  <a:gd name="connsiteY9" fmla="*/ 231172 h 338232"/>
                  <a:gd name="connsiteX10" fmla="*/ 248412 w 326135"/>
                  <a:gd name="connsiteY10" fmla="*/ 231172 h 338232"/>
                  <a:gd name="connsiteX11" fmla="*/ 201930 w 326135"/>
                  <a:gd name="connsiteY11" fmla="*/ 160020 h 338232"/>
                  <a:gd name="connsiteX12" fmla="*/ 80772 w 326135"/>
                  <a:gd name="connsiteY12" fmla="*/ 0 h 338232"/>
                  <a:gd name="connsiteX13" fmla="*/ 0 w 326135"/>
                  <a:gd name="connsiteY13" fmla="*/ 0 h 338232"/>
                  <a:gd name="connsiteX14" fmla="*/ 0 w 326135"/>
                  <a:gd name="connsiteY14" fmla="*/ 338233 h 338232"/>
                  <a:gd name="connsiteX15" fmla="*/ 75724 w 326135"/>
                  <a:gd name="connsiteY15" fmla="*/ 338233 h 338232"/>
                  <a:gd name="connsiteX16" fmla="*/ 75724 w 326135"/>
                  <a:gd name="connsiteY16" fmla="*/ 175165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6135" h="338232">
                    <a:moveTo>
                      <a:pt x="75724" y="175165"/>
                    </a:moveTo>
                    <a:lnTo>
                      <a:pt x="72676" y="113062"/>
                    </a:lnTo>
                    <a:lnTo>
                      <a:pt x="77724" y="113062"/>
                    </a:lnTo>
                    <a:lnTo>
                      <a:pt x="120682" y="176689"/>
                    </a:lnTo>
                    <a:lnTo>
                      <a:pt x="245364" y="338233"/>
                    </a:lnTo>
                    <a:lnTo>
                      <a:pt x="326136" y="338233"/>
                    </a:lnTo>
                    <a:lnTo>
                      <a:pt x="326136" y="0"/>
                    </a:lnTo>
                    <a:lnTo>
                      <a:pt x="250412" y="0"/>
                    </a:lnTo>
                    <a:lnTo>
                      <a:pt x="250412" y="163068"/>
                    </a:lnTo>
                    <a:lnTo>
                      <a:pt x="253937" y="231172"/>
                    </a:lnTo>
                    <a:lnTo>
                      <a:pt x="248412" y="231172"/>
                    </a:lnTo>
                    <a:lnTo>
                      <a:pt x="201930" y="160020"/>
                    </a:lnTo>
                    <a:lnTo>
                      <a:pt x="80772" y="0"/>
                    </a:lnTo>
                    <a:lnTo>
                      <a:pt x="0" y="0"/>
                    </a:lnTo>
                    <a:lnTo>
                      <a:pt x="0" y="338233"/>
                    </a:lnTo>
                    <a:lnTo>
                      <a:pt x="75724" y="338233"/>
                    </a:lnTo>
                    <a:lnTo>
                      <a:pt x="75724" y="175165"/>
                    </a:lnTo>
                    <a:close/>
                  </a:path>
                </a:pathLst>
              </a:custGeom>
              <a:grpFill/>
              <a:ln w="9525" cap="flat">
                <a:noFill/>
                <a:prstDash val="solid"/>
                <a:miter/>
              </a:ln>
            </p:spPr>
            <p:txBody>
              <a:bodyPr rtlCol="0" anchor="ctr"/>
              <a:lstStyle/>
              <a:p>
                <a:endParaRPr lang="lt-LT"/>
              </a:p>
            </p:txBody>
          </p:sp>
          <p:sp>
            <p:nvSpPr>
              <p:cNvPr id="12" name="Laisva forma: figūra 11">
                <a:extLst>
                  <a:ext uri="{FF2B5EF4-FFF2-40B4-BE49-F238E27FC236}">
                    <a16:creationId xmlns:a16="http://schemas.microsoft.com/office/drawing/2014/main" id="{D5FE04A0-16E0-78F3-3B4E-27AA71D6FBED}"/>
                  </a:ext>
                </a:extLst>
              </p:cNvPr>
              <p:cNvSpPr/>
              <p:nvPr/>
            </p:nvSpPr>
            <p:spPr>
              <a:xfrm>
                <a:off x="7081647" y="2747867"/>
                <a:ext cx="75723" cy="338232"/>
              </a:xfrm>
              <a:custGeom>
                <a:avLst/>
                <a:gdLst>
                  <a:gd name="connsiteX0" fmla="*/ 0 w 75723"/>
                  <a:gd name="connsiteY0" fmla="*/ 0 h 338232"/>
                  <a:gd name="connsiteX1" fmla="*/ 75724 w 75723"/>
                  <a:gd name="connsiteY1" fmla="*/ 0 h 338232"/>
                  <a:gd name="connsiteX2" fmla="*/ 75724 w 75723"/>
                  <a:gd name="connsiteY2" fmla="*/ 338233 h 338232"/>
                  <a:gd name="connsiteX3" fmla="*/ 0 w 75723"/>
                  <a:gd name="connsiteY3" fmla="*/ 338233 h 338232"/>
                </a:gdLst>
                <a:ahLst/>
                <a:cxnLst>
                  <a:cxn ang="0">
                    <a:pos x="connsiteX0" y="connsiteY0"/>
                  </a:cxn>
                  <a:cxn ang="0">
                    <a:pos x="connsiteX1" y="connsiteY1"/>
                  </a:cxn>
                  <a:cxn ang="0">
                    <a:pos x="connsiteX2" y="connsiteY2"/>
                  </a:cxn>
                  <a:cxn ang="0">
                    <a:pos x="connsiteX3" y="connsiteY3"/>
                  </a:cxn>
                </a:cxnLst>
                <a:rect l="l" t="t" r="r" b="b"/>
                <a:pathLst>
                  <a:path w="75723" h="338232">
                    <a:moveTo>
                      <a:pt x="0" y="0"/>
                    </a:moveTo>
                    <a:lnTo>
                      <a:pt x="75724" y="0"/>
                    </a:lnTo>
                    <a:lnTo>
                      <a:pt x="75724" y="338233"/>
                    </a:lnTo>
                    <a:lnTo>
                      <a:pt x="0" y="338233"/>
                    </a:lnTo>
                    <a:close/>
                  </a:path>
                </a:pathLst>
              </a:custGeom>
              <a:grpFill/>
              <a:ln w="9525" cap="flat">
                <a:noFill/>
                <a:prstDash val="solid"/>
                <a:miter/>
              </a:ln>
            </p:spPr>
            <p:txBody>
              <a:bodyPr rtlCol="0" anchor="ctr"/>
              <a:lstStyle/>
              <a:p>
                <a:endParaRPr lang="lt-LT"/>
              </a:p>
            </p:txBody>
          </p:sp>
          <p:sp>
            <p:nvSpPr>
              <p:cNvPr id="13" name="Laisva forma: figūra 12">
                <a:extLst>
                  <a:ext uri="{FF2B5EF4-FFF2-40B4-BE49-F238E27FC236}">
                    <a16:creationId xmlns:a16="http://schemas.microsoft.com/office/drawing/2014/main" id="{BB55636C-165C-F3DD-6DE6-58E4E3F4463E}"/>
                  </a:ext>
                </a:extLst>
              </p:cNvPr>
              <p:cNvSpPr/>
              <p:nvPr/>
            </p:nvSpPr>
            <p:spPr>
              <a:xfrm>
                <a:off x="7209853" y="2747867"/>
                <a:ext cx="404907" cy="338232"/>
              </a:xfrm>
              <a:custGeom>
                <a:avLst/>
                <a:gdLst>
                  <a:gd name="connsiteX0" fmla="*/ 117062 w 404907"/>
                  <a:gd name="connsiteY0" fmla="*/ 263557 h 338232"/>
                  <a:gd name="connsiteX1" fmla="*/ 286036 w 404907"/>
                  <a:gd name="connsiteY1" fmla="*/ 263557 h 338232"/>
                  <a:gd name="connsiteX2" fmla="*/ 318040 w 404907"/>
                  <a:gd name="connsiteY2" fmla="*/ 338233 h 338232"/>
                  <a:gd name="connsiteX3" fmla="*/ 404908 w 404907"/>
                  <a:gd name="connsiteY3" fmla="*/ 338233 h 338232"/>
                  <a:gd name="connsiteX4" fmla="*/ 255937 w 404907"/>
                  <a:gd name="connsiteY4" fmla="*/ 0 h 338232"/>
                  <a:gd name="connsiteX5" fmla="*/ 147923 w 404907"/>
                  <a:gd name="connsiteY5" fmla="*/ 0 h 338232"/>
                  <a:gd name="connsiteX6" fmla="*/ 0 w 404907"/>
                  <a:gd name="connsiteY6" fmla="*/ 338233 h 338232"/>
                  <a:gd name="connsiteX7" fmla="*/ 84772 w 404907"/>
                  <a:gd name="connsiteY7" fmla="*/ 338233 h 338232"/>
                  <a:gd name="connsiteX8" fmla="*/ 116967 w 404907"/>
                  <a:gd name="connsiteY8" fmla="*/ 263557 h 338232"/>
                  <a:gd name="connsiteX9" fmla="*/ 178213 w 404907"/>
                  <a:gd name="connsiteY9" fmla="*/ 121729 h 338232"/>
                  <a:gd name="connsiteX10" fmla="*/ 198882 w 404907"/>
                  <a:gd name="connsiteY10" fmla="*/ 69247 h 338232"/>
                  <a:gd name="connsiteX11" fmla="*/ 204406 w 404907"/>
                  <a:gd name="connsiteY11" fmla="*/ 69247 h 338232"/>
                  <a:gd name="connsiteX12" fmla="*/ 225076 w 404907"/>
                  <a:gd name="connsiteY12" fmla="*/ 121729 h 338232"/>
                  <a:gd name="connsiteX13" fmla="*/ 256699 w 404907"/>
                  <a:gd name="connsiteY13" fmla="*/ 195453 h 338232"/>
                  <a:gd name="connsiteX14" fmla="*/ 146399 w 404907"/>
                  <a:gd name="connsiteY14" fmla="*/ 195453 h 338232"/>
                  <a:gd name="connsiteX15" fmla="*/ 178213 w 404907"/>
                  <a:gd name="connsiteY15" fmla="*/ 121729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907" h="338232">
                    <a:moveTo>
                      <a:pt x="117062" y="263557"/>
                    </a:moveTo>
                    <a:lnTo>
                      <a:pt x="286036" y="263557"/>
                    </a:lnTo>
                    <a:lnTo>
                      <a:pt x="318040" y="338233"/>
                    </a:lnTo>
                    <a:lnTo>
                      <a:pt x="404908" y="338233"/>
                    </a:lnTo>
                    <a:lnTo>
                      <a:pt x="255937" y="0"/>
                    </a:lnTo>
                    <a:lnTo>
                      <a:pt x="147923" y="0"/>
                    </a:lnTo>
                    <a:lnTo>
                      <a:pt x="0" y="338233"/>
                    </a:lnTo>
                    <a:lnTo>
                      <a:pt x="84772" y="338233"/>
                    </a:lnTo>
                    <a:lnTo>
                      <a:pt x="116967" y="263557"/>
                    </a:lnTo>
                    <a:close/>
                    <a:moveTo>
                      <a:pt x="178213" y="121729"/>
                    </a:moveTo>
                    <a:lnTo>
                      <a:pt x="198882" y="69247"/>
                    </a:lnTo>
                    <a:lnTo>
                      <a:pt x="204406" y="69247"/>
                    </a:lnTo>
                    <a:lnTo>
                      <a:pt x="225076" y="121729"/>
                    </a:lnTo>
                    <a:lnTo>
                      <a:pt x="256699" y="195453"/>
                    </a:lnTo>
                    <a:lnTo>
                      <a:pt x="146399" y="195453"/>
                    </a:lnTo>
                    <a:lnTo>
                      <a:pt x="178213" y="121729"/>
                    </a:lnTo>
                    <a:close/>
                  </a:path>
                </a:pathLst>
              </a:custGeom>
              <a:grpFill/>
              <a:ln w="9525" cap="flat">
                <a:noFill/>
                <a:prstDash val="solid"/>
                <a:miter/>
              </a:ln>
            </p:spPr>
            <p:txBody>
              <a:bodyPr rtlCol="0" anchor="ctr"/>
              <a:lstStyle/>
              <a:p>
                <a:endParaRPr lang="lt-LT"/>
              </a:p>
            </p:txBody>
          </p:sp>
          <p:sp>
            <p:nvSpPr>
              <p:cNvPr id="14" name="Laisva forma: figūra 13">
                <a:extLst>
                  <a:ext uri="{FF2B5EF4-FFF2-40B4-BE49-F238E27FC236}">
                    <a16:creationId xmlns:a16="http://schemas.microsoft.com/office/drawing/2014/main" id="{7CFAF7B1-41E0-1BBF-F3E6-AB6548577BA3}"/>
                  </a:ext>
                </a:extLst>
              </p:cNvPr>
              <p:cNvSpPr/>
              <p:nvPr/>
            </p:nvSpPr>
            <p:spPr>
              <a:xfrm>
                <a:off x="7665243" y="2747867"/>
                <a:ext cx="332136" cy="343280"/>
              </a:xfrm>
              <a:custGeom>
                <a:avLst/>
                <a:gdLst>
                  <a:gd name="connsiteX0" fmla="*/ 74200 w 332136"/>
                  <a:gd name="connsiteY0" fmla="*/ 325564 h 343280"/>
                  <a:gd name="connsiteX1" fmla="*/ 166116 w 332136"/>
                  <a:gd name="connsiteY1" fmla="*/ 343281 h 343280"/>
                  <a:gd name="connsiteX2" fmla="*/ 258223 w 332136"/>
                  <a:gd name="connsiteY2" fmla="*/ 325564 h 343280"/>
                  <a:gd name="connsiteX3" fmla="*/ 313468 w 332136"/>
                  <a:gd name="connsiteY3" fmla="*/ 275082 h 343280"/>
                  <a:gd name="connsiteX4" fmla="*/ 332137 w 332136"/>
                  <a:gd name="connsiteY4" fmla="*/ 196882 h 343280"/>
                  <a:gd name="connsiteX5" fmla="*/ 332137 w 332136"/>
                  <a:gd name="connsiteY5" fmla="*/ 0 h 343280"/>
                  <a:gd name="connsiteX6" fmla="*/ 256413 w 332136"/>
                  <a:gd name="connsiteY6" fmla="*/ 0 h 343280"/>
                  <a:gd name="connsiteX7" fmla="*/ 256413 w 332136"/>
                  <a:gd name="connsiteY7" fmla="*/ 191357 h 343280"/>
                  <a:gd name="connsiteX8" fmla="*/ 248317 w 332136"/>
                  <a:gd name="connsiteY8" fmla="*/ 237553 h 343280"/>
                  <a:gd name="connsiteX9" fmla="*/ 220504 w 332136"/>
                  <a:gd name="connsiteY9" fmla="*/ 262318 h 343280"/>
                  <a:gd name="connsiteX10" fmla="*/ 166021 w 332136"/>
                  <a:gd name="connsiteY10" fmla="*/ 269653 h 343280"/>
                  <a:gd name="connsiteX11" fmla="*/ 112300 w 332136"/>
                  <a:gd name="connsiteY11" fmla="*/ 262318 h 343280"/>
                  <a:gd name="connsiteX12" fmla="*/ 84011 w 332136"/>
                  <a:gd name="connsiteY12" fmla="*/ 237553 h 343280"/>
                  <a:gd name="connsiteX13" fmla="*/ 75724 w 332136"/>
                  <a:gd name="connsiteY13" fmla="*/ 191357 h 343280"/>
                  <a:gd name="connsiteX14" fmla="*/ 75724 w 332136"/>
                  <a:gd name="connsiteY14" fmla="*/ 0 h 343280"/>
                  <a:gd name="connsiteX15" fmla="*/ 0 w 332136"/>
                  <a:gd name="connsiteY15" fmla="*/ 0 h 343280"/>
                  <a:gd name="connsiteX16" fmla="*/ 0 w 332136"/>
                  <a:gd name="connsiteY16" fmla="*/ 196882 h 343280"/>
                  <a:gd name="connsiteX17" fmla="*/ 18669 w 332136"/>
                  <a:gd name="connsiteY17" fmla="*/ 275082 h 343280"/>
                  <a:gd name="connsiteX18" fmla="*/ 74200 w 332136"/>
                  <a:gd name="connsiteY18" fmla="*/ 325564 h 34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2136" h="343280">
                    <a:moveTo>
                      <a:pt x="74200" y="325564"/>
                    </a:moveTo>
                    <a:cubicBezTo>
                      <a:pt x="98774" y="337376"/>
                      <a:pt x="129349" y="343281"/>
                      <a:pt x="166116" y="343281"/>
                    </a:cubicBezTo>
                    <a:cubicBezTo>
                      <a:pt x="202882" y="343281"/>
                      <a:pt x="233839" y="337376"/>
                      <a:pt x="258223" y="325564"/>
                    </a:cubicBezTo>
                    <a:cubicBezTo>
                      <a:pt x="282607" y="313754"/>
                      <a:pt x="301085" y="296989"/>
                      <a:pt x="313468" y="275082"/>
                    </a:cubicBezTo>
                    <a:cubicBezTo>
                      <a:pt x="325945" y="253174"/>
                      <a:pt x="332137" y="227076"/>
                      <a:pt x="332137" y="196882"/>
                    </a:cubicBezTo>
                    <a:lnTo>
                      <a:pt x="332137" y="0"/>
                    </a:lnTo>
                    <a:lnTo>
                      <a:pt x="256413" y="0"/>
                    </a:lnTo>
                    <a:lnTo>
                      <a:pt x="256413" y="191357"/>
                    </a:lnTo>
                    <a:cubicBezTo>
                      <a:pt x="256413" y="210502"/>
                      <a:pt x="253746" y="225933"/>
                      <a:pt x="248317" y="237553"/>
                    </a:cubicBezTo>
                    <a:cubicBezTo>
                      <a:pt x="242888" y="249174"/>
                      <a:pt x="233649" y="257365"/>
                      <a:pt x="220504" y="262318"/>
                    </a:cubicBezTo>
                    <a:cubicBezTo>
                      <a:pt x="207359" y="267176"/>
                      <a:pt x="189166" y="269653"/>
                      <a:pt x="166021" y="269653"/>
                    </a:cubicBezTo>
                    <a:cubicBezTo>
                      <a:pt x="142875" y="269653"/>
                      <a:pt x="125539" y="267176"/>
                      <a:pt x="112300" y="262318"/>
                    </a:cubicBezTo>
                    <a:cubicBezTo>
                      <a:pt x="98965" y="257461"/>
                      <a:pt x="89630" y="249174"/>
                      <a:pt x="84011" y="237553"/>
                    </a:cubicBezTo>
                    <a:cubicBezTo>
                      <a:pt x="78486" y="225933"/>
                      <a:pt x="75724" y="210502"/>
                      <a:pt x="75724" y="191357"/>
                    </a:cubicBezTo>
                    <a:lnTo>
                      <a:pt x="75724" y="0"/>
                    </a:lnTo>
                    <a:lnTo>
                      <a:pt x="0" y="0"/>
                    </a:lnTo>
                    <a:lnTo>
                      <a:pt x="0" y="196882"/>
                    </a:lnTo>
                    <a:cubicBezTo>
                      <a:pt x="0" y="227171"/>
                      <a:pt x="6191" y="253270"/>
                      <a:pt x="18669" y="275082"/>
                    </a:cubicBezTo>
                    <a:cubicBezTo>
                      <a:pt x="31147" y="296989"/>
                      <a:pt x="49625" y="313754"/>
                      <a:pt x="74200" y="325564"/>
                    </a:cubicBezTo>
                    <a:close/>
                  </a:path>
                </a:pathLst>
              </a:custGeom>
              <a:grpFill/>
              <a:ln w="9525" cap="flat">
                <a:noFill/>
                <a:prstDash val="solid"/>
                <a:miter/>
              </a:ln>
            </p:spPr>
            <p:txBody>
              <a:bodyPr rtlCol="0" anchor="ctr"/>
              <a:lstStyle/>
              <a:p>
                <a:endParaRPr lang="lt-LT"/>
              </a:p>
            </p:txBody>
          </p:sp>
          <p:sp>
            <p:nvSpPr>
              <p:cNvPr id="15" name="Laisva forma: figūra 14">
                <a:extLst>
                  <a:ext uri="{FF2B5EF4-FFF2-40B4-BE49-F238E27FC236}">
                    <a16:creationId xmlns:a16="http://schemas.microsoft.com/office/drawing/2014/main" id="{3195C59A-E88C-3415-4FE5-98988C6BA730}"/>
                  </a:ext>
                </a:extLst>
              </p:cNvPr>
              <p:cNvSpPr/>
              <p:nvPr/>
            </p:nvSpPr>
            <p:spPr>
              <a:xfrm>
                <a:off x="8061674" y="2742818"/>
                <a:ext cx="313277" cy="348329"/>
              </a:xfrm>
              <a:custGeom>
                <a:avLst/>
                <a:gdLst>
                  <a:gd name="connsiteX0" fmla="*/ 298132 w 313277"/>
                  <a:gd name="connsiteY0" fmla="*/ 295085 h 348329"/>
                  <a:gd name="connsiteX1" fmla="*/ 313277 w 313277"/>
                  <a:gd name="connsiteY1" fmla="*/ 243840 h 348329"/>
                  <a:gd name="connsiteX2" fmla="*/ 303181 w 313277"/>
                  <a:gd name="connsiteY2" fmla="*/ 201168 h 348329"/>
                  <a:gd name="connsiteX3" fmla="*/ 270606 w 313277"/>
                  <a:gd name="connsiteY3" fmla="*/ 168116 h 348329"/>
                  <a:gd name="connsiteX4" fmla="*/ 210312 w 313277"/>
                  <a:gd name="connsiteY4" fmla="*/ 148400 h 348329"/>
                  <a:gd name="connsiteX5" fmla="*/ 115443 w 313277"/>
                  <a:gd name="connsiteY5" fmla="*/ 133255 h 348329"/>
                  <a:gd name="connsiteX6" fmla="*/ 92773 w 313277"/>
                  <a:gd name="connsiteY6" fmla="*/ 127159 h 348329"/>
                  <a:gd name="connsiteX7" fmla="*/ 80106 w 313277"/>
                  <a:gd name="connsiteY7" fmla="*/ 117348 h 348329"/>
                  <a:gd name="connsiteX8" fmla="*/ 76105 w 313277"/>
                  <a:gd name="connsiteY8" fmla="*/ 101441 h 348329"/>
                  <a:gd name="connsiteX9" fmla="*/ 82677 w 313277"/>
                  <a:gd name="connsiteY9" fmla="*/ 83249 h 348329"/>
                  <a:gd name="connsiteX10" fmla="*/ 104680 w 313277"/>
                  <a:gd name="connsiteY10" fmla="*/ 72676 h 348329"/>
                  <a:gd name="connsiteX11" fmla="*/ 147352 w 313277"/>
                  <a:gd name="connsiteY11" fmla="*/ 69152 h 348329"/>
                  <a:gd name="connsiteX12" fmla="*/ 199358 w 313277"/>
                  <a:gd name="connsiteY12" fmla="*/ 73914 h 348329"/>
                  <a:gd name="connsiteX13" fmla="*/ 224314 w 313277"/>
                  <a:gd name="connsiteY13" fmla="*/ 88773 h 348329"/>
                  <a:gd name="connsiteX14" fmla="*/ 231172 w 313277"/>
                  <a:gd name="connsiteY14" fmla="*/ 115062 h 348329"/>
                  <a:gd name="connsiteX15" fmla="*/ 231172 w 313277"/>
                  <a:gd name="connsiteY15" fmla="*/ 122111 h 348329"/>
                  <a:gd name="connsiteX16" fmla="*/ 307372 w 313277"/>
                  <a:gd name="connsiteY16" fmla="*/ 122111 h 348329"/>
                  <a:gd name="connsiteX17" fmla="*/ 307372 w 313277"/>
                  <a:gd name="connsiteY17" fmla="*/ 119063 h 348329"/>
                  <a:gd name="connsiteX18" fmla="*/ 290703 w 313277"/>
                  <a:gd name="connsiteY18" fmla="*/ 56769 h 348329"/>
                  <a:gd name="connsiteX19" fmla="*/ 240506 w 313277"/>
                  <a:gd name="connsiteY19" fmla="*/ 14859 h 348329"/>
                  <a:gd name="connsiteX20" fmla="*/ 154972 w 313277"/>
                  <a:gd name="connsiteY20" fmla="*/ 0 h 348329"/>
                  <a:gd name="connsiteX21" fmla="*/ 82487 w 313277"/>
                  <a:gd name="connsiteY21" fmla="*/ 9049 h 348329"/>
                  <a:gd name="connsiteX22" fmla="*/ 34766 w 313277"/>
                  <a:gd name="connsiteY22" fmla="*/ 33052 h 348329"/>
                  <a:gd name="connsiteX23" fmla="*/ 8287 w 313277"/>
                  <a:gd name="connsiteY23" fmla="*/ 66580 h 348329"/>
                  <a:gd name="connsiteX24" fmla="*/ 0 w 313277"/>
                  <a:gd name="connsiteY24" fmla="*/ 104394 h 348329"/>
                  <a:gd name="connsiteX25" fmla="*/ 11621 w 313277"/>
                  <a:gd name="connsiteY25" fmla="*/ 151638 h 348329"/>
                  <a:gd name="connsiteX26" fmla="*/ 44672 w 313277"/>
                  <a:gd name="connsiteY26" fmla="*/ 182690 h 348329"/>
                  <a:gd name="connsiteX27" fmla="*/ 96393 w 313277"/>
                  <a:gd name="connsiteY27" fmla="*/ 199358 h 348329"/>
                  <a:gd name="connsiteX28" fmla="*/ 191262 w 313277"/>
                  <a:gd name="connsiteY28" fmla="*/ 212979 h 348329"/>
                  <a:gd name="connsiteX29" fmla="*/ 227362 w 313277"/>
                  <a:gd name="connsiteY29" fmla="*/ 224600 h 348329"/>
                  <a:gd name="connsiteX30" fmla="*/ 237744 w 313277"/>
                  <a:gd name="connsiteY30" fmla="*/ 247269 h 348329"/>
                  <a:gd name="connsiteX31" fmla="*/ 231648 w 313277"/>
                  <a:gd name="connsiteY31" fmla="*/ 265462 h 348329"/>
                  <a:gd name="connsiteX32" fmla="*/ 209455 w 313277"/>
                  <a:gd name="connsiteY32" fmla="*/ 275844 h 348329"/>
                  <a:gd name="connsiteX33" fmla="*/ 162973 w 313277"/>
                  <a:gd name="connsiteY33" fmla="*/ 279083 h 348329"/>
                  <a:gd name="connsiteX34" fmla="*/ 110490 w 313277"/>
                  <a:gd name="connsiteY34" fmla="*/ 274511 h 348329"/>
                  <a:gd name="connsiteX35" fmla="*/ 85534 w 313277"/>
                  <a:gd name="connsiteY35" fmla="*/ 260414 h 348329"/>
                  <a:gd name="connsiteX36" fmla="*/ 78677 w 313277"/>
                  <a:gd name="connsiteY36" fmla="*/ 235172 h 348329"/>
                  <a:gd name="connsiteX37" fmla="*/ 78677 w 313277"/>
                  <a:gd name="connsiteY37" fmla="*/ 226124 h 348329"/>
                  <a:gd name="connsiteX38" fmla="*/ 2953 w 313277"/>
                  <a:gd name="connsiteY38" fmla="*/ 226124 h 348329"/>
                  <a:gd name="connsiteX39" fmla="*/ 2953 w 313277"/>
                  <a:gd name="connsiteY39" fmla="*/ 229172 h 348329"/>
                  <a:gd name="connsiteX40" fmla="*/ 21622 w 313277"/>
                  <a:gd name="connsiteY40" fmla="*/ 295085 h 348329"/>
                  <a:gd name="connsiteX41" fmla="*/ 76105 w 313277"/>
                  <a:gd name="connsiteY41" fmla="*/ 334994 h 348329"/>
                  <a:gd name="connsiteX42" fmla="*/ 162973 w 313277"/>
                  <a:gd name="connsiteY42" fmla="*/ 348329 h 348329"/>
                  <a:gd name="connsiteX43" fmla="*/ 249841 w 313277"/>
                  <a:gd name="connsiteY43" fmla="*/ 333661 h 348329"/>
                  <a:gd name="connsiteX44" fmla="*/ 298323 w 313277"/>
                  <a:gd name="connsiteY44" fmla="*/ 295085 h 34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13277" h="348329">
                    <a:moveTo>
                      <a:pt x="298132" y="295085"/>
                    </a:moveTo>
                    <a:cubicBezTo>
                      <a:pt x="308229" y="279083"/>
                      <a:pt x="313277" y="262033"/>
                      <a:pt x="313277" y="243840"/>
                    </a:cubicBezTo>
                    <a:cubicBezTo>
                      <a:pt x="313277" y="228410"/>
                      <a:pt x="309943" y="214122"/>
                      <a:pt x="303181" y="201168"/>
                    </a:cubicBezTo>
                    <a:cubicBezTo>
                      <a:pt x="296418" y="188214"/>
                      <a:pt x="285559" y="177165"/>
                      <a:pt x="270606" y="168116"/>
                    </a:cubicBezTo>
                    <a:cubicBezTo>
                      <a:pt x="255651" y="159068"/>
                      <a:pt x="235553" y="152495"/>
                      <a:pt x="210312" y="148400"/>
                    </a:cubicBezTo>
                    <a:lnTo>
                      <a:pt x="115443" y="133255"/>
                    </a:lnTo>
                    <a:cubicBezTo>
                      <a:pt x="106013" y="131540"/>
                      <a:pt x="98489" y="129540"/>
                      <a:pt x="92773" y="127159"/>
                    </a:cubicBezTo>
                    <a:cubicBezTo>
                      <a:pt x="87059" y="124778"/>
                      <a:pt x="82868" y="121539"/>
                      <a:pt x="80106" y="117348"/>
                    </a:cubicBezTo>
                    <a:cubicBezTo>
                      <a:pt x="77438" y="113157"/>
                      <a:pt x="76105" y="107823"/>
                      <a:pt x="76105" y="101441"/>
                    </a:cubicBezTo>
                    <a:cubicBezTo>
                      <a:pt x="76105" y="94012"/>
                      <a:pt x="78296" y="88011"/>
                      <a:pt x="82677" y="83249"/>
                    </a:cubicBezTo>
                    <a:cubicBezTo>
                      <a:pt x="87059" y="78581"/>
                      <a:pt x="94393" y="74962"/>
                      <a:pt x="104680" y="72676"/>
                    </a:cubicBezTo>
                    <a:cubicBezTo>
                      <a:pt x="114967" y="70295"/>
                      <a:pt x="129159" y="69152"/>
                      <a:pt x="147352" y="69152"/>
                    </a:cubicBezTo>
                    <a:cubicBezTo>
                      <a:pt x="169926" y="69152"/>
                      <a:pt x="187262" y="70771"/>
                      <a:pt x="199358" y="73914"/>
                    </a:cubicBezTo>
                    <a:cubicBezTo>
                      <a:pt x="211455" y="77057"/>
                      <a:pt x="219837" y="82106"/>
                      <a:pt x="224314" y="88773"/>
                    </a:cubicBezTo>
                    <a:cubicBezTo>
                      <a:pt x="228886" y="95536"/>
                      <a:pt x="231172" y="104299"/>
                      <a:pt x="231172" y="115062"/>
                    </a:cubicBezTo>
                    <a:lnTo>
                      <a:pt x="231172" y="122111"/>
                    </a:lnTo>
                    <a:lnTo>
                      <a:pt x="307372" y="122111"/>
                    </a:lnTo>
                    <a:lnTo>
                      <a:pt x="307372" y="119063"/>
                    </a:lnTo>
                    <a:cubicBezTo>
                      <a:pt x="307372" y="95536"/>
                      <a:pt x="301847" y="74771"/>
                      <a:pt x="290703" y="56769"/>
                    </a:cubicBezTo>
                    <a:cubicBezTo>
                      <a:pt x="279559" y="38767"/>
                      <a:pt x="262890" y="24765"/>
                      <a:pt x="240506" y="14859"/>
                    </a:cubicBezTo>
                    <a:cubicBezTo>
                      <a:pt x="218123" y="4953"/>
                      <a:pt x="189643" y="0"/>
                      <a:pt x="154972" y="0"/>
                    </a:cubicBezTo>
                    <a:cubicBezTo>
                      <a:pt x="126397" y="0"/>
                      <a:pt x="102203" y="3048"/>
                      <a:pt x="82487" y="9049"/>
                    </a:cubicBezTo>
                    <a:cubicBezTo>
                      <a:pt x="62770" y="15145"/>
                      <a:pt x="46863" y="23146"/>
                      <a:pt x="34766" y="33052"/>
                    </a:cubicBezTo>
                    <a:cubicBezTo>
                      <a:pt x="22670" y="42958"/>
                      <a:pt x="13811" y="54197"/>
                      <a:pt x="8287" y="66580"/>
                    </a:cubicBezTo>
                    <a:cubicBezTo>
                      <a:pt x="2762" y="79057"/>
                      <a:pt x="0" y="91631"/>
                      <a:pt x="0" y="104394"/>
                    </a:cubicBezTo>
                    <a:cubicBezTo>
                      <a:pt x="0" y="122873"/>
                      <a:pt x="3906" y="138684"/>
                      <a:pt x="11621" y="151638"/>
                    </a:cubicBezTo>
                    <a:cubicBezTo>
                      <a:pt x="19336" y="164592"/>
                      <a:pt x="30385" y="174974"/>
                      <a:pt x="44672" y="182690"/>
                    </a:cubicBezTo>
                    <a:cubicBezTo>
                      <a:pt x="58960" y="190405"/>
                      <a:pt x="76200" y="196025"/>
                      <a:pt x="96393" y="199358"/>
                    </a:cubicBezTo>
                    <a:lnTo>
                      <a:pt x="191262" y="212979"/>
                    </a:lnTo>
                    <a:cubicBezTo>
                      <a:pt x="208407" y="216027"/>
                      <a:pt x="220409" y="219837"/>
                      <a:pt x="227362" y="224600"/>
                    </a:cubicBezTo>
                    <a:cubicBezTo>
                      <a:pt x="234220" y="229362"/>
                      <a:pt x="237744" y="236887"/>
                      <a:pt x="237744" y="247269"/>
                    </a:cubicBezTo>
                    <a:cubicBezTo>
                      <a:pt x="237744" y="254699"/>
                      <a:pt x="235744" y="260699"/>
                      <a:pt x="231648" y="265462"/>
                    </a:cubicBezTo>
                    <a:cubicBezTo>
                      <a:pt x="227648" y="270224"/>
                      <a:pt x="220218" y="273653"/>
                      <a:pt x="209455" y="275844"/>
                    </a:cubicBezTo>
                    <a:cubicBezTo>
                      <a:pt x="198691" y="278035"/>
                      <a:pt x="183166" y="279083"/>
                      <a:pt x="162973" y="279083"/>
                    </a:cubicBezTo>
                    <a:cubicBezTo>
                      <a:pt x="140113" y="279083"/>
                      <a:pt x="122587" y="277559"/>
                      <a:pt x="110490" y="274511"/>
                    </a:cubicBezTo>
                    <a:cubicBezTo>
                      <a:pt x="98393" y="271463"/>
                      <a:pt x="90011" y="266795"/>
                      <a:pt x="85534" y="260414"/>
                    </a:cubicBezTo>
                    <a:cubicBezTo>
                      <a:pt x="80963" y="254032"/>
                      <a:pt x="78677" y="245650"/>
                      <a:pt x="78677" y="235172"/>
                    </a:cubicBezTo>
                    <a:lnTo>
                      <a:pt x="78677" y="226124"/>
                    </a:lnTo>
                    <a:lnTo>
                      <a:pt x="2953" y="226124"/>
                    </a:lnTo>
                    <a:lnTo>
                      <a:pt x="2953" y="229172"/>
                    </a:lnTo>
                    <a:cubicBezTo>
                      <a:pt x="2953" y="255461"/>
                      <a:pt x="9144" y="277368"/>
                      <a:pt x="21622" y="295085"/>
                    </a:cubicBezTo>
                    <a:cubicBezTo>
                      <a:pt x="34100" y="312801"/>
                      <a:pt x="52197" y="326041"/>
                      <a:pt x="76105" y="334994"/>
                    </a:cubicBezTo>
                    <a:cubicBezTo>
                      <a:pt x="100013" y="343948"/>
                      <a:pt x="128968" y="348329"/>
                      <a:pt x="162973" y="348329"/>
                    </a:cubicBezTo>
                    <a:cubicBezTo>
                      <a:pt x="198596" y="348329"/>
                      <a:pt x="227552" y="343471"/>
                      <a:pt x="249841" y="333661"/>
                    </a:cubicBezTo>
                    <a:cubicBezTo>
                      <a:pt x="272129" y="323850"/>
                      <a:pt x="288227" y="310991"/>
                      <a:pt x="298323" y="295085"/>
                    </a:cubicBezTo>
                    <a:close/>
                  </a:path>
                </a:pathLst>
              </a:custGeom>
              <a:grpFill/>
              <a:ln w="9525" cap="flat">
                <a:noFill/>
                <a:prstDash val="solid"/>
                <a:miter/>
              </a:ln>
            </p:spPr>
            <p:txBody>
              <a:bodyPr rtlCol="0" anchor="ctr"/>
              <a:lstStyle/>
              <a:p>
                <a:endParaRPr lang="lt-LT"/>
              </a:p>
            </p:txBody>
          </p:sp>
          <p:sp>
            <p:nvSpPr>
              <p:cNvPr id="16" name="Laisva forma: figūra 15">
                <a:extLst>
                  <a:ext uri="{FF2B5EF4-FFF2-40B4-BE49-F238E27FC236}">
                    <a16:creationId xmlns:a16="http://schemas.microsoft.com/office/drawing/2014/main" id="{1FC46BB7-D296-6844-103B-E2DA386FE6BB}"/>
                  </a:ext>
                </a:extLst>
              </p:cNvPr>
              <p:cNvSpPr/>
              <p:nvPr/>
            </p:nvSpPr>
            <p:spPr>
              <a:xfrm>
                <a:off x="5745860" y="3262217"/>
                <a:ext cx="388715" cy="338232"/>
              </a:xfrm>
              <a:custGeom>
                <a:avLst/>
                <a:gdLst>
                  <a:gd name="connsiteX0" fmla="*/ 197929 w 388715"/>
                  <a:gd name="connsiteY0" fmla="*/ 261461 h 338232"/>
                  <a:gd name="connsiteX1" fmla="*/ 192881 w 388715"/>
                  <a:gd name="connsiteY1" fmla="*/ 261461 h 338232"/>
                  <a:gd name="connsiteX2" fmla="*/ 91440 w 388715"/>
                  <a:gd name="connsiteY2" fmla="*/ 0 h 338232"/>
                  <a:gd name="connsiteX3" fmla="*/ 0 w 388715"/>
                  <a:gd name="connsiteY3" fmla="*/ 0 h 338232"/>
                  <a:gd name="connsiteX4" fmla="*/ 140399 w 388715"/>
                  <a:gd name="connsiteY4" fmla="*/ 338233 h 338232"/>
                  <a:gd name="connsiteX5" fmla="*/ 248412 w 388715"/>
                  <a:gd name="connsiteY5" fmla="*/ 338233 h 338232"/>
                  <a:gd name="connsiteX6" fmla="*/ 388715 w 388715"/>
                  <a:gd name="connsiteY6" fmla="*/ 0 h 338232"/>
                  <a:gd name="connsiteX7" fmla="*/ 297847 w 388715"/>
                  <a:gd name="connsiteY7" fmla="*/ 0 h 338232"/>
                  <a:gd name="connsiteX8" fmla="*/ 197929 w 388715"/>
                  <a:gd name="connsiteY8" fmla="*/ 261461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15" h="338232">
                    <a:moveTo>
                      <a:pt x="197929" y="261461"/>
                    </a:moveTo>
                    <a:lnTo>
                      <a:pt x="192881" y="261461"/>
                    </a:lnTo>
                    <a:lnTo>
                      <a:pt x="91440" y="0"/>
                    </a:lnTo>
                    <a:lnTo>
                      <a:pt x="0" y="0"/>
                    </a:lnTo>
                    <a:lnTo>
                      <a:pt x="140399" y="338233"/>
                    </a:lnTo>
                    <a:lnTo>
                      <a:pt x="248412" y="338233"/>
                    </a:lnTo>
                    <a:lnTo>
                      <a:pt x="388715" y="0"/>
                    </a:lnTo>
                    <a:lnTo>
                      <a:pt x="297847" y="0"/>
                    </a:lnTo>
                    <a:lnTo>
                      <a:pt x="197929" y="261461"/>
                    </a:lnTo>
                    <a:close/>
                  </a:path>
                </a:pathLst>
              </a:custGeom>
              <a:grpFill/>
              <a:ln w="9525" cap="flat">
                <a:noFill/>
                <a:prstDash val="solid"/>
                <a:miter/>
              </a:ln>
            </p:spPr>
            <p:txBody>
              <a:bodyPr rtlCol="0" anchor="ctr"/>
              <a:lstStyle/>
              <a:p>
                <a:endParaRPr lang="lt-LT"/>
              </a:p>
            </p:txBody>
          </p:sp>
          <p:sp>
            <p:nvSpPr>
              <p:cNvPr id="17" name="Laisva forma: figūra 16">
                <a:extLst>
                  <a:ext uri="{FF2B5EF4-FFF2-40B4-BE49-F238E27FC236}">
                    <a16:creationId xmlns:a16="http://schemas.microsoft.com/office/drawing/2014/main" id="{86E6B5FC-B0B9-4B02-2FB3-B66061E1C932}"/>
                  </a:ext>
                </a:extLst>
              </p:cNvPr>
              <p:cNvSpPr/>
              <p:nvPr/>
            </p:nvSpPr>
            <p:spPr>
              <a:xfrm>
                <a:off x="6160389" y="3262217"/>
                <a:ext cx="378618" cy="338232"/>
              </a:xfrm>
              <a:custGeom>
                <a:avLst/>
                <a:gdLst>
                  <a:gd name="connsiteX0" fmla="*/ 220027 w 378618"/>
                  <a:gd name="connsiteY0" fmla="*/ 98965 h 338232"/>
                  <a:gd name="connsiteX1" fmla="*/ 191833 w 378618"/>
                  <a:gd name="connsiteY1" fmla="*/ 144399 h 338232"/>
                  <a:gd name="connsiteX2" fmla="*/ 186214 w 378618"/>
                  <a:gd name="connsiteY2" fmla="*/ 144399 h 338232"/>
                  <a:gd name="connsiteX3" fmla="*/ 157924 w 378618"/>
                  <a:gd name="connsiteY3" fmla="*/ 98965 h 338232"/>
                  <a:gd name="connsiteX4" fmla="*/ 93345 w 378618"/>
                  <a:gd name="connsiteY4" fmla="*/ 0 h 338232"/>
                  <a:gd name="connsiteX5" fmla="*/ 0 w 378618"/>
                  <a:gd name="connsiteY5" fmla="*/ 0 h 338232"/>
                  <a:gd name="connsiteX6" fmla="*/ 149923 w 378618"/>
                  <a:gd name="connsiteY6" fmla="*/ 226409 h 338232"/>
                  <a:gd name="connsiteX7" fmla="*/ 149923 w 378618"/>
                  <a:gd name="connsiteY7" fmla="*/ 338233 h 338232"/>
                  <a:gd name="connsiteX8" fmla="*/ 226123 w 378618"/>
                  <a:gd name="connsiteY8" fmla="*/ 338233 h 338232"/>
                  <a:gd name="connsiteX9" fmla="*/ 226123 w 378618"/>
                  <a:gd name="connsiteY9" fmla="*/ 226409 h 338232"/>
                  <a:gd name="connsiteX10" fmla="*/ 378619 w 378618"/>
                  <a:gd name="connsiteY10" fmla="*/ 0 h 338232"/>
                  <a:gd name="connsiteX11" fmla="*/ 284702 w 378618"/>
                  <a:gd name="connsiteY11" fmla="*/ 0 h 338232"/>
                  <a:gd name="connsiteX12" fmla="*/ 220027 w 378618"/>
                  <a:gd name="connsiteY12" fmla="*/ 98965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8618" h="338232">
                    <a:moveTo>
                      <a:pt x="220027" y="98965"/>
                    </a:moveTo>
                    <a:lnTo>
                      <a:pt x="191833" y="144399"/>
                    </a:lnTo>
                    <a:lnTo>
                      <a:pt x="186214" y="144399"/>
                    </a:lnTo>
                    <a:lnTo>
                      <a:pt x="157924" y="98965"/>
                    </a:lnTo>
                    <a:lnTo>
                      <a:pt x="93345" y="0"/>
                    </a:lnTo>
                    <a:lnTo>
                      <a:pt x="0" y="0"/>
                    </a:lnTo>
                    <a:lnTo>
                      <a:pt x="149923" y="226409"/>
                    </a:lnTo>
                    <a:lnTo>
                      <a:pt x="149923" y="338233"/>
                    </a:lnTo>
                    <a:lnTo>
                      <a:pt x="226123" y="338233"/>
                    </a:lnTo>
                    <a:lnTo>
                      <a:pt x="226123" y="226409"/>
                    </a:lnTo>
                    <a:lnTo>
                      <a:pt x="378619" y="0"/>
                    </a:lnTo>
                    <a:lnTo>
                      <a:pt x="284702" y="0"/>
                    </a:lnTo>
                    <a:lnTo>
                      <a:pt x="220027" y="98965"/>
                    </a:lnTo>
                    <a:close/>
                  </a:path>
                </a:pathLst>
              </a:custGeom>
              <a:grpFill/>
              <a:ln w="9525" cap="flat">
                <a:noFill/>
                <a:prstDash val="solid"/>
                <a:miter/>
              </a:ln>
            </p:spPr>
            <p:txBody>
              <a:bodyPr rtlCol="0" anchor="ctr"/>
              <a:lstStyle/>
              <a:p>
                <a:endParaRPr lang="lt-LT"/>
              </a:p>
            </p:txBody>
          </p:sp>
          <p:sp>
            <p:nvSpPr>
              <p:cNvPr id="18" name="Laisva forma: figūra 17">
                <a:extLst>
                  <a:ext uri="{FF2B5EF4-FFF2-40B4-BE49-F238E27FC236}">
                    <a16:creationId xmlns:a16="http://schemas.microsoft.com/office/drawing/2014/main" id="{7577CDB8-E625-5DCA-A111-CC909078A6B7}"/>
                  </a:ext>
                </a:extLst>
              </p:cNvPr>
              <p:cNvSpPr/>
              <p:nvPr/>
            </p:nvSpPr>
            <p:spPr>
              <a:xfrm>
                <a:off x="6579393" y="3257264"/>
                <a:ext cx="313467" cy="348329"/>
              </a:xfrm>
              <a:custGeom>
                <a:avLst/>
                <a:gdLst>
                  <a:gd name="connsiteX0" fmla="*/ 8287 w 313467"/>
                  <a:gd name="connsiteY0" fmla="*/ 66580 h 348329"/>
                  <a:gd name="connsiteX1" fmla="*/ 0 w 313467"/>
                  <a:gd name="connsiteY1" fmla="*/ 104394 h 348329"/>
                  <a:gd name="connsiteX2" fmla="*/ 11621 w 313467"/>
                  <a:gd name="connsiteY2" fmla="*/ 151638 h 348329"/>
                  <a:gd name="connsiteX3" fmla="*/ 44672 w 313467"/>
                  <a:gd name="connsiteY3" fmla="*/ 182690 h 348329"/>
                  <a:gd name="connsiteX4" fmla="*/ 96393 w 313467"/>
                  <a:gd name="connsiteY4" fmla="*/ 199358 h 348329"/>
                  <a:gd name="connsiteX5" fmla="*/ 191262 w 313467"/>
                  <a:gd name="connsiteY5" fmla="*/ 212979 h 348329"/>
                  <a:gd name="connsiteX6" fmla="*/ 227362 w 313467"/>
                  <a:gd name="connsiteY6" fmla="*/ 224600 h 348329"/>
                  <a:gd name="connsiteX7" fmla="*/ 237744 w 313467"/>
                  <a:gd name="connsiteY7" fmla="*/ 247269 h 348329"/>
                  <a:gd name="connsiteX8" fmla="*/ 231648 w 313467"/>
                  <a:gd name="connsiteY8" fmla="*/ 265462 h 348329"/>
                  <a:gd name="connsiteX9" fmla="*/ 209455 w 313467"/>
                  <a:gd name="connsiteY9" fmla="*/ 275844 h 348329"/>
                  <a:gd name="connsiteX10" fmla="*/ 162973 w 313467"/>
                  <a:gd name="connsiteY10" fmla="*/ 279082 h 348329"/>
                  <a:gd name="connsiteX11" fmla="*/ 110490 w 313467"/>
                  <a:gd name="connsiteY11" fmla="*/ 274511 h 348329"/>
                  <a:gd name="connsiteX12" fmla="*/ 85535 w 313467"/>
                  <a:gd name="connsiteY12" fmla="*/ 260413 h 348329"/>
                  <a:gd name="connsiteX13" fmla="*/ 78677 w 313467"/>
                  <a:gd name="connsiteY13" fmla="*/ 235172 h 348329"/>
                  <a:gd name="connsiteX14" fmla="*/ 78677 w 313467"/>
                  <a:gd name="connsiteY14" fmla="*/ 226123 h 348329"/>
                  <a:gd name="connsiteX15" fmla="*/ 2953 w 313467"/>
                  <a:gd name="connsiteY15" fmla="*/ 226123 h 348329"/>
                  <a:gd name="connsiteX16" fmla="*/ 2953 w 313467"/>
                  <a:gd name="connsiteY16" fmla="*/ 229171 h 348329"/>
                  <a:gd name="connsiteX17" fmla="*/ 21622 w 313467"/>
                  <a:gd name="connsiteY17" fmla="*/ 295084 h 348329"/>
                  <a:gd name="connsiteX18" fmla="*/ 76105 w 313467"/>
                  <a:gd name="connsiteY18" fmla="*/ 334994 h 348329"/>
                  <a:gd name="connsiteX19" fmla="*/ 162973 w 313467"/>
                  <a:gd name="connsiteY19" fmla="*/ 348329 h 348329"/>
                  <a:gd name="connsiteX20" fmla="*/ 249841 w 313467"/>
                  <a:gd name="connsiteY20" fmla="*/ 333661 h 348329"/>
                  <a:gd name="connsiteX21" fmla="*/ 298323 w 313467"/>
                  <a:gd name="connsiteY21" fmla="*/ 295084 h 348329"/>
                  <a:gd name="connsiteX22" fmla="*/ 313468 w 313467"/>
                  <a:gd name="connsiteY22" fmla="*/ 243840 h 348329"/>
                  <a:gd name="connsiteX23" fmla="*/ 303371 w 313467"/>
                  <a:gd name="connsiteY23" fmla="*/ 201168 h 348329"/>
                  <a:gd name="connsiteX24" fmla="*/ 270796 w 313467"/>
                  <a:gd name="connsiteY24" fmla="*/ 168116 h 348329"/>
                  <a:gd name="connsiteX25" fmla="*/ 210503 w 313467"/>
                  <a:gd name="connsiteY25" fmla="*/ 148400 h 348329"/>
                  <a:gd name="connsiteX26" fmla="*/ 115634 w 313467"/>
                  <a:gd name="connsiteY26" fmla="*/ 133255 h 348329"/>
                  <a:gd name="connsiteX27" fmla="*/ 92964 w 313467"/>
                  <a:gd name="connsiteY27" fmla="*/ 127159 h 348329"/>
                  <a:gd name="connsiteX28" fmla="*/ 80296 w 313467"/>
                  <a:gd name="connsiteY28" fmla="*/ 117348 h 348329"/>
                  <a:gd name="connsiteX29" fmla="*/ 76295 w 313467"/>
                  <a:gd name="connsiteY29" fmla="*/ 101441 h 348329"/>
                  <a:gd name="connsiteX30" fmla="*/ 82868 w 313467"/>
                  <a:gd name="connsiteY30" fmla="*/ 83248 h 348329"/>
                  <a:gd name="connsiteX31" fmla="*/ 104870 w 313467"/>
                  <a:gd name="connsiteY31" fmla="*/ 72676 h 348329"/>
                  <a:gd name="connsiteX32" fmla="*/ 147542 w 313467"/>
                  <a:gd name="connsiteY32" fmla="*/ 69152 h 348329"/>
                  <a:gd name="connsiteX33" fmla="*/ 199549 w 313467"/>
                  <a:gd name="connsiteY33" fmla="*/ 73914 h 348329"/>
                  <a:gd name="connsiteX34" fmla="*/ 224504 w 313467"/>
                  <a:gd name="connsiteY34" fmla="*/ 88773 h 348329"/>
                  <a:gd name="connsiteX35" fmla="*/ 231362 w 313467"/>
                  <a:gd name="connsiteY35" fmla="*/ 115062 h 348329"/>
                  <a:gd name="connsiteX36" fmla="*/ 231362 w 313467"/>
                  <a:gd name="connsiteY36" fmla="*/ 122111 h 348329"/>
                  <a:gd name="connsiteX37" fmla="*/ 307562 w 313467"/>
                  <a:gd name="connsiteY37" fmla="*/ 122111 h 348329"/>
                  <a:gd name="connsiteX38" fmla="*/ 307562 w 313467"/>
                  <a:gd name="connsiteY38" fmla="*/ 119063 h 348329"/>
                  <a:gd name="connsiteX39" fmla="*/ 290894 w 313467"/>
                  <a:gd name="connsiteY39" fmla="*/ 56769 h 348329"/>
                  <a:gd name="connsiteX40" fmla="*/ 240697 w 313467"/>
                  <a:gd name="connsiteY40" fmla="*/ 14859 h 348329"/>
                  <a:gd name="connsiteX41" fmla="*/ 155162 w 313467"/>
                  <a:gd name="connsiteY41" fmla="*/ 0 h 348329"/>
                  <a:gd name="connsiteX42" fmla="*/ 82677 w 313467"/>
                  <a:gd name="connsiteY42" fmla="*/ 9049 h 348329"/>
                  <a:gd name="connsiteX43" fmla="*/ 34957 w 313467"/>
                  <a:gd name="connsiteY43" fmla="*/ 33052 h 348329"/>
                  <a:gd name="connsiteX44" fmla="*/ 8477 w 313467"/>
                  <a:gd name="connsiteY44" fmla="*/ 66580 h 34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13467" h="348329">
                    <a:moveTo>
                      <a:pt x="8287" y="66580"/>
                    </a:moveTo>
                    <a:cubicBezTo>
                      <a:pt x="2762" y="79057"/>
                      <a:pt x="0" y="91630"/>
                      <a:pt x="0" y="104394"/>
                    </a:cubicBezTo>
                    <a:cubicBezTo>
                      <a:pt x="0" y="122873"/>
                      <a:pt x="3905" y="138684"/>
                      <a:pt x="11621" y="151638"/>
                    </a:cubicBezTo>
                    <a:cubicBezTo>
                      <a:pt x="19336" y="164592"/>
                      <a:pt x="30385" y="174974"/>
                      <a:pt x="44672" y="182690"/>
                    </a:cubicBezTo>
                    <a:cubicBezTo>
                      <a:pt x="58960" y="190405"/>
                      <a:pt x="76200" y="196025"/>
                      <a:pt x="96393" y="199358"/>
                    </a:cubicBezTo>
                    <a:lnTo>
                      <a:pt x="191262" y="212979"/>
                    </a:lnTo>
                    <a:cubicBezTo>
                      <a:pt x="208407" y="216027"/>
                      <a:pt x="220409" y="219837"/>
                      <a:pt x="227362" y="224600"/>
                    </a:cubicBezTo>
                    <a:cubicBezTo>
                      <a:pt x="234220" y="229362"/>
                      <a:pt x="237744" y="236887"/>
                      <a:pt x="237744" y="247269"/>
                    </a:cubicBezTo>
                    <a:cubicBezTo>
                      <a:pt x="237744" y="254698"/>
                      <a:pt x="235744" y="260699"/>
                      <a:pt x="231648" y="265462"/>
                    </a:cubicBezTo>
                    <a:cubicBezTo>
                      <a:pt x="227647" y="270224"/>
                      <a:pt x="220218" y="273653"/>
                      <a:pt x="209455" y="275844"/>
                    </a:cubicBezTo>
                    <a:cubicBezTo>
                      <a:pt x="198691" y="278035"/>
                      <a:pt x="183166" y="279082"/>
                      <a:pt x="162973" y="279082"/>
                    </a:cubicBezTo>
                    <a:cubicBezTo>
                      <a:pt x="140113" y="279082"/>
                      <a:pt x="122587" y="277559"/>
                      <a:pt x="110490" y="274511"/>
                    </a:cubicBezTo>
                    <a:cubicBezTo>
                      <a:pt x="98393" y="271463"/>
                      <a:pt x="90011" y="266795"/>
                      <a:pt x="85535" y="260413"/>
                    </a:cubicBezTo>
                    <a:cubicBezTo>
                      <a:pt x="80963" y="254032"/>
                      <a:pt x="78677" y="245650"/>
                      <a:pt x="78677" y="235172"/>
                    </a:cubicBezTo>
                    <a:lnTo>
                      <a:pt x="78677" y="226123"/>
                    </a:lnTo>
                    <a:lnTo>
                      <a:pt x="2953" y="226123"/>
                    </a:lnTo>
                    <a:lnTo>
                      <a:pt x="2953" y="229171"/>
                    </a:lnTo>
                    <a:cubicBezTo>
                      <a:pt x="2953" y="255461"/>
                      <a:pt x="9144" y="277368"/>
                      <a:pt x="21622" y="295084"/>
                    </a:cubicBezTo>
                    <a:cubicBezTo>
                      <a:pt x="34099" y="312801"/>
                      <a:pt x="52197" y="326041"/>
                      <a:pt x="76105" y="334994"/>
                    </a:cubicBezTo>
                    <a:cubicBezTo>
                      <a:pt x="100013" y="343948"/>
                      <a:pt x="128969" y="348329"/>
                      <a:pt x="162973" y="348329"/>
                    </a:cubicBezTo>
                    <a:cubicBezTo>
                      <a:pt x="198596" y="348329"/>
                      <a:pt x="227552" y="343471"/>
                      <a:pt x="249841" y="333661"/>
                    </a:cubicBezTo>
                    <a:cubicBezTo>
                      <a:pt x="272129" y="323850"/>
                      <a:pt x="288227" y="310991"/>
                      <a:pt x="298323" y="295084"/>
                    </a:cubicBezTo>
                    <a:cubicBezTo>
                      <a:pt x="308420" y="279082"/>
                      <a:pt x="313468" y="262033"/>
                      <a:pt x="313468" y="243840"/>
                    </a:cubicBezTo>
                    <a:cubicBezTo>
                      <a:pt x="313468" y="228409"/>
                      <a:pt x="310134" y="214122"/>
                      <a:pt x="303371" y="201168"/>
                    </a:cubicBezTo>
                    <a:cubicBezTo>
                      <a:pt x="296609" y="188214"/>
                      <a:pt x="285750" y="177165"/>
                      <a:pt x="270796" y="168116"/>
                    </a:cubicBezTo>
                    <a:cubicBezTo>
                      <a:pt x="255841" y="159067"/>
                      <a:pt x="235744" y="152495"/>
                      <a:pt x="210503" y="148400"/>
                    </a:cubicBezTo>
                    <a:lnTo>
                      <a:pt x="115634" y="133255"/>
                    </a:lnTo>
                    <a:cubicBezTo>
                      <a:pt x="106204" y="131540"/>
                      <a:pt x="98679" y="129540"/>
                      <a:pt x="92964" y="127159"/>
                    </a:cubicBezTo>
                    <a:cubicBezTo>
                      <a:pt x="87249" y="124777"/>
                      <a:pt x="83058" y="121539"/>
                      <a:pt x="80296" y="117348"/>
                    </a:cubicBezTo>
                    <a:cubicBezTo>
                      <a:pt x="77629" y="113157"/>
                      <a:pt x="76295" y="107823"/>
                      <a:pt x="76295" y="101441"/>
                    </a:cubicBezTo>
                    <a:cubicBezTo>
                      <a:pt x="76295" y="94012"/>
                      <a:pt x="78486" y="88011"/>
                      <a:pt x="82868" y="83248"/>
                    </a:cubicBezTo>
                    <a:cubicBezTo>
                      <a:pt x="87249" y="78581"/>
                      <a:pt x="94583" y="74962"/>
                      <a:pt x="104870" y="72676"/>
                    </a:cubicBezTo>
                    <a:cubicBezTo>
                      <a:pt x="115157" y="70294"/>
                      <a:pt x="129349" y="69152"/>
                      <a:pt x="147542" y="69152"/>
                    </a:cubicBezTo>
                    <a:cubicBezTo>
                      <a:pt x="170116" y="69152"/>
                      <a:pt x="187452" y="70771"/>
                      <a:pt x="199549" y="73914"/>
                    </a:cubicBezTo>
                    <a:cubicBezTo>
                      <a:pt x="211646" y="77057"/>
                      <a:pt x="220028" y="82105"/>
                      <a:pt x="224504" y="88773"/>
                    </a:cubicBezTo>
                    <a:cubicBezTo>
                      <a:pt x="229076" y="95536"/>
                      <a:pt x="231362" y="104299"/>
                      <a:pt x="231362" y="115062"/>
                    </a:cubicBezTo>
                    <a:lnTo>
                      <a:pt x="231362" y="122111"/>
                    </a:lnTo>
                    <a:lnTo>
                      <a:pt x="307562" y="122111"/>
                    </a:lnTo>
                    <a:lnTo>
                      <a:pt x="307562" y="119063"/>
                    </a:lnTo>
                    <a:cubicBezTo>
                      <a:pt x="307562" y="95536"/>
                      <a:pt x="302038" y="74771"/>
                      <a:pt x="290894" y="56769"/>
                    </a:cubicBezTo>
                    <a:cubicBezTo>
                      <a:pt x="279749" y="38767"/>
                      <a:pt x="263080" y="24765"/>
                      <a:pt x="240697" y="14859"/>
                    </a:cubicBezTo>
                    <a:cubicBezTo>
                      <a:pt x="218313" y="4953"/>
                      <a:pt x="189833" y="0"/>
                      <a:pt x="155162" y="0"/>
                    </a:cubicBezTo>
                    <a:cubicBezTo>
                      <a:pt x="126587" y="0"/>
                      <a:pt x="102394" y="3048"/>
                      <a:pt x="82677" y="9049"/>
                    </a:cubicBezTo>
                    <a:cubicBezTo>
                      <a:pt x="62960" y="15145"/>
                      <a:pt x="47054" y="23146"/>
                      <a:pt x="34957" y="33052"/>
                    </a:cubicBezTo>
                    <a:cubicBezTo>
                      <a:pt x="22860" y="42958"/>
                      <a:pt x="14002" y="54197"/>
                      <a:pt x="8477" y="66580"/>
                    </a:cubicBezTo>
                    <a:close/>
                  </a:path>
                </a:pathLst>
              </a:custGeom>
              <a:grpFill/>
              <a:ln w="9525" cap="flat">
                <a:noFill/>
                <a:prstDash val="solid"/>
                <a:miter/>
              </a:ln>
            </p:spPr>
            <p:txBody>
              <a:bodyPr rtlCol="0" anchor="ctr"/>
              <a:lstStyle/>
              <a:p>
                <a:endParaRPr lang="lt-LT"/>
              </a:p>
            </p:txBody>
          </p:sp>
          <p:sp>
            <p:nvSpPr>
              <p:cNvPr id="19" name="Laisva forma: figūra 18">
                <a:extLst>
                  <a:ext uri="{FF2B5EF4-FFF2-40B4-BE49-F238E27FC236}">
                    <a16:creationId xmlns:a16="http://schemas.microsoft.com/office/drawing/2014/main" id="{334D4DB2-E161-9F97-A97C-A731476FF06B}"/>
                  </a:ext>
                </a:extLst>
              </p:cNvPr>
              <p:cNvSpPr/>
              <p:nvPr/>
            </p:nvSpPr>
            <p:spPr>
              <a:xfrm>
                <a:off x="6945820" y="3262217"/>
                <a:ext cx="327183" cy="338232"/>
              </a:xfrm>
              <a:custGeom>
                <a:avLst/>
                <a:gdLst>
                  <a:gd name="connsiteX0" fmla="*/ 201454 w 327183"/>
                  <a:gd name="connsiteY0" fmla="*/ 338233 h 338232"/>
                  <a:gd name="connsiteX1" fmla="*/ 201454 w 327183"/>
                  <a:gd name="connsiteY1" fmla="*/ 68104 h 338232"/>
                  <a:gd name="connsiteX2" fmla="*/ 327184 w 327183"/>
                  <a:gd name="connsiteY2" fmla="*/ 68104 h 338232"/>
                  <a:gd name="connsiteX3" fmla="*/ 327184 w 327183"/>
                  <a:gd name="connsiteY3" fmla="*/ 0 h 338232"/>
                  <a:gd name="connsiteX4" fmla="*/ 201454 w 327183"/>
                  <a:gd name="connsiteY4" fmla="*/ 0 h 338232"/>
                  <a:gd name="connsiteX5" fmla="*/ 125730 w 327183"/>
                  <a:gd name="connsiteY5" fmla="*/ 0 h 338232"/>
                  <a:gd name="connsiteX6" fmla="*/ 0 w 327183"/>
                  <a:gd name="connsiteY6" fmla="*/ 0 h 338232"/>
                  <a:gd name="connsiteX7" fmla="*/ 0 w 327183"/>
                  <a:gd name="connsiteY7" fmla="*/ 68104 h 338232"/>
                  <a:gd name="connsiteX8" fmla="*/ 125730 w 327183"/>
                  <a:gd name="connsiteY8" fmla="*/ 68104 h 338232"/>
                  <a:gd name="connsiteX9" fmla="*/ 125730 w 327183"/>
                  <a:gd name="connsiteY9" fmla="*/ 338233 h 338232"/>
                  <a:gd name="connsiteX10" fmla="*/ 201454 w 327183"/>
                  <a:gd name="connsiteY10" fmla="*/ 338233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183" h="338232">
                    <a:moveTo>
                      <a:pt x="201454" y="338233"/>
                    </a:moveTo>
                    <a:lnTo>
                      <a:pt x="201454" y="68104"/>
                    </a:lnTo>
                    <a:lnTo>
                      <a:pt x="327184" y="68104"/>
                    </a:lnTo>
                    <a:lnTo>
                      <a:pt x="327184" y="0"/>
                    </a:lnTo>
                    <a:lnTo>
                      <a:pt x="201454" y="0"/>
                    </a:lnTo>
                    <a:lnTo>
                      <a:pt x="125730" y="0"/>
                    </a:lnTo>
                    <a:lnTo>
                      <a:pt x="0" y="0"/>
                    </a:lnTo>
                    <a:lnTo>
                      <a:pt x="0" y="68104"/>
                    </a:lnTo>
                    <a:lnTo>
                      <a:pt x="125730" y="68104"/>
                    </a:lnTo>
                    <a:lnTo>
                      <a:pt x="125730" y="338233"/>
                    </a:lnTo>
                    <a:lnTo>
                      <a:pt x="201454" y="338233"/>
                    </a:lnTo>
                    <a:close/>
                  </a:path>
                </a:pathLst>
              </a:custGeom>
              <a:grpFill/>
              <a:ln w="9525" cap="flat">
                <a:noFill/>
                <a:prstDash val="solid"/>
                <a:miter/>
              </a:ln>
            </p:spPr>
            <p:txBody>
              <a:bodyPr rtlCol="0" anchor="ctr"/>
              <a:lstStyle/>
              <a:p>
                <a:endParaRPr lang="lt-LT"/>
              </a:p>
            </p:txBody>
          </p:sp>
          <p:sp>
            <p:nvSpPr>
              <p:cNvPr id="20" name="Laisva forma: figūra 19">
                <a:extLst>
                  <a:ext uri="{FF2B5EF4-FFF2-40B4-BE49-F238E27FC236}">
                    <a16:creationId xmlns:a16="http://schemas.microsoft.com/office/drawing/2014/main" id="{BA5BA89A-3D67-843A-E213-2FB808ABEE4A}"/>
                  </a:ext>
                </a:extLst>
              </p:cNvPr>
              <p:cNvSpPr/>
              <p:nvPr/>
            </p:nvSpPr>
            <p:spPr>
              <a:xfrm>
                <a:off x="7309866" y="3262217"/>
                <a:ext cx="378618" cy="338232"/>
              </a:xfrm>
              <a:custGeom>
                <a:avLst/>
                <a:gdLst>
                  <a:gd name="connsiteX0" fmla="*/ 226123 w 378618"/>
                  <a:gd name="connsiteY0" fmla="*/ 338233 h 338232"/>
                  <a:gd name="connsiteX1" fmla="*/ 226123 w 378618"/>
                  <a:gd name="connsiteY1" fmla="*/ 226409 h 338232"/>
                  <a:gd name="connsiteX2" fmla="*/ 378619 w 378618"/>
                  <a:gd name="connsiteY2" fmla="*/ 0 h 338232"/>
                  <a:gd name="connsiteX3" fmla="*/ 284702 w 378618"/>
                  <a:gd name="connsiteY3" fmla="*/ 0 h 338232"/>
                  <a:gd name="connsiteX4" fmla="*/ 220028 w 378618"/>
                  <a:gd name="connsiteY4" fmla="*/ 98965 h 338232"/>
                  <a:gd name="connsiteX5" fmla="*/ 191833 w 378618"/>
                  <a:gd name="connsiteY5" fmla="*/ 144399 h 338232"/>
                  <a:gd name="connsiteX6" fmla="*/ 186214 w 378618"/>
                  <a:gd name="connsiteY6" fmla="*/ 144399 h 338232"/>
                  <a:gd name="connsiteX7" fmla="*/ 157924 w 378618"/>
                  <a:gd name="connsiteY7" fmla="*/ 98965 h 338232"/>
                  <a:gd name="connsiteX8" fmla="*/ 93345 w 378618"/>
                  <a:gd name="connsiteY8" fmla="*/ 0 h 338232"/>
                  <a:gd name="connsiteX9" fmla="*/ 0 w 378618"/>
                  <a:gd name="connsiteY9" fmla="*/ 0 h 338232"/>
                  <a:gd name="connsiteX10" fmla="*/ 149923 w 378618"/>
                  <a:gd name="connsiteY10" fmla="*/ 226409 h 338232"/>
                  <a:gd name="connsiteX11" fmla="*/ 149923 w 378618"/>
                  <a:gd name="connsiteY11" fmla="*/ 338233 h 338232"/>
                  <a:gd name="connsiteX12" fmla="*/ 226123 w 378618"/>
                  <a:gd name="connsiteY12" fmla="*/ 338233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8618" h="338232">
                    <a:moveTo>
                      <a:pt x="226123" y="338233"/>
                    </a:moveTo>
                    <a:lnTo>
                      <a:pt x="226123" y="226409"/>
                    </a:lnTo>
                    <a:lnTo>
                      <a:pt x="378619" y="0"/>
                    </a:lnTo>
                    <a:lnTo>
                      <a:pt x="284702" y="0"/>
                    </a:lnTo>
                    <a:lnTo>
                      <a:pt x="220028" y="98965"/>
                    </a:lnTo>
                    <a:lnTo>
                      <a:pt x="191833" y="144399"/>
                    </a:lnTo>
                    <a:lnTo>
                      <a:pt x="186214" y="144399"/>
                    </a:lnTo>
                    <a:lnTo>
                      <a:pt x="157924" y="98965"/>
                    </a:lnTo>
                    <a:lnTo>
                      <a:pt x="93345" y="0"/>
                    </a:lnTo>
                    <a:lnTo>
                      <a:pt x="0" y="0"/>
                    </a:lnTo>
                    <a:lnTo>
                      <a:pt x="149923" y="226409"/>
                    </a:lnTo>
                    <a:lnTo>
                      <a:pt x="149923" y="338233"/>
                    </a:lnTo>
                    <a:lnTo>
                      <a:pt x="226123" y="338233"/>
                    </a:lnTo>
                    <a:close/>
                  </a:path>
                </a:pathLst>
              </a:custGeom>
              <a:grpFill/>
              <a:ln w="9525" cap="flat">
                <a:noFill/>
                <a:prstDash val="solid"/>
                <a:miter/>
              </a:ln>
            </p:spPr>
            <p:txBody>
              <a:bodyPr rtlCol="0" anchor="ctr"/>
              <a:lstStyle/>
              <a:p>
                <a:endParaRPr lang="lt-LT"/>
              </a:p>
            </p:txBody>
          </p:sp>
          <p:sp>
            <p:nvSpPr>
              <p:cNvPr id="21" name="Laisva forma: figūra 20">
                <a:extLst>
                  <a:ext uri="{FF2B5EF4-FFF2-40B4-BE49-F238E27FC236}">
                    <a16:creationId xmlns:a16="http://schemas.microsoft.com/office/drawing/2014/main" id="{1D101DEE-305A-3948-FAA6-6DE641269D9A}"/>
                  </a:ext>
                </a:extLst>
              </p:cNvPr>
              <p:cNvSpPr/>
              <p:nvPr/>
            </p:nvSpPr>
            <p:spPr>
              <a:xfrm>
                <a:off x="7738395" y="3262217"/>
                <a:ext cx="429672" cy="338232"/>
              </a:xfrm>
              <a:custGeom>
                <a:avLst/>
                <a:gdLst>
                  <a:gd name="connsiteX0" fmla="*/ 260509 w 429672"/>
                  <a:gd name="connsiteY0" fmla="*/ 318040 h 338232"/>
                  <a:gd name="connsiteX1" fmla="*/ 331184 w 429672"/>
                  <a:gd name="connsiteY1" fmla="*/ 166592 h 338232"/>
                  <a:gd name="connsiteX2" fmla="*/ 350901 w 429672"/>
                  <a:gd name="connsiteY2" fmla="*/ 113633 h 338232"/>
                  <a:gd name="connsiteX3" fmla="*/ 356425 w 429672"/>
                  <a:gd name="connsiteY3" fmla="*/ 113633 h 338232"/>
                  <a:gd name="connsiteX4" fmla="*/ 353949 w 429672"/>
                  <a:gd name="connsiteY4" fmla="*/ 166592 h 338232"/>
                  <a:gd name="connsiteX5" fmla="*/ 353949 w 429672"/>
                  <a:gd name="connsiteY5" fmla="*/ 338233 h 338232"/>
                  <a:gd name="connsiteX6" fmla="*/ 429673 w 429672"/>
                  <a:gd name="connsiteY6" fmla="*/ 338233 h 338232"/>
                  <a:gd name="connsiteX7" fmla="*/ 429673 w 429672"/>
                  <a:gd name="connsiteY7" fmla="*/ 0 h 338232"/>
                  <a:gd name="connsiteX8" fmla="*/ 326612 w 429672"/>
                  <a:gd name="connsiteY8" fmla="*/ 0 h 338232"/>
                  <a:gd name="connsiteX9" fmla="*/ 249936 w 429672"/>
                  <a:gd name="connsiteY9" fmla="*/ 166592 h 338232"/>
                  <a:gd name="connsiteX10" fmla="*/ 219075 w 429672"/>
                  <a:gd name="connsiteY10" fmla="*/ 245840 h 338232"/>
                  <a:gd name="connsiteX11" fmla="*/ 213550 w 429672"/>
                  <a:gd name="connsiteY11" fmla="*/ 245840 h 338232"/>
                  <a:gd name="connsiteX12" fmla="*/ 181737 w 429672"/>
                  <a:gd name="connsiteY12" fmla="*/ 166592 h 338232"/>
                  <a:gd name="connsiteX13" fmla="*/ 102489 w 429672"/>
                  <a:gd name="connsiteY13" fmla="*/ 0 h 338232"/>
                  <a:gd name="connsiteX14" fmla="*/ 0 w 429672"/>
                  <a:gd name="connsiteY14" fmla="*/ 0 h 338232"/>
                  <a:gd name="connsiteX15" fmla="*/ 0 w 429672"/>
                  <a:gd name="connsiteY15" fmla="*/ 338233 h 338232"/>
                  <a:gd name="connsiteX16" fmla="*/ 75724 w 429672"/>
                  <a:gd name="connsiteY16" fmla="*/ 338233 h 338232"/>
                  <a:gd name="connsiteX17" fmla="*/ 75724 w 429672"/>
                  <a:gd name="connsiteY17" fmla="*/ 166592 h 338232"/>
                  <a:gd name="connsiteX18" fmla="*/ 72676 w 429672"/>
                  <a:gd name="connsiteY18" fmla="*/ 113633 h 338232"/>
                  <a:gd name="connsiteX19" fmla="*/ 78296 w 429672"/>
                  <a:gd name="connsiteY19" fmla="*/ 113633 h 338232"/>
                  <a:gd name="connsiteX20" fmla="*/ 97917 w 429672"/>
                  <a:gd name="connsiteY20" fmla="*/ 166592 h 338232"/>
                  <a:gd name="connsiteX21" fmla="*/ 168593 w 429672"/>
                  <a:gd name="connsiteY21" fmla="*/ 318040 h 338232"/>
                  <a:gd name="connsiteX22" fmla="*/ 260509 w 429672"/>
                  <a:gd name="connsiteY22" fmla="*/ 318040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9672" h="338232">
                    <a:moveTo>
                      <a:pt x="260509" y="318040"/>
                    </a:moveTo>
                    <a:lnTo>
                      <a:pt x="331184" y="166592"/>
                    </a:lnTo>
                    <a:lnTo>
                      <a:pt x="350901" y="113633"/>
                    </a:lnTo>
                    <a:lnTo>
                      <a:pt x="356425" y="113633"/>
                    </a:lnTo>
                    <a:lnTo>
                      <a:pt x="353949" y="166592"/>
                    </a:lnTo>
                    <a:lnTo>
                      <a:pt x="353949" y="338233"/>
                    </a:lnTo>
                    <a:lnTo>
                      <a:pt x="429673" y="338233"/>
                    </a:lnTo>
                    <a:lnTo>
                      <a:pt x="429673" y="0"/>
                    </a:lnTo>
                    <a:lnTo>
                      <a:pt x="326612" y="0"/>
                    </a:lnTo>
                    <a:lnTo>
                      <a:pt x="249936" y="166592"/>
                    </a:lnTo>
                    <a:lnTo>
                      <a:pt x="219075" y="245840"/>
                    </a:lnTo>
                    <a:lnTo>
                      <a:pt x="213550" y="245840"/>
                    </a:lnTo>
                    <a:lnTo>
                      <a:pt x="181737" y="166592"/>
                    </a:lnTo>
                    <a:lnTo>
                      <a:pt x="102489" y="0"/>
                    </a:lnTo>
                    <a:lnTo>
                      <a:pt x="0" y="0"/>
                    </a:lnTo>
                    <a:lnTo>
                      <a:pt x="0" y="338233"/>
                    </a:lnTo>
                    <a:lnTo>
                      <a:pt x="75724" y="338233"/>
                    </a:lnTo>
                    <a:lnTo>
                      <a:pt x="75724" y="166592"/>
                    </a:lnTo>
                    <a:lnTo>
                      <a:pt x="72676" y="113633"/>
                    </a:lnTo>
                    <a:lnTo>
                      <a:pt x="78296" y="113633"/>
                    </a:lnTo>
                    <a:lnTo>
                      <a:pt x="97917" y="166592"/>
                    </a:lnTo>
                    <a:lnTo>
                      <a:pt x="168593" y="318040"/>
                    </a:lnTo>
                    <a:lnTo>
                      <a:pt x="260509" y="318040"/>
                    </a:lnTo>
                    <a:close/>
                  </a:path>
                </a:pathLst>
              </a:custGeom>
              <a:grpFill/>
              <a:ln w="9525" cap="flat">
                <a:noFill/>
                <a:prstDash val="solid"/>
                <a:miter/>
              </a:ln>
            </p:spPr>
            <p:txBody>
              <a:bodyPr rtlCol="0" anchor="ctr"/>
              <a:lstStyle/>
              <a:p>
                <a:endParaRPr lang="lt-LT"/>
              </a:p>
            </p:txBody>
          </p:sp>
          <p:sp>
            <p:nvSpPr>
              <p:cNvPr id="22" name="Laisva forma: figūra 21">
                <a:extLst>
                  <a:ext uri="{FF2B5EF4-FFF2-40B4-BE49-F238E27FC236}">
                    <a16:creationId xmlns:a16="http://schemas.microsoft.com/office/drawing/2014/main" id="{7E1EF2EF-E4D7-F0BE-AC5E-EF34F0D8EF40}"/>
                  </a:ext>
                </a:extLst>
              </p:cNvPr>
              <p:cNvSpPr/>
              <p:nvPr/>
            </p:nvSpPr>
            <p:spPr>
              <a:xfrm>
                <a:off x="8235696" y="3257264"/>
                <a:ext cx="365474" cy="348233"/>
              </a:xfrm>
              <a:custGeom>
                <a:avLst/>
                <a:gdLst>
                  <a:gd name="connsiteX0" fmla="*/ 343281 w 365474"/>
                  <a:gd name="connsiteY0" fmla="*/ 266224 h 348233"/>
                  <a:gd name="connsiteX1" fmla="*/ 365474 w 365474"/>
                  <a:gd name="connsiteY1" fmla="*/ 174117 h 348233"/>
                  <a:gd name="connsiteX2" fmla="*/ 343281 w 365474"/>
                  <a:gd name="connsiteY2" fmla="*/ 82010 h 348233"/>
                  <a:gd name="connsiteX3" fmla="*/ 280225 w 365474"/>
                  <a:gd name="connsiteY3" fmla="*/ 21431 h 348233"/>
                  <a:gd name="connsiteX4" fmla="*/ 181737 w 365474"/>
                  <a:gd name="connsiteY4" fmla="*/ 0 h 348233"/>
                  <a:gd name="connsiteX5" fmla="*/ 85058 w 365474"/>
                  <a:gd name="connsiteY5" fmla="*/ 21431 h 348233"/>
                  <a:gd name="connsiteX6" fmla="*/ 22003 w 365474"/>
                  <a:gd name="connsiteY6" fmla="*/ 82010 h 348233"/>
                  <a:gd name="connsiteX7" fmla="*/ 0 w 365474"/>
                  <a:gd name="connsiteY7" fmla="*/ 174117 h 348233"/>
                  <a:gd name="connsiteX8" fmla="*/ 22003 w 365474"/>
                  <a:gd name="connsiteY8" fmla="*/ 266224 h 348233"/>
                  <a:gd name="connsiteX9" fmla="*/ 85058 w 365474"/>
                  <a:gd name="connsiteY9" fmla="*/ 326803 h 348233"/>
                  <a:gd name="connsiteX10" fmla="*/ 181737 w 365474"/>
                  <a:gd name="connsiteY10" fmla="*/ 348234 h 348233"/>
                  <a:gd name="connsiteX11" fmla="*/ 280225 w 365474"/>
                  <a:gd name="connsiteY11" fmla="*/ 326803 h 348233"/>
                  <a:gd name="connsiteX12" fmla="*/ 343281 w 365474"/>
                  <a:gd name="connsiteY12" fmla="*/ 266224 h 348233"/>
                  <a:gd name="connsiteX13" fmla="*/ 241554 w 365474"/>
                  <a:gd name="connsiteY13" fmla="*/ 265748 h 348233"/>
                  <a:gd name="connsiteX14" fmla="*/ 181737 w 365474"/>
                  <a:gd name="connsiteY14" fmla="*/ 275558 h 348233"/>
                  <a:gd name="connsiteX15" fmla="*/ 122682 w 365474"/>
                  <a:gd name="connsiteY15" fmla="*/ 265748 h 348233"/>
                  <a:gd name="connsiteX16" fmla="*/ 90392 w 365474"/>
                  <a:gd name="connsiteY16" fmla="*/ 233648 h 348233"/>
                  <a:gd name="connsiteX17" fmla="*/ 80296 w 365474"/>
                  <a:gd name="connsiteY17" fmla="*/ 174117 h 348233"/>
                  <a:gd name="connsiteX18" fmla="*/ 90392 w 365474"/>
                  <a:gd name="connsiteY18" fmla="*/ 114300 h 348233"/>
                  <a:gd name="connsiteX19" fmla="*/ 122682 w 365474"/>
                  <a:gd name="connsiteY19" fmla="*/ 82486 h 348233"/>
                  <a:gd name="connsiteX20" fmla="*/ 181737 w 365474"/>
                  <a:gd name="connsiteY20" fmla="*/ 72676 h 348233"/>
                  <a:gd name="connsiteX21" fmla="*/ 241554 w 365474"/>
                  <a:gd name="connsiteY21" fmla="*/ 82486 h 348233"/>
                  <a:gd name="connsiteX22" fmla="*/ 274320 w 365474"/>
                  <a:gd name="connsiteY22" fmla="*/ 114300 h 348233"/>
                  <a:gd name="connsiteX23" fmla="*/ 284702 w 365474"/>
                  <a:gd name="connsiteY23" fmla="*/ 174117 h 348233"/>
                  <a:gd name="connsiteX24" fmla="*/ 274320 w 365474"/>
                  <a:gd name="connsiteY24" fmla="*/ 233648 h 348233"/>
                  <a:gd name="connsiteX25" fmla="*/ 241554 w 365474"/>
                  <a:gd name="connsiteY25" fmla="*/ 265748 h 34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5474" h="348233">
                    <a:moveTo>
                      <a:pt x="343281" y="266224"/>
                    </a:moveTo>
                    <a:cubicBezTo>
                      <a:pt x="358044" y="240125"/>
                      <a:pt x="365474" y="209455"/>
                      <a:pt x="365474" y="174117"/>
                    </a:cubicBezTo>
                    <a:cubicBezTo>
                      <a:pt x="365474" y="138779"/>
                      <a:pt x="358044" y="108109"/>
                      <a:pt x="343281" y="82010"/>
                    </a:cubicBezTo>
                    <a:cubicBezTo>
                      <a:pt x="328422" y="55912"/>
                      <a:pt x="307467" y="35719"/>
                      <a:pt x="280225" y="21431"/>
                    </a:cubicBezTo>
                    <a:cubicBezTo>
                      <a:pt x="252984" y="7144"/>
                      <a:pt x="220123" y="0"/>
                      <a:pt x="181737" y="0"/>
                    </a:cubicBezTo>
                    <a:cubicBezTo>
                      <a:pt x="143351" y="0"/>
                      <a:pt x="112490" y="7144"/>
                      <a:pt x="85058" y="21431"/>
                    </a:cubicBezTo>
                    <a:cubicBezTo>
                      <a:pt x="57626" y="35719"/>
                      <a:pt x="36576" y="55912"/>
                      <a:pt x="22003" y="82010"/>
                    </a:cubicBezTo>
                    <a:cubicBezTo>
                      <a:pt x="7334" y="108109"/>
                      <a:pt x="0" y="138779"/>
                      <a:pt x="0" y="174117"/>
                    </a:cubicBezTo>
                    <a:cubicBezTo>
                      <a:pt x="0" y="209455"/>
                      <a:pt x="7334" y="240125"/>
                      <a:pt x="22003" y="266224"/>
                    </a:cubicBezTo>
                    <a:cubicBezTo>
                      <a:pt x="36671" y="292322"/>
                      <a:pt x="57721" y="312515"/>
                      <a:pt x="85058" y="326803"/>
                    </a:cubicBezTo>
                    <a:cubicBezTo>
                      <a:pt x="112490" y="341090"/>
                      <a:pt x="144685" y="348234"/>
                      <a:pt x="181737" y="348234"/>
                    </a:cubicBezTo>
                    <a:cubicBezTo>
                      <a:pt x="218789" y="348234"/>
                      <a:pt x="252889" y="341090"/>
                      <a:pt x="280225" y="326803"/>
                    </a:cubicBezTo>
                    <a:cubicBezTo>
                      <a:pt x="307467" y="312515"/>
                      <a:pt x="328517" y="292322"/>
                      <a:pt x="343281" y="266224"/>
                    </a:cubicBezTo>
                    <a:close/>
                    <a:moveTo>
                      <a:pt x="241554" y="265748"/>
                    </a:moveTo>
                    <a:cubicBezTo>
                      <a:pt x="226600" y="272320"/>
                      <a:pt x="206597" y="275558"/>
                      <a:pt x="181737" y="275558"/>
                    </a:cubicBezTo>
                    <a:cubicBezTo>
                      <a:pt x="156876" y="275558"/>
                      <a:pt x="137446" y="272320"/>
                      <a:pt x="122682" y="265748"/>
                    </a:cubicBezTo>
                    <a:cubicBezTo>
                      <a:pt x="107823" y="259175"/>
                      <a:pt x="97060" y="248507"/>
                      <a:pt x="90392" y="233648"/>
                    </a:cubicBezTo>
                    <a:cubicBezTo>
                      <a:pt x="83629" y="218884"/>
                      <a:pt x="80296" y="198977"/>
                      <a:pt x="80296" y="174117"/>
                    </a:cubicBezTo>
                    <a:cubicBezTo>
                      <a:pt x="80296" y="149257"/>
                      <a:pt x="83629" y="128969"/>
                      <a:pt x="90392" y="114300"/>
                    </a:cubicBezTo>
                    <a:cubicBezTo>
                      <a:pt x="97155" y="99631"/>
                      <a:pt x="107918" y="89059"/>
                      <a:pt x="122682" y="82486"/>
                    </a:cubicBezTo>
                    <a:cubicBezTo>
                      <a:pt x="137446" y="75914"/>
                      <a:pt x="157163" y="72676"/>
                      <a:pt x="181737" y="72676"/>
                    </a:cubicBezTo>
                    <a:cubicBezTo>
                      <a:pt x="206311" y="72676"/>
                      <a:pt x="226600" y="75914"/>
                      <a:pt x="241554" y="82486"/>
                    </a:cubicBezTo>
                    <a:cubicBezTo>
                      <a:pt x="256508" y="89059"/>
                      <a:pt x="267462" y="99631"/>
                      <a:pt x="274320" y="114300"/>
                    </a:cubicBezTo>
                    <a:cubicBezTo>
                      <a:pt x="281178" y="128969"/>
                      <a:pt x="284702" y="148876"/>
                      <a:pt x="284702" y="174117"/>
                    </a:cubicBezTo>
                    <a:cubicBezTo>
                      <a:pt x="284702" y="199358"/>
                      <a:pt x="281273" y="218884"/>
                      <a:pt x="274320" y="233648"/>
                    </a:cubicBezTo>
                    <a:cubicBezTo>
                      <a:pt x="267462" y="248507"/>
                      <a:pt x="256508" y="259175"/>
                      <a:pt x="241554" y="265748"/>
                    </a:cubicBezTo>
                    <a:close/>
                  </a:path>
                </a:pathLst>
              </a:custGeom>
              <a:grpFill/>
              <a:ln w="9525" cap="flat">
                <a:noFill/>
                <a:prstDash val="solid"/>
                <a:miter/>
              </a:ln>
            </p:spPr>
            <p:txBody>
              <a:bodyPr rtlCol="0" anchor="ctr"/>
              <a:lstStyle/>
              <a:p>
                <a:endParaRPr lang="lt-LT"/>
              </a:p>
            </p:txBody>
          </p:sp>
          <p:sp>
            <p:nvSpPr>
              <p:cNvPr id="23" name="Laisva forma: figūra 22">
                <a:extLst>
                  <a:ext uri="{FF2B5EF4-FFF2-40B4-BE49-F238E27FC236}">
                    <a16:creationId xmlns:a16="http://schemas.microsoft.com/office/drawing/2014/main" id="{EF254B39-ACB2-0A7B-08FB-3FCC3E368AE7}"/>
                  </a:ext>
                </a:extLst>
              </p:cNvPr>
              <p:cNvSpPr/>
              <p:nvPr/>
            </p:nvSpPr>
            <p:spPr>
              <a:xfrm>
                <a:off x="5754242" y="3776567"/>
                <a:ext cx="340804" cy="338232"/>
              </a:xfrm>
              <a:custGeom>
                <a:avLst/>
                <a:gdLst>
                  <a:gd name="connsiteX0" fmla="*/ 249936 w 340804"/>
                  <a:gd name="connsiteY0" fmla="*/ 0 h 338232"/>
                  <a:gd name="connsiteX1" fmla="*/ 160020 w 340804"/>
                  <a:gd name="connsiteY1" fmla="*/ 134302 h 338232"/>
                  <a:gd name="connsiteX2" fmla="*/ 75724 w 340804"/>
                  <a:gd name="connsiteY2" fmla="*/ 134302 h 338232"/>
                  <a:gd name="connsiteX3" fmla="*/ 75724 w 340804"/>
                  <a:gd name="connsiteY3" fmla="*/ 0 h 338232"/>
                  <a:gd name="connsiteX4" fmla="*/ 0 w 340804"/>
                  <a:gd name="connsiteY4" fmla="*/ 0 h 338232"/>
                  <a:gd name="connsiteX5" fmla="*/ 0 w 340804"/>
                  <a:gd name="connsiteY5" fmla="*/ 338233 h 338232"/>
                  <a:gd name="connsiteX6" fmla="*/ 75724 w 340804"/>
                  <a:gd name="connsiteY6" fmla="*/ 338233 h 338232"/>
                  <a:gd name="connsiteX7" fmla="*/ 75724 w 340804"/>
                  <a:gd name="connsiteY7" fmla="*/ 208026 h 338232"/>
                  <a:gd name="connsiteX8" fmla="*/ 161068 w 340804"/>
                  <a:gd name="connsiteY8" fmla="*/ 208026 h 338232"/>
                  <a:gd name="connsiteX9" fmla="*/ 248412 w 340804"/>
                  <a:gd name="connsiteY9" fmla="*/ 338233 h 338232"/>
                  <a:gd name="connsiteX10" fmla="*/ 339280 w 340804"/>
                  <a:gd name="connsiteY10" fmla="*/ 338233 h 338232"/>
                  <a:gd name="connsiteX11" fmla="*/ 223171 w 340804"/>
                  <a:gd name="connsiteY11" fmla="*/ 166592 h 338232"/>
                  <a:gd name="connsiteX12" fmla="*/ 340805 w 340804"/>
                  <a:gd name="connsiteY12" fmla="*/ 0 h 338232"/>
                  <a:gd name="connsiteX13" fmla="*/ 249936 w 340804"/>
                  <a:gd name="connsiteY13" fmla="*/ 0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804" h="338232">
                    <a:moveTo>
                      <a:pt x="249936" y="0"/>
                    </a:moveTo>
                    <a:lnTo>
                      <a:pt x="160020" y="134302"/>
                    </a:lnTo>
                    <a:lnTo>
                      <a:pt x="75724" y="134302"/>
                    </a:lnTo>
                    <a:lnTo>
                      <a:pt x="75724" y="0"/>
                    </a:lnTo>
                    <a:lnTo>
                      <a:pt x="0" y="0"/>
                    </a:lnTo>
                    <a:lnTo>
                      <a:pt x="0" y="338233"/>
                    </a:lnTo>
                    <a:lnTo>
                      <a:pt x="75724" y="338233"/>
                    </a:lnTo>
                    <a:lnTo>
                      <a:pt x="75724" y="208026"/>
                    </a:lnTo>
                    <a:lnTo>
                      <a:pt x="161068" y="208026"/>
                    </a:lnTo>
                    <a:lnTo>
                      <a:pt x="248412" y="338233"/>
                    </a:lnTo>
                    <a:lnTo>
                      <a:pt x="339280" y="338233"/>
                    </a:lnTo>
                    <a:lnTo>
                      <a:pt x="223171" y="166592"/>
                    </a:lnTo>
                    <a:lnTo>
                      <a:pt x="340805" y="0"/>
                    </a:lnTo>
                    <a:lnTo>
                      <a:pt x="249936" y="0"/>
                    </a:lnTo>
                    <a:close/>
                  </a:path>
                </a:pathLst>
              </a:custGeom>
              <a:grpFill/>
              <a:ln w="9525" cap="flat">
                <a:noFill/>
                <a:prstDash val="solid"/>
                <a:miter/>
              </a:ln>
            </p:spPr>
            <p:txBody>
              <a:bodyPr rtlCol="0" anchor="ctr"/>
              <a:lstStyle/>
              <a:p>
                <a:endParaRPr lang="lt-LT"/>
              </a:p>
            </p:txBody>
          </p:sp>
          <p:sp>
            <p:nvSpPr>
              <p:cNvPr id="24" name="Laisva forma: figūra 23">
                <a:extLst>
                  <a:ext uri="{FF2B5EF4-FFF2-40B4-BE49-F238E27FC236}">
                    <a16:creationId xmlns:a16="http://schemas.microsoft.com/office/drawing/2014/main" id="{7FDA30A6-AE7E-0797-086C-3B400829D408}"/>
                  </a:ext>
                </a:extLst>
              </p:cNvPr>
              <p:cNvSpPr/>
              <p:nvPr/>
            </p:nvSpPr>
            <p:spPr>
              <a:xfrm>
                <a:off x="6141910" y="3771519"/>
                <a:ext cx="365474" cy="348233"/>
              </a:xfrm>
              <a:custGeom>
                <a:avLst/>
                <a:gdLst>
                  <a:gd name="connsiteX0" fmla="*/ 280225 w 365474"/>
                  <a:gd name="connsiteY0" fmla="*/ 21431 h 348233"/>
                  <a:gd name="connsiteX1" fmla="*/ 181737 w 365474"/>
                  <a:gd name="connsiteY1" fmla="*/ 0 h 348233"/>
                  <a:gd name="connsiteX2" fmla="*/ 85058 w 365474"/>
                  <a:gd name="connsiteY2" fmla="*/ 21431 h 348233"/>
                  <a:gd name="connsiteX3" fmla="*/ 22003 w 365474"/>
                  <a:gd name="connsiteY3" fmla="*/ 82010 h 348233"/>
                  <a:gd name="connsiteX4" fmla="*/ 0 w 365474"/>
                  <a:gd name="connsiteY4" fmla="*/ 174117 h 348233"/>
                  <a:gd name="connsiteX5" fmla="*/ 22003 w 365474"/>
                  <a:gd name="connsiteY5" fmla="*/ 266224 h 348233"/>
                  <a:gd name="connsiteX6" fmla="*/ 85058 w 365474"/>
                  <a:gd name="connsiteY6" fmla="*/ 326803 h 348233"/>
                  <a:gd name="connsiteX7" fmla="*/ 181737 w 365474"/>
                  <a:gd name="connsiteY7" fmla="*/ 348234 h 348233"/>
                  <a:gd name="connsiteX8" fmla="*/ 280225 w 365474"/>
                  <a:gd name="connsiteY8" fmla="*/ 326803 h 348233"/>
                  <a:gd name="connsiteX9" fmla="*/ 343281 w 365474"/>
                  <a:gd name="connsiteY9" fmla="*/ 266224 h 348233"/>
                  <a:gd name="connsiteX10" fmla="*/ 365474 w 365474"/>
                  <a:gd name="connsiteY10" fmla="*/ 174117 h 348233"/>
                  <a:gd name="connsiteX11" fmla="*/ 343281 w 365474"/>
                  <a:gd name="connsiteY11" fmla="*/ 82010 h 348233"/>
                  <a:gd name="connsiteX12" fmla="*/ 280225 w 365474"/>
                  <a:gd name="connsiteY12" fmla="*/ 21431 h 348233"/>
                  <a:gd name="connsiteX13" fmla="*/ 274415 w 365474"/>
                  <a:gd name="connsiteY13" fmla="*/ 233743 h 348233"/>
                  <a:gd name="connsiteX14" fmla="*/ 241649 w 365474"/>
                  <a:gd name="connsiteY14" fmla="*/ 265843 h 348233"/>
                  <a:gd name="connsiteX15" fmla="*/ 181832 w 365474"/>
                  <a:gd name="connsiteY15" fmla="*/ 275653 h 348233"/>
                  <a:gd name="connsiteX16" fmla="*/ 122777 w 365474"/>
                  <a:gd name="connsiteY16" fmla="*/ 265843 h 348233"/>
                  <a:gd name="connsiteX17" fmla="*/ 90488 w 365474"/>
                  <a:gd name="connsiteY17" fmla="*/ 233743 h 348233"/>
                  <a:gd name="connsiteX18" fmla="*/ 80391 w 365474"/>
                  <a:gd name="connsiteY18" fmla="*/ 174212 h 348233"/>
                  <a:gd name="connsiteX19" fmla="*/ 90488 w 365474"/>
                  <a:gd name="connsiteY19" fmla="*/ 114395 h 348233"/>
                  <a:gd name="connsiteX20" fmla="*/ 122777 w 365474"/>
                  <a:gd name="connsiteY20" fmla="*/ 82582 h 348233"/>
                  <a:gd name="connsiteX21" fmla="*/ 181832 w 365474"/>
                  <a:gd name="connsiteY21" fmla="*/ 72771 h 348233"/>
                  <a:gd name="connsiteX22" fmla="*/ 241649 w 365474"/>
                  <a:gd name="connsiteY22" fmla="*/ 82582 h 348233"/>
                  <a:gd name="connsiteX23" fmla="*/ 274415 w 365474"/>
                  <a:gd name="connsiteY23" fmla="*/ 114395 h 348233"/>
                  <a:gd name="connsiteX24" fmla="*/ 284797 w 365474"/>
                  <a:gd name="connsiteY24" fmla="*/ 174212 h 348233"/>
                  <a:gd name="connsiteX25" fmla="*/ 274415 w 365474"/>
                  <a:gd name="connsiteY25" fmla="*/ 233743 h 34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5474" h="348233">
                    <a:moveTo>
                      <a:pt x="280225" y="21431"/>
                    </a:moveTo>
                    <a:cubicBezTo>
                      <a:pt x="252984" y="7144"/>
                      <a:pt x="220123" y="0"/>
                      <a:pt x="181737" y="0"/>
                    </a:cubicBezTo>
                    <a:cubicBezTo>
                      <a:pt x="143351" y="0"/>
                      <a:pt x="112490" y="7144"/>
                      <a:pt x="85058" y="21431"/>
                    </a:cubicBezTo>
                    <a:cubicBezTo>
                      <a:pt x="57626" y="35719"/>
                      <a:pt x="36576" y="55912"/>
                      <a:pt x="22003" y="82010"/>
                    </a:cubicBezTo>
                    <a:cubicBezTo>
                      <a:pt x="7334" y="108109"/>
                      <a:pt x="0" y="138779"/>
                      <a:pt x="0" y="174117"/>
                    </a:cubicBezTo>
                    <a:cubicBezTo>
                      <a:pt x="0" y="209455"/>
                      <a:pt x="7334" y="240125"/>
                      <a:pt x="22003" y="266224"/>
                    </a:cubicBezTo>
                    <a:cubicBezTo>
                      <a:pt x="36671" y="292322"/>
                      <a:pt x="57721" y="312515"/>
                      <a:pt x="85058" y="326803"/>
                    </a:cubicBezTo>
                    <a:cubicBezTo>
                      <a:pt x="112490" y="341090"/>
                      <a:pt x="144685" y="348234"/>
                      <a:pt x="181737" y="348234"/>
                    </a:cubicBezTo>
                    <a:cubicBezTo>
                      <a:pt x="218789" y="348234"/>
                      <a:pt x="252889" y="341090"/>
                      <a:pt x="280225" y="326803"/>
                    </a:cubicBezTo>
                    <a:cubicBezTo>
                      <a:pt x="307467" y="312515"/>
                      <a:pt x="328517" y="292322"/>
                      <a:pt x="343281" y="266224"/>
                    </a:cubicBezTo>
                    <a:cubicBezTo>
                      <a:pt x="358045" y="240125"/>
                      <a:pt x="365474" y="209455"/>
                      <a:pt x="365474" y="174117"/>
                    </a:cubicBezTo>
                    <a:cubicBezTo>
                      <a:pt x="365474" y="138779"/>
                      <a:pt x="358045" y="108109"/>
                      <a:pt x="343281" y="82010"/>
                    </a:cubicBezTo>
                    <a:cubicBezTo>
                      <a:pt x="328422" y="55912"/>
                      <a:pt x="307467" y="35719"/>
                      <a:pt x="280225" y="21431"/>
                    </a:cubicBezTo>
                    <a:close/>
                    <a:moveTo>
                      <a:pt x="274415" y="233743"/>
                    </a:moveTo>
                    <a:cubicBezTo>
                      <a:pt x="267557" y="248602"/>
                      <a:pt x="256604" y="259270"/>
                      <a:pt x="241649" y="265843"/>
                    </a:cubicBezTo>
                    <a:cubicBezTo>
                      <a:pt x="226695" y="272415"/>
                      <a:pt x="206692" y="275653"/>
                      <a:pt x="181832" y="275653"/>
                    </a:cubicBezTo>
                    <a:cubicBezTo>
                      <a:pt x="156972" y="275653"/>
                      <a:pt x="137541" y="272415"/>
                      <a:pt x="122777" y="265843"/>
                    </a:cubicBezTo>
                    <a:cubicBezTo>
                      <a:pt x="107918" y="259270"/>
                      <a:pt x="97155" y="248602"/>
                      <a:pt x="90488" y="233743"/>
                    </a:cubicBezTo>
                    <a:cubicBezTo>
                      <a:pt x="83725" y="218980"/>
                      <a:pt x="80391" y="199072"/>
                      <a:pt x="80391" y="174212"/>
                    </a:cubicBezTo>
                    <a:cubicBezTo>
                      <a:pt x="80391" y="149352"/>
                      <a:pt x="83725" y="129064"/>
                      <a:pt x="90488" y="114395"/>
                    </a:cubicBezTo>
                    <a:cubicBezTo>
                      <a:pt x="97250" y="99727"/>
                      <a:pt x="108013" y="89154"/>
                      <a:pt x="122777" y="82582"/>
                    </a:cubicBezTo>
                    <a:cubicBezTo>
                      <a:pt x="137541" y="76009"/>
                      <a:pt x="157258" y="72771"/>
                      <a:pt x="181832" y="72771"/>
                    </a:cubicBezTo>
                    <a:cubicBezTo>
                      <a:pt x="206407" y="72771"/>
                      <a:pt x="226695" y="76009"/>
                      <a:pt x="241649" y="82582"/>
                    </a:cubicBezTo>
                    <a:cubicBezTo>
                      <a:pt x="256604" y="89154"/>
                      <a:pt x="267557" y="99727"/>
                      <a:pt x="274415" y="114395"/>
                    </a:cubicBezTo>
                    <a:cubicBezTo>
                      <a:pt x="281273" y="129064"/>
                      <a:pt x="284797" y="148971"/>
                      <a:pt x="284797" y="174212"/>
                    </a:cubicBezTo>
                    <a:cubicBezTo>
                      <a:pt x="284797" y="199453"/>
                      <a:pt x="281368" y="218980"/>
                      <a:pt x="274415" y="233743"/>
                    </a:cubicBezTo>
                    <a:close/>
                  </a:path>
                </a:pathLst>
              </a:custGeom>
              <a:grpFill/>
              <a:ln w="9525" cap="flat">
                <a:noFill/>
                <a:prstDash val="solid"/>
                <a:miter/>
              </a:ln>
            </p:spPr>
            <p:txBody>
              <a:bodyPr rtlCol="0" anchor="ctr"/>
              <a:lstStyle/>
              <a:p>
                <a:endParaRPr lang="lt-LT"/>
              </a:p>
            </p:txBody>
          </p:sp>
          <p:sp>
            <p:nvSpPr>
              <p:cNvPr id="25" name="Laisva forma: figūra 24">
                <a:extLst>
                  <a:ext uri="{FF2B5EF4-FFF2-40B4-BE49-F238E27FC236}">
                    <a16:creationId xmlns:a16="http://schemas.microsoft.com/office/drawing/2014/main" id="{EC63E4AC-BF5E-CE27-34AF-0F4CA2428AC3}"/>
                  </a:ext>
                </a:extLst>
              </p:cNvPr>
              <p:cNvSpPr/>
              <p:nvPr/>
            </p:nvSpPr>
            <p:spPr>
              <a:xfrm>
                <a:off x="6575583" y="3776567"/>
                <a:ext cx="429577" cy="338232"/>
              </a:xfrm>
              <a:custGeom>
                <a:avLst/>
                <a:gdLst>
                  <a:gd name="connsiteX0" fmla="*/ 249936 w 429577"/>
                  <a:gd name="connsiteY0" fmla="*/ 166592 h 338232"/>
                  <a:gd name="connsiteX1" fmla="*/ 219075 w 429577"/>
                  <a:gd name="connsiteY1" fmla="*/ 245840 h 338232"/>
                  <a:gd name="connsiteX2" fmla="*/ 213550 w 429577"/>
                  <a:gd name="connsiteY2" fmla="*/ 245840 h 338232"/>
                  <a:gd name="connsiteX3" fmla="*/ 181737 w 429577"/>
                  <a:gd name="connsiteY3" fmla="*/ 166592 h 338232"/>
                  <a:gd name="connsiteX4" fmla="*/ 102489 w 429577"/>
                  <a:gd name="connsiteY4" fmla="*/ 0 h 338232"/>
                  <a:gd name="connsiteX5" fmla="*/ 0 w 429577"/>
                  <a:gd name="connsiteY5" fmla="*/ 0 h 338232"/>
                  <a:gd name="connsiteX6" fmla="*/ 0 w 429577"/>
                  <a:gd name="connsiteY6" fmla="*/ 338233 h 338232"/>
                  <a:gd name="connsiteX7" fmla="*/ 75724 w 429577"/>
                  <a:gd name="connsiteY7" fmla="*/ 338233 h 338232"/>
                  <a:gd name="connsiteX8" fmla="*/ 75724 w 429577"/>
                  <a:gd name="connsiteY8" fmla="*/ 166592 h 338232"/>
                  <a:gd name="connsiteX9" fmla="*/ 72676 w 429577"/>
                  <a:gd name="connsiteY9" fmla="*/ 113633 h 338232"/>
                  <a:gd name="connsiteX10" fmla="*/ 78296 w 429577"/>
                  <a:gd name="connsiteY10" fmla="*/ 113633 h 338232"/>
                  <a:gd name="connsiteX11" fmla="*/ 97917 w 429577"/>
                  <a:gd name="connsiteY11" fmla="*/ 166592 h 338232"/>
                  <a:gd name="connsiteX12" fmla="*/ 168592 w 429577"/>
                  <a:gd name="connsiteY12" fmla="*/ 318040 h 338232"/>
                  <a:gd name="connsiteX13" fmla="*/ 260509 w 429577"/>
                  <a:gd name="connsiteY13" fmla="*/ 318040 h 338232"/>
                  <a:gd name="connsiteX14" fmla="*/ 331184 w 429577"/>
                  <a:gd name="connsiteY14" fmla="*/ 166592 h 338232"/>
                  <a:gd name="connsiteX15" fmla="*/ 350901 w 429577"/>
                  <a:gd name="connsiteY15" fmla="*/ 113633 h 338232"/>
                  <a:gd name="connsiteX16" fmla="*/ 356425 w 429577"/>
                  <a:gd name="connsiteY16" fmla="*/ 113633 h 338232"/>
                  <a:gd name="connsiteX17" fmla="*/ 353854 w 429577"/>
                  <a:gd name="connsiteY17" fmla="*/ 166592 h 338232"/>
                  <a:gd name="connsiteX18" fmla="*/ 353854 w 429577"/>
                  <a:gd name="connsiteY18" fmla="*/ 338233 h 338232"/>
                  <a:gd name="connsiteX19" fmla="*/ 429578 w 429577"/>
                  <a:gd name="connsiteY19" fmla="*/ 338233 h 338232"/>
                  <a:gd name="connsiteX20" fmla="*/ 429578 w 429577"/>
                  <a:gd name="connsiteY20" fmla="*/ 0 h 338232"/>
                  <a:gd name="connsiteX21" fmla="*/ 326612 w 429577"/>
                  <a:gd name="connsiteY21" fmla="*/ 0 h 338232"/>
                  <a:gd name="connsiteX22" fmla="*/ 249936 w 429577"/>
                  <a:gd name="connsiteY22" fmla="*/ 166592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9577" h="338232">
                    <a:moveTo>
                      <a:pt x="249936" y="166592"/>
                    </a:moveTo>
                    <a:lnTo>
                      <a:pt x="219075" y="245840"/>
                    </a:lnTo>
                    <a:lnTo>
                      <a:pt x="213550" y="245840"/>
                    </a:lnTo>
                    <a:lnTo>
                      <a:pt x="181737" y="166592"/>
                    </a:lnTo>
                    <a:lnTo>
                      <a:pt x="102489" y="0"/>
                    </a:lnTo>
                    <a:lnTo>
                      <a:pt x="0" y="0"/>
                    </a:lnTo>
                    <a:lnTo>
                      <a:pt x="0" y="338233"/>
                    </a:lnTo>
                    <a:lnTo>
                      <a:pt x="75724" y="338233"/>
                    </a:lnTo>
                    <a:lnTo>
                      <a:pt x="75724" y="166592"/>
                    </a:lnTo>
                    <a:lnTo>
                      <a:pt x="72676" y="113633"/>
                    </a:lnTo>
                    <a:lnTo>
                      <a:pt x="78296" y="113633"/>
                    </a:lnTo>
                    <a:lnTo>
                      <a:pt x="97917" y="166592"/>
                    </a:lnTo>
                    <a:lnTo>
                      <a:pt x="168592" y="318040"/>
                    </a:lnTo>
                    <a:lnTo>
                      <a:pt x="260509" y="318040"/>
                    </a:lnTo>
                    <a:lnTo>
                      <a:pt x="331184" y="166592"/>
                    </a:lnTo>
                    <a:lnTo>
                      <a:pt x="350901" y="113633"/>
                    </a:lnTo>
                    <a:lnTo>
                      <a:pt x="356425" y="113633"/>
                    </a:lnTo>
                    <a:lnTo>
                      <a:pt x="353854" y="166592"/>
                    </a:lnTo>
                    <a:lnTo>
                      <a:pt x="353854" y="338233"/>
                    </a:lnTo>
                    <a:lnTo>
                      <a:pt x="429578" y="338233"/>
                    </a:lnTo>
                    <a:lnTo>
                      <a:pt x="429578" y="0"/>
                    </a:lnTo>
                    <a:lnTo>
                      <a:pt x="326612" y="0"/>
                    </a:lnTo>
                    <a:lnTo>
                      <a:pt x="249936" y="166592"/>
                    </a:lnTo>
                    <a:close/>
                  </a:path>
                </a:pathLst>
              </a:custGeom>
              <a:grpFill/>
              <a:ln w="9525" cap="flat">
                <a:noFill/>
                <a:prstDash val="solid"/>
                <a:miter/>
              </a:ln>
            </p:spPr>
            <p:txBody>
              <a:bodyPr rtlCol="0" anchor="ctr"/>
              <a:lstStyle/>
              <a:p>
                <a:endParaRPr lang="lt-LT"/>
              </a:p>
            </p:txBody>
          </p:sp>
          <p:sp>
            <p:nvSpPr>
              <p:cNvPr id="26" name="Laisva forma: figūra 25">
                <a:extLst>
                  <a:ext uri="{FF2B5EF4-FFF2-40B4-BE49-F238E27FC236}">
                    <a16:creationId xmlns:a16="http://schemas.microsoft.com/office/drawing/2014/main" id="{BFDB1B11-79BD-0BAB-2516-C391C3CE271D}"/>
                  </a:ext>
                </a:extLst>
              </p:cNvPr>
              <p:cNvSpPr/>
              <p:nvPr/>
            </p:nvSpPr>
            <p:spPr>
              <a:xfrm>
                <a:off x="7080408" y="3776567"/>
                <a:ext cx="305466" cy="338232"/>
              </a:xfrm>
              <a:custGeom>
                <a:avLst/>
                <a:gdLst>
                  <a:gd name="connsiteX0" fmla="*/ 244888 w 305466"/>
                  <a:gd name="connsiteY0" fmla="*/ 14383 h 338232"/>
                  <a:gd name="connsiteX1" fmla="*/ 176689 w 305466"/>
                  <a:gd name="connsiteY1" fmla="*/ 0 h 338232"/>
                  <a:gd name="connsiteX2" fmla="*/ 0 w 305466"/>
                  <a:gd name="connsiteY2" fmla="*/ 0 h 338232"/>
                  <a:gd name="connsiteX3" fmla="*/ 0 w 305466"/>
                  <a:gd name="connsiteY3" fmla="*/ 338233 h 338232"/>
                  <a:gd name="connsiteX4" fmla="*/ 75724 w 305466"/>
                  <a:gd name="connsiteY4" fmla="*/ 338233 h 338232"/>
                  <a:gd name="connsiteX5" fmla="*/ 75724 w 305466"/>
                  <a:gd name="connsiteY5" fmla="*/ 244888 h 338232"/>
                  <a:gd name="connsiteX6" fmla="*/ 176689 w 305466"/>
                  <a:gd name="connsiteY6" fmla="*/ 244888 h 338232"/>
                  <a:gd name="connsiteX7" fmla="*/ 244888 w 305466"/>
                  <a:gd name="connsiteY7" fmla="*/ 230505 h 338232"/>
                  <a:gd name="connsiteX8" fmla="*/ 289560 w 305466"/>
                  <a:gd name="connsiteY8" fmla="*/ 188595 h 338232"/>
                  <a:gd name="connsiteX9" fmla="*/ 305467 w 305466"/>
                  <a:gd name="connsiteY9" fmla="*/ 122206 h 338232"/>
                  <a:gd name="connsiteX10" fmla="*/ 289560 w 305466"/>
                  <a:gd name="connsiteY10" fmla="*/ 56102 h 338232"/>
                  <a:gd name="connsiteX11" fmla="*/ 244888 w 305466"/>
                  <a:gd name="connsiteY11" fmla="*/ 14478 h 338232"/>
                  <a:gd name="connsiteX12" fmla="*/ 215360 w 305466"/>
                  <a:gd name="connsiteY12" fmla="*/ 165354 h 338232"/>
                  <a:gd name="connsiteX13" fmla="*/ 168688 w 305466"/>
                  <a:gd name="connsiteY13" fmla="*/ 176689 h 338232"/>
                  <a:gd name="connsiteX14" fmla="*/ 75819 w 305466"/>
                  <a:gd name="connsiteY14" fmla="*/ 176689 h 338232"/>
                  <a:gd name="connsiteX15" fmla="*/ 75819 w 305466"/>
                  <a:gd name="connsiteY15" fmla="*/ 68104 h 338232"/>
                  <a:gd name="connsiteX16" fmla="*/ 168688 w 305466"/>
                  <a:gd name="connsiteY16" fmla="*/ 68104 h 338232"/>
                  <a:gd name="connsiteX17" fmla="*/ 215360 w 305466"/>
                  <a:gd name="connsiteY17" fmla="*/ 79724 h 338232"/>
                  <a:gd name="connsiteX18" fmla="*/ 230219 w 305466"/>
                  <a:gd name="connsiteY18" fmla="*/ 122110 h 338232"/>
                  <a:gd name="connsiteX19" fmla="*/ 215360 w 305466"/>
                  <a:gd name="connsiteY19" fmla="*/ 165259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5466" h="338232">
                    <a:moveTo>
                      <a:pt x="244888" y="14383"/>
                    </a:moveTo>
                    <a:cubicBezTo>
                      <a:pt x="225742" y="4763"/>
                      <a:pt x="202978" y="0"/>
                      <a:pt x="176689" y="0"/>
                    </a:cubicBezTo>
                    <a:lnTo>
                      <a:pt x="0" y="0"/>
                    </a:lnTo>
                    <a:lnTo>
                      <a:pt x="0" y="338233"/>
                    </a:lnTo>
                    <a:lnTo>
                      <a:pt x="75724" y="338233"/>
                    </a:lnTo>
                    <a:lnTo>
                      <a:pt x="75724" y="244888"/>
                    </a:lnTo>
                    <a:lnTo>
                      <a:pt x="176689" y="244888"/>
                    </a:lnTo>
                    <a:cubicBezTo>
                      <a:pt x="202978" y="244888"/>
                      <a:pt x="225647" y="240125"/>
                      <a:pt x="244888" y="230505"/>
                    </a:cubicBezTo>
                    <a:cubicBezTo>
                      <a:pt x="264033" y="220885"/>
                      <a:pt x="278987" y="206978"/>
                      <a:pt x="289560" y="188595"/>
                    </a:cubicBezTo>
                    <a:cubicBezTo>
                      <a:pt x="300133" y="170307"/>
                      <a:pt x="305467" y="148114"/>
                      <a:pt x="305467" y="122206"/>
                    </a:cubicBezTo>
                    <a:cubicBezTo>
                      <a:pt x="305467" y="96298"/>
                      <a:pt x="300133" y="74200"/>
                      <a:pt x="289560" y="56102"/>
                    </a:cubicBezTo>
                    <a:cubicBezTo>
                      <a:pt x="278987" y="37909"/>
                      <a:pt x="264033" y="24003"/>
                      <a:pt x="244888" y="14478"/>
                    </a:cubicBezTo>
                    <a:close/>
                    <a:moveTo>
                      <a:pt x="215360" y="165354"/>
                    </a:moveTo>
                    <a:cubicBezTo>
                      <a:pt x="205454" y="172879"/>
                      <a:pt x="189833" y="176689"/>
                      <a:pt x="168688" y="176689"/>
                    </a:cubicBezTo>
                    <a:lnTo>
                      <a:pt x="75819" y="176689"/>
                    </a:lnTo>
                    <a:lnTo>
                      <a:pt x="75819" y="68104"/>
                    </a:lnTo>
                    <a:lnTo>
                      <a:pt x="168688" y="68104"/>
                    </a:lnTo>
                    <a:cubicBezTo>
                      <a:pt x="189929" y="68104"/>
                      <a:pt x="205454" y="72009"/>
                      <a:pt x="215360" y="79724"/>
                    </a:cubicBezTo>
                    <a:cubicBezTo>
                      <a:pt x="225266" y="87439"/>
                      <a:pt x="230219" y="101632"/>
                      <a:pt x="230219" y="122110"/>
                    </a:cubicBezTo>
                    <a:cubicBezTo>
                      <a:pt x="230219" y="142589"/>
                      <a:pt x="225266" y="157734"/>
                      <a:pt x="215360" y="165259"/>
                    </a:cubicBezTo>
                    <a:close/>
                  </a:path>
                </a:pathLst>
              </a:custGeom>
              <a:grpFill/>
              <a:ln w="9525" cap="flat">
                <a:noFill/>
                <a:prstDash val="solid"/>
                <a:miter/>
              </a:ln>
            </p:spPr>
            <p:txBody>
              <a:bodyPr rtlCol="0" anchor="ctr"/>
              <a:lstStyle/>
              <a:p>
                <a:endParaRPr lang="lt-LT"/>
              </a:p>
            </p:txBody>
          </p:sp>
          <p:sp>
            <p:nvSpPr>
              <p:cNvPr id="27" name="Laisva forma: figūra 26">
                <a:extLst>
                  <a:ext uri="{FF2B5EF4-FFF2-40B4-BE49-F238E27FC236}">
                    <a16:creationId xmlns:a16="http://schemas.microsoft.com/office/drawing/2014/main" id="{ACE37DCC-6DF1-736A-3613-7D273C78E499}"/>
                  </a:ext>
                </a:extLst>
              </p:cNvPr>
              <p:cNvSpPr/>
              <p:nvPr/>
            </p:nvSpPr>
            <p:spPr>
              <a:xfrm>
                <a:off x="7425213" y="3776567"/>
                <a:ext cx="404812" cy="338232"/>
              </a:xfrm>
              <a:custGeom>
                <a:avLst/>
                <a:gdLst>
                  <a:gd name="connsiteX0" fmla="*/ 147923 w 404812"/>
                  <a:gd name="connsiteY0" fmla="*/ 0 h 338232"/>
                  <a:gd name="connsiteX1" fmla="*/ 0 w 404812"/>
                  <a:gd name="connsiteY1" fmla="*/ 338233 h 338232"/>
                  <a:gd name="connsiteX2" fmla="*/ 84773 w 404812"/>
                  <a:gd name="connsiteY2" fmla="*/ 338233 h 338232"/>
                  <a:gd name="connsiteX3" fmla="*/ 116967 w 404812"/>
                  <a:gd name="connsiteY3" fmla="*/ 263557 h 338232"/>
                  <a:gd name="connsiteX4" fmla="*/ 285941 w 404812"/>
                  <a:gd name="connsiteY4" fmla="*/ 263557 h 338232"/>
                  <a:gd name="connsiteX5" fmla="*/ 317945 w 404812"/>
                  <a:gd name="connsiteY5" fmla="*/ 338233 h 338232"/>
                  <a:gd name="connsiteX6" fmla="*/ 404813 w 404812"/>
                  <a:gd name="connsiteY6" fmla="*/ 338233 h 338232"/>
                  <a:gd name="connsiteX7" fmla="*/ 255842 w 404812"/>
                  <a:gd name="connsiteY7" fmla="*/ 0 h 338232"/>
                  <a:gd name="connsiteX8" fmla="*/ 147828 w 404812"/>
                  <a:gd name="connsiteY8" fmla="*/ 0 h 338232"/>
                  <a:gd name="connsiteX9" fmla="*/ 146400 w 404812"/>
                  <a:gd name="connsiteY9" fmla="*/ 195358 h 338232"/>
                  <a:gd name="connsiteX10" fmla="*/ 178213 w 404812"/>
                  <a:gd name="connsiteY10" fmla="*/ 121634 h 338232"/>
                  <a:gd name="connsiteX11" fmla="*/ 198882 w 404812"/>
                  <a:gd name="connsiteY11" fmla="*/ 69151 h 338232"/>
                  <a:gd name="connsiteX12" fmla="*/ 204407 w 404812"/>
                  <a:gd name="connsiteY12" fmla="*/ 69151 h 338232"/>
                  <a:gd name="connsiteX13" fmla="*/ 225076 w 404812"/>
                  <a:gd name="connsiteY13" fmla="*/ 121634 h 338232"/>
                  <a:gd name="connsiteX14" fmla="*/ 256699 w 404812"/>
                  <a:gd name="connsiteY14" fmla="*/ 195358 h 338232"/>
                  <a:gd name="connsiteX15" fmla="*/ 146400 w 404812"/>
                  <a:gd name="connsiteY15" fmla="*/ 195358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812" h="338232">
                    <a:moveTo>
                      <a:pt x="147923" y="0"/>
                    </a:moveTo>
                    <a:lnTo>
                      <a:pt x="0" y="338233"/>
                    </a:lnTo>
                    <a:lnTo>
                      <a:pt x="84773" y="338233"/>
                    </a:lnTo>
                    <a:lnTo>
                      <a:pt x="116967" y="263557"/>
                    </a:lnTo>
                    <a:lnTo>
                      <a:pt x="285941" y="263557"/>
                    </a:lnTo>
                    <a:lnTo>
                      <a:pt x="317945" y="338233"/>
                    </a:lnTo>
                    <a:lnTo>
                      <a:pt x="404813" y="338233"/>
                    </a:lnTo>
                    <a:lnTo>
                      <a:pt x="255842" y="0"/>
                    </a:lnTo>
                    <a:lnTo>
                      <a:pt x="147828" y="0"/>
                    </a:lnTo>
                    <a:close/>
                    <a:moveTo>
                      <a:pt x="146400" y="195358"/>
                    </a:moveTo>
                    <a:lnTo>
                      <a:pt x="178213" y="121634"/>
                    </a:lnTo>
                    <a:lnTo>
                      <a:pt x="198882" y="69151"/>
                    </a:lnTo>
                    <a:lnTo>
                      <a:pt x="204407" y="69151"/>
                    </a:lnTo>
                    <a:lnTo>
                      <a:pt x="225076" y="121634"/>
                    </a:lnTo>
                    <a:lnTo>
                      <a:pt x="256699" y="195358"/>
                    </a:lnTo>
                    <a:lnTo>
                      <a:pt x="146400" y="195358"/>
                    </a:lnTo>
                    <a:close/>
                  </a:path>
                </a:pathLst>
              </a:custGeom>
              <a:grpFill/>
              <a:ln w="9525" cap="flat">
                <a:noFill/>
                <a:prstDash val="solid"/>
                <a:miter/>
              </a:ln>
            </p:spPr>
            <p:txBody>
              <a:bodyPr rtlCol="0" anchor="ctr"/>
              <a:lstStyle/>
              <a:p>
                <a:endParaRPr lang="lt-LT"/>
              </a:p>
            </p:txBody>
          </p:sp>
          <p:sp>
            <p:nvSpPr>
              <p:cNvPr id="28" name="Laisva forma: figūra 27">
                <a:extLst>
                  <a:ext uri="{FF2B5EF4-FFF2-40B4-BE49-F238E27FC236}">
                    <a16:creationId xmlns:a16="http://schemas.microsoft.com/office/drawing/2014/main" id="{F650E706-1AAD-A6F9-6ECE-13DC8E43D4AD}"/>
                  </a:ext>
                </a:extLst>
              </p:cNvPr>
              <p:cNvSpPr/>
              <p:nvPr/>
            </p:nvSpPr>
            <p:spPr>
              <a:xfrm>
                <a:off x="7883080" y="3776567"/>
                <a:ext cx="326135" cy="338232"/>
              </a:xfrm>
              <a:custGeom>
                <a:avLst/>
                <a:gdLst>
                  <a:gd name="connsiteX0" fmla="*/ 250412 w 326135"/>
                  <a:gd name="connsiteY0" fmla="*/ 163068 h 338232"/>
                  <a:gd name="connsiteX1" fmla="*/ 253937 w 326135"/>
                  <a:gd name="connsiteY1" fmla="*/ 231172 h 338232"/>
                  <a:gd name="connsiteX2" fmla="*/ 248317 w 326135"/>
                  <a:gd name="connsiteY2" fmla="*/ 231172 h 338232"/>
                  <a:gd name="connsiteX3" fmla="*/ 201930 w 326135"/>
                  <a:gd name="connsiteY3" fmla="*/ 160020 h 338232"/>
                  <a:gd name="connsiteX4" fmla="*/ 80772 w 326135"/>
                  <a:gd name="connsiteY4" fmla="*/ 0 h 338232"/>
                  <a:gd name="connsiteX5" fmla="*/ 0 w 326135"/>
                  <a:gd name="connsiteY5" fmla="*/ 0 h 338232"/>
                  <a:gd name="connsiteX6" fmla="*/ 0 w 326135"/>
                  <a:gd name="connsiteY6" fmla="*/ 338233 h 338232"/>
                  <a:gd name="connsiteX7" fmla="*/ 75724 w 326135"/>
                  <a:gd name="connsiteY7" fmla="*/ 338233 h 338232"/>
                  <a:gd name="connsiteX8" fmla="*/ 75724 w 326135"/>
                  <a:gd name="connsiteY8" fmla="*/ 175165 h 338232"/>
                  <a:gd name="connsiteX9" fmla="*/ 72676 w 326135"/>
                  <a:gd name="connsiteY9" fmla="*/ 113062 h 338232"/>
                  <a:gd name="connsiteX10" fmla="*/ 77724 w 326135"/>
                  <a:gd name="connsiteY10" fmla="*/ 113062 h 338232"/>
                  <a:gd name="connsiteX11" fmla="*/ 120682 w 326135"/>
                  <a:gd name="connsiteY11" fmla="*/ 176689 h 338232"/>
                  <a:gd name="connsiteX12" fmla="*/ 245364 w 326135"/>
                  <a:gd name="connsiteY12" fmla="*/ 338233 h 338232"/>
                  <a:gd name="connsiteX13" fmla="*/ 326136 w 326135"/>
                  <a:gd name="connsiteY13" fmla="*/ 338233 h 338232"/>
                  <a:gd name="connsiteX14" fmla="*/ 326136 w 326135"/>
                  <a:gd name="connsiteY14" fmla="*/ 0 h 338232"/>
                  <a:gd name="connsiteX15" fmla="*/ 250412 w 326135"/>
                  <a:gd name="connsiteY15" fmla="*/ 0 h 338232"/>
                  <a:gd name="connsiteX16" fmla="*/ 250412 w 326135"/>
                  <a:gd name="connsiteY16" fmla="*/ 163068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6135" h="338232">
                    <a:moveTo>
                      <a:pt x="250412" y="163068"/>
                    </a:moveTo>
                    <a:lnTo>
                      <a:pt x="253937" y="231172"/>
                    </a:lnTo>
                    <a:lnTo>
                      <a:pt x="248317" y="231172"/>
                    </a:lnTo>
                    <a:lnTo>
                      <a:pt x="201930" y="160020"/>
                    </a:lnTo>
                    <a:lnTo>
                      <a:pt x="80772" y="0"/>
                    </a:lnTo>
                    <a:lnTo>
                      <a:pt x="0" y="0"/>
                    </a:lnTo>
                    <a:lnTo>
                      <a:pt x="0" y="338233"/>
                    </a:lnTo>
                    <a:lnTo>
                      <a:pt x="75724" y="338233"/>
                    </a:lnTo>
                    <a:lnTo>
                      <a:pt x="75724" y="175165"/>
                    </a:lnTo>
                    <a:lnTo>
                      <a:pt x="72676" y="113062"/>
                    </a:lnTo>
                    <a:lnTo>
                      <a:pt x="77724" y="113062"/>
                    </a:lnTo>
                    <a:lnTo>
                      <a:pt x="120682" y="176689"/>
                    </a:lnTo>
                    <a:lnTo>
                      <a:pt x="245364" y="338233"/>
                    </a:lnTo>
                    <a:lnTo>
                      <a:pt x="326136" y="338233"/>
                    </a:lnTo>
                    <a:lnTo>
                      <a:pt x="326136" y="0"/>
                    </a:lnTo>
                    <a:lnTo>
                      <a:pt x="250412" y="0"/>
                    </a:lnTo>
                    <a:lnTo>
                      <a:pt x="250412" y="163068"/>
                    </a:lnTo>
                    <a:close/>
                  </a:path>
                </a:pathLst>
              </a:custGeom>
              <a:grpFill/>
              <a:ln w="9525" cap="flat">
                <a:noFill/>
                <a:prstDash val="solid"/>
                <a:miter/>
              </a:ln>
            </p:spPr>
            <p:txBody>
              <a:bodyPr rtlCol="0" anchor="ctr"/>
              <a:lstStyle/>
              <a:p>
                <a:endParaRPr lang="lt-LT"/>
              </a:p>
            </p:txBody>
          </p:sp>
          <p:sp>
            <p:nvSpPr>
              <p:cNvPr id="29" name="Laisva forma: figūra 28">
                <a:extLst>
                  <a:ext uri="{FF2B5EF4-FFF2-40B4-BE49-F238E27FC236}">
                    <a16:creationId xmlns:a16="http://schemas.microsoft.com/office/drawing/2014/main" id="{A604C437-7150-6E4A-C8B2-D386B4E61D00}"/>
                  </a:ext>
                </a:extLst>
              </p:cNvPr>
              <p:cNvSpPr/>
              <p:nvPr/>
            </p:nvSpPr>
            <p:spPr>
              <a:xfrm>
                <a:off x="8284940" y="3776567"/>
                <a:ext cx="75723" cy="338232"/>
              </a:xfrm>
              <a:custGeom>
                <a:avLst/>
                <a:gdLst>
                  <a:gd name="connsiteX0" fmla="*/ 0 w 75723"/>
                  <a:gd name="connsiteY0" fmla="*/ 0 h 338232"/>
                  <a:gd name="connsiteX1" fmla="*/ 75724 w 75723"/>
                  <a:gd name="connsiteY1" fmla="*/ 0 h 338232"/>
                  <a:gd name="connsiteX2" fmla="*/ 75724 w 75723"/>
                  <a:gd name="connsiteY2" fmla="*/ 338233 h 338232"/>
                  <a:gd name="connsiteX3" fmla="*/ 0 w 75723"/>
                  <a:gd name="connsiteY3" fmla="*/ 338233 h 338232"/>
                </a:gdLst>
                <a:ahLst/>
                <a:cxnLst>
                  <a:cxn ang="0">
                    <a:pos x="connsiteX0" y="connsiteY0"/>
                  </a:cxn>
                  <a:cxn ang="0">
                    <a:pos x="connsiteX1" y="connsiteY1"/>
                  </a:cxn>
                  <a:cxn ang="0">
                    <a:pos x="connsiteX2" y="connsiteY2"/>
                  </a:cxn>
                  <a:cxn ang="0">
                    <a:pos x="connsiteX3" y="connsiteY3"/>
                  </a:cxn>
                </a:cxnLst>
                <a:rect l="l" t="t" r="r" b="b"/>
                <a:pathLst>
                  <a:path w="75723" h="338232">
                    <a:moveTo>
                      <a:pt x="0" y="0"/>
                    </a:moveTo>
                    <a:lnTo>
                      <a:pt x="75724" y="0"/>
                    </a:lnTo>
                    <a:lnTo>
                      <a:pt x="75724" y="338233"/>
                    </a:lnTo>
                    <a:lnTo>
                      <a:pt x="0" y="338233"/>
                    </a:lnTo>
                    <a:close/>
                  </a:path>
                </a:pathLst>
              </a:custGeom>
              <a:grpFill/>
              <a:ln w="9525" cap="flat">
                <a:noFill/>
                <a:prstDash val="solid"/>
                <a:miter/>
              </a:ln>
            </p:spPr>
            <p:txBody>
              <a:bodyPr rtlCol="0" anchor="ctr"/>
              <a:lstStyle/>
              <a:p>
                <a:endParaRPr lang="lt-LT"/>
              </a:p>
            </p:txBody>
          </p:sp>
          <p:sp>
            <p:nvSpPr>
              <p:cNvPr id="30" name="Laisva forma: figūra 29">
                <a:extLst>
                  <a:ext uri="{FF2B5EF4-FFF2-40B4-BE49-F238E27FC236}">
                    <a16:creationId xmlns:a16="http://schemas.microsoft.com/office/drawing/2014/main" id="{834100AB-BB56-C772-5DBA-032E5913E8FF}"/>
                  </a:ext>
                </a:extLst>
              </p:cNvPr>
              <p:cNvSpPr/>
              <p:nvPr/>
            </p:nvSpPr>
            <p:spPr>
              <a:xfrm>
                <a:off x="8423148" y="3776471"/>
                <a:ext cx="301847" cy="343281"/>
              </a:xfrm>
              <a:custGeom>
                <a:avLst/>
                <a:gdLst>
                  <a:gd name="connsiteX0" fmla="*/ 221742 w 301847"/>
                  <a:gd name="connsiteY0" fmla="*/ 204597 h 343281"/>
                  <a:gd name="connsiteX1" fmla="*/ 216408 w 301847"/>
                  <a:gd name="connsiteY1" fmla="*/ 242411 h 343281"/>
                  <a:gd name="connsiteX2" fmla="*/ 195929 w 301847"/>
                  <a:gd name="connsiteY2" fmla="*/ 263366 h 343281"/>
                  <a:gd name="connsiteX3" fmla="*/ 150495 w 301847"/>
                  <a:gd name="connsiteY3" fmla="*/ 269653 h 343281"/>
                  <a:gd name="connsiteX4" fmla="*/ 105537 w 301847"/>
                  <a:gd name="connsiteY4" fmla="*/ 262795 h 343281"/>
                  <a:gd name="connsiteX5" fmla="*/ 85344 w 301847"/>
                  <a:gd name="connsiteY5" fmla="*/ 240887 h 343281"/>
                  <a:gd name="connsiteX6" fmla="*/ 80296 w 301847"/>
                  <a:gd name="connsiteY6" fmla="*/ 200978 h 343281"/>
                  <a:gd name="connsiteX7" fmla="*/ 80296 w 301847"/>
                  <a:gd name="connsiteY7" fmla="*/ 186309 h 343281"/>
                  <a:gd name="connsiteX8" fmla="*/ 0 w 301847"/>
                  <a:gd name="connsiteY8" fmla="*/ 186309 h 343281"/>
                  <a:gd name="connsiteX9" fmla="*/ 0 w 301847"/>
                  <a:gd name="connsiteY9" fmla="*/ 200978 h 343281"/>
                  <a:gd name="connsiteX10" fmla="*/ 14668 w 301847"/>
                  <a:gd name="connsiteY10" fmla="*/ 277178 h 343281"/>
                  <a:gd name="connsiteX11" fmla="*/ 62675 w 301847"/>
                  <a:gd name="connsiteY11" fmla="*/ 326136 h 343281"/>
                  <a:gd name="connsiteX12" fmla="*/ 150495 w 301847"/>
                  <a:gd name="connsiteY12" fmla="*/ 343281 h 343281"/>
                  <a:gd name="connsiteX13" fmla="*/ 238792 w 301847"/>
                  <a:gd name="connsiteY13" fmla="*/ 326612 h 343281"/>
                  <a:gd name="connsiteX14" fmla="*/ 286988 w 301847"/>
                  <a:gd name="connsiteY14" fmla="*/ 278892 h 343281"/>
                  <a:gd name="connsiteX15" fmla="*/ 301847 w 301847"/>
                  <a:gd name="connsiteY15" fmla="*/ 204407 h 343281"/>
                  <a:gd name="connsiteX16" fmla="*/ 301847 w 301847"/>
                  <a:gd name="connsiteY16" fmla="*/ 0 h 343281"/>
                  <a:gd name="connsiteX17" fmla="*/ 221552 w 301847"/>
                  <a:gd name="connsiteY17" fmla="*/ 0 h 343281"/>
                  <a:gd name="connsiteX18" fmla="*/ 221552 w 301847"/>
                  <a:gd name="connsiteY18" fmla="*/ 204407 h 34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1847" h="343281">
                    <a:moveTo>
                      <a:pt x="221742" y="204597"/>
                    </a:moveTo>
                    <a:cubicBezTo>
                      <a:pt x="221742" y="220123"/>
                      <a:pt x="219932" y="232696"/>
                      <a:pt x="216408" y="242411"/>
                    </a:cubicBezTo>
                    <a:cubicBezTo>
                      <a:pt x="212884" y="252222"/>
                      <a:pt x="206026" y="259175"/>
                      <a:pt x="195929" y="263366"/>
                    </a:cubicBezTo>
                    <a:cubicBezTo>
                      <a:pt x="185833" y="267557"/>
                      <a:pt x="170688" y="269653"/>
                      <a:pt x="150495" y="269653"/>
                    </a:cubicBezTo>
                    <a:cubicBezTo>
                      <a:pt x="130302" y="269653"/>
                      <a:pt x="115634" y="267367"/>
                      <a:pt x="105537" y="262795"/>
                    </a:cubicBezTo>
                    <a:cubicBezTo>
                      <a:pt x="95441" y="258223"/>
                      <a:pt x="88678" y="250889"/>
                      <a:pt x="85344" y="240887"/>
                    </a:cubicBezTo>
                    <a:cubicBezTo>
                      <a:pt x="82010" y="230791"/>
                      <a:pt x="80296" y="217456"/>
                      <a:pt x="80296" y="200978"/>
                    </a:cubicBezTo>
                    <a:lnTo>
                      <a:pt x="80296" y="186309"/>
                    </a:lnTo>
                    <a:lnTo>
                      <a:pt x="0" y="186309"/>
                    </a:lnTo>
                    <a:lnTo>
                      <a:pt x="0" y="200978"/>
                    </a:lnTo>
                    <a:cubicBezTo>
                      <a:pt x="0" y="230600"/>
                      <a:pt x="4858" y="256032"/>
                      <a:pt x="14668" y="277178"/>
                    </a:cubicBezTo>
                    <a:cubicBezTo>
                      <a:pt x="24384" y="298418"/>
                      <a:pt x="40386" y="314706"/>
                      <a:pt x="62675" y="326136"/>
                    </a:cubicBezTo>
                    <a:cubicBezTo>
                      <a:pt x="84867" y="337566"/>
                      <a:pt x="114205" y="343281"/>
                      <a:pt x="150495" y="343281"/>
                    </a:cubicBezTo>
                    <a:cubicBezTo>
                      <a:pt x="186785" y="343281"/>
                      <a:pt x="216598" y="337757"/>
                      <a:pt x="238792" y="326612"/>
                    </a:cubicBezTo>
                    <a:cubicBezTo>
                      <a:pt x="260985" y="315468"/>
                      <a:pt x="277082" y="299561"/>
                      <a:pt x="286988" y="278892"/>
                    </a:cubicBezTo>
                    <a:cubicBezTo>
                      <a:pt x="296894" y="258223"/>
                      <a:pt x="301847" y="233363"/>
                      <a:pt x="301847" y="204407"/>
                    </a:cubicBezTo>
                    <a:lnTo>
                      <a:pt x="301847" y="0"/>
                    </a:lnTo>
                    <a:lnTo>
                      <a:pt x="221552" y="0"/>
                    </a:lnTo>
                    <a:lnTo>
                      <a:pt x="221552" y="204407"/>
                    </a:lnTo>
                    <a:close/>
                  </a:path>
                </a:pathLst>
              </a:custGeom>
              <a:grpFill/>
              <a:ln w="9525" cap="flat">
                <a:noFill/>
                <a:prstDash val="solid"/>
                <a:miter/>
              </a:ln>
            </p:spPr>
            <p:txBody>
              <a:bodyPr rtlCol="0" anchor="ctr"/>
              <a:lstStyle/>
              <a:p>
                <a:endParaRPr lang="lt-LT"/>
              </a:p>
            </p:txBody>
          </p:sp>
          <p:sp>
            <p:nvSpPr>
              <p:cNvPr id="31" name="Laisva forma: figūra 30">
                <a:extLst>
                  <a:ext uri="{FF2B5EF4-FFF2-40B4-BE49-F238E27FC236}">
                    <a16:creationId xmlns:a16="http://schemas.microsoft.com/office/drawing/2014/main" id="{012D8E20-BCCB-AF01-3DF8-DF9DC16FBD40}"/>
                  </a:ext>
                </a:extLst>
              </p:cNvPr>
              <p:cNvSpPr/>
              <p:nvPr/>
            </p:nvSpPr>
            <p:spPr>
              <a:xfrm>
                <a:off x="8775573" y="3776567"/>
                <a:ext cx="404907" cy="338232"/>
              </a:xfrm>
              <a:custGeom>
                <a:avLst/>
                <a:gdLst>
                  <a:gd name="connsiteX0" fmla="*/ 318040 w 404907"/>
                  <a:gd name="connsiteY0" fmla="*/ 338233 h 338232"/>
                  <a:gd name="connsiteX1" fmla="*/ 404908 w 404907"/>
                  <a:gd name="connsiteY1" fmla="*/ 338233 h 338232"/>
                  <a:gd name="connsiteX2" fmla="*/ 255937 w 404907"/>
                  <a:gd name="connsiteY2" fmla="*/ 0 h 338232"/>
                  <a:gd name="connsiteX3" fmla="*/ 147923 w 404907"/>
                  <a:gd name="connsiteY3" fmla="*/ 0 h 338232"/>
                  <a:gd name="connsiteX4" fmla="*/ 0 w 404907"/>
                  <a:gd name="connsiteY4" fmla="*/ 338233 h 338232"/>
                  <a:gd name="connsiteX5" fmla="*/ 84772 w 404907"/>
                  <a:gd name="connsiteY5" fmla="*/ 338233 h 338232"/>
                  <a:gd name="connsiteX6" fmla="*/ 116967 w 404907"/>
                  <a:gd name="connsiteY6" fmla="*/ 263557 h 338232"/>
                  <a:gd name="connsiteX7" fmla="*/ 285941 w 404907"/>
                  <a:gd name="connsiteY7" fmla="*/ 263557 h 338232"/>
                  <a:gd name="connsiteX8" fmla="*/ 317945 w 404907"/>
                  <a:gd name="connsiteY8" fmla="*/ 338233 h 338232"/>
                  <a:gd name="connsiteX9" fmla="*/ 146399 w 404907"/>
                  <a:gd name="connsiteY9" fmla="*/ 195358 h 338232"/>
                  <a:gd name="connsiteX10" fmla="*/ 178213 w 404907"/>
                  <a:gd name="connsiteY10" fmla="*/ 121634 h 338232"/>
                  <a:gd name="connsiteX11" fmla="*/ 198882 w 404907"/>
                  <a:gd name="connsiteY11" fmla="*/ 69151 h 338232"/>
                  <a:gd name="connsiteX12" fmla="*/ 204407 w 404907"/>
                  <a:gd name="connsiteY12" fmla="*/ 69151 h 338232"/>
                  <a:gd name="connsiteX13" fmla="*/ 225076 w 404907"/>
                  <a:gd name="connsiteY13" fmla="*/ 121634 h 338232"/>
                  <a:gd name="connsiteX14" fmla="*/ 256699 w 404907"/>
                  <a:gd name="connsiteY14" fmla="*/ 195358 h 338232"/>
                  <a:gd name="connsiteX15" fmla="*/ 146399 w 404907"/>
                  <a:gd name="connsiteY15" fmla="*/ 195358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907" h="338232">
                    <a:moveTo>
                      <a:pt x="318040" y="338233"/>
                    </a:moveTo>
                    <a:lnTo>
                      <a:pt x="404908" y="338233"/>
                    </a:lnTo>
                    <a:lnTo>
                      <a:pt x="255937" y="0"/>
                    </a:lnTo>
                    <a:lnTo>
                      <a:pt x="147923" y="0"/>
                    </a:lnTo>
                    <a:lnTo>
                      <a:pt x="0" y="338233"/>
                    </a:lnTo>
                    <a:lnTo>
                      <a:pt x="84772" y="338233"/>
                    </a:lnTo>
                    <a:lnTo>
                      <a:pt x="116967" y="263557"/>
                    </a:lnTo>
                    <a:lnTo>
                      <a:pt x="285941" y="263557"/>
                    </a:lnTo>
                    <a:lnTo>
                      <a:pt x="317945" y="338233"/>
                    </a:lnTo>
                    <a:close/>
                    <a:moveTo>
                      <a:pt x="146399" y="195358"/>
                    </a:moveTo>
                    <a:lnTo>
                      <a:pt x="178213" y="121634"/>
                    </a:lnTo>
                    <a:lnTo>
                      <a:pt x="198882" y="69151"/>
                    </a:lnTo>
                    <a:lnTo>
                      <a:pt x="204407" y="69151"/>
                    </a:lnTo>
                    <a:lnTo>
                      <a:pt x="225076" y="121634"/>
                    </a:lnTo>
                    <a:lnTo>
                      <a:pt x="256699" y="195358"/>
                    </a:lnTo>
                    <a:lnTo>
                      <a:pt x="146399" y="195358"/>
                    </a:lnTo>
                    <a:close/>
                  </a:path>
                </a:pathLst>
              </a:custGeom>
              <a:grpFill/>
              <a:ln w="9525" cap="flat">
                <a:noFill/>
                <a:prstDash val="solid"/>
                <a:miter/>
              </a:ln>
            </p:spPr>
            <p:txBody>
              <a:bodyPr rtlCol="0" anchor="ctr"/>
              <a:lstStyle/>
              <a:p>
                <a:endParaRPr lang="lt-LT"/>
              </a:p>
            </p:txBody>
          </p:sp>
        </p:grpSp>
      </p:grpSp>
      <p:sp>
        <p:nvSpPr>
          <p:cNvPr id="34" name="Text Placeholder 2">
            <a:extLst>
              <a:ext uri="{FF2B5EF4-FFF2-40B4-BE49-F238E27FC236}">
                <a16:creationId xmlns:a16="http://schemas.microsoft.com/office/drawing/2014/main" id="{B3AC2251-90E7-7EFF-FB13-0389657A5E80}"/>
              </a:ext>
            </a:extLst>
          </p:cNvPr>
          <p:cNvSpPr>
            <a:spLocks noGrp="1"/>
          </p:cNvSpPr>
          <p:nvPr>
            <p:ph type="body" idx="1" hasCustomPrompt="1"/>
          </p:nvPr>
        </p:nvSpPr>
        <p:spPr>
          <a:xfrm>
            <a:off x="8675688" y="3429000"/>
            <a:ext cx="2520950" cy="906531"/>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dirty="0"/>
              <a:t>Skaitovo vardas</a:t>
            </a:r>
          </a:p>
        </p:txBody>
      </p:sp>
      <p:sp>
        <p:nvSpPr>
          <p:cNvPr id="35" name="Content Placeholder 3">
            <a:extLst>
              <a:ext uri="{FF2B5EF4-FFF2-40B4-BE49-F238E27FC236}">
                <a16:creationId xmlns:a16="http://schemas.microsoft.com/office/drawing/2014/main" id="{7A9CB671-7AD7-667B-C0C9-AAADA5E857C6}"/>
              </a:ext>
            </a:extLst>
          </p:cNvPr>
          <p:cNvSpPr>
            <a:spLocks noGrp="1"/>
          </p:cNvSpPr>
          <p:nvPr>
            <p:ph sz="half" idx="2" hasCustomPrompt="1"/>
          </p:nvPr>
        </p:nvSpPr>
        <p:spPr>
          <a:xfrm>
            <a:off x="8675688" y="4508982"/>
            <a:ext cx="2520950" cy="1799743"/>
          </a:xfrm>
        </p:spPr>
        <p:txBody>
          <a:bodyPr>
            <a:normAutofit/>
          </a:bodyPr>
          <a:lstStyle>
            <a:lvl1pPr marL="0" indent="0" algn="l">
              <a:buNone/>
              <a:defRPr sz="1100"/>
            </a:lvl1pPr>
            <a:lvl2pPr>
              <a:defRPr sz="2000"/>
            </a:lvl2pPr>
            <a:lvl3pPr>
              <a:defRPr sz="1800"/>
            </a:lvl3pPr>
            <a:lvl4pPr>
              <a:defRPr sz="1600"/>
            </a:lvl4pPr>
            <a:lvl5pPr>
              <a:defRPr sz="1600"/>
            </a:lvl5pPr>
          </a:lstStyle>
          <a:p>
            <a:pPr lvl="0"/>
            <a:r>
              <a:rPr lang="lt-LT" dirty="0"/>
              <a:t>Skaitovo kontaktai</a:t>
            </a:r>
          </a:p>
          <a:p>
            <a:r>
              <a:rPr lang="lt-LT" dirty="0"/>
              <a:t>+3706 87 66 000</a:t>
            </a:r>
          </a:p>
          <a:p>
            <a:r>
              <a:rPr lang="lt-LT" dirty="0" err="1"/>
              <a:t>info@vilniausvystymas.lt</a:t>
            </a:r>
            <a:endParaRPr lang="lt-LT" dirty="0"/>
          </a:p>
        </p:txBody>
      </p:sp>
    </p:spTree>
    <p:extLst>
      <p:ext uri="{BB962C8B-B14F-4D97-AF65-F5344CB8AC3E}">
        <p14:creationId xmlns:p14="http://schemas.microsoft.com/office/powerpoint/2010/main" val="2453330271"/>
      </p:ext>
    </p:extLst>
  </p:cSld>
  <p:clrMapOvr>
    <a:overrideClrMapping bg1="lt1" tx1="dk1" bg2="lt2" tx2="dk2" accent1="accent1" accent2="accent2" accent3="accent3" accent4="accent4" accent5="accent5" accent6="accent6" hlink="hlink" folHlink="folHlink"/>
  </p:clrMapOvr>
  <p:hf hd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arpinė Temos skaidr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36E40-990F-CDF1-EE5E-9C54DFF892E7}"/>
              </a:ext>
            </a:extLst>
          </p:cNvPr>
          <p:cNvSpPr>
            <a:spLocks noGrp="1"/>
          </p:cNvSpPr>
          <p:nvPr>
            <p:ph type="ctrTitle" hasCustomPrompt="1"/>
          </p:nvPr>
        </p:nvSpPr>
        <p:spPr>
          <a:xfrm>
            <a:off x="1176083" y="3429000"/>
            <a:ext cx="9491918" cy="2879725"/>
          </a:xfrm>
        </p:spPr>
        <p:txBody>
          <a:bodyPr bIns="36000" anchor="ctr">
            <a:normAutofit/>
          </a:bodyPr>
          <a:lstStyle>
            <a:lvl1pPr marL="0" algn="l">
              <a:lnSpc>
                <a:spcPct val="90000"/>
              </a:lnSpc>
              <a:spcBef>
                <a:spcPts val="0"/>
              </a:spcBef>
              <a:defRPr sz="6600"/>
            </a:lvl1pPr>
          </a:lstStyle>
          <a:p>
            <a:r>
              <a:rPr lang="lt-LT" dirty="0"/>
              <a:t>TARPINĖS </a:t>
            </a:r>
            <a:br>
              <a:rPr lang="lt-LT" dirty="0"/>
            </a:br>
            <a:r>
              <a:rPr lang="lt-LT" dirty="0"/>
              <a:t>SKAIDRĖS </a:t>
            </a:r>
            <a:br>
              <a:rPr lang="lt-LT" dirty="0"/>
            </a:br>
            <a:r>
              <a:rPr lang="lt-LT" dirty="0"/>
              <a:t>PAVADINIMAS</a:t>
            </a:r>
            <a:endParaRPr lang="en-LT" dirty="0"/>
          </a:p>
        </p:txBody>
      </p:sp>
    </p:spTree>
    <p:extLst>
      <p:ext uri="{BB962C8B-B14F-4D97-AF65-F5344CB8AC3E}">
        <p14:creationId xmlns:p14="http://schemas.microsoft.com/office/powerpoint/2010/main" val="587353934"/>
      </p:ext>
    </p:extLst>
  </p:cSld>
  <p:clrMapOvr>
    <a:masterClrMapping/>
  </p:clrMapOvr>
  <p:hf hd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arpinė temos skaidrė su antriniu tekst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36E40-990F-CDF1-EE5E-9C54DFF892E7}"/>
              </a:ext>
            </a:extLst>
          </p:cNvPr>
          <p:cNvSpPr>
            <a:spLocks noGrp="1"/>
          </p:cNvSpPr>
          <p:nvPr>
            <p:ph type="ctrTitle" hasCustomPrompt="1"/>
          </p:nvPr>
        </p:nvSpPr>
        <p:spPr>
          <a:xfrm>
            <a:off x="1176082" y="3429000"/>
            <a:ext cx="10020555" cy="2579955"/>
          </a:xfrm>
        </p:spPr>
        <p:txBody>
          <a:bodyPr bIns="36000" anchor="ctr">
            <a:normAutofit/>
          </a:bodyPr>
          <a:lstStyle>
            <a:lvl1pPr marL="0" algn="l">
              <a:lnSpc>
                <a:spcPct val="90000"/>
              </a:lnSpc>
              <a:spcBef>
                <a:spcPts val="0"/>
              </a:spcBef>
              <a:defRPr sz="6600"/>
            </a:lvl1pPr>
          </a:lstStyle>
          <a:p>
            <a:r>
              <a:rPr lang="lt-LT" dirty="0"/>
              <a:t>TARPINĖS </a:t>
            </a:r>
            <a:br>
              <a:rPr lang="lt-LT" dirty="0"/>
            </a:br>
            <a:r>
              <a:rPr lang="lt-LT" dirty="0"/>
              <a:t>SKAIDRĖS </a:t>
            </a:r>
            <a:br>
              <a:rPr lang="lt-LT" dirty="0"/>
            </a:br>
            <a:r>
              <a:rPr lang="lt-LT" dirty="0"/>
              <a:t>PAVADINIMAS</a:t>
            </a:r>
            <a:endParaRPr lang="en-LT" dirty="0"/>
          </a:p>
        </p:txBody>
      </p:sp>
      <p:sp>
        <p:nvSpPr>
          <p:cNvPr id="3" name="Text Placeholder 2">
            <a:extLst>
              <a:ext uri="{FF2B5EF4-FFF2-40B4-BE49-F238E27FC236}">
                <a16:creationId xmlns:a16="http://schemas.microsoft.com/office/drawing/2014/main" id="{A56EA1C6-D805-66BC-5843-8B68DB6F524C}"/>
              </a:ext>
            </a:extLst>
          </p:cNvPr>
          <p:cNvSpPr>
            <a:spLocks noGrp="1"/>
          </p:cNvSpPr>
          <p:nvPr>
            <p:ph type="body" idx="1"/>
          </p:nvPr>
        </p:nvSpPr>
        <p:spPr>
          <a:xfrm>
            <a:off x="1176083" y="6008956"/>
            <a:ext cx="10020555" cy="479765"/>
          </a:xfrm>
        </p:spPr>
        <p:txBody>
          <a:bodyPr anchor="b"/>
          <a:lstStyle>
            <a:lvl1pPr marL="0" indent="0">
              <a:buNone/>
              <a:defRPr sz="2400">
                <a:solidFill>
                  <a:schemeClr val="tx2"/>
                </a:solidFill>
                <a:latin typeface="Clash Display Medium"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dirty="0"/>
              <a:t>Spustelėkite, kad galėtumėte redaguoti šablono teksto stilius</a:t>
            </a:r>
          </a:p>
        </p:txBody>
      </p:sp>
    </p:spTree>
    <p:extLst>
      <p:ext uri="{BB962C8B-B14F-4D97-AF65-F5344CB8AC3E}">
        <p14:creationId xmlns:p14="http://schemas.microsoft.com/office/powerpoint/2010/main" val="3810094860"/>
      </p:ext>
    </p:extLst>
  </p:cSld>
  <p:clrMapOvr>
    <a:masterClrMapping/>
  </p:clrMapOvr>
  <p:hf hd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Visiškai Tušč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421832"/>
      </p:ext>
    </p:extLst>
  </p:cSld>
  <p:clrMapOvr>
    <a:masterClrMapping/>
  </p:clrMapOvr>
  <p:hf hdr="0"/>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76B4B7-7F31-2689-C389-3CF7E00BC197}"/>
              </a:ext>
            </a:extLst>
          </p:cNvPr>
          <p:cNvSpPr>
            <a:spLocks noGrp="1"/>
          </p:cNvSpPr>
          <p:nvPr>
            <p:ph type="dt" sz="half" idx="10"/>
          </p:nvPr>
        </p:nvSpPr>
        <p:spPr/>
        <p:txBody>
          <a:bodyPr/>
          <a:lstStyle/>
          <a:p>
            <a:r>
              <a:rPr lang="en-US"/>
              <a:t>2022-11-09</a:t>
            </a:r>
            <a:endParaRPr lang="en-LT"/>
          </a:p>
        </p:txBody>
      </p:sp>
      <p:sp>
        <p:nvSpPr>
          <p:cNvPr id="3" name="Footer Placeholder 2">
            <a:extLst>
              <a:ext uri="{FF2B5EF4-FFF2-40B4-BE49-F238E27FC236}">
                <a16:creationId xmlns:a16="http://schemas.microsoft.com/office/drawing/2014/main" id="{31E5BAE8-0D49-48CC-C6A6-3C1B843FCC22}"/>
              </a:ext>
            </a:extLst>
          </p:cNvPr>
          <p:cNvSpPr>
            <a:spLocks noGrp="1"/>
          </p:cNvSpPr>
          <p:nvPr>
            <p:ph type="ftr" sz="quarter" idx="11"/>
          </p:nvPr>
        </p:nvSpPr>
        <p:spPr/>
        <p:txBody>
          <a:bodyPr/>
          <a:lstStyle/>
          <a:p>
            <a:r>
              <a:rPr lang="en-GB"/>
              <a:t>VILNIAUS VYSTYMO KOMPANIJA</a:t>
            </a:r>
            <a:endParaRPr lang="en-LT"/>
          </a:p>
        </p:txBody>
      </p:sp>
      <p:sp>
        <p:nvSpPr>
          <p:cNvPr id="4" name="Slide Number Placeholder 3">
            <a:extLst>
              <a:ext uri="{FF2B5EF4-FFF2-40B4-BE49-F238E27FC236}">
                <a16:creationId xmlns:a16="http://schemas.microsoft.com/office/drawing/2014/main" id="{3A47DBDD-363A-9EDF-E999-5170DC03CB3E}"/>
              </a:ext>
            </a:extLst>
          </p:cNvPr>
          <p:cNvSpPr>
            <a:spLocks noGrp="1"/>
          </p:cNvSpPr>
          <p:nvPr>
            <p:ph type="sldNum" sz="quarter" idx="12"/>
          </p:nvPr>
        </p:nvSpPr>
        <p:spPr/>
        <p:txBody>
          <a:bodyPr/>
          <a:lstStyle/>
          <a:p>
            <a:fld id="{96A2724C-3255-754F-837D-4B9E719020A6}" type="slidenum">
              <a:rPr lang="en-LT" smtClean="0"/>
              <a:t>‹#›</a:t>
            </a:fld>
            <a:endParaRPr lang="en-LT"/>
          </a:p>
        </p:txBody>
      </p:sp>
    </p:spTree>
    <p:extLst>
      <p:ext uri="{BB962C8B-B14F-4D97-AF65-F5344CB8AC3E}">
        <p14:creationId xmlns:p14="http://schemas.microsoft.com/office/powerpoint/2010/main" val="1607898428"/>
      </p:ext>
    </p:extLst>
  </p:cSld>
  <p:clrMapOvr>
    <a:masterClrMapping/>
  </p:clrMapOvr>
  <p:hf hdr="0"/>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D04C5-F7DD-D3A8-FAB0-F483D4FE07D7}"/>
              </a:ext>
            </a:extLst>
          </p:cNvPr>
          <p:cNvSpPr>
            <a:spLocks noGrp="1"/>
          </p:cNvSpPr>
          <p:nvPr>
            <p:ph type="title"/>
          </p:nvPr>
        </p:nvSpPr>
        <p:spPr/>
        <p:txBody>
          <a:bodyPr/>
          <a:lstStyle/>
          <a:p>
            <a:r>
              <a:rPr lang="lt-LT"/>
              <a:t>Spustelėję redaguokite stilių</a:t>
            </a:r>
            <a:endParaRPr lang="en-LT"/>
          </a:p>
        </p:txBody>
      </p:sp>
      <p:sp>
        <p:nvSpPr>
          <p:cNvPr id="3" name="Date Placeholder 2">
            <a:extLst>
              <a:ext uri="{FF2B5EF4-FFF2-40B4-BE49-F238E27FC236}">
                <a16:creationId xmlns:a16="http://schemas.microsoft.com/office/drawing/2014/main" id="{98470940-CF16-2C3F-9B49-571B3CDCA155}"/>
              </a:ext>
            </a:extLst>
          </p:cNvPr>
          <p:cNvSpPr>
            <a:spLocks noGrp="1"/>
          </p:cNvSpPr>
          <p:nvPr>
            <p:ph type="dt" sz="half" idx="10"/>
          </p:nvPr>
        </p:nvSpPr>
        <p:spPr/>
        <p:txBody>
          <a:bodyPr/>
          <a:lstStyle/>
          <a:p>
            <a:r>
              <a:rPr lang="en-US"/>
              <a:t>2022-11-09</a:t>
            </a:r>
            <a:endParaRPr lang="en-LT"/>
          </a:p>
        </p:txBody>
      </p:sp>
      <p:sp>
        <p:nvSpPr>
          <p:cNvPr id="4" name="Footer Placeholder 3">
            <a:extLst>
              <a:ext uri="{FF2B5EF4-FFF2-40B4-BE49-F238E27FC236}">
                <a16:creationId xmlns:a16="http://schemas.microsoft.com/office/drawing/2014/main" id="{2375342F-88FA-84D5-0979-BF2FA8CEFAD3}"/>
              </a:ext>
            </a:extLst>
          </p:cNvPr>
          <p:cNvSpPr>
            <a:spLocks noGrp="1"/>
          </p:cNvSpPr>
          <p:nvPr>
            <p:ph type="ftr" sz="quarter" idx="11"/>
          </p:nvPr>
        </p:nvSpPr>
        <p:spPr/>
        <p:txBody>
          <a:bodyPr/>
          <a:lstStyle/>
          <a:p>
            <a:r>
              <a:rPr lang="en-GB"/>
              <a:t>VILNIAUS VYSTYMO KOMPANIJA</a:t>
            </a:r>
            <a:endParaRPr lang="en-LT"/>
          </a:p>
        </p:txBody>
      </p:sp>
      <p:sp>
        <p:nvSpPr>
          <p:cNvPr id="5" name="Slide Number Placeholder 4">
            <a:extLst>
              <a:ext uri="{FF2B5EF4-FFF2-40B4-BE49-F238E27FC236}">
                <a16:creationId xmlns:a16="http://schemas.microsoft.com/office/drawing/2014/main" id="{36F92653-C90B-934E-41F1-50A6B9510B2E}"/>
              </a:ext>
            </a:extLst>
          </p:cNvPr>
          <p:cNvSpPr>
            <a:spLocks noGrp="1"/>
          </p:cNvSpPr>
          <p:nvPr>
            <p:ph type="sldNum" sz="quarter" idx="12"/>
          </p:nvPr>
        </p:nvSpPr>
        <p:spPr/>
        <p:txBody>
          <a:bodyPr/>
          <a:lstStyle/>
          <a:p>
            <a:fld id="{96A2724C-3255-754F-837D-4B9E719020A6}" type="slidenum">
              <a:rPr lang="en-LT" smtClean="0"/>
              <a:t>‹#›</a:t>
            </a:fld>
            <a:endParaRPr lang="en-LT"/>
          </a:p>
        </p:txBody>
      </p:sp>
    </p:spTree>
    <p:extLst>
      <p:ext uri="{BB962C8B-B14F-4D97-AF65-F5344CB8AC3E}">
        <p14:creationId xmlns:p14="http://schemas.microsoft.com/office/powerpoint/2010/main" val="2798084477"/>
      </p:ext>
    </p:extLst>
  </p:cSld>
  <p:clrMapOvr>
    <a:masterClrMapping/>
  </p:clrMapOvr>
  <p:hf hdr="0"/>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4FA4D-2B44-1905-A8C6-822227A90112}"/>
              </a:ext>
            </a:extLst>
          </p:cNvPr>
          <p:cNvSpPr>
            <a:spLocks noGrp="1"/>
          </p:cNvSpPr>
          <p:nvPr>
            <p:ph type="title"/>
          </p:nvPr>
        </p:nvSpPr>
        <p:spPr/>
        <p:txBody>
          <a:bodyPr/>
          <a:lstStyle/>
          <a:p>
            <a:r>
              <a:rPr lang="lt-LT"/>
              <a:t>Spustelėję redaguokite stilių</a:t>
            </a:r>
            <a:endParaRPr lang="en-LT"/>
          </a:p>
        </p:txBody>
      </p:sp>
      <p:sp>
        <p:nvSpPr>
          <p:cNvPr id="3" name="Content Placeholder 2">
            <a:extLst>
              <a:ext uri="{FF2B5EF4-FFF2-40B4-BE49-F238E27FC236}">
                <a16:creationId xmlns:a16="http://schemas.microsoft.com/office/drawing/2014/main" id="{7D37DFE1-AC54-3FC0-1535-5AAD0E5F3950}"/>
              </a:ext>
            </a:extLst>
          </p:cNvPr>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LT"/>
          </a:p>
        </p:txBody>
      </p:sp>
      <p:sp>
        <p:nvSpPr>
          <p:cNvPr id="4" name="Date Placeholder 3">
            <a:extLst>
              <a:ext uri="{FF2B5EF4-FFF2-40B4-BE49-F238E27FC236}">
                <a16:creationId xmlns:a16="http://schemas.microsoft.com/office/drawing/2014/main" id="{F8A80578-C592-6697-4161-8AC03353297D}"/>
              </a:ext>
            </a:extLst>
          </p:cNvPr>
          <p:cNvSpPr>
            <a:spLocks noGrp="1"/>
          </p:cNvSpPr>
          <p:nvPr>
            <p:ph type="dt" sz="half" idx="10"/>
          </p:nvPr>
        </p:nvSpPr>
        <p:spPr/>
        <p:txBody>
          <a:bodyPr/>
          <a:lstStyle/>
          <a:p>
            <a:r>
              <a:rPr lang="en-US"/>
              <a:t>2022-11-09</a:t>
            </a:r>
            <a:endParaRPr lang="en-LT"/>
          </a:p>
        </p:txBody>
      </p:sp>
      <p:sp>
        <p:nvSpPr>
          <p:cNvPr id="5" name="Footer Placeholder 4">
            <a:extLst>
              <a:ext uri="{FF2B5EF4-FFF2-40B4-BE49-F238E27FC236}">
                <a16:creationId xmlns:a16="http://schemas.microsoft.com/office/drawing/2014/main" id="{F8C5563D-21AA-5FE2-9905-71EC515A8B40}"/>
              </a:ext>
            </a:extLst>
          </p:cNvPr>
          <p:cNvSpPr>
            <a:spLocks noGrp="1"/>
          </p:cNvSpPr>
          <p:nvPr>
            <p:ph type="ftr" sz="quarter" idx="11"/>
          </p:nvPr>
        </p:nvSpPr>
        <p:spPr/>
        <p:txBody>
          <a:bodyPr/>
          <a:lstStyle/>
          <a:p>
            <a:r>
              <a:rPr lang="en-GB"/>
              <a:t>VILNIAUS VYSTYMO KOMPANIJA</a:t>
            </a:r>
            <a:endParaRPr lang="en-LT"/>
          </a:p>
        </p:txBody>
      </p:sp>
      <p:sp>
        <p:nvSpPr>
          <p:cNvPr id="6" name="Slide Number Placeholder 5">
            <a:extLst>
              <a:ext uri="{FF2B5EF4-FFF2-40B4-BE49-F238E27FC236}">
                <a16:creationId xmlns:a16="http://schemas.microsoft.com/office/drawing/2014/main" id="{3F84EE61-07FA-1BC6-BF4B-C73C5C778582}"/>
              </a:ext>
            </a:extLst>
          </p:cNvPr>
          <p:cNvSpPr>
            <a:spLocks noGrp="1"/>
          </p:cNvSpPr>
          <p:nvPr>
            <p:ph type="sldNum" sz="quarter" idx="12"/>
          </p:nvPr>
        </p:nvSpPr>
        <p:spPr/>
        <p:txBody>
          <a:bodyPr/>
          <a:lstStyle/>
          <a:p>
            <a:fld id="{96A2724C-3255-754F-837D-4B9E719020A6}" type="slidenum">
              <a:rPr lang="en-LT" smtClean="0"/>
              <a:t>‹#›</a:t>
            </a:fld>
            <a:endParaRPr lang="en-LT"/>
          </a:p>
        </p:txBody>
      </p:sp>
    </p:spTree>
    <p:extLst>
      <p:ext uri="{BB962C8B-B14F-4D97-AF65-F5344CB8AC3E}">
        <p14:creationId xmlns:p14="http://schemas.microsoft.com/office/powerpoint/2010/main" val="3208874561"/>
      </p:ext>
    </p:extLst>
  </p:cSld>
  <p:clrMapOvr>
    <a:masterClrMapping/>
  </p:clrMapOvr>
  <p:hf hdr="0"/>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2E84-D29A-EF83-D7EB-0CB239FD539E}"/>
              </a:ext>
            </a:extLst>
          </p:cNvPr>
          <p:cNvSpPr>
            <a:spLocks noGrp="1"/>
          </p:cNvSpPr>
          <p:nvPr>
            <p:ph type="title"/>
          </p:nvPr>
        </p:nvSpPr>
        <p:spPr/>
        <p:txBody>
          <a:bodyPr/>
          <a:lstStyle/>
          <a:p>
            <a:r>
              <a:rPr lang="lt-LT"/>
              <a:t>Spustelėję redaguokite stilių</a:t>
            </a:r>
            <a:endParaRPr lang="en-LT"/>
          </a:p>
        </p:txBody>
      </p:sp>
      <p:sp>
        <p:nvSpPr>
          <p:cNvPr id="3" name="Content Placeholder 2">
            <a:extLst>
              <a:ext uri="{FF2B5EF4-FFF2-40B4-BE49-F238E27FC236}">
                <a16:creationId xmlns:a16="http://schemas.microsoft.com/office/drawing/2014/main" id="{ABFD1E55-8EBC-A1EA-45D4-890D8395502F}"/>
              </a:ext>
            </a:extLst>
          </p:cNvPr>
          <p:cNvSpPr>
            <a:spLocks noGrp="1"/>
          </p:cNvSpPr>
          <p:nvPr>
            <p:ph sz="half" idx="1"/>
          </p:nvPr>
        </p:nvSpPr>
        <p:spPr>
          <a:xfrm>
            <a:off x="576264" y="1825625"/>
            <a:ext cx="5219700" cy="4483100"/>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4" name="Content Placeholder 3">
            <a:extLst>
              <a:ext uri="{FF2B5EF4-FFF2-40B4-BE49-F238E27FC236}">
                <a16:creationId xmlns:a16="http://schemas.microsoft.com/office/drawing/2014/main" id="{EA4AB8E5-5915-86A9-2150-F3FC22757107}"/>
              </a:ext>
            </a:extLst>
          </p:cNvPr>
          <p:cNvSpPr>
            <a:spLocks noGrp="1"/>
          </p:cNvSpPr>
          <p:nvPr>
            <p:ph sz="half" idx="2"/>
          </p:nvPr>
        </p:nvSpPr>
        <p:spPr>
          <a:xfrm>
            <a:off x="5975350" y="1825625"/>
            <a:ext cx="5221288" cy="4483100"/>
          </a:xfrm>
        </p:spPr>
        <p:txBody>
          <a:bodyPr>
            <a:normAutofit/>
          </a:bodyPr>
          <a:lstStyle>
            <a:lvl1pPr>
              <a:defRPr sz="1400"/>
            </a:lvl1pPr>
            <a:lvl2pPr>
              <a:defRPr sz="1200"/>
            </a:lvl2pPr>
            <a:lvl3pPr>
              <a:defRPr sz="1100"/>
            </a:lvl3pPr>
            <a:lvl4pPr>
              <a:defRPr sz="1050"/>
            </a:lvl4pPr>
            <a:lvl5pPr>
              <a:defRPr sz="1050"/>
            </a:lvl5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LT"/>
          </a:p>
        </p:txBody>
      </p:sp>
      <p:sp>
        <p:nvSpPr>
          <p:cNvPr id="5" name="Date Placeholder 4">
            <a:extLst>
              <a:ext uri="{FF2B5EF4-FFF2-40B4-BE49-F238E27FC236}">
                <a16:creationId xmlns:a16="http://schemas.microsoft.com/office/drawing/2014/main" id="{DE729100-C1F8-829C-5F68-F1AFB3278F24}"/>
              </a:ext>
            </a:extLst>
          </p:cNvPr>
          <p:cNvSpPr>
            <a:spLocks noGrp="1"/>
          </p:cNvSpPr>
          <p:nvPr>
            <p:ph type="dt" sz="half" idx="10"/>
          </p:nvPr>
        </p:nvSpPr>
        <p:spPr/>
        <p:txBody>
          <a:bodyPr/>
          <a:lstStyle/>
          <a:p>
            <a:r>
              <a:rPr lang="en-US"/>
              <a:t>2022-11-09</a:t>
            </a:r>
            <a:endParaRPr lang="en-LT"/>
          </a:p>
        </p:txBody>
      </p:sp>
      <p:sp>
        <p:nvSpPr>
          <p:cNvPr id="6" name="Footer Placeholder 5">
            <a:extLst>
              <a:ext uri="{FF2B5EF4-FFF2-40B4-BE49-F238E27FC236}">
                <a16:creationId xmlns:a16="http://schemas.microsoft.com/office/drawing/2014/main" id="{1D82E1C4-5D1A-0703-C61F-C0A6D2813827}"/>
              </a:ext>
            </a:extLst>
          </p:cNvPr>
          <p:cNvSpPr>
            <a:spLocks noGrp="1"/>
          </p:cNvSpPr>
          <p:nvPr>
            <p:ph type="ftr" sz="quarter" idx="11"/>
          </p:nvPr>
        </p:nvSpPr>
        <p:spPr/>
        <p:txBody>
          <a:bodyPr/>
          <a:lstStyle/>
          <a:p>
            <a:r>
              <a:rPr lang="en-GB"/>
              <a:t>VILNIAUS VYSTYMO KOMPANIJA</a:t>
            </a:r>
            <a:endParaRPr lang="en-LT"/>
          </a:p>
        </p:txBody>
      </p:sp>
      <p:sp>
        <p:nvSpPr>
          <p:cNvPr id="7" name="Slide Number Placeholder 6">
            <a:extLst>
              <a:ext uri="{FF2B5EF4-FFF2-40B4-BE49-F238E27FC236}">
                <a16:creationId xmlns:a16="http://schemas.microsoft.com/office/drawing/2014/main" id="{57AB934B-05F7-BCEF-055D-08FBA53D5E47}"/>
              </a:ext>
            </a:extLst>
          </p:cNvPr>
          <p:cNvSpPr>
            <a:spLocks noGrp="1"/>
          </p:cNvSpPr>
          <p:nvPr>
            <p:ph type="sldNum" sz="quarter" idx="12"/>
          </p:nvPr>
        </p:nvSpPr>
        <p:spPr/>
        <p:txBody>
          <a:bodyPr/>
          <a:lstStyle/>
          <a:p>
            <a:fld id="{96A2724C-3255-754F-837D-4B9E719020A6}" type="slidenum">
              <a:rPr lang="en-LT" smtClean="0"/>
              <a:t>‹#›</a:t>
            </a:fld>
            <a:endParaRPr lang="en-LT"/>
          </a:p>
        </p:txBody>
      </p:sp>
    </p:spTree>
    <p:extLst>
      <p:ext uri="{BB962C8B-B14F-4D97-AF65-F5344CB8AC3E}">
        <p14:creationId xmlns:p14="http://schemas.microsoft.com/office/powerpoint/2010/main" val="1355400887"/>
      </p:ext>
    </p:extLst>
  </p:cSld>
  <p:clrMapOvr>
    <a:masterClrMapping/>
  </p:clrMapOvr>
  <p:hf hdr="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rys turinia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2E84-D29A-EF83-D7EB-0CB239FD539E}"/>
              </a:ext>
            </a:extLst>
          </p:cNvPr>
          <p:cNvSpPr>
            <a:spLocks noGrp="1"/>
          </p:cNvSpPr>
          <p:nvPr>
            <p:ph type="title"/>
          </p:nvPr>
        </p:nvSpPr>
        <p:spPr/>
        <p:txBody>
          <a:bodyPr/>
          <a:lstStyle/>
          <a:p>
            <a:r>
              <a:rPr lang="lt-LT"/>
              <a:t>Spustelėję redaguokite stilių</a:t>
            </a:r>
            <a:endParaRPr lang="en-LT"/>
          </a:p>
        </p:txBody>
      </p:sp>
      <p:sp>
        <p:nvSpPr>
          <p:cNvPr id="3" name="Content Placeholder 2">
            <a:extLst>
              <a:ext uri="{FF2B5EF4-FFF2-40B4-BE49-F238E27FC236}">
                <a16:creationId xmlns:a16="http://schemas.microsoft.com/office/drawing/2014/main" id="{ABFD1E55-8EBC-A1EA-45D4-890D8395502F}"/>
              </a:ext>
            </a:extLst>
          </p:cNvPr>
          <p:cNvSpPr>
            <a:spLocks noGrp="1"/>
          </p:cNvSpPr>
          <p:nvPr>
            <p:ph sz="half" idx="1"/>
          </p:nvPr>
        </p:nvSpPr>
        <p:spPr>
          <a:xfrm>
            <a:off x="576264" y="1825625"/>
            <a:ext cx="3419474" cy="4483100"/>
          </a:xfrm>
        </p:spPr>
        <p:txBody>
          <a:bodyPr>
            <a:normAutofit/>
          </a:bodyPr>
          <a:lstStyle>
            <a:lvl1pPr>
              <a:defRPr sz="2400"/>
            </a:lvl1pPr>
            <a:lvl2pPr>
              <a:defRPr sz="2000"/>
            </a:lvl2pPr>
            <a:lvl3pPr>
              <a:defRPr sz="1800"/>
            </a:lvl3pPr>
            <a:lvl4pPr>
              <a:defRPr sz="1600"/>
            </a:lvl4pPr>
            <a:lvl5pPr>
              <a:defRPr sz="160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5" name="Date Placeholder 4">
            <a:extLst>
              <a:ext uri="{FF2B5EF4-FFF2-40B4-BE49-F238E27FC236}">
                <a16:creationId xmlns:a16="http://schemas.microsoft.com/office/drawing/2014/main" id="{DE729100-C1F8-829C-5F68-F1AFB3278F24}"/>
              </a:ext>
            </a:extLst>
          </p:cNvPr>
          <p:cNvSpPr>
            <a:spLocks noGrp="1"/>
          </p:cNvSpPr>
          <p:nvPr>
            <p:ph type="dt" sz="half" idx="10"/>
          </p:nvPr>
        </p:nvSpPr>
        <p:spPr/>
        <p:txBody>
          <a:bodyPr/>
          <a:lstStyle/>
          <a:p>
            <a:r>
              <a:rPr lang="en-US"/>
              <a:t>2022-11-09</a:t>
            </a:r>
            <a:endParaRPr lang="en-LT"/>
          </a:p>
        </p:txBody>
      </p:sp>
      <p:sp>
        <p:nvSpPr>
          <p:cNvPr id="6" name="Footer Placeholder 5">
            <a:extLst>
              <a:ext uri="{FF2B5EF4-FFF2-40B4-BE49-F238E27FC236}">
                <a16:creationId xmlns:a16="http://schemas.microsoft.com/office/drawing/2014/main" id="{1D82E1C4-5D1A-0703-C61F-C0A6D2813827}"/>
              </a:ext>
            </a:extLst>
          </p:cNvPr>
          <p:cNvSpPr>
            <a:spLocks noGrp="1"/>
          </p:cNvSpPr>
          <p:nvPr>
            <p:ph type="ftr" sz="quarter" idx="11"/>
          </p:nvPr>
        </p:nvSpPr>
        <p:spPr/>
        <p:txBody>
          <a:bodyPr/>
          <a:lstStyle/>
          <a:p>
            <a:r>
              <a:rPr lang="en-GB"/>
              <a:t>VILNIAUS VYSTYMO KOMPANIJA</a:t>
            </a:r>
            <a:endParaRPr lang="en-LT"/>
          </a:p>
        </p:txBody>
      </p:sp>
      <p:sp>
        <p:nvSpPr>
          <p:cNvPr id="7" name="Slide Number Placeholder 6">
            <a:extLst>
              <a:ext uri="{FF2B5EF4-FFF2-40B4-BE49-F238E27FC236}">
                <a16:creationId xmlns:a16="http://schemas.microsoft.com/office/drawing/2014/main" id="{57AB934B-05F7-BCEF-055D-08FBA53D5E47}"/>
              </a:ext>
            </a:extLst>
          </p:cNvPr>
          <p:cNvSpPr>
            <a:spLocks noGrp="1"/>
          </p:cNvSpPr>
          <p:nvPr>
            <p:ph type="sldNum" sz="quarter" idx="12"/>
          </p:nvPr>
        </p:nvSpPr>
        <p:spPr/>
        <p:txBody>
          <a:bodyPr/>
          <a:lstStyle/>
          <a:p>
            <a:fld id="{96A2724C-3255-754F-837D-4B9E719020A6}" type="slidenum">
              <a:rPr lang="en-LT" smtClean="0"/>
              <a:t>‹#›</a:t>
            </a:fld>
            <a:endParaRPr lang="en-LT"/>
          </a:p>
        </p:txBody>
      </p:sp>
      <p:sp>
        <p:nvSpPr>
          <p:cNvPr id="8" name="Content Placeholder 2">
            <a:extLst>
              <a:ext uri="{FF2B5EF4-FFF2-40B4-BE49-F238E27FC236}">
                <a16:creationId xmlns:a16="http://schemas.microsoft.com/office/drawing/2014/main" id="{A8AFA2C6-76ED-2130-34CE-F92D24EC3BB5}"/>
              </a:ext>
            </a:extLst>
          </p:cNvPr>
          <p:cNvSpPr>
            <a:spLocks noGrp="1"/>
          </p:cNvSpPr>
          <p:nvPr>
            <p:ph sz="half" idx="13"/>
          </p:nvPr>
        </p:nvSpPr>
        <p:spPr>
          <a:xfrm>
            <a:off x="4176714" y="1825625"/>
            <a:ext cx="3419474" cy="4483100"/>
          </a:xfrm>
        </p:spPr>
        <p:txBody>
          <a:bodyPr>
            <a:normAutofit/>
          </a:bodyPr>
          <a:lstStyle>
            <a:lvl1pPr>
              <a:defRPr sz="2400"/>
            </a:lvl1pPr>
            <a:lvl2pPr>
              <a:defRPr sz="2000"/>
            </a:lvl2pPr>
            <a:lvl3pPr>
              <a:defRPr sz="1800"/>
            </a:lvl3pPr>
            <a:lvl4pPr>
              <a:defRPr sz="1600"/>
            </a:lvl4pPr>
            <a:lvl5pPr>
              <a:defRPr sz="160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9" name="Content Placeholder 2">
            <a:extLst>
              <a:ext uri="{FF2B5EF4-FFF2-40B4-BE49-F238E27FC236}">
                <a16:creationId xmlns:a16="http://schemas.microsoft.com/office/drawing/2014/main" id="{264727D1-80FB-CB70-B76F-AFA63967EE2E}"/>
              </a:ext>
            </a:extLst>
          </p:cNvPr>
          <p:cNvSpPr>
            <a:spLocks noGrp="1"/>
          </p:cNvSpPr>
          <p:nvPr>
            <p:ph sz="half" idx="14"/>
          </p:nvPr>
        </p:nvSpPr>
        <p:spPr>
          <a:xfrm>
            <a:off x="7777164" y="1825852"/>
            <a:ext cx="3419474" cy="4483100"/>
          </a:xfrm>
        </p:spPr>
        <p:txBody>
          <a:bodyPr>
            <a:normAutofit/>
          </a:bodyPr>
          <a:lstStyle>
            <a:lvl1pPr>
              <a:defRPr sz="2400"/>
            </a:lvl1pPr>
            <a:lvl2pPr>
              <a:defRPr sz="2000"/>
            </a:lvl2pPr>
            <a:lvl3pPr>
              <a:defRPr sz="1800"/>
            </a:lvl3pPr>
            <a:lvl4pPr>
              <a:defRPr sz="1600"/>
            </a:lvl4pPr>
            <a:lvl5pPr>
              <a:defRPr sz="160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Tree>
    <p:extLst>
      <p:ext uri="{BB962C8B-B14F-4D97-AF65-F5344CB8AC3E}">
        <p14:creationId xmlns:p14="http://schemas.microsoft.com/office/powerpoint/2010/main" val="1559961944"/>
      </p:ext>
    </p:extLst>
  </p:cSld>
  <p:clrMapOvr>
    <a:masterClrMapping/>
  </p:clrMapOvr>
  <p:hf hdr="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Keturi turiniai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2E84-D29A-EF83-D7EB-0CB239FD539E}"/>
              </a:ext>
            </a:extLst>
          </p:cNvPr>
          <p:cNvSpPr>
            <a:spLocks noGrp="1"/>
          </p:cNvSpPr>
          <p:nvPr>
            <p:ph type="title"/>
          </p:nvPr>
        </p:nvSpPr>
        <p:spPr/>
        <p:txBody>
          <a:bodyPr/>
          <a:lstStyle/>
          <a:p>
            <a:r>
              <a:rPr lang="lt-LT"/>
              <a:t>Spustelėję redaguokite stilių</a:t>
            </a:r>
            <a:endParaRPr lang="en-LT"/>
          </a:p>
        </p:txBody>
      </p:sp>
      <p:sp>
        <p:nvSpPr>
          <p:cNvPr id="3" name="Content Placeholder 2">
            <a:extLst>
              <a:ext uri="{FF2B5EF4-FFF2-40B4-BE49-F238E27FC236}">
                <a16:creationId xmlns:a16="http://schemas.microsoft.com/office/drawing/2014/main" id="{ABFD1E55-8EBC-A1EA-45D4-890D8395502F}"/>
              </a:ext>
            </a:extLst>
          </p:cNvPr>
          <p:cNvSpPr>
            <a:spLocks noGrp="1"/>
          </p:cNvSpPr>
          <p:nvPr>
            <p:ph sz="half" idx="1"/>
          </p:nvPr>
        </p:nvSpPr>
        <p:spPr>
          <a:xfrm>
            <a:off x="576264" y="1821628"/>
            <a:ext cx="5219700" cy="2207362"/>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4" name="Content Placeholder 3">
            <a:extLst>
              <a:ext uri="{FF2B5EF4-FFF2-40B4-BE49-F238E27FC236}">
                <a16:creationId xmlns:a16="http://schemas.microsoft.com/office/drawing/2014/main" id="{EA4AB8E5-5915-86A9-2150-F3FC22757107}"/>
              </a:ext>
            </a:extLst>
          </p:cNvPr>
          <p:cNvSpPr>
            <a:spLocks noGrp="1"/>
          </p:cNvSpPr>
          <p:nvPr>
            <p:ph sz="half" idx="2"/>
          </p:nvPr>
        </p:nvSpPr>
        <p:spPr>
          <a:xfrm>
            <a:off x="5975350" y="1821628"/>
            <a:ext cx="5221288" cy="2207362"/>
          </a:xfrm>
        </p:spPr>
        <p:txBody>
          <a:bodyPr>
            <a:normAutofit/>
          </a:bodyPr>
          <a:lstStyle>
            <a:lvl1pPr>
              <a:defRPr sz="1400"/>
            </a:lvl1pPr>
            <a:lvl2pPr>
              <a:defRPr sz="1200"/>
            </a:lvl2pPr>
            <a:lvl3pPr>
              <a:defRPr sz="1100"/>
            </a:lvl3pPr>
            <a:lvl4pPr>
              <a:defRPr sz="1050"/>
            </a:lvl4pPr>
            <a:lvl5pPr>
              <a:defRPr sz="1050"/>
            </a:lvl5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LT"/>
          </a:p>
        </p:txBody>
      </p:sp>
      <p:sp>
        <p:nvSpPr>
          <p:cNvPr id="5" name="Date Placeholder 4">
            <a:extLst>
              <a:ext uri="{FF2B5EF4-FFF2-40B4-BE49-F238E27FC236}">
                <a16:creationId xmlns:a16="http://schemas.microsoft.com/office/drawing/2014/main" id="{DE729100-C1F8-829C-5F68-F1AFB3278F24}"/>
              </a:ext>
            </a:extLst>
          </p:cNvPr>
          <p:cNvSpPr>
            <a:spLocks noGrp="1"/>
          </p:cNvSpPr>
          <p:nvPr>
            <p:ph type="dt" sz="half" idx="10"/>
          </p:nvPr>
        </p:nvSpPr>
        <p:spPr/>
        <p:txBody>
          <a:bodyPr/>
          <a:lstStyle/>
          <a:p>
            <a:r>
              <a:rPr lang="en-US"/>
              <a:t>2022-11-09</a:t>
            </a:r>
            <a:endParaRPr lang="en-LT"/>
          </a:p>
        </p:txBody>
      </p:sp>
      <p:sp>
        <p:nvSpPr>
          <p:cNvPr id="6" name="Footer Placeholder 5">
            <a:extLst>
              <a:ext uri="{FF2B5EF4-FFF2-40B4-BE49-F238E27FC236}">
                <a16:creationId xmlns:a16="http://schemas.microsoft.com/office/drawing/2014/main" id="{1D82E1C4-5D1A-0703-C61F-C0A6D2813827}"/>
              </a:ext>
            </a:extLst>
          </p:cNvPr>
          <p:cNvSpPr>
            <a:spLocks noGrp="1"/>
          </p:cNvSpPr>
          <p:nvPr>
            <p:ph type="ftr" sz="quarter" idx="11"/>
          </p:nvPr>
        </p:nvSpPr>
        <p:spPr/>
        <p:txBody>
          <a:bodyPr/>
          <a:lstStyle/>
          <a:p>
            <a:r>
              <a:rPr lang="en-GB"/>
              <a:t>VILNIAUS VYSTYMO KOMPANIJA</a:t>
            </a:r>
            <a:endParaRPr lang="en-LT"/>
          </a:p>
        </p:txBody>
      </p:sp>
      <p:sp>
        <p:nvSpPr>
          <p:cNvPr id="7" name="Slide Number Placeholder 6">
            <a:extLst>
              <a:ext uri="{FF2B5EF4-FFF2-40B4-BE49-F238E27FC236}">
                <a16:creationId xmlns:a16="http://schemas.microsoft.com/office/drawing/2014/main" id="{57AB934B-05F7-BCEF-055D-08FBA53D5E47}"/>
              </a:ext>
            </a:extLst>
          </p:cNvPr>
          <p:cNvSpPr>
            <a:spLocks noGrp="1"/>
          </p:cNvSpPr>
          <p:nvPr>
            <p:ph type="sldNum" sz="quarter" idx="12"/>
          </p:nvPr>
        </p:nvSpPr>
        <p:spPr/>
        <p:txBody>
          <a:bodyPr/>
          <a:lstStyle/>
          <a:p>
            <a:fld id="{96A2724C-3255-754F-837D-4B9E719020A6}" type="slidenum">
              <a:rPr lang="en-LT" smtClean="0"/>
              <a:t>‹#›</a:t>
            </a:fld>
            <a:endParaRPr lang="en-LT"/>
          </a:p>
        </p:txBody>
      </p:sp>
      <p:sp>
        <p:nvSpPr>
          <p:cNvPr id="8" name="Content Placeholder 2">
            <a:extLst>
              <a:ext uri="{FF2B5EF4-FFF2-40B4-BE49-F238E27FC236}">
                <a16:creationId xmlns:a16="http://schemas.microsoft.com/office/drawing/2014/main" id="{BA552BF8-287C-B12A-7BE5-B0459488191D}"/>
              </a:ext>
            </a:extLst>
          </p:cNvPr>
          <p:cNvSpPr>
            <a:spLocks noGrp="1"/>
          </p:cNvSpPr>
          <p:nvPr>
            <p:ph sz="half" idx="13"/>
          </p:nvPr>
        </p:nvSpPr>
        <p:spPr>
          <a:xfrm>
            <a:off x="584399" y="4101364"/>
            <a:ext cx="5219700" cy="2207362"/>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9" name="Content Placeholder 3">
            <a:extLst>
              <a:ext uri="{FF2B5EF4-FFF2-40B4-BE49-F238E27FC236}">
                <a16:creationId xmlns:a16="http://schemas.microsoft.com/office/drawing/2014/main" id="{4DD48963-FB7F-0CFF-1181-18F821BC8D57}"/>
              </a:ext>
            </a:extLst>
          </p:cNvPr>
          <p:cNvSpPr>
            <a:spLocks noGrp="1"/>
          </p:cNvSpPr>
          <p:nvPr>
            <p:ph sz="half" idx="14"/>
          </p:nvPr>
        </p:nvSpPr>
        <p:spPr>
          <a:xfrm>
            <a:off x="5983485" y="4101364"/>
            <a:ext cx="5221288" cy="2207362"/>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Tree>
    <p:extLst>
      <p:ext uri="{BB962C8B-B14F-4D97-AF65-F5344CB8AC3E}">
        <p14:creationId xmlns:p14="http://schemas.microsoft.com/office/powerpoint/2010/main" val="3713956986"/>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2E84-D29A-EF83-D7EB-0CB239FD539E}"/>
              </a:ext>
            </a:extLst>
          </p:cNvPr>
          <p:cNvSpPr>
            <a:spLocks noGrp="1"/>
          </p:cNvSpPr>
          <p:nvPr>
            <p:ph type="title"/>
          </p:nvPr>
        </p:nvSpPr>
        <p:spPr/>
        <p:txBody>
          <a:bodyPr/>
          <a:lstStyle/>
          <a:p>
            <a:r>
              <a:rPr lang="en-US"/>
              <a:t>Click to edit Master title style</a:t>
            </a:r>
            <a:endParaRPr lang="en-LT"/>
          </a:p>
        </p:txBody>
      </p:sp>
      <p:sp>
        <p:nvSpPr>
          <p:cNvPr id="3" name="Content Placeholder 2">
            <a:extLst>
              <a:ext uri="{FF2B5EF4-FFF2-40B4-BE49-F238E27FC236}">
                <a16:creationId xmlns:a16="http://schemas.microsoft.com/office/drawing/2014/main" id="{ABFD1E55-8EBC-A1EA-45D4-890D8395502F}"/>
              </a:ext>
            </a:extLst>
          </p:cNvPr>
          <p:cNvSpPr>
            <a:spLocks noGrp="1"/>
          </p:cNvSpPr>
          <p:nvPr>
            <p:ph sz="half" idx="1"/>
          </p:nvPr>
        </p:nvSpPr>
        <p:spPr>
          <a:xfrm>
            <a:off x="576264" y="1825625"/>
            <a:ext cx="5219700" cy="4483100"/>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T" dirty="0"/>
          </a:p>
        </p:txBody>
      </p:sp>
      <p:sp>
        <p:nvSpPr>
          <p:cNvPr id="4" name="Content Placeholder 3">
            <a:extLst>
              <a:ext uri="{FF2B5EF4-FFF2-40B4-BE49-F238E27FC236}">
                <a16:creationId xmlns:a16="http://schemas.microsoft.com/office/drawing/2014/main" id="{EA4AB8E5-5915-86A9-2150-F3FC22757107}"/>
              </a:ext>
            </a:extLst>
          </p:cNvPr>
          <p:cNvSpPr>
            <a:spLocks noGrp="1"/>
          </p:cNvSpPr>
          <p:nvPr>
            <p:ph sz="half" idx="2"/>
          </p:nvPr>
        </p:nvSpPr>
        <p:spPr>
          <a:xfrm>
            <a:off x="5975350" y="1825625"/>
            <a:ext cx="5221288" cy="4483100"/>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T"/>
          </a:p>
        </p:txBody>
      </p:sp>
      <p:sp>
        <p:nvSpPr>
          <p:cNvPr id="5" name="Date Placeholder 4">
            <a:extLst>
              <a:ext uri="{FF2B5EF4-FFF2-40B4-BE49-F238E27FC236}">
                <a16:creationId xmlns:a16="http://schemas.microsoft.com/office/drawing/2014/main" id="{DE729100-C1F8-829C-5F68-F1AFB3278F24}"/>
              </a:ext>
            </a:extLst>
          </p:cNvPr>
          <p:cNvSpPr>
            <a:spLocks noGrp="1"/>
          </p:cNvSpPr>
          <p:nvPr>
            <p:ph type="dt" sz="half" idx="10"/>
          </p:nvPr>
        </p:nvSpPr>
        <p:spPr/>
        <p:txBody>
          <a:bodyPr/>
          <a:lstStyle/>
          <a:p>
            <a:r>
              <a:rPr lang="en-US"/>
              <a:t>2022-11-09</a:t>
            </a:r>
            <a:endParaRPr lang="en-LT"/>
          </a:p>
        </p:txBody>
      </p:sp>
      <p:sp>
        <p:nvSpPr>
          <p:cNvPr id="6" name="Footer Placeholder 5">
            <a:extLst>
              <a:ext uri="{FF2B5EF4-FFF2-40B4-BE49-F238E27FC236}">
                <a16:creationId xmlns:a16="http://schemas.microsoft.com/office/drawing/2014/main" id="{1D82E1C4-5D1A-0703-C61F-C0A6D2813827}"/>
              </a:ext>
            </a:extLst>
          </p:cNvPr>
          <p:cNvSpPr>
            <a:spLocks noGrp="1"/>
          </p:cNvSpPr>
          <p:nvPr>
            <p:ph type="ftr" sz="quarter" idx="11"/>
          </p:nvPr>
        </p:nvSpPr>
        <p:spPr/>
        <p:txBody>
          <a:bodyPr/>
          <a:lstStyle/>
          <a:p>
            <a:r>
              <a:rPr lang="en-GB"/>
              <a:t>VILNIAUS VYSTYMO KOMPANIJA</a:t>
            </a:r>
            <a:endParaRPr lang="en-LT"/>
          </a:p>
        </p:txBody>
      </p:sp>
      <p:sp>
        <p:nvSpPr>
          <p:cNvPr id="7" name="Slide Number Placeholder 6">
            <a:extLst>
              <a:ext uri="{FF2B5EF4-FFF2-40B4-BE49-F238E27FC236}">
                <a16:creationId xmlns:a16="http://schemas.microsoft.com/office/drawing/2014/main" id="{57AB934B-05F7-BCEF-055D-08FBA53D5E47}"/>
              </a:ext>
            </a:extLst>
          </p:cNvPr>
          <p:cNvSpPr>
            <a:spLocks noGrp="1"/>
          </p:cNvSpPr>
          <p:nvPr>
            <p:ph type="sldNum" sz="quarter" idx="12"/>
          </p:nvPr>
        </p:nvSpPr>
        <p:spPr/>
        <p:txBody>
          <a:bodyPr/>
          <a:lstStyle/>
          <a:p>
            <a:fld id="{96A2724C-3255-754F-837D-4B9E719020A6}" type="slidenum">
              <a:rPr lang="en-LT" smtClean="0"/>
              <a:t>‹#›</a:t>
            </a:fld>
            <a:endParaRPr lang="en-LT"/>
          </a:p>
        </p:txBody>
      </p:sp>
    </p:spTree>
    <p:extLst>
      <p:ext uri="{BB962C8B-B14F-4D97-AF65-F5344CB8AC3E}">
        <p14:creationId xmlns:p14="http://schemas.microsoft.com/office/powerpoint/2010/main" val="1868263382"/>
      </p:ext>
    </p:extLst>
  </p:cSld>
  <p:clrMapOvr>
    <a:masterClrMapping/>
  </p:clrMapOvr>
  <p:hf hdr="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Keturi turiniai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2E84-D29A-EF83-D7EB-0CB239FD539E}"/>
              </a:ext>
            </a:extLst>
          </p:cNvPr>
          <p:cNvSpPr>
            <a:spLocks noGrp="1"/>
          </p:cNvSpPr>
          <p:nvPr>
            <p:ph type="title"/>
          </p:nvPr>
        </p:nvSpPr>
        <p:spPr/>
        <p:txBody>
          <a:bodyPr/>
          <a:lstStyle/>
          <a:p>
            <a:r>
              <a:rPr lang="lt-LT"/>
              <a:t>Spustelėję redaguokite stilių</a:t>
            </a:r>
            <a:endParaRPr lang="en-LT"/>
          </a:p>
        </p:txBody>
      </p:sp>
      <p:sp>
        <p:nvSpPr>
          <p:cNvPr id="3" name="Content Placeholder 2">
            <a:extLst>
              <a:ext uri="{FF2B5EF4-FFF2-40B4-BE49-F238E27FC236}">
                <a16:creationId xmlns:a16="http://schemas.microsoft.com/office/drawing/2014/main" id="{ABFD1E55-8EBC-A1EA-45D4-890D8395502F}"/>
              </a:ext>
            </a:extLst>
          </p:cNvPr>
          <p:cNvSpPr>
            <a:spLocks noGrp="1"/>
          </p:cNvSpPr>
          <p:nvPr>
            <p:ph sz="half" idx="1"/>
          </p:nvPr>
        </p:nvSpPr>
        <p:spPr>
          <a:xfrm>
            <a:off x="576264" y="1825625"/>
            <a:ext cx="2519361" cy="4483100"/>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5" name="Date Placeholder 4">
            <a:extLst>
              <a:ext uri="{FF2B5EF4-FFF2-40B4-BE49-F238E27FC236}">
                <a16:creationId xmlns:a16="http://schemas.microsoft.com/office/drawing/2014/main" id="{DE729100-C1F8-829C-5F68-F1AFB3278F24}"/>
              </a:ext>
            </a:extLst>
          </p:cNvPr>
          <p:cNvSpPr>
            <a:spLocks noGrp="1"/>
          </p:cNvSpPr>
          <p:nvPr>
            <p:ph type="dt" sz="half" idx="10"/>
          </p:nvPr>
        </p:nvSpPr>
        <p:spPr/>
        <p:txBody>
          <a:bodyPr/>
          <a:lstStyle/>
          <a:p>
            <a:r>
              <a:rPr lang="en-US"/>
              <a:t>2022-11-09</a:t>
            </a:r>
            <a:endParaRPr lang="en-LT"/>
          </a:p>
        </p:txBody>
      </p:sp>
      <p:sp>
        <p:nvSpPr>
          <p:cNvPr id="6" name="Footer Placeholder 5">
            <a:extLst>
              <a:ext uri="{FF2B5EF4-FFF2-40B4-BE49-F238E27FC236}">
                <a16:creationId xmlns:a16="http://schemas.microsoft.com/office/drawing/2014/main" id="{1D82E1C4-5D1A-0703-C61F-C0A6D2813827}"/>
              </a:ext>
            </a:extLst>
          </p:cNvPr>
          <p:cNvSpPr>
            <a:spLocks noGrp="1"/>
          </p:cNvSpPr>
          <p:nvPr>
            <p:ph type="ftr" sz="quarter" idx="11"/>
          </p:nvPr>
        </p:nvSpPr>
        <p:spPr/>
        <p:txBody>
          <a:bodyPr/>
          <a:lstStyle/>
          <a:p>
            <a:r>
              <a:rPr lang="en-GB"/>
              <a:t>VILNIAUS VYSTYMO KOMPANIJA</a:t>
            </a:r>
            <a:endParaRPr lang="en-LT"/>
          </a:p>
        </p:txBody>
      </p:sp>
      <p:sp>
        <p:nvSpPr>
          <p:cNvPr id="7" name="Slide Number Placeholder 6">
            <a:extLst>
              <a:ext uri="{FF2B5EF4-FFF2-40B4-BE49-F238E27FC236}">
                <a16:creationId xmlns:a16="http://schemas.microsoft.com/office/drawing/2014/main" id="{57AB934B-05F7-BCEF-055D-08FBA53D5E47}"/>
              </a:ext>
            </a:extLst>
          </p:cNvPr>
          <p:cNvSpPr>
            <a:spLocks noGrp="1"/>
          </p:cNvSpPr>
          <p:nvPr>
            <p:ph type="sldNum" sz="quarter" idx="12"/>
          </p:nvPr>
        </p:nvSpPr>
        <p:spPr/>
        <p:txBody>
          <a:bodyPr/>
          <a:lstStyle/>
          <a:p>
            <a:fld id="{96A2724C-3255-754F-837D-4B9E719020A6}" type="slidenum">
              <a:rPr lang="en-LT" smtClean="0"/>
              <a:t>‹#›</a:t>
            </a:fld>
            <a:endParaRPr lang="en-LT"/>
          </a:p>
        </p:txBody>
      </p:sp>
      <p:sp>
        <p:nvSpPr>
          <p:cNvPr id="4" name="Content Placeholder 2">
            <a:extLst>
              <a:ext uri="{FF2B5EF4-FFF2-40B4-BE49-F238E27FC236}">
                <a16:creationId xmlns:a16="http://schemas.microsoft.com/office/drawing/2014/main" id="{A720EDE5-DD26-FE24-4A1B-55C160C8459E}"/>
              </a:ext>
            </a:extLst>
          </p:cNvPr>
          <p:cNvSpPr>
            <a:spLocks noGrp="1"/>
          </p:cNvSpPr>
          <p:nvPr>
            <p:ph sz="half" idx="13"/>
          </p:nvPr>
        </p:nvSpPr>
        <p:spPr>
          <a:xfrm>
            <a:off x="3272490" y="1825625"/>
            <a:ext cx="2519361" cy="4483100"/>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10" name="Content Placeholder 2">
            <a:extLst>
              <a:ext uri="{FF2B5EF4-FFF2-40B4-BE49-F238E27FC236}">
                <a16:creationId xmlns:a16="http://schemas.microsoft.com/office/drawing/2014/main" id="{9A09E3C9-7A54-C9FA-6F47-43C8603C2EC1}"/>
              </a:ext>
            </a:extLst>
          </p:cNvPr>
          <p:cNvSpPr>
            <a:spLocks noGrp="1"/>
          </p:cNvSpPr>
          <p:nvPr>
            <p:ph sz="half" idx="14"/>
          </p:nvPr>
        </p:nvSpPr>
        <p:spPr>
          <a:xfrm>
            <a:off x="5976939" y="1825625"/>
            <a:ext cx="2519361" cy="4483100"/>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11" name="Content Placeholder 2">
            <a:extLst>
              <a:ext uri="{FF2B5EF4-FFF2-40B4-BE49-F238E27FC236}">
                <a16:creationId xmlns:a16="http://schemas.microsoft.com/office/drawing/2014/main" id="{7A096752-651A-5FFF-8608-3935CE9A570D}"/>
              </a:ext>
            </a:extLst>
          </p:cNvPr>
          <p:cNvSpPr>
            <a:spLocks noGrp="1"/>
          </p:cNvSpPr>
          <p:nvPr>
            <p:ph sz="half" idx="15"/>
          </p:nvPr>
        </p:nvSpPr>
        <p:spPr>
          <a:xfrm>
            <a:off x="8677277" y="1825625"/>
            <a:ext cx="2519361" cy="4483100"/>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Tree>
    <p:extLst>
      <p:ext uri="{BB962C8B-B14F-4D97-AF65-F5344CB8AC3E}">
        <p14:creationId xmlns:p14="http://schemas.microsoft.com/office/powerpoint/2010/main" val="1995906677"/>
      </p:ext>
    </p:extLst>
  </p:cSld>
  <p:clrMapOvr>
    <a:masterClrMapping/>
  </p:clrMapOvr>
  <p:hf hdr="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Keturi turiniai_mažas aprašym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2E84-D29A-EF83-D7EB-0CB239FD539E}"/>
              </a:ext>
            </a:extLst>
          </p:cNvPr>
          <p:cNvSpPr>
            <a:spLocks noGrp="1"/>
          </p:cNvSpPr>
          <p:nvPr>
            <p:ph type="title"/>
          </p:nvPr>
        </p:nvSpPr>
        <p:spPr/>
        <p:txBody>
          <a:bodyPr/>
          <a:lstStyle/>
          <a:p>
            <a:r>
              <a:rPr lang="lt-LT"/>
              <a:t>Spustelėję redaguokite stilių</a:t>
            </a:r>
            <a:endParaRPr lang="en-LT"/>
          </a:p>
        </p:txBody>
      </p:sp>
      <p:sp>
        <p:nvSpPr>
          <p:cNvPr id="3" name="Content Placeholder 2">
            <a:extLst>
              <a:ext uri="{FF2B5EF4-FFF2-40B4-BE49-F238E27FC236}">
                <a16:creationId xmlns:a16="http://schemas.microsoft.com/office/drawing/2014/main" id="{ABFD1E55-8EBC-A1EA-45D4-890D8395502F}"/>
              </a:ext>
            </a:extLst>
          </p:cNvPr>
          <p:cNvSpPr>
            <a:spLocks noGrp="1"/>
          </p:cNvSpPr>
          <p:nvPr>
            <p:ph sz="half" idx="1"/>
          </p:nvPr>
        </p:nvSpPr>
        <p:spPr>
          <a:xfrm>
            <a:off x="576264" y="1825625"/>
            <a:ext cx="2519361" cy="3115543"/>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5" name="Date Placeholder 4">
            <a:extLst>
              <a:ext uri="{FF2B5EF4-FFF2-40B4-BE49-F238E27FC236}">
                <a16:creationId xmlns:a16="http://schemas.microsoft.com/office/drawing/2014/main" id="{DE729100-C1F8-829C-5F68-F1AFB3278F24}"/>
              </a:ext>
            </a:extLst>
          </p:cNvPr>
          <p:cNvSpPr>
            <a:spLocks noGrp="1"/>
          </p:cNvSpPr>
          <p:nvPr>
            <p:ph type="dt" sz="half" idx="10"/>
          </p:nvPr>
        </p:nvSpPr>
        <p:spPr/>
        <p:txBody>
          <a:bodyPr/>
          <a:lstStyle/>
          <a:p>
            <a:r>
              <a:rPr lang="en-US"/>
              <a:t>2022-11-09</a:t>
            </a:r>
            <a:endParaRPr lang="en-LT"/>
          </a:p>
        </p:txBody>
      </p:sp>
      <p:sp>
        <p:nvSpPr>
          <p:cNvPr id="6" name="Footer Placeholder 5">
            <a:extLst>
              <a:ext uri="{FF2B5EF4-FFF2-40B4-BE49-F238E27FC236}">
                <a16:creationId xmlns:a16="http://schemas.microsoft.com/office/drawing/2014/main" id="{1D82E1C4-5D1A-0703-C61F-C0A6D2813827}"/>
              </a:ext>
            </a:extLst>
          </p:cNvPr>
          <p:cNvSpPr>
            <a:spLocks noGrp="1"/>
          </p:cNvSpPr>
          <p:nvPr>
            <p:ph type="ftr" sz="quarter" idx="11"/>
          </p:nvPr>
        </p:nvSpPr>
        <p:spPr/>
        <p:txBody>
          <a:bodyPr/>
          <a:lstStyle/>
          <a:p>
            <a:r>
              <a:rPr lang="en-GB"/>
              <a:t>VILNIAUS VYSTYMO KOMPANIJA</a:t>
            </a:r>
            <a:endParaRPr lang="en-LT"/>
          </a:p>
        </p:txBody>
      </p:sp>
      <p:sp>
        <p:nvSpPr>
          <p:cNvPr id="7" name="Slide Number Placeholder 6">
            <a:extLst>
              <a:ext uri="{FF2B5EF4-FFF2-40B4-BE49-F238E27FC236}">
                <a16:creationId xmlns:a16="http://schemas.microsoft.com/office/drawing/2014/main" id="{57AB934B-05F7-BCEF-055D-08FBA53D5E47}"/>
              </a:ext>
            </a:extLst>
          </p:cNvPr>
          <p:cNvSpPr>
            <a:spLocks noGrp="1"/>
          </p:cNvSpPr>
          <p:nvPr>
            <p:ph type="sldNum" sz="quarter" idx="12"/>
          </p:nvPr>
        </p:nvSpPr>
        <p:spPr/>
        <p:txBody>
          <a:bodyPr/>
          <a:lstStyle/>
          <a:p>
            <a:fld id="{96A2724C-3255-754F-837D-4B9E719020A6}" type="slidenum">
              <a:rPr lang="en-LT" smtClean="0"/>
              <a:t>‹#›</a:t>
            </a:fld>
            <a:endParaRPr lang="en-LT"/>
          </a:p>
        </p:txBody>
      </p:sp>
      <p:sp>
        <p:nvSpPr>
          <p:cNvPr id="4" name="Content Placeholder 2">
            <a:extLst>
              <a:ext uri="{FF2B5EF4-FFF2-40B4-BE49-F238E27FC236}">
                <a16:creationId xmlns:a16="http://schemas.microsoft.com/office/drawing/2014/main" id="{A720EDE5-DD26-FE24-4A1B-55C160C8459E}"/>
              </a:ext>
            </a:extLst>
          </p:cNvPr>
          <p:cNvSpPr>
            <a:spLocks noGrp="1"/>
          </p:cNvSpPr>
          <p:nvPr>
            <p:ph sz="half" idx="13"/>
          </p:nvPr>
        </p:nvSpPr>
        <p:spPr>
          <a:xfrm>
            <a:off x="3272490" y="1825625"/>
            <a:ext cx="2519361" cy="3115543"/>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10" name="Content Placeholder 2">
            <a:extLst>
              <a:ext uri="{FF2B5EF4-FFF2-40B4-BE49-F238E27FC236}">
                <a16:creationId xmlns:a16="http://schemas.microsoft.com/office/drawing/2014/main" id="{9A09E3C9-7A54-C9FA-6F47-43C8603C2EC1}"/>
              </a:ext>
            </a:extLst>
          </p:cNvPr>
          <p:cNvSpPr>
            <a:spLocks noGrp="1"/>
          </p:cNvSpPr>
          <p:nvPr>
            <p:ph sz="half" idx="14"/>
          </p:nvPr>
        </p:nvSpPr>
        <p:spPr>
          <a:xfrm>
            <a:off x="5976939" y="1825625"/>
            <a:ext cx="2519361" cy="3115543"/>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11" name="Content Placeholder 2">
            <a:extLst>
              <a:ext uri="{FF2B5EF4-FFF2-40B4-BE49-F238E27FC236}">
                <a16:creationId xmlns:a16="http://schemas.microsoft.com/office/drawing/2014/main" id="{7A096752-651A-5FFF-8608-3935CE9A570D}"/>
              </a:ext>
            </a:extLst>
          </p:cNvPr>
          <p:cNvSpPr>
            <a:spLocks noGrp="1"/>
          </p:cNvSpPr>
          <p:nvPr>
            <p:ph sz="half" idx="15"/>
          </p:nvPr>
        </p:nvSpPr>
        <p:spPr>
          <a:xfrm>
            <a:off x="8677277" y="1825625"/>
            <a:ext cx="2519361" cy="3115543"/>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8" name="Content Placeholder 2">
            <a:extLst>
              <a:ext uri="{FF2B5EF4-FFF2-40B4-BE49-F238E27FC236}">
                <a16:creationId xmlns:a16="http://schemas.microsoft.com/office/drawing/2014/main" id="{BD37DD2F-5374-164C-DE47-705632DB90EA}"/>
              </a:ext>
            </a:extLst>
          </p:cNvPr>
          <p:cNvSpPr>
            <a:spLocks noGrp="1"/>
          </p:cNvSpPr>
          <p:nvPr>
            <p:ph sz="half" idx="16"/>
          </p:nvPr>
        </p:nvSpPr>
        <p:spPr>
          <a:xfrm>
            <a:off x="576264" y="5085184"/>
            <a:ext cx="2519361" cy="1223541"/>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9" name="Content Placeholder 2">
            <a:extLst>
              <a:ext uri="{FF2B5EF4-FFF2-40B4-BE49-F238E27FC236}">
                <a16:creationId xmlns:a16="http://schemas.microsoft.com/office/drawing/2014/main" id="{2EAA97C4-FCAF-0E19-65A4-BCB70D7FFB8E}"/>
              </a:ext>
            </a:extLst>
          </p:cNvPr>
          <p:cNvSpPr>
            <a:spLocks noGrp="1"/>
          </p:cNvSpPr>
          <p:nvPr>
            <p:ph sz="half" idx="17"/>
          </p:nvPr>
        </p:nvSpPr>
        <p:spPr>
          <a:xfrm>
            <a:off x="3272490" y="5085184"/>
            <a:ext cx="2519361" cy="1223541"/>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12" name="Content Placeholder 2">
            <a:extLst>
              <a:ext uri="{FF2B5EF4-FFF2-40B4-BE49-F238E27FC236}">
                <a16:creationId xmlns:a16="http://schemas.microsoft.com/office/drawing/2014/main" id="{B5B1CD2D-B907-5191-C00C-68E19D6EAE89}"/>
              </a:ext>
            </a:extLst>
          </p:cNvPr>
          <p:cNvSpPr>
            <a:spLocks noGrp="1"/>
          </p:cNvSpPr>
          <p:nvPr>
            <p:ph sz="half" idx="18"/>
          </p:nvPr>
        </p:nvSpPr>
        <p:spPr>
          <a:xfrm>
            <a:off x="5976939" y="5085184"/>
            <a:ext cx="2519361" cy="1223541"/>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13" name="Content Placeholder 2">
            <a:extLst>
              <a:ext uri="{FF2B5EF4-FFF2-40B4-BE49-F238E27FC236}">
                <a16:creationId xmlns:a16="http://schemas.microsoft.com/office/drawing/2014/main" id="{7C13C4F5-95C2-15ED-00FD-35F97EB31F56}"/>
              </a:ext>
            </a:extLst>
          </p:cNvPr>
          <p:cNvSpPr>
            <a:spLocks noGrp="1"/>
          </p:cNvSpPr>
          <p:nvPr>
            <p:ph sz="half" idx="19"/>
          </p:nvPr>
        </p:nvSpPr>
        <p:spPr>
          <a:xfrm>
            <a:off x="8677277" y="5085184"/>
            <a:ext cx="2519361" cy="1223541"/>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Tree>
    <p:extLst>
      <p:ext uri="{BB962C8B-B14F-4D97-AF65-F5344CB8AC3E}">
        <p14:creationId xmlns:p14="http://schemas.microsoft.com/office/powerpoint/2010/main" val="337518731"/>
      </p:ext>
    </p:extLst>
  </p:cSld>
  <p:clrMapOvr>
    <a:masterClrMapping/>
  </p:clrMapOvr>
  <p:hf hdr="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enki turinia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2E84-D29A-EF83-D7EB-0CB239FD539E}"/>
              </a:ext>
            </a:extLst>
          </p:cNvPr>
          <p:cNvSpPr>
            <a:spLocks noGrp="1"/>
          </p:cNvSpPr>
          <p:nvPr>
            <p:ph type="title"/>
          </p:nvPr>
        </p:nvSpPr>
        <p:spPr/>
        <p:txBody>
          <a:bodyPr/>
          <a:lstStyle/>
          <a:p>
            <a:r>
              <a:rPr lang="lt-LT"/>
              <a:t>Spustelėję redaguokite stilių</a:t>
            </a:r>
            <a:endParaRPr lang="en-LT"/>
          </a:p>
        </p:txBody>
      </p:sp>
      <p:sp>
        <p:nvSpPr>
          <p:cNvPr id="3" name="Content Placeholder 2">
            <a:extLst>
              <a:ext uri="{FF2B5EF4-FFF2-40B4-BE49-F238E27FC236}">
                <a16:creationId xmlns:a16="http://schemas.microsoft.com/office/drawing/2014/main" id="{ABFD1E55-8EBC-A1EA-45D4-890D8395502F}"/>
              </a:ext>
            </a:extLst>
          </p:cNvPr>
          <p:cNvSpPr>
            <a:spLocks noGrp="1"/>
          </p:cNvSpPr>
          <p:nvPr>
            <p:ph sz="half" idx="1"/>
          </p:nvPr>
        </p:nvSpPr>
        <p:spPr>
          <a:xfrm>
            <a:off x="576264" y="4136502"/>
            <a:ext cx="3419474" cy="2172222"/>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5" name="Date Placeholder 4">
            <a:extLst>
              <a:ext uri="{FF2B5EF4-FFF2-40B4-BE49-F238E27FC236}">
                <a16:creationId xmlns:a16="http://schemas.microsoft.com/office/drawing/2014/main" id="{DE729100-C1F8-829C-5F68-F1AFB3278F24}"/>
              </a:ext>
            </a:extLst>
          </p:cNvPr>
          <p:cNvSpPr>
            <a:spLocks noGrp="1"/>
          </p:cNvSpPr>
          <p:nvPr>
            <p:ph type="dt" sz="half" idx="10"/>
          </p:nvPr>
        </p:nvSpPr>
        <p:spPr/>
        <p:txBody>
          <a:bodyPr/>
          <a:lstStyle/>
          <a:p>
            <a:r>
              <a:rPr lang="en-US"/>
              <a:t>2022-11-09</a:t>
            </a:r>
            <a:endParaRPr lang="en-LT"/>
          </a:p>
        </p:txBody>
      </p:sp>
      <p:sp>
        <p:nvSpPr>
          <p:cNvPr id="6" name="Footer Placeholder 5">
            <a:extLst>
              <a:ext uri="{FF2B5EF4-FFF2-40B4-BE49-F238E27FC236}">
                <a16:creationId xmlns:a16="http://schemas.microsoft.com/office/drawing/2014/main" id="{1D82E1C4-5D1A-0703-C61F-C0A6D2813827}"/>
              </a:ext>
            </a:extLst>
          </p:cNvPr>
          <p:cNvSpPr>
            <a:spLocks noGrp="1"/>
          </p:cNvSpPr>
          <p:nvPr>
            <p:ph type="ftr" sz="quarter" idx="11"/>
          </p:nvPr>
        </p:nvSpPr>
        <p:spPr/>
        <p:txBody>
          <a:bodyPr/>
          <a:lstStyle/>
          <a:p>
            <a:r>
              <a:rPr lang="en-GB"/>
              <a:t>VILNIAUS VYSTYMO KOMPANIJA</a:t>
            </a:r>
            <a:endParaRPr lang="en-LT"/>
          </a:p>
        </p:txBody>
      </p:sp>
      <p:sp>
        <p:nvSpPr>
          <p:cNvPr id="7" name="Slide Number Placeholder 6">
            <a:extLst>
              <a:ext uri="{FF2B5EF4-FFF2-40B4-BE49-F238E27FC236}">
                <a16:creationId xmlns:a16="http://schemas.microsoft.com/office/drawing/2014/main" id="{57AB934B-05F7-BCEF-055D-08FBA53D5E47}"/>
              </a:ext>
            </a:extLst>
          </p:cNvPr>
          <p:cNvSpPr>
            <a:spLocks noGrp="1"/>
          </p:cNvSpPr>
          <p:nvPr>
            <p:ph type="sldNum" sz="quarter" idx="12"/>
          </p:nvPr>
        </p:nvSpPr>
        <p:spPr/>
        <p:txBody>
          <a:bodyPr/>
          <a:lstStyle/>
          <a:p>
            <a:fld id="{96A2724C-3255-754F-837D-4B9E719020A6}" type="slidenum">
              <a:rPr lang="en-LT" smtClean="0"/>
              <a:t>‹#›</a:t>
            </a:fld>
            <a:endParaRPr lang="en-LT"/>
          </a:p>
        </p:txBody>
      </p:sp>
      <p:sp>
        <p:nvSpPr>
          <p:cNvPr id="8" name="Content Placeholder 2">
            <a:extLst>
              <a:ext uri="{FF2B5EF4-FFF2-40B4-BE49-F238E27FC236}">
                <a16:creationId xmlns:a16="http://schemas.microsoft.com/office/drawing/2014/main" id="{A8AFA2C6-76ED-2130-34CE-F92D24EC3BB5}"/>
              </a:ext>
            </a:extLst>
          </p:cNvPr>
          <p:cNvSpPr>
            <a:spLocks noGrp="1"/>
          </p:cNvSpPr>
          <p:nvPr>
            <p:ph sz="half" idx="13"/>
          </p:nvPr>
        </p:nvSpPr>
        <p:spPr>
          <a:xfrm>
            <a:off x="4176714" y="4136502"/>
            <a:ext cx="3419474" cy="2172222"/>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9" name="Content Placeholder 2">
            <a:extLst>
              <a:ext uri="{FF2B5EF4-FFF2-40B4-BE49-F238E27FC236}">
                <a16:creationId xmlns:a16="http://schemas.microsoft.com/office/drawing/2014/main" id="{264727D1-80FB-CB70-B76F-AFA63967EE2E}"/>
              </a:ext>
            </a:extLst>
          </p:cNvPr>
          <p:cNvSpPr>
            <a:spLocks noGrp="1"/>
          </p:cNvSpPr>
          <p:nvPr>
            <p:ph sz="half" idx="14"/>
          </p:nvPr>
        </p:nvSpPr>
        <p:spPr>
          <a:xfrm>
            <a:off x="7777164" y="4136729"/>
            <a:ext cx="3419474" cy="2172222"/>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4" name="Content Placeholder 2">
            <a:extLst>
              <a:ext uri="{FF2B5EF4-FFF2-40B4-BE49-F238E27FC236}">
                <a16:creationId xmlns:a16="http://schemas.microsoft.com/office/drawing/2014/main" id="{EC733B47-2C43-BF38-2F06-C998CBD06992}"/>
              </a:ext>
            </a:extLst>
          </p:cNvPr>
          <p:cNvSpPr>
            <a:spLocks noGrp="1"/>
          </p:cNvSpPr>
          <p:nvPr>
            <p:ph sz="half" idx="15"/>
          </p:nvPr>
        </p:nvSpPr>
        <p:spPr>
          <a:xfrm>
            <a:off x="576263" y="1813724"/>
            <a:ext cx="5219699" cy="2172222"/>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10" name="Content Placeholder 2">
            <a:extLst>
              <a:ext uri="{FF2B5EF4-FFF2-40B4-BE49-F238E27FC236}">
                <a16:creationId xmlns:a16="http://schemas.microsoft.com/office/drawing/2014/main" id="{DE0970E1-C575-5F0D-9CF4-F287D4B644BF}"/>
              </a:ext>
            </a:extLst>
          </p:cNvPr>
          <p:cNvSpPr>
            <a:spLocks noGrp="1"/>
          </p:cNvSpPr>
          <p:nvPr>
            <p:ph sz="half" idx="16"/>
          </p:nvPr>
        </p:nvSpPr>
        <p:spPr>
          <a:xfrm>
            <a:off x="5975350" y="1813724"/>
            <a:ext cx="5219699" cy="2172222"/>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Tree>
    <p:extLst>
      <p:ext uri="{BB962C8B-B14F-4D97-AF65-F5344CB8AC3E}">
        <p14:creationId xmlns:p14="http://schemas.microsoft.com/office/powerpoint/2010/main" val="2877529262"/>
      </p:ext>
    </p:extLst>
  </p:cSld>
  <p:clrMapOvr>
    <a:masterClrMapping/>
  </p:clrMapOvr>
  <p:hf hdr="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Šeši turinia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2E84-D29A-EF83-D7EB-0CB239FD539E}"/>
              </a:ext>
            </a:extLst>
          </p:cNvPr>
          <p:cNvSpPr>
            <a:spLocks noGrp="1"/>
          </p:cNvSpPr>
          <p:nvPr>
            <p:ph type="title"/>
          </p:nvPr>
        </p:nvSpPr>
        <p:spPr/>
        <p:txBody>
          <a:bodyPr/>
          <a:lstStyle/>
          <a:p>
            <a:r>
              <a:rPr lang="lt-LT"/>
              <a:t>Spustelėję redaguokite stilių</a:t>
            </a:r>
            <a:endParaRPr lang="en-LT"/>
          </a:p>
        </p:txBody>
      </p:sp>
      <p:sp>
        <p:nvSpPr>
          <p:cNvPr id="3" name="Content Placeholder 2">
            <a:extLst>
              <a:ext uri="{FF2B5EF4-FFF2-40B4-BE49-F238E27FC236}">
                <a16:creationId xmlns:a16="http://schemas.microsoft.com/office/drawing/2014/main" id="{ABFD1E55-8EBC-A1EA-45D4-890D8395502F}"/>
              </a:ext>
            </a:extLst>
          </p:cNvPr>
          <p:cNvSpPr>
            <a:spLocks noGrp="1"/>
          </p:cNvSpPr>
          <p:nvPr>
            <p:ph sz="half" idx="1"/>
          </p:nvPr>
        </p:nvSpPr>
        <p:spPr>
          <a:xfrm>
            <a:off x="576264" y="4136502"/>
            <a:ext cx="3419474" cy="2172222"/>
          </a:xfrm>
        </p:spPr>
        <p:txBody>
          <a:bodyPr lIns="182880" tIns="91440" rIns="182880" bIns="91440">
            <a:noAutofit/>
          </a:bodyPr>
          <a:lstStyle>
            <a:lvl1pPr>
              <a:defRPr sz="1050"/>
            </a:lvl1pPr>
            <a:lvl2pPr>
              <a:defRPr sz="1050"/>
            </a:lvl2pPr>
            <a:lvl3pPr>
              <a:defRPr sz="105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5" name="Date Placeholder 4">
            <a:extLst>
              <a:ext uri="{FF2B5EF4-FFF2-40B4-BE49-F238E27FC236}">
                <a16:creationId xmlns:a16="http://schemas.microsoft.com/office/drawing/2014/main" id="{DE729100-C1F8-829C-5F68-F1AFB3278F24}"/>
              </a:ext>
            </a:extLst>
          </p:cNvPr>
          <p:cNvSpPr>
            <a:spLocks noGrp="1"/>
          </p:cNvSpPr>
          <p:nvPr>
            <p:ph type="dt" sz="half" idx="10"/>
          </p:nvPr>
        </p:nvSpPr>
        <p:spPr/>
        <p:txBody>
          <a:bodyPr/>
          <a:lstStyle/>
          <a:p>
            <a:r>
              <a:rPr lang="en-US"/>
              <a:t>2022-11-09</a:t>
            </a:r>
            <a:endParaRPr lang="en-LT"/>
          </a:p>
        </p:txBody>
      </p:sp>
      <p:sp>
        <p:nvSpPr>
          <p:cNvPr id="6" name="Footer Placeholder 5">
            <a:extLst>
              <a:ext uri="{FF2B5EF4-FFF2-40B4-BE49-F238E27FC236}">
                <a16:creationId xmlns:a16="http://schemas.microsoft.com/office/drawing/2014/main" id="{1D82E1C4-5D1A-0703-C61F-C0A6D2813827}"/>
              </a:ext>
            </a:extLst>
          </p:cNvPr>
          <p:cNvSpPr>
            <a:spLocks noGrp="1"/>
          </p:cNvSpPr>
          <p:nvPr>
            <p:ph type="ftr" sz="quarter" idx="11"/>
          </p:nvPr>
        </p:nvSpPr>
        <p:spPr/>
        <p:txBody>
          <a:bodyPr/>
          <a:lstStyle/>
          <a:p>
            <a:r>
              <a:rPr lang="en-GB"/>
              <a:t>VILNIAUS VYSTYMO KOMPANIJA</a:t>
            </a:r>
            <a:endParaRPr lang="en-LT"/>
          </a:p>
        </p:txBody>
      </p:sp>
      <p:sp>
        <p:nvSpPr>
          <p:cNvPr id="7" name="Slide Number Placeholder 6">
            <a:extLst>
              <a:ext uri="{FF2B5EF4-FFF2-40B4-BE49-F238E27FC236}">
                <a16:creationId xmlns:a16="http://schemas.microsoft.com/office/drawing/2014/main" id="{57AB934B-05F7-BCEF-055D-08FBA53D5E47}"/>
              </a:ext>
            </a:extLst>
          </p:cNvPr>
          <p:cNvSpPr>
            <a:spLocks noGrp="1"/>
          </p:cNvSpPr>
          <p:nvPr>
            <p:ph type="sldNum" sz="quarter" idx="12"/>
          </p:nvPr>
        </p:nvSpPr>
        <p:spPr/>
        <p:txBody>
          <a:bodyPr/>
          <a:lstStyle/>
          <a:p>
            <a:fld id="{96A2724C-3255-754F-837D-4B9E719020A6}" type="slidenum">
              <a:rPr lang="en-LT" smtClean="0"/>
              <a:t>‹#›</a:t>
            </a:fld>
            <a:endParaRPr lang="en-LT"/>
          </a:p>
        </p:txBody>
      </p:sp>
      <p:sp>
        <p:nvSpPr>
          <p:cNvPr id="8" name="Content Placeholder 2">
            <a:extLst>
              <a:ext uri="{FF2B5EF4-FFF2-40B4-BE49-F238E27FC236}">
                <a16:creationId xmlns:a16="http://schemas.microsoft.com/office/drawing/2014/main" id="{A8AFA2C6-76ED-2130-34CE-F92D24EC3BB5}"/>
              </a:ext>
            </a:extLst>
          </p:cNvPr>
          <p:cNvSpPr>
            <a:spLocks noGrp="1"/>
          </p:cNvSpPr>
          <p:nvPr>
            <p:ph sz="half" idx="13"/>
          </p:nvPr>
        </p:nvSpPr>
        <p:spPr>
          <a:xfrm>
            <a:off x="4176714" y="4136502"/>
            <a:ext cx="3419474" cy="2172222"/>
          </a:xfrm>
        </p:spPr>
        <p:txBody>
          <a:bodyPr lIns="182880" tIns="91440" rIns="182880" bIns="91440">
            <a:noAutofit/>
          </a:bodyPr>
          <a:lstStyle>
            <a:lvl1pPr>
              <a:defRPr sz="1050"/>
            </a:lvl1pPr>
            <a:lvl2pPr>
              <a:defRPr sz="1050"/>
            </a:lvl2pPr>
            <a:lvl3pPr>
              <a:defRPr sz="105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9" name="Content Placeholder 2">
            <a:extLst>
              <a:ext uri="{FF2B5EF4-FFF2-40B4-BE49-F238E27FC236}">
                <a16:creationId xmlns:a16="http://schemas.microsoft.com/office/drawing/2014/main" id="{264727D1-80FB-CB70-B76F-AFA63967EE2E}"/>
              </a:ext>
            </a:extLst>
          </p:cNvPr>
          <p:cNvSpPr>
            <a:spLocks noGrp="1"/>
          </p:cNvSpPr>
          <p:nvPr>
            <p:ph sz="half" idx="14"/>
          </p:nvPr>
        </p:nvSpPr>
        <p:spPr>
          <a:xfrm>
            <a:off x="7777164" y="4136729"/>
            <a:ext cx="3419474" cy="2172222"/>
          </a:xfrm>
        </p:spPr>
        <p:txBody>
          <a:bodyPr lIns="182880" tIns="91440" rIns="182880" bIns="91440">
            <a:noAutofit/>
          </a:bodyPr>
          <a:lstStyle>
            <a:lvl1pPr>
              <a:defRPr sz="1050"/>
            </a:lvl1pPr>
            <a:lvl2pPr>
              <a:defRPr sz="1050"/>
            </a:lvl2pPr>
            <a:lvl3pPr>
              <a:defRPr sz="105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11" name="Content Placeholder 2">
            <a:extLst>
              <a:ext uri="{FF2B5EF4-FFF2-40B4-BE49-F238E27FC236}">
                <a16:creationId xmlns:a16="http://schemas.microsoft.com/office/drawing/2014/main" id="{0CA914A6-BF22-FF13-00FC-D4AE1D390092}"/>
              </a:ext>
            </a:extLst>
          </p:cNvPr>
          <p:cNvSpPr>
            <a:spLocks noGrp="1"/>
          </p:cNvSpPr>
          <p:nvPr>
            <p:ph sz="half" idx="17"/>
          </p:nvPr>
        </p:nvSpPr>
        <p:spPr>
          <a:xfrm>
            <a:off x="579870" y="1813724"/>
            <a:ext cx="3419474" cy="2172222"/>
          </a:xfrm>
        </p:spPr>
        <p:txBody>
          <a:bodyPr lIns="182880" tIns="91440" rIns="182880" bIns="91440">
            <a:noAutofit/>
          </a:bodyPr>
          <a:lstStyle>
            <a:lvl1pPr>
              <a:defRPr sz="1050"/>
            </a:lvl1pPr>
            <a:lvl2pPr>
              <a:defRPr sz="1050"/>
            </a:lvl2pPr>
            <a:lvl3pPr>
              <a:defRPr sz="105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12" name="Content Placeholder 2">
            <a:extLst>
              <a:ext uri="{FF2B5EF4-FFF2-40B4-BE49-F238E27FC236}">
                <a16:creationId xmlns:a16="http://schemas.microsoft.com/office/drawing/2014/main" id="{E1DE5498-0AE9-9633-897C-2985DAB6AEB4}"/>
              </a:ext>
            </a:extLst>
          </p:cNvPr>
          <p:cNvSpPr>
            <a:spLocks noGrp="1"/>
          </p:cNvSpPr>
          <p:nvPr>
            <p:ph sz="half" idx="18"/>
          </p:nvPr>
        </p:nvSpPr>
        <p:spPr>
          <a:xfrm>
            <a:off x="4180320" y="1813724"/>
            <a:ext cx="3419474" cy="2172222"/>
          </a:xfrm>
        </p:spPr>
        <p:txBody>
          <a:bodyPr lIns="182880" tIns="91440" rIns="182880" bIns="91440">
            <a:noAutofit/>
          </a:bodyPr>
          <a:lstStyle>
            <a:lvl1pPr>
              <a:defRPr sz="1050"/>
            </a:lvl1pPr>
            <a:lvl2pPr>
              <a:defRPr sz="1050"/>
            </a:lvl2pPr>
            <a:lvl3pPr>
              <a:defRPr sz="105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13" name="Content Placeholder 2">
            <a:extLst>
              <a:ext uri="{FF2B5EF4-FFF2-40B4-BE49-F238E27FC236}">
                <a16:creationId xmlns:a16="http://schemas.microsoft.com/office/drawing/2014/main" id="{952D9DFC-EDE3-54B0-ABEE-82F989452E64}"/>
              </a:ext>
            </a:extLst>
          </p:cNvPr>
          <p:cNvSpPr>
            <a:spLocks noGrp="1"/>
          </p:cNvSpPr>
          <p:nvPr>
            <p:ph sz="half" idx="19"/>
          </p:nvPr>
        </p:nvSpPr>
        <p:spPr>
          <a:xfrm>
            <a:off x="7780770" y="1813951"/>
            <a:ext cx="3419474" cy="2172222"/>
          </a:xfrm>
        </p:spPr>
        <p:txBody>
          <a:bodyPr lIns="182880" tIns="91440" rIns="182880" bIns="91440">
            <a:noAutofit/>
          </a:bodyPr>
          <a:lstStyle>
            <a:lvl1pPr>
              <a:defRPr sz="1050"/>
            </a:lvl1pPr>
            <a:lvl2pPr>
              <a:defRPr sz="1050"/>
            </a:lvl2pPr>
            <a:lvl3pPr>
              <a:defRPr sz="105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Tree>
    <p:extLst>
      <p:ext uri="{BB962C8B-B14F-4D97-AF65-F5344CB8AC3E}">
        <p14:creationId xmlns:p14="http://schemas.microsoft.com/office/powerpoint/2010/main" val="1330028894"/>
      </p:ext>
    </p:extLst>
  </p:cSld>
  <p:clrMapOvr>
    <a:masterClrMapping/>
  </p:clrMapOvr>
  <p:hf hdr="0"/>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61F0C-8E6F-924A-E68F-5413440BCAE1}"/>
              </a:ext>
            </a:extLst>
          </p:cNvPr>
          <p:cNvSpPr>
            <a:spLocks noGrp="1"/>
          </p:cNvSpPr>
          <p:nvPr>
            <p:ph type="title"/>
          </p:nvPr>
        </p:nvSpPr>
        <p:spPr>
          <a:xfrm>
            <a:off x="576264" y="549275"/>
            <a:ext cx="4319586" cy="1600200"/>
          </a:xfrm>
        </p:spPr>
        <p:txBody>
          <a:bodyPr anchor="t">
            <a:noAutofit/>
          </a:bodyPr>
          <a:lstStyle>
            <a:lvl1pPr>
              <a:defRPr sz="4000"/>
            </a:lvl1pPr>
          </a:lstStyle>
          <a:p>
            <a:r>
              <a:rPr lang="lt-LT" dirty="0"/>
              <a:t>Spustelėję redaguokite stilių</a:t>
            </a:r>
            <a:endParaRPr lang="en-LT" dirty="0"/>
          </a:p>
        </p:txBody>
      </p:sp>
      <p:sp>
        <p:nvSpPr>
          <p:cNvPr id="3" name="Content Placeholder 2">
            <a:extLst>
              <a:ext uri="{FF2B5EF4-FFF2-40B4-BE49-F238E27FC236}">
                <a16:creationId xmlns:a16="http://schemas.microsoft.com/office/drawing/2014/main" id="{4CA9FCE3-FADF-6879-1148-AC941CE187CB}"/>
              </a:ext>
            </a:extLst>
          </p:cNvPr>
          <p:cNvSpPr>
            <a:spLocks noGrp="1"/>
          </p:cNvSpPr>
          <p:nvPr>
            <p:ph idx="1"/>
          </p:nvPr>
        </p:nvSpPr>
        <p:spPr>
          <a:xfrm>
            <a:off x="5075238" y="549275"/>
            <a:ext cx="6121400" cy="5759450"/>
          </a:xfrm>
        </p:spPr>
        <p:txBody>
          <a:bodyPr>
            <a:normAutofit/>
          </a:bodyPr>
          <a:lstStyle>
            <a:lvl1pPr>
              <a:defRPr sz="1400"/>
            </a:lvl1pPr>
            <a:lvl2pPr>
              <a:defRPr sz="1200"/>
            </a:lvl2pPr>
            <a:lvl3pPr>
              <a:defRPr sz="1100"/>
            </a:lvl3pPr>
            <a:lvl4pPr>
              <a:defRPr sz="1050"/>
            </a:lvl4pPr>
            <a:lvl5pPr>
              <a:defRPr sz="1050"/>
            </a:lvl5pPr>
            <a:lvl6pPr>
              <a:defRPr sz="2000"/>
            </a:lvl6pPr>
            <a:lvl7pPr>
              <a:defRPr sz="2000"/>
            </a:lvl7pPr>
            <a:lvl8pPr>
              <a:defRPr sz="2000"/>
            </a:lvl8pPr>
            <a:lvl9pPr>
              <a:defRPr sz="20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LT"/>
          </a:p>
        </p:txBody>
      </p:sp>
      <p:sp>
        <p:nvSpPr>
          <p:cNvPr id="4" name="Text Placeholder 3">
            <a:extLst>
              <a:ext uri="{FF2B5EF4-FFF2-40B4-BE49-F238E27FC236}">
                <a16:creationId xmlns:a16="http://schemas.microsoft.com/office/drawing/2014/main" id="{B73A8615-1C51-67F3-21EF-B4E56CAA133E}"/>
              </a:ext>
            </a:extLst>
          </p:cNvPr>
          <p:cNvSpPr>
            <a:spLocks noGrp="1"/>
          </p:cNvSpPr>
          <p:nvPr>
            <p:ph type="body" sz="half" idx="2"/>
          </p:nvPr>
        </p:nvSpPr>
        <p:spPr>
          <a:xfrm>
            <a:off x="576264" y="2348879"/>
            <a:ext cx="4319586" cy="3959845"/>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dirty="0"/>
              <a:t>Spustelėkite, kad galėtumėte redaguoti šablono teksto stilius</a:t>
            </a:r>
          </a:p>
        </p:txBody>
      </p:sp>
      <p:sp>
        <p:nvSpPr>
          <p:cNvPr id="5" name="Date Placeholder 4">
            <a:extLst>
              <a:ext uri="{FF2B5EF4-FFF2-40B4-BE49-F238E27FC236}">
                <a16:creationId xmlns:a16="http://schemas.microsoft.com/office/drawing/2014/main" id="{949B0F3A-5AA6-BB7E-9EFF-768C5F8694FD}"/>
              </a:ext>
            </a:extLst>
          </p:cNvPr>
          <p:cNvSpPr>
            <a:spLocks noGrp="1"/>
          </p:cNvSpPr>
          <p:nvPr>
            <p:ph type="dt" sz="half" idx="10"/>
          </p:nvPr>
        </p:nvSpPr>
        <p:spPr/>
        <p:txBody>
          <a:bodyPr/>
          <a:lstStyle/>
          <a:p>
            <a:r>
              <a:rPr lang="en-US"/>
              <a:t>2022-11-09</a:t>
            </a:r>
            <a:endParaRPr lang="en-LT"/>
          </a:p>
        </p:txBody>
      </p:sp>
      <p:sp>
        <p:nvSpPr>
          <p:cNvPr id="6" name="Footer Placeholder 5">
            <a:extLst>
              <a:ext uri="{FF2B5EF4-FFF2-40B4-BE49-F238E27FC236}">
                <a16:creationId xmlns:a16="http://schemas.microsoft.com/office/drawing/2014/main" id="{E3A835F8-FBB4-B897-E598-899E2909D7A3}"/>
              </a:ext>
            </a:extLst>
          </p:cNvPr>
          <p:cNvSpPr>
            <a:spLocks noGrp="1"/>
          </p:cNvSpPr>
          <p:nvPr>
            <p:ph type="ftr" sz="quarter" idx="11"/>
          </p:nvPr>
        </p:nvSpPr>
        <p:spPr/>
        <p:txBody>
          <a:bodyPr/>
          <a:lstStyle/>
          <a:p>
            <a:r>
              <a:rPr lang="en-GB"/>
              <a:t>VILNIAUS VYSTYMO KOMPANIJA</a:t>
            </a:r>
            <a:endParaRPr lang="en-LT"/>
          </a:p>
        </p:txBody>
      </p:sp>
      <p:sp>
        <p:nvSpPr>
          <p:cNvPr id="7" name="Slide Number Placeholder 6">
            <a:extLst>
              <a:ext uri="{FF2B5EF4-FFF2-40B4-BE49-F238E27FC236}">
                <a16:creationId xmlns:a16="http://schemas.microsoft.com/office/drawing/2014/main" id="{907F016B-27FD-8093-B5A8-AB274E41EB71}"/>
              </a:ext>
            </a:extLst>
          </p:cNvPr>
          <p:cNvSpPr>
            <a:spLocks noGrp="1"/>
          </p:cNvSpPr>
          <p:nvPr>
            <p:ph type="sldNum" sz="quarter" idx="12"/>
          </p:nvPr>
        </p:nvSpPr>
        <p:spPr/>
        <p:txBody>
          <a:bodyPr/>
          <a:lstStyle/>
          <a:p>
            <a:fld id="{96A2724C-3255-754F-837D-4B9E719020A6}" type="slidenum">
              <a:rPr lang="en-LT" smtClean="0"/>
              <a:t>‹#›</a:t>
            </a:fld>
            <a:endParaRPr lang="en-LT"/>
          </a:p>
        </p:txBody>
      </p:sp>
    </p:spTree>
    <p:extLst>
      <p:ext uri="{BB962C8B-B14F-4D97-AF65-F5344CB8AC3E}">
        <p14:creationId xmlns:p14="http://schemas.microsoft.com/office/powerpoint/2010/main" val="3296509434"/>
      </p:ext>
    </p:extLst>
  </p:cSld>
  <p:clrMapOvr>
    <a:masterClrMapping/>
  </p:clrMapOvr>
  <p:hf hdr="0"/>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83784-7A8B-C678-6353-26AB67485DD7}"/>
              </a:ext>
            </a:extLst>
          </p:cNvPr>
          <p:cNvSpPr>
            <a:spLocks noGrp="1"/>
          </p:cNvSpPr>
          <p:nvPr>
            <p:ph type="title"/>
          </p:nvPr>
        </p:nvSpPr>
        <p:spPr>
          <a:xfrm>
            <a:off x="576263" y="549275"/>
            <a:ext cx="4311650" cy="1600200"/>
          </a:xfrm>
        </p:spPr>
        <p:txBody>
          <a:bodyPr anchor="t">
            <a:noAutofit/>
          </a:bodyPr>
          <a:lstStyle>
            <a:lvl1pPr>
              <a:defRPr sz="4000"/>
            </a:lvl1pPr>
          </a:lstStyle>
          <a:p>
            <a:r>
              <a:rPr lang="lt-LT" dirty="0"/>
              <a:t>Spustelėję redaguokite stilių</a:t>
            </a:r>
            <a:endParaRPr lang="en-LT" dirty="0"/>
          </a:p>
        </p:txBody>
      </p:sp>
      <p:sp>
        <p:nvSpPr>
          <p:cNvPr id="3" name="Picture Placeholder 2">
            <a:extLst>
              <a:ext uri="{FF2B5EF4-FFF2-40B4-BE49-F238E27FC236}">
                <a16:creationId xmlns:a16="http://schemas.microsoft.com/office/drawing/2014/main" id="{64FB2A4E-F8DF-F2EB-A9A9-953E64E4AC80}"/>
              </a:ext>
            </a:extLst>
          </p:cNvPr>
          <p:cNvSpPr>
            <a:spLocks noGrp="1"/>
          </p:cNvSpPr>
          <p:nvPr>
            <p:ph type="pic" idx="1"/>
          </p:nvPr>
        </p:nvSpPr>
        <p:spPr>
          <a:xfrm>
            <a:off x="5075238" y="549275"/>
            <a:ext cx="6121400" cy="575945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dirty="0"/>
              <a:t>Spustelėkite piktogramą norėdami įtraukti paveikslėlį</a:t>
            </a:r>
            <a:endParaRPr lang="en-LT" dirty="0"/>
          </a:p>
        </p:txBody>
      </p:sp>
      <p:sp>
        <p:nvSpPr>
          <p:cNvPr id="4" name="Text Placeholder 3">
            <a:extLst>
              <a:ext uri="{FF2B5EF4-FFF2-40B4-BE49-F238E27FC236}">
                <a16:creationId xmlns:a16="http://schemas.microsoft.com/office/drawing/2014/main" id="{5A6618AC-E526-E06F-272B-B27B659032C3}"/>
              </a:ext>
            </a:extLst>
          </p:cNvPr>
          <p:cNvSpPr>
            <a:spLocks noGrp="1"/>
          </p:cNvSpPr>
          <p:nvPr>
            <p:ph type="body" sz="half" idx="2"/>
          </p:nvPr>
        </p:nvSpPr>
        <p:spPr>
          <a:xfrm>
            <a:off x="576263" y="2348879"/>
            <a:ext cx="4311650" cy="3959845"/>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e Placeholder 4">
            <a:extLst>
              <a:ext uri="{FF2B5EF4-FFF2-40B4-BE49-F238E27FC236}">
                <a16:creationId xmlns:a16="http://schemas.microsoft.com/office/drawing/2014/main" id="{61020C59-606A-D41D-C614-64B661475139}"/>
              </a:ext>
            </a:extLst>
          </p:cNvPr>
          <p:cNvSpPr>
            <a:spLocks noGrp="1"/>
          </p:cNvSpPr>
          <p:nvPr>
            <p:ph type="dt" sz="half" idx="10"/>
          </p:nvPr>
        </p:nvSpPr>
        <p:spPr/>
        <p:txBody>
          <a:bodyPr/>
          <a:lstStyle/>
          <a:p>
            <a:r>
              <a:rPr lang="en-US"/>
              <a:t>2022-11-09</a:t>
            </a:r>
            <a:endParaRPr lang="en-LT"/>
          </a:p>
        </p:txBody>
      </p:sp>
      <p:sp>
        <p:nvSpPr>
          <p:cNvPr id="6" name="Footer Placeholder 5">
            <a:extLst>
              <a:ext uri="{FF2B5EF4-FFF2-40B4-BE49-F238E27FC236}">
                <a16:creationId xmlns:a16="http://schemas.microsoft.com/office/drawing/2014/main" id="{C990FB88-27CB-2944-F835-6919B40FED1B}"/>
              </a:ext>
            </a:extLst>
          </p:cNvPr>
          <p:cNvSpPr>
            <a:spLocks noGrp="1"/>
          </p:cNvSpPr>
          <p:nvPr>
            <p:ph type="ftr" sz="quarter" idx="11"/>
          </p:nvPr>
        </p:nvSpPr>
        <p:spPr/>
        <p:txBody>
          <a:bodyPr/>
          <a:lstStyle/>
          <a:p>
            <a:r>
              <a:rPr lang="en-GB"/>
              <a:t>VILNIAUS VYSTYMO KOMPANIJA</a:t>
            </a:r>
            <a:endParaRPr lang="en-LT"/>
          </a:p>
        </p:txBody>
      </p:sp>
      <p:sp>
        <p:nvSpPr>
          <p:cNvPr id="7" name="Slide Number Placeholder 6">
            <a:extLst>
              <a:ext uri="{FF2B5EF4-FFF2-40B4-BE49-F238E27FC236}">
                <a16:creationId xmlns:a16="http://schemas.microsoft.com/office/drawing/2014/main" id="{EE10F7E7-7C04-3C32-39B0-114CDEC995CD}"/>
              </a:ext>
            </a:extLst>
          </p:cNvPr>
          <p:cNvSpPr>
            <a:spLocks noGrp="1"/>
          </p:cNvSpPr>
          <p:nvPr>
            <p:ph type="sldNum" sz="quarter" idx="12"/>
          </p:nvPr>
        </p:nvSpPr>
        <p:spPr/>
        <p:txBody>
          <a:bodyPr/>
          <a:lstStyle/>
          <a:p>
            <a:fld id="{96A2724C-3255-754F-837D-4B9E719020A6}" type="slidenum">
              <a:rPr lang="en-LT" smtClean="0"/>
              <a:t>‹#›</a:t>
            </a:fld>
            <a:endParaRPr lang="en-LT"/>
          </a:p>
        </p:txBody>
      </p:sp>
    </p:spTree>
    <p:extLst>
      <p:ext uri="{BB962C8B-B14F-4D97-AF65-F5344CB8AC3E}">
        <p14:creationId xmlns:p14="http://schemas.microsoft.com/office/powerpoint/2010/main" val="349975668"/>
      </p:ext>
    </p:extLst>
  </p:cSld>
  <p:clrMapOvr>
    <a:masterClrMapping/>
  </p:clrMapOvr>
  <p:hf hdr="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apildomas šablonas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2E84-D29A-EF83-D7EB-0CB239FD539E}"/>
              </a:ext>
            </a:extLst>
          </p:cNvPr>
          <p:cNvSpPr>
            <a:spLocks noGrp="1"/>
          </p:cNvSpPr>
          <p:nvPr>
            <p:ph type="title"/>
          </p:nvPr>
        </p:nvSpPr>
        <p:spPr/>
        <p:txBody>
          <a:bodyPr/>
          <a:lstStyle/>
          <a:p>
            <a:r>
              <a:rPr lang="lt-LT"/>
              <a:t>Spustelėję redaguokite stilių</a:t>
            </a:r>
            <a:endParaRPr lang="en-LT"/>
          </a:p>
        </p:txBody>
      </p:sp>
      <p:sp>
        <p:nvSpPr>
          <p:cNvPr id="5" name="Date Placeholder 4">
            <a:extLst>
              <a:ext uri="{FF2B5EF4-FFF2-40B4-BE49-F238E27FC236}">
                <a16:creationId xmlns:a16="http://schemas.microsoft.com/office/drawing/2014/main" id="{DE729100-C1F8-829C-5F68-F1AFB3278F24}"/>
              </a:ext>
            </a:extLst>
          </p:cNvPr>
          <p:cNvSpPr>
            <a:spLocks noGrp="1"/>
          </p:cNvSpPr>
          <p:nvPr>
            <p:ph type="dt" sz="half" idx="10"/>
          </p:nvPr>
        </p:nvSpPr>
        <p:spPr/>
        <p:txBody>
          <a:bodyPr/>
          <a:lstStyle/>
          <a:p>
            <a:r>
              <a:rPr lang="en-US"/>
              <a:t>2022-11-09</a:t>
            </a:r>
            <a:endParaRPr lang="en-LT"/>
          </a:p>
        </p:txBody>
      </p:sp>
      <p:sp>
        <p:nvSpPr>
          <p:cNvPr id="6" name="Footer Placeholder 5">
            <a:extLst>
              <a:ext uri="{FF2B5EF4-FFF2-40B4-BE49-F238E27FC236}">
                <a16:creationId xmlns:a16="http://schemas.microsoft.com/office/drawing/2014/main" id="{1D82E1C4-5D1A-0703-C61F-C0A6D2813827}"/>
              </a:ext>
            </a:extLst>
          </p:cNvPr>
          <p:cNvSpPr>
            <a:spLocks noGrp="1"/>
          </p:cNvSpPr>
          <p:nvPr>
            <p:ph type="ftr" sz="quarter" idx="11"/>
          </p:nvPr>
        </p:nvSpPr>
        <p:spPr/>
        <p:txBody>
          <a:bodyPr/>
          <a:lstStyle/>
          <a:p>
            <a:r>
              <a:rPr lang="en-GB"/>
              <a:t>VILNIAUS VYSTYMO KOMPANIJA</a:t>
            </a:r>
            <a:endParaRPr lang="en-LT"/>
          </a:p>
        </p:txBody>
      </p:sp>
      <p:sp>
        <p:nvSpPr>
          <p:cNvPr id="7" name="Slide Number Placeholder 6">
            <a:extLst>
              <a:ext uri="{FF2B5EF4-FFF2-40B4-BE49-F238E27FC236}">
                <a16:creationId xmlns:a16="http://schemas.microsoft.com/office/drawing/2014/main" id="{57AB934B-05F7-BCEF-055D-08FBA53D5E47}"/>
              </a:ext>
            </a:extLst>
          </p:cNvPr>
          <p:cNvSpPr>
            <a:spLocks noGrp="1"/>
          </p:cNvSpPr>
          <p:nvPr>
            <p:ph type="sldNum" sz="quarter" idx="12"/>
          </p:nvPr>
        </p:nvSpPr>
        <p:spPr/>
        <p:txBody>
          <a:bodyPr/>
          <a:lstStyle/>
          <a:p>
            <a:fld id="{96A2724C-3255-754F-837D-4B9E719020A6}" type="slidenum">
              <a:rPr lang="en-LT" smtClean="0"/>
              <a:t>‹#›</a:t>
            </a:fld>
            <a:endParaRPr lang="en-LT"/>
          </a:p>
        </p:txBody>
      </p:sp>
      <p:sp>
        <p:nvSpPr>
          <p:cNvPr id="11" name="Content Placeholder 2">
            <a:extLst>
              <a:ext uri="{FF2B5EF4-FFF2-40B4-BE49-F238E27FC236}">
                <a16:creationId xmlns:a16="http://schemas.microsoft.com/office/drawing/2014/main" id="{0CA914A6-BF22-FF13-00FC-D4AE1D390092}"/>
              </a:ext>
            </a:extLst>
          </p:cNvPr>
          <p:cNvSpPr>
            <a:spLocks noGrp="1"/>
          </p:cNvSpPr>
          <p:nvPr>
            <p:ph sz="half" idx="17"/>
          </p:nvPr>
        </p:nvSpPr>
        <p:spPr>
          <a:xfrm>
            <a:off x="911424" y="1813723"/>
            <a:ext cx="3087920" cy="2426943"/>
          </a:xfrm>
          <a:prstGeom prst="roundRect">
            <a:avLst>
              <a:gd name="adj" fmla="val 5543"/>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lIns="548640" tIns="91440" rIns="182880" bIns="91440">
            <a:noAutofit/>
          </a:bodyPr>
          <a:lstStyle>
            <a:lvl1pPr>
              <a:defRPr sz="1050">
                <a:solidFill>
                  <a:schemeClr val="tx1"/>
                </a:solidFill>
              </a:defRPr>
            </a:lvl1pPr>
            <a:lvl2pPr>
              <a:defRPr sz="1050">
                <a:solidFill>
                  <a:schemeClr val="tx1"/>
                </a:solidFill>
              </a:defRPr>
            </a:lvl2pPr>
            <a:lvl3pPr>
              <a:defRPr sz="1050">
                <a:solidFill>
                  <a:schemeClr val="tx1"/>
                </a:solidFill>
              </a:defRPr>
            </a:lvl3pPr>
            <a:lvl4pPr>
              <a:defRPr sz="1050">
                <a:solidFill>
                  <a:schemeClr val="tx1"/>
                </a:solidFill>
              </a:defRPr>
            </a:lvl4pPr>
            <a:lvl5pPr>
              <a:defRPr sz="1050">
                <a:solidFill>
                  <a:schemeClr val="tx1"/>
                </a:solidFill>
              </a:defRPr>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10" name="Teksto vietos rezervavimo ženklas 9">
            <a:extLst>
              <a:ext uri="{FF2B5EF4-FFF2-40B4-BE49-F238E27FC236}">
                <a16:creationId xmlns:a16="http://schemas.microsoft.com/office/drawing/2014/main" id="{108E8FBE-46A7-3151-6824-3AA7EDAD099B}"/>
              </a:ext>
            </a:extLst>
          </p:cNvPr>
          <p:cNvSpPr>
            <a:spLocks noGrp="1"/>
          </p:cNvSpPr>
          <p:nvPr>
            <p:ph type="body" sz="quarter" idx="20"/>
          </p:nvPr>
        </p:nvSpPr>
        <p:spPr>
          <a:xfrm>
            <a:off x="911424" y="4438651"/>
            <a:ext cx="4884540" cy="719137"/>
          </a:xfrm>
        </p:spPr>
        <p:txBody>
          <a:bodyPr>
            <a:normAutofit/>
          </a:bodyPr>
          <a:lstStyle>
            <a:lvl1pPr marL="0" indent="0">
              <a:buFont typeface="Arial" panose="020B0604020202020204" pitchFamily="34" charset="0"/>
              <a:buNone/>
              <a:defRPr sz="1200"/>
            </a:lvl1pPr>
          </a:lstStyle>
          <a:p>
            <a:pPr lvl="0"/>
            <a:r>
              <a:rPr lang="lt-LT" dirty="0"/>
              <a:t>Spustelėkite, kad galėtumėte redaguoti šablono teksto stilius</a:t>
            </a:r>
            <a:endParaRPr lang="en-US" dirty="0"/>
          </a:p>
        </p:txBody>
      </p:sp>
      <p:sp>
        <p:nvSpPr>
          <p:cNvPr id="14" name="Teksto vietos rezervavimo ženklas 9">
            <a:extLst>
              <a:ext uri="{FF2B5EF4-FFF2-40B4-BE49-F238E27FC236}">
                <a16:creationId xmlns:a16="http://schemas.microsoft.com/office/drawing/2014/main" id="{B779E8AB-9BD6-A619-B303-9454FF5939BC}"/>
              </a:ext>
            </a:extLst>
          </p:cNvPr>
          <p:cNvSpPr>
            <a:spLocks noGrp="1"/>
          </p:cNvSpPr>
          <p:nvPr>
            <p:ph type="body" sz="quarter" idx="21"/>
          </p:nvPr>
        </p:nvSpPr>
        <p:spPr>
          <a:xfrm>
            <a:off x="911424" y="5355772"/>
            <a:ext cx="4884540" cy="719137"/>
          </a:xfrm>
        </p:spPr>
        <p:txBody>
          <a:bodyPr>
            <a:normAutofit/>
          </a:bodyPr>
          <a:lstStyle>
            <a:lvl1pPr marL="0" indent="0">
              <a:buFont typeface="Arial" panose="020B0604020202020204" pitchFamily="34" charset="0"/>
              <a:buNone/>
              <a:defRPr sz="1200"/>
            </a:lvl1pPr>
          </a:lstStyle>
          <a:p>
            <a:pPr lvl="0"/>
            <a:r>
              <a:rPr lang="lt-LT" dirty="0"/>
              <a:t>Spustelėkite, kad galėtumėte redaguoti šablono teksto stilius</a:t>
            </a:r>
            <a:endParaRPr lang="en-US" dirty="0"/>
          </a:p>
        </p:txBody>
      </p:sp>
      <p:sp>
        <p:nvSpPr>
          <p:cNvPr id="15" name="Teksto vietos rezervavimo ženklas 9">
            <a:extLst>
              <a:ext uri="{FF2B5EF4-FFF2-40B4-BE49-F238E27FC236}">
                <a16:creationId xmlns:a16="http://schemas.microsoft.com/office/drawing/2014/main" id="{C80F8840-CAE5-3CF4-5FBE-8E2C3A9D94BC}"/>
              </a:ext>
            </a:extLst>
          </p:cNvPr>
          <p:cNvSpPr>
            <a:spLocks noGrp="1"/>
          </p:cNvSpPr>
          <p:nvPr>
            <p:ph type="body" sz="quarter" idx="22"/>
          </p:nvPr>
        </p:nvSpPr>
        <p:spPr>
          <a:xfrm>
            <a:off x="6312098" y="4438651"/>
            <a:ext cx="4884540" cy="719137"/>
          </a:xfrm>
        </p:spPr>
        <p:txBody>
          <a:bodyPr>
            <a:normAutofit/>
          </a:bodyPr>
          <a:lstStyle>
            <a:lvl1pPr marL="0" indent="0">
              <a:buFont typeface="Arial" panose="020B0604020202020204" pitchFamily="34" charset="0"/>
              <a:buNone/>
              <a:defRPr sz="1200"/>
            </a:lvl1pPr>
          </a:lstStyle>
          <a:p>
            <a:pPr lvl="0"/>
            <a:r>
              <a:rPr lang="lt-LT" dirty="0"/>
              <a:t>Spustelėkite, kad galėtumėte redaguoti šablono teksto stilius</a:t>
            </a:r>
            <a:endParaRPr lang="en-US" dirty="0"/>
          </a:p>
        </p:txBody>
      </p:sp>
      <p:sp>
        <p:nvSpPr>
          <p:cNvPr id="16" name="Teksto vietos rezervavimo ženklas 9">
            <a:extLst>
              <a:ext uri="{FF2B5EF4-FFF2-40B4-BE49-F238E27FC236}">
                <a16:creationId xmlns:a16="http://schemas.microsoft.com/office/drawing/2014/main" id="{DC0CED36-50EA-96CF-B3A6-7DAB5D3F8ECB}"/>
              </a:ext>
            </a:extLst>
          </p:cNvPr>
          <p:cNvSpPr>
            <a:spLocks noGrp="1"/>
          </p:cNvSpPr>
          <p:nvPr>
            <p:ph type="body" sz="quarter" idx="23"/>
          </p:nvPr>
        </p:nvSpPr>
        <p:spPr>
          <a:xfrm>
            <a:off x="6312098" y="5355772"/>
            <a:ext cx="4884540" cy="719137"/>
          </a:xfrm>
        </p:spPr>
        <p:txBody>
          <a:bodyPr>
            <a:normAutofit/>
          </a:bodyPr>
          <a:lstStyle>
            <a:lvl1pPr marL="0" indent="0">
              <a:buFont typeface="Arial" panose="020B0604020202020204" pitchFamily="34" charset="0"/>
              <a:buNone/>
              <a:defRPr sz="1200"/>
            </a:lvl1pPr>
          </a:lstStyle>
          <a:p>
            <a:pPr lvl="0"/>
            <a:r>
              <a:rPr lang="lt-LT" dirty="0"/>
              <a:t>Spustelėkite, kad galėtumėte redaguoti šablono teksto stilius</a:t>
            </a:r>
            <a:endParaRPr lang="en-US" dirty="0"/>
          </a:p>
        </p:txBody>
      </p:sp>
      <p:sp>
        <p:nvSpPr>
          <p:cNvPr id="20" name="Content Placeholder 2">
            <a:extLst>
              <a:ext uri="{FF2B5EF4-FFF2-40B4-BE49-F238E27FC236}">
                <a16:creationId xmlns:a16="http://schemas.microsoft.com/office/drawing/2014/main" id="{B8416852-6EF9-F56C-BE5D-F559F524B82B}"/>
              </a:ext>
            </a:extLst>
          </p:cNvPr>
          <p:cNvSpPr>
            <a:spLocks noGrp="1"/>
          </p:cNvSpPr>
          <p:nvPr>
            <p:ph sz="half" idx="25"/>
          </p:nvPr>
        </p:nvSpPr>
        <p:spPr>
          <a:xfrm>
            <a:off x="4508268" y="1797961"/>
            <a:ext cx="3087920" cy="2426943"/>
          </a:xfrm>
          <a:prstGeom prst="roundRect">
            <a:avLst>
              <a:gd name="adj" fmla="val 5543"/>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lIns="548640" tIns="91440" rIns="182880" bIns="91440">
            <a:noAutofit/>
          </a:bodyPr>
          <a:lstStyle>
            <a:lvl1pPr>
              <a:defRPr sz="1050">
                <a:solidFill>
                  <a:schemeClr val="tx1"/>
                </a:solidFill>
              </a:defRPr>
            </a:lvl1pPr>
            <a:lvl2pPr>
              <a:defRPr sz="1050">
                <a:solidFill>
                  <a:schemeClr val="tx1"/>
                </a:solidFill>
              </a:defRPr>
            </a:lvl2pPr>
            <a:lvl3pPr>
              <a:defRPr sz="1050">
                <a:solidFill>
                  <a:schemeClr val="tx1"/>
                </a:solidFill>
              </a:defRPr>
            </a:lvl3pPr>
            <a:lvl4pPr>
              <a:defRPr sz="1050">
                <a:solidFill>
                  <a:schemeClr val="tx1"/>
                </a:solidFill>
              </a:defRPr>
            </a:lvl4pPr>
            <a:lvl5pPr>
              <a:defRPr sz="1050">
                <a:solidFill>
                  <a:schemeClr val="tx1"/>
                </a:solidFill>
              </a:defRPr>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23" name="Content Placeholder 2">
            <a:extLst>
              <a:ext uri="{FF2B5EF4-FFF2-40B4-BE49-F238E27FC236}">
                <a16:creationId xmlns:a16="http://schemas.microsoft.com/office/drawing/2014/main" id="{9C8C25FF-CA57-AAE3-2DF2-C5997968F3FE}"/>
              </a:ext>
            </a:extLst>
          </p:cNvPr>
          <p:cNvSpPr>
            <a:spLocks noGrp="1"/>
          </p:cNvSpPr>
          <p:nvPr>
            <p:ph sz="half" idx="27"/>
          </p:nvPr>
        </p:nvSpPr>
        <p:spPr>
          <a:xfrm>
            <a:off x="8105112" y="1782199"/>
            <a:ext cx="3087920" cy="2426943"/>
          </a:xfrm>
          <a:prstGeom prst="roundRect">
            <a:avLst>
              <a:gd name="adj" fmla="val 5543"/>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lIns="548640" tIns="91440" rIns="182880" bIns="91440">
            <a:noAutofit/>
          </a:bodyPr>
          <a:lstStyle>
            <a:lvl1pPr>
              <a:defRPr sz="1050">
                <a:solidFill>
                  <a:schemeClr val="tx1"/>
                </a:solidFill>
              </a:defRPr>
            </a:lvl1pPr>
            <a:lvl2pPr>
              <a:defRPr sz="1050">
                <a:solidFill>
                  <a:schemeClr val="tx1"/>
                </a:solidFill>
              </a:defRPr>
            </a:lvl2pPr>
            <a:lvl3pPr>
              <a:defRPr sz="1050">
                <a:solidFill>
                  <a:schemeClr val="tx1"/>
                </a:solidFill>
              </a:defRPr>
            </a:lvl3pPr>
            <a:lvl4pPr>
              <a:defRPr sz="1050">
                <a:solidFill>
                  <a:schemeClr val="tx1"/>
                </a:solidFill>
              </a:defRPr>
            </a:lvl4pPr>
            <a:lvl5pPr>
              <a:defRPr sz="1050">
                <a:solidFill>
                  <a:schemeClr val="tx1"/>
                </a:solidFill>
              </a:defRPr>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3" name="Paveikslėlio vietos rezervavimo ženklas 17">
            <a:extLst>
              <a:ext uri="{FF2B5EF4-FFF2-40B4-BE49-F238E27FC236}">
                <a16:creationId xmlns:a16="http://schemas.microsoft.com/office/drawing/2014/main" id="{58B4217E-8F0D-E4A2-7037-1B5ECCB9E3B7}"/>
              </a:ext>
            </a:extLst>
          </p:cNvPr>
          <p:cNvSpPr>
            <a:spLocks noGrp="1"/>
          </p:cNvSpPr>
          <p:nvPr>
            <p:ph type="pic" sz="quarter" idx="24" hasCustomPrompt="1"/>
          </p:nvPr>
        </p:nvSpPr>
        <p:spPr>
          <a:xfrm>
            <a:off x="585563" y="2044044"/>
            <a:ext cx="700536" cy="700536"/>
          </a:xfrm>
          <a:prstGeom prst="roundRect">
            <a:avLst>
              <a:gd name="adj" fmla="val 8423"/>
            </a:avLst>
          </a:prstGeom>
          <a:solidFill>
            <a:schemeClr val="tx1"/>
          </a:solidFill>
        </p:spPr>
        <p:txBody>
          <a:bodyPr anchor="ctr">
            <a:normAutofit/>
          </a:bodyPr>
          <a:lstStyle>
            <a:lvl1pPr marL="0" indent="0" algn="ctr">
              <a:buNone/>
              <a:defRPr sz="800"/>
            </a:lvl1pPr>
          </a:lstStyle>
          <a:p>
            <a:r>
              <a:rPr lang="en-US" dirty="0" err="1"/>
              <a:t>Ikona</a:t>
            </a:r>
            <a:endParaRPr lang="en-US" dirty="0"/>
          </a:p>
        </p:txBody>
      </p:sp>
      <p:sp>
        <p:nvSpPr>
          <p:cNvPr id="4" name="Paveikslėlio vietos rezervavimo ženklas 17">
            <a:extLst>
              <a:ext uri="{FF2B5EF4-FFF2-40B4-BE49-F238E27FC236}">
                <a16:creationId xmlns:a16="http://schemas.microsoft.com/office/drawing/2014/main" id="{3D698387-309D-488C-8FA2-1C4F12C5C8E5}"/>
              </a:ext>
            </a:extLst>
          </p:cNvPr>
          <p:cNvSpPr>
            <a:spLocks noGrp="1"/>
          </p:cNvSpPr>
          <p:nvPr>
            <p:ph type="pic" sz="quarter" idx="29" hasCustomPrompt="1"/>
          </p:nvPr>
        </p:nvSpPr>
        <p:spPr>
          <a:xfrm>
            <a:off x="4192262" y="2044044"/>
            <a:ext cx="700536" cy="700536"/>
          </a:xfrm>
          <a:prstGeom prst="roundRect">
            <a:avLst>
              <a:gd name="adj" fmla="val 8423"/>
            </a:avLst>
          </a:prstGeom>
          <a:solidFill>
            <a:schemeClr val="tx1"/>
          </a:solidFill>
        </p:spPr>
        <p:txBody>
          <a:bodyPr anchor="ctr">
            <a:normAutofit/>
          </a:bodyPr>
          <a:lstStyle>
            <a:lvl1pPr marL="0" indent="0" algn="ctr">
              <a:buNone/>
              <a:defRPr sz="800"/>
            </a:lvl1pPr>
          </a:lstStyle>
          <a:p>
            <a:r>
              <a:rPr lang="en-US" dirty="0" err="1"/>
              <a:t>Ikona</a:t>
            </a:r>
            <a:endParaRPr lang="en-US" dirty="0"/>
          </a:p>
        </p:txBody>
      </p:sp>
      <p:sp>
        <p:nvSpPr>
          <p:cNvPr id="8" name="Paveikslėlio vietos rezervavimo ženklas 17">
            <a:extLst>
              <a:ext uri="{FF2B5EF4-FFF2-40B4-BE49-F238E27FC236}">
                <a16:creationId xmlns:a16="http://schemas.microsoft.com/office/drawing/2014/main" id="{C367349D-ED9F-50AF-3404-8EA238A23042}"/>
              </a:ext>
            </a:extLst>
          </p:cNvPr>
          <p:cNvSpPr>
            <a:spLocks noGrp="1"/>
          </p:cNvSpPr>
          <p:nvPr>
            <p:ph type="pic" sz="quarter" idx="30" hasCustomPrompt="1"/>
          </p:nvPr>
        </p:nvSpPr>
        <p:spPr>
          <a:xfrm>
            <a:off x="7795764" y="2044044"/>
            <a:ext cx="700536" cy="700536"/>
          </a:xfrm>
          <a:prstGeom prst="roundRect">
            <a:avLst>
              <a:gd name="adj" fmla="val 8423"/>
            </a:avLst>
          </a:prstGeom>
          <a:solidFill>
            <a:schemeClr val="tx1"/>
          </a:solidFill>
        </p:spPr>
        <p:txBody>
          <a:bodyPr anchor="ctr">
            <a:normAutofit/>
          </a:bodyPr>
          <a:lstStyle>
            <a:lvl1pPr marL="0" indent="0" algn="ctr">
              <a:buNone/>
              <a:defRPr sz="800"/>
            </a:lvl1pPr>
          </a:lstStyle>
          <a:p>
            <a:r>
              <a:rPr lang="en-US" dirty="0" err="1"/>
              <a:t>Ikona</a:t>
            </a:r>
            <a:endParaRPr lang="en-US" dirty="0"/>
          </a:p>
        </p:txBody>
      </p:sp>
    </p:spTree>
    <p:extLst>
      <p:ext uri="{BB962C8B-B14F-4D97-AF65-F5344CB8AC3E}">
        <p14:creationId xmlns:p14="http://schemas.microsoft.com/office/powerpoint/2010/main" val="3204869856"/>
      </p:ext>
    </p:extLst>
  </p:cSld>
  <p:clrMapOvr>
    <a:masterClrMapping/>
  </p:clrMapOvr>
  <p:hf hdr="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apildomas šablonas 02">
    <p:spTree>
      <p:nvGrpSpPr>
        <p:cNvPr id="1" name=""/>
        <p:cNvGrpSpPr/>
        <p:nvPr/>
      </p:nvGrpSpPr>
      <p:grpSpPr>
        <a:xfrm>
          <a:off x="0" y="0"/>
          <a:ext cx="0" cy="0"/>
          <a:chOff x="0" y="0"/>
          <a:chExt cx="0" cy="0"/>
        </a:xfrm>
      </p:grpSpPr>
      <p:sp>
        <p:nvSpPr>
          <p:cNvPr id="26" name="Ovalas 25">
            <a:extLst>
              <a:ext uri="{FF2B5EF4-FFF2-40B4-BE49-F238E27FC236}">
                <a16:creationId xmlns:a16="http://schemas.microsoft.com/office/drawing/2014/main" id="{C6CB1C30-0A17-F344-4B1F-3BC9E66FE896}"/>
              </a:ext>
            </a:extLst>
          </p:cNvPr>
          <p:cNvSpPr/>
          <p:nvPr userDrawn="1"/>
        </p:nvSpPr>
        <p:spPr>
          <a:xfrm>
            <a:off x="3440793" y="2895162"/>
            <a:ext cx="2180158" cy="2180158"/>
          </a:xfrm>
          <a:prstGeom prst="ellipse">
            <a:avLst/>
          </a:prstGeom>
          <a:noFill/>
          <a:ln w="19050">
            <a:solidFill>
              <a:srgbClr val="FFFF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7C2E84-D29A-EF83-D7EB-0CB239FD539E}"/>
              </a:ext>
            </a:extLst>
          </p:cNvPr>
          <p:cNvSpPr>
            <a:spLocks noGrp="1"/>
          </p:cNvSpPr>
          <p:nvPr>
            <p:ph type="title"/>
          </p:nvPr>
        </p:nvSpPr>
        <p:spPr/>
        <p:txBody>
          <a:bodyPr/>
          <a:lstStyle/>
          <a:p>
            <a:r>
              <a:rPr lang="lt-LT"/>
              <a:t>Spustelėję redaguokite stilių</a:t>
            </a:r>
            <a:endParaRPr lang="en-LT"/>
          </a:p>
        </p:txBody>
      </p:sp>
      <p:sp>
        <p:nvSpPr>
          <p:cNvPr id="5" name="Date Placeholder 4">
            <a:extLst>
              <a:ext uri="{FF2B5EF4-FFF2-40B4-BE49-F238E27FC236}">
                <a16:creationId xmlns:a16="http://schemas.microsoft.com/office/drawing/2014/main" id="{DE729100-C1F8-829C-5F68-F1AFB3278F24}"/>
              </a:ext>
            </a:extLst>
          </p:cNvPr>
          <p:cNvSpPr>
            <a:spLocks noGrp="1"/>
          </p:cNvSpPr>
          <p:nvPr>
            <p:ph type="dt" sz="half" idx="10"/>
          </p:nvPr>
        </p:nvSpPr>
        <p:spPr/>
        <p:txBody>
          <a:bodyPr/>
          <a:lstStyle/>
          <a:p>
            <a:r>
              <a:rPr lang="en-US"/>
              <a:t>2022-11-09</a:t>
            </a:r>
            <a:endParaRPr lang="en-LT"/>
          </a:p>
        </p:txBody>
      </p:sp>
      <p:sp>
        <p:nvSpPr>
          <p:cNvPr id="6" name="Footer Placeholder 5">
            <a:extLst>
              <a:ext uri="{FF2B5EF4-FFF2-40B4-BE49-F238E27FC236}">
                <a16:creationId xmlns:a16="http://schemas.microsoft.com/office/drawing/2014/main" id="{1D82E1C4-5D1A-0703-C61F-C0A6D2813827}"/>
              </a:ext>
            </a:extLst>
          </p:cNvPr>
          <p:cNvSpPr>
            <a:spLocks noGrp="1"/>
          </p:cNvSpPr>
          <p:nvPr>
            <p:ph type="ftr" sz="quarter" idx="11"/>
          </p:nvPr>
        </p:nvSpPr>
        <p:spPr/>
        <p:txBody>
          <a:bodyPr/>
          <a:lstStyle/>
          <a:p>
            <a:r>
              <a:rPr lang="en-GB"/>
              <a:t>VILNIAUS VYSTYMO KOMPANIJA</a:t>
            </a:r>
            <a:endParaRPr lang="en-LT"/>
          </a:p>
        </p:txBody>
      </p:sp>
      <p:sp>
        <p:nvSpPr>
          <p:cNvPr id="7" name="Slide Number Placeholder 6">
            <a:extLst>
              <a:ext uri="{FF2B5EF4-FFF2-40B4-BE49-F238E27FC236}">
                <a16:creationId xmlns:a16="http://schemas.microsoft.com/office/drawing/2014/main" id="{57AB934B-05F7-BCEF-055D-08FBA53D5E47}"/>
              </a:ext>
            </a:extLst>
          </p:cNvPr>
          <p:cNvSpPr>
            <a:spLocks noGrp="1"/>
          </p:cNvSpPr>
          <p:nvPr>
            <p:ph type="sldNum" sz="quarter" idx="12"/>
          </p:nvPr>
        </p:nvSpPr>
        <p:spPr/>
        <p:txBody>
          <a:bodyPr/>
          <a:lstStyle/>
          <a:p>
            <a:fld id="{96A2724C-3255-754F-837D-4B9E719020A6}" type="slidenum">
              <a:rPr lang="en-LT" smtClean="0"/>
              <a:t>‹#›</a:t>
            </a:fld>
            <a:endParaRPr lang="en-LT"/>
          </a:p>
        </p:txBody>
      </p:sp>
      <p:sp>
        <p:nvSpPr>
          <p:cNvPr id="23" name="Paveikslėlio vietos rezervavimo ženklas 17">
            <a:extLst>
              <a:ext uri="{FF2B5EF4-FFF2-40B4-BE49-F238E27FC236}">
                <a16:creationId xmlns:a16="http://schemas.microsoft.com/office/drawing/2014/main" id="{D0E8C730-7C0D-E3C2-0317-82E709AC0C39}"/>
              </a:ext>
            </a:extLst>
          </p:cNvPr>
          <p:cNvSpPr>
            <a:spLocks noGrp="1"/>
          </p:cNvSpPr>
          <p:nvPr>
            <p:ph type="pic" sz="quarter" idx="24" hasCustomPrompt="1"/>
          </p:nvPr>
        </p:nvSpPr>
        <p:spPr>
          <a:xfrm>
            <a:off x="3290101" y="2769986"/>
            <a:ext cx="700536" cy="700536"/>
          </a:xfrm>
          <a:prstGeom prst="roundRect">
            <a:avLst>
              <a:gd name="adj" fmla="val 8423"/>
            </a:avLst>
          </a:prstGeom>
          <a:solidFill>
            <a:schemeClr val="tx1"/>
          </a:solidFill>
        </p:spPr>
        <p:txBody>
          <a:bodyPr anchor="ctr">
            <a:normAutofit/>
          </a:bodyPr>
          <a:lstStyle>
            <a:lvl1pPr marL="0" indent="0" algn="ctr">
              <a:buNone/>
              <a:defRPr sz="800"/>
            </a:lvl1pPr>
          </a:lstStyle>
          <a:p>
            <a:r>
              <a:rPr lang="en-US" dirty="0" err="1"/>
              <a:t>Ikona</a:t>
            </a:r>
            <a:endParaRPr lang="en-US" dirty="0"/>
          </a:p>
        </p:txBody>
      </p:sp>
      <p:sp>
        <p:nvSpPr>
          <p:cNvPr id="24" name="Paveikslėlio vietos rezervavimo ženklas 17">
            <a:extLst>
              <a:ext uri="{FF2B5EF4-FFF2-40B4-BE49-F238E27FC236}">
                <a16:creationId xmlns:a16="http://schemas.microsoft.com/office/drawing/2014/main" id="{15CBB7E6-9DD1-5D8A-A2FA-259541519ED9}"/>
              </a:ext>
            </a:extLst>
          </p:cNvPr>
          <p:cNvSpPr>
            <a:spLocks noGrp="1"/>
          </p:cNvSpPr>
          <p:nvPr>
            <p:ph type="pic" sz="quarter" idx="30" hasCustomPrompt="1"/>
          </p:nvPr>
        </p:nvSpPr>
        <p:spPr>
          <a:xfrm>
            <a:off x="5087888" y="2769986"/>
            <a:ext cx="700536" cy="700536"/>
          </a:xfrm>
          <a:prstGeom prst="roundRect">
            <a:avLst>
              <a:gd name="adj" fmla="val 8423"/>
            </a:avLst>
          </a:prstGeom>
          <a:solidFill>
            <a:schemeClr val="tx1"/>
          </a:solidFill>
        </p:spPr>
        <p:txBody>
          <a:bodyPr anchor="ctr">
            <a:normAutofit/>
          </a:bodyPr>
          <a:lstStyle>
            <a:lvl1pPr marL="0" indent="0" algn="ctr">
              <a:buNone/>
              <a:defRPr sz="800"/>
            </a:lvl1pPr>
          </a:lstStyle>
          <a:p>
            <a:r>
              <a:rPr lang="en-US" dirty="0" err="1"/>
              <a:t>Ikona</a:t>
            </a:r>
            <a:endParaRPr lang="en-US" dirty="0"/>
          </a:p>
        </p:txBody>
      </p:sp>
      <p:sp>
        <p:nvSpPr>
          <p:cNvPr id="25" name="Paveikslėlio vietos rezervavimo ženklas 17">
            <a:extLst>
              <a:ext uri="{FF2B5EF4-FFF2-40B4-BE49-F238E27FC236}">
                <a16:creationId xmlns:a16="http://schemas.microsoft.com/office/drawing/2014/main" id="{7AEBEDD5-A9A2-9C64-2912-BD9FD71C46A6}"/>
              </a:ext>
            </a:extLst>
          </p:cNvPr>
          <p:cNvSpPr>
            <a:spLocks noGrp="1"/>
          </p:cNvSpPr>
          <p:nvPr>
            <p:ph type="pic" sz="quarter" idx="31" hasCustomPrompt="1"/>
          </p:nvPr>
        </p:nvSpPr>
        <p:spPr>
          <a:xfrm>
            <a:off x="3290101" y="4450583"/>
            <a:ext cx="700536" cy="700536"/>
          </a:xfrm>
          <a:prstGeom prst="roundRect">
            <a:avLst>
              <a:gd name="adj" fmla="val 8423"/>
            </a:avLst>
          </a:prstGeom>
          <a:solidFill>
            <a:schemeClr val="tx1"/>
          </a:solidFill>
        </p:spPr>
        <p:txBody>
          <a:bodyPr anchor="ctr">
            <a:normAutofit/>
          </a:bodyPr>
          <a:lstStyle>
            <a:lvl1pPr marL="0" indent="0" algn="ctr">
              <a:buNone/>
              <a:defRPr sz="800"/>
            </a:lvl1pPr>
          </a:lstStyle>
          <a:p>
            <a:r>
              <a:rPr lang="en-US" dirty="0" err="1"/>
              <a:t>Ikona</a:t>
            </a:r>
            <a:endParaRPr lang="en-US" dirty="0"/>
          </a:p>
        </p:txBody>
      </p:sp>
      <p:sp>
        <p:nvSpPr>
          <p:cNvPr id="27" name="Paveikslėlio vietos rezervavimo ženklas 17">
            <a:extLst>
              <a:ext uri="{FF2B5EF4-FFF2-40B4-BE49-F238E27FC236}">
                <a16:creationId xmlns:a16="http://schemas.microsoft.com/office/drawing/2014/main" id="{A1FB45DF-E917-EE16-FE71-ACAC1DD7A230}"/>
              </a:ext>
            </a:extLst>
          </p:cNvPr>
          <p:cNvSpPr>
            <a:spLocks noGrp="1"/>
          </p:cNvSpPr>
          <p:nvPr>
            <p:ph type="pic" sz="quarter" idx="32" hasCustomPrompt="1"/>
          </p:nvPr>
        </p:nvSpPr>
        <p:spPr>
          <a:xfrm>
            <a:off x="5087888" y="4450583"/>
            <a:ext cx="700536" cy="700536"/>
          </a:xfrm>
          <a:prstGeom prst="roundRect">
            <a:avLst>
              <a:gd name="adj" fmla="val 8423"/>
            </a:avLst>
          </a:prstGeom>
          <a:solidFill>
            <a:schemeClr val="tx1"/>
          </a:solidFill>
        </p:spPr>
        <p:txBody>
          <a:bodyPr anchor="ctr">
            <a:normAutofit/>
          </a:bodyPr>
          <a:lstStyle>
            <a:lvl1pPr marL="0" indent="0" algn="ctr">
              <a:buNone/>
              <a:defRPr sz="800"/>
            </a:lvl1pPr>
          </a:lstStyle>
          <a:p>
            <a:r>
              <a:rPr lang="en-US" dirty="0" err="1"/>
              <a:t>Ikona</a:t>
            </a:r>
            <a:endParaRPr lang="en-US" dirty="0"/>
          </a:p>
        </p:txBody>
      </p:sp>
      <p:sp>
        <p:nvSpPr>
          <p:cNvPr id="28" name="Teksto vietos rezervavimo ženklas 9">
            <a:extLst>
              <a:ext uri="{FF2B5EF4-FFF2-40B4-BE49-F238E27FC236}">
                <a16:creationId xmlns:a16="http://schemas.microsoft.com/office/drawing/2014/main" id="{255E8729-49A3-A6A5-F6CD-518B81E86148}"/>
              </a:ext>
            </a:extLst>
          </p:cNvPr>
          <p:cNvSpPr>
            <a:spLocks noGrp="1"/>
          </p:cNvSpPr>
          <p:nvPr>
            <p:ph type="body" sz="quarter" idx="33"/>
          </p:nvPr>
        </p:nvSpPr>
        <p:spPr>
          <a:xfrm>
            <a:off x="576263" y="1907085"/>
            <a:ext cx="2519362" cy="1953963"/>
          </a:xfrm>
          <a:ln>
            <a:solidFill>
              <a:schemeClr val="tx1"/>
            </a:solidFill>
          </a:ln>
        </p:spPr>
        <p:txBody>
          <a:bodyPr>
            <a:normAutofit/>
          </a:bodyPr>
          <a:lstStyle>
            <a:lvl1pPr marL="0" indent="0">
              <a:buFont typeface="Arial" panose="020B0604020202020204" pitchFamily="34" charset="0"/>
              <a:buNone/>
              <a:defRPr sz="1200"/>
            </a:lvl1pPr>
          </a:lstStyle>
          <a:p>
            <a:pPr lvl="0"/>
            <a:r>
              <a:rPr lang="lt-LT" dirty="0"/>
              <a:t>Spustelėkite, kad galėtumėte redaguoti šablono teksto stilius</a:t>
            </a:r>
            <a:endParaRPr lang="en-US" dirty="0"/>
          </a:p>
        </p:txBody>
      </p:sp>
      <p:sp>
        <p:nvSpPr>
          <p:cNvPr id="30" name="Teksto vietos rezervavimo ženklas 9">
            <a:extLst>
              <a:ext uri="{FF2B5EF4-FFF2-40B4-BE49-F238E27FC236}">
                <a16:creationId xmlns:a16="http://schemas.microsoft.com/office/drawing/2014/main" id="{C2A271D8-9903-58E6-5B19-4BBD3239E297}"/>
              </a:ext>
            </a:extLst>
          </p:cNvPr>
          <p:cNvSpPr>
            <a:spLocks noGrp="1"/>
          </p:cNvSpPr>
          <p:nvPr>
            <p:ph type="body" sz="quarter" idx="34"/>
          </p:nvPr>
        </p:nvSpPr>
        <p:spPr>
          <a:xfrm>
            <a:off x="576263" y="4155167"/>
            <a:ext cx="2519362" cy="1953963"/>
          </a:xfrm>
          <a:ln>
            <a:solidFill>
              <a:schemeClr val="tx1"/>
            </a:solidFill>
          </a:ln>
        </p:spPr>
        <p:txBody>
          <a:bodyPr>
            <a:normAutofit/>
          </a:bodyPr>
          <a:lstStyle>
            <a:lvl1pPr marL="0" indent="0">
              <a:buFont typeface="Arial" panose="020B0604020202020204" pitchFamily="34" charset="0"/>
              <a:buNone/>
              <a:defRPr sz="1200"/>
            </a:lvl1pPr>
          </a:lstStyle>
          <a:p>
            <a:pPr lvl="0"/>
            <a:r>
              <a:rPr lang="lt-LT" dirty="0"/>
              <a:t>Spustelėkite, kad galėtumėte redaguoti šablono teksto stilius</a:t>
            </a:r>
            <a:endParaRPr lang="en-US" dirty="0"/>
          </a:p>
        </p:txBody>
      </p:sp>
      <p:sp>
        <p:nvSpPr>
          <p:cNvPr id="31" name="Teksto vietos rezervavimo ženklas 9">
            <a:extLst>
              <a:ext uri="{FF2B5EF4-FFF2-40B4-BE49-F238E27FC236}">
                <a16:creationId xmlns:a16="http://schemas.microsoft.com/office/drawing/2014/main" id="{A942EA85-C750-54BE-0F44-16A4B7D16921}"/>
              </a:ext>
            </a:extLst>
          </p:cNvPr>
          <p:cNvSpPr>
            <a:spLocks noGrp="1"/>
          </p:cNvSpPr>
          <p:nvPr>
            <p:ph type="body" sz="quarter" idx="35"/>
          </p:nvPr>
        </p:nvSpPr>
        <p:spPr>
          <a:xfrm>
            <a:off x="5975350" y="1907085"/>
            <a:ext cx="2534453" cy="1953963"/>
          </a:xfrm>
          <a:ln>
            <a:solidFill>
              <a:schemeClr val="tx1"/>
            </a:solidFill>
          </a:ln>
        </p:spPr>
        <p:txBody>
          <a:bodyPr>
            <a:normAutofit/>
          </a:bodyPr>
          <a:lstStyle>
            <a:lvl1pPr marL="0" indent="0" algn="r">
              <a:buFont typeface="Arial" panose="020B0604020202020204" pitchFamily="34" charset="0"/>
              <a:buNone/>
              <a:defRPr sz="1200"/>
            </a:lvl1pPr>
          </a:lstStyle>
          <a:p>
            <a:pPr lvl="0"/>
            <a:r>
              <a:rPr lang="lt-LT" dirty="0"/>
              <a:t>Spustelėkite, kad galėtumėte redaguoti šablono teksto stilius</a:t>
            </a:r>
            <a:endParaRPr lang="en-US" dirty="0"/>
          </a:p>
        </p:txBody>
      </p:sp>
      <p:sp>
        <p:nvSpPr>
          <p:cNvPr id="32" name="Teksto vietos rezervavimo ženklas 9">
            <a:extLst>
              <a:ext uri="{FF2B5EF4-FFF2-40B4-BE49-F238E27FC236}">
                <a16:creationId xmlns:a16="http://schemas.microsoft.com/office/drawing/2014/main" id="{7C201977-B932-A200-D783-EAFDB8D9B2FD}"/>
              </a:ext>
            </a:extLst>
          </p:cNvPr>
          <p:cNvSpPr>
            <a:spLocks noGrp="1"/>
          </p:cNvSpPr>
          <p:nvPr>
            <p:ph type="body" sz="quarter" idx="36"/>
          </p:nvPr>
        </p:nvSpPr>
        <p:spPr>
          <a:xfrm>
            <a:off x="5975350" y="4155167"/>
            <a:ext cx="2534453" cy="1953963"/>
          </a:xfrm>
          <a:ln>
            <a:solidFill>
              <a:schemeClr val="tx1"/>
            </a:solidFill>
          </a:ln>
        </p:spPr>
        <p:txBody>
          <a:bodyPr>
            <a:normAutofit/>
          </a:bodyPr>
          <a:lstStyle>
            <a:lvl1pPr marL="0" indent="0" algn="r">
              <a:buFont typeface="Arial" panose="020B0604020202020204" pitchFamily="34" charset="0"/>
              <a:buNone/>
              <a:defRPr sz="1200"/>
            </a:lvl1pPr>
          </a:lstStyle>
          <a:p>
            <a:pPr lvl="0"/>
            <a:r>
              <a:rPr lang="lt-LT" dirty="0"/>
              <a:t>Spustelėkite, kad galėtumėte redaguoti šablono teksto stilius</a:t>
            </a:r>
            <a:endParaRPr lang="en-US" dirty="0"/>
          </a:p>
        </p:txBody>
      </p:sp>
      <p:sp>
        <p:nvSpPr>
          <p:cNvPr id="33" name="Teksto vietos rezervavimo ženklas 9">
            <a:extLst>
              <a:ext uri="{FF2B5EF4-FFF2-40B4-BE49-F238E27FC236}">
                <a16:creationId xmlns:a16="http://schemas.microsoft.com/office/drawing/2014/main" id="{78C92D0F-9C30-9B58-FA2C-FF203539CB26}"/>
              </a:ext>
            </a:extLst>
          </p:cNvPr>
          <p:cNvSpPr>
            <a:spLocks noGrp="1"/>
          </p:cNvSpPr>
          <p:nvPr>
            <p:ph type="body" sz="quarter" idx="23"/>
          </p:nvPr>
        </p:nvSpPr>
        <p:spPr>
          <a:xfrm>
            <a:off x="8677276" y="1907085"/>
            <a:ext cx="2519362" cy="4202046"/>
          </a:xfrm>
          <a:ln>
            <a:solidFill>
              <a:schemeClr val="tx1"/>
            </a:solidFill>
          </a:ln>
        </p:spPr>
        <p:txBody>
          <a:bodyPr lIns="274320" tIns="274320" rIns="274320" bIns="274320">
            <a:normAutofit/>
          </a:bodyPr>
          <a:lstStyle>
            <a:lvl1pPr marL="0" indent="0">
              <a:buFont typeface="Arial" panose="020B0604020202020204" pitchFamily="34" charset="0"/>
              <a:buNone/>
              <a:defRPr sz="1200"/>
            </a:lvl1pPr>
          </a:lstStyle>
          <a:p>
            <a:pPr lvl="0"/>
            <a:r>
              <a:rPr lang="lt-LT" dirty="0"/>
              <a:t>Spustelėkite, kad galėtumėte redaguoti šablono teksto stilius</a:t>
            </a:r>
            <a:endParaRPr lang="en-US" dirty="0"/>
          </a:p>
        </p:txBody>
      </p:sp>
      <p:cxnSp>
        <p:nvCxnSpPr>
          <p:cNvPr id="3" name="Tiesioji jungtis 2">
            <a:extLst>
              <a:ext uri="{FF2B5EF4-FFF2-40B4-BE49-F238E27FC236}">
                <a16:creationId xmlns:a16="http://schemas.microsoft.com/office/drawing/2014/main" id="{20929665-0738-5AFB-A2A6-C2CF255CB230}"/>
              </a:ext>
            </a:extLst>
          </p:cNvPr>
          <p:cNvCxnSpPr/>
          <p:nvPr userDrawn="1"/>
        </p:nvCxnSpPr>
        <p:spPr>
          <a:xfrm>
            <a:off x="3095625" y="3140968"/>
            <a:ext cx="1809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Tiesioji jungtis 3">
            <a:extLst>
              <a:ext uri="{FF2B5EF4-FFF2-40B4-BE49-F238E27FC236}">
                <a16:creationId xmlns:a16="http://schemas.microsoft.com/office/drawing/2014/main" id="{6E0CBA70-DC95-8BF0-5C7B-F24CCA9A143D}"/>
              </a:ext>
            </a:extLst>
          </p:cNvPr>
          <p:cNvCxnSpPr/>
          <p:nvPr userDrawn="1"/>
        </p:nvCxnSpPr>
        <p:spPr>
          <a:xfrm>
            <a:off x="3095625" y="4797152"/>
            <a:ext cx="1809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Tiesioji jungtis 7">
            <a:extLst>
              <a:ext uri="{FF2B5EF4-FFF2-40B4-BE49-F238E27FC236}">
                <a16:creationId xmlns:a16="http://schemas.microsoft.com/office/drawing/2014/main" id="{05715443-8601-8E37-730D-ED59318D1E2A}"/>
              </a:ext>
            </a:extLst>
          </p:cNvPr>
          <p:cNvCxnSpPr/>
          <p:nvPr userDrawn="1"/>
        </p:nvCxnSpPr>
        <p:spPr>
          <a:xfrm>
            <a:off x="5795963" y="3140968"/>
            <a:ext cx="1809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Tiesioji jungtis 8">
            <a:extLst>
              <a:ext uri="{FF2B5EF4-FFF2-40B4-BE49-F238E27FC236}">
                <a16:creationId xmlns:a16="http://schemas.microsoft.com/office/drawing/2014/main" id="{11A006AA-74CE-F12E-1398-BEF377C5AAE3}"/>
              </a:ext>
            </a:extLst>
          </p:cNvPr>
          <p:cNvCxnSpPr/>
          <p:nvPr userDrawn="1"/>
        </p:nvCxnSpPr>
        <p:spPr>
          <a:xfrm>
            <a:off x="5795963" y="4797152"/>
            <a:ext cx="1809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6028347"/>
      </p:ext>
    </p:extLst>
  </p:cSld>
  <p:clrMapOvr>
    <a:masterClrMapping/>
  </p:clrMapOvr>
  <p:hf hdr="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apildomas šablonas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2E84-D29A-EF83-D7EB-0CB239FD539E}"/>
              </a:ext>
            </a:extLst>
          </p:cNvPr>
          <p:cNvSpPr>
            <a:spLocks noGrp="1"/>
          </p:cNvSpPr>
          <p:nvPr>
            <p:ph type="title"/>
          </p:nvPr>
        </p:nvSpPr>
        <p:spPr/>
        <p:txBody>
          <a:bodyPr/>
          <a:lstStyle/>
          <a:p>
            <a:r>
              <a:rPr lang="lt-LT"/>
              <a:t>Spustelėję redaguokite stilių</a:t>
            </a:r>
            <a:endParaRPr lang="en-LT"/>
          </a:p>
        </p:txBody>
      </p:sp>
      <p:sp>
        <p:nvSpPr>
          <p:cNvPr id="3" name="Content Placeholder 2">
            <a:extLst>
              <a:ext uri="{FF2B5EF4-FFF2-40B4-BE49-F238E27FC236}">
                <a16:creationId xmlns:a16="http://schemas.microsoft.com/office/drawing/2014/main" id="{ABFD1E55-8EBC-A1EA-45D4-890D8395502F}"/>
              </a:ext>
            </a:extLst>
          </p:cNvPr>
          <p:cNvSpPr>
            <a:spLocks noGrp="1"/>
          </p:cNvSpPr>
          <p:nvPr>
            <p:ph sz="half" idx="1"/>
          </p:nvPr>
        </p:nvSpPr>
        <p:spPr>
          <a:xfrm>
            <a:off x="576264" y="1825625"/>
            <a:ext cx="7019924" cy="4483100"/>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5" name="Date Placeholder 4">
            <a:extLst>
              <a:ext uri="{FF2B5EF4-FFF2-40B4-BE49-F238E27FC236}">
                <a16:creationId xmlns:a16="http://schemas.microsoft.com/office/drawing/2014/main" id="{DE729100-C1F8-829C-5F68-F1AFB3278F24}"/>
              </a:ext>
            </a:extLst>
          </p:cNvPr>
          <p:cNvSpPr>
            <a:spLocks noGrp="1"/>
          </p:cNvSpPr>
          <p:nvPr>
            <p:ph type="dt" sz="half" idx="10"/>
          </p:nvPr>
        </p:nvSpPr>
        <p:spPr/>
        <p:txBody>
          <a:bodyPr/>
          <a:lstStyle/>
          <a:p>
            <a:r>
              <a:rPr lang="en-US"/>
              <a:t>2022-11-09</a:t>
            </a:r>
            <a:endParaRPr lang="en-LT"/>
          </a:p>
        </p:txBody>
      </p:sp>
      <p:sp>
        <p:nvSpPr>
          <p:cNvPr id="6" name="Footer Placeholder 5">
            <a:extLst>
              <a:ext uri="{FF2B5EF4-FFF2-40B4-BE49-F238E27FC236}">
                <a16:creationId xmlns:a16="http://schemas.microsoft.com/office/drawing/2014/main" id="{1D82E1C4-5D1A-0703-C61F-C0A6D2813827}"/>
              </a:ext>
            </a:extLst>
          </p:cNvPr>
          <p:cNvSpPr>
            <a:spLocks noGrp="1"/>
          </p:cNvSpPr>
          <p:nvPr>
            <p:ph type="ftr" sz="quarter" idx="11"/>
          </p:nvPr>
        </p:nvSpPr>
        <p:spPr/>
        <p:txBody>
          <a:bodyPr/>
          <a:lstStyle/>
          <a:p>
            <a:r>
              <a:rPr lang="en-GB"/>
              <a:t>VILNIAUS VYSTYMO KOMPANIJA</a:t>
            </a:r>
            <a:endParaRPr lang="en-LT"/>
          </a:p>
        </p:txBody>
      </p:sp>
      <p:sp>
        <p:nvSpPr>
          <p:cNvPr id="7" name="Slide Number Placeholder 6">
            <a:extLst>
              <a:ext uri="{FF2B5EF4-FFF2-40B4-BE49-F238E27FC236}">
                <a16:creationId xmlns:a16="http://schemas.microsoft.com/office/drawing/2014/main" id="{57AB934B-05F7-BCEF-055D-08FBA53D5E47}"/>
              </a:ext>
            </a:extLst>
          </p:cNvPr>
          <p:cNvSpPr>
            <a:spLocks noGrp="1"/>
          </p:cNvSpPr>
          <p:nvPr>
            <p:ph type="sldNum" sz="quarter" idx="12"/>
          </p:nvPr>
        </p:nvSpPr>
        <p:spPr/>
        <p:txBody>
          <a:bodyPr/>
          <a:lstStyle/>
          <a:p>
            <a:fld id="{96A2724C-3255-754F-837D-4B9E719020A6}" type="slidenum">
              <a:rPr lang="en-LT" smtClean="0"/>
              <a:t>‹#›</a:t>
            </a:fld>
            <a:endParaRPr lang="en-LT"/>
          </a:p>
        </p:txBody>
      </p:sp>
      <p:sp>
        <p:nvSpPr>
          <p:cNvPr id="9" name="Content Placeholder 2">
            <a:extLst>
              <a:ext uri="{FF2B5EF4-FFF2-40B4-BE49-F238E27FC236}">
                <a16:creationId xmlns:a16="http://schemas.microsoft.com/office/drawing/2014/main" id="{264727D1-80FB-CB70-B76F-AFA63967EE2E}"/>
              </a:ext>
            </a:extLst>
          </p:cNvPr>
          <p:cNvSpPr>
            <a:spLocks noGrp="1"/>
          </p:cNvSpPr>
          <p:nvPr>
            <p:ph sz="half" idx="14"/>
          </p:nvPr>
        </p:nvSpPr>
        <p:spPr>
          <a:xfrm>
            <a:off x="7777164" y="1825852"/>
            <a:ext cx="3419474" cy="4483100"/>
          </a:xfrm>
        </p:spPr>
        <p:txBody>
          <a:bodyPr>
            <a:normAutofit/>
          </a:bodyPr>
          <a:lstStyle>
            <a:lvl1pPr>
              <a:defRPr sz="1400"/>
            </a:lvl1pPr>
            <a:lvl2pPr>
              <a:defRPr sz="1200"/>
            </a:lvl2pPr>
            <a:lvl3pPr>
              <a:defRPr sz="1100"/>
            </a:lvl3pPr>
            <a:lvl4pPr>
              <a:defRPr sz="1050"/>
            </a:lvl4pPr>
            <a:lvl5pPr>
              <a:defRPr sz="1050"/>
            </a:lvl5p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Tree>
    <p:extLst>
      <p:ext uri="{BB962C8B-B14F-4D97-AF65-F5344CB8AC3E}">
        <p14:creationId xmlns:p14="http://schemas.microsoft.com/office/powerpoint/2010/main" val="2458795408"/>
      </p:ext>
    </p:extLst>
  </p:cSld>
  <p:clrMapOvr>
    <a:masterClrMapping/>
  </p:clrMapOvr>
  <p:hf hdr="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apildomas šablonas 0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2E84-D29A-EF83-D7EB-0CB239FD539E}"/>
              </a:ext>
            </a:extLst>
          </p:cNvPr>
          <p:cNvSpPr>
            <a:spLocks noGrp="1"/>
          </p:cNvSpPr>
          <p:nvPr>
            <p:ph type="title"/>
          </p:nvPr>
        </p:nvSpPr>
        <p:spPr/>
        <p:txBody>
          <a:bodyPr/>
          <a:lstStyle/>
          <a:p>
            <a:r>
              <a:rPr lang="lt-LT" dirty="0"/>
              <a:t>Spustelėję redaguokite stilių</a:t>
            </a:r>
            <a:endParaRPr lang="en-LT" dirty="0"/>
          </a:p>
        </p:txBody>
      </p:sp>
      <p:sp>
        <p:nvSpPr>
          <p:cNvPr id="5" name="Date Placeholder 4">
            <a:extLst>
              <a:ext uri="{FF2B5EF4-FFF2-40B4-BE49-F238E27FC236}">
                <a16:creationId xmlns:a16="http://schemas.microsoft.com/office/drawing/2014/main" id="{DE729100-C1F8-829C-5F68-F1AFB3278F24}"/>
              </a:ext>
            </a:extLst>
          </p:cNvPr>
          <p:cNvSpPr>
            <a:spLocks noGrp="1"/>
          </p:cNvSpPr>
          <p:nvPr>
            <p:ph type="dt" sz="half" idx="10"/>
          </p:nvPr>
        </p:nvSpPr>
        <p:spPr/>
        <p:txBody>
          <a:bodyPr/>
          <a:lstStyle/>
          <a:p>
            <a:r>
              <a:rPr lang="en-US"/>
              <a:t>2022-11-09</a:t>
            </a:r>
            <a:endParaRPr lang="en-LT"/>
          </a:p>
        </p:txBody>
      </p:sp>
      <p:sp>
        <p:nvSpPr>
          <p:cNvPr id="6" name="Footer Placeholder 5">
            <a:extLst>
              <a:ext uri="{FF2B5EF4-FFF2-40B4-BE49-F238E27FC236}">
                <a16:creationId xmlns:a16="http://schemas.microsoft.com/office/drawing/2014/main" id="{1D82E1C4-5D1A-0703-C61F-C0A6D2813827}"/>
              </a:ext>
            </a:extLst>
          </p:cNvPr>
          <p:cNvSpPr>
            <a:spLocks noGrp="1"/>
          </p:cNvSpPr>
          <p:nvPr>
            <p:ph type="ftr" sz="quarter" idx="11"/>
          </p:nvPr>
        </p:nvSpPr>
        <p:spPr/>
        <p:txBody>
          <a:bodyPr/>
          <a:lstStyle/>
          <a:p>
            <a:r>
              <a:rPr lang="en-GB"/>
              <a:t>VILNIAUS VYSTYMO KOMPANIJA</a:t>
            </a:r>
            <a:endParaRPr lang="en-LT"/>
          </a:p>
        </p:txBody>
      </p:sp>
      <p:sp>
        <p:nvSpPr>
          <p:cNvPr id="7" name="Slide Number Placeholder 6">
            <a:extLst>
              <a:ext uri="{FF2B5EF4-FFF2-40B4-BE49-F238E27FC236}">
                <a16:creationId xmlns:a16="http://schemas.microsoft.com/office/drawing/2014/main" id="{57AB934B-05F7-BCEF-055D-08FBA53D5E47}"/>
              </a:ext>
            </a:extLst>
          </p:cNvPr>
          <p:cNvSpPr>
            <a:spLocks noGrp="1"/>
          </p:cNvSpPr>
          <p:nvPr>
            <p:ph type="sldNum" sz="quarter" idx="12"/>
          </p:nvPr>
        </p:nvSpPr>
        <p:spPr/>
        <p:txBody>
          <a:bodyPr/>
          <a:lstStyle/>
          <a:p>
            <a:fld id="{96A2724C-3255-754F-837D-4B9E719020A6}" type="slidenum">
              <a:rPr lang="en-LT" smtClean="0"/>
              <a:t>‹#›</a:t>
            </a:fld>
            <a:endParaRPr lang="en-LT"/>
          </a:p>
        </p:txBody>
      </p:sp>
      <p:sp>
        <p:nvSpPr>
          <p:cNvPr id="10" name="Teksto vietos rezervavimo ženklas 9">
            <a:extLst>
              <a:ext uri="{FF2B5EF4-FFF2-40B4-BE49-F238E27FC236}">
                <a16:creationId xmlns:a16="http://schemas.microsoft.com/office/drawing/2014/main" id="{669FAE51-4994-1854-60B1-9E04C708F9A7}"/>
              </a:ext>
            </a:extLst>
          </p:cNvPr>
          <p:cNvSpPr>
            <a:spLocks noGrp="1"/>
          </p:cNvSpPr>
          <p:nvPr>
            <p:ph type="body" sz="quarter" idx="15" hasCustomPrompt="1"/>
          </p:nvPr>
        </p:nvSpPr>
        <p:spPr>
          <a:xfrm>
            <a:off x="766763" y="1953443"/>
            <a:ext cx="1296987" cy="1295400"/>
          </a:xfrm>
          <a:prstGeom prst="roundRect">
            <a:avLst/>
          </a:prstGeom>
          <a:solidFill>
            <a:schemeClr val="tx2"/>
          </a:solidFill>
        </p:spPr>
        <p:txBody>
          <a:bodyPr anchor="ctr">
            <a:normAutofit/>
          </a:bodyPr>
          <a:lstStyle>
            <a:lvl1pPr marL="0" indent="0" algn="ctr">
              <a:buNone/>
              <a:defRPr sz="4000">
                <a:solidFill>
                  <a:schemeClr val="bg1"/>
                </a:solidFill>
                <a:latin typeface="+mj-lt"/>
              </a:defRPr>
            </a:lvl1pPr>
          </a:lstStyle>
          <a:p>
            <a:pPr lvl="0"/>
            <a:r>
              <a:rPr lang="en-US" dirty="0"/>
              <a:t>01</a:t>
            </a:r>
          </a:p>
        </p:txBody>
      </p:sp>
      <p:sp>
        <p:nvSpPr>
          <p:cNvPr id="11" name="Teksto vietos rezervavimo ženklas 9">
            <a:extLst>
              <a:ext uri="{FF2B5EF4-FFF2-40B4-BE49-F238E27FC236}">
                <a16:creationId xmlns:a16="http://schemas.microsoft.com/office/drawing/2014/main" id="{27FACBD2-6C0D-9CF8-A267-22FF17F0AF6D}"/>
              </a:ext>
            </a:extLst>
          </p:cNvPr>
          <p:cNvSpPr>
            <a:spLocks noGrp="1"/>
          </p:cNvSpPr>
          <p:nvPr>
            <p:ph type="body" sz="quarter" idx="23" hasCustomPrompt="1"/>
          </p:nvPr>
        </p:nvSpPr>
        <p:spPr>
          <a:xfrm>
            <a:off x="576263" y="3419412"/>
            <a:ext cx="1619250" cy="365126"/>
          </a:xfrm>
        </p:spPr>
        <p:txBody>
          <a:bodyPr anchor="ctr">
            <a:normAutofit/>
          </a:bodyPr>
          <a:lstStyle>
            <a:lvl1pPr marL="0" indent="0" algn="ctr">
              <a:buFont typeface="Arial" panose="020B0604020202020204" pitchFamily="34" charset="0"/>
              <a:buNone/>
              <a:defRPr sz="1200">
                <a:latin typeface="+mj-lt"/>
              </a:defRPr>
            </a:lvl1pPr>
          </a:lstStyle>
          <a:p>
            <a:pPr lvl="0"/>
            <a:r>
              <a:rPr lang="en-US" dirty="0" err="1"/>
              <a:t>Tekstas</a:t>
            </a:r>
            <a:endParaRPr lang="en-US" dirty="0"/>
          </a:p>
        </p:txBody>
      </p:sp>
      <p:sp>
        <p:nvSpPr>
          <p:cNvPr id="12" name="Teksto vietos rezervavimo ženklas 9">
            <a:extLst>
              <a:ext uri="{FF2B5EF4-FFF2-40B4-BE49-F238E27FC236}">
                <a16:creationId xmlns:a16="http://schemas.microsoft.com/office/drawing/2014/main" id="{6AD2E070-767B-55BF-5AA6-F182CDD2CC37}"/>
              </a:ext>
            </a:extLst>
          </p:cNvPr>
          <p:cNvSpPr>
            <a:spLocks noGrp="1"/>
          </p:cNvSpPr>
          <p:nvPr>
            <p:ph type="body" sz="quarter" idx="24" hasCustomPrompt="1"/>
          </p:nvPr>
        </p:nvSpPr>
        <p:spPr>
          <a:xfrm>
            <a:off x="2566988" y="1953443"/>
            <a:ext cx="1296987" cy="1295400"/>
          </a:xfrm>
          <a:prstGeom prst="roundRect">
            <a:avLst/>
          </a:prstGeom>
          <a:solidFill>
            <a:schemeClr val="tx2"/>
          </a:solidFill>
        </p:spPr>
        <p:txBody>
          <a:bodyPr anchor="ctr">
            <a:normAutofit/>
          </a:bodyPr>
          <a:lstStyle>
            <a:lvl1pPr marL="0" indent="0" algn="ctr">
              <a:buNone/>
              <a:defRPr sz="4000">
                <a:solidFill>
                  <a:schemeClr val="bg1"/>
                </a:solidFill>
                <a:latin typeface="+mj-lt"/>
              </a:defRPr>
            </a:lvl1pPr>
          </a:lstStyle>
          <a:p>
            <a:pPr lvl="0"/>
            <a:r>
              <a:rPr lang="en-US" dirty="0"/>
              <a:t>02</a:t>
            </a:r>
          </a:p>
        </p:txBody>
      </p:sp>
      <p:sp>
        <p:nvSpPr>
          <p:cNvPr id="13" name="Teksto vietos rezervavimo ženklas 9">
            <a:extLst>
              <a:ext uri="{FF2B5EF4-FFF2-40B4-BE49-F238E27FC236}">
                <a16:creationId xmlns:a16="http://schemas.microsoft.com/office/drawing/2014/main" id="{5378009B-4EDF-C7A1-8EEA-6D372789BEB7}"/>
              </a:ext>
            </a:extLst>
          </p:cNvPr>
          <p:cNvSpPr>
            <a:spLocks noGrp="1"/>
          </p:cNvSpPr>
          <p:nvPr>
            <p:ph type="body" sz="quarter" idx="25" hasCustomPrompt="1"/>
          </p:nvPr>
        </p:nvSpPr>
        <p:spPr>
          <a:xfrm>
            <a:off x="2376488" y="3419412"/>
            <a:ext cx="1619250" cy="365126"/>
          </a:xfrm>
        </p:spPr>
        <p:txBody>
          <a:bodyPr anchor="ctr">
            <a:normAutofit/>
          </a:bodyPr>
          <a:lstStyle>
            <a:lvl1pPr marL="0" indent="0" algn="ctr">
              <a:buFont typeface="Arial" panose="020B0604020202020204" pitchFamily="34" charset="0"/>
              <a:buNone/>
              <a:defRPr sz="1200">
                <a:latin typeface="+mj-lt"/>
              </a:defRPr>
            </a:lvl1pPr>
          </a:lstStyle>
          <a:p>
            <a:pPr lvl="0"/>
            <a:r>
              <a:rPr lang="en-US" dirty="0" err="1"/>
              <a:t>Tekstas</a:t>
            </a:r>
            <a:endParaRPr lang="en-US" dirty="0"/>
          </a:p>
        </p:txBody>
      </p:sp>
      <p:sp>
        <p:nvSpPr>
          <p:cNvPr id="14" name="Teksto vietos rezervavimo ženklas 9">
            <a:extLst>
              <a:ext uri="{FF2B5EF4-FFF2-40B4-BE49-F238E27FC236}">
                <a16:creationId xmlns:a16="http://schemas.microsoft.com/office/drawing/2014/main" id="{82480520-F1B7-98B3-4656-D837E657A5EE}"/>
              </a:ext>
            </a:extLst>
          </p:cNvPr>
          <p:cNvSpPr>
            <a:spLocks noGrp="1"/>
          </p:cNvSpPr>
          <p:nvPr>
            <p:ph type="body" sz="quarter" idx="26" hasCustomPrompt="1"/>
          </p:nvPr>
        </p:nvSpPr>
        <p:spPr>
          <a:xfrm>
            <a:off x="766763" y="4048953"/>
            <a:ext cx="1296987" cy="1295400"/>
          </a:xfrm>
          <a:prstGeom prst="roundRect">
            <a:avLst/>
          </a:prstGeom>
          <a:solidFill>
            <a:schemeClr val="tx2"/>
          </a:solidFill>
        </p:spPr>
        <p:txBody>
          <a:bodyPr anchor="ctr">
            <a:normAutofit/>
          </a:bodyPr>
          <a:lstStyle>
            <a:lvl1pPr marL="0" indent="0" algn="ctr">
              <a:buNone/>
              <a:defRPr sz="4000">
                <a:solidFill>
                  <a:schemeClr val="bg1"/>
                </a:solidFill>
                <a:latin typeface="+mj-lt"/>
              </a:defRPr>
            </a:lvl1pPr>
          </a:lstStyle>
          <a:p>
            <a:pPr lvl="0"/>
            <a:r>
              <a:rPr lang="en-US" dirty="0"/>
              <a:t>05</a:t>
            </a:r>
          </a:p>
        </p:txBody>
      </p:sp>
      <p:sp>
        <p:nvSpPr>
          <p:cNvPr id="15" name="Teksto vietos rezervavimo ženklas 9">
            <a:extLst>
              <a:ext uri="{FF2B5EF4-FFF2-40B4-BE49-F238E27FC236}">
                <a16:creationId xmlns:a16="http://schemas.microsoft.com/office/drawing/2014/main" id="{A13E24C9-9785-6AAB-13A0-9080A9DB2440}"/>
              </a:ext>
            </a:extLst>
          </p:cNvPr>
          <p:cNvSpPr>
            <a:spLocks noGrp="1"/>
          </p:cNvSpPr>
          <p:nvPr>
            <p:ph type="body" sz="quarter" idx="27" hasCustomPrompt="1"/>
          </p:nvPr>
        </p:nvSpPr>
        <p:spPr>
          <a:xfrm>
            <a:off x="576263" y="5514922"/>
            <a:ext cx="1619250" cy="365126"/>
          </a:xfrm>
        </p:spPr>
        <p:txBody>
          <a:bodyPr anchor="ctr">
            <a:normAutofit/>
          </a:bodyPr>
          <a:lstStyle>
            <a:lvl1pPr marL="0" indent="0" algn="ctr">
              <a:buFont typeface="Arial" panose="020B0604020202020204" pitchFamily="34" charset="0"/>
              <a:buNone/>
              <a:defRPr sz="1200">
                <a:latin typeface="+mj-lt"/>
              </a:defRPr>
            </a:lvl1pPr>
          </a:lstStyle>
          <a:p>
            <a:pPr lvl="0"/>
            <a:r>
              <a:rPr lang="en-US" dirty="0" err="1"/>
              <a:t>Tekstas</a:t>
            </a:r>
            <a:endParaRPr lang="en-US" dirty="0"/>
          </a:p>
        </p:txBody>
      </p:sp>
      <p:sp>
        <p:nvSpPr>
          <p:cNvPr id="16" name="Teksto vietos rezervavimo ženklas 9">
            <a:extLst>
              <a:ext uri="{FF2B5EF4-FFF2-40B4-BE49-F238E27FC236}">
                <a16:creationId xmlns:a16="http://schemas.microsoft.com/office/drawing/2014/main" id="{1F0ADE66-8040-2BD3-134C-7C2824B2D10D}"/>
              </a:ext>
            </a:extLst>
          </p:cNvPr>
          <p:cNvSpPr>
            <a:spLocks noGrp="1"/>
          </p:cNvSpPr>
          <p:nvPr>
            <p:ph type="body" sz="quarter" idx="28" hasCustomPrompt="1"/>
          </p:nvPr>
        </p:nvSpPr>
        <p:spPr>
          <a:xfrm>
            <a:off x="2566988" y="4048953"/>
            <a:ext cx="1296987" cy="1295400"/>
          </a:xfrm>
          <a:prstGeom prst="roundRect">
            <a:avLst/>
          </a:prstGeom>
          <a:solidFill>
            <a:schemeClr val="tx2"/>
          </a:solidFill>
        </p:spPr>
        <p:txBody>
          <a:bodyPr anchor="ctr">
            <a:normAutofit/>
          </a:bodyPr>
          <a:lstStyle>
            <a:lvl1pPr marL="0" indent="0" algn="ctr">
              <a:buNone/>
              <a:defRPr sz="4000">
                <a:solidFill>
                  <a:schemeClr val="bg1"/>
                </a:solidFill>
                <a:latin typeface="+mj-lt"/>
              </a:defRPr>
            </a:lvl1pPr>
          </a:lstStyle>
          <a:p>
            <a:pPr lvl="0"/>
            <a:r>
              <a:rPr lang="en-US" dirty="0"/>
              <a:t>06</a:t>
            </a:r>
          </a:p>
        </p:txBody>
      </p:sp>
      <p:sp>
        <p:nvSpPr>
          <p:cNvPr id="17" name="Teksto vietos rezervavimo ženklas 9">
            <a:extLst>
              <a:ext uri="{FF2B5EF4-FFF2-40B4-BE49-F238E27FC236}">
                <a16:creationId xmlns:a16="http://schemas.microsoft.com/office/drawing/2014/main" id="{AB378E3E-893E-A710-1AA6-779B3D05687F}"/>
              </a:ext>
            </a:extLst>
          </p:cNvPr>
          <p:cNvSpPr>
            <a:spLocks noGrp="1"/>
          </p:cNvSpPr>
          <p:nvPr>
            <p:ph type="body" sz="quarter" idx="29" hasCustomPrompt="1"/>
          </p:nvPr>
        </p:nvSpPr>
        <p:spPr>
          <a:xfrm>
            <a:off x="2376488" y="5514922"/>
            <a:ext cx="1619250" cy="365126"/>
          </a:xfrm>
        </p:spPr>
        <p:txBody>
          <a:bodyPr anchor="ctr">
            <a:normAutofit/>
          </a:bodyPr>
          <a:lstStyle>
            <a:lvl1pPr marL="0" indent="0" algn="ctr">
              <a:buFont typeface="Arial" panose="020B0604020202020204" pitchFamily="34" charset="0"/>
              <a:buNone/>
              <a:defRPr sz="1200">
                <a:latin typeface="+mj-lt"/>
              </a:defRPr>
            </a:lvl1pPr>
          </a:lstStyle>
          <a:p>
            <a:pPr lvl="0"/>
            <a:r>
              <a:rPr lang="en-US" dirty="0" err="1"/>
              <a:t>Tekstas</a:t>
            </a:r>
            <a:endParaRPr lang="en-US" dirty="0"/>
          </a:p>
        </p:txBody>
      </p:sp>
      <p:sp>
        <p:nvSpPr>
          <p:cNvPr id="18" name="Teksto vietos rezervavimo ženklas 9">
            <a:extLst>
              <a:ext uri="{FF2B5EF4-FFF2-40B4-BE49-F238E27FC236}">
                <a16:creationId xmlns:a16="http://schemas.microsoft.com/office/drawing/2014/main" id="{B9374461-F5D1-86AB-2FF2-821A7D887838}"/>
              </a:ext>
            </a:extLst>
          </p:cNvPr>
          <p:cNvSpPr>
            <a:spLocks noGrp="1"/>
          </p:cNvSpPr>
          <p:nvPr>
            <p:ph type="body" sz="quarter" idx="30" hasCustomPrompt="1"/>
          </p:nvPr>
        </p:nvSpPr>
        <p:spPr>
          <a:xfrm>
            <a:off x="4367213" y="1953443"/>
            <a:ext cx="1296987" cy="1295400"/>
          </a:xfrm>
          <a:prstGeom prst="roundRect">
            <a:avLst/>
          </a:prstGeom>
          <a:solidFill>
            <a:schemeClr val="tx2"/>
          </a:solidFill>
        </p:spPr>
        <p:txBody>
          <a:bodyPr anchor="ctr">
            <a:normAutofit/>
          </a:bodyPr>
          <a:lstStyle>
            <a:lvl1pPr marL="0" indent="0" algn="ctr">
              <a:buNone/>
              <a:defRPr sz="4000">
                <a:solidFill>
                  <a:schemeClr val="bg1"/>
                </a:solidFill>
                <a:latin typeface="+mj-lt"/>
              </a:defRPr>
            </a:lvl1pPr>
          </a:lstStyle>
          <a:p>
            <a:pPr lvl="0"/>
            <a:r>
              <a:rPr lang="en-US" dirty="0"/>
              <a:t>03</a:t>
            </a:r>
          </a:p>
        </p:txBody>
      </p:sp>
      <p:sp>
        <p:nvSpPr>
          <p:cNvPr id="19" name="Teksto vietos rezervavimo ženklas 9">
            <a:extLst>
              <a:ext uri="{FF2B5EF4-FFF2-40B4-BE49-F238E27FC236}">
                <a16:creationId xmlns:a16="http://schemas.microsoft.com/office/drawing/2014/main" id="{E30A2860-4A6E-95B3-0128-ADAAA62E49CE}"/>
              </a:ext>
            </a:extLst>
          </p:cNvPr>
          <p:cNvSpPr>
            <a:spLocks noGrp="1"/>
          </p:cNvSpPr>
          <p:nvPr>
            <p:ph type="body" sz="quarter" idx="31" hasCustomPrompt="1"/>
          </p:nvPr>
        </p:nvSpPr>
        <p:spPr>
          <a:xfrm>
            <a:off x="4176713" y="3419412"/>
            <a:ext cx="1619250" cy="365126"/>
          </a:xfrm>
        </p:spPr>
        <p:txBody>
          <a:bodyPr anchor="ctr">
            <a:normAutofit/>
          </a:bodyPr>
          <a:lstStyle>
            <a:lvl1pPr marL="0" indent="0" algn="ctr">
              <a:buFont typeface="Arial" panose="020B0604020202020204" pitchFamily="34" charset="0"/>
              <a:buNone/>
              <a:defRPr sz="1200">
                <a:latin typeface="+mj-lt"/>
              </a:defRPr>
            </a:lvl1pPr>
          </a:lstStyle>
          <a:p>
            <a:pPr lvl="0"/>
            <a:r>
              <a:rPr lang="en-US" dirty="0" err="1"/>
              <a:t>Tekstas</a:t>
            </a:r>
            <a:endParaRPr lang="en-US" dirty="0"/>
          </a:p>
        </p:txBody>
      </p:sp>
      <p:sp>
        <p:nvSpPr>
          <p:cNvPr id="20" name="Teksto vietos rezervavimo ženklas 9">
            <a:extLst>
              <a:ext uri="{FF2B5EF4-FFF2-40B4-BE49-F238E27FC236}">
                <a16:creationId xmlns:a16="http://schemas.microsoft.com/office/drawing/2014/main" id="{7F6AD60E-3074-A2A9-9325-450822FAD7A5}"/>
              </a:ext>
            </a:extLst>
          </p:cNvPr>
          <p:cNvSpPr>
            <a:spLocks noGrp="1"/>
          </p:cNvSpPr>
          <p:nvPr>
            <p:ph type="body" sz="quarter" idx="32" hasCustomPrompt="1"/>
          </p:nvPr>
        </p:nvSpPr>
        <p:spPr>
          <a:xfrm>
            <a:off x="4367213" y="4048953"/>
            <a:ext cx="1296987" cy="1295400"/>
          </a:xfrm>
          <a:prstGeom prst="roundRect">
            <a:avLst/>
          </a:prstGeom>
          <a:solidFill>
            <a:schemeClr val="tx2"/>
          </a:solidFill>
        </p:spPr>
        <p:txBody>
          <a:bodyPr anchor="ctr">
            <a:normAutofit/>
          </a:bodyPr>
          <a:lstStyle>
            <a:lvl1pPr marL="0" indent="0" algn="ctr">
              <a:buNone/>
              <a:defRPr sz="4000">
                <a:solidFill>
                  <a:schemeClr val="bg1"/>
                </a:solidFill>
                <a:latin typeface="+mj-lt"/>
              </a:defRPr>
            </a:lvl1pPr>
          </a:lstStyle>
          <a:p>
            <a:pPr lvl="0"/>
            <a:r>
              <a:rPr lang="en-US" dirty="0"/>
              <a:t>07</a:t>
            </a:r>
          </a:p>
        </p:txBody>
      </p:sp>
      <p:sp>
        <p:nvSpPr>
          <p:cNvPr id="21" name="Teksto vietos rezervavimo ženklas 9">
            <a:extLst>
              <a:ext uri="{FF2B5EF4-FFF2-40B4-BE49-F238E27FC236}">
                <a16:creationId xmlns:a16="http://schemas.microsoft.com/office/drawing/2014/main" id="{3E7C64D9-D972-A785-DE63-FE2882C56BA9}"/>
              </a:ext>
            </a:extLst>
          </p:cNvPr>
          <p:cNvSpPr>
            <a:spLocks noGrp="1"/>
          </p:cNvSpPr>
          <p:nvPr>
            <p:ph type="body" sz="quarter" idx="33" hasCustomPrompt="1"/>
          </p:nvPr>
        </p:nvSpPr>
        <p:spPr>
          <a:xfrm>
            <a:off x="4176713" y="5514922"/>
            <a:ext cx="1619250" cy="365126"/>
          </a:xfrm>
        </p:spPr>
        <p:txBody>
          <a:bodyPr anchor="ctr">
            <a:normAutofit/>
          </a:bodyPr>
          <a:lstStyle>
            <a:lvl1pPr marL="0" indent="0" algn="ctr">
              <a:buFont typeface="Arial" panose="020B0604020202020204" pitchFamily="34" charset="0"/>
              <a:buNone/>
              <a:defRPr sz="1200">
                <a:latin typeface="+mj-lt"/>
              </a:defRPr>
            </a:lvl1pPr>
          </a:lstStyle>
          <a:p>
            <a:pPr lvl="0"/>
            <a:r>
              <a:rPr lang="en-US" dirty="0" err="1"/>
              <a:t>Tekstas</a:t>
            </a:r>
            <a:endParaRPr lang="en-US" dirty="0"/>
          </a:p>
        </p:txBody>
      </p:sp>
      <p:sp>
        <p:nvSpPr>
          <p:cNvPr id="22" name="Teksto vietos rezervavimo ženklas 9">
            <a:extLst>
              <a:ext uri="{FF2B5EF4-FFF2-40B4-BE49-F238E27FC236}">
                <a16:creationId xmlns:a16="http://schemas.microsoft.com/office/drawing/2014/main" id="{8588A9C9-5F4E-B26E-64F0-84DB62B84AF6}"/>
              </a:ext>
            </a:extLst>
          </p:cNvPr>
          <p:cNvSpPr>
            <a:spLocks noGrp="1"/>
          </p:cNvSpPr>
          <p:nvPr>
            <p:ph type="body" sz="quarter" idx="34" hasCustomPrompt="1"/>
          </p:nvPr>
        </p:nvSpPr>
        <p:spPr>
          <a:xfrm>
            <a:off x="6165850" y="1953443"/>
            <a:ext cx="1296987" cy="1295400"/>
          </a:xfrm>
          <a:prstGeom prst="roundRect">
            <a:avLst/>
          </a:prstGeom>
          <a:solidFill>
            <a:schemeClr val="tx2"/>
          </a:solidFill>
        </p:spPr>
        <p:txBody>
          <a:bodyPr anchor="ctr">
            <a:normAutofit/>
          </a:bodyPr>
          <a:lstStyle>
            <a:lvl1pPr marL="0" indent="0" algn="ctr">
              <a:buNone/>
              <a:defRPr sz="4000">
                <a:solidFill>
                  <a:schemeClr val="bg1"/>
                </a:solidFill>
                <a:latin typeface="+mj-lt"/>
              </a:defRPr>
            </a:lvl1pPr>
          </a:lstStyle>
          <a:p>
            <a:pPr lvl="0"/>
            <a:r>
              <a:rPr lang="en-US" dirty="0"/>
              <a:t>04</a:t>
            </a:r>
          </a:p>
        </p:txBody>
      </p:sp>
      <p:sp>
        <p:nvSpPr>
          <p:cNvPr id="23" name="Teksto vietos rezervavimo ženklas 9">
            <a:extLst>
              <a:ext uri="{FF2B5EF4-FFF2-40B4-BE49-F238E27FC236}">
                <a16:creationId xmlns:a16="http://schemas.microsoft.com/office/drawing/2014/main" id="{02728386-9E38-1B96-5584-04831F74B802}"/>
              </a:ext>
            </a:extLst>
          </p:cNvPr>
          <p:cNvSpPr>
            <a:spLocks noGrp="1"/>
          </p:cNvSpPr>
          <p:nvPr>
            <p:ph type="body" sz="quarter" idx="35" hasCustomPrompt="1"/>
          </p:nvPr>
        </p:nvSpPr>
        <p:spPr>
          <a:xfrm>
            <a:off x="5975350" y="3419412"/>
            <a:ext cx="1619250" cy="365126"/>
          </a:xfrm>
        </p:spPr>
        <p:txBody>
          <a:bodyPr anchor="ctr">
            <a:normAutofit/>
          </a:bodyPr>
          <a:lstStyle>
            <a:lvl1pPr marL="0" indent="0" algn="ctr">
              <a:buFont typeface="Arial" panose="020B0604020202020204" pitchFamily="34" charset="0"/>
              <a:buNone/>
              <a:defRPr sz="1200">
                <a:latin typeface="+mj-lt"/>
              </a:defRPr>
            </a:lvl1pPr>
          </a:lstStyle>
          <a:p>
            <a:pPr lvl="0"/>
            <a:r>
              <a:rPr lang="en-US" dirty="0" err="1"/>
              <a:t>Tekstas</a:t>
            </a:r>
            <a:endParaRPr lang="en-US" dirty="0"/>
          </a:p>
        </p:txBody>
      </p:sp>
      <p:sp>
        <p:nvSpPr>
          <p:cNvPr id="24" name="Teksto vietos rezervavimo ženklas 9">
            <a:extLst>
              <a:ext uri="{FF2B5EF4-FFF2-40B4-BE49-F238E27FC236}">
                <a16:creationId xmlns:a16="http://schemas.microsoft.com/office/drawing/2014/main" id="{749F9E38-0A74-3092-076B-F75EF1F0A9D2}"/>
              </a:ext>
            </a:extLst>
          </p:cNvPr>
          <p:cNvSpPr>
            <a:spLocks noGrp="1"/>
          </p:cNvSpPr>
          <p:nvPr>
            <p:ph type="body" sz="quarter" idx="36" hasCustomPrompt="1"/>
          </p:nvPr>
        </p:nvSpPr>
        <p:spPr>
          <a:xfrm>
            <a:off x="6165850" y="4048953"/>
            <a:ext cx="1296987" cy="1295400"/>
          </a:xfrm>
          <a:prstGeom prst="roundRect">
            <a:avLst/>
          </a:prstGeom>
          <a:solidFill>
            <a:schemeClr val="tx2"/>
          </a:solidFill>
        </p:spPr>
        <p:txBody>
          <a:bodyPr anchor="ctr">
            <a:normAutofit/>
          </a:bodyPr>
          <a:lstStyle>
            <a:lvl1pPr marL="0" indent="0" algn="ctr">
              <a:buNone/>
              <a:defRPr sz="4000">
                <a:solidFill>
                  <a:schemeClr val="bg1"/>
                </a:solidFill>
                <a:latin typeface="+mj-lt"/>
              </a:defRPr>
            </a:lvl1pPr>
          </a:lstStyle>
          <a:p>
            <a:pPr lvl="0"/>
            <a:r>
              <a:rPr lang="en-US" dirty="0"/>
              <a:t>08</a:t>
            </a:r>
          </a:p>
        </p:txBody>
      </p:sp>
      <p:sp>
        <p:nvSpPr>
          <p:cNvPr id="25" name="Teksto vietos rezervavimo ženklas 9">
            <a:extLst>
              <a:ext uri="{FF2B5EF4-FFF2-40B4-BE49-F238E27FC236}">
                <a16:creationId xmlns:a16="http://schemas.microsoft.com/office/drawing/2014/main" id="{47674EF4-725C-BD1C-E5A5-AE788B2598DD}"/>
              </a:ext>
            </a:extLst>
          </p:cNvPr>
          <p:cNvSpPr>
            <a:spLocks noGrp="1"/>
          </p:cNvSpPr>
          <p:nvPr>
            <p:ph type="body" sz="quarter" idx="37" hasCustomPrompt="1"/>
          </p:nvPr>
        </p:nvSpPr>
        <p:spPr>
          <a:xfrm>
            <a:off x="5975350" y="5514922"/>
            <a:ext cx="1619250" cy="365126"/>
          </a:xfrm>
        </p:spPr>
        <p:txBody>
          <a:bodyPr anchor="ctr">
            <a:normAutofit/>
          </a:bodyPr>
          <a:lstStyle>
            <a:lvl1pPr marL="0" indent="0" algn="ctr">
              <a:buFont typeface="Arial" panose="020B0604020202020204" pitchFamily="34" charset="0"/>
              <a:buNone/>
              <a:defRPr sz="1200">
                <a:latin typeface="+mj-lt"/>
              </a:defRPr>
            </a:lvl1pPr>
          </a:lstStyle>
          <a:p>
            <a:pPr lvl="0"/>
            <a:r>
              <a:rPr lang="en-US" dirty="0" err="1"/>
              <a:t>Tekstas</a:t>
            </a:r>
            <a:endParaRPr lang="en-US" dirty="0"/>
          </a:p>
        </p:txBody>
      </p:sp>
      <p:sp>
        <p:nvSpPr>
          <p:cNvPr id="26" name="Teksto vietos rezervavimo ženklas 9">
            <a:extLst>
              <a:ext uri="{FF2B5EF4-FFF2-40B4-BE49-F238E27FC236}">
                <a16:creationId xmlns:a16="http://schemas.microsoft.com/office/drawing/2014/main" id="{6EA0B5F6-5AE3-C1B8-BFA3-1650881748A4}"/>
              </a:ext>
            </a:extLst>
          </p:cNvPr>
          <p:cNvSpPr>
            <a:spLocks noGrp="1"/>
          </p:cNvSpPr>
          <p:nvPr>
            <p:ph type="body" sz="quarter" idx="38"/>
          </p:nvPr>
        </p:nvSpPr>
        <p:spPr>
          <a:xfrm>
            <a:off x="7773987" y="1813724"/>
            <a:ext cx="3422651" cy="4370902"/>
          </a:xfrm>
        </p:spPr>
        <p:txBody>
          <a:bodyPr>
            <a:normAutofit/>
          </a:bodyPr>
          <a:lstStyle>
            <a:lvl1pPr marL="0" indent="0">
              <a:buFont typeface="Arial" panose="020B0604020202020204" pitchFamily="34" charset="0"/>
              <a:buNone/>
              <a:defRPr sz="1200"/>
            </a:lvl1pPr>
          </a:lstStyle>
          <a:p>
            <a:pPr lvl="0"/>
            <a:r>
              <a:rPr lang="lt-LT" dirty="0"/>
              <a:t>Spustelėkite, kad galėtumėte redaguoti šablono teksto stilius</a:t>
            </a:r>
            <a:endParaRPr lang="en-US" dirty="0"/>
          </a:p>
        </p:txBody>
      </p:sp>
    </p:spTree>
    <p:extLst>
      <p:ext uri="{BB962C8B-B14F-4D97-AF65-F5344CB8AC3E}">
        <p14:creationId xmlns:p14="http://schemas.microsoft.com/office/powerpoint/2010/main" val="1244394786"/>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ys turinia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2E84-D29A-EF83-D7EB-0CB239FD539E}"/>
              </a:ext>
            </a:extLst>
          </p:cNvPr>
          <p:cNvSpPr>
            <a:spLocks noGrp="1"/>
          </p:cNvSpPr>
          <p:nvPr>
            <p:ph type="title"/>
          </p:nvPr>
        </p:nvSpPr>
        <p:spPr/>
        <p:txBody>
          <a:bodyPr/>
          <a:lstStyle/>
          <a:p>
            <a:r>
              <a:rPr lang="en-US"/>
              <a:t>Click to edit Master title style</a:t>
            </a:r>
            <a:endParaRPr lang="en-LT"/>
          </a:p>
        </p:txBody>
      </p:sp>
      <p:sp>
        <p:nvSpPr>
          <p:cNvPr id="3" name="Content Placeholder 2">
            <a:extLst>
              <a:ext uri="{FF2B5EF4-FFF2-40B4-BE49-F238E27FC236}">
                <a16:creationId xmlns:a16="http://schemas.microsoft.com/office/drawing/2014/main" id="{ABFD1E55-8EBC-A1EA-45D4-890D8395502F}"/>
              </a:ext>
            </a:extLst>
          </p:cNvPr>
          <p:cNvSpPr>
            <a:spLocks noGrp="1"/>
          </p:cNvSpPr>
          <p:nvPr>
            <p:ph sz="half" idx="1"/>
          </p:nvPr>
        </p:nvSpPr>
        <p:spPr>
          <a:xfrm>
            <a:off x="576264" y="1825625"/>
            <a:ext cx="3419474" cy="4483100"/>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T" dirty="0"/>
          </a:p>
        </p:txBody>
      </p:sp>
      <p:sp>
        <p:nvSpPr>
          <p:cNvPr id="5" name="Date Placeholder 4">
            <a:extLst>
              <a:ext uri="{FF2B5EF4-FFF2-40B4-BE49-F238E27FC236}">
                <a16:creationId xmlns:a16="http://schemas.microsoft.com/office/drawing/2014/main" id="{DE729100-C1F8-829C-5F68-F1AFB3278F24}"/>
              </a:ext>
            </a:extLst>
          </p:cNvPr>
          <p:cNvSpPr>
            <a:spLocks noGrp="1"/>
          </p:cNvSpPr>
          <p:nvPr>
            <p:ph type="dt" sz="half" idx="10"/>
          </p:nvPr>
        </p:nvSpPr>
        <p:spPr/>
        <p:txBody>
          <a:bodyPr/>
          <a:lstStyle/>
          <a:p>
            <a:r>
              <a:rPr lang="en-US"/>
              <a:t>2022-11-09</a:t>
            </a:r>
            <a:endParaRPr lang="en-LT"/>
          </a:p>
        </p:txBody>
      </p:sp>
      <p:sp>
        <p:nvSpPr>
          <p:cNvPr id="6" name="Footer Placeholder 5">
            <a:extLst>
              <a:ext uri="{FF2B5EF4-FFF2-40B4-BE49-F238E27FC236}">
                <a16:creationId xmlns:a16="http://schemas.microsoft.com/office/drawing/2014/main" id="{1D82E1C4-5D1A-0703-C61F-C0A6D2813827}"/>
              </a:ext>
            </a:extLst>
          </p:cNvPr>
          <p:cNvSpPr>
            <a:spLocks noGrp="1"/>
          </p:cNvSpPr>
          <p:nvPr>
            <p:ph type="ftr" sz="quarter" idx="11"/>
          </p:nvPr>
        </p:nvSpPr>
        <p:spPr/>
        <p:txBody>
          <a:bodyPr/>
          <a:lstStyle/>
          <a:p>
            <a:r>
              <a:rPr lang="en-GB"/>
              <a:t>VILNIAUS VYSTYMO KOMPANIJA</a:t>
            </a:r>
            <a:endParaRPr lang="en-LT"/>
          </a:p>
        </p:txBody>
      </p:sp>
      <p:sp>
        <p:nvSpPr>
          <p:cNvPr id="7" name="Slide Number Placeholder 6">
            <a:extLst>
              <a:ext uri="{FF2B5EF4-FFF2-40B4-BE49-F238E27FC236}">
                <a16:creationId xmlns:a16="http://schemas.microsoft.com/office/drawing/2014/main" id="{57AB934B-05F7-BCEF-055D-08FBA53D5E47}"/>
              </a:ext>
            </a:extLst>
          </p:cNvPr>
          <p:cNvSpPr>
            <a:spLocks noGrp="1"/>
          </p:cNvSpPr>
          <p:nvPr>
            <p:ph type="sldNum" sz="quarter" idx="12"/>
          </p:nvPr>
        </p:nvSpPr>
        <p:spPr/>
        <p:txBody>
          <a:bodyPr/>
          <a:lstStyle/>
          <a:p>
            <a:fld id="{96A2724C-3255-754F-837D-4B9E719020A6}" type="slidenum">
              <a:rPr lang="en-LT" smtClean="0"/>
              <a:t>‹#›</a:t>
            </a:fld>
            <a:endParaRPr lang="en-LT"/>
          </a:p>
        </p:txBody>
      </p:sp>
      <p:sp>
        <p:nvSpPr>
          <p:cNvPr id="8" name="Content Placeholder 2">
            <a:extLst>
              <a:ext uri="{FF2B5EF4-FFF2-40B4-BE49-F238E27FC236}">
                <a16:creationId xmlns:a16="http://schemas.microsoft.com/office/drawing/2014/main" id="{A8AFA2C6-76ED-2130-34CE-F92D24EC3BB5}"/>
              </a:ext>
            </a:extLst>
          </p:cNvPr>
          <p:cNvSpPr>
            <a:spLocks noGrp="1"/>
          </p:cNvSpPr>
          <p:nvPr>
            <p:ph sz="half" idx="13"/>
          </p:nvPr>
        </p:nvSpPr>
        <p:spPr>
          <a:xfrm>
            <a:off x="4176714" y="1825625"/>
            <a:ext cx="3419474" cy="4483100"/>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T" dirty="0"/>
          </a:p>
        </p:txBody>
      </p:sp>
      <p:sp>
        <p:nvSpPr>
          <p:cNvPr id="9" name="Content Placeholder 2">
            <a:extLst>
              <a:ext uri="{FF2B5EF4-FFF2-40B4-BE49-F238E27FC236}">
                <a16:creationId xmlns:a16="http://schemas.microsoft.com/office/drawing/2014/main" id="{264727D1-80FB-CB70-B76F-AFA63967EE2E}"/>
              </a:ext>
            </a:extLst>
          </p:cNvPr>
          <p:cNvSpPr>
            <a:spLocks noGrp="1"/>
          </p:cNvSpPr>
          <p:nvPr>
            <p:ph sz="half" idx="14"/>
          </p:nvPr>
        </p:nvSpPr>
        <p:spPr>
          <a:xfrm>
            <a:off x="7777164" y="1825852"/>
            <a:ext cx="3419474" cy="4483100"/>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T" dirty="0"/>
          </a:p>
        </p:txBody>
      </p:sp>
    </p:spTree>
    <p:extLst>
      <p:ext uri="{BB962C8B-B14F-4D97-AF65-F5344CB8AC3E}">
        <p14:creationId xmlns:p14="http://schemas.microsoft.com/office/powerpoint/2010/main" val="889300521"/>
      </p:ext>
    </p:extLst>
  </p:cSld>
  <p:clrMapOvr>
    <a:masterClrMapping/>
  </p:clrMapOvr>
  <p:hf hdr="0"/>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UŽDAROMOJI SKAIDR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36E40-990F-CDF1-EE5E-9C54DFF892E7}"/>
              </a:ext>
            </a:extLst>
          </p:cNvPr>
          <p:cNvSpPr>
            <a:spLocks noGrp="1"/>
          </p:cNvSpPr>
          <p:nvPr>
            <p:ph type="ctrTitle" hasCustomPrompt="1"/>
          </p:nvPr>
        </p:nvSpPr>
        <p:spPr>
          <a:xfrm>
            <a:off x="1176083" y="3429000"/>
            <a:ext cx="6420105" cy="2887147"/>
          </a:xfrm>
        </p:spPr>
        <p:txBody>
          <a:bodyPr bIns="36000" anchor="ctr">
            <a:normAutofit/>
          </a:bodyPr>
          <a:lstStyle>
            <a:lvl1pPr marL="0" algn="l">
              <a:lnSpc>
                <a:spcPct val="90000"/>
              </a:lnSpc>
              <a:spcBef>
                <a:spcPts val="0"/>
              </a:spcBef>
              <a:defRPr sz="6600"/>
            </a:lvl1pPr>
          </a:lstStyle>
          <a:p>
            <a:r>
              <a:rPr lang="lt-LT" dirty="0"/>
              <a:t>UŽDAROMOJI SKAIDRĖ</a:t>
            </a:r>
            <a:endParaRPr lang="en-LT" dirty="0"/>
          </a:p>
        </p:txBody>
      </p:sp>
      <p:grpSp>
        <p:nvGrpSpPr>
          <p:cNvPr id="32" name="Grupė 31">
            <a:extLst>
              <a:ext uri="{FF2B5EF4-FFF2-40B4-BE49-F238E27FC236}">
                <a16:creationId xmlns:a16="http://schemas.microsoft.com/office/drawing/2014/main" id="{157C74A8-217E-6BFA-1429-8025194BB62C}"/>
              </a:ext>
            </a:extLst>
          </p:cNvPr>
          <p:cNvGrpSpPr/>
          <p:nvPr userDrawn="1"/>
        </p:nvGrpSpPr>
        <p:grpSpPr>
          <a:xfrm>
            <a:off x="8675688" y="549275"/>
            <a:ext cx="2520950" cy="840537"/>
            <a:chOff x="3009900" y="2400300"/>
            <a:chExt cx="6170580" cy="2057400"/>
          </a:xfrm>
        </p:grpSpPr>
        <p:sp>
          <p:nvSpPr>
            <p:cNvPr id="6" name="Laisva forma: figūra 5">
              <a:extLst>
                <a:ext uri="{FF2B5EF4-FFF2-40B4-BE49-F238E27FC236}">
                  <a16:creationId xmlns:a16="http://schemas.microsoft.com/office/drawing/2014/main" id="{216894B3-E88A-629B-7E61-F3D9F4A2F81E}"/>
                </a:ext>
              </a:extLst>
            </p:cNvPr>
            <p:cNvSpPr/>
            <p:nvPr/>
          </p:nvSpPr>
          <p:spPr>
            <a:xfrm>
              <a:off x="3009900" y="2400300"/>
              <a:ext cx="2057400" cy="2057400"/>
            </a:xfrm>
            <a:custGeom>
              <a:avLst/>
              <a:gdLst>
                <a:gd name="connsiteX0" fmla="*/ 1885950 w 2057400"/>
                <a:gd name="connsiteY0" fmla="*/ 0 h 2057400"/>
                <a:gd name="connsiteX1" fmla="*/ 171450 w 2057400"/>
                <a:gd name="connsiteY1" fmla="*/ 0 h 2057400"/>
                <a:gd name="connsiteX2" fmla="*/ 0 w 2057400"/>
                <a:gd name="connsiteY2" fmla="*/ 171450 h 2057400"/>
                <a:gd name="connsiteX3" fmla="*/ 0 w 2057400"/>
                <a:gd name="connsiteY3" fmla="*/ 1885950 h 2057400"/>
                <a:gd name="connsiteX4" fmla="*/ 171450 w 2057400"/>
                <a:gd name="connsiteY4" fmla="*/ 2057400 h 2057400"/>
                <a:gd name="connsiteX5" fmla="*/ 1885950 w 2057400"/>
                <a:gd name="connsiteY5" fmla="*/ 2057400 h 2057400"/>
                <a:gd name="connsiteX6" fmla="*/ 2057400 w 2057400"/>
                <a:gd name="connsiteY6" fmla="*/ 1885950 h 2057400"/>
                <a:gd name="connsiteX7" fmla="*/ 2057400 w 2057400"/>
                <a:gd name="connsiteY7" fmla="*/ 171450 h 2057400"/>
                <a:gd name="connsiteX8" fmla="*/ 1885950 w 2057400"/>
                <a:gd name="connsiteY8" fmla="*/ 0 h 2057400"/>
                <a:gd name="connsiteX9" fmla="*/ 437674 w 2057400"/>
                <a:gd name="connsiteY9" fmla="*/ 746570 h 2057400"/>
                <a:gd name="connsiteX10" fmla="*/ 463582 w 2057400"/>
                <a:gd name="connsiteY10" fmla="*/ 539496 h 2057400"/>
                <a:gd name="connsiteX11" fmla="*/ 504444 w 2057400"/>
                <a:gd name="connsiteY11" fmla="*/ 492347 h 2057400"/>
                <a:gd name="connsiteX12" fmla="*/ 710851 w 2057400"/>
                <a:gd name="connsiteY12" fmla="*/ 444627 h 2057400"/>
                <a:gd name="connsiteX13" fmla="*/ 775811 w 2057400"/>
                <a:gd name="connsiteY13" fmla="*/ 486061 h 2057400"/>
                <a:gd name="connsiteX14" fmla="*/ 807530 w 2057400"/>
                <a:gd name="connsiteY14" fmla="*/ 607124 h 2057400"/>
                <a:gd name="connsiteX15" fmla="*/ 811244 w 2057400"/>
                <a:gd name="connsiteY15" fmla="*/ 621602 h 2057400"/>
                <a:gd name="connsiteX16" fmla="*/ 828675 w 2057400"/>
                <a:gd name="connsiteY16" fmla="*/ 618744 h 2057400"/>
                <a:gd name="connsiteX17" fmla="*/ 868871 w 2057400"/>
                <a:gd name="connsiteY17" fmla="*/ 461391 h 2057400"/>
                <a:gd name="connsiteX18" fmla="*/ 920591 w 2057400"/>
                <a:gd name="connsiteY18" fmla="*/ 418910 h 2057400"/>
                <a:gd name="connsiteX19" fmla="*/ 1129475 w 2057400"/>
                <a:gd name="connsiteY19" fmla="*/ 418910 h 2057400"/>
                <a:gd name="connsiteX20" fmla="*/ 1181195 w 2057400"/>
                <a:gd name="connsiteY20" fmla="*/ 461391 h 2057400"/>
                <a:gd name="connsiteX21" fmla="*/ 1221391 w 2057400"/>
                <a:gd name="connsiteY21" fmla="*/ 618744 h 2057400"/>
                <a:gd name="connsiteX22" fmla="*/ 1238822 w 2057400"/>
                <a:gd name="connsiteY22" fmla="*/ 621602 h 2057400"/>
                <a:gd name="connsiteX23" fmla="*/ 1274255 w 2057400"/>
                <a:gd name="connsiteY23" fmla="*/ 486061 h 2057400"/>
                <a:gd name="connsiteX24" fmla="*/ 1339215 w 2057400"/>
                <a:gd name="connsiteY24" fmla="*/ 444627 h 2057400"/>
                <a:gd name="connsiteX25" fmla="*/ 1545622 w 2057400"/>
                <a:gd name="connsiteY25" fmla="*/ 492347 h 2057400"/>
                <a:gd name="connsiteX26" fmla="*/ 1586579 w 2057400"/>
                <a:gd name="connsiteY26" fmla="*/ 539496 h 2057400"/>
                <a:gd name="connsiteX27" fmla="*/ 1611535 w 2057400"/>
                <a:gd name="connsiteY27" fmla="*/ 738664 h 2057400"/>
                <a:gd name="connsiteX28" fmla="*/ 1621822 w 2057400"/>
                <a:gd name="connsiteY28" fmla="*/ 823627 h 2057400"/>
                <a:gd name="connsiteX29" fmla="*/ 1601153 w 2057400"/>
                <a:gd name="connsiteY29" fmla="*/ 826103 h 2057400"/>
                <a:gd name="connsiteX30" fmla="*/ 1589723 w 2057400"/>
                <a:gd name="connsiteY30" fmla="*/ 826770 h 2057400"/>
                <a:gd name="connsiteX31" fmla="*/ 1499997 w 2057400"/>
                <a:gd name="connsiteY31" fmla="*/ 757333 h 2057400"/>
                <a:gd name="connsiteX32" fmla="*/ 1492091 w 2057400"/>
                <a:gd name="connsiteY32" fmla="*/ 693611 h 2057400"/>
                <a:gd name="connsiteX33" fmla="*/ 1479423 w 2057400"/>
                <a:gd name="connsiteY33" fmla="*/ 591312 h 2057400"/>
                <a:gd name="connsiteX34" fmla="*/ 1370362 w 2057400"/>
                <a:gd name="connsiteY34" fmla="*/ 565404 h 2057400"/>
                <a:gd name="connsiteX35" fmla="*/ 1352169 w 2057400"/>
                <a:gd name="connsiteY35" fmla="*/ 635413 h 2057400"/>
                <a:gd name="connsiteX36" fmla="*/ 1334929 w 2057400"/>
                <a:gd name="connsiteY36" fmla="*/ 701612 h 2057400"/>
                <a:gd name="connsiteX37" fmla="*/ 1280065 w 2057400"/>
                <a:gd name="connsiteY37" fmla="*/ 743807 h 2057400"/>
                <a:gd name="connsiteX38" fmla="*/ 1268063 w 2057400"/>
                <a:gd name="connsiteY38" fmla="*/ 742474 h 2057400"/>
                <a:gd name="connsiteX39" fmla="*/ 1169099 w 2057400"/>
                <a:gd name="connsiteY39" fmla="*/ 725234 h 2057400"/>
                <a:gd name="connsiteX40" fmla="*/ 1121093 w 2057400"/>
                <a:gd name="connsiteY40" fmla="*/ 682657 h 2057400"/>
                <a:gd name="connsiteX41" fmla="*/ 1082326 w 2057400"/>
                <a:gd name="connsiteY41" fmla="*/ 529400 h 2057400"/>
                <a:gd name="connsiteX42" fmla="*/ 968216 w 2057400"/>
                <a:gd name="connsiteY42" fmla="*/ 529400 h 2057400"/>
                <a:gd name="connsiteX43" fmla="*/ 929354 w 2057400"/>
                <a:gd name="connsiteY43" fmla="*/ 682657 h 2057400"/>
                <a:gd name="connsiteX44" fmla="*/ 881444 w 2057400"/>
                <a:gd name="connsiteY44" fmla="*/ 725234 h 2057400"/>
                <a:gd name="connsiteX45" fmla="*/ 782384 w 2057400"/>
                <a:gd name="connsiteY45" fmla="*/ 742474 h 2057400"/>
                <a:gd name="connsiteX46" fmla="*/ 770382 w 2057400"/>
                <a:gd name="connsiteY46" fmla="*/ 743807 h 2057400"/>
                <a:gd name="connsiteX47" fmla="*/ 715518 w 2057400"/>
                <a:gd name="connsiteY47" fmla="*/ 701612 h 2057400"/>
                <a:gd name="connsiteX48" fmla="*/ 693420 w 2057400"/>
                <a:gd name="connsiteY48" fmla="*/ 616649 h 2057400"/>
                <a:gd name="connsiteX49" fmla="*/ 680085 w 2057400"/>
                <a:gd name="connsiteY49" fmla="*/ 565404 h 2057400"/>
                <a:gd name="connsiteX50" fmla="*/ 571024 w 2057400"/>
                <a:gd name="connsiteY50" fmla="*/ 591312 h 2057400"/>
                <a:gd name="connsiteX51" fmla="*/ 558356 w 2057400"/>
                <a:gd name="connsiteY51" fmla="*/ 693611 h 2057400"/>
                <a:gd name="connsiteX52" fmla="*/ 550545 w 2057400"/>
                <a:gd name="connsiteY52" fmla="*/ 757333 h 2057400"/>
                <a:gd name="connsiteX53" fmla="*/ 460724 w 2057400"/>
                <a:gd name="connsiteY53" fmla="*/ 826770 h 2057400"/>
                <a:gd name="connsiteX54" fmla="*/ 449294 w 2057400"/>
                <a:gd name="connsiteY54" fmla="*/ 826103 h 2057400"/>
                <a:gd name="connsiteX55" fmla="*/ 428625 w 2057400"/>
                <a:gd name="connsiteY55" fmla="*/ 823627 h 2057400"/>
                <a:gd name="connsiteX56" fmla="*/ 437960 w 2057400"/>
                <a:gd name="connsiteY56" fmla="*/ 746474 h 2057400"/>
                <a:gd name="connsiteX57" fmla="*/ 365950 w 2057400"/>
                <a:gd name="connsiteY57" fmla="*/ 1189577 h 2057400"/>
                <a:gd name="connsiteX58" fmla="*/ 388144 w 2057400"/>
                <a:gd name="connsiteY58" fmla="*/ 1143762 h 2057400"/>
                <a:gd name="connsiteX59" fmla="*/ 413385 w 2057400"/>
                <a:gd name="connsiteY59" fmla="*/ 1093089 h 2057400"/>
                <a:gd name="connsiteX60" fmla="*/ 424910 w 2057400"/>
                <a:gd name="connsiteY60" fmla="*/ 1070229 h 2057400"/>
                <a:gd name="connsiteX61" fmla="*/ 430721 w 2057400"/>
                <a:gd name="connsiteY61" fmla="*/ 1060990 h 2057400"/>
                <a:gd name="connsiteX62" fmla="*/ 617315 w 2057400"/>
                <a:gd name="connsiteY62" fmla="*/ 979456 h 2057400"/>
                <a:gd name="connsiteX63" fmla="*/ 659035 w 2057400"/>
                <a:gd name="connsiteY63" fmla="*/ 988028 h 2057400"/>
                <a:gd name="connsiteX64" fmla="*/ 676847 w 2057400"/>
                <a:gd name="connsiteY64" fmla="*/ 1002506 h 2057400"/>
                <a:gd name="connsiteX65" fmla="*/ 741331 w 2057400"/>
                <a:gd name="connsiteY65" fmla="*/ 1085279 h 2057400"/>
                <a:gd name="connsiteX66" fmla="*/ 741617 w 2057400"/>
                <a:gd name="connsiteY66" fmla="*/ 1085279 h 2057400"/>
                <a:gd name="connsiteX67" fmla="*/ 824770 w 2057400"/>
                <a:gd name="connsiteY67" fmla="*/ 1063466 h 2057400"/>
                <a:gd name="connsiteX68" fmla="*/ 897160 w 2057400"/>
                <a:gd name="connsiteY68" fmla="*/ 939356 h 2057400"/>
                <a:gd name="connsiteX69" fmla="*/ 906399 w 2057400"/>
                <a:gd name="connsiteY69" fmla="*/ 928116 h 2057400"/>
                <a:gd name="connsiteX70" fmla="*/ 1019651 w 2057400"/>
                <a:gd name="connsiteY70" fmla="*/ 894683 h 2057400"/>
                <a:gd name="connsiteX71" fmla="*/ 1019651 w 2057400"/>
                <a:gd name="connsiteY71" fmla="*/ 894398 h 2057400"/>
                <a:gd name="connsiteX72" fmla="*/ 1025176 w 2057400"/>
                <a:gd name="connsiteY72" fmla="*/ 894398 h 2057400"/>
                <a:gd name="connsiteX73" fmla="*/ 1030700 w 2057400"/>
                <a:gd name="connsiteY73" fmla="*/ 894398 h 2057400"/>
                <a:gd name="connsiteX74" fmla="*/ 1030700 w 2057400"/>
                <a:gd name="connsiteY74" fmla="*/ 894683 h 2057400"/>
                <a:gd name="connsiteX75" fmla="*/ 1143381 w 2057400"/>
                <a:gd name="connsiteY75" fmla="*/ 927545 h 2057400"/>
                <a:gd name="connsiteX76" fmla="*/ 1152716 w 2057400"/>
                <a:gd name="connsiteY76" fmla="*/ 938689 h 2057400"/>
                <a:gd name="connsiteX77" fmla="*/ 1225487 w 2057400"/>
                <a:gd name="connsiteY77" fmla="*/ 1063466 h 2057400"/>
                <a:gd name="connsiteX78" fmla="*/ 1308640 w 2057400"/>
                <a:gd name="connsiteY78" fmla="*/ 1085279 h 2057400"/>
                <a:gd name="connsiteX79" fmla="*/ 1308830 w 2057400"/>
                <a:gd name="connsiteY79" fmla="*/ 1085279 h 2057400"/>
                <a:gd name="connsiteX80" fmla="*/ 1373314 w 2057400"/>
                <a:gd name="connsiteY80" fmla="*/ 1002411 h 2057400"/>
                <a:gd name="connsiteX81" fmla="*/ 1381697 w 2057400"/>
                <a:gd name="connsiteY81" fmla="*/ 992791 h 2057400"/>
                <a:gd name="connsiteX82" fmla="*/ 1391126 w 2057400"/>
                <a:gd name="connsiteY82" fmla="*/ 987933 h 2057400"/>
                <a:gd name="connsiteX83" fmla="*/ 1432846 w 2057400"/>
                <a:gd name="connsiteY83" fmla="*/ 979361 h 2057400"/>
                <a:gd name="connsiteX84" fmla="*/ 1618964 w 2057400"/>
                <a:gd name="connsiteY84" fmla="*/ 1060418 h 2057400"/>
                <a:gd name="connsiteX85" fmla="*/ 1624870 w 2057400"/>
                <a:gd name="connsiteY85" fmla="*/ 1069658 h 2057400"/>
                <a:gd name="connsiteX86" fmla="*/ 1636586 w 2057400"/>
                <a:gd name="connsiteY86" fmla="*/ 1092994 h 2057400"/>
                <a:gd name="connsiteX87" fmla="*/ 1661827 w 2057400"/>
                <a:gd name="connsiteY87" fmla="*/ 1143667 h 2057400"/>
                <a:gd name="connsiteX88" fmla="*/ 1686592 w 2057400"/>
                <a:gd name="connsiteY88" fmla="*/ 1194530 h 2057400"/>
                <a:gd name="connsiteX89" fmla="*/ 1681543 w 2057400"/>
                <a:gd name="connsiteY89" fmla="*/ 1197007 h 2057400"/>
                <a:gd name="connsiteX90" fmla="*/ 1634204 w 2057400"/>
                <a:gd name="connsiteY90" fmla="*/ 1208151 h 2057400"/>
                <a:gd name="connsiteX91" fmla="*/ 1538097 w 2057400"/>
                <a:gd name="connsiteY91" fmla="*/ 1148715 h 2057400"/>
                <a:gd name="connsiteX92" fmla="*/ 1527810 w 2057400"/>
                <a:gd name="connsiteY92" fmla="*/ 1128141 h 2057400"/>
                <a:gd name="connsiteX93" fmla="*/ 1445514 w 2057400"/>
                <a:gd name="connsiteY93" fmla="*/ 1093089 h 2057400"/>
                <a:gd name="connsiteX94" fmla="*/ 1373124 w 2057400"/>
                <a:gd name="connsiteY94" fmla="*/ 1182815 h 2057400"/>
                <a:gd name="connsiteX95" fmla="*/ 1311021 w 2057400"/>
                <a:gd name="connsiteY95" fmla="*/ 1197388 h 2057400"/>
                <a:gd name="connsiteX96" fmla="*/ 1139285 w 2057400"/>
                <a:gd name="connsiteY96" fmla="*/ 1137952 h 2057400"/>
                <a:gd name="connsiteX97" fmla="*/ 1064514 w 2057400"/>
                <a:gd name="connsiteY97" fmla="*/ 1011079 h 2057400"/>
                <a:gd name="connsiteX98" fmla="*/ 1026033 w 2057400"/>
                <a:gd name="connsiteY98" fmla="*/ 1007459 h 2057400"/>
                <a:gd name="connsiteX99" fmla="*/ 1022699 w 2057400"/>
                <a:gd name="connsiteY99" fmla="*/ 1007459 h 2057400"/>
                <a:gd name="connsiteX100" fmla="*/ 985647 w 2057400"/>
                <a:gd name="connsiteY100" fmla="*/ 1011079 h 2057400"/>
                <a:gd name="connsiteX101" fmla="*/ 911352 w 2057400"/>
                <a:gd name="connsiteY101" fmla="*/ 1137380 h 2057400"/>
                <a:gd name="connsiteX102" fmla="*/ 739235 w 2057400"/>
                <a:gd name="connsiteY102" fmla="*/ 1197388 h 2057400"/>
                <a:gd name="connsiteX103" fmla="*/ 677132 w 2057400"/>
                <a:gd name="connsiteY103" fmla="*/ 1182815 h 2057400"/>
                <a:gd name="connsiteX104" fmla="*/ 604647 w 2057400"/>
                <a:gd name="connsiteY104" fmla="*/ 1093089 h 2057400"/>
                <a:gd name="connsiteX105" fmla="*/ 522351 w 2057400"/>
                <a:gd name="connsiteY105" fmla="*/ 1128141 h 2057400"/>
                <a:gd name="connsiteX106" fmla="*/ 511969 w 2057400"/>
                <a:gd name="connsiteY106" fmla="*/ 1148715 h 2057400"/>
                <a:gd name="connsiteX107" fmla="*/ 377952 w 2057400"/>
                <a:gd name="connsiteY107" fmla="*/ 1201579 h 2057400"/>
                <a:gd name="connsiteX108" fmla="*/ 364426 w 2057400"/>
                <a:gd name="connsiteY108" fmla="*/ 1194911 h 2057400"/>
                <a:gd name="connsiteX109" fmla="*/ 365950 w 2057400"/>
                <a:gd name="connsiteY109" fmla="*/ 1189482 h 2057400"/>
                <a:gd name="connsiteX110" fmla="*/ 1734598 w 2057400"/>
                <a:gd name="connsiteY110" fmla="*/ 1629632 h 2057400"/>
                <a:gd name="connsiteX111" fmla="*/ 1679639 w 2057400"/>
                <a:gd name="connsiteY111" fmla="*/ 1642396 h 2057400"/>
                <a:gd name="connsiteX112" fmla="*/ 1587246 w 2057400"/>
                <a:gd name="connsiteY112" fmla="*/ 1600391 h 2057400"/>
                <a:gd name="connsiteX113" fmla="*/ 1524000 w 2057400"/>
                <a:gd name="connsiteY113" fmla="*/ 1552766 h 2057400"/>
                <a:gd name="connsiteX114" fmla="*/ 1491996 w 2057400"/>
                <a:gd name="connsiteY114" fmla="*/ 1547908 h 2057400"/>
                <a:gd name="connsiteX115" fmla="*/ 1416463 w 2057400"/>
                <a:gd name="connsiteY115" fmla="*/ 1562767 h 2057400"/>
                <a:gd name="connsiteX116" fmla="*/ 1314355 w 2057400"/>
                <a:gd name="connsiteY116" fmla="*/ 1581341 h 2057400"/>
                <a:gd name="connsiteX117" fmla="*/ 1272540 w 2057400"/>
                <a:gd name="connsiteY117" fmla="*/ 1576959 h 2057400"/>
                <a:gd name="connsiteX118" fmla="*/ 1146429 w 2057400"/>
                <a:gd name="connsiteY118" fmla="*/ 1507427 h 2057400"/>
                <a:gd name="connsiteX119" fmla="*/ 1024890 w 2057400"/>
                <a:gd name="connsiteY119" fmla="*/ 1449610 h 2057400"/>
                <a:gd name="connsiteX120" fmla="*/ 903637 w 2057400"/>
                <a:gd name="connsiteY120" fmla="*/ 1507141 h 2057400"/>
                <a:gd name="connsiteX121" fmla="*/ 777145 w 2057400"/>
                <a:gd name="connsiteY121" fmla="*/ 1576959 h 2057400"/>
                <a:gd name="connsiteX122" fmla="*/ 735425 w 2057400"/>
                <a:gd name="connsiteY122" fmla="*/ 1581341 h 2057400"/>
                <a:gd name="connsiteX123" fmla="*/ 633794 w 2057400"/>
                <a:gd name="connsiteY123" fmla="*/ 1562862 h 2057400"/>
                <a:gd name="connsiteX124" fmla="*/ 557784 w 2057400"/>
                <a:gd name="connsiteY124" fmla="*/ 1547908 h 2057400"/>
                <a:gd name="connsiteX125" fmla="*/ 525780 w 2057400"/>
                <a:gd name="connsiteY125" fmla="*/ 1552766 h 2057400"/>
                <a:gd name="connsiteX126" fmla="*/ 462534 w 2057400"/>
                <a:gd name="connsiteY126" fmla="*/ 1600391 h 2057400"/>
                <a:gd name="connsiteX127" fmla="*/ 370142 w 2057400"/>
                <a:gd name="connsiteY127" fmla="*/ 1642396 h 2057400"/>
                <a:gd name="connsiteX128" fmla="*/ 316230 w 2057400"/>
                <a:gd name="connsiteY128" fmla="*/ 1630109 h 2057400"/>
                <a:gd name="connsiteX129" fmla="*/ 311277 w 2057400"/>
                <a:gd name="connsiteY129" fmla="*/ 1627727 h 2057400"/>
                <a:gd name="connsiteX130" fmla="*/ 312706 w 2057400"/>
                <a:gd name="connsiteY130" fmla="*/ 1622203 h 2057400"/>
                <a:gd name="connsiteX131" fmla="*/ 334899 w 2057400"/>
                <a:gd name="connsiteY131" fmla="*/ 1576292 h 2057400"/>
                <a:gd name="connsiteX132" fmla="*/ 491014 w 2057400"/>
                <a:gd name="connsiteY132" fmla="*/ 1445324 h 2057400"/>
                <a:gd name="connsiteX133" fmla="*/ 557498 w 2057400"/>
                <a:gd name="connsiteY133" fmla="*/ 1434941 h 2057400"/>
                <a:gd name="connsiteX134" fmla="*/ 664178 w 2057400"/>
                <a:gd name="connsiteY134" fmla="*/ 1453991 h 2057400"/>
                <a:gd name="connsiteX135" fmla="*/ 735425 w 2057400"/>
                <a:gd name="connsiteY135" fmla="*/ 1468279 h 2057400"/>
                <a:gd name="connsiteX136" fmla="*/ 753618 w 2057400"/>
                <a:gd name="connsiteY136" fmla="*/ 1466469 h 2057400"/>
                <a:gd name="connsiteX137" fmla="*/ 833533 w 2057400"/>
                <a:gd name="connsiteY137" fmla="*/ 1418558 h 2057400"/>
                <a:gd name="connsiteX138" fmla="*/ 1024890 w 2057400"/>
                <a:gd name="connsiteY138" fmla="*/ 1336548 h 2057400"/>
                <a:gd name="connsiteX139" fmla="*/ 1216152 w 2057400"/>
                <a:gd name="connsiteY139" fmla="*/ 1418368 h 2057400"/>
                <a:gd name="connsiteX140" fmla="*/ 1296257 w 2057400"/>
                <a:gd name="connsiteY140" fmla="*/ 1466469 h 2057400"/>
                <a:gd name="connsiteX141" fmla="*/ 1314355 w 2057400"/>
                <a:gd name="connsiteY141" fmla="*/ 1468279 h 2057400"/>
                <a:gd name="connsiteX142" fmla="*/ 1384840 w 2057400"/>
                <a:gd name="connsiteY142" fmla="*/ 1454182 h 2057400"/>
                <a:gd name="connsiteX143" fmla="*/ 1492282 w 2057400"/>
                <a:gd name="connsiteY143" fmla="*/ 1434846 h 2057400"/>
                <a:gd name="connsiteX144" fmla="*/ 1558766 w 2057400"/>
                <a:gd name="connsiteY144" fmla="*/ 1445228 h 2057400"/>
                <a:gd name="connsiteX145" fmla="*/ 1714976 w 2057400"/>
                <a:gd name="connsiteY145" fmla="*/ 1576292 h 2057400"/>
                <a:gd name="connsiteX146" fmla="*/ 1739551 w 2057400"/>
                <a:gd name="connsiteY146" fmla="*/ 1627156 h 2057400"/>
                <a:gd name="connsiteX147" fmla="*/ 1734503 w 2057400"/>
                <a:gd name="connsiteY147" fmla="*/ 1629537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2057400" h="2057400">
                  <a:moveTo>
                    <a:pt x="1885950" y="0"/>
                  </a:moveTo>
                  <a:lnTo>
                    <a:pt x="171450" y="0"/>
                  </a:lnTo>
                  <a:cubicBezTo>
                    <a:pt x="76772" y="0"/>
                    <a:pt x="0" y="76772"/>
                    <a:pt x="0" y="171450"/>
                  </a:cubicBezTo>
                  <a:lnTo>
                    <a:pt x="0" y="1885950"/>
                  </a:lnTo>
                  <a:cubicBezTo>
                    <a:pt x="0" y="1980629"/>
                    <a:pt x="76772" y="2057400"/>
                    <a:pt x="171450" y="2057400"/>
                  </a:cubicBezTo>
                  <a:lnTo>
                    <a:pt x="1885950" y="2057400"/>
                  </a:lnTo>
                  <a:cubicBezTo>
                    <a:pt x="1980629" y="2057400"/>
                    <a:pt x="2057400" y="1980629"/>
                    <a:pt x="2057400" y="1885950"/>
                  </a:cubicBezTo>
                  <a:lnTo>
                    <a:pt x="2057400" y="171450"/>
                  </a:lnTo>
                  <a:cubicBezTo>
                    <a:pt x="2057400" y="76772"/>
                    <a:pt x="1980629" y="0"/>
                    <a:pt x="1885950" y="0"/>
                  </a:cubicBezTo>
                  <a:close/>
                  <a:moveTo>
                    <a:pt x="437674" y="746570"/>
                  </a:moveTo>
                  <a:cubicBezTo>
                    <a:pt x="447485" y="664559"/>
                    <a:pt x="453200" y="618173"/>
                    <a:pt x="463582" y="539496"/>
                  </a:cubicBezTo>
                  <a:cubicBezTo>
                    <a:pt x="466535" y="517017"/>
                    <a:pt x="482537" y="498539"/>
                    <a:pt x="504444" y="492347"/>
                  </a:cubicBezTo>
                  <a:cubicBezTo>
                    <a:pt x="588264" y="468821"/>
                    <a:pt x="630650" y="459105"/>
                    <a:pt x="710851" y="444627"/>
                  </a:cubicBezTo>
                  <a:cubicBezTo>
                    <a:pt x="740093" y="439293"/>
                    <a:pt x="768287" y="457962"/>
                    <a:pt x="775811" y="486061"/>
                  </a:cubicBezTo>
                  <a:cubicBezTo>
                    <a:pt x="788765" y="534638"/>
                    <a:pt x="797433" y="568071"/>
                    <a:pt x="807530" y="607124"/>
                  </a:cubicBezTo>
                  <a:lnTo>
                    <a:pt x="811244" y="621602"/>
                  </a:lnTo>
                  <a:cubicBezTo>
                    <a:pt x="816959" y="620554"/>
                    <a:pt x="822674" y="619601"/>
                    <a:pt x="828675" y="618744"/>
                  </a:cubicBezTo>
                  <a:cubicBezTo>
                    <a:pt x="842772" y="561975"/>
                    <a:pt x="852488" y="524447"/>
                    <a:pt x="868871" y="461391"/>
                  </a:cubicBezTo>
                  <a:cubicBezTo>
                    <a:pt x="874967" y="437864"/>
                    <a:pt x="896207" y="420338"/>
                    <a:pt x="920591" y="418910"/>
                  </a:cubicBezTo>
                  <a:cubicBezTo>
                    <a:pt x="1008888" y="413480"/>
                    <a:pt x="1044988" y="413766"/>
                    <a:pt x="1129475" y="418910"/>
                  </a:cubicBezTo>
                  <a:cubicBezTo>
                    <a:pt x="1153763" y="420338"/>
                    <a:pt x="1175004" y="437864"/>
                    <a:pt x="1181195" y="461391"/>
                  </a:cubicBezTo>
                  <a:cubicBezTo>
                    <a:pt x="1197483" y="524447"/>
                    <a:pt x="1207103" y="561880"/>
                    <a:pt x="1221391" y="618744"/>
                  </a:cubicBezTo>
                  <a:cubicBezTo>
                    <a:pt x="1227201" y="619601"/>
                    <a:pt x="1233011" y="620554"/>
                    <a:pt x="1238822" y="621602"/>
                  </a:cubicBezTo>
                  <a:cubicBezTo>
                    <a:pt x="1238822" y="621602"/>
                    <a:pt x="1261396" y="534638"/>
                    <a:pt x="1274255" y="486061"/>
                  </a:cubicBezTo>
                  <a:cubicBezTo>
                    <a:pt x="1281684" y="458057"/>
                    <a:pt x="1309878" y="439388"/>
                    <a:pt x="1339215" y="444627"/>
                  </a:cubicBezTo>
                  <a:cubicBezTo>
                    <a:pt x="1419320" y="459010"/>
                    <a:pt x="1461802" y="468821"/>
                    <a:pt x="1545622" y="492347"/>
                  </a:cubicBezTo>
                  <a:cubicBezTo>
                    <a:pt x="1567529" y="498539"/>
                    <a:pt x="1583627" y="517017"/>
                    <a:pt x="1586579" y="539496"/>
                  </a:cubicBezTo>
                  <a:cubicBezTo>
                    <a:pt x="1596771" y="616744"/>
                    <a:pt x="1602296" y="662654"/>
                    <a:pt x="1611535" y="738664"/>
                  </a:cubicBezTo>
                  <a:lnTo>
                    <a:pt x="1621822" y="823627"/>
                  </a:lnTo>
                  <a:lnTo>
                    <a:pt x="1601153" y="826103"/>
                  </a:lnTo>
                  <a:cubicBezTo>
                    <a:pt x="1597533" y="826580"/>
                    <a:pt x="1593723" y="826770"/>
                    <a:pt x="1589723" y="826770"/>
                  </a:cubicBezTo>
                  <a:cubicBezTo>
                    <a:pt x="1549337" y="826770"/>
                    <a:pt x="1505807" y="805244"/>
                    <a:pt x="1499997" y="757333"/>
                  </a:cubicBezTo>
                  <a:lnTo>
                    <a:pt x="1492091" y="693611"/>
                  </a:lnTo>
                  <a:cubicBezTo>
                    <a:pt x="1487329" y="654463"/>
                    <a:pt x="1482662" y="616458"/>
                    <a:pt x="1479423" y="591312"/>
                  </a:cubicBezTo>
                  <a:cubicBezTo>
                    <a:pt x="1437608" y="579977"/>
                    <a:pt x="1407128" y="572738"/>
                    <a:pt x="1370362" y="565404"/>
                  </a:cubicBezTo>
                  <a:cubicBezTo>
                    <a:pt x="1363885" y="589788"/>
                    <a:pt x="1358265" y="611505"/>
                    <a:pt x="1352169" y="635413"/>
                  </a:cubicBezTo>
                  <a:lnTo>
                    <a:pt x="1334929" y="701612"/>
                  </a:lnTo>
                  <a:cubicBezTo>
                    <a:pt x="1328452" y="726472"/>
                    <a:pt x="1305878" y="743807"/>
                    <a:pt x="1280065" y="743807"/>
                  </a:cubicBezTo>
                  <a:cubicBezTo>
                    <a:pt x="1276064" y="743807"/>
                    <a:pt x="1272064" y="743331"/>
                    <a:pt x="1268063" y="742474"/>
                  </a:cubicBezTo>
                  <a:cubicBezTo>
                    <a:pt x="1227487" y="733806"/>
                    <a:pt x="1208056" y="730377"/>
                    <a:pt x="1169099" y="725234"/>
                  </a:cubicBezTo>
                  <a:cubicBezTo>
                    <a:pt x="1145953" y="722186"/>
                    <a:pt x="1126712" y="705040"/>
                    <a:pt x="1121093" y="682657"/>
                  </a:cubicBezTo>
                  <a:cubicBezTo>
                    <a:pt x="1105091" y="618649"/>
                    <a:pt x="1095661" y="581120"/>
                    <a:pt x="1082326" y="529400"/>
                  </a:cubicBezTo>
                  <a:cubicBezTo>
                    <a:pt x="1043273" y="527590"/>
                    <a:pt x="1007174" y="527590"/>
                    <a:pt x="968216" y="529400"/>
                  </a:cubicBezTo>
                  <a:cubicBezTo>
                    <a:pt x="954881" y="581216"/>
                    <a:pt x="945356" y="618744"/>
                    <a:pt x="929354" y="682657"/>
                  </a:cubicBezTo>
                  <a:cubicBezTo>
                    <a:pt x="923735" y="705040"/>
                    <a:pt x="904494" y="722186"/>
                    <a:pt x="881444" y="725234"/>
                  </a:cubicBezTo>
                  <a:cubicBezTo>
                    <a:pt x="842296" y="730377"/>
                    <a:pt x="822865" y="733711"/>
                    <a:pt x="782384" y="742474"/>
                  </a:cubicBezTo>
                  <a:cubicBezTo>
                    <a:pt x="778383" y="743331"/>
                    <a:pt x="774383" y="743807"/>
                    <a:pt x="770382" y="743807"/>
                  </a:cubicBezTo>
                  <a:cubicBezTo>
                    <a:pt x="744569" y="743807"/>
                    <a:pt x="721995" y="726472"/>
                    <a:pt x="715518" y="701612"/>
                  </a:cubicBezTo>
                  <a:lnTo>
                    <a:pt x="693420" y="616649"/>
                  </a:lnTo>
                  <a:cubicBezTo>
                    <a:pt x="688943" y="599789"/>
                    <a:pt x="684657" y="583311"/>
                    <a:pt x="680085" y="565404"/>
                  </a:cubicBezTo>
                  <a:cubicBezTo>
                    <a:pt x="643223" y="572738"/>
                    <a:pt x="612743" y="579977"/>
                    <a:pt x="571024" y="591312"/>
                  </a:cubicBezTo>
                  <a:cubicBezTo>
                    <a:pt x="567785" y="616458"/>
                    <a:pt x="563118" y="654463"/>
                    <a:pt x="558356" y="693611"/>
                  </a:cubicBezTo>
                  <a:lnTo>
                    <a:pt x="550545" y="757333"/>
                  </a:lnTo>
                  <a:cubicBezTo>
                    <a:pt x="544640" y="805244"/>
                    <a:pt x="501206" y="826770"/>
                    <a:pt x="460724" y="826770"/>
                  </a:cubicBezTo>
                  <a:cubicBezTo>
                    <a:pt x="456724" y="826770"/>
                    <a:pt x="452819" y="826484"/>
                    <a:pt x="449294" y="826103"/>
                  </a:cubicBezTo>
                  <a:lnTo>
                    <a:pt x="428625" y="823627"/>
                  </a:lnTo>
                  <a:lnTo>
                    <a:pt x="437960" y="746474"/>
                  </a:lnTo>
                  <a:close/>
                  <a:moveTo>
                    <a:pt x="365950" y="1189577"/>
                  </a:moveTo>
                  <a:lnTo>
                    <a:pt x="388144" y="1143762"/>
                  </a:lnTo>
                  <a:cubicBezTo>
                    <a:pt x="398431" y="1122521"/>
                    <a:pt x="405289" y="1109186"/>
                    <a:pt x="413385" y="1093089"/>
                  </a:cubicBezTo>
                  <a:lnTo>
                    <a:pt x="424910" y="1070229"/>
                  </a:lnTo>
                  <a:lnTo>
                    <a:pt x="430721" y="1060990"/>
                  </a:lnTo>
                  <a:cubicBezTo>
                    <a:pt x="459867" y="1024033"/>
                    <a:pt x="551498" y="979456"/>
                    <a:pt x="617315" y="979456"/>
                  </a:cubicBezTo>
                  <a:cubicBezTo>
                    <a:pt x="633984" y="979456"/>
                    <a:pt x="647986" y="982313"/>
                    <a:pt x="659035" y="988028"/>
                  </a:cubicBezTo>
                  <a:lnTo>
                    <a:pt x="676847" y="1002506"/>
                  </a:lnTo>
                  <a:cubicBezTo>
                    <a:pt x="689515" y="1018032"/>
                    <a:pt x="721138" y="1058228"/>
                    <a:pt x="741331" y="1085279"/>
                  </a:cubicBezTo>
                  <a:lnTo>
                    <a:pt x="741617" y="1085279"/>
                  </a:lnTo>
                  <a:cubicBezTo>
                    <a:pt x="763619" y="1085279"/>
                    <a:pt x="808482" y="1073468"/>
                    <a:pt x="824770" y="1063466"/>
                  </a:cubicBezTo>
                  <a:cubicBezTo>
                    <a:pt x="842867" y="1030796"/>
                    <a:pt x="881729" y="964121"/>
                    <a:pt x="897160" y="939356"/>
                  </a:cubicBezTo>
                  <a:lnTo>
                    <a:pt x="906399" y="928116"/>
                  </a:lnTo>
                  <a:cubicBezTo>
                    <a:pt x="935355" y="901541"/>
                    <a:pt x="982694" y="895255"/>
                    <a:pt x="1019651" y="894683"/>
                  </a:cubicBezTo>
                  <a:lnTo>
                    <a:pt x="1019651" y="894398"/>
                  </a:lnTo>
                  <a:lnTo>
                    <a:pt x="1025176" y="894398"/>
                  </a:lnTo>
                  <a:cubicBezTo>
                    <a:pt x="1025176" y="894398"/>
                    <a:pt x="1030700" y="894398"/>
                    <a:pt x="1030700" y="894398"/>
                  </a:cubicBezTo>
                  <a:lnTo>
                    <a:pt x="1030700" y="894683"/>
                  </a:lnTo>
                  <a:cubicBezTo>
                    <a:pt x="1067562" y="895255"/>
                    <a:pt x="1114997" y="901541"/>
                    <a:pt x="1143381" y="927545"/>
                  </a:cubicBezTo>
                  <a:lnTo>
                    <a:pt x="1152716" y="938689"/>
                  </a:lnTo>
                  <a:cubicBezTo>
                    <a:pt x="1168622" y="964216"/>
                    <a:pt x="1207389" y="1030796"/>
                    <a:pt x="1225487" y="1063466"/>
                  </a:cubicBezTo>
                  <a:cubicBezTo>
                    <a:pt x="1241679" y="1073468"/>
                    <a:pt x="1286542" y="1085279"/>
                    <a:pt x="1308640" y="1085279"/>
                  </a:cubicBezTo>
                  <a:lnTo>
                    <a:pt x="1308830" y="1085279"/>
                  </a:lnTo>
                  <a:cubicBezTo>
                    <a:pt x="1329309" y="1057847"/>
                    <a:pt x="1360837" y="1017746"/>
                    <a:pt x="1373314" y="1002411"/>
                  </a:cubicBezTo>
                  <a:lnTo>
                    <a:pt x="1381697" y="992791"/>
                  </a:lnTo>
                  <a:lnTo>
                    <a:pt x="1391126" y="987933"/>
                  </a:lnTo>
                  <a:cubicBezTo>
                    <a:pt x="1402080" y="982218"/>
                    <a:pt x="1416177" y="979361"/>
                    <a:pt x="1432846" y="979361"/>
                  </a:cubicBezTo>
                  <a:cubicBezTo>
                    <a:pt x="1498568" y="979361"/>
                    <a:pt x="1590199" y="1023938"/>
                    <a:pt x="1618964" y="1060418"/>
                  </a:cubicBezTo>
                  <a:lnTo>
                    <a:pt x="1624870" y="1069658"/>
                  </a:lnTo>
                  <a:lnTo>
                    <a:pt x="1636586" y="1092994"/>
                  </a:lnTo>
                  <a:cubicBezTo>
                    <a:pt x="1644777" y="1109186"/>
                    <a:pt x="1651540" y="1122426"/>
                    <a:pt x="1661827" y="1143667"/>
                  </a:cubicBezTo>
                  <a:lnTo>
                    <a:pt x="1686592" y="1194530"/>
                  </a:lnTo>
                  <a:lnTo>
                    <a:pt x="1681543" y="1197007"/>
                  </a:lnTo>
                  <a:cubicBezTo>
                    <a:pt x="1666018" y="1204532"/>
                    <a:pt x="1650397" y="1208151"/>
                    <a:pt x="1634204" y="1208151"/>
                  </a:cubicBezTo>
                  <a:cubicBezTo>
                    <a:pt x="1593152" y="1208151"/>
                    <a:pt x="1556385" y="1185386"/>
                    <a:pt x="1538097" y="1148715"/>
                  </a:cubicBezTo>
                  <a:lnTo>
                    <a:pt x="1527810" y="1128141"/>
                  </a:lnTo>
                  <a:cubicBezTo>
                    <a:pt x="1513713" y="1116330"/>
                    <a:pt x="1471232" y="1098328"/>
                    <a:pt x="1445514" y="1093089"/>
                  </a:cubicBezTo>
                  <a:cubicBezTo>
                    <a:pt x="1427702" y="1115568"/>
                    <a:pt x="1373124" y="1182815"/>
                    <a:pt x="1373124" y="1182815"/>
                  </a:cubicBezTo>
                  <a:cubicBezTo>
                    <a:pt x="1358265" y="1192435"/>
                    <a:pt x="1337310" y="1197388"/>
                    <a:pt x="1311021" y="1197388"/>
                  </a:cubicBezTo>
                  <a:cubicBezTo>
                    <a:pt x="1248632" y="1197388"/>
                    <a:pt x="1168432" y="1169575"/>
                    <a:pt x="1139285" y="1137952"/>
                  </a:cubicBezTo>
                  <a:cubicBezTo>
                    <a:pt x="1139285" y="1137952"/>
                    <a:pt x="1083564" y="1042702"/>
                    <a:pt x="1064514" y="1011079"/>
                  </a:cubicBezTo>
                  <a:cubicBezTo>
                    <a:pt x="1057085" y="1009555"/>
                    <a:pt x="1043654" y="1007459"/>
                    <a:pt x="1026033" y="1007459"/>
                  </a:cubicBezTo>
                  <a:lnTo>
                    <a:pt x="1022699" y="1007459"/>
                  </a:lnTo>
                  <a:cubicBezTo>
                    <a:pt x="1005840" y="1007650"/>
                    <a:pt x="992886" y="1009650"/>
                    <a:pt x="985647" y="1011079"/>
                  </a:cubicBezTo>
                  <a:cubicBezTo>
                    <a:pt x="966597" y="1042702"/>
                    <a:pt x="911352" y="1137380"/>
                    <a:pt x="911352" y="1137380"/>
                  </a:cubicBezTo>
                  <a:cubicBezTo>
                    <a:pt x="881825" y="1169670"/>
                    <a:pt x="801624" y="1197388"/>
                    <a:pt x="739235" y="1197388"/>
                  </a:cubicBezTo>
                  <a:cubicBezTo>
                    <a:pt x="712851" y="1197388"/>
                    <a:pt x="691991" y="1192530"/>
                    <a:pt x="677132" y="1182815"/>
                  </a:cubicBezTo>
                  <a:cubicBezTo>
                    <a:pt x="677132" y="1182815"/>
                    <a:pt x="625507" y="1119473"/>
                    <a:pt x="604647" y="1093089"/>
                  </a:cubicBezTo>
                  <a:cubicBezTo>
                    <a:pt x="578834" y="1098233"/>
                    <a:pt x="536448" y="1116330"/>
                    <a:pt x="522351" y="1128141"/>
                  </a:cubicBezTo>
                  <a:lnTo>
                    <a:pt x="511969" y="1148715"/>
                  </a:lnTo>
                  <a:cubicBezTo>
                    <a:pt x="488251" y="1196435"/>
                    <a:pt x="433007" y="1220629"/>
                    <a:pt x="377952" y="1201579"/>
                  </a:cubicBezTo>
                  <a:lnTo>
                    <a:pt x="364426" y="1194911"/>
                  </a:lnTo>
                  <a:lnTo>
                    <a:pt x="365950" y="1189482"/>
                  </a:lnTo>
                  <a:close/>
                  <a:moveTo>
                    <a:pt x="1734598" y="1629632"/>
                  </a:moveTo>
                  <a:cubicBezTo>
                    <a:pt x="1716596" y="1638300"/>
                    <a:pt x="1698498" y="1642396"/>
                    <a:pt x="1679639" y="1642396"/>
                  </a:cubicBezTo>
                  <a:cubicBezTo>
                    <a:pt x="1644015" y="1642396"/>
                    <a:pt x="1610392" y="1627061"/>
                    <a:pt x="1587246" y="1600391"/>
                  </a:cubicBezTo>
                  <a:cubicBezTo>
                    <a:pt x="1565529" y="1575340"/>
                    <a:pt x="1544288" y="1559338"/>
                    <a:pt x="1524000" y="1552766"/>
                  </a:cubicBezTo>
                  <a:cubicBezTo>
                    <a:pt x="1513808" y="1549527"/>
                    <a:pt x="1503331" y="1547908"/>
                    <a:pt x="1491996" y="1547908"/>
                  </a:cubicBezTo>
                  <a:cubicBezTo>
                    <a:pt x="1467993" y="1547908"/>
                    <a:pt x="1443038" y="1555147"/>
                    <a:pt x="1416463" y="1562767"/>
                  </a:cubicBezTo>
                  <a:cubicBezTo>
                    <a:pt x="1385697" y="1571530"/>
                    <a:pt x="1351407" y="1581341"/>
                    <a:pt x="1314355" y="1581341"/>
                  </a:cubicBezTo>
                  <a:cubicBezTo>
                    <a:pt x="1300067" y="1581341"/>
                    <a:pt x="1286066" y="1579912"/>
                    <a:pt x="1272540" y="1576959"/>
                  </a:cubicBezTo>
                  <a:cubicBezTo>
                    <a:pt x="1220534" y="1565815"/>
                    <a:pt x="1181195" y="1534859"/>
                    <a:pt x="1146429" y="1507427"/>
                  </a:cubicBezTo>
                  <a:cubicBezTo>
                    <a:pt x="1106996" y="1476280"/>
                    <a:pt x="1073277" y="1449610"/>
                    <a:pt x="1024890" y="1449610"/>
                  </a:cubicBezTo>
                  <a:cubicBezTo>
                    <a:pt x="976503" y="1449610"/>
                    <a:pt x="942689" y="1476280"/>
                    <a:pt x="903637" y="1507141"/>
                  </a:cubicBezTo>
                  <a:cubicBezTo>
                    <a:pt x="868775" y="1534668"/>
                    <a:pt x="829342" y="1565815"/>
                    <a:pt x="777145" y="1576959"/>
                  </a:cubicBezTo>
                  <a:cubicBezTo>
                    <a:pt x="763429" y="1579912"/>
                    <a:pt x="749903" y="1581341"/>
                    <a:pt x="735425" y="1581341"/>
                  </a:cubicBezTo>
                  <a:cubicBezTo>
                    <a:pt x="698278" y="1581341"/>
                    <a:pt x="664083" y="1571530"/>
                    <a:pt x="633794" y="1562862"/>
                  </a:cubicBezTo>
                  <a:cubicBezTo>
                    <a:pt x="606743" y="1555147"/>
                    <a:pt x="581787" y="1547908"/>
                    <a:pt x="557784" y="1547908"/>
                  </a:cubicBezTo>
                  <a:cubicBezTo>
                    <a:pt x="546449" y="1547908"/>
                    <a:pt x="535972" y="1549527"/>
                    <a:pt x="525780" y="1552766"/>
                  </a:cubicBezTo>
                  <a:cubicBezTo>
                    <a:pt x="505587" y="1559338"/>
                    <a:pt x="484251" y="1575340"/>
                    <a:pt x="462534" y="1600391"/>
                  </a:cubicBezTo>
                  <a:cubicBezTo>
                    <a:pt x="439388" y="1627061"/>
                    <a:pt x="405670" y="1642396"/>
                    <a:pt x="370142" y="1642396"/>
                  </a:cubicBezTo>
                  <a:cubicBezTo>
                    <a:pt x="351568" y="1642396"/>
                    <a:pt x="332994" y="1638110"/>
                    <a:pt x="316230" y="1630109"/>
                  </a:cubicBezTo>
                  <a:lnTo>
                    <a:pt x="311277" y="1627727"/>
                  </a:lnTo>
                  <a:lnTo>
                    <a:pt x="312706" y="1622203"/>
                  </a:lnTo>
                  <a:lnTo>
                    <a:pt x="334899" y="1576292"/>
                  </a:lnTo>
                  <a:cubicBezTo>
                    <a:pt x="336804" y="1572387"/>
                    <a:pt x="382524" y="1480471"/>
                    <a:pt x="491014" y="1445324"/>
                  </a:cubicBezTo>
                  <a:cubicBezTo>
                    <a:pt x="512540" y="1438370"/>
                    <a:pt x="534257" y="1434941"/>
                    <a:pt x="557498" y="1434941"/>
                  </a:cubicBezTo>
                  <a:cubicBezTo>
                    <a:pt x="597408" y="1434941"/>
                    <a:pt x="632936" y="1445038"/>
                    <a:pt x="664178" y="1453991"/>
                  </a:cubicBezTo>
                  <a:cubicBezTo>
                    <a:pt x="691325" y="1461802"/>
                    <a:pt x="714089" y="1468279"/>
                    <a:pt x="735425" y="1468279"/>
                  </a:cubicBezTo>
                  <a:cubicBezTo>
                    <a:pt x="741902" y="1468279"/>
                    <a:pt x="747808" y="1467707"/>
                    <a:pt x="753618" y="1466469"/>
                  </a:cubicBezTo>
                  <a:cubicBezTo>
                    <a:pt x="780002" y="1460754"/>
                    <a:pt x="804767" y="1441228"/>
                    <a:pt x="833533" y="1418558"/>
                  </a:cubicBezTo>
                  <a:cubicBezTo>
                    <a:pt x="879824" y="1381982"/>
                    <a:pt x="937355" y="1336548"/>
                    <a:pt x="1024890" y="1336548"/>
                  </a:cubicBezTo>
                  <a:cubicBezTo>
                    <a:pt x="1112425" y="1336548"/>
                    <a:pt x="1169956" y="1381887"/>
                    <a:pt x="1216152" y="1418368"/>
                  </a:cubicBezTo>
                  <a:cubicBezTo>
                    <a:pt x="1244918" y="1441133"/>
                    <a:pt x="1269778" y="1460754"/>
                    <a:pt x="1296257" y="1466469"/>
                  </a:cubicBezTo>
                  <a:cubicBezTo>
                    <a:pt x="1302068" y="1467707"/>
                    <a:pt x="1307878" y="1468279"/>
                    <a:pt x="1314355" y="1468279"/>
                  </a:cubicBezTo>
                  <a:cubicBezTo>
                    <a:pt x="1335596" y="1468279"/>
                    <a:pt x="1358456" y="1461707"/>
                    <a:pt x="1384840" y="1454182"/>
                  </a:cubicBezTo>
                  <a:cubicBezTo>
                    <a:pt x="1416844" y="1444943"/>
                    <a:pt x="1452372" y="1434846"/>
                    <a:pt x="1492282" y="1434846"/>
                  </a:cubicBezTo>
                  <a:cubicBezTo>
                    <a:pt x="1515523" y="1434846"/>
                    <a:pt x="1537240" y="1438275"/>
                    <a:pt x="1558766" y="1445228"/>
                  </a:cubicBezTo>
                  <a:cubicBezTo>
                    <a:pt x="1668304" y="1480661"/>
                    <a:pt x="1713071" y="1572387"/>
                    <a:pt x="1714976" y="1576292"/>
                  </a:cubicBezTo>
                  <a:lnTo>
                    <a:pt x="1739551" y="1627156"/>
                  </a:lnTo>
                  <a:lnTo>
                    <a:pt x="1734503" y="1629537"/>
                  </a:lnTo>
                  <a:close/>
                </a:path>
              </a:pathLst>
            </a:custGeom>
            <a:solidFill>
              <a:schemeClr val="tx1"/>
            </a:solidFill>
            <a:ln w="9525" cap="flat">
              <a:noFill/>
              <a:prstDash val="solid"/>
              <a:miter/>
            </a:ln>
          </p:spPr>
          <p:txBody>
            <a:bodyPr rtlCol="0" anchor="ctr"/>
            <a:lstStyle/>
            <a:p>
              <a:endParaRPr lang="lt-LT" dirty="0"/>
            </a:p>
          </p:txBody>
        </p:sp>
        <p:grpSp>
          <p:nvGrpSpPr>
            <p:cNvPr id="7" name="Grafinis elementas 3">
              <a:extLst>
                <a:ext uri="{FF2B5EF4-FFF2-40B4-BE49-F238E27FC236}">
                  <a16:creationId xmlns:a16="http://schemas.microsoft.com/office/drawing/2014/main" id="{82A54441-1DCA-46E5-9C6A-F3D41CD281E5}"/>
                </a:ext>
              </a:extLst>
            </p:cNvPr>
            <p:cNvGrpSpPr/>
            <p:nvPr/>
          </p:nvGrpSpPr>
          <p:grpSpPr>
            <a:xfrm>
              <a:off x="5745860" y="2742818"/>
              <a:ext cx="3434620" cy="1376934"/>
              <a:chOff x="5745860" y="2742818"/>
              <a:chExt cx="3434620" cy="1376934"/>
            </a:xfrm>
            <a:solidFill>
              <a:schemeClr val="tx1"/>
            </a:solidFill>
          </p:grpSpPr>
          <p:sp>
            <p:nvSpPr>
              <p:cNvPr id="8" name="Laisva forma: figūra 7">
                <a:extLst>
                  <a:ext uri="{FF2B5EF4-FFF2-40B4-BE49-F238E27FC236}">
                    <a16:creationId xmlns:a16="http://schemas.microsoft.com/office/drawing/2014/main" id="{D7BC4640-E635-3A32-5353-087CBB889F86}"/>
                  </a:ext>
                </a:extLst>
              </p:cNvPr>
              <p:cNvSpPr/>
              <p:nvPr/>
            </p:nvSpPr>
            <p:spPr>
              <a:xfrm>
                <a:off x="5745860" y="2747867"/>
                <a:ext cx="388715" cy="338232"/>
              </a:xfrm>
              <a:custGeom>
                <a:avLst/>
                <a:gdLst>
                  <a:gd name="connsiteX0" fmla="*/ 197929 w 388715"/>
                  <a:gd name="connsiteY0" fmla="*/ 261461 h 338232"/>
                  <a:gd name="connsiteX1" fmla="*/ 192881 w 388715"/>
                  <a:gd name="connsiteY1" fmla="*/ 261461 h 338232"/>
                  <a:gd name="connsiteX2" fmla="*/ 91440 w 388715"/>
                  <a:gd name="connsiteY2" fmla="*/ 0 h 338232"/>
                  <a:gd name="connsiteX3" fmla="*/ 0 w 388715"/>
                  <a:gd name="connsiteY3" fmla="*/ 0 h 338232"/>
                  <a:gd name="connsiteX4" fmla="*/ 140399 w 388715"/>
                  <a:gd name="connsiteY4" fmla="*/ 338233 h 338232"/>
                  <a:gd name="connsiteX5" fmla="*/ 248412 w 388715"/>
                  <a:gd name="connsiteY5" fmla="*/ 338233 h 338232"/>
                  <a:gd name="connsiteX6" fmla="*/ 388715 w 388715"/>
                  <a:gd name="connsiteY6" fmla="*/ 0 h 338232"/>
                  <a:gd name="connsiteX7" fmla="*/ 297847 w 388715"/>
                  <a:gd name="connsiteY7" fmla="*/ 0 h 338232"/>
                  <a:gd name="connsiteX8" fmla="*/ 197929 w 388715"/>
                  <a:gd name="connsiteY8" fmla="*/ 261461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15" h="338232">
                    <a:moveTo>
                      <a:pt x="197929" y="261461"/>
                    </a:moveTo>
                    <a:lnTo>
                      <a:pt x="192881" y="261461"/>
                    </a:lnTo>
                    <a:lnTo>
                      <a:pt x="91440" y="0"/>
                    </a:lnTo>
                    <a:lnTo>
                      <a:pt x="0" y="0"/>
                    </a:lnTo>
                    <a:lnTo>
                      <a:pt x="140399" y="338233"/>
                    </a:lnTo>
                    <a:lnTo>
                      <a:pt x="248412" y="338233"/>
                    </a:lnTo>
                    <a:lnTo>
                      <a:pt x="388715" y="0"/>
                    </a:lnTo>
                    <a:lnTo>
                      <a:pt x="297847" y="0"/>
                    </a:lnTo>
                    <a:lnTo>
                      <a:pt x="197929" y="261461"/>
                    </a:lnTo>
                    <a:close/>
                  </a:path>
                </a:pathLst>
              </a:custGeom>
              <a:grpFill/>
              <a:ln w="9525" cap="flat">
                <a:noFill/>
                <a:prstDash val="solid"/>
                <a:miter/>
              </a:ln>
            </p:spPr>
            <p:txBody>
              <a:bodyPr rtlCol="0" anchor="ctr"/>
              <a:lstStyle/>
              <a:p>
                <a:endParaRPr lang="lt-LT"/>
              </a:p>
            </p:txBody>
          </p:sp>
          <p:sp>
            <p:nvSpPr>
              <p:cNvPr id="9" name="Laisva forma: figūra 8">
                <a:extLst>
                  <a:ext uri="{FF2B5EF4-FFF2-40B4-BE49-F238E27FC236}">
                    <a16:creationId xmlns:a16="http://schemas.microsoft.com/office/drawing/2014/main" id="{9ACA081C-0690-CF37-7978-BB1F4D1AB4F4}"/>
                  </a:ext>
                </a:extLst>
              </p:cNvPr>
              <p:cNvSpPr/>
              <p:nvPr/>
            </p:nvSpPr>
            <p:spPr>
              <a:xfrm>
                <a:off x="6186106" y="2747867"/>
                <a:ext cx="75723" cy="338232"/>
              </a:xfrm>
              <a:custGeom>
                <a:avLst/>
                <a:gdLst>
                  <a:gd name="connsiteX0" fmla="*/ 0 w 75723"/>
                  <a:gd name="connsiteY0" fmla="*/ 0 h 338232"/>
                  <a:gd name="connsiteX1" fmla="*/ 75724 w 75723"/>
                  <a:gd name="connsiteY1" fmla="*/ 0 h 338232"/>
                  <a:gd name="connsiteX2" fmla="*/ 75724 w 75723"/>
                  <a:gd name="connsiteY2" fmla="*/ 338233 h 338232"/>
                  <a:gd name="connsiteX3" fmla="*/ 0 w 75723"/>
                  <a:gd name="connsiteY3" fmla="*/ 338233 h 338232"/>
                </a:gdLst>
                <a:ahLst/>
                <a:cxnLst>
                  <a:cxn ang="0">
                    <a:pos x="connsiteX0" y="connsiteY0"/>
                  </a:cxn>
                  <a:cxn ang="0">
                    <a:pos x="connsiteX1" y="connsiteY1"/>
                  </a:cxn>
                  <a:cxn ang="0">
                    <a:pos x="connsiteX2" y="connsiteY2"/>
                  </a:cxn>
                  <a:cxn ang="0">
                    <a:pos x="connsiteX3" y="connsiteY3"/>
                  </a:cxn>
                </a:cxnLst>
                <a:rect l="l" t="t" r="r" b="b"/>
                <a:pathLst>
                  <a:path w="75723" h="338232">
                    <a:moveTo>
                      <a:pt x="0" y="0"/>
                    </a:moveTo>
                    <a:lnTo>
                      <a:pt x="75724" y="0"/>
                    </a:lnTo>
                    <a:lnTo>
                      <a:pt x="75724" y="338233"/>
                    </a:lnTo>
                    <a:lnTo>
                      <a:pt x="0" y="338233"/>
                    </a:lnTo>
                    <a:close/>
                  </a:path>
                </a:pathLst>
              </a:custGeom>
              <a:grpFill/>
              <a:ln w="9525" cap="flat">
                <a:noFill/>
                <a:prstDash val="solid"/>
                <a:miter/>
              </a:ln>
            </p:spPr>
            <p:txBody>
              <a:bodyPr rtlCol="0" anchor="ctr"/>
              <a:lstStyle/>
              <a:p>
                <a:endParaRPr lang="lt-LT"/>
              </a:p>
            </p:txBody>
          </p:sp>
          <p:sp>
            <p:nvSpPr>
              <p:cNvPr id="10" name="Laisva forma: figūra 9">
                <a:extLst>
                  <a:ext uri="{FF2B5EF4-FFF2-40B4-BE49-F238E27FC236}">
                    <a16:creationId xmlns:a16="http://schemas.microsoft.com/office/drawing/2014/main" id="{2AD6EF3F-65F8-FE1B-56D4-C73C80E075A5}"/>
                  </a:ext>
                </a:extLst>
              </p:cNvPr>
              <p:cNvSpPr/>
              <p:nvPr/>
            </p:nvSpPr>
            <p:spPr>
              <a:xfrm>
                <a:off x="6336982" y="2747867"/>
                <a:ext cx="277177" cy="338232"/>
              </a:xfrm>
              <a:custGeom>
                <a:avLst/>
                <a:gdLst>
                  <a:gd name="connsiteX0" fmla="*/ 75724 w 277177"/>
                  <a:gd name="connsiteY0" fmla="*/ 338233 h 338232"/>
                  <a:gd name="connsiteX1" fmla="*/ 277178 w 277177"/>
                  <a:gd name="connsiteY1" fmla="*/ 338233 h 338232"/>
                  <a:gd name="connsiteX2" fmla="*/ 277178 w 277177"/>
                  <a:gd name="connsiteY2" fmla="*/ 270034 h 338232"/>
                  <a:gd name="connsiteX3" fmla="*/ 75724 w 277177"/>
                  <a:gd name="connsiteY3" fmla="*/ 270034 h 338232"/>
                  <a:gd name="connsiteX4" fmla="*/ 75724 w 277177"/>
                  <a:gd name="connsiteY4" fmla="*/ 0 h 338232"/>
                  <a:gd name="connsiteX5" fmla="*/ 0 w 277177"/>
                  <a:gd name="connsiteY5" fmla="*/ 0 h 338232"/>
                  <a:gd name="connsiteX6" fmla="*/ 0 w 277177"/>
                  <a:gd name="connsiteY6" fmla="*/ 338233 h 338232"/>
                  <a:gd name="connsiteX7" fmla="*/ 21241 w 277177"/>
                  <a:gd name="connsiteY7" fmla="*/ 338233 h 338232"/>
                  <a:gd name="connsiteX8" fmla="*/ 75724 w 277177"/>
                  <a:gd name="connsiteY8" fmla="*/ 338233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77" h="338232">
                    <a:moveTo>
                      <a:pt x="75724" y="338233"/>
                    </a:moveTo>
                    <a:lnTo>
                      <a:pt x="277178" y="338233"/>
                    </a:lnTo>
                    <a:lnTo>
                      <a:pt x="277178" y="270034"/>
                    </a:lnTo>
                    <a:lnTo>
                      <a:pt x="75724" y="270034"/>
                    </a:lnTo>
                    <a:lnTo>
                      <a:pt x="75724" y="0"/>
                    </a:lnTo>
                    <a:lnTo>
                      <a:pt x="0" y="0"/>
                    </a:lnTo>
                    <a:lnTo>
                      <a:pt x="0" y="338233"/>
                    </a:lnTo>
                    <a:lnTo>
                      <a:pt x="21241" y="338233"/>
                    </a:lnTo>
                    <a:lnTo>
                      <a:pt x="75724" y="338233"/>
                    </a:lnTo>
                    <a:close/>
                  </a:path>
                </a:pathLst>
              </a:custGeom>
              <a:grpFill/>
              <a:ln w="9525" cap="flat">
                <a:noFill/>
                <a:prstDash val="solid"/>
                <a:miter/>
              </a:ln>
            </p:spPr>
            <p:txBody>
              <a:bodyPr rtlCol="0" anchor="ctr"/>
              <a:lstStyle/>
              <a:p>
                <a:endParaRPr lang="lt-LT"/>
              </a:p>
            </p:txBody>
          </p:sp>
          <p:sp>
            <p:nvSpPr>
              <p:cNvPr id="11" name="Laisva forma: figūra 10">
                <a:extLst>
                  <a:ext uri="{FF2B5EF4-FFF2-40B4-BE49-F238E27FC236}">
                    <a16:creationId xmlns:a16="http://schemas.microsoft.com/office/drawing/2014/main" id="{2A5E3ECF-AD7E-CE7C-1ACD-1AC94E306BF0}"/>
                  </a:ext>
                </a:extLst>
              </p:cNvPr>
              <p:cNvSpPr/>
              <p:nvPr/>
            </p:nvSpPr>
            <p:spPr>
              <a:xfrm>
                <a:off x="6679787" y="2747867"/>
                <a:ext cx="326135" cy="338232"/>
              </a:xfrm>
              <a:custGeom>
                <a:avLst/>
                <a:gdLst>
                  <a:gd name="connsiteX0" fmla="*/ 75724 w 326135"/>
                  <a:gd name="connsiteY0" fmla="*/ 175165 h 338232"/>
                  <a:gd name="connsiteX1" fmla="*/ 72676 w 326135"/>
                  <a:gd name="connsiteY1" fmla="*/ 113062 h 338232"/>
                  <a:gd name="connsiteX2" fmla="*/ 77724 w 326135"/>
                  <a:gd name="connsiteY2" fmla="*/ 113062 h 338232"/>
                  <a:gd name="connsiteX3" fmla="*/ 120682 w 326135"/>
                  <a:gd name="connsiteY3" fmla="*/ 176689 h 338232"/>
                  <a:gd name="connsiteX4" fmla="*/ 245364 w 326135"/>
                  <a:gd name="connsiteY4" fmla="*/ 338233 h 338232"/>
                  <a:gd name="connsiteX5" fmla="*/ 326136 w 326135"/>
                  <a:gd name="connsiteY5" fmla="*/ 338233 h 338232"/>
                  <a:gd name="connsiteX6" fmla="*/ 326136 w 326135"/>
                  <a:gd name="connsiteY6" fmla="*/ 0 h 338232"/>
                  <a:gd name="connsiteX7" fmla="*/ 250412 w 326135"/>
                  <a:gd name="connsiteY7" fmla="*/ 0 h 338232"/>
                  <a:gd name="connsiteX8" fmla="*/ 250412 w 326135"/>
                  <a:gd name="connsiteY8" fmla="*/ 163068 h 338232"/>
                  <a:gd name="connsiteX9" fmla="*/ 253937 w 326135"/>
                  <a:gd name="connsiteY9" fmla="*/ 231172 h 338232"/>
                  <a:gd name="connsiteX10" fmla="*/ 248412 w 326135"/>
                  <a:gd name="connsiteY10" fmla="*/ 231172 h 338232"/>
                  <a:gd name="connsiteX11" fmla="*/ 201930 w 326135"/>
                  <a:gd name="connsiteY11" fmla="*/ 160020 h 338232"/>
                  <a:gd name="connsiteX12" fmla="*/ 80772 w 326135"/>
                  <a:gd name="connsiteY12" fmla="*/ 0 h 338232"/>
                  <a:gd name="connsiteX13" fmla="*/ 0 w 326135"/>
                  <a:gd name="connsiteY13" fmla="*/ 0 h 338232"/>
                  <a:gd name="connsiteX14" fmla="*/ 0 w 326135"/>
                  <a:gd name="connsiteY14" fmla="*/ 338233 h 338232"/>
                  <a:gd name="connsiteX15" fmla="*/ 75724 w 326135"/>
                  <a:gd name="connsiteY15" fmla="*/ 338233 h 338232"/>
                  <a:gd name="connsiteX16" fmla="*/ 75724 w 326135"/>
                  <a:gd name="connsiteY16" fmla="*/ 175165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6135" h="338232">
                    <a:moveTo>
                      <a:pt x="75724" y="175165"/>
                    </a:moveTo>
                    <a:lnTo>
                      <a:pt x="72676" y="113062"/>
                    </a:lnTo>
                    <a:lnTo>
                      <a:pt x="77724" y="113062"/>
                    </a:lnTo>
                    <a:lnTo>
                      <a:pt x="120682" y="176689"/>
                    </a:lnTo>
                    <a:lnTo>
                      <a:pt x="245364" y="338233"/>
                    </a:lnTo>
                    <a:lnTo>
                      <a:pt x="326136" y="338233"/>
                    </a:lnTo>
                    <a:lnTo>
                      <a:pt x="326136" y="0"/>
                    </a:lnTo>
                    <a:lnTo>
                      <a:pt x="250412" y="0"/>
                    </a:lnTo>
                    <a:lnTo>
                      <a:pt x="250412" y="163068"/>
                    </a:lnTo>
                    <a:lnTo>
                      <a:pt x="253937" y="231172"/>
                    </a:lnTo>
                    <a:lnTo>
                      <a:pt x="248412" y="231172"/>
                    </a:lnTo>
                    <a:lnTo>
                      <a:pt x="201930" y="160020"/>
                    </a:lnTo>
                    <a:lnTo>
                      <a:pt x="80772" y="0"/>
                    </a:lnTo>
                    <a:lnTo>
                      <a:pt x="0" y="0"/>
                    </a:lnTo>
                    <a:lnTo>
                      <a:pt x="0" y="338233"/>
                    </a:lnTo>
                    <a:lnTo>
                      <a:pt x="75724" y="338233"/>
                    </a:lnTo>
                    <a:lnTo>
                      <a:pt x="75724" y="175165"/>
                    </a:lnTo>
                    <a:close/>
                  </a:path>
                </a:pathLst>
              </a:custGeom>
              <a:grpFill/>
              <a:ln w="9525" cap="flat">
                <a:noFill/>
                <a:prstDash val="solid"/>
                <a:miter/>
              </a:ln>
            </p:spPr>
            <p:txBody>
              <a:bodyPr rtlCol="0" anchor="ctr"/>
              <a:lstStyle/>
              <a:p>
                <a:endParaRPr lang="lt-LT"/>
              </a:p>
            </p:txBody>
          </p:sp>
          <p:sp>
            <p:nvSpPr>
              <p:cNvPr id="12" name="Laisva forma: figūra 11">
                <a:extLst>
                  <a:ext uri="{FF2B5EF4-FFF2-40B4-BE49-F238E27FC236}">
                    <a16:creationId xmlns:a16="http://schemas.microsoft.com/office/drawing/2014/main" id="{D5FE04A0-16E0-78F3-3B4E-27AA71D6FBED}"/>
                  </a:ext>
                </a:extLst>
              </p:cNvPr>
              <p:cNvSpPr/>
              <p:nvPr/>
            </p:nvSpPr>
            <p:spPr>
              <a:xfrm>
                <a:off x="7081647" y="2747867"/>
                <a:ext cx="75723" cy="338232"/>
              </a:xfrm>
              <a:custGeom>
                <a:avLst/>
                <a:gdLst>
                  <a:gd name="connsiteX0" fmla="*/ 0 w 75723"/>
                  <a:gd name="connsiteY0" fmla="*/ 0 h 338232"/>
                  <a:gd name="connsiteX1" fmla="*/ 75724 w 75723"/>
                  <a:gd name="connsiteY1" fmla="*/ 0 h 338232"/>
                  <a:gd name="connsiteX2" fmla="*/ 75724 w 75723"/>
                  <a:gd name="connsiteY2" fmla="*/ 338233 h 338232"/>
                  <a:gd name="connsiteX3" fmla="*/ 0 w 75723"/>
                  <a:gd name="connsiteY3" fmla="*/ 338233 h 338232"/>
                </a:gdLst>
                <a:ahLst/>
                <a:cxnLst>
                  <a:cxn ang="0">
                    <a:pos x="connsiteX0" y="connsiteY0"/>
                  </a:cxn>
                  <a:cxn ang="0">
                    <a:pos x="connsiteX1" y="connsiteY1"/>
                  </a:cxn>
                  <a:cxn ang="0">
                    <a:pos x="connsiteX2" y="connsiteY2"/>
                  </a:cxn>
                  <a:cxn ang="0">
                    <a:pos x="connsiteX3" y="connsiteY3"/>
                  </a:cxn>
                </a:cxnLst>
                <a:rect l="l" t="t" r="r" b="b"/>
                <a:pathLst>
                  <a:path w="75723" h="338232">
                    <a:moveTo>
                      <a:pt x="0" y="0"/>
                    </a:moveTo>
                    <a:lnTo>
                      <a:pt x="75724" y="0"/>
                    </a:lnTo>
                    <a:lnTo>
                      <a:pt x="75724" y="338233"/>
                    </a:lnTo>
                    <a:lnTo>
                      <a:pt x="0" y="338233"/>
                    </a:lnTo>
                    <a:close/>
                  </a:path>
                </a:pathLst>
              </a:custGeom>
              <a:grpFill/>
              <a:ln w="9525" cap="flat">
                <a:noFill/>
                <a:prstDash val="solid"/>
                <a:miter/>
              </a:ln>
            </p:spPr>
            <p:txBody>
              <a:bodyPr rtlCol="0" anchor="ctr"/>
              <a:lstStyle/>
              <a:p>
                <a:endParaRPr lang="lt-LT"/>
              </a:p>
            </p:txBody>
          </p:sp>
          <p:sp>
            <p:nvSpPr>
              <p:cNvPr id="13" name="Laisva forma: figūra 12">
                <a:extLst>
                  <a:ext uri="{FF2B5EF4-FFF2-40B4-BE49-F238E27FC236}">
                    <a16:creationId xmlns:a16="http://schemas.microsoft.com/office/drawing/2014/main" id="{BB55636C-165C-F3DD-6DE6-58E4E3F4463E}"/>
                  </a:ext>
                </a:extLst>
              </p:cNvPr>
              <p:cNvSpPr/>
              <p:nvPr/>
            </p:nvSpPr>
            <p:spPr>
              <a:xfrm>
                <a:off x="7209853" y="2747867"/>
                <a:ext cx="404907" cy="338232"/>
              </a:xfrm>
              <a:custGeom>
                <a:avLst/>
                <a:gdLst>
                  <a:gd name="connsiteX0" fmla="*/ 117062 w 404907"/>
                  <a:gd name="connsiteY0" fmla="*/ 263557 h 338232"/>
                  <a:gd name="connsiteX1" fmla="*/ 286036 w 404907"/>
                  <a:gd name="connsiteY1" fmla="*/ 263557 h 338232"/>
                  <a:gd name="connsiteX2" fmla="*/ 318040 w 404907"/>
                  <a:gd name="connsiteY2" fmla="*/ 338233 h 338232"/>
                  <a:gd name="connsiteX3" fmla="*/ 404908 w 404907"/>
                  <a:gd name="connsiteY3" fmla="*/ 338233 h 338232"/>
                  <a:gd name="connsiteX4" fmla="*/ 255937 w 404907"/>
                  <a:gd name="connsiteY4" fmla="*/ 0 h 338232"/>
                  <a:gd name="connsiteX5" fmla="*/ 147923 w 404907"/>
                  <a:gd name="connsiteY5" fmla="*/ 0 h 338232"/>
                  <a:gd name="connsiteX6" fmla="*/ 0 w 404907"/>
                  <a:gd name="connsiteY6" fmla="*/ 338233 h 338232"/>
                  <a:gd name="connsiteX7" fmla="*/ 84772 w 404907"/>
                  <a:gd name="connsiteY7" fmla="*/ 338233 h 338232"/>
                  <a:gd name="connsiteX8" fmla="*/ 116967 w 404907"/>
                  <a:gd name="connsiteY8" fmla="*/ 263557 h 338232"/>
                  <a:gd name="connsiteX9" fmla="*/ 178213 w 404907"/>
                  <a:gd name="connsiteY9" fmla="*/ 121729 h 338232"/>
                  <a:gd name="connsiteX10" fmla="*/ 198882 w 404907"/>
                  <a:gd name="connsiteY10" fmla="*/ 69247 h 338232"/>
                  <a:gd name="connsiteX11" fmla="*/ 204406 w 404907"/>
                  <a:gd name="connsiteY11" fmla="*/ 69247 h 338232"/>
                  <a:gd name="connsiteX12" fmla="*/ 225076 w 404907"/>
                  <a:gd name="connsiteY12" fmla="*/ 121729 h 338232"/>
                  <a:gd name="connsiteX13" fmla="*/ 256699 w 404907"/>
                  <a:gd name="connsiteY13" fmla="*/ 195453 h 338232"/>
                  <a:gd name="connsiteX14" fmla="*/ 146399 w 404907"/>
                  <a:gd name="connsiteY14" fmla="*/ 195453 h 338232"/>
                  <a:gd name="connsiteX15" fmla="*/ 178213 w 404907"/>
                  <a:gd name="connsiteY15" fmla="*/ 121729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907" h="338232">
                    <a:moveTo>
                      <a:pt x="117062" y="263557"/>
                    </a:moveTo>
                    <a:lnTo>
                      <a:pt x="286036" y="263557"/>
                    </a:lnTo>
                    <a:lnTo>
                      <a:pt x="318040" y="338233"/>
                    </a:lnTo>
                    <a:lnTo>
                      <a:pt x="404908" y="338233"/>
                    </a:lnTo>
                    <a:lnTo>
                      <a:pt x="255937" y="0"/>
                    </a:lnTo>
                    <a:lnTo>
                      <a:pt x="147923" y="0"/>
                    </a:lnTo>
                    <a:lnTo>
                      <a:pt x="0" y="338233"/>
                    </a:lnTo>
                    <a:lnTo>
                      <a:pt x="84772" y="338233"/>
                    </a:lnTo>
                    <a:lnTo>
                      <a:pt x="116967" y="263557"/>
                    </a:lnTo>
                    <a:close/>
                    <a:moveTo>
                      <a:pt x="178213" y="121729"/>
                    </a:moveTo>
                    <a:lnTo>
                      <a:pt x="198882" y="69247"/>
                    </a:lnTo>
                    <a:lnTo>
                      <a:pt x="204406" y="69247"/>
                    </a:lnTo>
                    <a:lnTo>
                      <a:pt x="225076" y="121729"/>
                    </a:lnTo>
                    <a:lnTo>
                      <a:pt x="256699" y="195453"/>
                    </a:lnTo>
                    <a:lnTo>
                      <a:pt x="146399" y="195453"/>
                    </a:lnTo>
                    <a:lnTo>
                      <a:pt x="178213" y="121729"/>
                    </a:lnTo>
                    <a:close/>
                  </a:path>
                </a:pathLst>
              </a:custGeom>
              <a:grpFill/>
              <a:ln w="9525" cap="flat">
                <a:noFill/>
                <a:prstDash val="solid"/>
                <a:miter/>
              </a:ln>
            </p:spPr>
            <p:txBody>
              <a:bodyPr rtlCol="0" anchor="ctr"/>
              <a:lstStyle/>
              <a:p>
                <a:endParaRPr lang="lt-LT"/>
              </a:p>
            </p:txBody>
          </p:sp>
          <p:sp>
            <p:nvSpPr>
              <p:cNvPr id="14" name="Laisva forma: figūra 13">
                <a:extLst>
                  <a:ext uri="{FF2B5EF4-FFF2-40B4-BE49-F238E27FC236}">
                    <a16:creationId xmlns:a16="http://schemas.microsoft.com/office/drawing/2014/main" id="{7CFAF7B1-41E0-1BBF-F3E6-AB6548577BA3}"/>
                  </a:ext>
                </a:extLst>
              </p:cNvPr>
              <p:cNvSpPr/>
              <p:nvPr/>
            </p:nvSpPr>
            <p:spPr>
              <a:xfrm>
                <a:off x="7665243" y="2747867"/>
                <a:ext cx="332136" cy="343280"/>
              </a:xfrm>
              <a:custGeom>
                <a:avLst/>
                <a:gdLst>
                  <a:gd name="connsiteX0" fmla="*/ 74200 w 332136"/>
                  <a:gd name="connsiteY0" fmla="*/ 325564 h 343280"/>
                  <a:gd name="connsiteX1" fmla="*/ 166116 w 332136"/>
                  <a:gd name="connsiteY1" fmla="*/ 343281 h 343280"/>
                  <a:gd name="connsiteX2" fmla="*/ 258223 w 332136"/>
                  <a:gd name="connsiteY2" fmla="*/ 325564 h 343280"/>
                  <a:gd name="connsiteX3" fmla="*/ 313468 w 332136"/>
                  <a:gd name="connsiteY3" fmla="*/ 275082 h 343280"/>
                  <a:gd name="connsiteX4" fmla="*/ 332137 w 332136"/>
                  <a:gd name="connsiteY4" fmla="*/ 196882 h 343280"/>
                  <a:gd name="connsiteX5" fmla="*/ 332137 w 332136"/>
                  <a:gd name="connsiteY5" fmla="*/ 0 h 343280"/>
                  <a:gd name="connsiteX6" fmla="*/ 256413 w 332136"/>
                  <a:gd name="connsiteY6" fmla="*/ 0 h 343280"/>
                  <a:gd name="connsiteX7" fmla="*/ 256413 w 332136"/>
                  <a:gd name="connsiteY7" fmla="*/ 191357 h 343280"/>
                  <a:gd name="connsiteX8" fmla="*/ 248317 w 332136"/>
                  <a:gd name="connsiteY8" fmla="*/ 237553 h 343280"/>
                  <a:gd name="connsiteX9" fmla="*/ 220504 w 332136"/>
                  <a:gd name="connsiteY9" fmla="*/ 262318 h 343280"/>
                  <a:gd name="connsiteX10" fmla="*/ 166021 w 332136"/>
                  <a:gd name="connsiteY10" fmla="*/ 269653 h 343280"/>
                  <a:gd name="connsiteX11" fmla="*/ 112300 w 332136"/>
                  <a:gd name="connsiteY11" fmla="*/ 262318 h 343280"/>
                  <a:gd name="connsiteX12" fmla="*/ 84011 w 332136"/>
                  <a:gd name="connsiteY12" fmla="*/ 237553 h 343280"/>
                  <a:gd name="connsiteX13" fmla="*/ 75724 w 332136"/>
                  <a:gd name="connsiteY13" fmla="*/ 191357 h 343280"/>
                  <a:gd name="connsiteX14" fmla="*/ 75724 w 332136"/>
                  <a:gd name="connsiteY14" fmla="*/ 0 h 343280"/>
                  <a:gd name="connsiteX15" fmla="*/ 0 w 332136"/>
                  <a:gd name="connsiteY15" fmla="*/ 0 h 343280"/>
                  <a:gd name="connsiteX16" fmla="*/ 0 w 332136"/>
                  <a:gd name="connsiteY16" fmla="*/ 196882 h 343280"/>
                  <a:gd name="connsiteX17" fmla="*/ 18669 w 332136"/>
                  <a:gd name="connsiteY17" fmla="*/ 275082 h 343280"/>
                  <a:gd name="connsiteX18" fmla="*/ 74200 w 332136"/>
                  <a:gd name="connsiteY18" fmla="*/ 325564 h 34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2136" h="343280">
                    <a:moveTo>
                      <a:pt x="74200" y="325564"/>
                    </a:moveTo>
                    <a:cubicBezTo>
                      <a:pt x="98774" y="337376"/>
                      <a:pt x="129349" y="343281"/>
                      <a:pt x="166116" y="343281"/>
                    </a:cubicBezTo>
                    <a:cubicBezTo>
                      <a:pt x="202882" y="343281"/>
                      <a:pt x="233839" y="337376"/>
                      <a:pt x="258223" y="325564"/>
                    </a:cubicBezTo>
                    <a:cubicBezTo>
                      <a:pt x="282607" y="313754"/>
                      <a:pt x="301085" y="296989"/>
                      <a:pt x="313468" y="275082"/>
                    </a:cubicBezTo>
                    <a:cubicBezTo>
                      <a:pt x="325945" y="253174"/>
                      <a:pt x="332137" y="227076"/>
                      <a:pt x="332137" y="196882"/>
                    </a:cubicBezTo>
                    <a:lnTo>
                      <a:pt x="332137" y="0"/>
                    </a:lnTo>
                    <a:lnTo>
                      <a:pt x="256413" y="0"/>
                    </a:lnTo>
                    <a:lnTo>
                      <a:pt x="256413" y="191357"/>
                    </a:lnTo>
                    <a:cubicBezTo>
                      <a:pt x="256413" y="210502"/>
                      <a:pt x="253746" y="225933"/>
                      <a:pt x="248317" y="237553"/>
                    </a:cubicBezTo>
                    <a:cubicBezTo>
                      <a:pt x="242888" y="249174"/>
                      <a:pt x="233649" y="257365"/>
                      <a:pt x="220504" y="262318"/>
                    </a:cubicBezTo>
                    <a:cubicBezTo>
                      <a:pt x="207359" y="267176"/>
                      <a:pt x="189166" y="269653"/>
                      <a:pt x="166021" y="269653"/>
                    </a:cubicBezTo>
                    <a:cubicBezTo>
                      <a:pt x="142875" y="269653"/>
                      <a:pt x="125539" y="267176"/>
                      <a:pt x="112300" y="262318"/>
                    </a:cubicBezTo>
                    <a:cubicBezTo>
                      <a:pt x="98965" y="257461"/>
                      <a:pt x="89630" y="249174"/>
                      <a:pt x="84011" y="237553"/>
                    </a:cubicBezTo>
                    <a:cubicBezTo>
                      <a:pt x="78486" y="225933"/>
                      <a:pt x="75724" y="210502"/>
                      <a:pt x="75724" y="191357"/>
                    </a:cubicBezTo>
                    <a:lnTo>
                      <a:pt x="75724" y="0"/>
                    </a:lnTo>
                    <a:lnTo>
                      <a:pt x="0" y="0"/>
                    </a:lnTo>
                    <a:lnTo>
                      <a:pt x="0" y="196882"/>
                    </a:lnTo>
                    <a:cubicBezTo>
                      <a:pt x="0" y="227171"/>
                      <a:pt x="6191" y="253270"/>
                      <a:pt x="18669" y="275082"/>
                    </a:cubicBezTo>
                    <a:cubicBezTo>
                      <a:pt x="31147" y="296989"/>
                      <a:pt x="49625" y="313754"/>
                      <a:pt x="74200" y="325564"/>
                    </a:cubicBezTo>
                    <a:close/>
                  </a:path>
                </a:pathLst>
              </a:custGeom>
              <a:grpFill/>
              <a:ln w="9525" cap="flat">
                <a:noFill/>
                <a:prstDash val="solid"/>
                <a:miter/>
              </a:ln>
            </p:spPr>
            <p:txBody>
              <a:bodyPr rtlCol="0" anchor="ctr"/>
              <a:lstStyle/>
              <a:p>
                <a:endParaRPr lang="lt-LT"/>
              </a:p>
            </p:txBody>
          </p:sp>
          <p:sp>
            <p:nvSpPr>
              <p:cNvPr id="15" name="Laisva forma: figūra 14">
                <a:extLst>
                  <a:ext uri="{FF2B5EF4-FFF2-40B4-BE49-F238E27FC236}">
                    <a16:creationId xmlns:a16="http://schemas.microsoft.com/office/drawing/2014/main" id="{3195C59A-E88C-3415-4FE5-98988C6BA730}"/>
                  </a:ext>
                </a:extLst>
              </p:cNvPr>
              <p:cNvSpPr/>
              <p:nvPr/>
            </p:nvSpPr>
            <p:spPr>
              <a:xfrm>
                <a:off x="8061674" y="2742818"/>
                <a:ext cx="313277" cy="348329"/>
              </a:xfrm>
              <a:custGeom>
                <a:avLst/>
                <a:gdLst>
                  <a:gd name="connsiteX0" fmla="*/ 298132 w 313277"/>
                  <a:gd name="connsiteY0" fmla="*/ 295085 h 348329"/>
                  <a:gd name="connsiteX1" fmla="*/ 313277 w 313277"/>
                  <a:gd name="connsiteY1" fmla="*/ 243840 h 348329"/>
                  <a:gd name="connsiteX2" fmla="*/ 303181 w 313277"/>
                  <a:gd name="connsiteY2" fmla="*/ 201168 h 348329"/>
                  <a:gd name="connsiteX3" fmla="*/ 270606 w 313277"/>
                  <a:gd name="connsiteY3" fmla="*/ 168116 h 348329"/>
                  <a:gd name="connsiteX4" fmla="*/ 210312 w 313277"/>
                  <a:gd name="connsiteY4" fmla="*/ 148400 h 348329"/>
                  <a:gd name="connsiteX5" fmla="*/ 115443 w 313277"/>
                  <a:gd name="connsiteY5" fmla="*/ 133255 h 348329"/>
                  <a:gd name="connsiteX6" fmla="*/ 92773 w 313277"/>
                  <a:gd name="connsiteY6" fmla="*/ 127159 h 348329"/>
                  <a:gd name="connsiteX7" fmla="*/ 80106 w 313277"/>
                  <a:gd name="connsiteY7" fmla="*/ 117348 h 348329"/>
                  <a:gd name="connsiteX8" fmla="*/ 76105 w 313277"/>
                  <a:gd name="connsiteY8" fmla="*/ 101441 h 348329"/>
                  <a:gd name="connsiteX9" fmla="*/ 82677 w 313277"/>
                  <a:gd name="connsiteY9" fmla="*/ 83249 h 348329"/>
                  <a:gd name="connsiteX10" fmla="*/ 104680 w 313277"/>
                  <a:gd name="connsiteY10" fmla="*/ 72676 h 348329"/>
                  <a:gd name="connsiteX11" fmla="*/ 147352 w 313277"/>
                  <a:gd name="connsiteY11" fmla="*/ 69152 h 348329"/>
                  <a:gd name="connsiteX12" fmla="*/ 199358 w 313277"/>
                  <a:gd name="connsiteY12" fmla="*/ 73914 h 348329"/>
                  <a:gd name="connsiteX13" fmla="*/ 224314 w 313277"/>
                  <a:gd name="connsiteY13" fmla="*/ 88773 h 348329"/>
                  <a:gd name="connsiteX14" fmla="*/ 231172 w 313277"/>
                  <a:gd name="connsiteY14" fmla="*/ 115062 h 348329"/>
                  <a:gd name="connsiteX15" fmla="*/ 231172 w 313277"/>
                  <a:gd name="connsiteY15" fmla="*/ 122111 h 348329"/>
                  <a:gd name="connsiteX16" fmla="*/ 307372 w 313277"/>
                  <a:gd name="connsiteY16" fmla="*/ 122111 h 348329"/>
                  <a:gd name="connsiteX17" fmla="*/ 307372 w 313277"/>
                  <a:gd name="connsiteY17" fmla="*/ 119063 h 348329"/>
                  <a:gd name="connsiteX18" fmla="*/ 290703 w 313277"/>
                  <a:gd name="connsiteY18" fmla="*/ 56769 h 348329"/>
                  <a:gd name="connsiteX19" fmla="*/ 240506 w 313277"/>
                  <a:gd name="connsiteY19" fmla="*/ 14859 h 348329"/>
                  <a:gd name="connsiteX20" fmla="*/ 154972 w 313277"/>
                  <a:gd name="connsiteY20" fmla="*/ 0 h 348329"/>
                  <a:gd name="connsiteX21" fmla="*/ 82487 w 313277"/>
                  <a:gd name="connsiteY21" fmla="*/ 9049 h 348329"/>
                  <a:gd name="connsiteX22" fmla="*/ 34766 w 313277"/>
                  <a:gd name="connsiteY22" fmla="*/ 33052 h 348329"/>
                  <a:gd name="connsiteX23" fmla="*/ 8287 w 313277"/>
                  <a:gd name="connsiteY23" fmla="*/ 66580 h 348329"/>
                  <a:gd name="connsiteX24" fmla="*/ 0 w 313277"/>
                  <a:gd name="connsiteY24" fmla="*/ 104394 h 348329"/>
                  <a:gd name="connsiteX25" fmla="*/ 11621 w 313277"/>
                  <a:gd name="connsiteY25" fmla="*/ 151638 h 348329"/>
                  <a:gd name="connsiteX26" fmla="*/ 44672 w 313277"/>
                  <a:gd name="connsiteY26" fmla="*/ 182690 h 348329"/>
                  <a:gd name="connsiteX27" fmla="*/ 96393 w 313277"/>
                  <a:gd name="connsiteY27" fmla="*/ 199358 h 348329"/>
                  <a:gd name="connsiteX28" fmla="*/ 191262 w 313277"/>
                  <a:gd name="connsiteY28" fmla="*/ 212979 h 348329"/>
                  <a:gd name="connsiteX29" fmla="*/ 227362 w 313277"/>
                  <a:gd name="connsiteY29" fmla="*/ 224600 h 348329"/>
                  <a:gd name="connsiteX30" fmla="*/ 237744 w 313277"/>
                  <a:gd name="connsiteY30" fmla="*/ 247269 h 348329"/>
                  <a:gd name="connsiteX31" fmla="*/ 231648 w 313277"/>
                  <a:gd name="connsiteY31" fmla="*/ 265462 h 348329"/>
                  <a:gd name="connsiteX32" fmla="*/ 209455 w 313277"/>
                  <a:gd name="connsiteY32" fmla="*/ 275844 h 348329"/>
                  <a:gd name="connsiteX33" fmla="*/ 162973 w 313277"/>
                  <a:gd name="connsiteY33" fmla="*/ 279083 h 348329"/>
                  <a:gd name="connsiteX34" fmla="*/ 110490 w 313277"/>
                  <a:gd name="connsiteY34" fmla="*/ 274511 h 348329"/>
                  <a:gd name="connsiteX35" fmla="*/ 85534 w 313277"/>
                  <a:gd name="connsiteY35" fmla="*/ 260414 h 348329"/>
                  <a:gd name="connsiteX36" fmla="*/ 78677 w 313277"/>
                  <a:gd name="connsiteY36" fmla="*/ 235172 h 348329"/>
                  <a:gd name="connsiteX37" fmla="*/ 78677 w 313277"/>
                  <a:gd name="connsiteY37" fmla="*/ 226124 h 348329"/>
                  <a:gd name="connsiteX38" fmla="*/ 2953 w 313277"/>
                  <a:gd name="connsiteY38" fmla="*/ 226124 h 348329"/>
                  <a:gd name="connsiteX39" fmla="*/ 2953 w 313277"/>
                  <a:gd name="connsiteY39" fmla="*/ 229172 h 348329"/>
                  <a:gd name="connsiteX40" fmla="*/ 21622 w 313277"/>
                  <a:gd name="connsiteY40" fmla="*/ 295085 h 348329"/>
                  <a:gd name="connsiteX41" fmla="*/ 76105 w 313277"/>
                  <a:gd name="connsiteY41" fmla="*/ 334994 h 348329"/>
                  <a:gd name="connsiteX42" fmla="*/ 162973 w 313277"/>
                  <a:gd name="connsiteY42" fmla="*/ 348329 h 348329"/>
                  <a:gd name="connsiteX43" fmla="*/ 249841 w 313277"/>
                  <a:gd name="connsiteY43" fmla="*/ 333661 h 348329"/>
                  <a:gd name="connsiteX44" fmla="*/ 298323 w 313277"/>
                  <a:gd name="connsiteY44" fmla="*/ 295085 h 34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13277" h="348329">
                    <a:moveTo>
                      <a:pt x="298132" y="295085"/>
                    </a:moveTo>
                    <a:cubicBezTo>
                      <a:pt x="308229" y="279083"/>
                      <a:pt x="313277" y="262033"/>
                      <a:pt x="313277" y="243840"/>
                    </a:cubicBezTo>
                    <a:cubicBezTo>
                      <a:pt x="313277" y="228410"/>
                      <a:pt x="309943" y="214122"/>
                      <a:pt x="303181" y="201168"/>
                    </a:cubicBezTo>
                    <a:cubicBezTo>
                      <a:pt x="296418" y="188214"/>
                      <a:pt x="285559" y="177165"/>
                      <a:pt x="270606" y="168116"/>
                    </a:cubicBezTo>
                    <a:cubicBezTo>
                      <a:pt x="255651" y="159068"/>
                      <a:pt x="235553" y="152495"/>
                      <a:pt x="210312" y="148400"/>
                    </a:cubicBezTo>
                    <a:lnTo>
                      <a:pt x="115443" y="133255"/>
                    </a:lnTo>
                    <a:cubicBezTo>
                      <a:pt x="106013" y="131540"/>
                      <a:pt x="98489" y="129540"/>
                      <a:pt x="92773" y="127159"/>
                    </a:cubicBezTo>
                    <a:cubicBezTo>
                      <a:pt x="87059" y="124778"/>
                      <a:pt x="82868" y="121539"/>
                      <a:pt x="80106" y="117348"/>
                    </a:cubicBezTo>
                    <a:cubicBezTo>
                      <a:pt x="77438" y="113157"/>
                      <a:pt x="76105" y="107823"/>
                      <a:pt x="76105" y="101441"/>
                    </a:cubicBezTo>
                    <a:cubicBezTo>
                      <a:pt x="76105" y="94012"/>
                      <a:pt x="78296" y="88011"/>
                      <a:pt x="82677" y="83249"/>
                    </a:cubicBezTo>
                    <a:cubicBezTo>
                      <a:pt x="87059" y="78581"/>
                      <a:pt x="94393" y="74962"/>
                      <a:pt x="104680" y="72676"/>
                    </a:cubicBezTo>
                    <a:cubicBezTo>
                      <a:pt x="114967" y="70295"/>
                      <a:pt x="129159" y="69152"/>
                      <a:pt x="147352" y="69152"/>
                    </a:cubicBezTo>
                    <a:cubicBezTo>
                      <a:pt x="169926" y="69152"/>
                      <a:pt x="187262" y="70771"/>
                      <a:pt x="199358" y="73914"/>
                    </a:cubicBezTo>
                    <a:cubicBezTo>
                      <a:pt x="211455" y="77057"/>
                      <a:pt x="219837" y="82106"/>
                      <a:pt x="224314" y="88773"/>
                    </a:cubicBezTo>
                    <a:cubicBezTo>
                      <a:pt x="228886" y="95536"/>
                      <a:pt x="231172" y="104299"/>
                      <a:pt x="231172" y="115062"/>
                    </a:cubicBezTo>
                    <a:lnTo>
                      <a:pt x="231172" y="122111"/>
                    </a:lnTo>
                    <a:lnTo>
                      <a:pt x="307372" y="122111"/>
                    </a:lnTo>
                    <a:lnTo>
                      <a:pt x="307372" y="119063"/>
                    </a:lnTo>
                    <a:cubicBezTo>
                      <a:pt x="307372" y="95536"/>
                      <a:pt x="301847" y="74771"/>
                      <a:pt x="290703" y="56769"/>
                    </a:cubicBezTo>
                    <a:cubicBezTo>
                      <a:pt x="279559" y="38767"/>
                      <a:pt x="262890" y="24765"/>
                      <a:pt x="240506" y="14859"/>
                    </a:cubicBezTo>
                    <a:cubicBezTo>
                      <a:pt x="218123" y="4953"/>
                      <a:pt x="189643" y="0"/>
                      <a:pt x="154972" y="0"/>
                    </a:cubicBezTo>
                    <a:cubicBezTo>
                      <a:pt x="126397" y="0"/>
                      <a:pt x="102203" y="3048"/>
                      <a:pt x="82487" y="9049"/>
                    </a:cubicBezTo>
                    <a:cubicBezTo>
                      <a:pt x="62770" y="15145"/>
                      <a:pt x="46863" y="23146"/>
                      <a:pt x="34766" y="33052"/>
                    </a:cubicBezTo>
                    <a:cubicBezTo>
                      <a:pt x="22670" y="42958"/>
                      <a:pt x="13811" y="54197"/>
                      <a:pt x="8287" y="66580"/>
                    </a:cubicBezTo>
                    <a:cubicBezTo>
                      <a:pt x="2762" y="79057"/>
                      <a:pt x="0" y="91631"/>
                      <a:pt x="0" y="104394"/>
                    </a:cubicBezTo>
                    <a:cubicBezTo>
                      <a:pt x="0" y="122873"/>
                      <a:pt x="3906" y="138684"/>
                      <a:pt x="11621" y="151638"/>
                    </a:cubicBezTo>
                    <a:cubicBezTo>
                      <a:pt x="19336" y="164592"/>
                      <a:pt x="30385" y="174974"/>
                      <a:pt x="44672" y="182690"/>
                    </a:cubicBezTo>
                    <a:cubicBezTo>
                      <a:pt x="58960" y="190405"/>
                      <a:pt x="76200" y="196025"/>
                      <a:pt x="96393" y="199358"/>
                    </a:cubicBezTo>
                    <a:lnTo>
                      <a:pt x="191262" y="212979"/>
                    </a:lnTo>
                    <a:cubicBezTo>
                      <a:pt x="208407" y="216027"/>
                      <a:pt x="220409" y="219837"/>
                      <a:pt x="227362" y="224600"/>
                    </a:cubicBezTo>
                    <a:cubicBezTo>
                      <a:pt x="234220" y="229362"/>
                      <a:pt x="237744" y="236887"/>
                      <a:pt x="237744" y="247269"/>
                    </a:cubicBezTo>
                    <a:cubicBezTo>
                      <a:pt x="237744" y="254699"/>
                      <a:pt x="235744" y="260699"/>
                      <a:pt x="231648" y="265462"/>
                    </a:cubicBezTo>
                    <a:cubicBezTo>
                      <a:pt x="227648" y="270224"/>
                      <a:pt x="220218" y="273653"/>
                      <a:pt x="209455" y="275844"/>
                    </a:cubicBezTo>
                    <a:cubicBezTo>
                      <a:pt x="198691" y="278035"/>
                      <a:pt x="183166" y="279083"/>
                      <a:pt x="162973" y="279083"/>
                    </a:cubicBezTo>
                    <a:cubicBezTo>
                      <a:pt x="140113" y="279083"/>
                      <a:pt x="122587" y="277559"/>
                      <a:pt x="110490" y="274511"/>
                    </a:cubicBezTo>
                    <a:cubicBezTo>
                      <a:pt x="98393" y="271463"/>
                      <a:pt x="90011" y="266795"/>
                      <a:pt x="85534" y="260414"/>
                    </a:cubicBezTo>
                    <a:cubicBezTo>
                      <a:pt x="80963" y="254032"/>
                      <a:pt x="78677" y="245650"/>
                      <a:pt x="78677" y="235172"/>
                    </a:cubicBezTo>
                    <a:lnTo>
                      <a:pt x="78677" y="226124"/>
                    </a:lnTo>
                    <a:lnTo>
                      <a:pt x="2953" y="226124"/>
                    </a:lnTo>
                    <a:lnTo>
                      <a:pt x="2953" y="229172"/>
                    </a:lnTo>
                    <a:cubicBezTo>
                      <a:pt x="2953" y="255461"/>
                      <a:pt x="9144" y="277368"/>
                      <a:pt x="21622" y="295085"/>
                    </a:cubicBezTo>
                    <a:cubicBezTo>
                      <a:pt x="34100" y="312801"/>
                      <a:pt x="52197" y="326041"/>
                      <a:pt x="76105" y="334994"/>
                    </a:cubicBezTo>
                    <a:cubicBezTo>
                      <a:pt x="100013" y="343948"/>
                      <a:pt x="128968" y="348329"/>
                      <a:pt x="162973" y="348329"/>
                    </a:cubicBezTo>
                    <a:cubicBezTo>
                      <a:pt x="198596" y="348329"/>
                      <a:pt x="227552" y="343471"/>
                      <a:pt x="249841" y="333661"/>
                    </a:cubicBezTo>
                    <a:cubicBezTo>
                      <a:pt x="272129" y="323850"/>
                      <a:pt x="288227" y="310991"/>
                      <a:pt x="298323" y="295085"/>
                    </a:cubicBezTo>
                    <a:close/>
                  </a:path>
                </a:pathLst>
              </a:custGeom>
              <a:grpFill/>
              <a:ln w="9525" cap="flat">
                <a:noFill/>
                <a:prstDash val="solid"/>
                <a:miter/>
              </a:ln>
            </p:spPr>
            <p:txBody>
              <a:bodyPr rtlCol="0" anchor="ctr"/>
              <a:lstStyle/>
              <a:p>
                <a:endParaRPr lang="lt-LT"/>
              </a:p>
            </p:txBody>
          </p:sp>
          <p:sp>
            <p:nvSpPr>
              <p:cNvPr id="16" name="Laisva forma: figūra 15">
                <a:extLst>
                  <a:ext uri="{FF2B5EF4-FFF2-40B4-BE49-F238E27FC236}">
                    <a16:creationId xmlns:a16="http://schemas.microsoft.com/office/drawing/2014/main" id="{1FC46BB7-D296-6844-103B-E2DA386FE6BB}"/>
                  </a:ext>
                </a:extLst>
              </p:cNvPr>
              <p:cNvSpPr/>
              <p:nvPr/>
            </p:nvSpPr>
            <p:spPr>
              <a:xfrm>
                <a:off x="5745860" y="3262217"/>
                <a:ext cx="388715" cy="338232"/>
              </a:xfrm>
              <a:custGeom>
                <a:avLst/>
                <a:gdLst>
                  <a:gd name="connsiteX0" fmla="*/ 197929 w 388715"/>
                  <a:gd name="connsiteY0" fmla="*/ 261461 h 338232"/>
                  <a:gd name="connsiteX1" fmla="*/ 192881 w 388715"/>
                  <a:gd name="connsiteY1" fmla="*/ 261461 h 338232"/>
                  <a:gd name="connsiteX2" fmla="*/ 91440 w 388715"/>
                  <a:gd name="connsiteY2" fmla="*/ 0 h 338232"/>
                  <a:gd name="connsiteX3" fmla="*/ 0 w 388715"/>
                  <a:gd name="connsiteY3" fmla="*/ 0 h 338232"/>
                  <a:gd name="connsiteX4" fmla="*/ 140399 w 388715"/>
                  <a:gd name="connsiteY4" fmla="*/ 338233 h 338232"/>
                  <a:gd name="connsiteX5" fmla="*/ 248412 w 388715"/>
                  <a:gd name="connsiteY5" fmla="*/ 338233 h 338232"/>
                  <a:gd name="connsiteX6" fmla="*/ 388715 w 388715"/>
                  <a:gd name="connsiteY6" fmla="*/ 0 h 338232"/>
                  <a:gd name="connsiteX7" fmla="*/ 297847 w 388715"/>
                  <a:gd name="connsiteY7" fmla="*/ 0 h 338232"/>
                  <a:gd name="connsiteX8" fmla="*/ 197929 w 388715"/>
                  <a:gd name="connsiteY8" fmla="*/ 261461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15" h="338232">
                    <a:moveTo>
                      <a:pt x="197929" y="261461"/>
                    </a:moveTo>
                    <a:lnTo>
                      <a:pt x="192881" y="261461"/>
                    </a:lnTo>
                    <a:lnTo>
                      <a:pt x="91440" y="0"/>
                    </a:lnTo>
                    <a:lnTo>
                      <a:pt x="0" y="0"/>
                    </a:lnTo>
                    <a:lnTo>
                      <a:pt x="140399" y="338233"/>
                    </a:lnTo>
                    <a:lnTo>
                      <a:pt x="248412" y="338233"/>
                    </a:lnTo>
                    <a:lnTo>
                      <a:pt x="388715" y="0"/>
                    </a:lnTo>
                    <a:lnTo>
                      <a:pt x="297847" y="0"/>
                    </a:lnTo>
                    <a:lnTo>
                      <a:pt x="197929" y="261461"/>
                    </a:lnTo>
                    <a:close/>
                  </a:path>
                </a:pathLst>
              </a:custGeom>
              <a:grpFill/>
              <a:ln w="9525" cap="flat">
                <a:noFill/>
                <a:prstDash val="solid"/>
                <a:miter/>
              </a:ln>
            </p:spPr>
            <p:txBody>
              <a:bodyPr rtlCol="0" anchor="ctr"/>
              <a:lstStyle/>
              <a:p>
                <a:endParaRPr lang="lt-LT"/>
              </a:p>
            </p:txBody>
          </p:sp>
          <p:sp>
            <p:nvSpPr>
              <p:cNvPr id="17" name="Laisva forma: figūra 16">
                <a:extLst>
                  <a:ext uri="{FF2B5EF4-FFF2-40B4-BE49-F238E27FC236}">
                    <a16:creationId xmlns:a16="http://schemas.microsoft.com/office/drawing/2014/main" id="{86E6B5FC-B0B9-4B02-2FB3-B66061E1C932}"/>
                  </a:ext>
                </a:extLst>
              </p:cNvPr>
              <p:cNvSpPr/>
              <p:nvPr/>
            </p:nvSpPr>
            <p:spPr>
              <a:xfrm>
                <a:off x="6160389" y="3262217"/>
                <a:ext cx="378618" cy="338232"/>
              </a:xfrm>
              <a:custGeom>
                <a:avLst/>
                <a:gdLst>
                  <a:gd name="connsiteX0" fmla="*/ 220027 w 378618"/>
                  <a:gd name="connsiteY0" fmla="*/ 98965 h 338232"/>
                  <a:gd name="connsiteX1" fmla="*/ 191833 w 378618"/>
                  <a:gd name="connsiteY1" fmla="*/ 144399 h 338232"/>
                  <a:gd name="connsiteX2" fmla="*/ 186214 w 378618"/>
                  <a:gd name="connsiteY2" fmla="*/ 144399 h 338232"/>
                  <a:gd name="connsiteX3" fmla="*/ 157924 w 378618"/>
                  <a:gd name="connsiteY3" fmla="*/ 98965 h 338232"/>
                  <a:gd name="connsiteX4" fmla="*/ 93345 w 378618"/>
                  <a:gd name="connsiteY4" fmla="*/ 0 h 338232"/>
                  <a:gd name="connsiteX5" fmla="*/ 0 w 378618"/>
                  <a:gd name="connsiteY5" fmla="*/ 0 h 338232"/>
                  <a:gd name="connsiteX6" fmla="*/ 149923 w 378618"/>
                  <a:gd name="connsiteY6" fmla="*/ 226409 h 338232"/>
                  <a:gd name="connsiteX7" fmla="*/ 149923 w 378618"/>
                  <a:gd name="connsiteY7" fmla="*/ 338233 h 338232"/>
                  <a:gd name="connsiteX8" fmla="*/ 226123 w 378618"/>
                  <a:gd name="connsiteY8" fmla="*/ 338233 h 338232"/>
                  <a:gd name="connsiteX9" fmla="*/ 226123 w 378618"/>
                  <a:gd name="connsiteY9" fmla="*/ 226409 h 338232"/>
                  <a:gd name="connsiteX10" fmla="*/ 378619 w 378618"/>
                  <a:gd name="connsiteY10" fmla="*/ 0 h 338232"/>
                  <a:gd name="connsiteX11" fmla="*/ 284702 w 378618"/>
                  <a:gd name="connsiteY11" fmla="*/ 0 h 338232"/>
                  <a:gd name="connsiteX12" fmla="*/ 220027 w 378618"/>
                  <a:gd name="connsiteY12" fmla="*/ 98965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8618" h="338232">
                    <a:moveTo>
                      <a:pt x="220027" y="98965"/>
                    </a:moveTo>
                    <a:lnTo>
                      <a:pt x="191833" y="144399"/>
                    </a:lnTo>
                    <a:lnTo>
                      <a:pt x="186214" y="144399"/>
                    </a:lnTo>
                    <a:lnTo>
                      <a:pt x="157924" y="98965"/>
                    </a:lnTo>
                    <a:lnTo>
                      <a:pt x="93345" y="0"/>
                    </a:lnTo>
                    <a:lnTo>
                      <a:pt x="0" y="0"/>
                    </a:lnTo>
                    <a:lnTo>
                      <a:pt x="149923" y="226409"/>
                    </a:lnTo>
                    <a:lnTo>
                      <a:pt x="149923" y="338233"/>
                    </a:lnTo>
                    <a:lnTo>
                      <a:pt x="226123" y="338233"/>
                    </a:lnTo>
                    <a:lnTo>
                      <a:pt x="226123" y="226409"/>
                    </a:lnTo>
                    <a:lnTo>
                      <a:pt x="378619" y="0"/>
                    </a:lnTo>
                    <a:lnTo>
                      <a:pt x="284702" y="0"/>
                    </a:lnTo>
                    <a:lnTo>
                      <a:pt x="220027" y="98965"/>
                    </a:lnTo>
                    <a:close/>
                  </a:path>
                </a:pathLst>
              </a:custGeom>
              <a:grpFill/>
              <a:ln w="9525" cap="flat">
                <a:noFill/>
                <a:prstDash val="solid"/>
                <a:miter/>
              </a:ln>
            </p:spPr>
            <p:txBody>
              <a:bodyPr rtlCol="0" anchor="ctr"/>
              <a:lstStyle/>
              <a:p>
                <a:endParaRPr lang="lt-LT"/>
              </a:p>
            </p:txBody>
          </p:sp>
          <p:sp>
            <p:nvSpPr>
              <p:cNvPr id="18" name="Laisva forma: figūra 17">
                <a:extLst>
                  <a:ext uri="{FF2B5EF4-FFF2-40B4-BE49-F238E27FC236}">
                    <a16:creationId xmlns:a16="http://schemas.microsoft.com/office/drawing/2014/main" id="{7577CDB8-E625-5DCA-A111-CC909078A6B7}"/>
                  </a:ext>
                </a:extLst>
              </p:cNvPr>
              <p:cNvSpPr/>
              <p:nvPr/>
            </p:nvSpPr>
            <p:spPr>
              <a:xfrm>
                <a:off x="6579393" y="3257264"/>
                <a:ext cx="313467" cy="348329"/>
              </a:xfrm>
              <a:custGeom>
                <a:avLst/>
                <a:gdLst>
                  <a:gd name="connsiteX0" fmla="*/ 8287 w 313467"/>
                  <a:gd name="connsiteY0" fmla="*/ 66580 h 348329"/>
                  <a:gd name="connsiteX1" fmla="*/ 0 w 313467"/>
                  <a:gd name="connsiteY1" fmla="*/ 104394 h 348329"/>
                  <a:gd name="connsiteX2" fmla="*/ 11621 w 313467"/>
                  <a:gd name="connsiteY2" fmla="*/ 151638 h 348329"/>
                  <a:gd name="connsiteX3" fmla="*/ 44672 w 313467"/>
                  <a:gd name="connsiteY3" fmla="*/ 182690 h 348329"/>
                  <a:gd name="connsiteX4" fmla="*/ 96393 w 313467"/>
                  <a:gd name="connsiteY4" fmla="*/ 199358 h 348329"/>
                  <a:gd name="connsiteX5" fmla="*/ 191262 w 313467"/>
                  <a:gd name="connsiteY5" fmla="*/ 212979 h 348329"/>
                  <a:gd name="connsiteX6" fmla="*/ 227362 w 313467"/>
                  <a:gd name="connsiteY6" fmla="*/ 224600 h 348329"/>
                  <a:gd name="connsiteX7" fmla="*/ 237744 w 313467"/>
                  <a:gd name="connsiteY7" fmla="*/ 247269 h 348329"/>
                  <a:gd name="connsiteX8" fmla="*/ 231648 w 313467"/>
                  <a:gd name="connsiteY8" fmla="*/ 265462 h 348329"/>
                  <a:gd name="connsiteX9" fmla="*/ 209455 w 313467"/>
                  <a:gd name="connsiteY9" fmla="*/ 275844 h 348329"/>
                  <a:gd name="connsiteX10" fmla="*/ 162973 w 313467"/>
                  <a:gd name="connsiteY10" fmla="*/ 279082 h 348329"/>
                  <a:gd name="connsiteX11" fmla="*/ 110490 w 313467"/>
                  <a:gd name="connsiteY11" fmla="*/ 274511 h 348329"/>
                  <a:gd name="connsiteX12" fmla="*/ 85535 w 313467"/>
                  <a:gd name="connsiteY12" fmla="*/ 260413 h 348329"/>
                  <a:gd name="connsiteX13" fmla="*/ 78677 w 313467"/>
                  <a:gd name="connsiteY13" fmla="*/ 235172 h 348329"/>
                  <a:gd name="connsiteX14" fmla="*/ 78677 w 313467"/>
                  <a:gd name="connsiteY14" fmla="*/ 226123 h 348329"/>
                  <a:gd name="connsiteX15" fmla="*/ 2953 w 313467"/>
                  <a:gd name="connsiteY15" fmla="*/ 226123 h 348329"/>
                  <a:gd name="connsiteX16" fmla="*/ 2953 w 313467"/>
                  <a:gd name="connsiteY16" fmla="*/ 229171 h 348329"/>
                  <a:gd name="connsiteX17" fmla="*/ 21622 w 313467"/>
                  <a:gd name="connsiteY17" fmla="*/ 295084 h 348329"/>
                  <a:gd name="connsiteX18" fmla="*/ 76105 w 313467"/>
                  <a:gd name="connsiteY18" fmla="*/ 334994 h 348329"/>
                  <a:gd name="connsiteX19" fmla="*/ 162973 w 313467"/>
                  <a:gd name="connsiteY19" fmla="*/ 348329 h 348329"/>
                  <a:gd name="connsiteX20" fmla="*/ 249841 w 313467"/>
                  <a:gd name="connsiteY20" fmla="*/ 333661 h 348329"/>
                  <a:gd name="connsiteX21" fmla="*/ 298323 w 313467"/>
                  <a:gd name="connsiteY21" fmla="*/ 295084 h 348329"/>
                  <a:gd name="connsiteX22" fmla="*/ 313468 w 313467"/>
                  <a:gd name="connsiteY22" fmla="*/ 243840 h 348329"/>
                  <a:gd name="connsiteX23" fmla="*/ 303371 w 313467"/>
                  <a:gd name="connsiteY23" fmla="*/ 201168 h 348329"/>
                  <a:gd name="connsiteX24" fmla="*/ 270796 w 313467"/>
                  <a:gd name="connsiteY24" fmla="*/ 168116 h 348329"/>
                  <a:gd name="connsiteX25" fmla="*/ 210503 w 313467"/>
                  <a:gd name="connsiteY25" fmla="*/ 148400 h 348329"/>
                  <a:gd name="connsiteX26" fmla="*/ 115634 w 313467"/>
                  <a:gd name="connsiteY26" fmla="*/ 133255 h 348329"/>
                  <a:gd name="connsiteX27" fmla="*/ 92964 w 313467"/>
                  <a:gd name="connsiteY27" fmla="*/ 127159 h 348329"/>
                  <a:gd name="connsiteX28" fmla="*/ 80296 w 313467"/>
                  <a:gd name="connsiteY28" fmla="*/ 117348 h 348329"/>
                  <a:gd name="connsiteX29" fmla="*/ 76295 w 313467"/>
                  <a:gd name="connsiteY29" fmla="*/ 101441 h 348329"/>
                  <a:gd name="connsiteX30" fmla="*/ 82868 w 313467"/>
                  <a:gd name="connsiteY30" fmla="*/ 83248 h 348329"/>
                  <a:gd name="connsiteX31" fmla="*/ 104870 w 313467"/>
                  <a:gd name="connsiteY31" fmla="*/ 72676 h 348329"/>
                  <a:gd name="connsiteX32" fmla="*/ 147542 w 313467"/>
                  <a:gd name="connsiteY32" fmla="*/ 69152 h 348329"/>
                  <a:gd name="connsiteX33" fmla="*/ 199549 w 313467"/>
                  <a:gd name="connsiteY33" fmla="*/ 73914 h 348329"/>
                  <a:gd name="connsiteX34" fmla="*/ 224504 w 313467"/>
                  <a:gd name="connsiteY34" fmla="*/ 88773 h 348329"/>
                  <a:gd name="connsiteX35" fmla="*/ 231362 w 313467"/>
                  <a:gd name="connsiteY35" fmla="*/ 115062 h 348329"/>
                  <a:gd name="connsiteX36" fmla="*/ 231362 w 313467"/>
                  <a:gd name="connsiteY36" fmla="*/ 122111 h 348329"/>
                  <a:gd name="connsiteX37" fmla="*/ 307562 w 313467"/>
                  <a:gd name="connsiteY37" fmla="*/ 122111 h 348329"/>
                  <a:gd name="connsiteX38" fmla="*/ 307562 w 313467"/>
                  <a:gd name="connsiteY38" fmla="*/ 119063 h 348329"/>
                  <a:gd name="connsiteX39" fmla="*/ 290894 w 313467"/>
                  <a:gd name="connsiteY39" fmla="*/ 56769 h 348329"/>
                  <a:gd name="connsiteX40" fmla="*/ 240697 w 313467"/>
                  <a:gd name="connsiteY40" fmla="*/ 14859 h 348329"/>
                  <a:gd name="connsiteX41" fmla="*/ 155162 w 313467"/>
                  <a:gd name="connsiteY41" fmla="*/ 0 h 348329"/>
                  <a:gd name="connsiteX42" fmla="*/ 82677 w 313467"/>
                  <a:gd name="connsiteY42" fmla="*/ 9049 h 348329"/>
                  <a:gd name="connsiteX43" fmla="*/ 34957 w 313467"/>
                  <a:gd name="connsiteY43" fmla="*/ 33052 h 348329"/>
                  <a:gd name="connsiteX44" fmla="*/ 8477 w 313467"/>
                  <a:gd name="connsiteY44" fmla="*/ 66580 h 34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13467" h="348329">
                    <a:moveTo>
                      <a:pt x="8287" y="66580"/>
                    </a:moveTo>
                    <a:cubicBezTo>
                      <a:pt x="2762" y="79057"/>
                      <a:pt x="0" y="91630"/>
                      <a:pt x="0" y="104394"/>
                    </a:cubicBezTo>
                    <a:cubicBezTo>
                      <a:pt x="0" y="122873"/>
                      <a:pt x="3905" y="138684"/>
                      <a:pt x="11621" y="151638"/>
                    </a:cubicBezTo>
                    <a:cubicBezTo>
                      <a:pt x="19336" y="164592"/>
                      <a:pt x="30385" y="174974"/>
                      <a:pt x="44672" y="182690"/>
                    </a:cubicBezTo>
                    <a:cubicBezTo>
                      <a:pt x="58960" y="190405"/>
                      <a:pt x="76200" y="196025"/>
                      <a:pt x="96393" y="199358"/>
                    </a:cubicBezTo>
                    <a:lnTo>
                      <a:pt x="191262" y="212979"/>
                    </a:lnTo>
                    <a:cubicBezTo>
                      <a:pt x="208407" y="216027"/>
                      <a:pt x="220409" y="219837"/>
                      <a:pt x="227362" y="224600"/>
                    </a:cubicBezTo>
                    <a:cubicBezTo>
                      <a:pt x="234220" y="229362"/>
                      <a:pt x="237744" y="236887"/>
                      <a:pt x="237744" y="247269"/>
                    </a:cubicBezTo>
                    <a:cubicBezTo>
                      <a:pt x="237744" y="254698"/>
                      <a:pt x="235744" y="260699"/>
                      <a:pt x="231648" y="265462"/>
                    </a:cubicBezTo>
                    <a:cubicBezTo>
                      <a:pt x="227647" y="270224"/>
                      <a:pt x="220218" y="273653"/>
                      <a:pt x="209455" y="275844"/>
                    </a:cubicBezTo>
                    <a:cubicBezTo>
                      <a:pt x="198691" y="278035"/>
                      <a:pt x="183166" y="279082"/>
                      <a:pt x="162973" y="279082"/>
                    </a:cubicBezTo>
                    <a:cubicBezTo>
                      <a:pt x="140113" y="279082"/>
                      <a:pt x="122587" y="277559"/>
                      <a:pt x="110490" y="274511"/>
                    </a:cubicBezTo>
                    <a:cubicBezTo>
                      <a:pt x="98393" y="271463"/>
                      <a:pt x="90011" y="266795"/>
                      <a:pt x="85535" y="260413"/>
                    </a:cubicBezTo>
                    <a:cubicBezTo>
                      <a:pt x="80963" y="254032"/>
                      <a:pt x="78677" y="245650"/>
                      <a:pt x="78677" y="235172"/>
                    </a:cubicBezTo>
                    <a:lnTo>
                      <a:pt x="78677" y="226123"/>
                    </a:lnTo>
                    <a:lnTo>
                      <a:pt x="2953" y="226123"/>
                    </a:lnTo>
                    <a:lnTo>
                      <a:pt x="2953" y="229171"/>
                    </a:lnTo>
                    <a:cubicBezTo>
                      <a:pt x="2953" y="255461"/>
                      <a:pt x="9144" y="277368"/>
                      <a:pt x="21622" y="295084"/>
                    </a:cubicBezTo>
                    <a:cubicBezTo>
                      <a:pt x="34099" y="312801"/>
                      <a:pt x="52197" y="326041"/>
                      <a:pt x="76105" y="334994"/>
                    </a:cubicBezTo>
                    <a:cubicBezTo>
                      <a:pt x="100013" y="343948"/>
                      <a:pt x="128969" y="348329"/>
                      <a:pt x="162973" y="348329"/>
                    </a:cubicBezTo>
                    <a:cubicBezTo>
                      <a:pt x="198596" y="348329"/>
                      <a:pt x="227552" y="343471"/>
                      <a:pt x="249841" y="333661"/>
                    </a:cubicBezTo>
                    <a:cubicBezTo>
                      <a:pt x="272129" y="323850"/>
                      <a:pt x="288227" y="310991"/>
                      <a:pt x="298323" y="295084"/>
                    </a:cubicBezTo>
                    <a:cubicBezTo>
                      <a:pt x="308420" y="279082"/>
                      <a:pt x="313468" y="262033"/>
                      <a:pt x="313468" y="243840"/>
                    </a:cubicBezTo>
                    <a:cubicBezTo>
                      <a:pt x="313468" y="228409"/>
                      <a:pt x="310134" y="214122"/>
                      <a:pt x="303371" y="201168"/>
                    </a:cubicBezTo>
                    <a:cubicBezTo>
                      <a:pt x="296609" y="188214"/>
                      <a:pt x="285750" y="177165"/>
                      <a:pt x="270796" y="168116"/>
                    </a:cubicBezTo>
                    <a:cubicBezTo>
                      <a:pt x="255841" y="159067"/>
                      <a:pt x="235744" y="152495"/>
                      <a:pt x="210503" y="148400"/>
                    </a:cubicBezTo>
                    <a:lnTo>
                      <a:pt x="115634" y="133255"/>
                    </a:lnTo>
                    <a:cubicBezTo>
                      <a:pt x="106204" y="131540"/>
                      <a:pt x="98679" y="129540"/>
                      <a:pt x="92964" y="127159"/>
                    </a:cubicBezTo>
                    <a:cubicBezTo>
                      <a:pt x="87249" y="124777"/>
                      <a:pt x="83058" y="121539"/>
                      <a:pt x="80296" y="117348"/>
                    </a:cubicBezTo>
                    <a:cubicBezTo>
                      <a:pt x="77629" y="113157"/>
                      <a:pt x="76295" y="107823"/>
                      <a:pt x="76295" y="101441"/>
                    </a:cubicBezTo>
                    <a:cubicBezTo>
                      <a:pt x="76295" y="94012"/>
                      <a:pt x="78486" y="88011"/>
                      <a:pt x="82868" y="83248"/>
                    </a:cubicBezTo>
                    <a:cubicBezTo>
                      <a:pt x="87249" y="78581"/>
                      <a:pt x="94583" y="74962"/>
                      <a:pt x="104870" y="72676"/>
                    </a:cubicBezTo>
                    <a:cubicBezTo>
                      <a:pt x="115157" y="70294"/>
                      <a:pt x="129349" y="69152"/>
                      <a:pt x="147542" y="69152"/>
                    </a:cubicBezTo>
                    <a:cubicBezTo>
                      <a:pt x="170116" y="69152"/>
                      <a:pt x="187452" y="70771"/>
                      <a:pt x="199549" y="73914"/>
                    </a:cubicBezTo>
                    <a:cubicBezTo>
                      <a:pt x="211646" y="77057"/>
                      <a:pt x="220028" y="82105"/>
                      <a:pt x="224504" y="88773"/>
                    </a:cubicBezTo>
                    <a:cubicBezTo>
                      <a:pt x="229076" y="95536"/>
                      <a:pt x="231362" y="104299"/>
                      <a:pt x="231362" y="115062"/>
                    </a:cubicBezTo>
                    <a:lnTo>
                      <a:pt x="231362" y="122111"/>
                    </a:lnTo>
                    <a:lnTo>
                      <a:pt x="307562" y="122111"/>
                    </a:lnTo>
                    <a:lnTo>
                      <a:pt x="307562" y="119063"/>
                    </a:lnTo>
                    <a:cubicBezTo>
                      <a:pt x="307562" y="95536"/>
                      <a:pt x="302038" y="74771"/>
                      <a:pt x="290894" y="56769"/>
                    </a:cubicBezTo>
                    <a:cubicBezTo>
                      <a:pt x="279749" y="38767"/>
                      <a:pt x="263080" y="24765"/>
                      <a:pt x="240697" y="14859"/>
                    </a:cubicBezTo>
                    <a:cubicBezTo>
                      <a:pt x="218313" y="4953"/>
                      <a:pt x="189833" y="0"/>
                      <a:pt x="155162" y="0"/>
                    </a:cubicBezTo>
                    <a:cubicBezTo>
                      <a:pt x="126587" y="0"/>
                      <a:pt x="102394" y="3048"/>
                      <a:pt x="82677" y="9049"/>
                    </a:cubicBezTo>
                    <a:cubicBezTo>
                      <a:pt x="62960" y="15145"/>
                      <a:pt x="47054" y="23146"/>
                      <a:pt x="34957" y="33052"/>
                    </a:cubicBezTo>
                    <a:cubicBezTo>
                      <a:pt x="22860" y="42958"/>
                      <a:pt x="14002" y="54197"/>
                      <a:pt x="8477" y="66580"/>
                    </a:cubicBezTo>
                    <a:close/>
                  </a:path>
                </a:pathLst>
              </a:custGeom>
              <a:grpFill/>
              <a:ln w="9525" cap="flat">
                <a:noFill/>
                <a:prstDash val="solid"/>
                <a:miter/>
              </a:ln>
            </p:spPr>
            <p:txBody>
              <a:bodyPr rtlCol="0" anchor="ctr"/>
              <a:lstStyle/>
              <a:p>
                <a:endParaRPr lang="lt-LT"/>
              </a:p>
            </p:txBody>
          </p:sp>
          <p:sp>
            <p:nvSpPr>
              <p:cNvPr id="19" name="Laisva forma: figūra 18">
                <a:extLst>
                  <a:ext uri="{FF2B5EF4-FFF2-40B4-BE49-F238E27FC236}">
                    <a16:creationId xmlns:a16="http://schemas.microsoft.com/office/drawing/2014/main" id="{334D4DB2-E161-9F97-A97C-A731476FF06B}"/>
                  </a:ext>
                </a:extLst>
              </p:cNvPr>
              <p:cNvSpPr/>
              <p:nvPr/>
            </p:nvSpPr>
            <p:spPr>
              <a:xfrm>
                <a:off x="6945820" y="3262217"/>
                <a:ext cx="327183" cy="338232"/>
              </a:xfrm>
              <a:custGeom>
                <a:avLst/>
                <a:gdLst>
                  <a:gd name="connsiteX0" fmla="*/ 201454 w 327183"/>
                  <a:gd name="connsiteY0" fmla="*/ 338233 h 338232"/>
                  <a:gd name="connsiteX1" fmla="*/ 201454 w 327183"/>
                  <a:gd name="connsiteY1" fmla="*/ 68104 h 338232"/>
                  <a:gd name="connsiteX2" fmla="*/ 327184 w 327183"/>
                  <a:gd name="connsiteY2" fmla="*/ 68104 h 338232"/>
                  <a:gd name="connsiteX3" fmla="*/ 327184 w 327183"/>
                  <a:gd name="connsiteY3" fmla="*/ 0 h 338232"/>
                  <a:gd name="connsiteX4" fmla="*/ 201454 w 327183"/>
                  <a:gd name="connsiteY4" fmla="*/ 0 h 338232"/>
                  <a:gd name="connsiteX5" fmla="*/ 125730 w 327183"/>
                  <a:gd name="connsiteY5" fmla="*/ 0 h 338232"/>
                  <a:gd name="connsiteX6" fmla="*/ 0 w 327183"/>
                  <a:gd name="connsiteY6" fmla="*/ 0 h 338232"/>
                  <a:gd name="connsiteX7" fmla="*/ 0 w 327183"/>
                  <a:gd name="connsiteY7" fmla="*/ 68104 h 338232"/>
                  <a:gd name="connsiteX8" fmla="*/ 125730 w 327183"/>
                  <a:gd name="connsiteY8" fmla="*/ 68104 h 338232"/>
                  <a:gd name="connsiteX9" fmla="*/ 125730 w 327183"/>
                  <a:gd name="connsiteY9" fmla="*/ 338233 h 338232"/>
                  <a:gd name="connsiteX10" fmla="*/ 201454 w 327183"/>
                  <a:gd name="connsiteY10" fmla="*/ 338233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183" h="338232">
                    <a:moveTo>
                      <a:pt x="201454" y="338233"/>
                    </a:moveTo>
                    <a:lnTo>
                      <a:pt x="201454" y="68104"/>
                    </a:lnTo>
                    <a:lnTo>
                      <a:pt x="327184" y="68104"/>
                    </a:lnTo>
                    <a:lnTo>
                      <a:pt x="327184" y="0"/>
                    </a:lnTo>
                    <a:lnTo>
                      <a:pt x="201454" y="0"/>
                    </a:lnTo>
                    <a:lnTo>
                      <a:pt x="125730" y="0"/>
                    </a:lnTo>
                    <a:lnTo>
                      <a:pt x="0" y="0"/>
                    </a:lnTo>
                    <a:lnTo>
                      <a:pt x="0" y="68104"/>
                    </a:lnTo>
                    <a:lnTo>
                      <a:pt x="125730" y="68104"/>
                    </a:lnTo>
                    <a:lnTo>
                      <a:pt x="125730" y="338233"/>
                    </a:lnTo>
                    <a:lnTo>
                      <a:pt x="201454" y="338233"/>
                    </a:lnTo>
                    <a:close/>
                  </a:path>
                </a:pathLst>
              </a:custGeom>
              <a:grpFill/>
              <a:ln w="9525" cap="flat">
                <a:noFill/>
                <a:prstDash val="solid"/>
                <a:miter/>
              </a:ln>
            </p:spPr>
            <p:txBody>
              <a:bodyPr rtlCol="0" anchor="ctr"/>
              <a:lstStyle/>
              <a:p>
                <a:endParaRPr lang="lt-LT"/>
              </a:p>
            </p:txBody>
          </p:sp>
          <p:sp>
            <p:nvSpPr>
              <p:cNvPr id="20" name="Laisva forma: figūra 19">
                <a:extLst>
                  <a:ext uri="{FF2B5EF4-FFF2-40B4-BE49-F238E27FC236}">
                    <a16:creationId xmlns:a16="http://schemas.microsoft.com/office/drawing/2014/main" id="{BA5BA89A-3D67-843A-E213-2FB808ABEE4A}"/>
                  </a:ext>
                </a:extLst>
              </p:cNvPr>
              <p:cNvSpPr/>
              <p:nvPr/>
            </p:nvSpPr>
            <p:spPr>
              <a:xfrm>
                <a:off x="7309866" y="3262217"/>
                <a:ext cx="378618" cy="338232"/>
              </a:xfrm>
              <a:custGeom>
                <a:avLst/>
                <a:gdLst>
                  <a:gd name="connsiteX0" fmla="*/ 226123 w 378618"/>
                  <a:gd name="connsiteY0" fmla="*/ 338233 h 338232"/>
                  <a:gd name="connsiteX1" fmla="*/ 226123 w 378618"/>
                  <a:gd name="connsiteY1" fmla="*/ 226409 h 338232"/>
                  <a:gd name="connsiteX2" fmla="*/ 378619 w 378618"/>
                  <a:gd name="connsiteY2" fmla="*/ 0 h 338232"/>
                  <a:gd name="connsiteX3" fmla="*/ 284702 w 378618"/>
                  <a:gd name="connsiteY3" fmla="*/ 0 h 338232"/>
                  <a:gd name="connsiteX4" fmla="*/ 220028 w 378618"/>
                  <a:gd name="connsiteY4" fmla="*/ 98965 h 338232"/>
                  <a:gd name="connsiteX5" fmla="*/ 191833 w 378618"/>
                  <a:gd name="connsiteY5" fmla="*/ 144399 h 338232"/>
                  <a:gd name="connsiteX6" fmla="*/ 186214 w 378618"/>
                  <a:gd name="connsiteY6" fmla="*/ 144399 h 338232"/>
                  <a:gd name="connsiteX7" fmla="*/ 157924 w 378618"/>
                  <a:gd name="connsiteY7" fmla="*/ 98965 h 338232"/>
                  <a:gd name="connsiteX8" fmla="*/ 93345 w 378618"/>
                  <a:gd name="connsiteY8" fmla="*/ 0 h 338232"/>
                  <a:gd name="connsiteX9" fmla="*/ 0 w 378618"/>
                  <a:gd name="connsiteY9" fmla="*/ 0 h 338232"/>
                  <a:gd name="connsiteX10" fmla="*/ 149923 w 378618"/>
                  <a:gd name="connsiteY10" fmla="*/ 226409 h 338232"/>
                  <a:gd name="connsiteX11" fmla="*/ 149923 w 378618"/>
                  <a:gd name="connsiteY11" fmla="*/ 338233 h 338232"/>
                  <a:gd name="connsiteX12" fmla="*/ 226123 w 378618"/>
                  <a:gd name="connsiteY12" fmla="*/ 338233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8618" h="338232">
                    <a:moveTo>
                      <a:pt x="226123" y="338233"/>
                    </a:moveTo>
                    <a:lnTo>
                      <a:pt x="226123" y="226409"/>
                    </a:lnTo>
                    <a:lnTo>
                      <a:pt x="378619" y="0"/>
                    </a:lnTo>
                    <a:lnTo>
                      <a:pt x="284702" y="0"/>
                    </a:lnTo>
                    <a:lnTo>
                      <a:pt x="220028" y="98965"/>
                    </a:lnTo>
                    <a:lnTo>
                      <a:pt x="191833" y="144399"/>
                    </a:lnTo>
                    <a:lnTo>
                      <a:pt x="186214" y="144399"/>
                    </a:lnTo>
                    <a:lnTo>
                      <a:pt x="157924" y="98965"/>
                    </a:lnTo>
                    <a:lnTo>
                      <a:pt x="93345" y="0"/>
                    </a:lnTo>
                    <a:lnTo>
                      <a:pt x="0" y="0"/>
                    </a:lnTo>
                    <a:lnTo>
                      <a:pt x="149923" y="226409"/>
                    </a:lnTo>
                    <a:lnTo>
                      <a:pt x="149923" y="338233"/>
                    </a:lnTo>
                    <a:lnTo>
                      <a:pt x="226123" y="338233"/>
                    </a:lnTo>
                    <a:close/>
                  </a:path>
                </a:pathLst>
              </a:custGeom>
              <a:grpFill/>
              <a:ln w="9525" cap="flat">
                <a:noFill/>
                <a:prstDash val="solid"/>
                <a:miter/>
              </a:ln>
            </p:spPr>
            <p:txBody>
              <a:bodyPr rtlCol="0" anchor="ctr"/>
              <a:lstStyle/>
              <a:p>
                <a:endParaRPr lang="lt-LT"/>
              </a:p>
            </p:txBody>
          </p:sp>
          <p:sp>
            <p:nvSpPr>
              <p:cNvPr id="21" name="Laisva forma: figūra 20">
                <a:extLst>
                  <a:ext uri="{FF2B5EF4-FFF2-40B4-BE49-F238E27FC236}">
                    <a16:creationId xmlns:a16="http://schemas.microsoft.com/office/drawing/2014/main" id="{1D101DEE-305A-3948-FAA6-6DE641269D9A}"/>
                  </a:ext>
                </a:extLst>
              </p:cNvPr>
              <p:cNvSpPr/>
              <p:nvPr/>
            </p:nvSpPr>
            <p:spPr>
              <a:xfrm>
                <a:off x="7738395" y="3262217"/>
                <a:ext cx="429672" cy="338232"/>
              </a:xfrm>
              <a:custGeom>
                <a:avLst/>
                <a:gdLst>
                  <a:gd name="connsiteX0" fmla="*/ 260509 w 429672"/>
                  <a:gd name="connsiteY0" fmla="*/ 318040 h 338232"/>
                  <a:gd name="connsiteX1" fmla="*/ 331184 w 429672"/>
                  <a:gd name="connsiteY1" fmla="*/ 166592 h 338232"/>
                  <a:gd name="connsiteX2" fmla="*/ 350901 w 429672"/>
                  <a:gd name="connsiteY2" fmla="*/ 113633 h 338232"/>
                  <a:gd name="connsiteX3" fmla="*/ 356425 w 429672"/>
                  <a:gd name="connsiteY3" fmla="*/ 113633 h 338232"/>
                  <a:gd name="connsiteX4" fmla="*/ 353949 w 429672"/>
                  <a:gd name="connsiteY4" fmla="*/ 166592 h 338232"/>
                  <a:gd name="connsiteX5" fmla="*/ 353949 w 429672"/>
                  <a:gd name="connsiteY5" fmla="*/ 338233 h 338232"/>
                  <a:gd name="connsiteX6" fmla="*/ 429673 w 429672"/>
                  <a:gd name="connsiteY6" fmla="*/ 338233 h 338232"/>
                  <a:gd name="connsiteX7" fmla="*/ 429673 w 429672"/>
                  <a:gd name="connsiteY7" fmla="*/ 0 h 338232"/>
                  <a:gd name="connsiteX8" fmla="*/ 326612 w 429672"/>
                  <a:gd name="connsiteY8" fmla="*/ 0 h 338232"/>
                  <a:gd name="connsiteX9" fmla="*/ 249936 w 429672"/>
                  <a:gd name="connsiteY9" fmla="*/ 166592 h 338232"/>
                  <a:gd name="connsiteX10" fmla="*/ 219075 w 429672"/>
                  <a:gd name="connsiteY10" fmla="*/ 245840 h 338232"/>
                  <a:gd name="connsiteX11" fmla="*/ 213550 w 429672"/>
                  <a:gd name="connsiteY11" fmla="*/ 245840 h 338232"/>
                  <a:gd name="connsiteX12" fmla="*/ 181737 w 429672"/>
                  <a:gd name="connsiteY12" fmla="*/ 166592 h 338232"/>
                  <a:gd name="connsiteX13" fmla="*/ 102489 w 429672"/>
                  <a:gd name="connsiteY13" fmla="*/ 0 h 338232"/>
                  <a:gd name="connsiteX14" fmla="*/ 0 w 429672"/>
                  <a:gd name="connsiteY14" fmla="*/ 0 h 338232"/>
                  <a:gd name="connsiteX15" fmla="*/ 0 w 429672"/>
                  <a:gd name="connsiteY15" fmla="*/ 338233 h 338232"/>
                  <a:gd name="connsiteX16" fmla="*/ 75724 w 429672"/>
                  <a:gd name="connsiteY16" fmla="*/ 338233 h 338232"/>
                  <a:gd name="connsiteX17" fmla="*/ 75724 w 429672"/>
                  <a:gd name="connsiteY17" fmla="*/ 166592 h 338232"/>
                  <a:gd name="connsiteX18" fmla="*/ 72676 w 429672"/>
                  <a:gd name="connsiteY18" fmla="*/ 113633 h 338232"/>
                  <a:gd name="connsiteX19" fmla="*/ 78296 w 429672"/>
                  <a:gd name="connsiteY19" fmla="*/ 113633 h 338232"/>
                  <a:gd name="connsiteX20" fmla="*/ 97917 w 429672"/>
                  <a:gd name="connsiteY20" fmla="*/ 166592 h 338232"/>
                  <a:gd name="connsiteX21" fmla="*/ 168593 w 429672"/>
                  <a:gd name="connsiteY21" fmla="*/ 318040 h 338232"/>
                  <a:gd name="connsiteX22" fmla="*/ 260509 w 429672"/>
                  <a:gd name="connsiteY22" fmla="*/ 318040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9672" h="338232">
                    <a:moveTo>
                      <a:pt x="260509" y="318040"/>
                    </a:moveTo>
                    <a:lnTo>
                      <a:pt x="331184" y="166592"/>
                    </a:lnTo>
                    <a:lnTo>
                      <a:pt x="350901" y="113633"/>
                    </a:lnTo>
                    <a:lnTo>
                      <a:pt x="356425" y="113633"/>
                    </a:lnTo>
                    <a:lnTo>
                      <a:pt x="353949" y="166592"/>
                    </a:lnTo>
                    <a:lnTo>
                      <a:pt x="353949" y="338233"/>
                    </a:lnTo>
                    <a:lnTo>
                      <a:pt x="429673" y="338233"/>
                    </a:lnTo>
                    <a:lnTo>
                      <a:pt x="429673" y="0"/>
                    </a:lnTo>
                    <a:lnTo>
                      <a:pt x="326612" y="0"/>
                    </a:lnTo>
                    <a:lnTo>
                      <a:pt x="249936" y="166592"/>
                    </a:lnTo>
                    <a:lnTo>
                      <a:pt x="219075" y="245840"/>
                    </a:lnTo>
                    <a:lnTo>
                      <a:pt x="213550" y="245840"/>
                    </a:lnTo>
                    <a:lnTo>
                      <a:pt x="181737" y="166592"/>
                    </a:lnTo>
                    <a:lnTo>
                      <a:pt x="102489" y="0"/>
                    </a:lnTo>
                    <a:lnTo>
                      <a:pt x="0" y="0"/>
                    </a:lnTo>
                    <a:lnTo>
                      <a:pt x="0" y="338233"/>
                    </a:lnTo>
                    <a:lnTo>
                      <a:pt x="75724" y="338233"/>
                    </a:lnTo>
                    <a:lnTo>
                      <a:pt x="75724" y="166592"/>
                    </a:lnTo>
                    <a:lnTo>
                      <a:pt x="72676" y="113633"/>
                    </a:lnTo>
                    <a:lnTo>
                      <a:pt x="78296" y="113633"/>
                    </a:lnTo>
                    <a:lnTo>
                      <a:pt x="97917" y="166592"/>
                    </a:lnTo>
                    <a:lnTo>
                      <a:pt x="168593" y="318040"/>
                    </a:lnTo>
                    <a:lnTo>
                      <a:pt x="260509" y="318040"/>
                    </a:lnTo>
                    <a:close/>
                  </a:path>
                </a:pathLst>
              </a:custGeom>
              <a:grpFill/>
              <a:ln w="9525" cap="flat">
                <a:noFill/>
                <a:prstDash val="solid"/>
                <a:miter/>
              </a:ln>
            </p:spPr>
            <p:txBody>
              <a:bodyPr rtlCol="0" anchor="ctr"/>
              <a:lstStyle/>
              <a:p>
                <a:endParaRPr lang="lt-LT"/>
              </a:p>
            </p:txBody>
          </p:sp>
          <p:sp>
            <p:nvSpPr>
              <p:cNvPr id="22" name="Laisva forma: figūra 21">
                <a:extLst>
                  <a:ext uri="{FF2B5EF4-FFF2-40B4-BE49-F238E27FC236}">
                    <a16:creationId xmlns:a16="http://schemas.microsoft.com/office/drawing/2014/main" id="{7E1EF2EF-E4D7-F0BE-AC5E-EF34F0D8EF40}"/>
                  </a:ext>
                </a:extLst>
              </p:cNvPr>
              <p:cNvSpPr/>
              <p:nvPr/>
            </p:nvSpPr>
            <p:spPr>
              <a:xfrm>
                <a:off x="8235696" y="3257264"/>
                <a:ext cx="365474" cy="348233"/>
              </a:xfrm>
              <a:custGeom>
                <a:avLst/>
                <a:gdLst>
                  <a:gd name="connsiteX0" fmla="*/ 343281 w 365474"/>
                  <a:gd name="connsiteY0" fmla="*/ 266224 h 348233"/>
                  <a:gd name="connsiteX1" fmla="*/ 365474 w 365474"/>
                  <a:gd name="connsiteY1" fmla="*/ 174117 h 348233"/>
                  <a:gd name="connsiteX2" fmla="*/ 343281 w 365474"/>
                  <a:gd name="connsiteY2" fmla="*/ 82010 h 348233"/>
                  <a:gd name="connsiteX3" fmla="*/ 280225 w 365474"/>
                  <a:gd name="connsiteY3" fmla="*/ 21431 h 348233"/>
                  <a:gd name="connsiteX4" fmla="*/ 181737 w 365474"/>
                  <a:gd name="connsiteY4" fmla="*/ 0 h 348233"/>
                  <a:gd name="connsiteX5" fmla="*/ 85058 w 365474"/>
                  <a:gd name="connsiteY5" fmla="*/ 21431 h 348233"/>
                  <a:gd name="connsiteX6" fmla="*/ 22003 w 365474"/>
                  <a:gd name="connsiteY6" fmla="*/ 82010 h 348233"/>
                  <a:gd name="connsiteX7" fmla="*/ 0 w 365474"/>
                  <a:gd name="connsiteY7" fmla="*/ 174117 h 348233"/>
                  <a:gd name="connsiteX8" fmla="*/ 22003 w 365474"/>
                  <a:gd name="connsiteY8" fmla="*/ 266224 h 348233"/>
                  <a:gd name="connsiteX9" fmla="*/ 85058 w 365474"/>
                  <a:gd name="connsiteY9" fmla="*/ 326803 h 348233"/>
                  <a:gd name="connsiteX10" fmla="*/ 181737 w 365474"/>
                  <a:gd name="connsiteY10" fmla="*/ 348234 h 348233"/>
                  <a:gd name="connsiteX11" fmla="*/ 280225 w 365474"/>
                  <a:gd name="connsiteY11" fmla="*/ 326803 h 348233"/>
                  <a:gd name="connsiteX12" fmla="*/ 343281 w 365474"/>
                  <a:gd name="connsiteY12" fmla="*/ 266224 h 348233"/>
                  <a:gd name="connsiteX13" fmla="*/ 241554 w 365474"/>
                  <a:gd name="connsiteY13" fmla="*/ 265748 h 348233"/>
                  <a:gd name="connsiteX14" fmla="*/ 181737 w 365474"/>
                  <a:gd name="connsiteY14" fmla="*/ 275558 h 348233"/>
                  <a:gd name="connsiteX15" fmla="*/ 122682 w 365474"/>
                  <a:gd name="connsiteY15" fmla="*/ 265748 h 348233"/>
                  <a:gd name="connsiteX16" fmla="*/ 90392 w 365474"/>
                  <a:gd name="connsiteY16" fmla="*/ 233648 h 348233"/>
                  <a:gd name="connsiteX17" fmla="*/ 80296 w 365474"/>
                  <a:gd name="connsiteY17" fmla="*/ 174117 h 348233"/>
                  <a:gd name="connsiteX18" fmla="*/ 90392 w 365474"/>
                  <a:gd name="connsiteY18" fmla="*/ 114300 h 348233"/>
                  <a:gd name="connsiteX19" fmla="*/ 122682 w 365474"/>
                  <a:gd name="connsiteY19" fmla="*/ 82486 h 348233"/>
                  <a:gd name="connsiteX20" fmla="*/ 181737 w 365474"/>
                  <a:gd name="connsiteY20" fmla="*/ 72676 h 348233"/>
                  <a:gd name="connsiteX21" fmla="*/ 241554 w 365474"/>
                  <a:gd name="connsiteY21" fmla="*/ 82486 h 348233"/>
                  <a:gd name="connsiteX22" fmla="*/ 274320 w 365474"/>
                  <a:gd name="connsiteY22" fmla="*/ 114300 h 348233"/>
                  <a:gd name="connsiteX23" fmla="*/ 284702 w 365474"/>
                  <a:gd name="connsiteY23" fmla="*/ 174117 h 348233"/>
                  <a:gd name="connsiteX24" fmla="*/ 274320 w 365474"/>
                  <a:gd name="connsiteY24" fmla="*/ 233648 h 348233"/>
                  <a:gd name="connsiteX25" fmla="*/ 241554 w 365474"/>
                  <a:gd name="connsiteY25" fmla="*/ 265748 h 34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5474" h="348233">
                    <a:moveTo>
                      <a:pt x="343281" y="266224"/>
                    </a:moveTo>
                    <a:cubicBezTo>
                      <a:pt x="358044" y="240125"/>
                      <a:pt x="365474" y="209455"/>
                      <a:pt x="365474" y="174117"/>
                    </a:cubicBezTo>
                    <a:cubicBezTo>
                      <a:pt x="365474" y="138779"/>
                      <a:pt x="358044" y="108109"/>
                      <a:pt x="343281" y="82010"/>
                    </a:cubicBezTo>
                    <a:cubicBezTo>
                      <a:pt x="328422" y="55912"/>
                      <a:pt x="307467" y="35719"/>
                      <a:pt x="280225" y="21431"/>
                    </a:cubicBezTo>
                    <a:cubicBezTo>
                      <a:pt x="252984" y="7144"/>
                      <a:pt x="220123" y="0"/>
                      <a:pt x="181737" y="0"/>
                    </a:cubicBezTo>
                    <a:cubicBezTo>
                      <a:pt x="143351" y="0"/>
                      <a:pt x="112490" y="7144"/>
                      <a:pt x="85058" y="21431"/>
                    </a:cubicBezTo>
                    <a:cubicBezTo>
                      <a:pt x="57626" y="35719"/>
                      <a:pt x="36576" y="55912"/>
                      <a:pt x="22003" y="82010"/>
                    </a:cubicBezTo>
                    <a:cubicBezTo>
                      <a:pt x="7334" y="108109"/>
                      <a:pt x="0" y="138779"/>
                      <a:pt x="0" y="174117"/>
                    </a:cubicBezTo>
                    <a:cubicBezTo>
                      <a:pt x="0" y="209455"/>
                      <a:pt x="7334" y="240125"/>
                      <a:pt x="22003" y="266224"/>
                    </a:cubicBezTo>
                    <a:cubicBezTo>
                      <a:pt x="36671" y="292322"/>
                      <a:pt x="57721" y="312515"/>
                      <a:pt x="85058" y="326803"/>
                    </a:cubicBezTo>
                    <a:cubicBezTo>
                      <a:pt x="112490" y="341090"/>
                      <a:pt x="144685" y="348234"/>
                      <a:pt x="181737" y="348234"/>
                    </a:cubicBezTo>
                    <a:cubicBezTo>
                      <a:pt x="218789" y="348234"/>
                      <a:pt x="252889" y="341090"/>
                      <a:pt x="280225" y="326803"/>
                    </a:cubicBezTo>
                    <a:cubicBezTo>
                      <a:pt x="307467" y="312515"/>
                      <a:pt x="328517" y="292322"/>
                      <a:pt x="343281" y="266224"/>
                    </a:cubicBezTo>
                    <a:close/>
                    <a:moveTo>
                      <a:pt x="241554" y="265748"/>
                    </a:moveTo>
                    <a:cubicBezTo>
                      <a:pt x="226600" y="272320"/>
                      <a:pt x="206597" y="275558"/>
                      <a:pt x="181737" y="275558"/>
                    </a:cubicBezTo>
                    <a:cubicBezTo>
                      <a:pt x="156876" y="275558"/>
                      <a:pt x="137446" y="272320"/>
                      <a:pt x="122682" y="265748"/>
                    </a:cubicBezTo>
                    <a:cubicBezTo>
                      <a:pt x="107823" y="259175"/>
                      <a:pt x="97060" y="248507"/>
                      <a:pt x="90392" y="233648"/>
                    </a:cubicBezTo>
                    <a:cubicBezTo>
                      <a:pt x="83629" y="218884"/>
                      <a:pt x="80296" y="198977"/>
                      <a:pt x="80296" y="174117"/>
                    </a:cubicBezTo>
                    <a:cubicBezTo>
                      <a:pt x="80296" y="149257"/>
                      <a:pt x="83629" y="128969"/>
                      <a:pt x="90392" y="114300"/>
                    </a:cubicBezTo>
                    <a:cubicBezTo>
                      <a:pt x="97155" y="99631"/>
                      <a:pt x="107918" y="89059"/>
                      <a:pt x="122682" y="82486"/>
                    </a:cubicBezTo>
                    <a:cubicBezTo>
                      <a:pt x="137446" y="75914"/>
                      <a:pt x="157163" y="72676"/>
                      <a:pt x="181737" y="72676"/>
                    </a:cubicBezTo>
                    <a:cubicBezTo>
                      <a:pt x="206311" y="72676"/>
                      <a:pt x="226600" y="75914"/>
                      <a:pt x="241554" y="82486"/>
                    </a:cubicBezTo>
                    <a:cubicBezTo>
                      <a:pt x="256508" y="89059"/>
                      <a:pt x="267462" y="99631"/>
                      <a:pt x="274320" y="114300"/>
                    </a:cubicBezTo>
                    <a:cubicBezTo>
                      <a:pt x="281178" y="128969"/>
                      <a:pt x="284702" y="148876"/>
                      <a:pt x="284702" y="174117"/>
                    </a:cubicBezTo>
                    <a:cubicBezTo>
                      <a:pt x="284702" y="199358"/>
                      <a:pt x="281273" y="218884"/>
                      <a:pt x="274320" y="233648"/>
                    </a:cubicBezTo>
                    <a:cubicBezTo>
                      <a:pt x="267462" y="248507"/>
                      <a:pt x="256508" y="259175"/>
                      <a:pt x="241554" y="265748"/>
                    </a:cubicBezTo>
                    <a:close/>
                  </a:path>
                </a:pathLst>
              </a:custGeom>
              <a:grpFill/>
              <a:ln w="9525" cap="flat">
                <a:noFill/>
                <a:prstDash val="solid"/>
                <a:miter/>
              </a:ln>
            </p:spPr>
            <p:txBody>
              <a:bodyPr rtlCol="0" anchor="ctr"/>
              <a:lstStyle/>
              <a:p>
                <a:endParaRPr lang="lt-LT"/>
              </a:p>
            </p:txBody>
          </p:sp>
          <p:sp>
            <p:nvSpPr>
              <p:cNvPr id="23" name="Laisva forma: figūra 22">
                <a:extLst>
                  <a:ext uri="{FF2B5EF4-FFF2-40B4-BE49-F238E27FC236}">
                    <a16:creationId xmlns:a16="http://schemas.microsoft.com/office/drawing/2014/main" id="{EF254B39-ACB2-0A7B-08FB-3FCC3E368AE7}"/>
                  </a:ext>
                </a:extLst>
              </p:cNvPr>
              <p:cNvSpPr/>
              <p:nvPr/>
            </p:nvSpPr>
            <p:spPr>
              <a:xfrm>
                <a:off x="5754242" y="3776567"/>
                <a:ext cx="340804" cy="338232"/>
              </a:xfrm>
              <a:custGeom>
                <a:avLst/>
                <a:gdLst>
                  <a:gd name="connsiteX0" fmla="*/ 249936 w 340804"/>
                  <a:gd name="connsiteY0" fmla="*/ 0 h 338232"/>
                  <a:gd name="connsiteX1" fmla="*/ 160020 w 340804"/>
                  <a:gd name="connsiteY1" fmla="*/ 134302 h 338232"/>
                  <a:gd name="connsiteX2" fmla="*/ 75724 w 340804"/>
                  <a:gd name="connsiteY2" fmla="*/ 134302 h 338232"/>
                  <a:gd name="connsiteX3" fmla="*/ 75724 w 340804"/>
                  <a:gd name="connsiteY3" fmla="*/ 0 h 338232"/>
                  <a:gd name="connsiteX4" fmla="*/ 0 w 340804"/>
                  <a:gd name="connsiteY4" fmla="*/ 0 h 338232"/>
                  <a:gd name="connsiteX5" fmla="*/ 0 w 340804"/>
                  <a:gd name="connsiteY5" fmla="*/ 338233 h 338232"/>
                  <a:gd name="connsiteX6" fmla="*/ 75724 w 340804"/>
                  <a:gd name="connsiteY6" fmla="*/ 338233 h 338232"/>
                  <a:gd name="connsiteX7" fmla="*/ 75724 w 340804"/>
                  <a:gd name="connsiteY7" fmla="*/ 208026 h 338232"/>
                  <a:gd name="connsiteX8" fmla="*/ 161068 w 340804"/>
                  <a:gd name="connsiteY8" fmla="*/ 208026 h 338232"/>
                  <a:gd name="connsiteX9" fmla="*/ 248412 w 340804"/>
                  <a:gd name="connsiteY9" fmla="*/ 338233 h 338232"/>
                  <a:gd name="connsiteX10" fmla="*/ 339280 w 340804"/>
                  <a:gd name="connsiteY10" fmla="*/ 338233 h 338232"/>
                  <a:gd name="connsiteX11" fmla="*/ 223171 w 340804"/>
                  <a:gd name="connsiteY11" fmla="*/ 166592 h 338232"/>
                  <a:gd name="connsiteX12" fmla="*/ 340805 w 340804"/>
                  <a:gd name="connsiteY12" fmla="*/ 0 h 338232"/>
                  <a:gd name="connsiteX13" fmla="*/ 249936 w 340804"/>
                  <a:gd name="connsiteY13" fmla="*/ 0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804" h="338232">
                    <a:moveTo>
                      <a:pt x="249936" y="0"/>
                    </a:moveTo>
                    <a:lnTo>
                      <a:pt x="160020" y="134302"/>
                    </a:lnTo>
                    <a:lnTo>
                      <a:pt x="75724" y="134302"/>
                    </a:lnTo>
                    <a:lnTo>
                      <a:pt x="75724" y="0"/>
                    </a:lnTo>
                    <a:lnTo>
                      <a:pt x="0" y="0"/>
                    </a:lnTo>
                    <a:lnTo>
                      <a:pt x="0" y="338233"/>
                    </a:lnTo>
                    <a:lnTo>
                      <a:pt x="75724" y="338233"/>
                    </a:lnTo>
                    <a:lnTo>
                      <a:pt x="75724" y="208026"/>
                    </a:lnTo>
                    <a:lnTo>
                      <a:pt x="161068" y="208026"/>
                    </a:lnTo>
                    <a:lnTo>
                      <a:pt x="248412" y="338233"/>
                    </a:lnTo>
                    <a:lnTo>
                      <a:pt x="339280" y="338233"/>
                    </a:lnTo>
                    <a:lnTo>
                      <a:pt x="223171" y="166592"/>
                    </a:lnTo>
                    <a:lnTo>
                      <a:pt x="340805" y="0"/>
                    </a:lnTo>
                    <a:lnTo>
                      <a:pt x="249936" y="0"/>
                    </a:lnTo>
                    <a:close/>
                  </a:path>
                </a:pathLst>
              </a:custGeom>
              <a:grpFill/>
              <a:ln w="9525" cap="flat">
                <a:noFill/>
                <a:prstDash val="solid"/>
                <a:miter/>
              </a:ln>
            </p:spPr>
            <p:txBody>
              <a:bodyPr rtlCol="0" anchor="ctr"/>
              <a:lstStyle/>
              <a:p>
                <a:endParaRPr lang="lt-LT"/>
              </a:p>
            </p:txBody>
          </p:sp>
          <p:sp>
            <p:nvSpPr>
              <p:cNvPr id="24" name="Laisva forma: figūra 23">
                <a:extLst>
                  <a:ext uri="{FF2B5EF4-FFF2-40B4-BE49-F238E27FC236}">
                    <a16:creationId xmlns:a16="http://schemas.microsoft.com/office/drawing/2014/main" id="{7FDA30A6-AE7E-0797-086C-3B400829D408}"/>
                  </a:ext>
                </a:extLst>
              </p:cNvPr>
              <p:cNvSpPr/>
              <p:nvPr/>
            </p:nvSpPr>
            <p:spPr>
              <a:xfrm>
                <a:off x="6141910" y="3771519"/>
                <a:ext cx="365474" cy="348233"/>
              </a:xfrm>
              <a:custGeom>
                <a:avLst/>
                <a:gdLst>
                  <a:gd name="connsiteX0" fmla="*/ 280225 w 365474"/>
                  <a:gd name="connsiteY0" fmla="*/ 21431 h 348233"/>
                  <a:gd name="connsiteX1" fmla="*/ 181737 w 365474"/>
                  <a:gd name="connsiteY1" fmla="*/ 0 h 348233"/>
                  <a:gd name="connsiteX2" fmla="*/ 85058 w 365474"/>
                  <a:gd name="connsiteY2" fmla="*/ 21431 h 348233"/>
                  <a:gd name="connsiteX3" fmla="*/ 22003 w 365474"/>
                  <a:gd name="connsiteY3" fmla="*/ 82010 h 348233"/>
                  <a:gd name="connsiteX4" fmla="*/ 0 w 365474"/>
                  <a:gd name="connsiteY4" fmla="*/ 174117 h 348233"/>
                  <a:gd name="connsiteX5" fmla="*/ 22003 w 365474"/>
                  <a:gd name="connsiteY5" fmla="*/ 266224 h 348233"/>
                  <a:gd name="connsiteX6" fmla="*/ 85058 w 365474"/>
                  <a:gd name="connsiteY6" fmla="*/ 326803 h 348233"/>
                  <a:gd name="connsiteX7" fmla="*/ 181737 w 365474"/>
                  <a:gd name="connsiteY7" fmla="*/ 348234 h 348233"/>
                  <a:gd name="connsiteX8" fmla="*/ 280225 w 365474"/>
                  <a:gd name="connsiteY8" fmla="*/ 326803 h 348233"/>
                  <a:gd name="connsiteX9" fmla="*/ 343281 w 365474"/>
                  <a:gd name="connsiteY9" fmla="*/ 266224 h 348233"/>
                  <a:gd name="connsiteX10" fmla="*/ 365474 w 365474"/>
                  <a:gd name="connsiteY10" fmla="*/ 174117 h 348233"/>
                  <a:gd name="connsiteX11" fmla="*/ 343281 w 365474"/>
                  <a:gd name="connsiteY11" fmla="*/ 82010 h 348233"/>
                  <a:gd name="connsiteX12" fmla="*/ 280225 w 365474"/>
                  <a:gd name="connsiteY12" fmla="*/ 21431 h 348233"/>
                  <a:gd name="connsiteX13" fmla="*/ 274415 w 365474"/>
                  <a:gd name="connsiteY13" fmla="*/ 233743 h 348233"/>
                  <a:gd name="connsiteX14" fmla="*/ 241649 w 365474"/>
                  <a:gd name="connsiteY14" fmla="*/ 265843 h 348233"/>
                  <a:gd name="connsiteX15" fmla="*/ 181832 w 365474"/>
                  <a:gd name="connsiteY15" fmla="*/ 275653 h 348233"/>
                  <a:gd name="connsiteX16" fmla="*/ 122777 w 365474"/>
                  <a:gd name="connsiteY16" fmla="*/ 265843 h 348233"/>
                  <a:gd name="connsiteX17" fmla="*/ 90488 w 365474"/>
                  <a:gd name="connsiteY17" fmla="*/ 233743 h 348233"/>
                  <a:gd name="connsiteX18" fmla="*/ 80391 w 365474"/>
                  <a:gd name="connsiteY18" fmla="*/ 174212 h 348233"/>
                  <a:gd name="connsiteX19" fmla="*/ 90488 w 365474"/>
                  <a:gd name="connsiteY19" fmla="*/ 114395 h 348233"/>
                  <a:gd name="connsiteX20" fmla="*/ 122777 w 365474"/>
                  <a:gd name="connsiteY20" fmla="*/ 82582 h 348233"/>
                  <a:gd name="connsiteX21" fmla="*/ 181832 w 365474"/>
                  <a:gd name="connsiteY21" fmla="*/ 72771 h 348233"/>
                  <a:gd name="connsiteX22" fmla="*/ 241649 w 365474"/>
                  <a:gd name="connsiteY22" fmla="*/ 82582 h 348233"/>
                  <a:gd name="connsiteX23" fmla="*/ 274415 w 365474"/>
                  <a:gd name="connsiteY23" fmla="*/ 114395 h 348233"/>
                  <a:gd name="connsiteX24" fmla="*/ 284797 w 365474"/>
                  <a:gd name="connsiteY24" fmla="*/ 174212 h 348233"/>
                  <a:gd name="connsiteX25" fmla="*/ 274415 w 365474"/>
                  <a:gd name="connsiteY25" fmla="*/ 233743 h 34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5474" h="348233">
                    <a:moveTo>
                      <a:pt x="280225" y="21431"/>
                    </a:moveTo>
                    <a:cubicBezTo>
                      <a:pt x="252984" y="7144"/>
                      <a:pt x="220123" y="0"/>
                      <a:pt x="181737" y="0"/>
                    </a:cubicBezTo>
                    <a:cubicBezTo>
                      <a:pt x="143351" y="0"/>
                      <a:pt x="112490" y="7144"/>
                      <a:pt x="85058" y="21431"/>
                    </a:cubicBezTo>
                    <a:cubicBezTo>
                      <a:pt x="57626" y="35719"/>
                      <a:pt x="36576" y="55912"/>
                      <a:pt x="22003" y="82010"/>
                    </a:cubicBezTo>
                    <a:cubicBezTo>
                      <a:pt x="7334" y="108109"/>
                      <a:pt x="0" y="138779"/>
                      <a:pt x="0" y="174117"/>
                    </a:cubicBezTo>
                    <a:cubicBezTo>
                      <a:pt x="0" y="209455"/>
                      <a:pt x="7334" y="240125"/>
                      <a:pt x="22003" y="266224"/>
                    </a:cubicBezTo>
                    <a:cubicBezTo>
                      <a:pt x="36671" y="292322"/>
                      <a:pt x="57721" y="312515"/>
                      <a:pt x="85058" y="326803"/>
                    </a:cubicBezTo>
                    <a:cubicBezTo>
                      <a:pt x="112490" y="341090"/>
                      <a:pt x="144685" y="348234"/>
                      <a:pt x="181737" y="348234"/>
                    </a:cubicBezTo>
                    <a:cubicBezTo>
                      <a:pt x="218789" y="348234"/>
                      <a:pt x="252889" y="341090"/>
                      <a:pt x="280225" y="326803"/>
                    </a:cubicBezTo>
                    <a:cubicBezTo>
                      <a:pt x="307467" y="312515"/>
                      <a:pt x="328517" y="292322"/>
                      <a:pt x="343281" y="266224"/>
                    </a:cubicBezTo>
                    <a:cubicBezTo>
                      <a:pt x="358045" y="240125"/>
                      <a:pt x="365474" y="209455"/>
                      <a:pt x="365474" y="174117"/>
                    </a:cubicBezTo>
                    <a:cubicBezTo>
                      <a:pt x="365474" y="138779"/>
                      <a:pt x="358045" y="108109"/>
                      <a:pt x="343281" y="82010"/>
                    </a:cubicBezTo>
                    <a:cubicBezTo>
                      <a:pt x="328422" y="55912"/>
                      <a:pt x="307467" y="35719"/>
                      <a:pt x="280225" y="21431"/>
                    </a:cubicBezTo>
                    <a:close/>
                    <a:moveTo>
                      <a:pt x="274415" y="233743"/>
                    </a:moveTo>
                    <a:cubicBezTo>
                      <a:pt x="267557" y="248602"/>
                      <a:pt x="256604" y="259270"/>
                      <a:pt x="241649" y="265843"/>
                    </a:cubicBezTo>
                    <a:cubicBezTo>
                      <a:pt x="226695" y="272415"/>
                      <a:pt x="206692" y="275653"/>
                      <a:pt x="181832" y="275653"/>
                    </a:cubicBezTo>
                    <a:cubicBezTo>
                      <a:pt x="156972" y="275653"/>
                      <a:pt x="137541" y="272415"/>
                      <a:pt x="122777" y="265843"/>
                    </a:cubicBezTo>
                    <a:cubicBezTo>
                      <a:pt x="107918" y="259270"/>
                      <a:pt x="97155" y="248602"/>
                      <a:pt x="90488" y="233743"/>
                    </a:cubicBezTo>
                    <a:cubicBezTo>
                      <a:pt x="83725" y="218980"/>
                      <a:pt x="80391" y="199072"/>
                      <a:pt x="80391" y="174212"/>
                    </a:cubicBezTo>
                    <a:cubicBezTo>
                      <a:pt x="80391" y="149352"/>
                      <a:pt x="83725" y="129064"/>
                      <a:pt x="90488" y="114395"/>
                    </a:cubicBezTo>
                    <a:cubicBezTo>
                      <a:pt x="97250" y="99727"/>
                      <a:pt x="108013" y="89154"/>
                      <a:pt x="122777" y="82582"/>
                    </a:cubicBezTo>
                    <a:cubicBezTo>
                      <a:pt x="137541" y="76009"/>
                      <a:pt x="157258" y="72771"/>
                      <a:pt x="181832" y="72771"/>
                    </a:cubicBezTo>
                    <a:cubicBezTo>
                      <a:pt x="206407" y="72771"/>
                      <a:pt x="226695" y="76009"/>
                      <a:pt x="241649" y="82582"/>
                    </a:cubicBezTo>
                    <a:cubicBezTo>
                      <a:pt x="256604" y="89154"/>
                      <a:pt x="267557" y="99727"/>
                      <a:pt x="274415" y="114395"/>
                    </a:cubicBezTo>
                    <a:cubicBezTo>
                      <a:pt x="281273" y="129064"/>
                      <a:pt x="284797" y="148971"/>
                      <a:pt x="284797" y="174212"/>
                    </a:cubicBezTo>
                    <a:cubicBezTo>
                      <a:pt x="284797" y="199453"/>
                      <a:pt x="281368" y="218980"/>
                      <a:pt x="274415" y="233743"/>
                    </a:cubicBezTo>
                    <a:close/>
                  </a:path>
                </a:pathLst>
              </a:custGeom>
              <a:grpFill/>
              <a:ln w="9525" cap="flat">
                <a:noFill/>
                <a:prstDash val="solid"/>
                <a:miter/>
              </a:ln>
            </p:spPr>
            <p:txBody>
              <a:bodyPr rtlCol="0" anchor="ctr"/>
              <a:lstStyle/>
              <a:p>
                <a:endParaRPr lang="lt-LT"/>
              </a:p>
            </p:txBody>
          </p:sp>
          <p:sp>
            <p:nvSpPr>
              <p:cNvPr id="25" name="Laisva forma: figūra 24">
                <a:extLst>
                  <a:ext uri="{FF2B5EF4-FFF2-40B4-BE49-F238E27FC236}">
                    <a16:creationId xmlns:a16="http://schemas.microsoft.com/office/drawing/2014/main" id="{EC63E4AC-BF5E-CE27-34AF-0F4CA2428AC3}"/>
                  </a:ext>
                </a:extLst>
              </p:cNvPr>
              <p:cNvSpPr/>
              <p:nvPr/>
            </p:nvSpPr>
            <p:spPr>
              <a:xfrm>
                <a:off x="6575583" y="3776567"/>
                <a:ext cx="429577" cy="338232"/>
              </a:xfrm>
              <a:custGeom>
                <a:avLst/>
                <a:gdLst>
                  <a:gd name="connsiteX0" fmla="*/ 249936 w 429577"/>
                  <a:gd name="connsiteY0" fmla="*/ 166592 h 338232"/>
                  <a:gd name="connsiteX1" fmla="*/ 219075 w 429577"/>
                  <a:gd name="connsiteY1" fmla="*/ 245840 h 338232"/>
                  <a:gd name="connsiteX2" fmla="*/ 213550 w 429577"/>
                  <a:gd name="connsiteY2" fmla="*/ 245840 h 338232"/>
                  <a:gd name="connsiteX3" fmla="*/ 181737 w 429577"/>
                  <a:gd name="connsiteY3" fmla="*/ 166592 h 338232"/>
                  <a:gd name="connsiteX4" fmla="*/ 102489 w 429577"/>
                  <a:gd name="connsiteY4" fmla="*/ 0 h 338232"/>
                  <a:gd name="connsiteX5" fmla="*/ 0 w 429577"/>
                  <a:gd name="connsiteY5" fmla="*/ 0 h 338232"/>
                  <a:gd name="connsiteX6" fmla="*/ 0 w 429577"/>
                  <a:gd name="connsiteY6" fmla="*/ 338233 h 338232"/>
                  <a:gd name="connsiteX7" fmla="*/ 75724 w 429577"/>
                  <a:gd name="connsiteY7" fmla="*/ 338233 h 338232"/>
                  <a:gd name="connsiteX8" fmla="*/ 75724 w 429577"/>
                  <a:gd name="connsiteY8" fmla="*/ 166592 h 338232"/>
                  <a:gd name="connsiteX9" fmla="*/ 72676 w 429577"/>
                  <a:gd name="connsiteY9" fmla="*/ 113633 h 338232"/>
                  <a:gd name="connsiteX10" fmla="*/ 78296 w 429577"/>
                  <a:gd name="connsiteY10" fmla="*/ 113633 h 338232"/>
                  <a:gd name="connsiteX11" fmla="*/ 97917 w 429577"/>
                  <a:gd name="connsiteY11" fmla="*/ 166592 h 338232"/>
                  <a:gd name="connsiteX12" fmla="*/ 168592 w 429577"/>
                  <a:gd name="connsiteY12" fmla="*/ 318040 h 338232"/>
                  <a:gd name="connsiteX13" fmla="*/ 260509 w 429577"/>
                  <a:gd name="connsiteY13" fmla="*/ 318040 h 338232"/>
                  <a:gd name="connsiteX14" fmla="*/ 331184 w 429577"/>
                  <a:gd name="connsiteY14" fmla="*/ 166592 h 338232"/>
                  <a:gd name="connsiteX15" fmla="*/ 350901 w 429577"/>
                  <a:gd name="connsiteY15" fmla="*/ 113633 h 338232"/>
                  <a:gd name="connsiteX16" fmla="*/ 356425 w 429577"/>
                  <a:gd name="connsiteY16" fmla="*/ 113633 h 338232"/>
                  <a:gd name="connsiteX17" fmla="*/ 353854 w 429577"/>
                  <a:gd name="connsiteY17" fmla="*/ 166592 h 338232"/>
                  <a:gd name="connsiteX18" fmla="*/ 353854 w 429577"/>
                  <a:gd name="connsiteY18" fmla="*/ 338233 h 338232"/>
                  <a:gd name="connsiteX19" fmla="*/ 429578 w 429577"/>
                  <a:gd name="connsiteY19" fmla="*/ 338233 h 338232"/>
                  <a:gd name="connsiteX20" fmla="*/ 429578 w 429577"/>
                  <a:gd name="connsiteY20" fmla="*/ 0 h 338232"/>
                  <a:gd name="connsiteX21" fmla="*/ 326612 w 429577"/>
                  <a:gd name="connsiteY21" fmla="*/ 0 h 338232"/>
                  <a:gd name="connsiteX22" fmla="*/ 249936 w 429577"/>
                  <a:gd name="connsiteY22" fmla="*/ 166592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9577" h="338232">
                    <a:moveTo>
                      <a:pt x="249936" y="166592"/>
                    </a:moveTo>
                    <a:lnTo>
                      <a:pt x="219075" y="245840"/>
                    </a:lnTo>
                    <a:lnTo>
                      <a:pt x="213550" y="245840"/>
                    </a:lnTo>
                    <a:lnTo>
                      <a:pt x="181737" y="166592"/>
                    </a:lnTo>
                    <a:lnTo>
                      <a:pt x="102489" y="0"/>
                    </a:lnTo>
                    <a:lnTo>
                      <a:pt x="0" y="0"/>
                    </a:lnTo>
                    <a:lnTo>
                      <a:pt x="0" y="338233"/>
                    </a:lnTo>
                    <a:lnTo>
                      <a:pt x="75724" y="338233"/>
                    </a:lnTo>
                    <a:lnTo>
                      <a:pt x="75724" y="166592"/>
                    </a:lnTo>
                    <a:lnTo>
                      <a:pt x="72676" y="113633"/>
                    </a:lnTo>
                    <a:lnTo>
                      <a:pt x="78296" y="113633"/>
                    </a:lnTo>
                    <a:lnTo>
                      <a:pt x="97917" y="166592"/>
                    </a:lnTo>
                    <a:lnTo>
                      <a:pt x="168592" y="318040"/>
                    </a:lnTo>
                    <a:lnTo>
                      <a:pt x="260509" y="318040"/>
                    </a:lnTo>
                    <a:lnTo>
                      <a:pt x="331184" y="166592"/>
                    </a:lnTo>
                    <a:lnTo>
                      <a:pt x="350901" y="113633"/>
                    </a:lnTo>
                    <a:lnTo>
                      <a:pt x="356425" y="113633"/>
                    </a:lnTo>
                    <a:lnTo>
                      <a:pt x="353854" y="166592"/>
                    </a:lnTo>
                    <a:lnTo>
                      <a:pt x="353854" y="338233"/>
                    </a:lnTo>
                    <a:lnTo>
                      <a:pt x="429578" y="338233"/>
                    </a:lnTo>
                    <a:lnTo>
                      <a:pt x="429578" y="0"/>
                    </a:lnTo>
                    <a:lnTo>
                      <a:pt x="326612" y="0"/>
                    </a:lnTo>
                    <a:lnTo>
                      <a:pt x="249936" y="166592"/>
                    </a:lnTo>
                    <a:close/>
                  </a:path>
                </a:pathLst>
              </a:custGeom>
              <a:grpFill/>
              <a:ln w="9525" cap="flat">
                <a:noFill/>
                <a:prstDash val="solid"/>
                <a:miter/>
              </a:ln>
            </p:spPr>
            <p:txBody>
              <a:bodyPr rtlCol="0" anchor="ctr"/>
              <a:lstStyle/>
              <a:p>
                <a:endParaRPr lang="lt-LT"/>
              </a:p>
            </p:txBody>
          </p:sp>
          <p:sp>
            <p:nvSpPr>
              <p:cNvPr id="26" name="Laisva forma: figūra 25">
                <a:extLst>
                  <a:ext uri="{FF2B5EF4-FFF2-40B4-BE49-F238E27FC236}">
                    <a16:creationId xmlns:a16="http://schemas.microsoft.com/office/drawing/2014/main" id="{BFDB1B11-79BD-0BAB-2516-C391C3CE271D}"/>
                  </a:ext>
                </a:extLst>
              </p:cNvPr>
              <p:cNvSpPr/>
              <p:nvPr/>
            </p:nvSpPr>
            <p:spPr>
              <a:xfrm>
                <a:off x="7080408" y="3776567"/>
                <a:ext cx="305466" cy="338232"/>
              </a:xfrm>
              <a:custGeom>
                <a:avLst/>
                <a:gdLst>
                  <a:gd name="connsiteX0" fmla="*/ 244888 w 305466"/>
                  <a:gd name="connsiteY0" fmla="*/ 14383 h 338232"/>
                  <a:gd name="connsiteX1" fmla="*/ 176689 w 305466"/>
                  <a:gd name="connsiteY1" fmla="*/ 0 h 338232"/>
                  <a:gd name="connsiteX2" fmla="*/ 0 w 305466"/>
                  <a:gd name="connsiteY2" fmla="*/ 0 h 338232"/>
                  <a:gd name="connsiteX3" fmla="*/ 0 w 305466"/>
                  <a:gd name="connsiteY3" fmla="*/ 338233 h 338232"/>
                  <a:gd name="connsiteX4" fmla="*/ 75724 w 305466"/>
                  <a:gd name="connsiteY4" fmla="*/ 338233 h 338232"/>
                  <a:gd name="connsiteX5" fmla="*/ 75724 w 305466"/>
                  <a:gd name="connsiteY5" fmla="*/ 244888 h 338232"/>
                  <a:gd name="connsiteX6" fmla="*/ 176689 w 305466"/>
                  <a:gd name="connsiteY6" fmla="*/ 244888 h 338232"/>
                  <a:gd name="connsiteX7" fmla="*/ 244888 w 305466"/>
                  <a:gd name="connsiteY7" fmla="*/ 230505 h 338232"/>
                  <a:gd name="connsiteX8" fmla="*/ 289560 w 305466"/>
                  <a:gd name="connsiteY8" fmla="*/ 188595 h 338232"/>
                  <a:gd name="connsiteX9" fmla="*/ 305467 w 305466"/>
                  <a:gd name="connsiteY9" fmla="*/ 122206 h 338232"/>
                  <a:gd name="connsiteX10" fmla="*/ 289560 w 305466"/>
                  <a:gd name="connsiteY10" fmla="*/ 56102 h 338232"/>
                  <a:gd name="connsiteX11" fmla="*/ 244888 w 305466"/>
                  <a:gd name="connsiteY11" fmla="*/ 14478 h 338232"/>
                  <a:gd name="connsiteX12" fmla="*/ 215360 w 305466"/>
                  <a:gd name="connsiteY12" fmla="*/ 165354 h 338232"/>
                  <a:gd name="connsiteX13" fmla="*/ 168688 w 305466"/>
                  <a:gd name="connsiteY13" fmla="*/ 176689 h 338232"/>
                  <a:gd name="connsiteX14" fmla="*/ 75819 w 305466"/>
                  <a:gd name="connsiteY14" fmla="*/ 176689 h 338232"/>
                  <a:gd name="connsiteX15" fmla="*/ 75819 w 305466"/>
                  <a:gd name="connsiteY15" fmla="*/ 68104 h 338232"/>
                  <a:gd name="connsiteX16" fmla="*/ 168688 w 305466"/>
                  <a:gd name="connsiteY16" fmla="*/ 68104 h 338232"/>
                  <a:gd name="connsiteX17" fmla="*/ 215360 w 305466"/>
                  <a:gd name="connsiteY17" fmla="*/ 79724 h 338232"/>
                  <a:gd name="connsiteX18" fmla="*/ 230219 w 305466"/>
                  <a:gd name="connsiteY18" fmla="*/ 122110 h 338232"/>
                  <a:gd name="connsiteX19" fmla="*/ 215360 w 305466"/>
                  <a:gd name="connsiteY19" fmla="*/ 165259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5466" h="338232">
                    <a:moveTo>
                      <a:pt x="244888" y="14383"/>
                    </a:moveTo>
                    <a:cubicBezTo>
                      <a:pt x="225742" y="4763"/>
                      <a:pt x="202978" y="0"/>
                      <a:pt x="176689" y="0"/>
                    </a:cubicBezTo>
                    <a:lnTo>
                      <a:pt x="0" y="0"/>
                    </a:lnTo>
                    <a:lnTo>
                      <a:pt x="0" y="338233"/>
                    </a:lnTo>
                    <a:lnTo>
                      <a:pt x="75724" y="338233"/>
                    </a:lnTo>
                    <a:lnTo>
                      <a:pt x="75724" y="244888"/>
                    </a:lnTo>
                    <a:lnTo>
                      <a:pt x="176689" y="244888"/>
                    </a:lnTo>
                    <a:cubicBezTo>
                      <a:pt x="202978" y="244888"/>
                      <a:pt x="225647" y="240125"/>
                      <a:pt x="244888" y="230505"/>
                    </a:cubicBezTo>
                    <a:cubicBezTo>
                      <a:pt x="264033" y="220885"/>
                      <a:pt x="278987" y="206978"/>
                      <a:pt x="289560" y="188595"/>
                    </a:cubicBezTo>
                    <a:cubicBezTo>
                      <a:pt x="300133" y="170307"/>
                      <a:pt x="305467" y="148114"/>
                      <a:pt x="305467" y="122206"/>
                    </a:cubicBezTo>
                    <a:cubicBezTo>
                      <a:pt x="305467" y="96298"/>
                      <a:pt x="300133" y="74200"/>
                      <a:pt x="289560" y="56102"/>
                    </a:cubicBezTo>
                    <a:cubicBezTo>
                      <a:pt x="278987" y="37909"/>
                      <a:pt x="264033" y="24003"/>
                      <a:pt x="244888" y="14478"/>
                    </a:cubicBezTo>
                    <a:close/>
                    <a:moveTo>
                      <a:pt x="215360" y="165354"/>
                    </a:moveTo>
                    <a:cubicBezTo>
                      <a:pt x="205454" y="172879"/>
                      <a:pt x="189833" y="176689"/>
                      <a:pt x="168688" y="176689"/>
                    </a:cubicBezTo>
                    <a:lnTo>
                      <a:pt x="75819" y="176689"/>
                    </a:lnTo>
                    <a:lnTo>
                      <a:pt x="75819" y="68104"/>
                    </a:lnTo>
                    <a:lnTo>
                      <a:pt x="168688" y="68104"/>
                    </a:lnTo>
                    <a:cubicBezTo>
                      <a:pt x="189929" y="68104"/>
                      <a:pt x="205454" y="72009"/>
                      <a:pt x="215360" y="79724"/>
                    </a:cubicBezTo>
                    <a:cubicBezTo>
                      <a:pt x="225266" y="87439"/>
                      <a:pt x="230219" y="101632"/>
                      <a:pt x="230219" y="122110"/>
                    </a:cubicBezTo>
                    <a:cubicBezTo>
                      <a:pt x="230219" y="142589"/>
                      <a:pt x="225266" y="157734"/>
                      <a:pt x="215360" y="165259"/>
                    </a:cubicBezTo>
                    <a:close/>
                  </a:path>
                </a:pathLst>
              </a:custGeom>
              <a:grpFill/>
              <a:ln w="9525" cap="flat">
                <a:noFill/>
                <a:prstDash val="solid"/>
                <a:miter/>
              </a:ln>
            </p:spPr>
            <p:txBody>
              <a:bodyPr rtlCol="0" anchor="ctr"/>
              <a:lstStyle/>
              <a:p>
                <a:endParaRPr lang="lt-LT"/>
              </a:p>
            </p:txBody>
          </p:sp>
          <p:sp>
            <p:nvSpPr>
              <p:cNvPr id="27" name="Laisva forma: figūra 26">
                <a:extLst>
                  <a:ext uri="{FF2B5EF4-FFF2-40B4-BE49-F238E27FC236}">
                    <a16:creationId xmlns:a16="http://schemas.microsoft.com/office/drawing/2014/main" id="{ACE37DCC-6DF1-736A-3613-7D273C78E499}"/>
                  </a:ext>
                </a:extLst>
              </p:cNvPr>
              <p:cNvSpPr/>
              <p:nvPr/>
            </p:nvSpPr>
            <p:spPr>
              <a:xfrm>
                <a:off x="7425213" y="3776567"/>
                <a:ext cx="404812" cy="338232"/>
              </a:xfrm>
              <a:custGeom>
                <a:avLst/>
                <a:gdLst>
                  <a:gd name="connsiteX0" fmla="*/ 147923 w 404812"/>
                  <a:gd name="connsiteY0" fmla="*/ 0 h 338232"/>
                  <a:gd name="connsiteX1" fmla="*/ 0 w 404812"/>
                  <a:gd name="connsiteY1" fmla="*/ 338233 h 338232"/>
                  <a:gd name="connsiteX2" fmla="*/ 84773 w 404812"/>
                  <a:gd name="connsiteY2" fmla="*/ 338233 h 338232"/>
                  <a:gd name="connsiteX3" fmla="*/ 116967 w 404812"/>
                  <a:gd name="connsiteY3" fmla="*/ 263557 h 338232"/>
                  <a:gd name="connsiteX4" fmla="*/ 285941 w 404812"/>
                  <a:gd name="connsiteY4" fmla="*/ 263557 h 338232"/>
                  <a:gd name="connsiteX5" fmla="*/ 317945 w 404812"/>
                  <a:gd name="connsiteY5" fmla="*/ 338233 h 338232"/>
                  <a:gd name="connsiteX6" fmla="*/ 404813 w 404812"/>
                  <a:gd name="connsiteY6" fmla="*/ 338233 h 338232"/>
                  <a:gd name="connsiteX7" fmla="*/ 255842 w 404812"/>
                  <a:gd name="connsiteY7" fmla="*/ 0 h 338232"/>
                  <a:gd name="connsiteX8" fmla="*/ 147828 w 404812"/>
                  <a:gd name="connsiteY8" fmla="*/ 0 h 338232"/>
                  <a:gd name="connsiteX9" fmla="*/ 146400 w 404812"/>
                  <a:gd name="connsiteY9" fmla="*/ 195358 h 338232"/>
                  <a:gd name="connsiteX10" fmla="*/ 178213 w 404812"/>
                  <a:gd name="connsiteY10" fmla="*/ 121634 h 338232"/>
                  <a:gd name="connsiteX11" fmla="*/ 198882 w 404812"/>
                  <a:gd name="connsiteY11" fmla="*/ 69151 h 338232"/>
                  <a:gd name="connsiteX12" fmla="*/ 204407 w 404812"/>
                  <a:gd name="connsiteY12" fmla="*/ 69151 h 338232"/>
                  <a:gd name="connsiteX13" fmla="*/ 225076 w 404812"/>
                  <a:gd name="connsiteY13" fmla="*/ 121634 h 338232"/>
                  <a:gd name="connsiteX14" fmla="*/ 256699 w 404812"/>
                  <a:gd name="connsiteY14" fmla="*/ 195358 h 338232"/>
                  <a:gd name="connsiteX15" fmla="*/ 146400 w 404812"/>
                  <a:gd name="connsiteY15" fmla="*/ 195358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812" h="338232">
                    <a:moveTo>
                      <a:pt x="147923" y="0"/>
                    </a:moveTo>
                    <a:lnTo>
                      <a:pt x="0" y="338233"/>
                    </a:lnTo>
                    <a:lnTo>
                      <a:pt x="84773" y="338233"/>
                    </a:lnTo>
                    <a:lnTo>
                      <a:pt x="116967" y="263557"/>
                    </a:lnTo>
                    <a:lnTo>
                      <a:pt x="285941" y="263557"/>
                    </a:lnTo>
                    <a:lnTo>
                      <a:pt x="317945" y="338233"/>
                    </a:lnTo>
                    <a:lnTo>
                      <a:pt x="404813" y="338233"/>
                    </a:lnTo>
                    <a:lnTo>
                      <a:pt x="255842" y="0"/>
                    </a:lnTo>
                    <a:lnTo>
                      <a:pt x="147828" y="0"/>
                    </a:lnTo>
                    <a:close/>
                    <a:moveTo>
                      <a:pt x="146400" y="195358"/>
                    </a:moveTo>
                    <a:lnTo>
                      <a:pt x="178213" y="121634"/>
                    </a:lnTo>
                    <a:lnTo>
                      <a:pt x="198882" y="69151"/>
                    </a:lnTo>
                    <a:lnTo>
                      <a:pt x="204407" y="69151"/>
                    </a:lnTo>
                    <a:lnTo>
                      <a:pt x="225076" y="121634"/>
                    </a:lnTo>
                    <a:lnTo>
                      <a:pt x="256699" y="195358"/>
                    </a:lnTo>
                    <a:lnTo>
                      <a:pt x="146400" y="195358"/>
                    </a:lnTo>
                    <a:close/>
                  </a:path>
                </a:pathLst>
              </a:custGeom>
              <a:grpFill/>
              <a:ln w="9525" cap="flat">
                <a:noFill/>
                <a:prstDash val="solid"/>
                <a:miter/>
              </a:ln>
            </p:spPr>
            <p:txBody>
              <a:bodyPr rtlCol="0" anchor="ctr"/>
              <a:lstStyle/>
              <a:p>
                <a:endParaRPr lang="lt-LT"/>
              </a:p>
            </p:txBody>
          </p:sp>
          <p:sp>
            <p:nvSpPr>
              <p:cNvPr id="28" name="Laisva forma: figūra 27">
                <a:extLst>
                  <a:ext uri="{FF2B5EF4-FFF2-40B4-BE49-F238E27FC236}">
                    <a16:creationId xmlns:a16="http://schemas.microsoft.com/office/drawing/2014/main" id="{F650E706-1AAD-A6F9-6ECE-13DC8E43D4AD}"/>
                  </a:ext>
                </a:extLst>
              </p:cNvPr>
              <p:cNvSpPr/>
              <p:nvPr/>
            </p:nvSpPr>
            <p:spPr>
              <a:xfrm>
                <a:off x="7883080" y="3776567"/>
                <a:ext cx="326135" cy="338232"/>
              </a:xfrm>
              <a:custGeom>
                <a:avLst/>
                <a:gdLst>
                  <a:gd name="connsiteX0" fmla="*/ 250412 w 326135"/>
                  <a:gd name="connsiteY0" fmla="*/ 163068 h 338232"/>
                  <a:gd name="connsiteX1" fmla="*/ 253937 w 326135"/>
                  <a:gd name="connsiteY1" fmla="*/ 231172 h 338232"/>
                  <a:gd name="connsiteX2" fmla="*/ 248317 w 326135"/>
                  <a:gd name="connsiteY2" fmla="*/ 231172 h 338232"/>
                  <a:gd name="connsiteX3" fmla="*/ 201930 w 326135"/>
                  <a:gd name="connsiteY3" fmla="*/ 160020 h 338232"/>
                  <a:gd name="connsiteX4" fmla="*/ 80772 w 326135"/>
                  <a:gd name="connsiteY4" fmla="*/ 0 h 338232"/>
                  <a:gd name="connsiteX5" fmla="*/ 0 w 326135"/>
                  <a:gd name="connsiteY5" fmla="*/ 0 h 338232"/>
                  <a:gd name="connsiteX6" fmla="*/ 0 w 326135"/>
                  <a:gd name="connsiteY6" fmla="*/ 338233 h 338232"/>
                  <a:gd name="connsiteX7" fmla="*/ 75724 w 326135"/>
                  <a:gd name="connsiteY7" fmla="*/ 338233 h 338232"/>
                  <a:gd name="connsiteX8" fmla="*/ 75724 w 326135"/>
                  <a:gd name="connsiteY8" fmla="*/ 175165 h 338232"/>
                  <a:gd name="connsiteX9" fmla="*/ 72676 w 326135"/>
                  <a:gd name="connsiteY9" fmla="*/ 113062 h 338232"/>
                  <a:gd name="connsiteX10" fmla="*/ 77724 w 326135"/>
                  <a:gd name="connsiteY10" fmla="*/ 113062 h 338232"/>
                  <a:gd name="connsiteX11" fmla="*/ 120682 w 326135"/>
                  <a:gd name="connsiteY11" fmla="*/ 176689 h 338232"/>
                  <a:gd name="connsiteX12" fmla="*/ 245364 w 326135"/>
                  <a:gd name="connsiteY12" fmla="*/ 338233 h 338232"/>
                  <a:gd name="connsiteX13" fmla="*/ 326136 w 326135"/>
                  <a:gd name="connsiteY13" fmla="*/ 338233 h 338232"/>
                  <a:gd name="connsiteX14" fmla="*/ 326136 w 326135"/>
                  <a:gd name="connsiteY14" fmla="*/ 0 h 338232"/>
                  <a:gd name="connsiteX15" fmla="*/ 250412 w 326135"/>
                  <a:gd name="connsiteY15" fmla="*/ 0 h 338232"/>
                  <a:gd name="connsiteX16" fmla="*/ 250412 w 326135"/>
                  <a:gd name="connsiteY16" fmla="*/ 163068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6135" h="338232">
                    <a:moveTo>
                      <a:pt x="250412" y="163068"/>
                    </a:moveTo>
                    <a:lnTo>
                      <a:pt x="253937" y="231172"/>
                    </a:lnTo>
                    <a:lnTo>
                      <a:pt x="248317" y="231172"/>
                    </a:lnTo>
                    <a:lnTo>
                      <a:pt x="201930" y="160020"/>
                    </a:lnTo>
                    <a:lnTo>
                      <a:pt x="80772" y="0"/>
                    </a:lnTo>
                    <a:lnTo>
                      <a:pt x="0" y="0"/>
                    </a:lnTo>
                    <a:lnTo>
                      <a:pt x="0" y="338233"/>
                    </a:lnTo>
                    <a:lnTo>
                      <a:pt x="75724" y="338233"/>
                    </a:lnTo>
                    <a:lnTo>
                      <a:pt x="75724" y="175165"/>
                    </a:lnTo>
                    <a:lnTo>
                      <a:pt x="72676" y="113062"/>
                    </a:lnTo>
                    <a:lnTo>
                      <a:pt x="77724" y="113062"/>
                    </a:lnTo>
                    <a:lnTo>
                      <a:pt x="120682" y="176689"/>
                    </a:lnTo>
                    <a:lnTo>
                      <a:pt x="245364" y="338233"/>
                    </a:lnTo>
                    <a:lnTo>
                      <a:pt x="326136" y="338233"/>
                    </a:lnTo>
                    <a:lnTo>
                      <a:pt x="326136" y="0"/>
                    </a:lnTo>
                    <a:lnTo>
                      <a:pt x="250412" y="0"/>
                    </a:lnTo>
                    <a:lnTo>
                      <a:pt x="250412" y="163068"/>
                    </a:lnTo>
                    <a:close/>
                  </a:path>
                </a:pathLst>
              </a:custGeom>
              <a:grpFill/>
              <a:ln w="9525" cap="flat">
                <a:noFill/>
                <a:prstDash val="solid"/>
                <a:miter/>
              </a:ln>
            </p:spPr>
            <p:txBody>
              <a:bodyPr rtlCol="0" anchor="ctr"/>
              <a:lstStyle/>
              <a:p>
                <a:endParaRPr lang="lt-LT"/>
              </a:p>
            </p:txBody>
          </p:sp>
          <p:sp>
            <p:nvSpPr>
              <p:cNvPr id="29" name="Laisva forma: figūra 28">
                <a:extLst>
                  <a:ext uri="{FF2B5EF4-FFF2-40B4-BE49-F238E27FC236}">
                    <a16:creationId xmlns:a16="http://schemas.microsoft.com/office/drawing/2014/main" id="{A604C437-7150-6E4A-C8B2-D386B4E61D00}"/>
                  </a:ext>
                </a:extLst>
              </p:cNvPr>
              <p:cNvSpPr/>
              <p:nvPr/>
            </p:nvSpPr>
            <p:spPr>
              <a:xfrm>
                <a:off x="8284940" y="3776567"/>
                <a:ext cx="75723" cy="338232"/>
              </a:xfrm>
              <a:custGeom>
                <a:avLst/>
                <a:gdLst>
                  <a:gd name="connsiteX0" fmla="*/ 0 w 75723"/>
                  <a:gd name="connsiteY0" fmla="*/ 0 h 338232"/>
                  <a:gd name="connsiteX1" fmla="*/ 75724 w 75723"/>
                  <a:gd name="connsiteY1" fmla="*/ 0 h 338232"/>
                  <a:gd name="connsiteX2" fmla="*/ 75724 w 75723"/>
                  <a:gd name="connsiteY2" fmla="*/ 338233 h 338232"/>
                  <a:gd name="connsiteX3" fmla="*/ 0 w 75723"/>
                  <a:gd name="connsiteY3" fmla="*/ 338233 h 338232"/>
                </a:gdLst>
                <a:ahLst/>
                <a:cxnLst>
                  <a:cxn ang="0">
                    <a:pos x="connsiteX0" y="connsiteY0"/>
                  </a:cxn>
                  <a:cxn ang="0">
                    <a:pos x="connsiteX1" y="connsiteY1"/>
                  </a:cxn>
                  <a:cxn ang="0">
                    <a:pos x="connsiteX2" y="connsiteY2"/>
                  </a:cxn>
                  <a:cxn ang="0">
                    <a:pos x="connsiteX3" y="connsiteY3"/>
                  </a:cxn>
                </a:cxnLst>
                <a:rect l="l" t="t" r="r" b="b"/>
                <a:pathLst>
                  <a:path w="75723" h="338232">
                    <a:moveTo>
                      <a:pt x="0" y="0"/>
                    </a:moveTo>
                    <a:lnTo>
                      <a:pt x="75724" y="0"/>
                    </a:lnTo>
                    <a:lnTo>
                      <a:pt x="75724" y="338233"/>
                    </a:lnTo>
                    <a:lnTo>
                      <a:pt x="0" y="338233"/>
                    </a:lnTo>
                    <a:close/>
                  </a:path>
                </a:pathLst>
              </a:custGeom>
              <a:grpFill/>
              <a:ln w="9525" cap="flat">
                <a:noFill/>
                <a:prstDash val="solid"/>
                <a:miter/>
              </a:ln>
            </p:spPr>
            <p:txBody>
              <a:bodyPr rtlCol="0" anchor="ctr"/>
              <a:lstStyle/>
              <a:p>
                <a:endParaRPr lang="lt-LT"/>
              </a:p>
            </p:txBody>
          </p:sp>
          <p:sp>
            <p:nvSpPr>
              <p:cNvPr id="30" name="Laisva forma: figūra 29">
                <a:extLst>
                  <a:ext uri="{FF2B5EF4-FFF2-40B4-BE49-F238E27FC236}">
                    <a16:creationId xmlns:a16="http://schemas.microsoft.com/office/drawing/2014/main" id="{834100AB-BB56-C772-5DBA-032E5913E8FF}"/>
                  </a:ext>
                </a:extLst>
              </p:cNvPr>
              <p:cNvSpPr/>
              <p:nvPr/>
            </p:nvSpPr>
            <p:spPr>
              <a:xfrm>
                <a:off x="8423148" y="3776471"/>
                <a:ext cx="301847" cy="343281"/>
              </a:xfrm>
              <a:custGeom>
                <a:avLst/>
                <a:gdLst>
                  <a:gd name="connsiteX0" fmla="*/ 221742 w 301847"/>
                  <a:gd name="connsiteY0" fmla="*/ 204597 h 343281"/>
                  <a:gd name="connsiteX1" fmla="*/ 216408 w 301847"/>
                  <a:gd name="connsiteY1" fmla="*/ 242411 h 343281"/>
                  <a:gd name="connsiteX2" fmla="*/ 195929 w 301847"/>
                  <a:gd name="connsiteY2" fmla="*/ 263366 h 343281"/>
                  <a:gd name="connsiteX3" fmla="*/ 150495 w 301847"/>
                  <a:gd name="connsiteY3" fmla="*/ 269653 h 343281"/>
                  <a:gd name="connsiteX4" fmla="*/ 105537 w 301847"/>
                  <a:gd name="connsiteY4" fmla="*/ 262795 h 343281"/>
                  <a:gd name="connsiteX5" fmla="*/ 85344 w 301847"/>
                  <a:gd name="connsiteY5" fmla="*/ 240887 h 343281"/>
                  <a:gd name="connsiteX6" fmla="*/ 80296 w 301847"/>
                  <a:gd name="connsiteY6" fmla="*/ 200978 h 343281"/>
                  <a:gd name="connsiteX7" fmla="*/ 80296 w 301847"/>
                  <a:gd name="connsiteY7" fmla="*/ 186309 h 343281"/>
                  <a:gd name="connsiteX8" fmla="*/ 0 w 301847"/>
                  <a:gd name="connsiteY8" fmla="*/ 186309 h 343281"/>
                  <a:gd name="connsiteX9" fmla="*/ 0 w 301847"/>
                  <a:gd name="connsiteY9" fmla="*/ 200978 h 343281"/>
                  <a:gd name="connsiteX10" fmla="*/ 14668 w 301847"/>
                  <a:gd name="connsiteY10" fmla="*/ 277178 h 343281"/>
                  <a:gd name="connsiteX11" fmla="*/ 62675 w 301847"/>
                  <a:gd name="connsiteY11" fmla="*/ 326136 h 343281"/>
                  <a:gd name="connsiteX12" fmla="*/ 150495 w 301847"/>
                  <a:gd name="connsiteY12" fmla="*/ 343281 h 343281"/>
                  <a:gd name="connsiteX13" fmla="*/ 238792 w 301847"/>
                  <a:gd name="connsiteY13" fmla="*/ 326612 h 343281"/>
                  <a:gd name="connsiteX14" fmla="*/ 286988 w 301847"/>
                  <a:gd name="connsiteY14" fmla="*/ 278892 h 343281"/>
                  <a:gd name="connsiteX15" fmla="*/ 301847 w 301847"/>
                  <a:gd name="connsiteY15" fmla="*/ 204407 h 343281"/>
                  <a:gd name="connsiteX16" fmla="*/ 301847 w 301847"/>
                  <a:gd name="connsiteY16" fmla="*/ 0 h 343281"/>
                  <a:gd name="connsiteX17" fmla="*/ 221552 w 301847"/>
                  <a:gd name="connsiteY17" fmla="*/ 0 h 343281"/>
                  <a:gd name="connsiteX18" fmla="*/ 221552 w 301847"/>
                  <a:gd name="connsiteY18" fmla="*/ 204407 h 34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1847" h="343281">
                    <a:moveTo>
                      <a:pt x="221742" y="204597"/>
                    </a:moveTo>
                    <a:cubicBezTo>
                      <a:pt x="221742" y="220123"/>
                      <a:pt x="219932" y="232696"/>
                      <a:pt x="216408" y="242411"/>
                    </a:cubicBezTo>
                    <a:cubicBezTo>
                      <a:pt x="212884" y="252222"/>
                      <a:pt x="206026" y="259175"/>
                      <a:pt x="195929" y="263366"/>
                    </a:cubicBezTo>
                    <a:cubicBezTo>
                      <a:pt x="185833" y="267557"/>
                      <a:pt x="170688" y="269653"/>
                      <a:pt x="150495" y="269653"/>
                    </a:cubicBezTo>
                    <a:cubicBezTo>
                      <a:pt x="130302" y="269653"/>
                      <a:pt x="115634" y="267367"/>
                      <a:pt x="105537" y="262795"/>
                    </a:cubicBezTo>
                    <a:cubicBezTo>
                      <a:pt x="95441" y="258223"/>
                      <a:pt x="88678" y="250889"/>
                      <a:pt x="85344" y="240887"/>
                    </a:cubicBezTo>
                    <a:cubicBezTo>
                      <a:pt x="82010" y="230791"/>
                      <a:pt x="80296" y="217456"/>
                      <a:pt x="80296" y="200978"/>
                    </a:cubicBezTo>
                    <a:lnTo>
                      <a:pt x="80296" y="186309"/>
                    </a:lnTo>
                    <a:lnTo>
                      <a:pt x="0" y="186309"/>
                    </a:lnTo>
                    <a:lnTo>
                      <a:pt x="0" y="200978"/>
                    </a:lnTo>
                    <a:cubicBezTo>
                      <a:pt x="0" y="230600"/>
                      <a:pt x="4858" y="256032"/>
                      <a:pt x="14668" y="277178"/>
                    </a:cubicBezTo>
                    <a:cubicBezTo>
                      <a:pt x="24384" y="298418"/>
                      <a:pt x="40386" y="314706"/>
                      <a:pt x="62675" y="326136"/>
                    </a:cubicBezTo>
                    <a:cubicBezTo>
                      <a:pt x="84867" y="337566"/>
                      <a:pt x="114205" y="343281"/>
                      <a:pt x="150495" y="343281"/>
                    </a:cubicBezTo>
                    <a:cubicBezTo>
                      <a:pt x="186785" y="343281"/>
                      <a:pt x="216598" y="337757"/>
                      <a:pt x="238792" y="326612"/>
                    </a:cubicBezTo>
                    <a:cubicBezTo>
                      <a:pt x="260985" y="315468"/>
                      <a:pt x="277082" y="299561"/>
                      <a:pt x="286988" y="278892"/>
                    </a:cubicBezTo>
                    <a:cubicBezTo>
                      <a:pt x="296894" y="258223"/>
                      <a:pt x="301847" y="233363"/>
                      <a:pt x="301847" y="204407"/>
                    </a:cubicBezTo>
                    <a:lnTo>
                      <a:pt x="301847" y="0"/>
                    </a:lnTo>
                    <a:lnTo>
                      <a:pt x="221552" y="0"/>
                    </a:lnTo>
                    <a:lnTo>
                      <a:pt x="221552" y="204407"/>
                    </a:lnTo>
                    <a:close/>
                  </a:path>
                </a:pathLst>
              </a:custGeom>
              <a:grpFill/>
              <a:ln w="9525" cap="flat">
                <a:noFill/>
                <a:prstDash val="solid"/>
                <a:miter/>
              </a:ln>
            </p:spPr>
            <p:txBody>
              <a:bodyPr rtlCol="0" anchor="ctr"/>
              <a:lstStyle/>
              <a:p>
                <a:endParaRPr lang="lt-LT"/>
              </a:p>
            </p:txBody>
          </p:sp>
          <p:sp>
            <p:nvSpPr>
              <p:cNvPr id="31" name="Laisva forma: figūra 30">
                <a:extLst>
                  <a:ext uri="{FF2B5EF4-FFF2-40B4-BE49-F238E27FC236}">
                    <a16:creationId xmlns:a16="http://schemas.microsoft.com/office/drawing/2014/main" id="{012D8E20-BCCB-AF01-3DF8-DF9DC16FBD40}"/>
                  </a:ext>
                </a:extLst>
              </p:cNvPr>
              <p:cNvSpPr/>
              <p:nvPr/>
            </p:nvSpPr>
            <p:spPr>
              <a:xfrm>
                <a:off x="8775573" y="3776567"/>
                <a:ext cx="404907" cy="338232"/>
              </a:xfrm>
              <a:custGeom>
                <a:avLst/>
                <a:gdLst>
                  <a:gd name="connsiteX0" fmla="*/ 318040 w 404907"/>
                  <a:gd name="connsiteY0" fmla="*/ 338233 h 338232"/>
                  <a:gd name="connsiteX1" fmla="*/ 404908 w 404907"/>
                  <a:gd name="connsiteY1" fmla="*/ 338233 h 338232"/>
                  <a:gd name="connsiteX2" fmla="*/ 255937 w 404907"/>
                  <a:gd name="connsiteY2" fmla="*/ 0 h 338232"/>
                  <a:gd name="connsiteX3" fmla="*/ 147923 w 404907"/>
                  <a:gd name="connsiteY3" fmla="*/ 0 h 338232"/>
                  <a:gd name="connsiteX4" fmla="*/ 0 w 404907"/>
                  <a:gd name="connsiteY4" fmla="*/ 338233 h 338232"/>
                  <a:gd name="connsiteX5" fmla="*/ 84772 w 404907"/>
                  <a:gd name="connsiteY5" fmla="*/ 338233 h 338232"/>
                  <a:gd name="connsiteX6" fmla="*/ 116967 w 404907"/>
                  <a:gd name="connsiteY6" fmla="*/ 263557 h 338232"/>
                  <a:gd name="connsiteX7" fmla="*/ 285941 w 404907"/>
                  <a:gd name="connsiteY7" fmla="*/ 263557 h 338232"/>
                  <a:gd name="connsiteX8" fmla="*/ 317945 w 404907"/>
                  <a:gd name="connsiteY8" fmla="*/ 338233 h 338232"/>
                  <a:gd name="connsiteX9" fmla="*/ 146399 w 404907"/>
                  <a:gd name="connsiteY9" fmla="*/ 195358 h 338232"/>
                  <a:gd name="connsiteX10" fmla="*/ 178213 w 404907"/>
                  <a:gd name="connsiteY10" fmla="*/ 121634 h 338232"/>
                  <a:gd name="connsiteX11" fmla="*/ 198882 w 404907"/>
                  <a:gd name="connsiteY11" fmla="*/ 69151 h 338232"/>
                  <a:gd name="connsiteX12" fmla="*/ 204407 w 404907"/>
                  <a:gd name="connsiteY12" fmla="*/ 69151 h 338232"/>
                  <a:gd name="connsiteX13" fmla="*/ 225076 w 404907"/>
                  <a:gd name="connsiteY13" fmla="*/ 121634 h 338232"/>
                  <a:gd name="connsiteX14" fmla="*/ 256699 w 404907"/>
                  <a:gd name="connsiteY14" fmla="*/ 195358 h 338232"/>
                  <a:gd name="connsiteX15" fmla="*/ 146399 w 404907"/>
                  <a:gd name="connsiteY15" fmla="*/ 195358 h 33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907" h="338232">
                    <a:moveTo>
                      <a:pt x="318040" y="338233"/>
                    </a:moveTo>
                    <a:lnTo>
                      <a:pt x="404908" y="338233"/>
                    </a:lnTo>
                    <a:lnTo>
                      <a:pt x="255937" y="0"/>
                    </a:lnTo>
                    <a:lnTo>
                      <a:pt x="147923" y="0"/>
                    </a:lnTo>
                    <a:lnTo>
                      <a:pt x="0" y="338233"/>
                    </a:lnTo>
                    <a:lnTo>
                      <a:pt x="84772" y="338233"/>
                    </a:lnTo>
                    <a:lnTo>
                      <a:pt x="116967" y="263557"/>
                    </a:lnTo>
                    <a:lnTo>
                      <a:pt x="285941" y="263557"/>
                    </a:lnTo>
                    <a:lnTo>
                      <a:pt x="317945" y="338233"/>
                    </a:lnTo>
                    <a:close/>
                    <a:moveTo>
                      <a:pt x="146399" y="195358"/>
                    </a:moveTo>
                    <a:lnTo>
                      <a:pt x="178213" y="121634"/>
                    </a:lnTo>
                    <a:lnTo>
                      <a:pt x="198882" y="69151"/>
                    </a:lnTo>
                    <a:lnTo>
                      <a:pt x="204407" y="69151"/>
                    </a:lnTo>
                    <a:lnTo>
                      <a:pt x="225076" y="121634"/>
                    </a:lnTo>
                    <a:lnTo>
                      <a:pt x="256699" y="195358"/>
                    </a:lnTo>
                    <a:lnTo>
                      <a:pt x="146399" y="195358"/>
                    </a:lnTo>
                    <a:close/>
                  </a:path>
                </a:pathLst>
              </a:custGeom>
              <a:grpFill/>
              <a:ln w="9525" cap="flat">
                <a:noFill/>
                <a:prstDash val="solid"/>
                <a:miter/>
              </a:ln>
            </p:spPr>
            <p:txBody>
              <a:bodyPr rtlCol="0" anchor="ctr"/>
              <a:lstStyle/>
              <a:p>
                <a:endParaRPr lang="lt-LT"/>
              </a:p>
            </p:txBody>
          </p:sp>
        </p:grpSp>
      </p:grpSp>
      <p:sp>
        <p:nvSpPr>
          <p:cNvPr id="34" name="Text Placeholder 2">
            <a:extLst>
              <a:ext uri="{FF2B5EF4-FFF2-40B4-BE49-F238E27FC236}">
                <a16:creationId xmlns:a16="http://schemas.microsoft.com/office/drawing/2014/main" id="{B3AC2251-90E7-7EFF-FB13-0389657A5E80}"/>
              </a:ext>
            </a:extLst>
          </p:cNvPr>
          <p:cNvSpPr>
            <a:spLocks noGrp="1"/>
          </p:cNvSpPr>
          <p:nvPr>
            <p:ph type="body" idx="1" hasCustomPrompt="1"/>
          </p:nvPr>
        </p:nvSpPr>
        <p:spPr>
          <a:xfrm>
            <a:off x="8675688" y="3429000"/>
            <a:ext cx="2520950" cy="906531"/>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dirty="0"/>
              <a:t>Skaitovo vardas</a:t>
            </a:r>
          </a:p>
        </p:txBody>
      </p:sp>
      <p:sp>
        <p:nvSpPr>
          <p:cNvPr id="35" name="Content Placeholder 3">
            <a:extLst>
              <a:ext uri="{FF2B5EF4-FFF2-40B4-BE49-F238E27FC236}">
                <a16:creationId xmlns:a16="http://schemas.microsoft.com/office/drawing/2014/main" id="{7A9CB671-7AD7-667B-C0C9-AAADA5E857C6}"/>
              </a:ext>
            </a:extLst>
          </p:cNvPr>
          <p:cNvSpPr>
            <a:spLocks noGrp="1"/>
          </p:cNvSpPr>
          <p:nvPr>
            <p:ph sz="half" idx="2" hasCustomPrompt="1"/>
          </p:nvPr>
        </p:nvSpPr>
        <p:spPr>
          <a:xfrm>
            <a:off x="8675688" y="4508982"/>
            <a:ext cx="2520950" cy="1799743"/>
          </a:xfrm>
        </p:spPr>
        <p:txBody>
          <a:bodyPr>
            <a:normAutofit/>
          </a:bodyPr>
          <a:lstStyle>
            <a:lvl1pPr marL="0" indent="0" algn="l">
              <a:buNone/>
              <a:defRPr sz="1100"/>
            </a:lvl1pPr>
            <a:lvl2pPr>
              <a:defRPr sz="2000"/>
            </a:lvl2pPr>
            <a:lvl3pPr>
              <a:defRPr sz="1800"/>
            </a:lvl3pPr>
            <a:lvl4pPr>
              <a:defRPr sz="1600"/>
            </a:lvl4pPr>
            <a:lvl5pPr>
              <a:defRPr sz="1600"/>
            </a:lvl5pPr>
          </a:lstStyle>
          <a:p>
            <a:pPr lvl="0"/>
            <a:r>
              <a:rPr lang="lt-LT" dirty="0"/>
              <a:t>Skaitovo kontaktai</a:t>
            </a:r>
          </a:p>
          <a:p>
            <a:r>
              <a:rPr lang="lt-LT" dirty="0"/>
              <a:t>+3706 87 66 000</a:t>
            </a:r>
          </a:p>
          <a:p>
            <a:r>
              <a:rPr lang="lt-LT" dirty="0" err="1"/>
              <a:t>info@vilniausvystymas.lt</a:t>
            </a:r>
            <a:endParaRPr lang="lt-LT" dirty="0"/>
          </a:p>
        </p:txBody>
      </p:sp>
    </p:spTree>
    <p:extLst>
      <p:ext uri="{BB962C8B-B14F-4D97-AF65-F5344CB8AC3E}">
        <p14:creationId xmlns:p14="http://schemas.microsoft.com/office/powerpoint/2010/main" val="678946521"/>
      </p:ext>
    </p:extLst>
  </p:cSld>
  <p:clrMapOvr>
    <a:masterClrMapping/>
  </p:clrMapOvr>
  <p:hf hd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eturi turiniai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2E84-D29A-EF83-D7EB-0CB239FD539E}"/>
              </a:ext>
            </a:extLst>
          </p:cNvPr>
          <p:cNvSpPr>
            <a:spLocks noGrp="1"/>
          </p:cNvSpPr>
          <p:nvPr>
            <p:ph type="title"/>
          </p:nvPr>
        </p:nvSpPr>
        <p:spPr/>
        <p:txBody>
          <a:bodyPr/>
          <a:lstStyle/>
          <a:p>
            <a:r>
              <a:rPr lang="en-US"/>
              <a:t>Click to edit Master title style</a:t>
            </a:r>
            <a:endParaRPr lang="en-LT"/>
          </a:p>
        </p:txBody>
      </p:sp>
      <p:sp>
        <p:nvSpPr>
          <p:cNvPr id="3" name="Content Placeholder 2">
            <a:extLst>
              <a:ext uri="{FF2B5EF4-FFF2-40B4-BE49-F238E27FC236}">
                <a16:creationId xmlns:a16="http://schemas.microsoft.com/office/drawing/2014/main" id="{ABFD1E55-8EBC-A1EA-45D4-890D8395502F}"/>
              </a:ext>
            </a:extLst>
          </p:cNvPr>
          <p:cNvSpPr>
            <a:spLocks noGrp="1"/>
          </p:cNvSpPr>
          <p:nvPr>
            <p:ph sz="half" idx="1"/>
          </p:nvPr>
        </p:nvSpPr>
        <p:spPr>
          <a:xfrm>
            <a:off x="576264" y="1821628"/>
            <a:ext cx="5219700" cy="2207362"/>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T" dirty="0"/>
          </a:p>
        </p:txBody>
      </p:sp>
      <p:sp>
        <p:nvSpPr>
          <p:cNvPr id="4" name="Content Placeholder 3">
            <a:extLst>
              <a:ext uri="{FF2B5EF4-FFF2-40B4-BE49-F238E27FC236}">
                <a16:creationId xmlns:a16="http://schemas.microsoft.com/office/drawing/2014/main" id="{EA4AB8E5-5915-86A9-2150-F3FC22757107}"/>
              </a:ext>
            </a:extLst>
          </p:cNvPr>
          <p:cNvSpPr>
            <a:spLocks noGrp="1"/>
          </p:cNvSpPr>
          <p:nvPr>
            <p:ph sz="half" idx="2"/>
          </p:nvPr>
        </p:nvSpPr>
        <p:spPr>
          <a:xfrm>
            <a:off x="5975350" y="1821628"/>
            <a:ext cx="5221288" cy="2207362"/>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T"/>
          </a:p>
        </p:txBody>
      </p:sp>
      <p:sp>
        <p:nvSpPr>
          <p:cNvPr id="5" name="Date Placeholder 4">
            <a:extLst>
              <a:ext uri="{FF2B5EF4-FFF2-40B4-BE49-F238E27FC236}">
                <a16:creationId xmlns:a16="http://schemas.microsoft.com/office/drawing/2014/main" id="{DE729100-C1F8-829C-5F68-F1AFB3278F24}"/>
              </a:ext>
            </a:extLst>
          </p:cNvPr>
          <p:cNvSpPr>
            <a:spLocks noGrp="1"/>
          </p:cNvSpPr>
          <p:nvPr>
            <p:ph type="dt" sz="half" idx="10"/>
          </p:nvPr>
        </p:nvSpPr>
        <p:spPr/>
        <p:txBody>
          <a:bodyPr/>
          <a:lstStyle/>
          <a:p>
            <a:r>
              <a:rPr lang="en-US"/>
              <a:t>2022-11-09</a:t>
            </a:r>
            <a:endParaRPr lang="en-LT"/>
          </a:p>
        </p:txBody>
      </p:sp>
      <p:sp>
        <p:nvSpPr>
          <p:cNvPr id="6" name="Footer Placeholder 5">
            <a:extLst>
              <a:ext uri="{FF2B5EF4-FFF2-40B4-BE49-F238E27FC236}">
                <a16:creationId xmlns:a16="http://schemas.microsoft.com/office/drawing/2014/main" id="{1D82E1C4-5D1A-0703-C61F-C0A6D2813827}"/>
              </a:ext>
            </a:extLst>
          </p:cNvPr>
          <p:cNvSpPr>
            <a:spLocks noGrp="1"/>
          </p:cNvSpPr>
          <p:nvPr>
            <p:ph type="ftr" sz="quarter" idx="11"/>
          </p:nvPr>
        </p:nvSpPr>
        <p:spPr/>
        <p:txBody>
          <a:bodyPr/>
          <a:lstStyle/>
          <a:p>
            <a:r>
              <a:rPr lang="en-GB"/>
              <a:t>VILNIAUS VYSTYMO KOMPANIJA</a:t>
            </a:r>
            <a:endParaRPr lang="en-LT"/>
          </a:p>
        </p:txBody>
      </p:sp>
      <p:sp>
        <p:nvSpPr>
          <p:cNvPr id="7" name="Slide Number Placeholder 6">
            <a:extLst>
              <a:ext uri="{FF2B5EF4-FFF2-40B4-BE49-F238E27FC236}">
                <a16:creationId xmlns:a16="http://schemas.microsoft.com/office/drawing/2014/main" id="{57AB934B-05F7-BCEF-055D-08FBA53D5E47}"/>
              </a:ext>
            </a:extLst>
          </p:cNvPr>
          <p:cNvSpPr>
            <a:spLocks noGrp="1"/>
          </p:cNvSpPr>
          <p:nvPr>
            <p:ph type="sldNum" sz="quarter" idx="12"/>
          </p:nvPr>
        </p:nvSpPr>
        <p:spPr/>
        <p:txBody>
          <a:bodyPr/>
          <a:lstStyle/>
          <a:p>
            <a:fld id="{96A2724C-3255-754F-837D-4B9E719020A6}" type="slidenum">
              <a:rPr lang="en-LT" smtClean="0"/>
              <a:t>‹#›</a:t>
            </a:fld>
            <a:endParaRPr lang="en-LT"/>
          </a:p>
        </p:txBody>
      </p:sp>
      <p:sp>
        <p:nvSpPr>
          <p:cNvPr id="8" name="Content Placeholder 2">
            <a:extLst>
              <a:ext uri="{FF2B5EF4-FFF2-40B4-BE49-F238E27FC236}">
                <a16:creationId xmlns:a16="http://schemas.microsoft.com/office/drawing/2014/main" id="{BA552BF8-287C-B12A-7BE5-B0459488191D}"/>
              </a:ext>
            </a:extLst>
          </p:cNvPr>
          <p:cNvSpPr>
            <a:spLocks noGrp="1"/>
          </p:cNvSpPr>
          <p:nvPr>
            <p:ph sz="half" idx="13"/>
          </p:nvPr>
        </p:nvSpPr>
        <p:spPr>
          <a:xfrm>
            <a:off x="584399" y="4101364"/>
            <a:ext cx="5219700" cy="2207362"/>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T" dirty="0"/>
          </a:p>
        </p:txBody>
      </p:sp>
      <p:sp>
        <p:nvSpPr>
          <p:cNvPr id="9" name="Content Placeholder 3">
            <a:extLst>
              <a:ext uri="{FF2B5EF4-FFF2-40B4-BE49-F238E27FC236}">
                <a16:creationId xmlns:a16="http://schemas.microsoft.com/office/drawing/2014/main" id="{4DD48963-FB7F-0CFF-1181-18F821BC8D57}"/>
              </a:ext>
            </a:extLst>
          </p:cNvPr>
          <p:cNvSpPr>
            <a:spLocks noGrp="1"/>
          </p:cNvSpPr>
          <p:nvPr>
            <p:ph sz="half" idx="14"/>
          </p:nvPr>
        </p:nvSpPr>
        <p:spPr>
          <a:xfrm>
            <a:off x="5983485" y="4101364"/>
            <a:ext cx="5221288" cy="2207362"/>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T" dirty="0"/>
          </a:p>
        </p:txBody>
      </p:sp>
    </p:spTree>
    <p:extLst>
      <p:ext uri="{BB962C8B-B14F-4D97-AF65-F5344CB8AC3E}">
        <p14:creationId xmlns:p14="http://schemas.microsoft.com/office/powerpoint/2010/main" val="2550600060"/>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image" Target="../media/image4.svg"/><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image" Target="../media/image3.png"/><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image" Target="../media/image2.svg"/><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1.pn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6.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image" Target="../media/image4.svg"/><Relationship Id="rId3" Type="http://schemas.openxmlformats.org/officeDocument/2006/relationships/slideLayout" Target="../slideLayouts/slideLayout43.xml"/><Relationship Id="rId21" Type="http://schemas.openxmlformats.org/officeDocument/2006/relationships/theme" Target="../theme/theme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image" Target="../media/image3.png"/><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image" Target="../media/image2.svg"/><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image" Target="../media/image1.png"/><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image" Target="../media/image7.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image" Target="../media/image11.svg"/><Relationship Id="rId3" Type="http://schemas.openxmlformats.org/officeDocument/2006/relationships/slideLayout" Target="../slideLayouts/slideLayout63.xml"/><Relationship Id="rId21" Type="http://schemas.openxmlformats.org/officeDocument/2006/relationships/theme" Target="../theme/theme4.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image" Target="../media/image10.png"/><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image" Target="../media/image2.svg"/><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image" Target="../media/image1.png"/><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image" Target="../media/image9.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841F9A-3D83-3644-0A41-9EC9E5F6BB7D}"/>
              </a:ext>
            </a:extLst>
          </p:cNvPr>
          <p:cNvSpPr>
            <a:spLocks noGrp="1"/>
          </p:cNvSpPr>
          <p:nvPr>
            <p:ph type="title"/>
          </p:nvPr>
        </p:nvSpPr>
        <p:spPr>
          <a:xfrm>
            <a:off x="576263" y="549275"/>
            <a:ext cx="10620375" cy="1139753"/>
          </a:xfrm>
          <a:prstGeom prst="rect">
            <a:avLst/>
          </a:prstGeom>
        </p:spPr>
        <p:txBody>
          <a:bodyPr vert="horz" lIns="91440" tIns="45720" rIns="91440" bIns="45720" rtlCol="0" anchor="t">
            <a:normAutofit/>
          </a:bodyPr>
          <a:lstStyle/>
          <a:p>
            <a:r>
              <a:rPr lang="lt-LT" dirty="0"/>
              <a:t>Spustelėję redaguokite stilių</a:t>
            </a:r>
            <a:endParaRPr lang="en-LT" dirty="0"/>
          </a:p>
        </p:txBody>
      </p:sp>
      <p:sp>
        <p:nvSpPr>
          <p:cNvPr id="3" name="Text Placeholder 2">
            <a:extLst>
              <a:ext uri="{FF2B5EF4-FFF2-40B4-BE49-F238E27FC236}">
                <a16:creationId xmlns:a16="http://schemas.microsoft.com/office/drawing/2014/main" id="{48B28D38-923C-37B5-13B5-6FF27F687C0F}"/>
              </a:ext>
            </a:extLst>
          </p:cNvPr>
          <p:cNvSpPr>
            <a:spLocks noGrp="1"/>
          </p:cNvSpPr>
          <p:nvPr>
            <p:ph type="body" idx="1"/>
          </p:nvPr>
        </p:nvSpPr>
        <p:spPr>
          <a:xfrm>
            <a:off x="576264" y="1825625"/>
            <a:ext cx="10620372" cy="4483100"/>
          </a:xfrm>
          <a:prstGeom prst="rect">
            <a:avLst/>
          </a:prstGeom>
        </p:spPr>
        <p:txBody>
          <a:bodyPr vert="horz" lIns="91440" tIns="45720" rIns="91440" bIns="45720" rtlCol="0">
            <a:normAutofit/>
          </a:body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4" name="Date Placeholder 3">
            <a:extLst>
              <a:ext uri="{FF2B5EF4-FFF2-40B4-BE49-F238E27FC236}">
                <a16:creationId xmlns:a16="http://schemas.microsoft.com/office/drawing/2014/main" id="{33FA8045-E81E-AA3C-9A7E-F73D73C9EA72}"/>
              </a:ext>
            </a:extLst>
          </p:cNvPr>
          <p:cNvSpPr>
            <a:spLocks noGrp="1"/>
          </p:cNvSpPr>
          <p:nvPr>
            <p:ph type="dt" sz="half" idx="2"/>
          </p:nvPr>
        </p:nvSpPr>
        <p:spPr>
          <a:xfrm>
            <a:off x="576263" y="6356350"/>
            <a:ext cx="2519362"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2022-11-09</a:t>
            </a:r>
            <a:endParaRPr lang="en-LT"/>
          </a:p>
        </p:txBody>
      </p:sp>
      <p:sp>
        <p:nvSpPr>
          <p:cNvPr id="5" name="Footer Placeholder 4">
            <a:extLst>
              <a:ext uri="{FF2B5EF4-FFF2-40B4-BE49-F238E27FC236}">
                <a16:creationId xmlns:a16="http://schemas.microsoft.com/office/drawing/2014/main" id="{C8D1E0A6-B129-7441-D7C1-7694E1F22B44}"/>
              </a:ext>
            </a:extLst>
          </p:cNvPr>
          <p:cNvSpPr>
            <a:spLocks noGrp="1"/>
          </p:cNvSpPr>
          <p:nvPr>
            <p:ph type="ftr" sz="quarter" idx="3"/>
          </p:nvPr>
        </p:nvSpPr>
        <p:spPr>
          <a:xfrm>
            <a:off x="3276600" y="6356350"/>
            <a:ext cx="792003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GB"/>
              <a:t>VILNIAUS VYSTYMO KOMPANIJA</a:t>
            </a:r>
            <a:endParaRPr lang="en-LT" dirty="0"/>
          </a:p>
        </p:txBody>
      </p:sp>
      <p:sp>
        <p:nvSpPr>
          <p:cNvPr id="6" name="Slide Number Placeholder 5">
            <a:extLst>
              <a:ext uri="{FF2B5EF4-FFF2-40B4-BE49-F238E27FC236}">
                <a16:creationId xmlns:a16="http://schemas.microsoft.com/office/drawing/2014/main" id="{D69BBD5E-2EAB-EC88-F694-2E50F4AA9754}"/>
              </a:ext>
            </a:extLst>
          </p:cNvPr>
          <p:cNvSpPr>
            <a:spLocks noGrp="1"/>
          </p:cNvSpPr>
          <p:nvPr>
            <p:ph type="sldNum" sz="quarter" idx="4"/>
          </p:nvPr>
        </p:nvSpPr>
        <p:spPr>
          <a:xfrm>
            <a:off x="11390706" y="6356350"/>
            <a:ext cx="58519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6A2724C-3255-754F-837D-4B9E719020A6}" type="slidenum">
              <a:rPr lang="en-LT" smtClean="0"/>
              <a:pPr/>
              <a:t>‹#›</a:t>
            </a:fld>
            <a:endParaRPr lang="en-LT"/>
          </a:p>
        </p:txBody>
      </p:sp>
      <p:pic>
        <p:nvPicPr>
          <p:cNvPr id="70" name="Grafinis elementas 69">
            <a:extLst>
              <a:ext uri="{FF2B5EF4-FFF2-40B4-BE49-F238E27FC236}">
                <a16:creationId xmlns:a16="http://schemas.microsoft.com/office/drawing/2014/main" id="{0DB3BE5B-502C-2068-87AB-831ACD19A715}"/>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flipV="1">
            <a:off x="576263" y="7142437"/>
            <a:ext cx="10620372" cy="678524"/>
          </a:xfrm>
          <a:prstGeom prst="rect">
            <a:avLst/>
          </a:prstGeom>
        </p:spPr>
      </p:pic>
      <p:sp>
        <p:nvSpPr>
          <p:cNvPr id="7" name="Grafinis elementas 6">
            <a:extLst>
              <a:ext uri="{FF2B5EF4-FFF2-40B4-BE49-F238E27FC236}">
                <a16:creationId xmlns:a16="http://schemas.microsoft.com/office/drawing/2014/main" id="{0B96FD18-417C-82E8-B188-0A664B7D6828}"/>
              </a:ext>
            </a:extLst>
          </p:cNvPr>
          <p:cNvSpPr/>
          <p:nvPr userDrawn="1"/>
        </p:nvSpPr>
        <p:spPr>
          <a:xfrm>
            <a:off x="11496600" y="549275"/>
            <a:ext cx="365126" cy="365126"/>
          </a:xfrm>
          <a:custGeom>
            <a:avLst/>
            <a:gdLst>
              <a:gd name="connsiteX0" fmla="*/ 536018 w 584750"/>
              <a:gd name="connsiteY0" fmla="*/ 0 h 584750"/>
              <a:gd name="connsiteX1" fmla="*/ 48732 w 584750"/>
              <a:gd name="connsiteY1" fmla="*/ 0 h 584750"/>
              <a:gd name="connsiteX2" fmla="*/ 0 w 584750"/>
              <a:gd name="connsiteY2" fmla="*/ 48732 h 584750"/>
              <a:gd name="connsiteX3" fmla="*/ 0 w 584750"/>
              <a:gd name="connsiteY3" fmla="*/ 536018 h 584750"/>
              <a:gd name="connsiteX4" fmla="*/ 48732 w 584750"/>
              <a:gd name="connsiteY4" fmla="*/ 584750 h 584750"/>
              <a:gd name="connsiteX5" fmla="*/ 536018 w 584750"/>
              <a:gd name="connsiteY5" fmla="*/ 584750 h 584750"/>
              <a:gd name="connsiteX6" fmla="*/ 584750 w 584750"/>
              <a:gd name="connsiteY6" fmla="*/ 536018 h 584750"/>
              <a:gd name="connsiteX7" fmla="*/ 584750 w 584750"/>
              <a:gd name="connsiteY7" fmla="*/ 48732 h 584750"/>
              <a:gd name="connsiteX8" fmla="*/ 536018 w 584750"/>
              <a:gd name="connsiteY8" fmla="*/ 0 h 584750"/>
              <a:gd name="connsiteX9" fmla="*/ 124397 w 584750"/>
              <a:gd name="connsiteY9" fmla="*/ 212210 h 584750"/>
              <a:gd name="connsiteX10" fmla="*/ 131754 w 584750"/>
              <a:gd name="connsiteY10" fmla="*/ 153383 h 584750"/>
              <a:gd name="connsiteX11" fmla="*/ 143390 w 584750"/>
              <a:gd name="connsiteY11" fmla="*/ 139968 h 584750"/>
              <a:gd name="connsiteX12" fmla="*/ 202046 w 584750"/>
              <a:gd name="connsiteY12" fmla="*/ 126416 h 584750"/>
              <a:gd name="connsiteX13" fmla="*/ 220492 w 584750"/>
              <a:gd name="connsiteY13" fmla="*/ 138188 h 584750"/>
              <a:gd name="connsiteX14" fmla="*/ 229526 w 584750"/>
              <a:gd name="connsiteY14" fmla="*/ 172615 h 584750"/>
              <a:gd name="connsiteX15" fmla="*/ 230587 w 584750"/>
              <a:gd name="connsiteY15" fmla="*/ 176722 h 584750"/>
              <a:gd name="connsiteX16" fmla="*/ 235515 w 584750"/>
              <a:gd name="connsiteY16" fmla="*/ 175901 h 584750"/>
              <a:gd name="connsiteX17" fmla="*/ 246945 w 584750"/>
              <a:gd name="connsiteY17" fmla="*/ 131173 h 584750"/>
              <a:gd name="connsiteX18" fmla="*/ 261627 w 584750"/>
              <a:gd name="connsiteY18" fmla="*/ 119092 h 584750"/>
              <a:gd name="connsiteX19" fmla="*/ 321002 w 584750"/>
              <a:gd name="connsiteY19" fmla="*/ 119092 h 584750"/>
              <a:gd name="connsiteX20" fmla="*/ 335717 w 584750"/>
              <a:gd name="connsiteY20" fmla="*/ 131173 h 584750"/>
              <a:gd name="connsiteX21" fmla="*/ 347147 w 584750"/>
              <a:gd name="connsiteY21" fmla="*/ 175901 h 584750"/>
              <a:gd name="connsiteX22" fmla="*/ 352075 w 584750"/>
              <a:gd name="connsiteY22" fmla="*/ 176722 h 584750"/>
              <a:gd name="connsiteX23" fmla="*/ 362171 w 584750"/>
              <a:gd name="connsiteY23" fmla="*/ 138188 h 584750"/>
              <a:gd name="connsiteX24" fmla="*/ 380616 w 584750"/>
              <a:gd name="connsiteY24" fmla="*/ 126416 h 584750"/>
              <a:gd name="connsiteX25" fmla="*/ 439273 w 584750"/>
              <a:gd name="connsiteY25" fmla="*/ 139968 h 584750"/>
              <a:gd name="connsiteX26" fmla="*/ 450908 w 584750"/>
              <a:gd name="connsiteY26" fmla="*/ 153383 h 584750"/>
              <a:gd name="connsiteX27" fmla="*/ 457992 w 584750"/>
              <a:gd name="connsiteY27" fmla="*/ 209986 h 584750"/>
              <a:gd name="connsiteX28" fmla="*/ 460901 w 584750"/>
              <a:gd name="connsiteY28" fmla="*/ 234146 h 584750"/>
              <a:gd name="connsiteX29" fmla="*/ 455015 w 584750"/>
              <a:gd name="connsiteY29" fmla="*/ 234865 h 584750"/>
              <a:gd name="connsiteX30" fmla="*/ 451764 w 584750"/>
              <a:gd name="connsiteY30" fmla="*/ 235070 h 584750"/>
              <a:gd name="connsiteX31" fmla="*/ 426268 w 584750"/>
              <a:gd name="connsiteY31" fmla="*/ 215324 h 584750"/>
              <a:gd name="connsiteX32" fmla="*/ 424044 w 584750"/>
              <a:gd name="connsiteY32" fmla="*/ 197221 h 584750"/>
              <a:gd name="connsiteX33" fmla="*/ 420451 w 584750"/>
              <a:gd name="connsiteY33" fmla="*/ 168132 h 584750"/>
              <a:gd name="connsiteX34" fmla="*/ 389446 w 584750"/>
              <a:gd name="connsiteY34" fmla="*/ 160775 h 584750"/>
              <a:gd name="connsiteX35" fmla="*/ 384278 w 584750"/>
              <a:gd name="connsiteY35" fmla="*/ 180658 h 584750"/>
              <a:gd name="connsiteX36" fmla="*/ 379384 w 584750"/>
              <a:gd name="connsiteY36" fmla="*/ 199480 h 584750"/>
              <a:gd name="connsiteX37" fmla="*/ 363779 w 584750"/>
              <a:gd name="connsiteY37" fmla="*/ 211492 h 584750"/>
              <a:gd name="connsiteX38" fmla="*/ 360357 w 584750"/>
              <a:gd name="connsiteY38" fmla="*/ 211115 h 584750"/>
              <a:gd name="connsiteX39" fmla="*/ 332227 w 584750"/>
              <a:gd name="connsiteY39" fmla="*/ 206221 h 584750"/>
              <a:gd name="connsiteX40" fmla="*/ 318572 w 584750"/>
              <a:gd name="connsiteY40" fmla="*/ 194107 h 584750"/>
              <a:gd name="connsiteX41" fmla="*/ 307553 w 584750"/>
              <a:gd name="connsiteY41" fmla="*/ 150542 h 584750"/>
              <a:gd name="connsiteX42" fmla="*/ 275110 w 584750"/>
              <a:gd name="connsiteY42" fmla="*/ 150542 h 584750"/>
              <a:gd name="connsiteX43" fmla="*/ 264091 w 584750"/>
              <a:gd name="connsiteY43" fmla="*/ 194107 h 584750"/>
              <a:gd name="connsiteX44" fmla="*/ 250470 w 584750"/>
              <a:gd name="connsiteY44" fmla="*/ 206221 h 584750"/>
              <a:gd name="connsiteX45" fmla="*/ 222340 w 584750"/>
              <a:gd name="connsiteY45" fmla="*/ 211115 h 584750"/>
              <a:gd name="connsiteX46" fmla="*/ 218918 w 584750"/>
              <a:gd name="connsiteY46" fmla="*/ 211492 h 584750"/>
              <a:gd name="connsiteX47" fmla="*/ 203312 w 584750"/>
              <a:gd name="connsiteY47" fmla="*/ 199480 h 584750"/>
              <a:gd name="connsiteX48" fmla="*/ 197050 w 584750"/>
              <a:gd name="connsiteY48" fmla="*/ 175319 h 584750"/>
              <a:gd name="connsiteX49" fmla="*/ 193251 w 584750"/>
              <a:gd name="connsiteY49" fmla="*/ 160775 h 584750"/>
              <a:gd name="connsiteX50" fmla="*/ 162246 w 584750"/>
              <a:gd name="connsiteY50" fmla="*/ 168132 h 584750"/>
              <a:gd name="connsiteX51" fmla="*/ 158653 w 584750"/>
              <a:gd name="connsiteY51" fmla="*/ 197221 h 584750"/>
              <a:gd name="connsiteX52" fmla="*/ 156428 w 584750"/>
              <a:gd name="connsiteY52" fmla="*/ 215324 h 584750"/>
              <a:gd name="connsiteX53" fmla="*/ 130899 w 584750"/>
              <a:gd name="connsiteY53" fmla="*/ 235070 h 584750"/>
              <a:gd name="connsiteX54" fmla="*/ 127648 w 584750"/>
              <a:gd name="connsiteY54" fmla="*/ 234865 h 584750"/>
              <a:gd name="connsiteX55" fmla="*/ 121762 w 584750"/>
              <a:gd name="connsiteY55" fmla="*/ 234146 h 584750"/>
              <a:gd name="connsiteX56" fmla="*/ 124397 w 584750"/>
              <a:gd name="connsiteY56" fmla="*/ 212210 h 584750"/>
              <a:gd name="connsiteX57" fmla="*/ 104000 w 584750"/>
              <a:gd name="connsiteY57" fmla="*/ 338113 h 584750"/>
              <a:gd name="connsiteX58" fmla="*/ 110297 w 584750"/>
              <a:gd name="connsiteY58" fmla="*/ 325074 h 584750"/>
              <a:gd name="connsiteX59" fmla="*/ 117450 w 584750"/>
              <a:gd name="connsiteY59" fmla="*/ 310667 h 584750"/>
              <a:gd name="connsiteX60" fmla="*/ 120735 w 584750"/>
              <a:gd name="connsiteY60" fmla="*/ 304165 h 584750"/>
              <a:gd name="connsiteX61" fmla="*/ 122378 w 584750"/>
              <a:gd name="connsiteY61" fmla="*/ 301529 h 584750"/>
              <a:gd name="connsiteX62" fmla="*/ 175387 w 584750"/>
              <a:gd name="connsiteY62" fmla="*/ 278361 h 584750"/>
              <a:gd name="connsiteX63" fmla="*/ 187228 w 584750"/>
              <a:gd name="connsiteY63" fmla="*/ 280791 h 584750"/>
              <a:gd name="connsiteX64" fmla="*/ 192293 w 584750"/>
              <a:gd name="connsiteY64" fmla="*/ 284898 h 584750"/>
              <a:gd name="connsiteX65" fmla="*/ 210602 w 584750"/>
              <a:gd name="connsiteY65" fmla="*/ 308442 h 584750"/>
              <a:gd name="connsiteX66" fmla="*/ 210670 w 584750"/>
              <a:gd name="connsiteY66" fmla="*/ 308442 h 584750"/>
              <a:gd name="connsiteX67" fmla="*/ 234283 w 584750"/>
              <a:gd name="connsiteY67" fmla="*/ 302248 h 584750"/>
              <a:gd name="connsiteX68" fmla="*/ 254885 w 584750"/>
              <a:gd name="connsiteY68" fmla="*/ 266965 h 584750"/>
              <a:gd name="connsiteX69" fmla="*/ 257520 w 584750"/>
              <a:gd name="connsiteY69" fmla="*/ 263783 h 584750"/>
              <a:gd name="connsiteX70" fmla="*/ 289689 w 584750"/>
              <a:gd name="connsiteY70" fmla="*/ 254269 h 584750"/>
              <a:gd name="connsiteX71" fmla="*/ 289689 w 584750"/>
              <a:gd name="connsiteY71" fmla="*/ 254200 h 584750"/>
              <a:gd name="connsiteX72" fmla="*/ 291263 w 584750"/>
              <a:gd name="connsiteY72" fmla="*/ 254200 h 584750"/>
              <a:gd name="connsiteX73" fmla="*/ 292837 w 584750"/>
              <a:gd name="connsiteY73" fmla="*/ 254200 h 584750"/>
              <a:gd name="connsiteX74" fmla="*/ 292837 w 584750"/>
              <a:gd name="connsiteY74" fmla="*/ 254269 h 584750"/>
              <a:gd name="connsiteX75" fmla="*/ 324869 w 584750"/>
              <a:gd name="connsiteY75" fmla="*/ 263612 h 584750"/>
              <a:gd name="connsiteX76" fmla="*/ 327538 w 584750"/>
              <a:gd name="connsiteY76" fmla="*/ 266794 h 584750"/>
              <a:gd name="connsiteX77" fmla="*/ 348242 w 584750"/>
              <a:gd name="connsiteY77" fmla="*/ 302248 h 584750"/>
              <a:gd name="connsiteX78" fmla="*/ 371890 w 584750"/>
              <a:gd name="connsiteY78" fmla="*/ 308442 h 584750"/>
              <a:gd name="connsiteX79" fmla="*/ 371958 w 584750"/>
              <a:gd name="connsiteY79" fmla="*/ 308442 h 584750"/>
              <a:gd name="connsiteX80" fmla="*/ 390301 w 584750"/>
              <a:gd name="connsiteY80" fmla="*/ 284898 h 584750"/>
              <a:gd name="connsiteX81" fmla="*/ 392662 w 584750"/>
              <a:gd name="connsiteY81" fmla="*/ 282160 h 584750"/>
              <a:gd name="connsiteX82" fmla="*/ 395332 w 584750"/>
              <a:gd name="connsiteY82" fmla="*/ 280791 h 584750"/>
              <a:gd name="connsiteX83" fmla="*/ 407173 w 584750"/>
              <a:gd name="connsiteY83" fmla="*/ 278361 h 584750"/>
              <a:gd name="connsiteX84" fmla="*/ 460080 w 584750"/>
              <a:gd name="connsiteY84" fmla="*/ 301393 h 584750"/>
              <a:gd name="connsiteX85" fmla="*/ 461756 w 584750"/>
              <a:gd name="connsiteY85" fmla="*/ 303993 h 584750"/>
              <a:gd name="connsiteX86" fmla="*/ 465076 w 584750"/>
              <a:gd name="connsiteY86" fmla="*/ 310632 h 584750"/>
              <a:gd name="connsiteX87" fmla="*/ 472228 w 584750"/>
              <a:gd name="connsiteY87" fmla="*/ 325040 h 584750"/>
              <a:gd name="connsiteX88" fmla="*/ 479244 w 584750"/>
              <a:gd name="connsiteY88" fmla="*/ 339482 h 584750"/>
              <a:gd name="connsiteX89" fmla="*/ 477807 w 584750"/>
              <a:gd name="connsiteY89" fmla="*/ 340166 h 584750"/>
              <a:gd name="connsiteX90" fmla="*/ 464357 w 584750"/>
              <a:gd name="connsiteY90" fmla="*/ 343349 h 584750"/>
              <a:gd name="connsiteX91" fmla="*/ 437048 w 584750"/>
              <a:gd name="connsiteY91" fmla="*/ 326477 h 584750"/>
              <a:gd name="connsiteX92" fmla="*/ 434139 w 584750"/>
              <a:gd name="connsiteY92" fmla="*/ 320659 h 584750"/>
              <a:gd name="connsiteX93" fmla="*/ 410732 w 584750"/>
              <a:gd name="connsiteY93" fmla="*/ 310701 h 584750"/>
              <a:gd name="connsiteX94" fmla="*/ 390130 w 584750"/>
              <a:gd name="connsiteY94" fmla="*/ 336196 h 584750"/>
              <a:gd name="connsiteX95" fmla="*/ 372471 w 584750"/>
              <a:gd name="connsiteY95" fmla="*/ 340337 h 584750"/>
              <a:gd name="connsiteX96" fmla="*/ 323671 w 584750"/>
              <a:gd name="connsiteY96" fmla="*/ 323431 h 584750"/>
              <a:gd name="connsiteX97" fmla="*/ 302419 w 584750"/>
              <a:gd name="connsiteY97" fmla="*/ 287362 h 584750"/>
              <a:gd name="connsiteX98" fmla="*/ 291468 w 584750"/>
              <a:gd name="connsiteY98" fmla="*/ 286335 h 584750"/>
              <a:gd name="connsiteX99" fmla="*/ 290510 w 584750"/>
              <a:gd name="connsiteY99" fmla="*/ 286335 h 584750"/>
              <a:gd name="connsiteX100" fmla="*/ 280004 w 584750"/>
              <a:gd name="connsiteY100" fmla="*/ 287362 h 584750"/>
              <a:gd name="connsiteX101" fmla="*/ 258889 w 584750"/>
              <a:gd name="connsiteY101" fmla="*/ 323260 h 584750"/>
              <a:gd name="connsiteX102" fmla="*/ 209986 w 584750"/>
              <a:gd name="connsiteY102" fmla="*/ 340337 h 584750"/>
              <a:gd name="connsiteX103" fmla="*/ 192327 w 584750"/>
              <a:gd name="connsiteY103" fmla="*/ 336196 h 584750"/>
              <a:gd name="connsiteX104" fmla="*/ 171726 w 584750"/>
              <a:gd name="connsiteY104" fmla="*/ 310701 h 584750"/>
              <a:gd name="connsiteX105" fmla="*/ 148352 w 584750"/>
              <a:gd name="connsiteY105" fmla="*/ 320659 h 584750"/>
              <a:gd name="connsiteX106" fmla="*/ 145409 w 584750"/>
              <a:gd name="connsiteY106" fmla="*/ 326477 h 584750"/>
              <a:gd name="connsiteX107" fmla="*/ 107320 w 584750"/>
              <a:gd name="connsiteY107" fmla="*/ 341501 h 584750"/>
              <a:gd name="connsiteX108" fmla="*/ 103487 w 584750"/>
              <a:gd name="connsiteY108" fmla="*/ 339618 h 584750"/>
              <a:gd name="connsiteX109" fmla="*/ 103932 w 584750"/>
              <a:gd name="connsiteY109" fmla="*/ 338078 h 584750"/>
              <a:gd name="connsiteX110" fmla="*/ 493001 w 584750"/>
              <a:gd name="connsiteY110" fmla="*/ 463194 h 584750"/>
              <a:gd name="connsiteX111" fmla="*/ 477396 w 584750"/>
              <a:gd name="connsiteY111" fmla="*/ 466821 h 584750"/>
              <a:gd name="connsiteX112" fmla="*/ 451148 w 584750"/>
              <a:gd name="connsiteY112" fmla="*/ 454878 h 584750"/>
              <a:gd name="connsiteX113" fmla="*/ 433181 w 584750"/>
              <a:gd name="connsiteY113" fmla="*/ 441360 h 584750"/>
              <a:gd name="connsiteX114" fmla="*/ 424078 w 584750"/>
              <a:gd name="connsiteY114" fmla="*/ 439991 h 584750"/>
              <a:gd name="connsiteX115" fmla="*/ 402621 w 584750"/>
              <a:gd name="connsiteY115" fmla="*/ 444201 h 584750"/>
              <a:gd name="connsiteX116" fmla="*/ 373601 w 584750"/>
              <a:gd name="connsiteY116" fmla="*/ 449471 h 584750"/>
              <a:gd name="connsiteX117" fmla="*/ 361726 w 584750"/>
              <a:gd name="connsiteY117" fmla="*/ 448205 h 584750"/>
              <a:gd name="connsiteX118" fmla="*/ 325895 w 584750"/>
              <a:gd name="connsiteY118" fmla="*/ 428459 h 584750"/>
              <a:gd name="connsiteX119" fmla="*/ 291366 w 584750"/>
              <a:gd name="connsiteY119" fmla="*/ 412032 h 584750"/>
              <a:gd name="connsiteX120" fmla="*/ 256904 w 584750"/>
              <a:gd name="connsiteY120" fmla="*/ 428390 h 584750"/>
              <a:gd name="connsiteX121" fmla="*/ 220971 w 584750"/>
              <a:gd name="connsiteY121" fmla="*/ 448205 h 584750"/>
              <a:gd name="connsiteX122" fmla="*/ 209096 w 584750"/>
              <a:gd name="connsiteY122" fmla="*/ 449471 h 584750"/>
              <a:gd name="connsiteX123" fmla="*/ 180213 w 584750"/>
              <a:gd name="connsiteY123" fmla="*/ 444235 h 584750"/>
              <a:gd name="connsiteX124" fmla="*/ 158619 w 584750"/>
              <a:gd name="connsiteY124" fmla="*/ 439991 h 584750"/>
              <a:gd name="connsiteX125" fmla="*/ 149516 w 584750"/>
              <a:gd name="connsiteY125" fmla="*/ 441360 h 584750"/>
              <a:gd name="connsiteX126" fmla="*/ 131549 w 584750"/>
              <a:gd name="connsiteY126" fmla="*/ 454878 h 584750"/>
              <a:gd name="connsiteX127" fmla="*/ 105267 w 584750"/>
              <a:gd name="connsiteY127" fmla="*/ 466821 h 584750"/>
              <a:gd name="connsiteX128" fmla="*/ 89935 w 584750"/>
              <a:gd name="connsiteY128" fmla="*/ 463331 h 584750"/>
              <a:gd name="connsiteX129" fmla="*/ 88532 w 584750"/>
              <a:gd name="connsiteY129" fmla="*/ 462646 h 584750"/>
              <a:gd name="connsiteX130" fmla="*/ 88943 w 584750"/>
              <a:gd name="connsiteY130" fmla="*/ 461072 h 584750"/>
              <a:gd name="connsiteX131" fmla="*/ 95240 w 584750"/>
              <a:gd name="connsiteY131" fmla="*/ 448034 h 584750"/>
              <a:gd name="connsiteX132" fmla="*/ 139625 w 584750"/>
              <a:gd name="connsiteY132" fmla="*/ 410800 h 584750"/>
              <a:gd name="connsiteX133" fmla="*/ 158516 w 584750"/>
              <a:gd name="connsiteY133" fmla="*/ 407857 h 584750"/>
              <a:gd name="connsiteX134" fmla="*/ 188837 w 584750"/>
              <a:gd name="connsiteY134" fmla="*/ 413298 h 584750"/>
              <a:gd name="connsiteX135" fmla="*/ 209096 w 584750"/>
              <a:gd name="connsiteY135" fmla="*/ 417371 h 584750"/>
              <a:gd name="connsiteX136" fmla="*/ 214264 w 584750"/>
              <a:gd name="connsiteY136" fmla="*/ 416857 h 584750"/>
              <a:gd name="connsiteX137" fmla="*/ 236987 w 584750"/>
              <a:gd name="connsiteY137" fmla="*/ 403237 h 584750"/>
              <a:gd name="connsiteX138" fmla="*/ 291366 w 584750"/>
              <a:gd name="connsiteY138" fmla="*/ 379932 h 584750"/>
              <a:gd name="connsiteX139" fmla="*/ 345710 w 584750"/>
              <a:gd name="connsiteY139" fmla="*/ 403203 h 584750"/>
              <a:gd name="connsiteX140" fmla="*/ 368468 w 584750"/>
              <a:gd name="connsiteY140" fmla="*/ 416857 h 584750"/>
              <a:gd name="connsiteX141" fmla="*/ 373635 w 584750"/>
              <a:gd name="connsiteY141" fmla="*/ 417371 h 584750"/>
              <a:gd name="connsiteX142" fmla="*/ 393655 w 584750"/>
              <a:gd name="connsiteY142" fmla="*/ 413367 h 584750"/>
              <a:gd name="connsiteX143" fmla="*/ 424181 w 584750"/>
              <a:gd name="connsiteY143" fmla="*/ 407857 h 584750"/>
              <a:gd name="connsiteX144" fmla="*/ 443071 w 584750"/>
              <a:gd name="connsiteY144" fmla="*/ 410800 h 584750"/>
              <a:gd name="connsiteX145" fmla="*/ 487457 w 584750"/>
              <a:gd name="connsiteY145" fmla="*/ 448034 h 584750"/>
              <a:gd name="connsiteX146" fmla="*/ 494438 w 584750"/>
              <a:gd name="connsiteY146" fmla="*/ 462475 h 584750"/>
              <a:gd name="connsiteX147" fmla="*/ 493001 w 584750"/>
              <a:gd name="connsiteY147" fmla="*/ 463160 h 58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584750" h="584750">
                <a:moveTo>
                  <a:pt x="536018" y="0"/>
                </a:moveTo>
                <a:lnTo>
                  <a:pt x="48732" y="0"/>
                </a:lnTo>
                <a:cubicBezTo>
                  <a:pt x="21799" y="0"/>
                  <a:pt x="0" y="21834"/>
                  <a:pt x="0" y="48732"/>
                </a:cubicBezTo>
                <a:lnTo>
                  <a:pt x="0" y="536018"/>
                </a:lnTo>
                <a:cubicBezTo>
                  <a:pt x="0" y="562917"/>
                  <a:pt x="21799" y="584750"/>
                  <a:pt x="48732" y="584750"/>
                </a:cubicBezTo>
                <a:lnTo>
                  <a:pt x="536018" y="584750"/>
                </a:lnTo>
                <a:cubicBezTo>
                  <a:pt x="562917" y="584750"/>
                  <a:pt x="584750" y="562951"/>
                  <a:pt x="584750" y="536018"/>
                </a:cubicBezTo>
                <a:lnTo>
                  <a:pt x="584750" y="48732"/>
                </a:lnTo>
                <a:cubicBezTo>
                  <a:pt x="584750" y="21834"/>
                  <a:pt x="562951" y="0"/>
                  <a:pt x="536018" y="0"/>
                </a:cubicBezTo>
                <a:close/>
                <a:moveTo>
                  <a:pt x="124397" y="212210"/>
                </a:moveTo>
                <a:cubicBezTo>
                  <a:pt x="127203" y="188905"/>
                  <a:pt x="128811" y="175730"/>
                  <a:pt x="131754" y="153383"/>
                </a:cubicBezTo>
                <a:cubicBezTo>
                  <a:pt x="132610" y="146983"/>
                  <a:pt x="137162" y="141747"/>
                  <a:pt x="143390" y="139968"/>
                </a:cubicBezTo>
                <a:cubicBezTo>
                  <a:pt x="167208" y="133294"/>
                  <a:pt x="179254" y="130522"/>
                  <a:pt x="202046" y="126416"/>
                </a:cubicBezTo>
                <a:cubicBezTo>
                  <a:pt x="210362" y="124910"/>
                  <a:pt x="218370" y="130214"/>
                  <a:pt x="220492" y="138188"/>
                </a:cubicBezTo>
                <a:cubicBezTo>
                  <a:pt x="224154" y="151980"/>
                  <a:pt x="226652" y="161493"/>
                  <a:pt x="229526" y="172615"/>
                </a:cubicBezTo>
                <a:lnTo>
                  <a:pt x="230587" y="176722"/>
                </a:lnTo>
                <a:cubicBezTo>
                  <a:pt x="232230" y="176414"/>
                  <a:pt x="233838" y="176140"/>
                  <a:pt x="235515" y="175901"/>
                </a:cubicBezTo>
                <a:cubicBezTo>
                  <a:pt x="239519" y="159748"/>
                  <a:pt x="242291" y="149105"/>
                  <a:pt x="246945" y="131173"/>
                </a:cubicBezTo>
                <a:cubicBezTo>
                  <a:pt x="248691" y="124499"/>
                  <a:pt x="254714" y="119503"/>
                  <a:pt x="261627" y="119092"/>
                </a:cubicBezTo>
                <a:cubicBezTo>
                  <a:pt x="286711" y="117552"/>
                  <a:pt x="296978" y="117621"/>
                  <a:pt x="321002" y="119092"/>
                </a:cubicBezTo>
                <a:cubicBezTo>
                  <a:pt x="327915" y="119503"/>
                  <a:pt x="333938" y="124465"/>
                  <a:pt x="335717" y="131173"/>
                </a:cubicBezTo>
                <a:cubicBezTo>
                  <a:pt x="340337" y="149105"/>
                  <a:pt x="343075" y="159748"/>
                  <a:pt x="347147" y="175901"/>
                </a:cubicBezTo>
                <a:cubicBezTo>
                  <a:pt x="348824" y="176140"/>
                  <a:pt x="350467" y="176414"/>
                  <a:pt x="352075" y="176722"/>
                </a:cubicBezTo>
                <a:cubicBezTo>
                  <a:pt x="352075" y="176722"/>
                  <a:pt x="358475" y="152014"/>
                  <a:pt x="362171" y="138188"/>
                </a:cubicBezTo>
                <a:cubicBezTo>
                  <a:pt x="364292" y="130214"/>
                  <a:pt x="372300" y="124910"/>
                  <a:pt x="380616" y="126416"/>
                </a:cubicBezTo>
                <a:cubicBezTo>
                  <a:pt x="403374" y="130522"/>
                  <a:pt x="415454" y="133294"/>
                  <a:pt x="439273" y="139968"/>
                </a:cubicBezTo>
                <a:cubicBezTo>
                  <a:pt x="445501" y="141713"/>
                  <a:pt x="450053" y="146983"/>
                  <a:pt x="450908" y="153383"/>
                </a:cubicBezTo>
                <a:cubicBezTo>
                  <a:pt x="453817" y="175319"/>
                  <a:pt x="455391" y="188392"/>
                  <a:pt x="457992" y="209986"/>
                </a:cubicBezTo>
                <a:lnTo>
                  <a:pt x="460901" y="234146"/>
                </a:lnTo>
                <a:lnTo>
                  <a:pt x="455015" y="234865"/>
                </a:lnTo>
                <a:cubicBezTo>
                  <a:pt x="453988" y="235002"/>
                  <a:pt x="452893" y="235070"/>
                  <a:pt x="451764" y="235070"/>
                </a:cubicBezTo>
                <a:cubicBezTo>
                  <a:pt x="440299" y="235070"/>
                  <a:pt x="427911" y="228945"/>
                  <a:pt x="426268" y="215324"/>
                </a:cubicBezTo>
                <a:lnTo>
                  <a:pt x="424044" y="197221"/>
                </a:lnTo>
                <a:cubicBezTo>
                  <a:pt x="422675" y="186099"/>
                  <a:pt x="421340" y="175285"/>
                  <a:pt x="420451" y="168132"/>
                </a:cubicBezTo>
                <a:cubicBezTo>
                  <a:pt x="408541" y="164915"/>
                  <a:pt x="399917" y="162862"/>
                  <a:pt x="389446" y="160775"/>
                </a:cubicBezTo>
                <a:cubicBezTo>
                  <a:pt x="387598" y="167722"/>
                  <a:pt x="386023" y="173882"/>
                  <a:pt x="384278" y="180658"/>
                </a:cubicBezTo>
                <a:lnTo>
                  <a:pt x="379384" y="199480"/>
                </a:lnTo>
                <a:cubicBezTo>
                  <a:pt x="377536" y="206564"/>
                  <a:pt x="371137" y="211492"/>
                  <a:pt x="363779" y="211492"/>
                </a:cubicBezTo>
                <a:cubicBezTo>
                  <a:pt x="362616" y="211492"/>
                  <a:pt x="361486" y="211355"/>
                  <a:pt x="360357" y="211115"/>
                </a:cubicBezTo>
                <a:cubicBezTo>
                  <a:pt x="348824" y="208651"/>
                  <a:pt x="343314" y="207693"/>
                  <a:pt x="332227" y="206221"/>
                </a:cubicBezTo>
                <a:cubicBezTo>
                  <a:pt x="325656" y="205366"/>
                  <a:pt x="320180" y="200472"/>
                  <a:pt x="318572" y="194107"/>
                </a:cubicBezTo>
                <a:cubicBezTo>
                  <a:pt x="314020" y="175935"/>
                  <a:pt x="311317" y="165258"/>
                  <a:pt x="307553" y="150542"/>
                </a:cubicBezTo>
                <a:cubicBezTo>
                  <a:pt x="296430" y="150029"/>
                  <a:pt x="286198" y="150029"/>
                  <a:pt x="275110" y="150542"/>
                </a:cubicBezTo>
                <a:cubicBezTo>
                  <a:pt x="271311" y="165258"/>
                  <a:pt x="268608" y="175935"/>
                  <a:pt x="264091" y="194107"/>
                </a:cubicBezTo>
                <a:cubicBezTo>
                  <a:pt x="262482" y="200472"/>
                  <a:pt x="257041" y="205332"/>
                  <a:pt x="250470" y="206221"/>
                </a:cubicBezTo>
                <a:cubicBezTo>
                  <a:pt x="239348" y="207693"/>
                  <a:pt x="233804" y="208651"/>
                  <a:pt x="222340" y="211115"/>
                </a:cubicBezTo>
                <a:cubicBezTo>
                  <a:pt x="221211" y="211355"/>
                  <a:pt x="220081" y="211492"/>
                  <a:pt x="218918" y="211492"/>
                </a:cubicBezTo>
                <a:cubicBezTo>
                  <a:pt x="211560" y="211492"/>
                  <a:pt x="205160" y="206564"/>
                  <a:pt x="203312" y="199480"/>
                </a:cubicBezTo>
                <a:lnTo>
                  <a:pt x="197050" y="175319"/>
                </a:lnTo>
                <a:cubicBezTo>
                  <a:pt x="195784" y="170528"/>
                  <a:pt x="194586" y="165839"/>
                  <a:pt x="193251" y="160775"/>
                </a:cubicBezTo>
                <a:cubicBezTo>
                  <a:pt x="182779" y="162862"/>
                  <a:pt x="174121" y="164915"/>
                  <a:pt x="162246" y="168132"/>
                </a:cubicBezTo>
                <a:cubicBezTo>
                  <a:pt x="161322" y="175285"/>
                  <a:pt x="160022" y="186099"/>
                  <a:pt x="158653" y="197221"/>
                </a:cubicBezTo>
                <a:lnTo>
                  <a:pt x="156428" y="215324"/>
                </a:lnTo>
                <a:cubicBezTo>
                  <a:pt x="154752" y="228945"/>
                  <a:pt x="142397" y="235070"/>
                  <a:pt x="130899" y="235070"/>
                </a:cubicBezTo>
                <a:cubicBezTo>
                  <a:pt x="129735" y="235070"/>
                  <a:pt x="128674" y="235002"/>
                  <a:pt x="127648" y="234865"/>
                </a:cubicBezTo>
                <a:lnTo>
                  <a:pt x="121762" y="234146"/>
                </a:lnTo>
                <a:lnTo>
                  <a:pt x="124397" y="212210"/>
                </a:lnTo>
                <a:close/>
                <a:moveTo>
                  <a:pt x="104000" y="338113"/>
                </a:moveTo>
                <a:lnTo>
                  <a:pt x="110297" y="325074"/>
                </a:lnTo>
                <a:cubicBezTo>
                  <a:pt x="113240" y="319017"/>
                  <a:pt x="115157" y="315252"/>
                  <a:pt x="117450" y="310667"/>
                </a:cubicBezTo>
                <a:lnTo>
                  <a:pt x="120735" y="304165"/>
                </a:lnTo>
                <a:lnTo>
                  <a:pt x="122378" y="301529"/>
                </a:lnTo>
                <a:cubicBezTo>
                  <a:pt x="130659" y="291023"/>
                  <a:pt x="156702" y="278361"/>
                  <a:pt x="175387" y="278361"/>
                </a:cubicBezTo>
                <a:cubicBezTo>
                  <a:pt x="180110" y="278361"/>
                  <a:pt x="184114" y="279183"/>
                  <a:pt x="187228" y="280791"/>
                </a:cubicBezTo>
                <a:lnTo>
                  <a:pt x="192293" y="284898"/>
                </a:lnTo>
                <a:cubicBezTo>
                  <a:pt x="195886" y="289312"/>
                  <a:pt x="204887" y="300742"/>
                  <a:pt x="210602" y="308442"/>
                </a:cubicBezTo>
                <a:lnTo>
                  <a:pt x="210670" y="308442"/>
                </a:lnTo>
                <a:cubicBezTo>
                  <a:pt x="216933" y="308442"/>
                  <a:pt x="229663" y="305089"/>
                  <a:pt x="234283" y="302248"/>
                </a:cubicBezTo>
                <a:cubicBezTo>
                  <a:pt x="239417" y="292974"/>
                  <a:pt x="250470" y="274015"/>
                  <a:pt x="254885" y="266965"/>
                </a:cubicBezTo>
                <a:lnTo>
                  <a:pt x="257520" y="263783"/>
                </a:lnTo>
                <a:cubicBezTo>
                  <a:pt x="265733" y="256220"/>
                  <a:pt x="279217" y="254440"/>
                  <a:pt x="289689" y="254269"/>
                </a:cubicBezTo>
                <a:lnTo>
                  <a:pt x="289689" y="254200"/>
                </a:lnTo>
                <a:lnTo>
                  <a:pt x="291263" y="254200"/>
                </a:lnTo>
                <a:cubicBezTo>
                  <a:pt x="291263" y="254200"/>
                  <a:pt x="292837" y="254200"/>
                  <a:pt x="292837" y="254200"/>
                </a:cubicBezTo>
                <a:lnTo>
                  <a:pt x="292837" y="254269"/>
                </a:lnTo>
                <a:cubicBezTo>
                  <a:pt x="303309" y="254440"/>
                  <a:pt x="316792" y="256220"/>
                  <a:pt x="324869" y="263612"/>
                </a:cubicBezTo>
                <a:lnTo>
                  <a:pt x="327538" y="266794"/>
                </a:lnTo>
                <a:cubicBezTo>
                  <a:pt x="332055" y="274049"/>
                  <a:pt x="343075" y="292974"/>
                  <a:pt x="348242" y="302248"/>
                </a:cubicBezTo>
                <a:cubicBezTo>
                  <a:pt x="352862" y="305089"/>
                  <a:pt x="365593" y="308442"/>
                  <a:pt x="371890" y="308442"/>
                </a:cubicBezTo>
                <a:lnTo>
                  <a:pt x="371958" y="308442"/>
                </a:lnTo>
                <a:cubicBezTo>
                  <a:pt x="377776" y="300640"/>
                  <a:pt x="386742" y="289244"/>
                  <a:pt x="390301" y="284898"/>
                </a:cubicBezTo>
                <a:lnTo>
                  <a:pt x="392662" y="282160"/>
                </a:lnTo>
                <a:lnTo>
                  <a:pt x="395332" y="280791"/>
                </a:lnTo>
                <a:cubicBezTo>
                  <a:pt x="398446" y="279183"/>
                  <a:pt x="402450" y="278361"/>
                  <a:pt x="407173" y="278361"/>
                </a:cubicBezTo>
                <a:cubicBezTo>
                  <a:pt x="425858" y="278361"/>
                  <a:pt x="451901" y="291023"/>
                  <a:pt x="460080" y="301393"/>
                </a:cubicBezTo>
                <a:lnTo>
                  <a:pt x="461756" y="303993"/>
                </a:lnTo>
                <a:lnTo>
                  <a:pt x="465076" y="310632"/>
                </a:lnTo>
                <a:cubicBezTo>
                  <a:pt x="467403" y="315218"/>
                  <a:pt x="469320" y="318983"/>
                  <a:pt x="472228" y="325040"/>
                </a:cubicBezTo>
                <a:lnTo>
                  <a:pt x="479244" y="339482"/>
                </a:lnTo>
                <a:lnTo>
                  <a:pt x="477807" y="340166"/>
                </a:lnTo>
                <a:cubicBezTo>
                  <a:pt x="473392" y="342322"/>
                  <a:pt x="468943" y="343349"/>
                  <a:pt x="464357" y="343349"/>
                </a:cubicBezTo>
                <a:cubicBezTo>
                  <a:pt x="452688" y="343349"/>
                  <a:pt x="442250" y="336881"/>
                  <a:pt x="437048" y="326477"/>
                </a:cubicBezTo>
                <a:lnTo>
                  <a:pt x="434139" y="320659"/>
                </a:lnTo>
                <a:cubicBezTo>
                  <a:pt x="430135" y="317306"/>
                  <a:pt x="418055" y="312172"/>
                  <a:pt x="410732" y="310701"/>
                </a:cubicBezTo>
                <a:cubicBezTo>
                  <a:pt x="405667" y="317100"/>
                  <a:pt x="390130" y="336196"/>
                  <a:pt x="390130" y="336196"/>
                </a:cubicBezTo>
                <a:cubicBezTo>
                  <a:pt x="385887" y="338934"/>
                  <a:pt x="379966" y="340337"/>
                  <a:pt x="372471" y="340337"/>
                </a:cubicBezTo>
                <a:cubicBezTo>
                  <a:pt x="354745" y="340337"/>
                  <a:pt x="331953" y="332432"/>
                  <a:pt x="323671" y="323431"/>
                </a:cubicBezTo>
                <a:cubicBezTo>
                  <a:pt x="323671" y="323431"/>
                  <a:pt x="307826" y="296362"/>
                  <a:pt x="302419" y="287362"/>
                </a:cubicBezTo>
                <a:cubicBezTo>
                  <a:pt x="300297" y="286917"/>
                  <a:pt x="296499" y="286335"/>
                  <a:pt x="291468" y="286335"/>
                </a:cubicBezTo>
                <a:lnTo>
                  <a:pt x="290510" y="286335"/>
                </a:lnTo>
                <a:cubicBezTo>
                  <a:pt x="285719" y="286369"/>
                  <a:pt x="282057" y="286951"/>
                  <a:pt x="280004" y="287362"/>
                </a:cubicBezTo>
                <a:cubicBezTo>
                  <a:pt x="274597" y="296362"/>
                  <a:pt x="258889" y="323260"/>
                  <a:pt x="258889" y="323260"/>
                </a:cubicBezTo>
                <a:cubicBezTo>
                  <a:pt x="250505" y="332432"/>
                  <a:pt x="227679" y="340337"/>
                  <a:pt x="209986" y="340337"/>
                </a:cubicBezTo>
                <a:cubicBezTo>
                  <a:pt x="202491" y="340337"/>
                  <a:pt x="196537" y="338934"/>
                  <a:pt x="192327" y="336196"/>
                </a:cubicBezTo>
                <a:cubicBezTo>
                  <a:pt x="192327" y="336196"/>
                  <a:pt x="177646" y="318196"/>
                  <a:pt x="171726" y="310701"/>
                </a:cubicBezTo>
                <a:cubicBezTo>
                  <a:pt x="164402" y="312172"/>
                  <a:pt x="152322" y="317306"/>
                  <a:pt x="148352" y="320659"/>
                </a:cubicBezTo>
                <a:lnTo>
                  <a:pt x="145409" y="326477"/>
                </a:lnTo>
                <a:cubicBezTo>
                  <a:pt x="138667" y="340063"/>
                  <a:pt x="122959" y="346942"/>
                  <a:pt x="107320" y="341501"/>
                </a:cubicBezTo>
                <a:lnTo>
                  <a:pt x="103487" y="339618"/>
                </a:lnTo>
                <a:lnTo>
                  <a:pt x="103932" y="338078"/>
                </a:lnTo>
                <a:close/>
                <a:moveTo>
                  <a:pt x="493001" y="463194"/>
                </a:moveTo>
                <a:cubicBezTo>
                  <a:pt x="487902" y="465658"/>
                  <a:pt x="482735" y="466821"/>
                  <a:pt x="477396" y="466821"/>
                </a:cubicBezTo>
                <a:cubicBezTo>
                  <a:pt x="467266" y="466821"/>
                  <a:pt x="457718" y="462475"/>
                  <a:pt x="451148" y="454878"/>
                </a:cubicBezTo>
                <a:cubicBezTo>
                  <a:pt x="444988" y="447760"/>
                  <a:pt x="438930" y="443208"/>
                  <a:pt x="433181" y="441360"/>
                </a:cubicBezTo>
                <a:cubicBezTo>
                  <a:pt x="430272" y="440436"/>
                  <a:pt x="427295" y="439991"/>
                  <a:pt x="424078" y="439991"/>
                </a:cubicBezTo>
                <a:cubicBezTo>
                  <a:pt x="417268" y="439991"/>
                  <a:pt x="410150" y="442045"/>
                  <a:pt x="402621" y="444201"/>
                </a:cubicBezTo>
                <a:cubicBezTo>
                  <a:pt x="393894" y="446699"/>
                  <a:pt x="384141" y="449471"/>
                  <a:pt x="373601" y="449471"/>
                </a:cubicBezTo>
                <a:cubicBezTo>
                  <a:pt x="369528" y="449471"/>
                  <a:pt x="365559" y="449060"/>
                  <a:pt x="361726" y="448205"/>
                </a:cubicBezTo>
                <a:cubicBezTo>
                  <a:pt x="346942" y="445056"/>
                  <a:pt x="335751" y="436227"/>
                  <a:pt x="325895" y="428459"/>
                </a:cubicBezTo>
                <a:cubicBezTo>
                  <a:pt x="314705" y="419595"/>
                  <a:pt x="305089" y="412032"/>
                  <a:pt x="291366" y="412032"/>
                </a:cubicBezTo>
                <a:cubicBezTo>
                  <a:pt x="277643" y="412032"/>
                  <a:pt x="267992" y="419629"/>
                  <a:pt x="256904" y="428390"/>
                </a:cubicBezTo>
                <a:cubicBezTo>
                  <a:pt x="246980" y="436227"/>
                  <a:pt x="235789" y="445056"/>
                  <a:pt x="220971" y="448205"/>
                </a:cubicBezTo>
                <a:cubicBezTo>
                  <a:pt x="217070" y="449060"/>
                  <a:pt x="213203" y="449471"/>
                  <a:pt x="209096" y="449471"/>
                </a:cubicBezTo>
                <a:cubicBezTo>
                  <a:pt x="198556" y="449471"/>
                  <a:pt x="188802" y="446699"/>
                  <a:pt x="180213" y="444235"/>
                </a:cubicBezTo>
                <a:cubicBezTo>
                  <a:pt x="172513" y="442045"/>
                  <a:pt x="165429" y="439991"/>
                  <a:pt x="158619" y="439991"/>
                </a:cubicBezTo>
                <a:cubicBezTo>
                  <a:pt x="155402" y="439991"/>
                  <a:pt x="152390" y="440436"/>
                  <a:pt x="149516" y="441360"/>
                </a:cubicBezTo>
                <a:cubicBezTo>
                  <a:pt x="143766" y="443242"/>
                  <a:pt x="137709" y="447794"/>
                  <a:pt x="131549" y="454878"/>
                </a:cubicBezTo>
                <a:cubicBezTo>
                  <a:pt x="124978" y="462475"/>
                  <a:pt x="115396" y="466821"/>
                  <a:pt x="105267" y="466821"/>
                </a:cubicBezTo>
                <a:cubicBezTo>
                  <a:pt x="99996" y="466821"/>
                  <a:pt x="94726" y="465589"/>
                  <a:pt x="89935" y="463331"/>
                </a:cubicBezTo>
                <a:lnTo>
                  <a:pt x="88532" y="462646"/>
                </a:lnTo>
                <a:lnTo>
                  <a:pt x="88943" y="461072"/>
                </a:lnTo>
                <a:lnTo>
                  <a:pt x="95240" y="448034"/>
                </a:lnTo>
                <a:cubicBezTo>
                  <a:pt x="95787" y="446904"/>
                  <a:pt x="108757" y="420793"/>
                  <a:pt x="139625" y="410800"/>
                </a:cubicBezTo>
                <a:cubicBezTo>
                  <a:pt x="145751" y="408815"/>
                  <a:pt x="151911" y="407857"/>
                  <a:pt x="158516" y="407857"/>
                </a:cubicBezTo>
                <a:cubicBezTo>
                  <a:pt x="169843" y="407857"/>
                  <a:pt x="179939" y="410732"/>
                  <a:pt x="188837" y="413298"/>
                </a:cubicBezTo>
                <a:cubicBezTo>
                  <a:pt x="196571" y="415523"/>
                  <a:pt x="203039" y="417371"/>
                  <a:pt x="209096" y="417371"/>
                </a:cubicBezTo>
                <a:cubicBezTo>
                  <a:pt x="210944" y="417371"/>
                  <a:pt x="212621" y="417200"/>
                  <a:pt x="214264" y="416857"/>
                </a:cubicBezTo>
                <a:cubicBezTo>
                  <a:pt x="221758" y="415249"/>
                  <a:pt x="228808" y="409671"/>
                  <a:pt x="236987" y="403237"/>
                </a:cubicBezTo>
                <a:cubicBezTo>
                  <a:pt x="250162" y="392834"/>
                  <a:pt x="266486" y="379932"/>
                  <a:pt x="291366" y="379932"/>
                </a:cubicBezTo>
                <a:cubicBezTo>
                  <a:pt x="316245" y="379932"/>
                  <a:pt x="332603" y="392834"/>
                  <a:pt x="345710" y="403203"/>
                </a:cubicBezTo>
                <a:cubicBezTo>
                  <a:pt x="353889" y="409671"/>
                  <a:pt x="360939" y="415249"/>
                  <a:pt x="368468" y="416857"/>
                </a:cubicBezTo>
                <a:cubicBezTo>
                  <a:pt x="370110" y="417200"/>
                  <a:pt x="371787" y="417371"/>
                  <a:pt x="373635" y="417371"/>
                </a:cubicBezTo>
                <a:cubicBezTo>
                  <a:pt x="379658" y="417371"/>
                  <a:pt x="386160" y="415523"/>
                  <a:pt x="393655" y="413367"/>
                </a:cubicBezTo>
                <a:cubicBezTo>
                  <a:pt x="402758" y="410766"/>
                  <a:pt x="412853" y="407857"/>
                  <a:pt x="424181" y="407857"/>
                </a:cubicBezTo>
                <a:cubicBezTo>
                  <a:pt x="430786" y="407857"/>
                  <a:pt x="436946" y="408815"/>
                  <a:pt x="443071" y="410800"/>
                </a:cubicBezTo>
                <a:cubicBezTo>
                  <a:pt x="474213" y="420896"/>
                  <a:pt x="486944" y="446938"/>
                  <a:pt x="487457" y="448034"/>
                </a:cubicBezTo>
                <a:lnTo>
                  <a:pt x="494438" y="462475"/>
                </a:lnTo>
                <a:lnTo>
                  <a:pt x="493001" y="463160"/>
                </a:lnTo>
                <a:close/>
              </a:path>
            </a:pathLst>
          </a:custGeom>
          <a:solidFill>
            <a:schemeClr val="tx2"/>
          </a:solidFill>
          <a:ln w="3398" cap="flat">
            <a:noFill/>
            <a:prstDash val="solid"/>
            <a:miter/>
          </a:ln>
        </p:spPr>
        <p:txBody>
          <a:bodyPr rtlCol="0" anchor="ctr"/>
          <a:lstStyle/>
          <a:p>
            <a:endParaRPr lang="lt-LT"/>
          </a:p>
        </p:txBody>
      </p:sp>
    </p:spTree>
    <p:extLst>
      <p:ext uri="{BB962C8B-B14F-4D97-AF65-F5344CB8AC3E}">
        <p14:creationId xmlns:p14="http://schemas.microsoft.com/office/powerpoint/2010/main" val="2439389481"/>
      </p:ext>
    </p:extLst>
  </p:cSld>
  <p:clrMap bg1="lt1" tx1="dk1" bg2="lt2" tx2="dk2" accent1="accent1" accent2="accent2" accent3="accent3" accent4="accent4" accent5="accent5" accent6="accent6" hlink="hlink" folHlink="folHlink"/>
  <p:sldLayoutIdLst>
    <p:sldLayoutId id="2147483709" r:id="rId1"/>
    <p:sldLayoutId id="2147483727" r:id="rId2"/>
    <p:sldLayoutId id="2147483715" r:id="rId3"/>
    <p:sldLayoutId id="2147483803" r:id="rId4"/>
    <p:sldLayoutId id="2147483714" r:id="rId5"/>
    <p:sldLayoutId id="2147483710" r:id="rId6"/>
    <p:sldLayoutId id="2147483712" r:id="rId7"/>
    <p:sldLayoutId id="2147483721" r:id="rId8"/>
    <p:sldLayoutId id="2147483728" r:id="rId9"/>
    <p:sldLayoutId id="2147483722" r:id="rId10"/>
    <p:sldLayoutId id="2147483784" r:id="rId11"/>
    <p:sldLayoutId id="2147483725" r:id="rId12"/>
    <p:sldLayoutId id="2147483726" r:id="rId13"/>
    <p:sldLayoutId id="2147483716" r:id="rId14"/>
    <p:sldLayoutId id="2147483717" r:id="rId15"/>
    <p:sldLayoutId id="2147483799" r:id="rId16"/>
    <p:sldLayoutId id="2147483800" r:id="rId17"/>
    <p:sldLayoutId id="2147483801" r:id="rId18"/>
    <p:sldLayoutId id="2147483802" r:id="rId19"/>
    <p:sldLayoutId id="2147483720" r:id="rId20"/>
  </p:sldLayoutIdLst>
  <p:hf hdr="0"/>
  <p:txStyles>
    <p:titleStyle>
      <a:lvl1pPr algn="l" defTabSz="914400" rtl="0" eaLnBrk="1" latinLnBrk="0" hangingPunct="1">
        <a:lnSpc>
          <a:spcPct val="90000"/>
        </a:lnSpc>
        <a:spcBef>
          <a:spcPct val="0"/>
        </a:spcBef>
        <a:buNone/>
        <a:defRPr sz="4000" kern="1200">
          <a:solidFill>
            <a:schemeClr val="tx1"/>
          </a:solidFill>
          <a:latin typeface="Clash Display Semibold" pitchFamily="50" charset="0"/>
          <a:ea typeface="+mj-ea"/>
          <a:cs typeface="+mj-cs"/>
        </a:defRPr>
      </a:lvl1pPr>
    </p:titleStyle>
    <p:bodyStyle>
      <a:lvl1pPr marL="228600" indent="-228600" algn="l" defTabSz="914400" rtl="0" eaLnBrk="1" latinLnBrk="0" hangingPunct="1">
        <a:lnSpc>
          <a:spcPct val="90000"/>
        </a:lnSpc>
        <a:spcBef>
          <a:spcPts val="1000"/>
        </a:spcBef>
        <a:buFontTx/>
        <a:buBlip>
          <a:blip r:embed="rId24">
            <a:extLst>
              <a:ext uri="{96DAC541-7B7A-43D3-8B79-37D633B846F1}">
                <asvg:svgBlip xmlns:asvg="http://schemas.microsoft.com/office/drawing/2016/SVG/main" r:embed="rId25"/>
              </a:ext>
            </a:extLst>
          </a:blip>
        </a:buBlip>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24">
            <a:extLst>
              <a:ext uri="{96DAC541-7B7A-43D3-8B79-37D633B846F1}">
                <asvg:svgBlip xmlns:asvg="http://schemas.microsoft.com/office/drawing/2016/SVG/main" r:embed="rId25"/>
              </a:ext>
            </a:extLst>
          </a:blip>
        </a:buBlip>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24">
            <a:extLst>
              <a:ext uri="{96DAC541-7B7A-43D3-8B79-37D633B846F1}">
                <asvg:svgBlip xmlns:asvg="http://schemas.microsoft.com/office/drawing/2016/SVG/main" r:embed="rId25"/>
              </a:ext>
            </a:extLst>
          </a:blip>
        </a:buBlip>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24">
            <a:extLst>
              <a:ext uri="{96DAC541-7B7A-43D3-8B79-37D633B846F1}">
                <asvg:svgBlip xmlns:asvg="http://schemas.microsoft.com/office/drawing/2016/SVG/main" r:embed="rId25"/>
              </a:ext>
            </a:extLst>
          </a:blip>
        </a:buBlip>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24">
            <a:extLst>
              <a:ext uri="{96DAC541-7B7A-43D3-8B79-37D633B846F1}">
                <asvg:svgBlip xmlns:asvg="http://schemas.microsoft.com/office/drawing/2016/SVG/main" r:embed="rId25"/>
              </a:ext>
            </a:extLst>
          </a:blip>
        </a:buBlip>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userDrawn="1">
          <p15:clr>
            <a:srgbClr val="F26B43"/>
          </p15:clr>
        </p15:guide>
        <p15:guide id="6" pos="4218" userDrawn="1">
          <p15:clr>
            <a:srgbClr val="F26B43"/>
          </p15:clr>
        </p15:guide>
        <p15:guide id="7" pos="363" userDrawn="1">
          <p15:clr>
            <a:srgbClr val="F26B43"/>
          </p15:clr>
        </p15:guide>
        <p15:guide id="9" pos="7053" userDrawn="1">
          <p15:clr>
            <a:srgbClr val="F26B43"/>
          </p15:clr>
        </p15:guide>
        <p15:guide id="10" pos="6599" userDrawn="1">
          <p15:clr>
            <a:srgbClr val="F26B43"/>
          </p15:clr>
        </p15:guide>
        <p15:guide id="11" pos="6486" userDrawn="1">
          <p15:clr>
            <a:srgbClr val="F26B43"/>
          </p15:clr>
        </p15:guide>
        <p15:guide id="12" pos="6032" userDrawn="1">
          <p15:clr>
            <a:srgbClr val="F26B43"/>
          </p15:clr>
        </p15:guide>
        <p15:guide id="13" pos="5919" userDrawn="1">
          <p15:clr>
            <a:srgbClr val="F26B43"/>
          </p15:clr>
        </p15:guide>
        <p15:guide id="14" pos="5465" userDrawn="1">
          <p15:clr>
            <a:srgbClr val="F26B43"/>
          </p15:clr>
        </p15:guide>
        <p15:guide id="15" pos="5352" userDrawn="1">
          <p15:clr>
            <a:srgbClr val="F26B43"/>
          </p15:clr>
        </p15:guide>
        <p15:guide id="16" pos="4898" userDrawn="1">
          <p15:clr>
            <a:srgbClr val="F26B43"/>
          </p15:clr>
        </p15:guide>
        <p15:guide id="17" pos="4785" userDrawn="1">
          <p15:clr>
            <a:srgbClr val="F26B43"/>
          </p15:clr>
        </p15:guide>
        <p15:guide id="18" pos="4331" userDrawn="1">
          <p15:clr>
            <a:srgbClr val="F26B43"/>
          </p15:clr>
        </p15:guide>
        <p15:guide id="19" pos="3764" userDrawn="1">
          <p15:clr>
            <a:srgbClr val="F26B43"/>
          </p15:clr>
        </p15:guide>
        <p15:guide id="20" pos="3651" userDrawn="1">
          <p15:clr>
            <a:srgbClr val="F26B43"/>
          </p15:clr>
        </p15:guide>
        <p15:guide id="21" pos="3197" userDrawn="1">
          <p15:clr>
            <a:srgbClr val="F26B43"/>
          </p15:clr>
        </p15:guide>
        <p15:guide id="22" pos="3084" userDrawn="1">
          <p15:clr>
            <a:srgbClr val="F26B43"/>
          </p15:clr>
        </p15:guide>
        <p15:guide id="23" pos="2631" userDrawn="1">
          <p15:clr>
            <a:srgbClr val="F26B43"/>
          </p15:clr>
        </p15:guide>
        <p15:guide id="24" pos="2517" userDrawn="1">
          <p15:clr>
            <a:srgbClr val="F26B43"/>
          </p15:clr>
        </p15:guide>
        <p15:guide id="25" pos="2064" userDrawn="1">
          <p15:clr>
            <a:srgbClr val="F26B43"/>
          </p15:clr>
        </p15:guide>
        <p15:guide id="26" pos="1950" userDrawn="1">
          <p15:clr>
            <a:srgbClr val="F26B43"/>
          </p15:clr>
        </p15:guide>
        <p15:guide id="27" pos="1497" userDrawn="1">
          <p15:clr>
            <a:srgbClr val="F26B43"/>
          </p15:clr>
        </p15:guide>
        <p15:guide id="28" pos="1383" userDrawn="1">
          <p15:clr>
            <a:srgbClr val="F26B43"/>
          </p15:clr>
        </p15:guide>
        <p15:guide id="29" pos="930" userDrawn="1">
          <p15:clr>
            <a:srgbClr val="F26B43"/>
          </p15:clr>
        </p15:guide>
        <p15:guide id="30" pos="816" userDrawn="1">
          <p15:clr>
            <a:srgbClr val="F26B43"/>
          </p15:clr>
        </p15:guide>
        <p15:guide id="31" orient="horz" pos="346" userDrawn="1">
          <p15:clr>
            <a:srgbClr val="F26B43"/>
          </p15:clr>
        </p15:guide>
        <p15:guide id="32" orient="horz" pos="397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841F9A-3D83-3644-0A41-9EC9E5F6BB7D}"/>
              </a:ext>
            </a:extLst>
          </p:cNvPr>
          <p:cNvSpPr>
            <a:spLocks noGrp="1"/>
          </p:cNvSpPr>
          <p:nvPr>
            <p:ph type="title"/>
          </p:nvPr>
        </p:nvSpPr>
        <p:spPr>
          <a:xfrm>
            <a:off x="576263" y="549275"/>
            <a:ext cx="10620375" cy="1139753"/>
          </a:xfrm>
          <a:prstGeom prst="rect">
            <a:avLst/>
          </a:prstGeom>
        </p:spPr>
        <p:txBody>
          <a:bodyPr vert="horz" lIns="91440" tIns="45720" rIns="91440" bIns="45720" rtlCol="0" anchor="t">
            <a:normAutofit/>
          </a:bodyPr>
          <a:lstStyle/>
          <a:p>
            <a:r>
              <a:rPr lang="lt-LT" dirty="0"/>
              <a:t>Spustelėję redaguokite stilių</a:t>
            </a:r>
            <a:endParaRPr lang="en-LT" dirty="0"/>
          </a:p>
        </p:txBody>
      </p:sp>
      <p:sp>
        <p:nvSpPr>
          <p:cNvPr id="3" name="Text Placeholder 2">
            <a:extLst>
              <a:ext uri="{FF2B5EF4-FFF2-40B4-BE49-F238E27FC236}">
                <a16:creationId xmlns:a16="http://schemas.microsoft.com/office/drawing/2014/main" id="{48B28D38-923C-37B5-13B5-6FF27F687C0F}"/>
              </a:ext>
            </a:extLst>
          </p:cNvPr>
          <p:cNvSpPr>
            <a:spLocks noGrp="1"/>
          </p:cNvSpPr>
          <p:nvPr>
            <p:ph type="body" idx="1"/>
          </p:nvPr>
        </p:nvSpPr>
        <p:spPr>
          <a:xfrm>
            <a:off x="576264" y="1825625"/>
            <a:ext cx="10620372" cy="4483100"/>
          </a:xfrm>
          <a:prstGeom prst="rect">
            <a:avLst/>
          </a:prstGeom>
        </p:spPr>
        <p:txBody>
          <a:bodyPr vert="horz" lIns="91440" tIns="45720" rIns="91440" bIns="45720" rtlCol="0">
            <a:normAutofit/>
          </a:body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4" name="Date Placeholder 3">
            <a:extLst>
              <a:ext uri="{FF2B5EF4-FFF2-40B4-BE49-F238E27FC236}">
                <a16:creationId xmlns:a16="http://schemas.microsoft.com/office/drawing/2014/main" id="{33FA8045-E81E-AA3C-9A7E-F73D73C9EA72}"/>
              </a:ext>
            </a:extLst>
          </p:cNvPr>
          <p:cNvSpPr>
            <a:spLocks noGrp="1"/>
          </p:cNvSpPr>
          <p:nvPr>
            <p:ph type="dt" sz="half" idx="2"/>
          </p:nvPr>
        </p:nvSpPr>
        <p:spPr>
          <a:xfrm>
            <a:off x="576263" y="6356350"/>
            <a:ext cx="2519362"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2022-11-09</a:t>
            </a:r>
            <a:endParaRPr lang="en-LT"/>
          </a:p>
        </p:txBody>
      </p:sp>
      <p:sp>
        <p:nvSpPr>
          <p:cNvPr id="5" name="Footer Placeholder 4">
            <a:extLst>
              <a:ext uri="{FF2B5EF4-FFF2-40B4-BE49-F238E27FC236}">
                <a16:creationId xmlns:a16="http://schemas.microsoft.com/office/drawing/2014/main" id="{C8D1E0A6-B129-7441-D7C1-7694E1F22B44}"/>
              </a:ext>
            </a:extLst>
          </p:cNvPr>
          <p:cNvSpPr>
            <a:spLocks noGrp="1"/>
          </p:cNvSpPr>
          <p:nvPr>
            <p:ph type="ftr" sz="quarter" idx="3"/>
          </p:nvPr>
        </p:nvSpPr>
        <p:spPr>
          <a:xfrm>
            <a:off x="3276600" y="6356350"/>
            <a:ext cx="792003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GB"/>
              <a:t>VILNIAUS VYSTYMO KOMPANIJA</a:t>
            </a:r>
            <a:endParaRPr lang="en-LT" dirty="0"/>
          </a:p>
        </p:txBody>
      </p:sp>
      <p:sp>
        <p:nvSpPr>
          <p:cNvPr id="6" name="Slide Number Placeholder 5">
            <a:extLst>
              <a:ext uri="{FF2B5EF4-FFF2-40B4-BE49-F238E27FC236}">
                <a16:creationId xmlns:a16="http://schemas.microsoft.com/office/drawing/2014/main" id="{D69BBD5E-2EAB-EC88-F694-2E50F4AA9754}"/>
              </a:ext>
            </a:extLst>
          </p:cNvPr>
          <p:cNvSpPr>
            <a:spLocks noGrp="1"/>
          </p:cNvSpPr>
          <p:nvPr>
            <p:ph type="sldNum" sz="quarter" idx="4"/>
          </p:nvPr>
        </p:nvSpPr>
        <p:spPr>
          <a:xfrm>
            <a:off x="11390706" y="6356350"/>
            <a:ext cx="58519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6A2724C-3255-754F-837D-4B9E719020A6}" type="slidenum">
              <a:rPr lang="en-LT" smtClean="0"/>
              <a:pPr/>
              <a:t>‹#›</a:t>
            </a:fld>
            <a:endParaRPr lang="en-LT"/>
          </a:p>
        </p:txBody>
      </p:sp>
      <p:pic>
        <p:nvPicPr>
          <p:cNvPr id="70" name="Grafinis elementas 69">
            <a:extLst>
              <a:ext uri="{FF2B5EF4-FFF2-40B4-BE49-F238E27FC236}">
                <a16:creationId xmlns:a16="http://schemas.microsoft.com/office/drawing/2014/main" id="{0DB3BE5B-502C-2068-87AB-831ACD19A715}"/>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flipV="1">
            <a:off x="576263" y="7142437"/>
            <a:ext cx="10620372" cy="678524"/>
          </a:xfrm>
          <a:prstGeom prst="rect">
            <a:avLst/>
          </a:prstGeom>
        </p:spPr>
      </p:pic>
      <p:sp>
        <p:nvSpPr>
          <p:cNvPr id="7" name="Grafinis elementas 6">
            <a:extLst>
              <a:ext uri="{FF2B5EF4-FFF2-40B4-BE49-F238E27FC236}">
                <a16:creationId xmlns:a16="http://schemas.microsoft.com/office/drawing/2014/main" id="{FDA578BD-FAD9-F483-264F-8E8E04D56B59}"/>
              </a:ext>
            </a:extLst>
          </p:cNvPr>
          <p:cNvSpPr/>
          <p:nvPr userDrawn="1"/>
        </p:nvSpPr>
        <p:spPr>
          <a:xfrm>
            <a:off x="11496600" y="549275"/>
            <a:ext cx="365126" cy="365126"/>
          </a:xfrm>
          <a:custGeom>
            <a:avLst/>
            <a:gdLst>
              <a:gd name="connsiteX0" fmla="*/ 536018 w 584750"/>
              <a:gd name="connsiteY0" fmla="*/ 0 h 584750"/>
              <a:gd name="connsiteX1" fmla="*/ 48732 w 584750"/>
              <a:gd name="connsiteY1" fmla="*/ 0 h 584750"/>
              <a:gd name="connsiteX2" fmla="*/ 0 w 584750"/>
              <a:gd name="connsiteY2" fmla="*/ 48732 h 584750"/>
              <a:gd name="connsiteX3" fmla="*/ 0 w 584750"/>
              <a:gd name="connsiteY3" fmla="*/ 536018 h 584750"/>
              <a:gd name="connsiteX4" fmla="*/ 48732 w 584750"/>
              <a:gd name="connsiteY4" fmla="*/ 584750 h 584750"/>
              <a:gd name="connsiteX5" fmla="*/ 536018 w 584750"/>
              <a:gd name="connsiteY5" fmla="*/ 584750 h 584750"/>
              <a:gd name="connsiteX6" fmla="*/ 584750 w 584750"/>
              <a:gd name="connsiteY6" fmla="*/ 536018 h 584750"/>
              <a:gd name="connsiteX7" fmla="*/ 584750 w 584750"/>
              <a:gd name="connsiteY7" fmla="*/ 48732 h 584750"/>
              <a:gd name="connsiteX8" fmla="*/ 536018 w 584750"/>
              <a:gd name="connsiteY8" fmla="*/ 0 h 584750"/>
              <a:gd name="connsiteX9" fmla="*/ 124397 w 584750"/>
              <a:gd name="connsiteY9" fmla="*/ 212210 h 584750"/>
              <a:gd name="connsiteX10" fmla="*/ 131754 w 584750"/>
              <a:gd name="connsiteY10" fmla="*/ 153383 h 584750"/>
              <a:gd name="connsiteX11" fmla="*/ 143390 w 584750"/>
              <a:gd name="connsiteY11" fmla="*/ 139968 h 584750"/>
              <a:gd name="connsiteX12" fmla="*/ 202046 w 584750"/>
              <a:gd name="connsiteY12" fmla="*/ 126416 h 584750"/>
              <a:gd name="connsiteX13" fmla="*/ 220492 w 584750"/>
              <a:gd name="connsiteY13" fmla="*/ 138188 h 584750"/>
              <a:gd name="connsiteX14" fmla="*/ 229526 w 584750"/>
              <a:gd name="connsiteY14" fmla="*/ 172615 h 584750"/>
              <a:gd name="connsiteX15" fmla="*/ 230587 w 584750"/>
              <a:gd name="connsiteY15" fmla="*/ 176722 h 584750"/>
              <a:gd name="connsiteX16" fmla="*/ 235515 w 584750"/>
              <a:gd name="connsiteY16" fmla="*/ 175901 h 584750"/>
              <a:gd name="connsiteX17" fmla="*/ 246945 w 584750"/>
              <a:gd name="connsiteY17" fmla="*/ 131173 h 584750"/>
              <a:gd name="connsiteX18" fmla="*/ 261627 w 584750"/>
              <a:gd name="connsiteY18" fmla="*/ 119092 h 584750"/>
              <a:gd name="connsiteX19" fmla="*/ 321002 w 584750"/>
              <a:gd name="connsiteY19" fmla="*/ 119092 h 584750"/>
              <a:gd name="connsiteX20" fmla="*/ 335717 w 584750"/>
              <a:gd name="connsiteY20" fmla="*/ 131173 h 584750"/>
              <a:gd name="connsiteX21" fmla="*/ 347147 w 584750"/>
              <a:gd name="connsiteY21" fmla="*/ 175901 h 584750"/>
              <a:gd name="connsiteX22" fmla="*/ 352075 w 584750"/>
              <a:gd name="connsiteY22" fmla="*/ 176722 h 584750"/>
              <a:gd name="connsiteX23" fmla="*/ 362171 w 584750"/>
              <a:gd name="connsiteY23" fmla="*/ 138188 h 584750"/>
              <a:gd name="connsiteX24" fmla="*/ 380616 w 584750"/>
              <a:gd name="connsiteY24" fmla="*/ 126416 h 584750"/>
              <a:gd name="connsiteX25" fmla="*/ 439273 w 584750"/>
              <a:gd name="connsiteY25" fmla="*/ 139968 h 584750"/>
              <a:gd name="connsiteX26" fmla="*/ 450908 w 584750"/>
              <a:gd name="connsiteY26" fmla="*/ 153383 h 584750"/>
              <a:gd name="connsiteX27" fmla="*/ 457992 w 584750"/>
              <a:gd name="connsiteY27" fmla="*/ 209986 h 584750"/>
              <a:gd name="connsiteX28" fmla="*/ 460901 w 584750"/>
              <a:gd name="connsiteY28" fmla="*/ 234146 h 584750"/>
              <a:gd name="connsiteX29" fmla="*/ 455015 w 584750"/>
              <a:gd name="connsiteY29" fmla="*/ 234865 h 584750"/>
              <a:gd name="connsiteX30" fmla="*/ 451764 w 584750"/>
              <a:gd name="connsiteY30" fmla="*/ 235070 h 584750"/>
              <a:gd name="connsiteX31" fmla="*/ 426268 w 584750"/>
              <a:gd name="connsiteY31" fmla="*/ 215324 h 584750"/>
              <a:gd name="connsiteX32" fmla="*/ 424044 w 584750"/>
              <a:gd name="connsiteY32" fmla="*/ 197221 h 584750"/>
              <a:gd name="connsiteX33" fmla="*/ 420451 w 584750"/>
              <a:gd name="connsiteY33" fmla="*/ 168132 h 584750"/>
              <a:gd name="connsiteX34" fmla="*/ 389446 w 584750"/>
              <a:gd name="connsiteY34" fmla="*/ 160775 h 584750"/>
              <a:gd name="connsiteX35" fmla="*/ 384278 w 584750"/>
              <a:gd name="connsiteY35" fmla="*/ 180658 h 584750"/>
              <a:gd name="connsiteX36" fmla="*/ 379384 w 584750"/>
              <a:gd name="connsiteY36" fmla="*/ 199480 h 584750"/>
              <a:gd name="connsiteX37" fmla="*/ 363779 w 584750"/>
              <a:gd name="connsiteY37" fmla="*/ 211492 h 584750"/>
              <a:gd name="connsiteX38" fmla="*/ 360357 w 584750"/>
              <a:gd name="connsiteY38" fmla="*/ 211115 h 584750"/>
              <a:gd name="connsiteX39" fmla="*/ 332227 w 584750"/>
              <a:gd name="connsiteY39" fmla="*/ 206221 h 584750"/>
              <a:gd name="connsiteX40" fmla="*/ 318572 w 584750"/>
              <a:gd name="connsiteY40" fmla="*/ 194107 h 584750"/>
              <a:gd name="connsiteX41" fmla="*/ 307553 w 584750"/>
              <a:gd name="connsiteY41" fmla="*/ 150542 h 584750"/>
              <a:gd name="connsiteX42" fmla="*/ 275110 w 584750"/>
              <a:gd name="connsiteY42" fmla="*/ 150542 h 584750"/>
              <a:gd name="connsiteX43" fmla="*/ 264091 w 584750"/>
              <a:gd name="connsiteY43" fmla="*/ 194107 h 584750"/>
              <a:gd name="connsiteX44" fmla="*/ 250470 w 584750"/>
              <a:gd name="connsiteY44" fmla="*/ 206221 h 584750"/>
              <a:gd name="connsiteX45" fmla="*/ 222340 w 584750"/>
              <a:gd name="connsiteY45" fmla="*/ 211115 h 584750"/>
              <a:gd name="connsiteX46" fmla="*/ 218918 w 584750"/>
              <a:gd name="connsiteY46" fmla="*/ 211492 h 584750"/>
              <a:gd name="connsiteX47" fmla="*/ 203312 w 584750"/>
              <a:gd name="connsiteY47" fmla="*/ 199480 h 584750"/>
              <a:gd name="connsiteX48" fmla="*/ 197050 w 584750"/>
              <a:gd name="connsiteY48" fmla="*/ 175319 h 584750"/>
              <a:gd name="connsiteX49" fmla="*/ 193251 w 584750"/>
              <a:gd name="connsiteY49" fmla="*/ 160775 h 584750"/>
              <a:gd name="connsiteX50" fmla="*/ 162246 w 584750"/>
              <a:gd name="connsiteY50" fmla="*/ 168132 h 584750"/>
              <a:gd name="connsiteX51" fmla="*/ 158653 w 584750"/>
              <a:gd name="connsiteY51" fmla="*/ 197221 h 584750"/>
              <a:gd name="connsiteX52" fmla="*/ 156428 w 584750"/>
              <a:gd name="connsiteY52" fmla="*/ 215324 h 584750"/>
              <a:gd name="connsiteX53" fmla="*/ 130899 w 584750"/>
              <a:gd name="connsiteY53" fmla="*/ 235070 h 584750"/>
              <a:gd name="connsiteX54" fmla="*/ 127648 w 584750"/>
              <a:gd name="connsiteY54" fmla="*/ 234865 h 584750"/>
              <a:gd name="connsiteX55" fmla="*/ 121762 w 584750"/>
              <a:gd name="connsiteY55" fmla="*/ 234146 h 584750"/>
              <a:gd name="connsiteX56" fmla="*/ 124397 w 584750"/>
              <a:gd name="connsiteY56" fmla="*/ 212210 h 584750"/>
              <a:gd name="connsiteX57" fmla="*/ 104000 w 584750"/>
              <a:gd name="connsiteY57" fmla="*/ 338113 h 584750"/>
              <a:gd name="connsiteX58" fmla="*/ 110297 w 584750"/>
              <a:gd name="connsiteY58" fmla="*/ 325074 h 584750"/>
              <a:gd name="connsiteX59" fmla="*/ 117450 w 584750"/>
              <a:gd name="connsiteY59" fmla="*/ 310667 h 584750"/>
              <a:gd name="connsiteX60" fmla="*/ 120735 w 584750"/>
              <a:gd name="connsiteY60" fmla="*/ 304165 h 584750"/>
              <a:gd name="connsiteX61" fmla="*/ 122378 w 584750"/>
              <a:gd name="connsiteY61" fmla="*/ 301529 h 584750"/>
              <a:gd name="connsiteX62" fmla="*/ 175387 w 584750"/>
              <a:gd name="connsiteY62" fmla="*/ 278361 h 584750"/>
              <a:gd name="connsiteX63" fmla="*/ 187228 w 584750"/>
              <a:gd name="connsiteY63" fmla="*/ 280791 h 584750"/>
              <a:gd name="connsiteX64" fmla="*/ 192293 w 584750"/>
              <a:gd name="connsiteY64" fmla="*/ 284898 h 584750"/>
              <a:gd name="connsiteX65" fmla="*/ 210602 w 584750"/>
              <a:gd name="connsiteY65" fmla="*/ 308442 h 584750"/>
              <a:gd name="connsiteX66" fmla="*/ 210670 w 584750"/>
              <a:gd name="connsiteY66" fmla="*/ 308442 h 584750"/>
              <a:gd name="connsiteX67" fmla="*/ 234283 w 584750"/>
              <a:gd name="connsiteY67" fmla="*/ 302248 h 584750"/>
              <a:gd name="connsiteX68" fmla="*/ 254885 w 584750"/>
              <a:gd name="connsiteY68" fmla="*/ 266965 h 584750"/>
              <a:gd name="connsiteX69" fmla="*/ 257520 w 584750"/>
              <a:gd name="connsiteY69" fmla="*/ 263783 h 584750"/>
              <a:gd name="connsiteX70" fmla="*/ 289689 w 584750"/>
              <a:gd name="connsiteY70" fmla="*/ 254269 h 584750"/>
              <a:gd name="connsiteX71" fmla="*/ 289689 w 584750"/>
              <a:gd name="connsiteY71" fmla="*/ 254200 h 584750"/>
              <a:gd name="connsiteX72" fmla="*/ 291263 w 584750"/>
              <a:gd name="connsiteY72" fmla="*/ 254200 h 584750"/>
              <a:gd name="connsiteX73" fmla="*/ 292837 w 584750"/>
              <a:gd name="connsiteY73" fmla="*/ 254200 h 584750"/>
              <a:gd name="connsiteX74" fmla="*/ 292837 w 584750"/>
              <a:gd name="connsiteY74" fmla="*/ 254269 h 584750"/>
              <a:gd name="connsiteX75" fmla="*/ 324869 w 584750"/>
              <a:gd name="connsiteY75" fmla="*/ 263612 h 584750"/>
              <a:gd name="connsiteX76" fmla="*/ 327538 w 584750"/>
              <a:gd name="connsiteY76" fmla="*/ 266794 h 584750"/>
              <a:gd name="connsiteX77" fmla="*/ 348242 w 584750"/>
              <a:gd name="connsiteY77" fmla="*/ 302248 h 584750"/>
              <a:gd name="connsiteX78" fmla="*/ 371890 w 584750"/>
              <a:gd name="connsiteY78" fmla="*/ 308442 h 584750"/>
              <a:gd name="connsiteX79" fmla="*/ 371958 w 584750"/>
              <a:gd name="connsiteY79" fmla="*/ 308442 h 584750"/>
              <a:gd name="connsiteX80" fmla="*/ 390301 w 584750"/>
              <a:gd name="connsiteY80" fmla="*/ 284898 h 584750"/>
              <a:gd name="connsiteX81" fmla="*/ 392662 w 584750"/>
              <a:gd name="connsiteY81" fmla="*/ 282160 h 584750"/>
              <a:gd name="connsiteX82" fmla="*/ 395332 w 584750"/>
              <a:gd name="connsiteY82" fmla="*/ 280791 h 584750"/>
              <a:gd name="connsiteX83" fmla="*/ 407173 w 584750"/>
              <a:gd name="connsiteY83" fmla="*/ 278361 h 584750"/>
              <a:gd name="connsiteX84" fmla="*/ 460080 w 584750"/>
              <a:gd name="connsiteY84" fmla="*/ 301393 h 584750"/>
              <a:gd name="connsiteX85" fmla="*/ 461756 w 584750"/>
              <a:gd name="connsiteY85" fmla="*/ 303993 h 584750"/>
              <a:gd name="connsiteX86" fmla="*/ 465076 w 584750"/>
              <a:gd name="connsiteY86" fmla="*/ 310632 h 584750"/>
              <a:gd name="connsiteX87" fmla="*/ 472228 w 584750"/>
              <a:gd name="connsiteY87" fmla="*/ 325040 h 584750"/>
              <a:gd name="connsiteX88" fmla="*/ 479244 w 584750"/>
              <a:gd name="connsiteY88" fmla="*/ 339482 h 584750"/>
              <a:gd name="connsiteX89" fmla="*/ 477807 w 584750"/>
              <a:gd name="connsiteY89" fmla="*/ 340166 h 584750"/>
              <a:gd name="connsiteX90" fmla="*/ 464357 w 584750"/>
              <a:gd name="connsiteY90" fmla="*/ 343349 h 584750"/>
              <a:gd name="connsiteX91" fmla="*/ 437048 w 584750"/>
              <a:gd name="connsiteY91" fmla="*/ 326477 h 584750"/>
              <a:gd name="connsiteX92" fmla="*/ 434139 w 584750"/>
              <a:gd name="connsiteY92" fmla="*/ 320659 h 584750"/>
              <a:gd name="connsiteX93" fmla="*/ 410732 w 584750"/>
              <a:gd name="connsiteY93" fmla="*/ 310701 h 584750"/>
              <a:gd name="connsiteX94" fmla="*/ 390130 w 584750"/>
              <a:gd name="connsiteY94" fmla="*/ 336196 h 584750"/>
              <a:gd name="connsiteX95" fmla="*/ 372471 w 584750"/>
              <a:gd name="connsiteY95" fmla="*/ 340337 h 584750"/>
              <a:gd name="connsiteX96" fmla="*/ 323671 w 584750"/>
              <a:gd name="connsiteY96" fmla="*/ 323431 h 584750"/>
              <a:gd name="connsiteX97" fmla="*/ 302419 w 584750"/>
              <a:gd name="connsiteY97" fmla="*/ 287362 h 584750"/>
              <a:gd name="connsiteX98" fmla="*/ 291468 w 584750"/>
              <a:gd name="connsiteY98" fmla="*/ 286335 h 584750"/>
              <a:gd name="connsiteX99" fmla="*/ 290510 w 584750"/>
              <a:gd name="connsiteY99" fmla="*/ 286335 h 584750"/>
              <a:gd name="connsiteX100" fmla="*/ 280004 w 584750"/>
              <a:gd name="connsiteY100" fmla="*/ 287362 h 584750"/>
              <a:gd name="connsiteX101" fmla="*/ 258889 w 584750"/>
              <a:gd name="connsiteY101" fmla="*/ 323260 h 584750"/>
              <a:gd name="connsiteX102" fmla="*/ 209986 w 584750"/>
              <a:gd name="connsiteY102" fmla="*/ 340337 h 584750"/>
              <a:gd name="connsiteX103" fmla="*/ 192327 w 584750"/>
              <a:gd name="connsiteY103" fmla="*/ 336196 h 584750"/>
              <a:gd name="connsiteX104" fmla="*/ 171726 w 584750"/>
              <a:gd name="connsiteY104" fmla="*/ 310701 h 584750"/>
              <a:gd name="connsiteX105" fmla="*/ 148352 w 584750"/>
              <a:gd name="connsiteY105" fmla="*/ 320659 h 584750"/>
              <a:gd name="connsiteX106" fmla="*/ 145409 w 584750"/>
              <a:gd name="connsiteY106" fmla="*/ 326477 h 584750"/>
              <a:gd name="connsiteX107" fmla="*/ 107320 w 584750"/>
              <a:gd name="connsiteY107" fmla="*/ 341501 h 584750"/>
              <a:gd name="connsiteX108" fmla="*/ 103487 w 584750"/>
              <a:gd name="connsiteY108" fmla="*/ 339618 h 584750"/>
              <a:gd name="connsiteX109" fmla="*/ 103932 w 584750"/>
              <a:gd name="connsiteY109" fmla="*/ 338078 h 584750"/>
              <a:gd name="connsiteX110" fmla="*/ 493001 w 584750"/>
              <a:gd name="connsiteY110" fmla="*/ 463194 h 584750"/>
              <a:gd name="connsiteX111" fmla="*/ 477396 w 584750"/>
              <a:gd name="connsiteY111" fmla="*/ 466821 h 584750"/>
              <a:gd name="connsiteX112" fmla="*/ 451148 w 584750"/>
              <a:gd name="connsiteY112" fmla="*/ 454878 h 584750"/>
              <a:gd name="connsiteX113" fmla="*/ 433181 w 584750"/>
              <a:gd name="connsiteY113" fmla="*/ 441360 h 584750"/>
              <a:gd name="connsiteX114" fmla="*/ 424078 w 584750"/>
              <a:gd name="connsiteY114" fmla="*/ 439991 h 584750"/>
              <a:gd name="connsiteX115" fmla="*/ 402621 w 584750"/>
              <a:gd name="connsiteY115" fmla="*/ 444201 h 584750"/>
              <a:gd name="connsiteX116" fmla="*/ 373601 w 584750"/>
              <a:gd name="connsiteY116" fmla="*/ 449471 h 584750"/>
              <a:gd name="connsiteX117" fmla="*/ 361726 w 584750"/>
              <a:gd name="connsiteY117" fmla="*/ 448205 h 584750"/>
              <a:gd name="connsiteX118" fmla="*/ 325895 w 584750"/>
              <a:gd name="connsiteY118" fmla="*/ 428459 h 584750"/>
              <a:gd name="connsiteX119" fmla="*/ 291366 w 584750"/>
              <a:gd name="connsiteY119" fmla="*/ 412032 h 584750"/>
              <a:gd name="connsiteX120" fmla="*/ 256904 w 584750"/>
              <a:gd name="connsiteY120" fmla="*/ 428390 h 584750"/>
              <a:gd name="connsiteX121" fmla="*/ 220971 w 584750"/>
              <a:gd name="connsiteY121" fmla="*/ 448205 h 584750"/>
              <a:gd name="connsiteX122" fmla="*/ 209096 w 584750"/>
              <a:gd name="connsiteY122" fmla="*/ 449471 h 584750"/>
              <a:gd name="connsiteX123" fmla="*/ 180213 w 584750"/>
              <a:gd name="connsiteY123" fmla="*/ 444235 h 584750"/>
              <a:gd name="connsiteX124" fmla="*/ 158619 w 584750"/>
              <a:gd name="connsiteY124" fmla="*/ 439991 h 584750"/>
              <a:gd name="connsiteX125" fmla="*/ 149516 w 584750"/>
              <a:gd name="connsiteY125" fmla="*/ 441360 h 584750"/>
              <a:gd name="connsiteX126" fmla="*/ 131549 w 584750"/>
              <a:gd name="connsiteY126" fmla="*/ 454878 h 584750"/>
              <a:gd name="connsiteX127" fmla="*/ 105267 w 584750"/>
              <a:gd name="connsiteY127" fmla="*/ 466821 h 584750"/>
              <a:gd name="connsiteX128" fmla="*/ 89935 w 584750"/>
              <a:gd name="connsiteY128" fmla="*/ 463331 h 584750"/>
              <a:gd name="connsiteX129" fmla="*/ 88532 w 584750"/>
              <a:gd name="connsiteY129" fmla="*/ 462646 h 584750"/>
              <a:gd name="connsiteX130" fmla="*/ 88943 w 584750"/>
              <a:gd name="connsiteY130" fmla="*/ 461072 h 584750"/>
              <a:gd name="connsiteX131" fmla="*/ 95240 w 584750"/>
              <a:gd name="connsiteY131" fmla="*/ 448034 h 584750"/>
              <a:gd name="connsiteX132" fmla="*/ 139625 w 584750"/>
              <a:gd name="connsiteY132" fmla="*/ 410800 h 584750"/>
              <a:gd name="connsiteX133" fmla="*/ 158516 w 584750"/>
              <a:gd name="connsiteY133" fmla="*/ 407857 h 584750"/>
              <a:gd name="connsiteX134" fmla="*/ 188837 w 584750"/>
              <a:gd name="connsiteY134" fmla="*/ 413298 h 584750"/>
              <a:gd name="connsiteX135" fmla="*/ 209096 w 584750"/>
              <a:gd name="connsiteY135" fmla="*/ 417371 h 584750"/>
              <a:gd name="connsiteX136" fmla="*/ 214264 w 584750"/>
              <a:gd name="connsiteY136" fmla="*/ 416857 h 584750"/>
              <a:gd name="connsiteX137" fmla="*/ 236987 w 584750"/>
              <a:gd name="connsiteY137" fmla="*/ 403237 h 584750"/>
              <a:gd name="connsiteX138" fmla="*/ 291366 w 584750"/>
              <a:gd name="connsiteY138" fmla="*/ 379932 h 584750"/>
              <a:gd name="connsiteX139" fmla="*/ 345710 w 584750"/>
              <a:gd name="connsiteY139" fmla="*/ 403203 h 584750"/>
              <a:gd name="connsiteX140" fmla="*/ 368468 w 584750"/>
              <a:gd name="connsiteY140" fmla="*/ 416857 h 584750"/>
              <a:gd name="connsiteX141" fmla="*/ 373635 w 584750"/>
              <a:gd name="connsiteY141" fmla="*/ 417371 h 584750"/>
              <a:gd name="connsiteX142" fmla="*/ 393655 w 584750"/>
              <a:gd name="connsiteY142" fmla="*/ 413367 h 584750"/>
              <a:gd name="connsiteX143" fmla="*/ 424181 w 584750"/>
              <a:gd name="connsiteY143" fmla="*/ 407857 h 584750"/>
              <a:gd name="connsiteX144" fmla="*/ 443071 w 584750"/>
              <a:gd name="connsiteY144" fmla="*/ 410800 h 584750"/>
              <a:gd name="connsiteX145" fmla="*/ 487457 w 584750"/>
              <a:gd name="connsiteY145" fmla="*/ 448034 h 584750"/>
              <a:gd name="connsiteX146" fmla="*/ 494438 w 584750"/>
              <a:gd name="connsiteY146" fmla="*/ 462475 h 584750"/>
              <a:gd name="connsiteX147" fmla="*/ 493001 w 584750"/>
              <a:gd name="connsiteY147" fmla="*/ 463160 h 58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584750" h="584750">
                <a:moveTo>
                  <a:pt x="536018" y="0"/>
                </a:moveTo>
                <a:lnTo>
                  <a:pt x="48732" y="0"/>
                </a:lnTo>
                <a:cubicBezTo>
                  <a:pt x="21799" y="0"/>
                  <a:pt x="0" y="21834"/>
                  <a:pt x="0" y="48732"/>
                </a:cubicBezTo>
                <a:lnTo>
                  <a:pt x="0" y="536018"/>
                </a:lnTo>
                <a:cubicBezTo>
                  <a:pt x="0" y="562917"/>
                  <a:pt x="21799" y="584750"/>
                  <a:pt x="48732" y="584750"/>
                </a:cubicBezTo>
                <a:lnTo>
                  <a:pt x="536018" y="584750"/>
                </a:lnTo>
                <a:cubicBezTo>
                  <a:pt x="562917" y="584750"/>
                  <a:pt x="584750" y="562951"/>
                  <a:pt x="584750" y="536018"/>
                </a:cubicBezTo>
                <a:lnTo>
                  <a:pt x="584750" y="48732"/>
                </a:lnTo>
                <a:cubicBezTo>
                  <a:pt x="584750" y="21834"/>
                  <a:pt x="562951" y="0"/>
                  <a:pt x="536018" y="0"/>
                </a:cubicBezTo>
                <a:close/>
                <a:moveTo>
                  <a:pt x="124397" y="212210"/>
                </a:moveTo>
                <a:cubicBezTo>
                  <a:pt x="127203" y="188905"/>
                  <a:pt x="128811" y="175730"/>
                  <a:pt x="131754" y="153383"/>
                </a:cubicBezTo>
                <a:cubicBezTo>
                  <a:pt x="132610" y="146983"/>
                  <a:pt x="137162" y="141747"/>
                  <a:pt x="143390" y="139968"/>
                </a:cubicBezTo>
                <a:cubicBezTo>
                  <a:pt x="167208" y="133294"/>
                  <a:pt x="179254" y="130522"/>
                  <a:pt x="202046" y="126416"/>
                </a:cubicBezTo>
                <a:cubicBezTo>
                  <a:pt x="210362" y="124910"/>
                  <a:pt x="218370" y="130214"/>
                  <a:pt x="220492" y="138188"/>
                </a:cubicBezTo>
                <a:cubicBezTo>
                  <a:pt x="224154" y="151980"/>
                  <a:pt x="226652" y="161493"/>
                  <a:pt x="229526" y="172615"/>
                </a:cubicBezTo>
                <a:lnTo>
                  <a:pt x="230587" y="176722"/>
                </a:lnTo>
                <a:cubicBezTo>
                  <a:pt x="232230" y="176414"/>
                  <a:pt x="233838" y="176140"/>
                  <a:pt x="235515" y="175901"/>
                </a:cubicBezTo>
                <a:cubicBezTo>
                  <a:pt x="239519" y="159748"/>
                  <a:pt x="242291" y="149105"/>
                  <a:pt x="246945" y="131173"/>
                </a:cubicBezTo>
                <a:cubicBezTo>
                  <a:pt x="248691" y="124499"/>
                  <a:pt x="254714" y="119503"/>
                  <a:pt x="261627" y="119092"/>
                </a:cubicBezTo>
                <a:cubicBezTo>
                  <a:pt x="286711" y="117552"/>
                  <a:pt x="296978" y="117621"/>
                  <a:pt x="321002" y="119092"/>
                </a:cubicBezTo>
                <a:cubicBezTo>
                  <a:pt x="327915" y="119503"/>
                  <a:pt x="333938" y="124465"/>
                  <a:pt x="335717" y="131173"/>
                </a:cubicBezTo>
                <a:cubicBezTo>
                  <a:pt x="340337" y="149105"/>
                  <a:pt x="343075" y="159748"/>
                  <a:pt x="347147" y="175901"/>
                </a:cubicBezTo>
                <a:cubicBezTo>
                  <a:pt x="348824" y="176140"/>
                  <a:pt x="350467" y="176414"/>
                  <a:pt x="352075" y="176722"/>
                </a:cubicBezTo>
                <a:cubicBezTo>
                  <a:pt x="352075" y="176722"/>
                  <a:pt x="358475" y="152014"/>
                  <a:pt x="362171" y="138188"/>
                </a:cubicBezTo>
                <a:cubicBezTo>
                  <a:pt x="364292" y="130214"/>
                  <a:pt x="372300" y="124910"/>
                  <a:pt x="380616" y="126416"/>
                </a:cubicBezTo>
                <a:cubicBezTo>
                  <a:pt x="403374" y="130522"/>
                  <a:pt x="415454" y="133294"/>
                  <a:pt x="439273" y="139968"/>
                </a:cubicBezTo>
                <a:cubicBezTo>
                  <a:pt x="445501" y="141713"/>
                  <a:pt x="450053" y="146983"/>
                  <a:pt x="450908" y="153383"/>
                </a:cubicBezTo>
                <a:cubicBezTo>
                  <a:pt x="453817" y="175319"/>
                  <a:pt x="455391" y="188392"/>
                  <a:pt x="457992" y="209986"/>
                </a:cubicBezTo>
                <a:lnTo>
                  <a:pt x="460901" y="234146"/>
                </a:lnTo>
                <a:lnTo>
                  <a:pt x="455015" y="234865"/>
                </a:lnTo>
                <a:cubicBezTo>
                  <a:pt x="453988" y="235002"/>
                  <a:pt x="452893" y="235070"/>
                  <a:pt x="451764" y="235070"/>
                </a:cubicBezTo>
                <a:cubicBezTo>
                  <a:pt x="440299" y="235070"/>
                  <a:pt x="427911" y="228945"/>
                  <a:pt x="426268" y="215324"/>
                </a:cubicBezTo>
                <a:lnTo>
                  <a:pt x="424044" y="197221"/>
                </a:lnTo>
                <a:cubicBezTo>
                  <a:pt x="422675" y="186099"/>
                  <a:pt x="421340" y="175285"/>
                  <a:pt x="420451" y="168132"/>
                </a:cubicBezTo>
                <a:cubicBezTo>
                  <a:pt x="408541" y="164915"/>
                  <a:pt x="399917" y="162862"/>
                  <a:pt x="389446" y="160775"/>
                </a:cubicBezTo>
                <a:cubicBezTo>
                  <a:pt x="387598" y="167722"/>
                  <a:pt x="386023" y="173882"/>
                  <a:pt x="384278" y="180658"/>
                </a:cubicBezTo>
                <a:lnTo>
                  <a:pt x="379384" y="199480"/>
                </a:lnTo>
                <a:cubicBezTo>
                  <a:pt x="377536" y="206564"/>
                  <a:pt x="371137" y="211492"/>
                  <a:pt x="363779" y="211492"/>
                </a:cubicBezTo>
                <a:cubicBezTo>
                  <a:pt x="362616" y="211492"/>
                  <a:pt x="361486" y="211355"/>
                  <a:pt x="360357" y="211115"/>
                </a:cubicBezTo>
                <a:cubicBezTo>
                  <a:pt x="348824" y="208651"/>
                  <a:pt x="343314" y="207693"/>
                  <a:pt x="332227" y="206221"/>
                </a:cubicBezTo>
                <a:cubicBezTo>
                  <a:pt x="325656" y="205366"/>
                  <a:pt x="320180" y="200472"/>
                  <a:pt x="318572" y="194107"/>
                </a:cubicBezTo>
                <a:cubicBezTo>
                  <a:pt x="314020" y="175935"/>
                  <a:pt x="311317" y="165258"/>
                  <a:pt x="307553" y="150542"/>
                </a:cubicBezTo>
                <a:cubicBezTo>
                  <a:pt x="296430" y="150029"/>
                  <a:pt x="286198" y="150029"/>
                  <a:pt x="275110" y="150542"/>
                </a:cubicBezTo>
                <a:cubicBezTo>
                  <a:pt x="271311" y="165258"/>
                  <a:pt x="268608" y="175935"/>
                  <a:pt x="264091" y="194107"/>
                </a:cubicBezTo>
                <a:cubicBezTo>
                  <a:pt x="262482" y="200472"/>
                  <a:pt x="257041" y="205332"/>
                  <a:pt x="250470" y="206221"/>
                </a:cubicBezTo>
                <a:cubicBezTo>
                  <a:pt x="239348" y="207693"/>
                  <a:pt x="233804" y="208651"/>
                  <a:pt x="222340" y="211115"/>
                </a:cubicBezTo>
                <a:cubicBezTo>
                  <a:pt x="221211" y="211355"/>
                  <a:pt x="220081" y="211492"/>
                  <a:pt x="218918" y="211492"/>
                </a:cubicBezTo>
                <a:cubicBezTo>
                  <a:pt x="211560" y="211492"/>
                  <a:pt x="205160" y="206564"/>
                  <a:pt x="203312" y="199480"/>
                </a:cubicBezTo>
                <a:lnTo>
                  <a:pt x="197050" y="175319"/>
                </a:lnTo>
                <a:cubicBezTo>
                  <a:pt x="195784" y="170528"/>
                  <a:pt x="194586" y="165839"/>
                  <a:pt x="193251" y="160775"/>
                </a:cubicBezTo>
                <a:cubicBezTo>
                  <a:pt x="182779" y="162862"/>
                  <a:pt x="174121" y="164915"/>
                  <a:pt x="162246" y="168132"/>
                </a:cubicBezTo>
                <a:cubicBezTo>
                  <a:pt x="161322" y="175285"/>
                  <a:pt x="160022" y="186099"/>
                  <a:pt x="158653" y="197221"/>
                </a:cubicBezTo>
                <a:lnTo>
                  <a:pt x="156428" y="215324"/>
                </a:lnTo>
                <a:cubicBezTo>
                  <a:pt x="154752" y="228945"/>
                  <a:pt x="142397" y="235070"/>
                  <a:pt x="130899" y="235070"/>
                </a:cubicBezTo>
                <a:cubicBezTo>
                  <a:pt x="129735" y="235070"/>
                  <a:pt x="128674" y="235002"/>
                  <a:pt x="127648" y="234865"/>
                </a:cubicBezTo>
                <a:lnTo>
                  <a:pt x="121762" y="234146"/>
                </a:lnTo>
                <a:lnTo>
                  <a:pt x="124397" y="212210"/>
                </a:lnTo>
                <a:close/>
                <a:moveTo>
                  <a:pt x="104000" y="338113"/>
                </a:moveTo>
                <a:lnTo>
                  <a:pt x="110297" y="325074"/>
                </a:lnTo>
                <a:cubicBezTo>
                  <a:pt x="113240" y="319017"/>
                  <a:pt x="115157" y="315252"/>
                  <a:pt x="117450" y="310667"/>
                </a:cubicBezTo>
                <a:lnTo>
                  <a:pt x="120735" y="304165"/>
                </a:lnTo>
                <a:lnTo>
                  <a:pt x="122378" y="301529"/>
                </a:lnTo>
                <a:cubicBezTo>
                  <a:pt x="130659" y="291023"/>
                  <a:pt x="156702" y="278361"/>
                  <a:pt x="175387" y="278361"/>
                </a:cubicBezTo>
                <a:cubicBezTo>
                  <a:pt x="180110" y="278361"/>
                  <a:pt x="184114" y="279183"/>
                  <a:pt x="187228" y="280791"/>
                </a:cubicBezTo>
                <a:lnTo>
                  <a:pt x="192293" y="284898"/>
                </a:lnTo>
                <a:cubicBezTo>
                  <a:pt x="195886" y="289312"/>
                  <a:pt x="204887" y="300742"/>
                  <a:pt x="210602" y="308442"/>
                </a:cubicBezTo>
                <a:lnTo>
                  <a:pt x="210670" y="308442"/>
                </a:lnTo>
                <a:cubicBezTo>
                  <a:pt x="216933" y="308442"/>
                  <a:pt x="229663" y="305089"/>
                  <a:pt x="234283" y="302248"/>
                </a:cubicBezTo>
                <a:cubicBezTo>
                  <a:pt x="239417" y="292974"/>
                  <a:pt x="250470" y="274015"/>
                  <a:pt x="254885" y="266965"/>
                </a:cubicBezTo>
                <a:lnTo>
                  <a:pt x="257520" y="263783"/>
                </a:lnTo>
                <a:cubicBezTo>
                  <a:pt x="265733" y="256220"/>
                  <a:pt x="279217" y="254440"/>
                  <a:pt x="289689" y="254269"/>
                </a:cubicBezTo>
                <a:lnTo>
                  <a:pt x="289689" y="254200"/>
                </a:lnTo>
                <a:lnTo>
                  <a:pt x="291263" y="254200"/>
                </a:lnTo>
                <a:cubicBezTo>
                  <a:pt x="291263" y="254200"/>
                  <a:pt x="292837" y="254200"/>
                  <a:pt x="292837" y="254200"/>
                </a:cubicBezTo>
                <a:lnTo>
                  <a:pt x="292837" y="254269"/>
                </a:lnTo>
                <a:cubicBezTo>
                  <a:pt x="303309" y="254440"/>
                  <a:pt x="316792" y="256220"/>
                  <a:pt x="324869" y="263612"/>
                </a:cubicBezTo>
                <a:lnTo>
                  <a:pt x="327538" y="266794"/>
                </a:lnTo>
                <a:cubicBezTo>
                  <a:pt x="332055" y="274049"/>
                  <a:pt x="343075" y="292974"/>
                  <a:pt x="348242" y="302248"/>
                </a:cubicBezTo>
                <a:cubicBezTo>
                  <a:pt x="352862" y="305089"/>
                  <a:pt x="365593" y="308442"/>
                  <a:pt x="371890" y="308442"/>
                </a:cubicBezTo>
                <a:lnTo>
                  <a:pt x="371958" y="308442"/>
                </a:lnTo>
                <a:cubicBezTo>
                  <a:pt x="377776" y="300640"/>
                  <a:pt x="386742" y="289244"/>
                  <a:pt x="390301" y="284898"/>
                </a:cubicBezTo>
                <a:lnTo>
                  <a:pt x="392662" y="282160"/>
                </a:lnTo>
                <a:lnTo>
                  <a:pt x="395332" y="280791"/>
                </a:lnTo>
                <a:cubicBezTo>
                  <a:pt x="398446" y="279183"/>
                  <a:pt x="402450" y="278361"/>
                  <a:pt x="407173" y="278361"/>
                </a:cubicBezTo>
                <a:cubicBezTo>
                  <a:pt x="425858" y="278361"/>
                  <a:pt x="451901" y="291023"/>
                  <a:pt x="460080" y="301393"/>
                </a:cubicBezTo>
                <a:lnTo>
                  <a:pt x="461756" y="303993"/>
                </a:lnTo>
                <a:lnTo>
                  <a:pt x="465076" y="310632"/>
                </a:lnTo>
                <a:cubicBezTo>
                  <a:pt x="467403" y="315218"/>
                  <a:pt x="469320" y="318983"/>
                  <a:pt x="472228" y="325040"/>
                </a:cubicBezTo>
                <a:lnTo>
                  <a:pt x="479244" y="339482"/>
                </a:lnTo>
                <a:lnTo>
                  <a:pt x="477807" y="340166"/>
                </a:lnTo>
                <a:cubicBezTo>
                  <a:pt x="473392" y="342322"/>
                  <a:pt x="468943" y="343349"/>
                  <a:pt x="464357" y="343349"/>
                </a:cubicBezTo>
                <a:cubicBezTo>
                  <a:pt x="452688" y="343349"/>
                  <a:pt x="442250" y="336881"/>
                  <a:pt x="437048" y="326477"/>
                </a:cubicBezTo>
                <a:lnTo>
                  <a:pt x="434139" y="320659"/>
                </a:lnTo>
                <a:cubicBezTo>
                  <a:pt x="430135" y="317306"/>
                  <a:pt x="418055" y="312172"/>
                  <a:pt x="410732" y="310701"/>
                </a:cubicBezTo>
                <a:cubicBezTo>
                  <a:pt x="405667" y="317100"/>
                  <a:pt x="390130" y="336196"/>
                  <a:pt x="390130" y="336196"/>
                </a:cubicBezTo>
                <a:cubicBezTo>
                  <a:pt x="385887" y="338934"/>
                  <a:pt x="379966" y="340337"/>
                  <a:pt x="372471" y="340337"/>
                </a:cubicBezTo>
                <a:cubicBezTo>
                  <a:pt x="354745" y="340337"/>
                  <a:pt x="331953" y="332432"/>
                  <a:pt x="323671" y="323431"/>
                </a:cubicBezTo>
                <a:cubicBezTo>
                  <a:pt x="323671" y="323431"/>
                  <a:pt x="307826" y="296362"/>
                  <a:pt x="302419" y="287362"/>
                </a:cubicBezTo>
                <a:cubicBezTo>
                  <a:pt x="300297" y="286917"/>
                  <a:pt x="296499" y="286335"/>
                  <a:pt x="291468" y="286335"/>
                </a:cubicBezTo>
                <a:lnTo>
                  <a:pt x="290510" y="286335"/>
                </a:lnTo>
                <a:cubicBezTo>
                  <a:pt x="285719" y="286369"/>
                  <a:pt x="282057" y="286951"/>
                  <a:pt x="280004" y="287362"/>
                </a:cubicBezTo>
                <a:cubicBezTo>
                  <a:pt x="274597" y="296362"/>
                  <a:pt x="258889" y="323260"/>
                  <a:pt x="258889" y="323260"/>
                </a:cubicBezTo>
                <a:cubicBezTo>
                  <a:pt x="250505" y="332432"/>
                  <a:pt x="227679" y="340337"/>
                  <a:pt x="209986" y="340337"/>
                </a:cubicBezTo>
                <a:cubicBezTo>
                  <a:pt x="202491" y="340337"/>
                  <a:pt x="196537" y="338934"/>
                  <a:pt x="192327" y="336196"/>
                </a:cubicBezTo>
                <a:cubicBezTo>
                  <a:pt x="192327" y="336196"/>
                  <a:pt x="177646" y="318196"/>
                  <a:pt x="171726" y="310701"/>
                </a:cubicBezTo>
                <a:cubicBezTo>
                  <a:pt x="164402" y="312172"/>
                  <a:pt x="152322" y="317306"/>
                  <a:pt x="148352" y="320659"/>
                </a:cubicBezTo>
                <a:lnTo>
                  <a:pt x="145409" y="326477"/>
                </a:lnTo>
                <a:cubicBezTo>
                  <a:pt x="138667" y="340063"/>
                  <a:pt x="122959" y="346942"/>
                  <a:pt x="107320" y="341501"/>
                </a:cubicBezTo>
                <a:lnTo>
                  <a:pt x="103487" y="339618"/>
                </a:lnTo>
                <a:lnTo>
                  <a:pt x="103932" y="338078"/>
                </a:lnTo>
                <a:close/>
                <a:moveTo>
                  <a:pt x="493001" y="463194"/>
                </a:moveTo>
                <a:cubicBezTo>
                  <a:pt x="487902" y="465658"/>
                  <a:pt x="482735" y="466821"/>
                  <a:pt x="477396" y="466821"/>
                </a:cubicBezTo>
                <a:cubicBezTo>
                  <a:pt x="467266" y="466821"/>
                  <a:pt x="457718" y="462475"/>
                  <a:pt x="451148" y="454878"/>
                </a:cubicBezTo>
                <a:cubicBezTo>
                  <a:pt x="444988" y="447760"/>
                  <a:pt x="438930" y="443208"/>
                  <a:pt x="433181" y="441360"/>
                </a:cubicBezTo>
                <a:cubicBezTo>
                  <a:pt x="430272" y="440436"/>
                  <a:pt x="427295" y="439991"/>
                  <a:pt x="424078" y="439991"/>
                </a:cubicBezTo>
                <a:cubicBezTo>
                  <a:pt x="417268" y="439991"/>
                  <a:pt x="410150" y="442045"/>
                  <a:pt x="402621" y="444201"/>
                </a:cubicBezTo>
                <a:cubicBezTo>
                  <a:pt x="393894" y="446699"/>
                  <a:pt x="384141" y="449471"/>
                  <a:pt x="373601" y="449471"/>
                </a:cubicBezTo>
                <a:cubicBezTo>
                  <a:pt x="369528" y="449471"/>
                  <a:pt x="365559" y="449060"/>
                  <a:pt x="361726" y="448205"/>
                </a:cubicBezTo>
                <a:cubicBezTo>
                  <a:pt x="346942" y="445056"/>
                  <a:pt x="335751" y="436227"/>
                  <a:pt x="325895" y="428459"/>
                </a:cubicBezTo>
                <a:cubicBezTo>
                  <a:pt x="314705" y="419595"/>
                  <a:pt x="305089" y="412032"/>
                  <a:pt x="291366" y="412032"/>
                </a:cubicBezTo>
                <a:cubicBezTo>
                  <a:pt x="277643" y="412032"/>
                  <a:pt x="267992" y="419629"/>
                  <a:pt x="256904" y="428390"/>
                </a:cubicBezTo>
                <a:cubicBezTo>
                  <a:pt x="246980" y="436227"/>
                  <a:pt x="235789" y="445056"/>
                  <a:pt x="220971" y="448205"/>
                </a:cubicBezTo>
                <a:cubicBezTo>
                  <a:pt x="217070" y="449060"/>
                  <a:pt x="213203" y="449471"/>
                  <a:pt x="209096" y="449471"/>
                </a:cubicBezTo>
                <a:cubicBezTo>
                  <a:pt x="198556" y="449471"/>
                  <a:pt x="188802" y="446699"/>
                  <a:pt x="180213" y="444235"/>
                </a:cubicBezTo>
                <a:cubicBezTo>
                  <a:pt x="172513" y="442045"/>
                  <a:pt x="165429" y="439991"/>
                  <a:pt x="158619" y="439991"/>
                </a:cubicBezTo>
                <a:cubicBezTo>
                  <a:pt x="155402" y="439991"/>
                  <a:pt x="152390" y="440436"/>
                  <a:pt x="149516" y="441360"/>
                </a:cubicBezTo>
                <a:cubicBezTo>
                  <a:pt x="143766" y="443242"/>
                  <a:pt x="137709" y="447794"/>
                  <a:pt x="131549" y="454878"/>
                </a:cubicBezTo>
                <a:cubicBezTo>
                  <a:pt x="124978" y="462475"/>
                  <a:pt x="115396" y="466821"/>
                  <a:pt x="105267" y="466821"/>
                </a:cubicBezTo>
                <a:cubicBezTo>
                  <a:pt x="99996" y="466821"/>
                  <a:pt x="94726" y="465589"/>
                  <a:pt x="89935" y="463331"/>
                </a:cubicBezTo>
                <a:lnTo>
                  <a:pt x="88532" y="462646"/>
                </a:lnTo>
                <a:lnTo>
                  <a:pt x="88943" y="461072"/>
                </a:lnTo>
                <a:lnTo>
                  <a:pt x="95240" y="448034"/>
                </a:lnTo>
                <a:cubicBezTo>
                  <a:pt x="95787" y="446904"/>
                  <a:pt x="108757" y="420793"/>
                  <a:pt x="139625" y="410800"/>
                </a:cubicBezTo>
                <a:cubicBezTo>
                  <a:pt x="145751" y="408815"/>
                  <a:pt x="151911" y="407857"/>
                  <a:pt x="158516" y="407857"/>
                </a:cubicBezTo>
                <a:cubicBezTo>
                  <a:pt x="169843" y="407857"/>
                  <a:pt x="179939" y="410732"/>
                  <a:pt x="188837" y="413298"/>
                </a:cubicBezTo>
                <a:cubicBezTo>
                  <a:pt x="196571" y="415523"/>
                  <a:pt x="203039" y="417371"/>
                  <a:pt x="209096" y="417371"/>
                </a:cubicBezTo>
                <a:cubicBezTo>
                  <a:pt x="210944" y="417371"/>
                  <a:pt x="212621" y="417200"/>
                  <a:pt x="214264" y="416857"/>
                </a:cubicBezTo>
                <a:cubicBezTo>
                  <a:pt x="221758" y="415249"/>
                  <a:pt x="228808" y="409671"/>
                  <a:pt x="236987" y="403237"/>
                </a:cubicBezTo>
                <a:cubicBezTo>
                  <a:pt x="250162" y="392834"/>
                  <a:pt x="266486" y="379932"/>
                  <a:pt x="291366" y="379932"/>
                </a:cubicBezTo>
                <a:cubicBezTo>
                  <a:pt x="316245" y="379932"/>
                  <a:pt x="332603" y="392834"/>
                  <a:pt x="345710" y="403203"/>
                </a:cubicBezTo>
                <a:cubicBezTo>
                  <a:pt x="353889" y="409671"/>
                  <a:pt x="360939" y="415249"/>
                  <a:pt x="368468" y="416857"/>
                </a:cubicBezTo>
                <a:cubicBezTo>
                  <a:pt x="370110" y="417200"/>
                  <a:pt x="371787" y="417371"/>
                  <a:pt x="373635" y="417371"/>
                </a:cubicBezTo>
                <a:cubicBezTo>
                  <a:pt x="379658" y="417371"/>
                  <a:pt x="386160" y="415523"/>
                  <a:pt x="393655" y="413367"/>
                </a:cubicBezTo>
                <a:cubicBezTo>
                  <a:pt x="402758" y="410766"/>
                  <a:pt x="412853" y="407857"/>
                  <a:pt x="424181" y="407857"/>
                </a:cubicBezTo>
                <a:cubicBezTo>
                  <a:pt x="430786" y="407857"/>
                  <a:pt x="436946" y="408815"/>
                  <a:pt x="443071" y="410800"/>
                </a:cubicBezTo>
                <a:cubicBezTo>
                  <a:pt x="474213" y="420896"/>
                  <a:pt x="486944" y="446938"/>
                  <a:pt x="487457" y="448034"/>
                </a:cubicBezTo>
                <a:lnTo>
                  <a:pt x="494438" y="462475"/>
                </a:lnTo>
                <a:lnTo>
                  <a:pt x="493001" y="463160"/>
                </a:lnTo>
                <a:close/>
              </a:path>
            </a:pathLst>
          </a:custGeom>
          <a:solidFill>
            <a:schemeClr val="tx2"/>
          </a:solidFill>
          <a:ln w="3398" cap="flat">
            <a:noFill/>
            <a:prstDash val="solid"/>
            <a:miter/>
          </a:ln>
        </p:spPr>
        <p:txBody>
          <a:bodyPr rtlCol="0" anchor="ctr"/>
          <a:lstStyle/>
          <a:p>
            <a:endParaRPr lang="lt-LT"/>
          </a:p>
        </p:txBody>
      </p:sp>
    </p:spTree>
    <p:extLst>
      <p:ext uri="{BB962C8B-B14F-4D97-AF65-F5344CB8AC3E}">
        <p14:creationId xmlns:p14="http://schemas.microsoft.com/office/powerpoint/2010/main" val="150098265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80" r:id="rId3"/>
    <p:sldLayoutId id="2147483732" r:id="rId4"/>
    <p:sldLayoutId id="2147483733" r:id="rId5"/>
    <p:sldLayoutId id="2147483734" r:id="rId6"/>
    <p:sldLayoutId id="2147483735" r:id="rId7"/>
    <p:sldLayoutId id="2147483736" r:id="rId8"/>
    <p:sldLayoutId id="2147483737" r:id="rId9"/>
    <p:sldLayoutId id="2147483738" r:id="rId10"/>
    <p:sldLayoutId id="2147483781" r:id="rId11"/>
    <p:sldLayoutId id="2147483739" r:id="rId12"/>
    <p:sldLayoutId id="2147483740" r:id="rId13"/>
    <p:sldLayoutId id="2147483741" r:id="rId14"/>
    <p:sldLayoutId id="2147483742" r:id="rId15"/>
    <p:sldLayoutId id="2147483785" r:id="rId16"/>
    <p:sldLayoutId id="2147483786" r:id="rId17"/>
    <p:sldLayoutId id="2147483787" r:id="rId18"/>
    <p:sldLayoutId id="2147483789" r:id="rId19"/>
    <p:sldLayoutId id="2147483743" r:id="rId20"/>
  </p:sldLayoutIdLst>
  <p:hf hdr="0"/>
  <p:txStyles>
    <p:titleStyle>
      <a:lvl1pPr algn="l" defTabSz="914400" rtl="0" eaLnBrk="1" latinLnBrk="0" hangingPunct="1">
        <a:lnSpc>
          <a:spcPct val="90000"/>
        </a:lnSpc>
        <a:spcBef>
          <a:spcPct val="0"/>
        </a:spcBef>
        <a:buNone/>
        <a:defRPr sz="4000" kern="1200">
          <a:solidFill>
            <a:schemeClr val="tx1"/>
          </a:solidFill>
          <a:latin typeface="Clash Display Semibold" pitchFamily="50" charset="0"/>
          <a:ea typeface="+mj-ea"/>
          <a:cs typeface="+mj-cs"/>
        </a:defRPr>
      </a:lvl1pPr>
    </p:titleStyle>
    <p:bodyStyle>
      <a:lvl1pPr marL="228600" indent="-228600" algn="l" defTabSz="914400" rtl="0" eaLnBrk="1" latinLnBrk="0" hangingPunct="1">
        <a:lnSpc>
          <a:spcPct val="90000"/>
        </a:lnSpc>
        <a:spcBef>
          <a:spcPts val="1000"/>
        </a:spcBef>
        <a:buFontTx/>
        <a:buBlip>
          <a:blip r:embed="rId25">
            <a:extLst>
              <a:ext uri="{96DAC541-7B7A-43D3-8B79-37D633B846F1}">
                <asvg:svgBlip xmlns:asvg="http://schemas.microsoft.com/office/drawing/2016/SVG/main" r:embed="rId26"/>
              </a:ext>
            </a:extLst>
          </a:blip>
        </a:buBlip>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25">
            <a:extLst>
              <a:ext uri="{96DAC541-7B7A-43D3-8B79-37D633B846F1}">
                <asvg:svgBlip xmlns:asvg="http://schemas.microsoft.com/office/drawing/2016/SVG/main" r:embed="rId26"/>
              </a:ext>
            </a:extLst>
          </a:blip>
        </a:buBlip>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25">
            <a:extLst>
              <a:ext uri="{96DAC541-7B7A-43D3-8B79-37D633B846F1}">
                <asvg:svgBlip xmlns:asvg="http://schemas.microsoft.com/office/drawing/2016/SVG/main" r:embed="rId26"/>
              </a:ext>
            </a:extLst>
          </a:blip>
        </a:buBlip>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25">
            <a:extLst>
              <a:ext uri="{96DAC541-7B7A-43D3-8B79-37D633B846F1}">
                <asvg:svgBlip xmlns:asvg="http://schemas.microsoft.com/office/drawing/2016/SVG/main" r:embed="rId26"/>
              </a:ext>
            </a:extLst>
          </a:blip>
        </a:buBlip>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25">
            <a:extLst>
              <a:ext uri="{96DAC541-7B7A-43D3-8B79-37D633B846F1}">
                <asvg:svgBlip xmlns:asvg="http://schemas.microsoft.com/office/drawing/2016/SVG/main" r:embed="rId26"/>
              </a:ext>
            </a:extLst>
          </a:blip>
        </a:buBlip>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userDrawn="1">
          <p15:clr>
            <a:srgbClr val="F26B43"/>
          </p15:clr>
        </p15:guide>
        <p15:guide id="6" pos="4218" userDrawn="1">
          <p15:clr>
            <a:srgbClr val="F26B43"/>
          </p15:clr>
        </p15:guide>
        <p15:guide id="7" pos="363" userDrawn="1">
          <p15:clr>
            <a:srgbClr val="F26B43"/>
          </p15:clr>
        </p15:guide>
        <p15:guide id="8" pos="7680" userDrawn="1">
          <p15:clr>
            <a:srgbClr val="F26B43"/>
          </p15:clr>
        </p15:guide>
        <p15:guide id="9" pos="7053" userDrawn="1">
          <p15:clr>
            <a:srgbClr val="F26B43"/>
          </p15:clr>
        </p15:guide>
        <p15:guide id="10" pos="6599" userDrawn="1">
          <p15:clr>
            <a:srgbClr val="F26B43"/>
          </p15:clr>
        </p15:guide>
        <p15:guide id="11" pos="6486" userDrawn="1">
          <p15:clr>
            <a:srgbClr val="F26B43"/>
          </p15:clr>
        </p15:guide>
        <p15:guide id="12" pos="6032" userDrawn="1">
          <p15:clr>
            <a:srgbClr val="F26B43"/>
          </p15:clr>
        </p15:guide>
        <p15:guide id="13" pos="5919" userDrawn="1">
          <p15:clr>
            <a:srgbClr val="F26B43"/>
          </p15:clr>
        </p15:guide>
        <p15:guide id="14" pos="5465" userDrawn="1">
          <p15:clr>
            <a:srgbClr val="F26B43"/>
          </p15:clr>
        </p15:guide>
        <p15:guide id="15" pos="5352" userDrawn="1">
          <p15:clr>
            <a:srgbClr val="F26B43"/>
          </p15:clr>
        </p15:guide>
        <p15:guide id="16" pos="4898" userDrawn="1">
          <p15:clr>
            <a:srgbClr val="F26B43"/>
          </p15:clr>
        </p15:guide>
        <p15:guide id="17" pos="4785" userDrawn="1">
          <p15:clr>
            <a:srgbClr val="F26B43"/>
          </p15:clr>
        </p15:guide>
        <p15:guide id="18" pos="4331" userDrawn="1">
          <p15:clr>
            <a:srgbClr val="F26B43"/>
          </p15:clr>
        </p15:guide>
        <p15:guide id="19" pos="3764" userDrawn="1">
          <p15:clr>
            <a:srgbClr val="F26B43"/>
          </p15:clr>
        </p15:guide>
        <p15:guide id="20" pos="3651" userDrawn="1">
          <p15:clr>
            <a:srgbClr val="F26B43"/>
          </p15:clr>
        </p15:guide>
        <p15:guide id="21" pos="3197" userDrawn="1">
          <p15:clr>
            <a:srgbClr val="F26B43"/>
          </p15:clr>
        </p15:guide>
        <p15:guide id="22" pos="3084" userDrawn="1">
          <p15:clr>
            <a:srgbClr val="F26B43"/>
          </p15:clr>
        </p15:guide>
        <p15:guide id="23" pos="2631" userDrawn="1">
          <p15:clr>
            <a:srgbClr val="F26B43"/>
          </p15:clr>
        </p15:guide>
        <p15:guide id="24" pos="2517" userDrawn="1">
          <p15:clr>
            <a:srgbClr val="F26B43"/>
          </p15:clr>
        </p15:guide>
        <p15:guide id="25" pos="2064" userDrawn="1">
          <p15:clr>
            <a:srgbClr val="F26B43"/>
          </p15:clr>
        </p15:guide>
        <p15:guide id="26" pos="1950" userDrawn="1">
          <p15:clr>
            <a:srgbClr val="F26B43"/>
          </p15:clr>
        </p15:guide>
        <p15:guide id="27" pos="1497" userDrawn="1">
          <p15:clr>
            <a:srgbClr val="F26B43"/>
          </p15:clr>
        </p15:guide>
        <p15:guide id="28" pos="1383" userDrawn="1">
          <p15:clr>
            <a:srgbClr val="F26B43"/>
          </p15:clr>
        </p15:guide>
        <p15:guide id="29" pos="930" userDrawn="1">
          <p15:clr>
            <a:srgbClr val="F26B43"/>
          </p15:clr>
        </p15:guide>
        <p15:guide id="30" pos="816" userDrawn="1">
          <p15:clr>
            <a:srgbClr val="F26B43"/>
          </p15:clr>
        </p15:guide>
        <p15:guide id="31" orient="horz" pos="346" userDrawn="1">
          <p15:clr>
            <a:srgbClr val="F26B43"/>
          </p15:clr>
        </p15:guide>
        <p15:guide id="32" orient="horz" pos="397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841F9A-3D83-3644-0A41-9EC9E5F6BB7D}"/>
              </a:ext>
            </a:extLst>
          </p:cNvPr>
          <p:cNvSpPr>
            <a:spLocks noGrp="1"/>
          </p:cNvSpPr>
          <p:nvPr>
            <p:ph type="title"/>
          </p:nvPr>
        </p:nvSpPr>
        <p:spPr>
          <a:xfrm>
            <a:off x="576263" y="549275"/>
            <a:ext cx="10620375" cy="1139753"/>
          </a:xfrm>
          <a:prstGeom prst="rect">
            <a:avLst/>
          </a:prstGeom>
        </p:spPr>
        <p:txBody>
          <a:bodyPr vert="horz" lIns="91440" tIns="45720" rIns="91440" bIns="45720" rtlCol="0" anchor="t">
            <a:normAutofit/>
          </a:bodyPr>
          <a:lstStyle/>
          <a:p>
            <a:r>
              <a:rPr lang="lt-LT" dirty="0"/>
              <a:t>Spustelėję redaguokite stilių</a:t>
            </a:r>
            <a:endParaRPr lang="en-LT" dirty="0"/>
          </a:p>
        </p:txBody>
      </p:sp>
      <p:sp>
        <p:nvSpPr>
          <p:cNvPr id="3" name="Text Placeholder 2">
            <a:extLst>
              <a:ext uri="{FF2B5EF4-FFF2-40B4-BE49-F238E27FC236}">
                <a16:creationId xmlns:a16="http://schemas.microsoft.com/office/drawing/2014/main" id="{48B28D38-923C-37B5-13B5-6FF27F687C0F}"/>
              </a:ext>
            </a:extLst>
          </p:cNvPr>
          <p:cNvSpPr>
            <a:spLocks noGrp="1"/>
          </p:cNvSpPr>
          <p:nvPr>
            <p:ph type="body" idx="1"/>
          </p:nvPr>
        </p:nvSpPr>
        <p:spPr>
          <a:xfrm>
            <a:off x="576264" y="1825625"/>
            <a:ext cx="10620372" cy="4483100"/>
          </a:xfrm>
          <a:prstGeom prst="rect">
            <a:avLst/>
          </a:prstGeom>
        </p:spPr>
        <p:txBody>
          <a:bodyPr vert="horz" lIns="91440" tIns="45720" rIns="91440" bIns="45720" rtlCol="0">
            <a:normAutofit/>
          </a:body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4" name="Date Placeholder 3">
            <a:extLst>
              <a:ext uri="{FF2B5EF4-FFF2-40B4-BE49-F238E27FC236}">
                <a16:creationId xmlns:a16="http://schemas.microsoft.com/office/drawing/2014/main" id="{33FA8045-E81E-AA3C-9A7E-F73D73C9EA72}"/>
              </a:ext>
            </a:extLst>
          </p:cNvPr>
          <p:cNvSpPr>
            <a:spLocks noGrp="1"/>
          </p:cNvSpPr>
          <p:nvPr>
            <p:ph type="dt" sz="half" idx="2"/>
          </p:nvPr>
        </p:nvSpPr>
        <p:spPr>
          <a:xfrm>
            <a:off x="576263" y="6356350"/>
            <a:ext cx="2519362"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2022-11-09</a:t>
            </a:r>
            <a:endParaRPr lang="en-LT"/>
          </a:p>
        </p:txBody>
      </p:sp>
      <p:sp>
        <p:nvSpPr>
          <p:cNvPr id="5" name="Footer Placeholder 4">
            <a:extLst>
              <a:ext uri="{FF2B5EF4-FFF2-40B4-BE49-F238E27FC236}">
                <a16:creationId xmlns:a16="http://schemas.microsoft.com/office/drawing/2014/main" id="{C8D1E0A6-B129-7441-D7C1-7694E1F22B44}"/>
              </a:ext>
            </a:extLst>
          </p:cNvPr>
          <p:cNvSpPr>
            <a:spLocks noGrp="1"/>
          </p:cNvSpPr>
          <p:nvPr>
            <p:ph type="ftr" sz="quarter" idx="3"/>
          </p:nvPr>
        </p:nvSpPr>
        <p:spPr>
          <a:xfrm>
            <a:off x="3276600" y="6356350"/>
            <a:ext cx="792003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GB"/>
              <a:t>VILNIAUS VYSTYMO KOMPANIJA</a:t>
            </a:r>
            <a:endParaRPr lang="en-LT" dirty="0"/>
          </a:p>
        </p:txBody>
      </p:sp>
      <p:sp>
        <p:nvSpPr>
          <p:cNvPr id="6" name="Slide Number Placeholder 5">
            <a:extLst>
              <a:ext uri="{FF2B5EF4-FFF2-40B4-BE49-F238E27FC236}">
                <a16:creationId xmlns:a16="http://schemas.microsoft.com/office/drawing/2014/main" id="{D69BBD5E-2EAB-EC88-F694-2E50F4AA9754}"/>
              </a:ext>
            </a:extLst>
          </p:cNvPr>
          <p:cNvSpPr>
            <a:spLocks noGrp="1"/>
          </p:cNvSpPr>
          <p:nvPr>
            <p:ph type="sldNum" sz="quarter" idx="4"/>
          </p:nvPr>
        </p:nvSpPr>
        <p:spPr>
          <a:xfrm>
            <a:off x="11390706" y="6356350"/>
            <a:ext cx="58519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6A2724C-3255-754F-837D-4B9E719020A6}" type="slidenum">
              <a:rPr lang="en-LT" smtClean="0"/>
              <a:pPr/>
              <a:t>‹#›</a:t>
            </a:fld>
            <a:endParaRPr lang="en-LT"/>
          </a:p>
        </p:txBody>
      </p:sp>
      <p:pic>
        <p:nvPicPr>
          <p:cNvPr id="70" name="Grafinis elementas 69">
            <a:extLst>
              <a:ext uri="{FF2B5EF4-FFF2-40B4-BE49-F238E27FC236}">
                <a16:creationId xmlns:a16="http://schemas.microsoft.com/office/drawing/2014/main" id="{0DB3BE5B-502C-2068-87AB-831ACD19A715}"/>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flipV="1">
            <a:off x="576263" y="7142437"/>
            <a:ext cx="10620372" cy="678524"/>
          </a:xfrm>
          <a:prstGeom prst="rect">
            <a:avLst/>
          </a:prstGeom>
        </p:spPr>
      </p:pic>
      <p:sp>
        <p:nvSpPr>
          <p:cNvPr id="7" name="Grafinis elementas 6">
            <a:extLst>
              <a:ext uri="{FF2B5EF4-FFF2-40B4-BE49-F238E27FC236}">
                <a16:creationId xmlns:a16="http://schemas.microsoft.com/office/drawing/2014/main" id="{9EE5278A-44FA-E759-706D-FEFFB7A98807}"/>
              </a:ext>
            </a:extLst>
          </p:cNvPr>
          <p:cNvSpPr/>
          <p:nvPr userDrawn="1"/>
        </p:nvSpPr>
        <p:spPr>
          <a:xfrm>
            <a:off x="11496600" y="549275"/>
            <a:ext cx="365126" cy="365126"/>
          </a:xfrm>
          <a:custGeom>
            <a:avLst/>
            <a:gdLst>
              <a:gd name="connsiteX0" fmla="*/ 536018 w 584750"/>
              <a:gd name="connsiteY0" fmla="*/ 0 h 584750"/>
              <a:gd name="connsiteX1" fmla="*/ 48732 w 584750"/>
              <a:gd name="connsiteY1" fmla="*/ 0 h 584750"/>
              <a:gd name="connsiteX2" fmla="*/ 0 w 584750"/>
              <a:gd name="connsiteY2" fmla="*/ 48732 h 584750"/>
              <a:gd name="connsiteX3" fmla="*/ 0 w 584750"/>
              <a:gd name="connsiteY3" fmla="*/ 536018 h 584750"/>
              <a:gd name="connsiteX4" fmla="*/ 48732 w 584750"/>
              <a:gd name="connsiteY4" fmla="*/ 584750 h 584750"/>
              <a:gd name="connsiteX5" fmla="*/ 536018 w 584750"/>
              <a:gd name="connsiteY5" fmla="*/ 584750 h 584750"/>
              <a:gd name="connsiteX6" fmla="*/ 584750 w 584750"/>
              <a:gd name="connsiteY6" fmla="*/ 536018 h 584750"/>
              <a:gd name="connsiteX7" fmla="*/ 584750 w 584750"/>
              <a:gd name="connsiteY7" fmla="*/ 48732 h 584750"/>
              <a:gd name="connsiteX8" fmla="*/ 536018 w 584750"/>
              <a:gd name="connsiteY8" fmla="*/ 0 h 584750"/>
              <a:gd name="connsiteX9" fmla="*/ 124397 w 584750"/>
              <a:gd name="connsiteY9" fmla="*/ 212210 h 584750"/>
              <a:gd name="connsiteX10" fmla="*/ 131754 w 584750"/>
              <a:gd name="connsiteY10" fmla="*/ 153383 h 584750"/>
              <a:gd name="connsiteX11" fmla="*/ 143390 w 584750"/>
              <a:gd name="connsiteY11" fmla="*/ 139968 h 584750"/>
              <a:gd name="connsiteX12" fmla="*/ 202046 w 584750"/>
              <a:gd name="connsiteY12" fmla="*/ 126416 h 584750"/>
              <a:gd name="connsiteX13" fmla="*/ 220492 w 584750"/>
              <a:gd name="connsiteY13" fmla="*/ 138188 h 584750"/>
              <a:gd name="connsiteX14" fmla="*/ 229526 w 584750"/>
              <a:gd name="connsiteY14" fmla="*/ 172615 h 584750"/>
              <a:gd name="connsiteX15" fmla="*/ 230587 w 584750"/>
              <a:gd name="connsiteY15" fmla="*/ 176722 h 584750"/>
              <a:gd name="connsiteX16" fmla="*/ 235515 w 584750"/>
              <a:gd name="connsiteY16" fmla="*/ 175901 h 584750"/>
              <a:gd name="connsiteX17" fmla="*/ 246945 w 584750"/>
              <a:gd name="connsiteY17" fmla="*/ 131173 h 584750"/>
              <a:gd name="connsiteX18" fmla="*/ 261627 w 584750"/>
              <a:gd name="connsiteY18" fmla="*/ 119092 h 584750"/>
              <a:gd name="connsiteX19" fmla="*/ 321002 w 584750"/>
              <a:gd name="connsiteY19" fmla="*/ 119092 h 584750"/>
              <a:gd name="connsiteX20" fmla="*/ 335717 w 584750"/>
              <a:gd name="connsiteY20" fmla="*/ 131173 h 584750"/>
              <a:gd name="connsiteX21" fmla="*/ 347147 w 584750"/>
              <a:gd name="connsiteY21" fmla="*/ 175901 h 584750"/>
              <a:gd name="connsiteX22" fmla="*/ 352075 w 584750"/>
              <a:gd name="connsiteY22" fmla="*/ 176722 h 584750"/>
              <a:gd name="connsiteX23" fmla="*/ 362171 w 584750"/>
              <a:gd name="connsiteY23" fmla="*/ 138188 h 584750"/>
              <a:gd name="connsiteX24" fmla="*/ 380616 w 584750"/>
              <a:gd name="connsiteY24" fmla="*/ 126416 h 584750"/>
              <a:gd name="connsiteX25" fmla="*/ 439273 w 584750"/>
              <a:gd name="connsiteY25" fmla="*/ 139968 h 584750"/>
              <a:gd name="connsiteX26" fmla="*/ 450908 w 584750"/>
              <a:gd name="connsiteY26" fmla="*/ 153383 h 584750"/>
              <a:gd name="connsiteX27" fmla="*/ 457992 w 584750"/>
              <a:gd name="connsiteY27" fmla="*/ 209986 h 584750"/>
              <a:gd name="connsiteX28" fmla="*/ 460901 w 584750"/>
              <a:gd name="connsiteY28" fmla="*/ 234146 h 584750"/>
              <a:gd name="connsiteX29" fmla="*/ 455015 w 584750"/>
              <a:gd name="connsiteY29" fmla="*/ 234865 h 584750"/>
              <a:gd name="connsiteX30" fmla="*/ 451764 w 584750"/>
              <a:gd name="connsiteY30" fmla="*/ 235070 h 584750"/>
              <a:gd name="connsiteX31" fmla="*/ 426268 w 584750"/>
              <a:gd name="connsiteY31" fmla="*/ 215324 h 584750"/>
              <a:gd name="connsiteX32" fmla="*/ 424044 w 584750"/>
              <a:gd name="connsiteY32" fmla="*/ 197221 h 584750"/>
              <a:gd name="connsiteX33" fmla="*/ 420451 w 584750"/>
              <a:gd name="connsiteY33" fmla="*/ 168132 h 584750"/>
              <a:gd name="connsiteX34" fmla="*/ 389446 w 584750"/>
              <a:gd name="connsiteY34" fmla="*/ 160775 h 584750"/>
              <a:gd name="connsiteX35" fmla="*/ 384278 w 584750"/>
              <a:gd name="connsiteY35" fmla="*/ 180658 h 584750"/>
              <a:gd name="connsiteX36" fmla="*/ 379384 w 584750"/>
              <a:gd name="connsiteY36" fmla="*/ 199480 h 584750"/>
              <a:gd name="connsiteX37" fmla="*/ 363779 w 584750"/>
              <a:gd name="connsiteY37" fmla="*/ 211492 h 584750"/>
              <a:gd name="connsiteX38" fmla="*/ 360357 w 584750"/>
              <a:gd name="connsiteY38" fmla="*/ 211115 h 584750"/>
              <a:gd name="connsiteX39" fmla="*/ 332227 w 584750"/>
              <a:gd name="connsiteY39" fmla="*/ 206221 h 584750"/>
              <a:gd name="connsiteX40" fmla="*/ 318572 w 584750"/>
              <a:gd name="connsiteY40" fmla="*/ 194107 h 584750"/>
              <a:gd name="connsiteX41" fmla="*/ 307553 w 584750"/>
              <a:gd name="connsiteY41" fmla="*/ 150542 h 584750"/>
              <a:gd name="connsiteX42" fmla="*/ 275110 w 584750"/>
              <a:gd name="connsiteY42" fmla="*/ 150542 h 584750"/>
              <a:gd name="connsiteX43" fmla="*/ 264091 w 584750"/>
              <a:gd name="connsiteY43" fmla="*/ 194107 h 584750"/>
              <a:gd name="connsiteX44" fmla="*/ 250470 w 584750"/>
              <a:gd name="connsiteY44" fmla="*/ 206221 h 584750"/>
              <a:gd name="connsiteX45" fmla="*/ 222340 w 584750"/>
              <a:gd name="connsiteY45" fmla="*/ 211115 h 584750"/>
              <a:gd name="connsiteX46" fmla="*/ 218918 w 584750"/>
              <a:gd name="connsiteY46" fmla="*/ 211492 h 584750"/>
              <a:gd name="connsiteX47" fmla="*/ 203312 w 584750"/>
              <a:gd name="connsiteY47" fmla="*/ 199480 h 584750"/>
              <a:gd name="connsiteX48" fmla="*/ 197050 w 584750"/>
              <a:gd name="connsiteY48" fmla="*/ 175319 h 584750"/>
              <a:gd name="connsiteX49" fmla="*/ 193251 w 584750"/>
              <a:gd name="connsiteY49" fmla="*/ 160775 h 584750"/>
              <a:gd name="connsiteX50" fmla="*/ 162246 w 584750"/>
              <a:gd name="connsiteY50" fmla="*/ 168132 h 584750"/>
              <a:gd name="connsiteX51" fmla="*/ 158653 w 584750"/>
              <a:gd name="connsiteY51" fmla="*/ 197221 h 584750"/>
              <a:gd name="connsiteX52" fmla="*/ 156428 w 584750"/>
              <a:gd name="connsiteY52" fmla="*/ 215324 h 584750"/>
              <a:gd name="connsiteX53" fmla="*/ 130899 w 584750"/>
              <a:gd name="connsiteY53" fmla="*/ 235070 h 584750"/>
              <a:gd name="connsiteX54" fmla="*/ 127648 w 584750"/>
              <a:gd name="connsiteY54" fmla="*/ 234865 h 584750"/>
              <a:gd name="connsiteX55" fmla="*/ 121762 w 584750"/>
              <a:gd name="connsiteY55" fmla="*/ 234146 h 584750"/>
              <a:gd name="connsiteX56" fmla="*/ 124397 w 584750"/>
              <a:gd name="connsiteY56" fmla="*/ 212210 h 584750"/>
              <a:gd name="connsiteX57" fmla="*/ 104000 w 584750"/>
              <a:gd name="connsiteY57" fmla="*/ 338113 h 584750"/>
              <a:gd name="connsiteX58" fmla="*/ 110297 w 584750"/>
              <a:gd name="connsiteY58" fmla="*/ 325074 h 584750"/>
              <a:gd name="connsiteX59" fmla="*/ 117450 w 584750"/>
              <a:gd name="connsiteY59" fmla="*/ 310667 h 584750"/>
              <a:gd name="connsiteX60" fmla="*/ 120735 w 584750"/>
              <a:gd name="connsiteY60" fmla="*/ 304165 h 584750"/>
              <a:gd name="connsiteX61" fmla="*/ 122378 w 584750"/>
              <a:gd name="connsiteY61" fmla="*/ 301529 h 584750"/>
              <a:gd name="connsiteX62" fmla="*/ 175387 w 584750"/>
              <a:gd name="connsiteY62" fmla="*/ 278361 h 584750"/>
              <a:gd name="connsiteX63" fmla="*/ 187228 w 584750"/>
              <a:gd name="connsiteY63" fmla="*/ 280791 h 584750"/>
              <a:gd name="connsiteX64" fmla="*/ 192293 w 584750"/>
              <a:gd name="connsiteY64" fmla="*/ 284898 h 584750"/>
              <a:gd name="connsiteX65" fmla="*/ 210602 w 584750"/>
              <a:gd name="connsiteY65" fmla="*/ 308442 h 584750"/>
              <a:gd name="connsiteX66" fmla="*/ 210670 w 584750"/>
              <a:gd name="connsiteY66" fmla="*/ 308442 h 584750"/>
              <a:gd name="connsiteX67" fmla="*/ 234283 w 584750"/>
              <a:gd name="connsiteY67" fmla="*/ 302248 h 584750"/>
              <a:gd name="connsiteX68" fmla="*/ 254885 w 584750"/>
              <a:gd name="connsiteY68" fmla="*/ 266965 h 584750"/>
              <a:gd name="connsiteX69" fmla="*/ 257520 w 584750"/>
              <a:gd name="connsiteY69" fmla="*/ 263783 h 584750"/>
              <a:gd name="connsiteX70" fmla="*/ 289689 w 584750"/>
              <a:gd name="connsiteY70" fmla="*/ 254269 h 584750"/>
              <a:gd name="connsiteX71" fmla="*/ 289689 w 584750"/>
              <a:gd name="connsiteY71" fmla="*/ 254200 h 584750"/>
              <a:gd name="connsiteX72" fmla="*/ 291263 w 584750"/>
              <a:gd name="connsiteY72" fmla="*/ 254200 h 584750"/>
              <a:gd name="connsiteX73" fmla="*/ 292837 w 584750"/>
              <a:gd name="connsiteY73" fmla="*/ 254200 h 584750"/>
              <a:gd name="connsiteX74" fmla="*/ 292837 w 584750"/>
              <a:gd name="connsiteY74" fmla="*/ 254269 h 584750"/>
              <a:gd name="connsiteX75" fmla="*/ 324869 w 584750"/>
              <a:gd name="connsiteY75" fmla="*/ 263612 h 584750"/>
              <a:gd name="connsiteX76" fmla="*/ 327538 w 584750"/>
              <a:gd name="connsiteY76" fmla="*/ 266794 h 584750"/>
              <a:gd name="connsiteX77" fmla="*/ 348242 w 584750"/>
              <a:gd name="connsiteY77" fmla="*/ 302248 h 584750"/>
              <a:gd name="connsiteX78" fmla="*/ 371890 w 584750"/>
              <a:gd name="connsiteY78" fmla="*/ 308442 h 584750"/>
              <a:gd name="connsiteX79" fmla="*/ 371958 w 584750"/>
              <a:gd name="connsiteY79" fmla="*/ 308442 h 584750"/>
              <a:gd name="connsiteX80" fmla="*/ 390301 w 584750"/>
              <a:gd name="connsiteY80" fmla="*/ 284898 h 584750"/>
              <a:gd name="connsiteX81" fmla="*/ 392662 w 584750"/>
              <a:gd name="connsiteY81" fmla="*/ 282160 h 584750"/>
              <a:gd name="connsiteX82" fmla="*/ 395332 w 584750"/>
              <a:gd name="connsiteY82" fmla="*/ 280791 h 584750"/>
              <a:gd name="connsiteX83" fmla="*/ 407173 w 584750"/>
              <a:gd name="connsiteY83" fmla="*/ 278361 h 584750"/>
              <a:gd name="connsiteX84" fmla="*/ 460080 w 584750"/>
              <a:gd name="connsiteY84" fmla="*/ 301393 h 584750"/>
              <a:gd name="connsiteX85" fmla="*/ 461756 w 584750"/>
              <a:gd name="connsiteY85" fmla="*/ 303993 h 584750"/>
              <a:gd name="connsiteX86" fmla="*/ 465076 w 584750"/>
              <a:gd name="connsiteY86" fmla="*/ 310632 h 584750"/>
              <a:gd name="connsiteX87" fmla="*/ 472228 w 584750"/>
              <a:gd name="connsiteY87" fmla="*/ 325040 h 584750"/>
              <a:gd name="connsiteX88" fmla="*/ 479244 w 584750"/>
              <a:gd name="connsiteY88" fmla="*/ 339482 h 584750"/>
              <a:gd name="connsiteX89" fmla="*/ 477807 w 584750"/>
              <a:gd name="connsiteY89" fmla="*/ 340166 h 584750"/>
              <a:gd name="connsiteX90" fmla="*/ 464357 w 584750"/>
              <a:gd name="connsiteY90" fmla="*/ 343349 h 584750"/>
              <a:gd name="connsiteX91" fmla="*/ 437048 w 584750"/>
              <a:gd name="connsiteY91" fmla="*/ 326477 h 584750"/>
              <a:gd name="connsiteX92" fmla="*/ 434139 w 584750"/>
              <a:gd name="connsiteY92" fmla="*/ 320659 h 584750"/>
              <a:gd name="connsiteX93" fmla="*/ 410732 w 584750"/>
              <a:gd name="connsiteY93" fmla="*/ 310701 h 584750"/>
              <a:gd name="connsiteX94" fmla="*/ 390130 w 584750"/>
              <a:gd name="connsiteY94" fmla="*/ 336196 h 584750"/>
              <a:gd name="connsiteX95" fmla="*/ 372471 w 584750"/>
              <a:gd name="connsiteY95" fmla="*/ 340337 h 584750"/>
              <a:gd name="connsiteX96" fmla="*/ 323671 w 584750"/>
              <a:gd name="connsiteY96" fmla="*/ 323431 h 584750"/>
              <a:gd name="connsiteX97" fmla="*/ 302419 w 584750"/>
              <a:gd name="connsiteY97" fmla="*/ 287362 h 584750"/>
              <a:gd name="connsiteX98" fmla="*/ 291468 w 584750"/>
              <a:gd name="connsiteY98" fmla="*/ 286335 h 584750"/>
              <a:gd name="connsiteX99" fmla="*/ 290510 w 584750"/>
              <a:gd name="connsiteY99" fmla="*/ 286335 h 584750"/>
              <a:gd name="connsiteX100" fmla="*/ 280004 w 584750"/>
              <a:gd name="connsiteY100" fmla="*/ 287362 h 584750"/>
              <a:gd name="connsiteX101" fmla="*/ 258889 w 584750"/>
              <a:gd name="connsiteY101" fmla="*/ 323260 h 584750"/>
              <a:gd name="connsiteX102" fmla="*/ 209986 w 584750"/>
              <a:gd name="connsiteY102" fmla="*/ 340337 h 584750"/>
              <a:gd name="connsiteX103" fmla="*/ 192327 w 584750"/>
              <a:gd name="connsiteY103" fmla="*/ 336196 h 584750"/>
              <a:gd name="connsiteX104" fmla="*/ 171726 w 584750"/>
              <a:gd name="connsiteY104" fmla="*/ 310701 h 584750"/>
              <a:gd name="connsiteX105" fmla="*/ 148352 w 584750"/>
              <a:gd name="connsiteY105" fmla="*/ 320659 h 584750"/>
              <a:gd name="connsiteX106" fmla="*/ 145409 w 584750"/>
              <a:gd name="connsiteY106" fmla="*/ 326477 h 584750"/>
              <a:gd name="connsiteX107" fmla="*/ 107320 w 584750"/>
              <a:gd name="connsiteY107" fmla="*/ 341501 h 584750"/>
              <a:gd name="connsiteX108" fmla="*/ 103487 w 584750"/>
              <a:gd name="connsiteY108" fmla="*/ 339618 h 584750"/>
              <a:gd name="connsiteX109" fmla="*/ 103932 w 584750"/>
              <a:gd name="connsiteY109" fmla="*/ 338078 h 584750"/>
              <a:gd name="connsiteX110" fmla="*/ 493001 w 584750"/>
              <a:gd name="connsiteY110" fmla="*/ 463194 h 584750"/>
              <a:gd name="connsiteX111" fmla="*/ 477396 w 584750"/>
              <a:gd name="connsiteY111" fmla="*/ 466821 h 584750"/>
              <a:gd name="connsiteX112" fmla="*/ 451148 w 584750"/>
              <a:gd name="connsiteY112" fmla="*/ 454878 h 584750"/>
              <a:gd name="connsiteX113" fmla="*/ 433181 w 584750"/>
              <a:gd name="connsiteY113" fmla="*/ 441360 h 584750"/>
              <a:gd name="connsiteX114" fmla="*/ 424078 w 584750"/>
              <a:gd name="connsiteY114" fmla="*/ 439991 h 584750"/>
              <a:gd name="connsiteX115" fmla="*/ 402621 w 584750"/>
              <a:gd name="connsiteY115" fmla="*/ 444201 h 584750"/>
              <a:gd name="connsiteX116" fmla="*/ 373601 w 584750"/>
              <a:gd name="connsiteY116" fmla="*/ 449471 h 584750"/>
              <a:gd name="connsiteX117" fmla="*/ 361726 w 584750"/>
              <a:gd name="connsiteY117" fmla="*/ 448205 h 584750"/>
              <a:gd name="connsiteX118" fmla="*/ 325895 w 584750"/>
              <a:gd name="connsiteY118" fmla="*/ 428459 h 584750"/>
              <a:gd name="connsiteX119" fmla="*/ 291366 w 584750"/>
              <a:gd name="connsiteY119" fmla="*/ 412032 h 584750"/>
              <a:gd name="connsiteX120" fmla="*/ 256904 w 584750"/>
              <a:gd name="connsiteY120" fmla="*/ 428390 h 584750"/>
              <a:gd name="connsiteX121" fmla="*/ 220971 w 584750"/>
              <a:gd name="connsiteY121" fmla="*/ 448205 h 584750"/>
              <a:gd name="connsiteX122" fmla="*/ 209096 w 584750"/>
              <a:gd name="connsiteY122" fmla="*/ 449471 h 584750"/>
              <a:gd name="connsiteX123" fmla="*/ 180213 w 584750"/>
              <a:gd name="connsiteY123" fmla="*/ 444235 h 584750"/>
              <a:gd name="connsiteX124" fmla="*/ 158619 w 584750"/>
              <a:gd name="connsiteY124" fmla="*/ 439991 h 584750"/>
              <a:gd name="connsiteX125" fmla="*/ 149516 w 584750"/>
              <a:gd name="connsiteY125" fmla="*/ 441360 h 584750"/>
              <a:gd name="connsiteX126" fmla="*/ 131549 w 584750"/>
              <a:gd name="connsiteY126" fmla="*/ 454878 h 584750"/>
              <a:gd name="connsiteX127" fmla="*/ 105267 w 584750"/>
              <a:gd name="connsiteY127" fmla="*/ 466821 h 584750"/>
              <a:gd name="connsiteX128" fmla="*/ 89935 w 584750"/>
              <a:gd name="connsiteY128" fmla="*/ 463331 h 584750"/>
              <a:gd name="connsiteX129" fmla="*/ 88532 w 584750"/>
              <a:gd name="connsiteY129" fmla="*/ 462646 h 584750"/>
              <a:gd name="connsiteX130" fmla="*/ 88943 w 584750"/>
              <a:gd name="connsiteY130" fmla="*/ 461072 h 584750"/>
              <a:gd name="connsiteX131" fmla="*/ 95240 w 584750"/>
              <a:gd name="connsiteY131" fmla="*/ 448034 h 584750"/>
              <a:gd name="connsiteX132" fmla="*/ 139625 w 584750"/>
              <a:gd name="connsiteY132" fmla="*/ 410800 h 584750"/>
              <a:gd name="connsiteX133" fmla="*/ 158516 w 584750"/>
              <a:gd name="connsiteY133" fmla="*/ 407857 h 584750"/>
              <a:gd name="connsiteX134" fmla="*/ 188837 w 584750"/>
              <a:gd name="connsiteY134" fmla="*/ 413298 h 584750"/>
              <a:gd name="connsiteX135" fmla="*/ 209096 w 584750"/>
              <a:gd name="connsiteY135" fmla="*/ 417371 h 584750"/>
              <a:gd name="connsiteX136" fmla="*/ 214264 w 584750"/>
              <a:gd name="connsiteY136" fmla="*/ 416857 h 584750"/>
              <a:gd name="connsiteX137" fmla="*/ 236987 w 584750"/>
              <a:gd name="connsiteY137" fmla="*/ 403237 h 584750"/>
              <a:gd name="connsiteX138" fmla="*/ 291366 w 584750"/>
              <a:gd name="connsiteY138" fmla="*/ 379932 h 584750"/>
              <a:gd name="connsiteX139" fmla="*/ 345710 w 584750"/>
              <a:gd name="connsiteY139" fmla="*/ 403203 h 584750"/>
              <a:gd name="connsiteX140" fmla="*/ 368468 w 584750"/>
              <a:gd name="connsiteY140" fmla="*/ 416857 h 584750"/>
              <a:gd name="connsiteX141" fmla="*/ 373635 w 584750"/>
              <a:gd name="connsiteY141" fmla="*/ 417371 h 584750"/>
              <a:gd name="connsiteX142" fmla="*/ 393655 w 584750"/>
              <a:gd name="connsiteY142" fmla="*/ 413367 h 584750"/>
              <a:gd name="connsiteX143" fmla="*/ 424181 w 584750"/>
              <a:gd name="connsiteY143" fmla="*/ 407857 h 584750"/>
              <a:gd name="connsiteX144" fmla="*/ 443071 w 584750"/>
              <a:gd name="connsiteY144" fmla="*/ 410800 h 584750"/>
              <a:gd name="connsiteX145" fmla="*/ 487457 w 584750"/>
              <a:gd name="connsiteY145" fmla="*/ 448034 h 584750"/>
              <a:gd name="connsiteX146" fmla="*/ 494438 w 584750"/>
              <a:gd name="connsiteY146" fmla="*/ 462475 h 584750"/>
              <a:gd name="connsiteX147" fmla="*/ 493001 w 584750"/>
              <a:gd name="connsiteY147" fmla="*/ 463160 h 58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584750" h="584750">
                <a:moveTo>
                  <a:pt x="536018" y="0"/>
                </a:moveTo>
                <a:lnTo>
                  <a:pt x="48732" y="0"/>
                </a:lnTo>
                <a:cubicBezTo>
                  <a:pt x="21799" y="0"/>
                  <a:pt x="0" y="21834"/>
                  <a:pt x="0" y="48732"/>
                </a:cubicBezTo>
                <a:lnTo>
                  <a:pt x="0" y="536018"/>
                </a:lnTo>
                <a:cubicBezTo>
                  <a:pt x="0" y="562917"/>
                  <a:pt x="21799" y="584750"/>
                  <a:pt x="48732" y="584750"/>
                </a:cubicBezTo>
                <a:lnTo>
                  <a:pt x="536018" y="584750"/>
                </a:lnTo>
                <a:cubicBezTo>
                  <a:pt x="562917" y="584750"/>
                  <a:pt x="584750" y="562951"/>
                  <a:pt x="584750" y="536018"/>
                </a:cubicBezTo>
                <a:lnTo>
                  <a:pt x="584750" y="48732"/>
                </a:lnTo>
                <a:cubicBezTo>
                  <a:pt x="584750" y="21834"/>
                  <a:pt x="562951" y="0"/>
                  <a:pt x="536018" y="0"/>
                </a:cubicBezTo>
                <a:close/>
                <a:moveTo>
                  <a:pt x="124397" y="212210"/>
                </a:moveTo>
                <a:cubicBezTo>
                  <a:pt x="127203" y="188905"/>
                  <a:pt x="128811" y="175730"/>
                  <a:pt x="131754" y="153383"/>
                </a:cubicBezTo>
                <a:cubicBezTo>
                  <a:pt x="132610" y="146983"/>
                  <a:pt x="137162" y="141747"/>
                  <a:pt x="143390" y="139968"/>
                </a:cubicBezTo>
                <a:cubicBezTo>
                  <a:pt x="167208" y="133294"/>
                  <a:pt x="179254" y="130522"/>
                  <a:pt x="202046" y="126416"/>
                </a:cubicBezTo>
                <a:cubicBezTo>
                  <a:pt x="210362" y="124910"/>
                  <a:pt x="218370" y="130214"/>
                  <a:pt x="220492" y="138188"/>
                </a:cubicBezTo>
                <a:cubicBezTo>
                  <a:pt x="224154" y="151980"/>
                  <a:pt x="226652" y="161493"/>
                  <a:pt x="229526" y="172615"/>
                </a:cubicBezTo>
                <a:lnTo>
                  <a:pt x="230587" y="176722"/>
                </a:lnTo>
                <a:cubicBezTo>
                  <a:pt x="232230" y="176414"/>
                  <a:pt x="233838" y="176140"/>
                  <a:pt x="235515" y="175901"/>
                </a:cubicBezTo>
                <a:cubicBezTo>
                  <a:pt x="239519" y="159748"/>
                  <a:pt x="242291" y="149105"/>
                  <a:pt x="246945" y="131173"/>
                </a:cubicBezTo>
                <a:cubicBezTo>
                  <a:pt x="248691" y="124499"/>
                  <a:pt x="254714" y="119503"/>
                  <a:pt x="261627" y="119092"/>
                </a:cubicBezTo>
                <a:cubicBezTo>
                  <a:pt x="286711" y="117552"/>
                  <a:pt x="296978" y="117621"/>
                  <a:pt x="321002" y="119092"/>
                </a:cubicBezTo>
                <a:cubicBezTo>
                  <a:pt x="327915" y="119503"/>
                  <a:pt x="333938" y="124465"/>
                  <a:pt x="335717" y="131173"/>
                </a:cubicBezTo>
                <a:cubicBezTo>
                  <a:pt x="340337" y="149105"/>
                  <a:pt x="343075" y="159748"/>
                  <a:pt x="347147" y="175901"/>
                </a:cubicBezTo>
                <a:cubicBezTo>
                  <a:pt x="348824" y="176140"/>
                  <a:pt x="350467" y="176414"/>
                  <a:pt x="352075" y="176722"/>
                </a:cubicBezTo>
                <a:cubicBezTo>
                  <a:pt x="352075" y="176722"/>
                  <a:pt x="358475" y="152014"/>
                  <a:pt x="362171" y="138188"/>
                </a:cubicBezTo>
                <a:cubicBezTo>
                  <a:pt x="364292" y="130214"/>
                  <a:pt x="372300" y="124910"/>
                  <a:pt x="380616" y="126416"/>
                </a:cubicBezTo>
                <a:cubicBezTo>
                  <a:pt x="403374" y="130522"/>
                  <a:pt x="415454" y="133294"/>
                  <a:pt x="439273" y="139968"/>
                </a:cubicBezTo>
                <a:cubicBezTo>
                  <a:pt x="445501" y="141713"/>
                  <a:pt x="450053" y="146983"/>
                  <a:pt x="450908" y="153383"/>
                </a:cubicBezTo>
                <a:cubicBezTo>
                  <a:pt x="453817" y="175319"/>
                  <a:pt x="455391" y="188392"/>
                  <a:pt x="457992" y="209986"/>
                </a:cubicBezTo>
                <a:lnTo>
                  <a:pt x="460901" y="234146"/>
                </a:lnTo>
                <a:lnTo>
                  <a:pt x="455015" y="234865"/>
                </a:lnTo>
                <a:cubicBezTo>
                  <a:pt x="453988" y="235002"/>
                  <a:pt x="452893" y="235070"/>
                  <a:pt x="451764" y="235070"/>
                </a:cubicBezTo>
                <a:cubicBezTo>
                  <a:pt x="440299" y="235070"/>
                  <a:pt x="427911" y="228945"/>
                  <a:pt x="426268" y="215324"/>
                </a:cubicBezTo>
                <a:lnTo>
                  <a:pt x="424044" y="197221"/>
                </a:lnTo>
                <a:cubicBezTo>
                  <a:pt x="422675" y="186099"/>
                  <a:pt x="421340" y="175285"/>
                  <a:pt x="420451" y="168132"/>
                </a:cubicBezTo>
                <a:cubicBezTo>
                  <a:pt x="408541" y="164915"/>
                  <a:pt x="399917" y="162862"/>
                  <a:pt x="389446" y="160775"/>
                </a:cubicBezTo>
                <a:cubicBezTo>
                  <a:pt x="387598" y="167722"/>
                  <a:pt x="386023" y="173882"/>
                  <a:pt x="384278" y="180658"/>
                </a:cubicBezTo>
                <a:lnTo>
                  <a:pt x="379384" y="199480"/>
                </a:lnTo>
                <a:cubicBezTo>
                  <a:pt x="377536" y="206564"/>
                  <a:pt x="371137" y="211492"/>
                  <a:pt x="363779" y="211492"/>
                </a:cubicBezTo>
                <a:cubicBezTo>
                  <a:pt x="362616" y="211492"/>
                  <a:pt x="361486" y="211355"/>
                  <a:pt x="360357" y="211115"/>
                </a:cubicBezTo>
                <a:cubicBezTo>
                  <a:pt x="348824" y="208651"/>
                  <a:pt x="343314" y="207693"/>
                  <a:pt x="332227" y="206221"/>
                </a:cubicBezTo>
                <a:cubicBezTo>
                  <a:pt x="325656" y="205366"/>
                  <a:pt x="320180" y="200472"/>
                  <a:pt x="318572" y="194107"/>
                </a:cubicBezTo>
                <a:cubicBezTo>
                  <a:pt x="314020" y="175935"/>
                  <a:pt x="311317" y="165258"/>
                  <a:pt x="307553" y="150542"/>
                </a:cubicBezTo>
                <a:cubicBezTo>
                  <a:pt x="296430" y="150029"/>
                  <a:pt x="286198" y="150029"/>
                  <a:pt x="275110" y="150542"/>
                </a:cubicBezTo>
                <a:cubicBezTo>
                  <a:pt x="271311" y="165258"/>
                  <a:pt x="268608" y="175935"/>
                  <a:pt x="264091" y="194107"/>
                </a:cubicBezTo>
                <a:cubicBezTo>
                  <a:pt x="262482" y="200472"/>
                  <a:pt x="257041" y="205332"/>
                  <a:pt x="250470" y="206221"/>
                </a:cubicBezTo>
                <a:cubicBezTo>
                  <a:pt x="239348" y="207693"/>
                  <a:pt x="233804" y="208651"/>
                  <a:pt x="222340" y="211115"/>
                </a:cubicBezTo>
                <a:cubicBezTo>
                  <a:pt x="221211" y="211355"/>
                  <a:pt x="220081" y="211492"/>
                  <a:pt x="218918" y="211492"/>
                </a:cubicBezTo>
                <a:cubicBezTo>
                  <a:pt x="211560" y="211492"/>
                  <a:pt x="205160" y="206564"/>
                  <a:pt x="203312" y="199480"/>
                </a:cubicBezTo>
                <a:lnTo>
                  <a:pt x="197050" y="175319"/>
                </a:lnTo>
                <a:cubicBezTo>
                  <a:pt x="195784" y="170528"/>
                  <a:pt x="194586" y="165839"/>
                  <a:pt x="193251" y="160775"/>
                </a:cubicBezTo>
                <a:cubicBezTo>
                  <a:pt x="182779" y="162862"/>
                  <a:pt x="174121" y="164915"/>
                  <a:pt x="162246" y="168132"/>
                </a:cubicBezTo>
                <a:cubicBezTo>
                  <a:pt x="161322" y="175285"/>
                  <a:pt x="160022" y="186099"/>
                  <a:pt x="158653" y="197221"/>
                </a:cubicBezTo>
                <a:lnTo>
                  <a:pt x="156428" y="215324"/>
                </a:lnTo>
                <a:cubicBezTo>
                  <a:pt x="154752" y="228945"/>
                  <a:pt x="142397" y="235070"/>
                  <a:pt x="130899" y="235070"/>
                </a:cubicBezTo>
                <a:cubicBezTo>
                  <a:pt x="129735" y="235070"/>
                  <a:pt x="128674" y="235002"/>
                  <a:pt x="127648" y="234865"/>
                </a:cubicBezTo>
                <a:lnTo>
                  <a:pt x="121762" y="234146"/>
                </a:lnTo>
                <a:lnTo>
                  <a:pt x="124397" y="212210"/>
                </a:lnTo>
                <a:close/>
                <a:moveTo>
                  <a:pt x="104000" y="338113"/>
                </a:moveTo>
                <a:lnTo>
                  <a:pt x="110297" y="325074"/>
                </a:lnTo>
                <a:cubicBezTo>
                  <a:pt x="113240" y="319017"/>
                  <a:pt x="115157" y="315252"/>
                  <a:pt x="117450" y="310667"/>
                </a:cubicBezTo>
                <a:lnTo>
                  <a:pt x="120735" y="304165"/>
                </a:lnTo>
                <a:lnTo>
                  <a:pt x="122378" y="301529"/>
                </a:lnTo>
                <a:cubicBezTo>
                  <a:pt x="130659" y="291023"/>
                  <a:pt x="156702" y="278361"/>
                  <a:pt x="175387" y="278361"/>
                </a:cubicBezTo>
                <a:cubicBezTo>
                  <a:pt x="180110" y="278361"/>
                  <a:pt x="184114" y="279183"/>
                  <a:pt x="187228" y="280791"/>
                </a:cubicBezTo>
                <a:lnTo>
                  <a:pt x="192293" y="284898"/>
                </a:lnTo>
                <a:cubicBezTo>
                  <a:pt x="195886" y="289312"/>
                  <a:pt x="204887" y="300742"/>
                  <a:pt x="210602" y="308442"/>
                </a:cubicBezTo>
                <a:lnTo>
                  <a:pt x="210670" y="308442"/>
                </a:lnTo>
                <a:cubicBezTo>
                  <a:pt x="216933" y="308442"/>
                  <a:pt x="229663" y="305089"/>
                  <a:pt x="234283" y="302248"/>
                </a:cubicBezTo>
                <a:cubicBezTo>
                  <a:pt x="239417" y="292974"/>
                  <a:pt x="250470" y="274015"/>
                  <a:pt x="254885" y="266965"/>
                </a:cubicBezTo>
                <a:lnTo>
                  <a:pt x="257520" y="263783"/>
                </a:lnTo>
                <a:cubicBezTo>
                  <a:pt x="265733" y="256220"/>
                  <a:pt x="279217" y="254440"/>
                  <a:pt x="289689" y="254269"/>
                </a:cubicBezTo>
                <a:lnTo>
                  <a:pt x="289689" y="254200"/>
                </a:lnTo>
                <a:lnTo>
                  <a:pt x="291263" y="254200"/>
                </a:lnTo>
                <a:cubicBezTo>
                  <a:pt x="291263" y="254200"/>
                  <a:pt x="292837" y="254200"/>
                  <a:pt x="292837" y="254200"/>
                </a:cubicBezTo>
                <a:lnTo>
                  <a:pt x="292837" y="254269"/>
                </a:lnTo>
                <a:cubicBezTo>
                  <a:pt x="303309" y="254440"/>
                  <a:pt x="316792" y="256220"/>
                  <a:pt x="324869" y="263612"/>
                </a:cubicBezTo>
                <a:lnTo>
                  <a:pt x="327538" y="266794"/>
                </a:lnTo>
                <a:cubicBezTo>
                  <a:pt x="332055" y="274049"/>
                  <a:pt x="343075" y="292974"/>
                  <a:pt x="348242" y="302248"/>
                </a:cubicBezTo>
                <a:cubicBezTo>
                  <a:pt x="352862" y="305089"/>
                  <a:pt x="365593" y="308442"/>
                  <a:pt x="371890" y="308442"/>
                </a:cubicBezTo>
                <a:lnTo>
                  <a:pt x="371958" y="308442"/>
                </a:lnTo>
                <a:cubicBezTo>
                  <a:pt x="377776" y="300640"/>
                  <a:pt x="386742" y="289244"/>
                  <a:pt x="390301" y="284898"/>
                </a:cubicBezTo>
                <a:lnTo>
                  <a:pt x="392662" y="282160"/>
                </a:lnTo>
                <a:lnTo>
                  <a:pt x="395332" y="280791"/>
                </a:lnTo>
                <a:cubicBezTo>
                  <a:pt x="398446" y="279183"/>
                  <a:pt x="402450" y="278361"/>
                  <a:pt x="407173" y="278361"/>
                </a:cubicBezTo>
                <a:cubicBezTo>
                  <a:pt x="425858" y="278361"/>
                  <a:pt x="451901" y="291023"/>
                  <a:pt x="460080" y="301393"/>
                </a:cubicBezTo>
                <a:lnTo>
                  <a:pt x="461756" y="303993"/>
                </a:lnTo>
                <a:lnTo>
                  <a:pt x="465076" y="310632"/>
                </a:lnTo>
                <a:cubicBezTo>
                  <a:pt x="467403" y="315218"/>
                  <a:pt x="469320" y="318983"/>
                  <a:pt x="472228" y="325040"/>
                </a:cubicBezTo>
                <a:lnTo>
                  <a:pt x="479244" y="339482"/>
                </a:lnTo>
                <a:lnTo>
                  <a:pt x="477807" y="340166"/>
                </a:lnTo>
                <a:cubicBezTo>
                  <a:pt x="473392" y="342322"/>
                  <a:pt x="468943" y="343349"/>
                  <a:pt x="464357" y="343349"/>
                </a:cubicBezTo>
                <a:cubicBezTo>
                  <a:pt x="452688" y="343349"/>
                  <a:pt x="442250" y="336881"/>
                  <a:pt x="437048" y="326477"/>
                </a:cubicBezTo>
                <a:lnTo>
                  <a:pt x="434139" y="320659"/>
                </a:lnTo>
                <a:cubicBezTo>
                  <a:pt x="430135" y="317306"/>
                  <a:pt x="418055" y="312172"/>
                  <a:pt x="410732" y="310701"/>
                </a:cubicBezTo>
                <a:cubicBezTo>
                  <a:pt x="405667" y="317100"/>
                  <a:pt x="390130" y="336196"/>
                  <a:pt x="390130" y="336196"/>
                </a:cubicBezTo>
                <a:cubicBezTo>
                  <a:pt x="385887" y="338934"/>
                  <a:pt x="379966" y="340337"/>
                  <a:pt x="372471" y="340337"/>
                </a:cubicBezTo>
                <a:cubicBezTo>
                  <a:pt x="354745" y="340337"/>
                  <a:pt x="331953" y="332432"/>
                  <a:pt x="323671" y="323431"/>
                </a:cubicBezTo>
                <a:cubicBezTo>
                  <a:pt x="323671" y="323431"/>
                  <a:pt x="307826" y="296362"/>
                  <a:pt x="302419" y="287362"/>
                </a:cubicBezTo>
                <a:cubicBezTo>
                  <a:pt x="300297" y="286917"/>
                  <a:pt x="296499" y="286335"/>
                  <a:pt x="291468" y="286335"/>
                </a:cubicBezTo>
                <a:lnTo>
                  <a:pt x="290510" y="286335"/>
                </a:lnTo>
                <a:cubicBezTo>
                  <a:pt x="285719" y="286369"/>
                  <a:pt x="282057" y="286951"/>
                  <a:pt x="280004" y="287362"/>
                </a:cubicBezTo>
                <a:cubicBezTo>
                  <a:pt x="274597" y="296362"/>
                  <a:pt x="258889" y="323260"/>
                  <a:pt x="258889" y="323260"/>
                </a:cubicBezTo>
                <a:cubicBezTo>
                  <a:pt x="250505" y="332432"/>
                  <a:pt x="227679" y="340337"/>
                  <a:pt x="209986" y="340337"/>
                </a:cubicBezTo>
                <a:cubicBezTo>
                  <a:pt x="202491" y="340337"/>
                  <a:pt x="196537" y="338934"/>
                  <a:pt x="192327" y="336196"/>
                </a:cubicBezTo>
                <a:cubicBezTo>
                  <a:pt x="192327" y="336196"/>
                  <a:pt x="177646" y="318196"/>
                  <a:pt x="171726" y="310701"/>
                </a:cubicBezTo>
                <a:cubicBezTo>
                  <a:pt x="164402" y="312172"/>
                  <a:pt x="152322" y="317306"/>
                  <a:pt x="148352" y="320659"/>
                </a:cubicBezTo>
                <a:lnTo>
                  <a:pt x="145409" y="326477"/>
                </a:lnTo>
                <a:cubicBezTo>
                  <a:pt x="138667" y="340063"/>
                  <a:pt x="122959" y="346942"/>
                  <a:pt x="107320" y="341501"/>
                </a:cubicBezTo>
                <a:lnTo>
                  <a:pt x="103487" y="339618"/>
                </a:lnTo>
                <a:lnTo>
                  <a:pt x="103932" y="338078"/>
                </a:lnTo>
                <a:close/>
                <a:moveTo>
                  <a:pt x="493001" y="463194"/>
                </a:moveTo>
                <a:cubicBezTo>
                  <a:pt x="487902" y="465658"/>
                  <a:pt x="482735" y="466821"/>
                  <a:pt x="477396" y="466821"/>
                </a:cubicBezTo>
                <a:cubicBezTo>
                  <a:pt x="467266" y="466821"/>
                  <a:pt x="457718" y="462475"/>
                  <a:pt x="451148" y="454878"/>
                </a:cubicBezTo>
                <a:cubicBezTo>
                  <a:pt x="444988" y="447760"/>
                  <a:pt x="438930" y="443208"/>
                  <a:pt x="433181" y="441360"/>
                </a:cubicBezTo>
                <a:cubicBezTo>
                  <a:pt x="430272" y="440436"/>
                  <a:pt x="427295" y="439991"/>
                  <a:pt x="424078" y="439991"/>
                </a:cubicBezTo>
                <a:cubicBezTo>
                  <a:pt x="417268" y="439991"/>
                  <a:pt x="410150" y="442045"/>
                  <a:pt x="402621" y="444201"/>
                </a:cubicBezTo>
                <a:cubicBezTo>
                  <a:pt x="393894" y="446699"/>
                  <a:pt x="384141" y="449471"/>
                  <a:pt x="373601" y="449471"/>
                </a:cubicBezTo>
                <a:cubicBezTo>
                  <a:pt x="369528" y="449471"/>
                  <a:pt x="365559" y="449060"/>
                  <a:pt x="361726" y="448205"/>
                </a:cubicBezTo>
                <a:cubicBezTo>
                  <a:pt x="346942" y="445056"/>
                  <a:pt x="335751" y="436227"/>
                  <a:pt x="325895" y="428459"/>
                </a:cubicBezTo>
                <a:cubicBezTo>
                  <a:pt x="314705" y="419595"/>
                  <a:pt x="305089" y="412032"/>
                  <a:pt x="291366" y="412032"/>
                </a:cubicBezTo>
                <a:cubicBezTo>
                  <a:pt x="277643" y="412032"/>
                  <a:pt x="267992" y="419629"/>
                  <a:pt x="256904" y="428390"/>
                </a:cubicBezTo>
                <a:cubicBezTo>
                  <a:pt x="246980" y="436227"/>
                  <a:pt x="235789" y="445056"/>
                  <a:pt x="220971" y="448205"/>
                </a:cubicBezTo>
                <a:cubicBezTo>
                  <a:pt x="217070" y="449060"/>
                  <a:pt x="213203" y="449471"/>
                  <a:pt x="209096" y="449471"/>
                </a:cubicBezTo>
                <a:cubicBezTo>
                  <a:pt x="198556" y="449471"/>
                  <a:pt x="188802" y="446699"/>
                  <a:pt x="180213" y="444235"/>
                </a:cubicBezTo>
                <a:cubicBezTo>
                  <a:pt x="172513" y="442045"/>
                  <a:pt x="165429" y="439991"/>
                  <a:pt x="158619" y="439991"/>
                </a:cubicBezTo>
                <a:cubicBezTo>
                  <a:pt x="155402" y="439991"/>
                  <a:pt x="152390" y="440436"/>
                  <a:pt x="149516" y="441360"/>
                </a:cubicBezTo>
                <a:cubicBezTo>
                  <a:pt x="143766" y="443242"/>
                  <a:pt x="137709" y="447794"/>
                  <a:pt x="131549" y="454878"/>
                </a:cubicBezTo>
                <a:cubicBezTo>
                  <a:pt x="124978" y="462475"/>
                  <a:pt x="115396" y="466821"/>
                  <a:pt x="105267" y="466821"/>
                </a:cubicBezTo>
                <a:cubicBezTo>
                  <a:pt x="99996" y="466821"/>
                  <a:pt x="94726" y="465589"/>
                  <a:pt x="89935" y="463331"/>
                </a:cubicBezTo>
                <a:lnTo>
                  <a:pt x="88532" y="462646"/>
                </a:lnTo>
                <a:lnTo>
                  <a:pt x="88943" y="461072"/>
                </a:lnTo>
                <a:lnTo>
                  <a:pt x="95240" y="448034"/>
                </a:lnTo>
                <a:cubicBezTo>
                  <a:pt x="95787" y="446904"/>
                  <a:pt x="108757" y="420793"/>
                  <a:pt x="139625" y="410800"/>
                </a:cubicBezTo>
                <a:cubicBezTo>
                  <a:pt x="145751" y="408815"/>
                  <a:pt x="151911" y="407857"/>
                  <a:pt x="158516" y="407857"/>
                </a:cubicBezTo>
                <a:cubicBezTo>
                  <a:pt x="169843" y="407857"/>
                  <a:pt x="179939" y="410732"/>
                  <a:pt x="188837" y="413298"/>
                </a:cubicBezTo>
                <a:cubicBezTo>
                  <a:pt x="196571" y="415523"/>
                  <a:pt x="203039" y="417371"/>
                  <a:pt x="209096" y="417371"/>
                </a:cubicBezTo>
                <a:cubicBezTo>
                  <a:pt x="210944" y="417371"/>
                  <a:pt x="212621" y="417200"/>
                  <a:pt x="214264" y="416857"/>
                </a:cubicBezTo>
                <a:cubicBezTo>
                  <a:pt x="221758" y="415249"/>
                  <a:pt x="228808" y="409671"/>
                  <a:pt x="236987" y="403237"/>
                </a:cubicBezTo>
                <a:cubicBezTo>
                  <a:pt x="250162" y="392834"/>
                  <a:pt x="266486" y="379932"/>
                  <a:pt x="291366" y="379932"/>
                </a:cubicBezTo>
                <a:cubicBezTo>
                  <a:pt x="316245" y="379932"/>
                  <a:pt x="332603" y="392834"/>
                  <a:pt x="345710" y="403203"/>
                </a:cubicBezTo>
                <a:cubicBezTo>
                  <a:pt x="353889" y="409671"/>
                  <a:pt x="360939" y="415249"/>
                  <a:pt x="368468" y="416857"/>
                </a:cubicBezTo>
                <a:cubicBezTo>
                  <a:pt x="370110" y="417200"/>
                  <a:pt x="371787" y="417371"/>
                  <a:pt x="373635" y="417371"/>
                </a:cubicBezTo>
                <a:cubicBezTo>
                  <a:pt x="379658" y="417371"/>
                  <a:pt x="386160" y="415523"/>
                  <a:pt x="393655" y="413367"/>
                </a:cubicBezTo>
                <a:cubicBezTo>
                  <a:pt x="402758" y="410766"/>
                  <a:pt x="412853" y="407857"/>
                  <a:pt x="424181" y="407857"/>
                </a:cubicBezTo>
                <a:cubicBezTo>
                  <a:pt x="430786" y="407857"/>
                  <a:pt x="436946" y="408815"/>
                  <a:pt x="443071" y="410800"/>
                </a:cubicBezTo>
                <a:cubicBezTo>
                  <a:pt x="474213" y="420896"/>
                  <a:pt x="486944" y="446938"/>
                  <a:pt x="487457" y="448034"/>
                </a:cubicBezTo>
                <a:lnTo>
                  <a:pt x="494438" y="462475"/>
                </a:lnTo>
                <a:lnTo>
                  <a:pt x="493001" y="463160"/>
                </a:lnTo>
                <a:close/>
              </a:path>
            </a:pathLst>
          </a:custGeom>
          <a:solidFill>
            <a:schemeClr val="tx2"/>
          </a:solidFill>
          <a:ln w="3398" cap="flat">
            <a:noFill/>
            <a:prstDash val="solid"/>
            <a:miter/>
          </a:ln>
        </p:spPr>
        <p:txBody>
          <a:bodyPr rtlCol="0" anchor="ctr"/>
          <a:lstStyle/>
          <a:p>
            <a:endParaRPr lang="lt-LT"/>
          </a:p>
        </p:txBody>
      </p:sp>
    </p:spTree>
    <p:extLst>
      <p:ext uri="{BB962C8B-B14F-4D97-AF65-F5344CB8AC3E}">
        <p14:creationId xmlns:p14="http://schemas.microsoft.com/office/powerpoint/2010/main" val="287322530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79" r:id="rId3"/>
    <p:sldLayoutId id="2147483747" r:id="rId4"/>
    <p:sldLayoutId id="2147483748" r:id="rId5"/>
    <p:sldLayoutId id="2147483749" r:id="rId6"/>
    <p:sldLayoutId id="2147483750" r:id="rId7"/>
    <p:sldLayoutId id="2147483751" r:id="rId8"/>
    <p:sldLayoutId id="2147483752" r:id="rId9"/>
    <p:sldLayoutId id="2147483753" r:id="rId10"/>
    <p:sldLayoutId id="2147483782" r:id="rId11"/>
    <p:sldLayoutId id="2147483754" r:id="rId12"/>
    <p:sldLayoutId id="2147483755" r:id="rId13"/>
    <p:sldLayoutId id="2147483756" r:id="rId14"/>
    <p:sldLayoutId id="2147483757" r:id="rId15"/>
    <p:sldLayoutId id="2147483790" r:id="rId16"/>
    <p:sldLayoutId id="2147483791" r:id="rId17"/>
    <p:sldLayoutId id="2147483792" r:id="rId18"/>
    <p:sldLayoutId id="2147483798" r:id="rId19"/>
    <p:sldLayoutId id="2147483758" r:id="rId20"/>
  </p:sldLayoutIdLst>
  <p:hf hdr="0"/>
  <p:txStyles>
    <p:titleStyle>
      <a:lvl1pPr algn="l" defTabSz="914400" rtl="0" eaLnBrk="1" latinLnBrk="0" hangingPunct="1">
        <a:lnSpc>
          <a:spcPct val="90000"/>
        </a:lnSpc>
        <a:spcBef>
          <a:spcPct val="0"/>
        </a:spcBef>
        <a:buNone/>
        <a:defRPr sz="4000" kern="1200">
          <a:solidFill>
            <a:schemeClr val="tx1"/>
          </a:solidFill>
          <a:latin typeface="Clash Display Semibold" pitchFamily="50" charset="0"/>
          <a:ea typeface="+mj-ea"/>
          <a:cs typeface="+mj-cs"/>
        </a:defRPr>
      </a:lvl1pPr>
    </p:titleStyle>
    <p:bodyStyle>
      <a:lvl1pPr marL="228600" indent="-228600" algn="l" defTabSz="914400" rtl="0" eaLnBrk="1" latinLnBrk="0" hangingPunct="1">
        <a:lnSpc>
          <a:spcPct val="90000"/>
        </a:lnSpc>
        <a:spcBef>
          <a:spcPts val="1000"/>
        </a:spcBef>
        <a:buFontTx/>
        <a:buBlip>
          <a:blip r:embed="rId25">
            <a:extLst>
              <a:ext uri="{96DAC541-7B7A-43D3-8B79-37D633B846F1}">
                <asvg:svgBlip xmlns:asvg="http://schemas.microsoft.com/office/drawing/2016/SVG/main" r:embed="rId26"/>
              </a:ext>
            </a:extLst>
          </a:blip>
        </a:buBlip>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25">
            <a:extLst>
              <a:ext uri="{96DAC541-7B7A-43D3-8B79-37D633B846F1}">
                <asvg:svgBlip xmlns:asvg="http://schemas.microsoft.com/office/drawing/2016/SVG/main" r:embed="rId26"/>
              </a:ext>
            </a:extLst>
          </a:blip>
        </a:buBlip>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25">
            <a:extLst>
              <a:ext uri="{96DAC541-7B7A-43D3-8B79-37D633B846F1}">
                <asvg:svgBlip xmlns:asvg="http://schemas.microsoft.com/office/drawing/2016/SVG/main" r:embed="rId26"/>
              </a:ext>
            </a:extLst>
          </a:blip>
        </a:buBlip>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25">
            <a:extLst>
              <a:ext uri="{96DAC541-7B7A-43D3-8B79-37D633B846F1}">
                <asvg:svgBlip xmlns:asvg="http://schemas.microsoft.com/office/drawing/2016/SVG/main" r:embed="rId26"/>
              </a:ext>
            </a:extLst>
          </a:blip>
        </a:buBlip>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25">
            <a:extLst>
              <a:ext uri="{96DAC541-7B7A-43D3-8B79-37D633B846F1}">
                <asvg:svgBlip xmlns:asvg="http://schemas.microsoft.com/office/drawing/2016/SVG/main" r:embed="rId26"/>
              </a:ext>
            </a:extLst>
          </a:blip>
        </a:buBlip>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userDrawn="1">
          <p15:clr>
            <a:srgbClr val="F26B43"/>
          </p15:clr>
        </p15:guide>
        <p15:guide id="6" pos="4218" userDrawn="1">
          <p15:clr>
            <a:srgbClr val="F26B43"/>
          </p15:clr>
        </p15:guide>
        <p15:guide id="7" pos="363" userDrawn="1">
          <p15:clr>
            <a:srgbClr val="F26B43"/>
          </p15:clr>
        </p15:guide>
        <p15:guide id="9" pos="7053" userDrawn="1">
          <p15:clr>
            <a:srgbClr val="F26B43"/>
          </p15:clr>
        </p15:guide>
        <p15:guide id="10" pos="6599" userDrawn="1">
          <p15:clr>
            <a:srgbClr val="F26B43"/>
          </p15:clr>
        </p15:guide>
        <p15:guide id="11" pos="6486" userDrawn="1">
          <p15:clr>
            <a:srgbClr val="F26B43"/>
          </p15:clr>
        </p15:guide>
        <p15:guide id="12" pos="6032" userDrawn="1">
          <p15:clr>
            <a:srgbClr val="F26B43"/>
          </p15:clr>
        </p15:guide>
        <p15:guide id="13" pos="5919" userDrawn="1">
          <p15:clr>
            <a:srgbClr val="F26B43"/>
          </p15:clr>
        </p15:guide>
        <p15:guide id="14" pos="5465" userDrawn="1">
          <p15:clr>
            <a:srgbClr val="F26B43"/>
          </p15:clr>
        </p15:guide>
        <p15:guide id="15" pos="5352" userDrawn="1">
          <p15:clr>
            <a:srgbClr val="F26B43"/>
          </p15:clr>
        </p15:guide>
        <p15:guide id="16" pos="4898" userDrawn="1">
          <p15:clr>
            <a:srgbClr val="F26B43"/>
          </p15:clr>
        </p15:guide>
        <p15:guide id="17" pos="4785" userDrawn="1">
          <p15:clr>
            <a:srgbClr val="F26B43"/>
          </p15:clr>
        </p15:guide>
        <p15:guide id="18" pos="4331" userDrawn="1">
          <p15:clr>
            <a:srgbClr val="F26B43"/>
          </p15:clr>
        </p15:guide>
        <p15:guide id="19" pos="3764" userDrawn="1">
          <p15:clr>
            <a:srgbClr val="F26B43"/>
          </p15:clr>
        </p15:guide>
        <p15:guide id="20" pos="3651" userDrawn="1">
          <p15:clr>
            <a:srgbClr val="F26B43"/>
          </p15:clr>
        </p15:guide>
        <p15:guide id="21" pos="3197" userDrawn="1">
          <p15:clr>
            <a:srgbClr val="F26B43"/>
          </p15:clr>
        </p15:guide>
        <p15:guide id="22" pos="3084" userDrawn="1">
          <p15:clr>
            <a:srgbClr val="F26B43"/>
          </p15:clr>
        </p15:guide>
        <p15:guide id="23" pos="2631" userDrawn="1">
          <p15:clr>
            <a:srgbClr val="F26B43"/>
          </p15:clr>
        </p15:guide>
        <p15:guide id="24" pos="2517" userDrawn="1">
          <p15:clr>
            <a:srgbClr val="F26B43"/>
          </p15:clr>
        </p15:guide>
        <p15:guide id="25" pos="2064" userDrawn="1">
          <p15:clr>
            <a:srgbClr val="F26B43"/>
          </p15:clr>
        </p15:guide>
        <p15:guide id="26" pos="1950" userDrawn="1">
          <p15:clr>
            <a:srgbClr val="F26B43"/>
          </p15:clr>
        </p15:guide>
        <p15:guide id="27" pos="1497" userDrawn="1">
          <p15:clr>
            <a:srgbClr val="F26B43"/>
          </p15:clr>
        </p15:guide>
        <p15:guide id="28" pos="1383" userDrawn="1">
          <p15:clr>
            <a:srgbClr val="F26B43"/>
          </p15:clr>
        </p15:guide>
        <p15:guide id="29" pos="930" userDrawn="1">
          <p15:clr>
            <a:srgbClr val="F26B43"/>
          </p15:clr>
        </p15:guide>
        <p15:guide id="30" pos="816" userDrawn="1">
          <p15:clr>
            <a:srgbClr val="F26B43"/>
          </p15:clr>
        </p15:guide>
        <p15:guide id="31" orient="horz" pos="346" userDrawn="1">
          <p15:clr>
            <a:srgbClr val="F26B43"/>
          </p15:clr>
        </p15:guide>
        <p15:guide id="32" orient="horz" pos="397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841F9A-3D83-3644-0A41-9EC9E5F6BB7D}"/>
              </a:ext>
            </a:extLst>
          </p:cNvPr>
          <p:cNvSpPr>
            <a:spLocks noGrp="1"/>
          </p:cNvSpPr>
          <p:nvPr>
            <p:ph type="title"/>
          </p:nvPr>
        </p:nvSpPr>
        <p:spPr>
          <a:xfrm>
            <a:off x="576263" y="549275"/>
            <a:ext cx="10620375" cy="1139753"/>
          </a:xfrm>
          <a:prstGeom prst="rect">
            <a:avLst/>
          </a:prstGeom>
        </p:spPr>
        <p:txBody>
          <a:bodyPr vert="horz" lIns="91440" tIns="45720" rIns="91440" bIns="45720" rtlCol="0" anchor="t">
            <a:normAutofit/>
          </a:bodyPr>
          <a:lstStyle/>
          <a:p>
            <a:r>
              <a:rPr lang="lt-LT" dirty="0"/>
              <a:t>Spustelėję redaguokite stilių</a:t>
            </a:r>
            <a:endParaRPr lang="en-LT" dirty="0"/>
          </a:p>
        </p:txBody>
      </p:sp>
      <p:sp>
        <p:nvSpPr>
          <p:cNvPr id="3" name="Text Placeholder 2">
            <a:extLst>
              <a:ext uri="{FF2B5EF4-FFF2-40B4-BE49-F238E27FC236}">
                <a16:creationId xmlns:a16="http://schemas.microsoft.com/office/drawing/2014/main" id="{48B28D38-923C-37B5-13B5-6FF27F687C0F}"/>
              </a:ext>
            </a:extLst>
          </p:cNvPr>
          <p:cNvSpPr>
            <a:spLocks noGrp="1"/>
          </p:cNvSpPr>
          <p:nvPr>
            <p:ph type="body" idx="1"/>
          </p:nvPr>
        </p:nvSpPr>
        <p:spPr>
          <a:xfrm>
            <a:off x="576264" y="1825625"/>
            <a:ext cx="10620372" cy="4483100"/>
          </a:xfrm>
          <a:prstGeom prst="rect">
            <a:avLst/>
          </a:prstGeom>
        </p:spPr>
        <p:txBody>
          <a:bodyPr vert="horz" lIns="91440" tIns="45720" rIns="91440" bIns="45720" rtlCol="0">
            <a:normAutofit/>
          </a:body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LT" dirty="0"/>
          </a:p>
        </p:txBody>
      </p:sp>
      <p:sp>
        <p:nvSpPr>
          <p:cNvPr id="4" name="Date Placeholder 3">
            <a:extLst>
              <a:ext uri="{FF2B5EF4-FFF2-40B4-BE49-F238E27FC236}">
                <a16:creationId xmlns:a16="http://schemas.microsoft.com/office/drawing/2014/main" id="{33FA8045-E81E-AA3C-9A7E-F73D73C9EA72}"/>
              </a:ext>
            </a:extLst>
          </p:cNvPr>
          <p:cNvSpPr>
            <a:spLocks noGrp="1"/>
          </p:cNvSpPr>
          <p:nvPr>
            <p:ph type="dt" sz="half" idx="2"/>
          </p:nvPr>
        </p:nvSpPr>
        <p:spPr>
          <a:xfrm>
            <a:off x="576263" y="6356350"/>
            <a:ext cx="2519362"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2022-11-09</a:t>
            </a:r>
            <a:endParaRPr lang="en-LT"/>
          </a:p>
        </p:txBody>
      </p:sp>
      <p:sp>
        <p:nvSpPr>
          <p:cNvPr id="5" name="Footer Placeholder 4">
            <a:extLst>
              <a:ext uri="{FF2B5EF4-FFF2-40B4-BE49-F238E27FC236}">
                <a16:creationId xmlns:a16="http://schemas.microsoft.com/office/drawing/2014/main" id="{C8D1E0A6-B129-7441-D7C1-7694E1F22B44}"/>
              </a:ext>
            </a:extLst>
          </p:cNvPr>
          <p:cNvSpPr>
            <a:spLocks noGrp="1"/>
          </p:cNvSpPr>
          <p:nvPr>
            <p:ph type="ftr" sz="quarter" idx="3"/>
          </p:nvPr>
        </p:nvSpPr>
        <p:spPr>
          <a:xfrm>
            <a:off x="3276600" y="6356350"/>
            <a:ext cx="792003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GB"/>
              <a:t>VILNIAUS VYSTYMO KOMPANIJA</a:t>
            </a:r>
            <a:endParaRPr lang="en-LT" dirty="0"/>
          </a:p>
        </p:txBody>
      </p:sp>
      <p:sp>
        <p:nvSpPr>
          <p:cNvPr id="6" name="Slide Number Placeholder 5">
            <a:extLst>
              <a:ext uri="{FF2B5EF4-FFF2-40B4-BE49-F238E27FC236}">
                <a16:creationId xmlns:a16="http://schemas.microsoft.com/office/drawing/2014/main" id="{D69BBD5E-2EAB-EC88-F694-2E50F4AA9754}"/>
              </a:ext>
            </a:extLst>
          </p:cNvPr>
          <p:cNvSpPr>
            <a:spLocks noGrp="1"/>
          </p:cNvSpPr>
          <p:nvPr>
            <p:ph type="sldNum" sz="quarter" idx="4"/>
          </p:nvPr>
        </p:nvSpPr>
        <p:spPr>
          <a:xfrm>
            <a:off x="11390706" y="6356350"/>
            <a:ext cx="58519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6A2724C-3255-754F-837D-4B9E719020A6}" type="slidenum">
              <a:rPr lang="en-LT" smtClean="0"/>
              <a:pPr/>
              <a:t>‹#›</a:t>
            </a:fld>
            <a:endParaRPr lang="en-LT"/>
          </a:p>
        </p:txBody>
      </p:sp>
      <p:sp>
        <p:nvSpPr>
          <p:cNvPr id="71" name="Grafinis elementas 6">
            <a:extLst>
              <a:ext uri="{FF2B5EF4-FFF2-40B4-BE49-F238E27FC236}">
                <a16:creationId xmlns:a16="http://schemas.microsoft.com/office/drawing/2014/main" id="{90A7F10E-AF41-F5FD-9026-CE237162CF2C}"/>
              </a:ext>
            </a:extLst>
          </p:cNvPr>
          <p:cNvSpPr/>
          <p:nvPr/>
        </p:nvSpPr>
        <p:spPr>
          <a:xfrm>
            <a:off x="11496600" y="549275"/>
            <a:ext cx="365126" cy="365126"/>
          </a:xfrm>
          <a:custGeom>
            <a:avLst/>
            <a:gdLst>
              <a:gd name="connsiteX0" fmla="*/ 536018 w 584750"/>
              <a:gd name="connsiteY0" fmla="*/ 0 h 584750"/>
              <a:gd name="connsiteX1" fmla="*/ 48732 w 584750"/>
              <a:gd name="connsiteY1" fmla="*/ 0 h 584750"/>
              <a:gd name="connsiteX2" fmla="*/ 0 w 584750"/>
              <a:gd name="connsiteY2" fmla="*/ 48732 h 584750"/>
              <a:gd name="connsiteX3" fmla="*/ 0 w 584750"/>
              <a:gd name="connsiteY3" fmla="*/ 536018 h 584750"/>
              <a:gd name="connsiteX4" fmla="*/ 48732 w 584750"/>
              <a:gd name="connsiteY4" fmla="*/ 584750 h 584750"/>
              <a:gd name="connsiteX5" fmla="*/ 536018 w 584750"/>
              <a:gd name="connsiteY5" fmla="*/ 584750 h 584750"/>
              <a:gd name="connsiteX6" fmla="*/ 584750 w 584750"/>
              <a:gd name="connsiteY6" fmla="*/ 536018 h 584750"/>
              <a:gd name="connsiteX7" fmla="*/ 584750 w 584750"/>
              <a:gd name="connsiteY7" fmla="*/ 48732 h 584750"/>
              <a:gd name="connsiteX8" fmla="*/ 536018 w 584750"/>
              <a:gd name="connsiteY8" fmla="*/ 0 h 584750"/>
              <a:gd name="connsiteX9" fmla="*/ 124397 w 584750"/>
              <a:gd name="connsiteY9" fmla="*/ 212210 h 584750"/>
              <a:gd name="connsiteX10" fmla="*/ 131754 w 584750"/>
              <a:gd name="connsiteY10" fmla="*/ 153383 h 584750"/>
              <a:gd name="connsiteX11" fmla="*/ 143390 w 584750"/>
              <a:gd name="connsiteY11" fmla="*/ 139968 h 584750"/>
              <a:gd name="connsiteX12" fmla="*/ 202046 w 584750"/>
              <a:gd name="connsiteY12" fmla="*/ 126416 h 584750"/>
              <a:gd name="connsiteX13" fmla="*/ 220492 w 584750"/>
              <a:gd name="connsiteY13" fmla="*/ 138188 h 584750"/>
              <a:gd name="connsiteX14" fmla="*/ 229526 w 584750"/>
              <a:gd name="connsiteY14" fmla="*/ 172615 h 584750"/>
              <a:gd name="connsiteX15" fmla="*/ 230587 w 584750"/>
              <a:gd name="connsiteY15" fmla="*/ 176722 h 584750"/>
              <a:gd name="connsiteX16" fmla="*/ 235515 w 584750"/>
              <a:gd name="connsiteY16" fmla="*/ 175901 h 584750"/>
              <a:gd name="connsiteX17" fmla="*/ 246945 w 584750"/>
              <a:gd name="connsiteY17" fmla="*/ 131173 h 584750"/>
              <a:gd name="connsiteX18" fmla="*/ 261627 w 584750"/>
              <a:gd name="connsiteY18" fmla="*/ 119092 h 584750"/>
              <a:gd name="connsiteX19" fmla="*/ 321002 w 584750"/>
              <a:gd name="connsiteY19" fmla="*/ 119092 h 584750"/>
              <a:gd name="connsiteX20" fmla="*/ 335717 w 584750"/>
              <a:gd name="connsiteY20" fmla="*/ 131173 h 584750"/>
              <a:gd name="connsiteX21" fmla="*/ 347147 w 584750"/>
              <a:gd name="connsiteY21" fmla="*/ 175901 h 584750"/>
              <a:gd name="connsiteX22" fmla="*/ 352075 w 584750"/>
              <a:gd name="connsiteY22" fmla="*/ 176722 h 584750"/>
              <a:gd name="connsiteX23" fmla="*/ 362171 w 584750"/>
              <a:gd name="connsiteY23" fmla="*/ 138188 h 584750"/>
              <a:gd name="connsiteX24" fmla="*/ 380616 w 584750"/>
              <a:gd name="connsiteY24" fmla="*/ 126416 h 584750"/>
              <a:gd name="connsiteX25" fmla="*/ 439273 w 584750"/>
              <a:gd name="connsiteY25" fmla="*/ 139968 h 584750"/>
              <a:gd name="connsiteX26" fmla="*/ 450908 w 584750"/>
              <a:gd name="connsiteY26" fmla="*/ 153383 h 584750"/>
              <a:gd name="connsiteX27" fmla="*/ 457992 w 584750"/>
              <a:gd name="connsiteY27" fmla="*/ 209986 h 584750"/>
              <a:gd name="connsiteX28" fmla="*/ 460901 w 584750"/>
              <a:gd name="connsiteY28" fmla="*/ 234146 h 584750"/>
              <a:gd name="connsiteX29" fmla="*/ 455015 w 584750"/>
              <a:gd name="connsiteY29" fmla="*/ 234865 h 584750"/>
              <a:gd name="connsiteX30" fmla="*/ 451764 w 584750"/>
              <a:gd name="connsiteY30" fmla="*/ 235070 h 584750"/>
              <a:gd name="connsiteX31" fmla="*/ 426268 w 584750"/>
              <a:gd name="connsiteY31" fmla="*/ 215324 h 584750"/>
              <a:gd name="connsiteX32" fmla="*/ 424044 w 584750"/>
              <a:gd name="connsiteY32" fmla="*/ 197221 h 584750"/>
              <a:gd name="connsiteX33" fmla="*/ 420451 w 584750"/>
              <a:gd name="connsiteY33" fmla="*/ 168132 h 584750"/>
              <a:gd name="connsiteX34" fmla="*/ 389446 w 584750"/>
              <a:gd name="connsiteY34" fmla="*/ 160775 h 584750"/>
              <a:gd name="connsiteX35" fmla="*/ 384278 w 584750"/>
              <a:gd name="connsiteY35" fmla="*/ 180658 h 584750"/>
              <a:gd name="connsiteX36" fmla="*/ 379384 w 584750"/>
              <a:gd name="connsiteY36" fmla="*/ 199480 h 584750"/>
              <a:gd name="connsiteX37" fmla="*/ 363779 w 584750"/>
              <a:gd name="connsiteY37" fmla="*/ 211492 h 584750"/>
              <a:gd name="connsiteX38" fmla="*/ 360357 w 584750"/>
              <a:gd name="connsiteY38" fmla="*/ 211115 h 584750"/>
              <a:gd name="connsiteX39" fmla="*/ 332227 w 584750"/>
              <a:gd name="connsiteY39" fmla="*/ 206221 h 584750"/>
              <a:gd name="connsiteX40" fmla="*/ 318572 w 584750"/>
              <a:gd name="connsiteY40" fmla="*/ 194107 h 584750"/>
              <a:gd name="connsiteX41" fmla="*/ 307553 w 584750"/>
              <a:gd name="connsiteY41" fmla="*/ 150542 h 584750"/>
              <a:gd name="connsiteX42" fmla="*/ 275110 w 584750"/>
              <a:gd name="connsiteY42" fmla="*/ 150542 h 584750"/>
              <a:gd name="connsiteX43" fmla="*/ 264091 w 584750"/>
              <a:gd name="connsiteY43" fmla="*/ 194107 h 584750"/>
              <a:gd name="connsiteX44" fmla="*/ 250470 w 584750"/>
              <a:gd name="connsiteY44" fmla="*/ 206221 h 584750"/>
              <a:gd name="connsiteX45" fmla="*/ 222340 w 584750"/>
              <a:gd name="connsiteY45" fmla="*/ 211115 h 584750"/>
              <a:gd name="connsiteX46" fmla="*/ 218918 w 584750"/>
              <a:gd name="connsiteY46" fmla="*/ 211492 h 584750"/>
              <a:gd name="connsiteX47" fmla="*/ 203312 w 584750"/>
              <a:gd name="connsiteY47" fmla="*/ 199480 h 584750"/>
              <a:gd name="connsiteX48" fmla="*/ 197050 w 584750"/>
              <a:gd name="connsiteY48" fmla="*/ 175319 h 584750"/>
              <a:gd name="connsiteX49" fmla="*/ 193251 w 584750"/>
              <a:gd name="connsiteY49" fmla="*/ 160775 h 584750"/>
              <a:gd name="connsiteX50" fmla="*/ 162246 w 584750"/>
              <a:gd name="connsiteY50" fmla="*/ 168132 h 584750"/>
              <a:gd name="connsiteX51" fmla="*/ 158653 w 584750"/>
              <a:gd name="connsiteY51" fmla="*/ 197221 h 584750"/>
              <a:gd name="connsiteX52" fmla="*/ 156428 w 584750"/>
              <a:gd name="connsiteY52" fmla="*/ 215324 h 584750"/>
              <a:gd name="connsiteX53" fmla="*/ 130899 w 584750"/>
              <a:gd name="connsiteY53" fmla="*/ 235070 h 584750"/>
              <a:gd name="connsiteX54" fmla="*/ 127648 w 584750"/>
              <a:gd name="connsiteY54" fmla="*/ 234865 h 584750"/>
              <a:gd name="connsiteX55" fmla="*/ 121762 w 584750"/>
              <a:gd name="connsiteY55" fmla="*/ 234146 h 584750"/>
              <a:gd name="connsiteX56" fmla="*/ 124397 w 584750"/>
              <a:gd name="connsiteY56" fmla="*/ 212210 h 584750"/>
              <a:gd name="connsiteX57" fmla="*/ 104000 w 584750"/>
              <a:gd name="connsiteY57" fmla="*/ 338113 h 584750"/>
              <a:gd name="connsiteX58" fmla="*/ 110297 w 584750"/>
              <a:gd name="connsiteY58" fmla="*/ 325074 h 584750"/>
              <a:gd name="connsiteX59" fmla="*/ 117450 w 584750"/>
              <a:gd name="connsiteY59" fmla="*/ 310667 h 584750"/>
              <a:gd name="connsiteX60" fmla="*/ 120735 w 584750"/>
              <a:gd name="connsiteY60" fmla="*/ 304165 h 584750"/>
              <a:gd name="connsiteX61" fmla="*/ 122378 w 584750"/>
              <a:gd name="connsiteY61" fmla="*/ 301529 h 584750"/>
              <a:gd name="connsiteX62" fmla="*/ 175387 w 584750"/>
              <a:gd name="connsiteY62" fmla="*/ 278361 h 584750"/>
              <a:gd name="connsiteX63" fmla="*/ 187228 w 584750"/>
              <a:gd name="connsiteY63" fmla="*/ 280791 h 584750"/>
              <a:gd name="connsiteX64" fmla="*/ 192293 w 584750"/>
              <a:gd name="connsiteY64" fmla="*/ 284898 h 584750"/>
              <a:gd name="connsiteX65" fmla="*/ 210602 w 584750"/>
              <a:gd name="connsiteY65" fmla="*/ 308442 h 584750"/>
              <a:gd name="connsiteX66" fmla="*/ 210670 w 584750"/>
              <a:gd name="connsiteY66" fmla="*/ 308442 h 584750"/>
              <a:gd name="connsiteX67" fmla="*/ 234283 w 584750"/>
              <a:gd name="connsiteY67" fmla="*/ 302248 h 584750"/>
              <a:gd name="connsiteX68" fmla="*/ 254885 w 584750"/>
              <a:gd name="connsiteY68" fmla="*/ 266965 h 584750"/>
              <a:gd name="connsiteX69" fmla="*/ 257520 w 584750"/>
              <a:gd name="connsiteY69" fmla="*/ 263783 h 584750"/>
              <a:gd name="connsiteX70" fmla="*/ 289689 w 584750"/>
              <a:gd name="connsiteY70" fmla="*/ 254269 h 584750"/>
              <a:gd name="connsiteX71" fmla="*/ 289689 w 584750"/>
              <a:gd name="connsiteY71" fmla="*/ 254200 h 584750"/>
              <a:gd name="connsiteX72" fmla="*/ 291263 w 584750"/>
              <a:gd name="connsiteY72" fmla="*/ 254200 h 584750"/>
              <a:gd name="connsiteX73" fmla="*/ 292837 w 584750"/>
              <a:gd name="connsiteY73" fmla="*/ 254200 h 584750"/>
              <a:gd name="connsiteX74" fmla="*/ 292837 w 584750"/>
              <a:gd name="connsiteY74" fmla="*/ 254269 h 584750"/>
              <a:gd name="connsiteX75" fmla="*/ 324869 w 584750"/>
              <a:gd name="connsiteY75" fmla="*/ 263612 h 584750"/>
              <a:gd name="connsiteX76" fmla="*/ 327538 w 584750"/>
              <a:gd name="connsiteY76" fmla="*/ 266794 h 584750"/>
              <a:gd name="connsiteX77" fmla="*/ 348242 w 584750"/>
              <a:gd name="connsiteY77" fmla="*/ 302248 h 584750"/>
              <a:gd name="connsiteX78" fmla="*/ 371890 w 584750"/>
              <a:gd name="connsiteY78" fmla="*/ 308442 h 584750"/>
              <a:gd name="connsiteX79" fmla="*/ 371958 w 584750"/>
              <a:gd name="connsiteY79" fmla="*/ 308442 h 584750"/>
              <a:gd name="connsiteX80" fmla="*/ 390301 w 584750"/>
              <a:gd name="connsiteY80" fmla="*/ 284898 h 584750"/>
              <a:gd name="connsiteX81" fmla="*/ 392662 w 584750"/>
              <a:gd name="connsiteY81" fmla="*/ 282160 h 584750"/>
              <a:gd name="connsiteX82" fmla="*/ 395332 w 584750"/>
              <a:gd name="connsiteY82" fmla="*/ 280791 h 584750"/>
              <a:gd name="connsiteX83" fmla="*/ 407173 w 584750"/>
              <a:gd name="connsiteY83" fmla="*/ 278361 h 584750"/>
              <a:gd name="connsiteX84" fmla="*/ 460080 w 584750"/>
              <a:gd name="connsiteY84" fmla="*/ 301393 h 584750"/>
              <a:gd name="connsiteX85" fmla="*/ 461756 w 584750"/>
              <a:gd name="connsiteY85" fmla="*/ 303993 h 584750"/>
              <a:gd name="connsiteX86" fmla="*/ 465076 w 584750"/>
              <a:gd name="connsiteY86" fmla="*/ 310632 h 584750"/>
              <a:gd name="connsiteX87" fmla="*/ 472228 w 584750"/>
              <a:gd name="connsiteY87" fmla="*/ 325040 h 584750"/>
              <a:gd name="connsiteX88" fmla="*/ 479244 w 584750"/>
              <a:gd name="connsiteY88" fmla="*/ 339482 h 584750"/>
              <a:gd name="connsiteX89" fmla="*/ 477807 w 584750"/>
              <a:gd name="connsiteY89" fmla="*/ 340166 h 584750"/>
              <a:gd name="connsiteX90" fmla="*/ 464357 w 584750"/>
              <a:gd name="connsiteY90" fmla="*/ 343349 h 584750"/>
              <a:gd name="connsiteX91" fmla="*/ 437048 w 584750"/>
              <a:gd name="connsiteY91" fmla="*/ 326477 h 584750"/>
              <a:gd name="connsiteX92" fmla="*/ 434139 w 584750"/>
              <a:gd name="connsiteY92" fmla="*/ 320659 h 584750"/>
              <a:gd name="connsiteX93" fmla="*/ 410732 w 584750"/>
              <a:gd name="connsiteY93" fmla="*/ 310701 h 584750"/>
              <a:gd name="connsiteX94" fmla="*/ 390130 w 584750"/>
              <a:gd name="connsiteY94" fmla="*/ 336196 h 584750"/>
              <a:gd name="connsiteX95" fmla="*/ 372471 w 584750"/>
              <a:gd name="connsiteY95" fmla="*/ 340337 h 584750"/>
              <a:gd name="connsiteX96" fmla="*/ 323671 w 584750"/>
              <a:gd name="connsiteY96" fmla="*/ 323431 h 584750"/>
              <a:gd name="connsiteX97" fmla="*/ 302419 w 584750"/>
              <a:gd name="connsiteY97" fmla="*/ 287362 h 584750"/>
              <a:gd name="connsiteX98" fmla="*/ 291468 w 584750"/>
              <a:gd name="connsiteY98" fmla="*/ 286335 h 584750"/>
              <a:gd name="connsiteX99" fmla="*/ 290510 w 584750"/>
              <a:gd name="connsiteY99" fmla="*/ 286335 h 584750"/>
              <a:gd name="connsiteX100" fmla="*/ 280004 w 584750"/>
              <a:gd name="connsiteY100" fmla="*/ 287362 h 584750"/>
              <a:gd name="connsiteX101" fmla="*/ 258889 w 584750"/>
              <a:gd name="connsiteY101" fmla="*/ 323260 h 584750"/>
              <a:gd name="connsiteX102" fmla="*/ 209986 w 584750"/>
              <a:gd name="connsiteY102" fmla="*/ 340337 h 584750"/>
              <a:gd name="connsiteX103" fmla="*/ 192327 w 584750"/>
              <a:gd name="connsiteY103" fmla="*/ 336196 h 584750"/>
              <a:gd name="connsiteX104" fmla="*/ 171726 w 584750"/>
              <a:gd name="connsiteY104" fmla="*/ 310701 h 584750"/>
              <a:gd name="connsiteX105" fmla="*/ 148352 w 584750"/>
              <a:gd name="connsiteY105" fmla="*/ 320659 h 584750"/>
              <a:gd name="connsiteX106" fmla="*/ 145409 w 584750"/>
              <a:gd name="connsiteY106" fmla="*/ 326477 h 584750"/>
              <a:gd name="connsiteX107" fmla="*/ 107320 w 584750"/>
              <a:gd name="connsiteY107" fmla="*/ 341501 h 584750"/>
              <a:gd name="connsiteX108" fmla="*/ 103487 w 584750"/>
              <a:gd name="connsiteY108" fmla="*/ 339618 h 584750"/>
              <a:gd name="connsiteX109" fmla="*/ 103932 w 584750"/>
              <a:gd name="connsiteY109" fmla="*/ 338078 h 584750"/>
              <a:gd name="connsiteX110" fmla="*/ 493001 w 584750"/>
              <a:gd name="connsiteY110" fmla="*/ 463194 h 584750"/>
              <a:gd name="connsiteX111" fmla="*/ 477396 w 584750"/>
              <a:gd name="connsiteY111" fmla="*/ 466821 h 584750"/>
              <a:gd name="connsiteX112" fmla="*/ 451148 w 584750"/>
              <a:gd name="connsiteY112" fmla="*/ 454878 h 584750"/>
              <a:gd name="connsiteX113" fmla="*/ 433181 w 584750"/>
              <a:gd name="connsiteY113" fmla="*/ 441360 h 584750"/>
              <a:gd name="connsiteX114" fmla="*/ 424078 w 584750"/>
              <a:gd name="connsiteY114" fmla="*/ 439991 h 584750"/>
              <a:gd name="connsiteX115" fmla="*/ 402621 w 584750"/>
              <a:gd name="connsiteY115" fmla="*/ 444201 h 584750"/>
              <a:gd name="connsiteX116" fmla="*/ 373601 w 584750"/>
              <a:gd name="connsiteY116" fmla="*/ 449471 h 584750"/>
              <a:gd name="connsiteX117" fmla="*/ 361726 w 584750"/>
              <a:gd name="connsiteY117" fmla="*/ 448205 h 584750"/>
              <a:gd name="connsiteX118" fmla="*/ 325895 w 584750"/>
              <a:gd name="connsiteY118" fmla="*/ 428459 h 584750"/>
              <a:gd name="connsiteX119" fmla="*/ 291366 w 584750"/>
              <a:gd name="connsiteY119" fmla="*/ 412032 h 584750"/>
              <a:gd name="connsiteX120" fmla="*/ 256904 w 584750"/>
              <a:gd name="connsiteY120" fmla="*/ 428390 h 584750"/>
              <a:gd name="connsiteX121" fmla="*/ 220971 w 584750"/>
              <a:gd name="connsiteY121" fmla="*/ 448205 h 584750"/>
              <a:gd name="connsiteX122" fmla="*/ 209096 w 584750"/>
              <a:gd name="connsiteY122" fmla="*/ 449471 h 584750"/>
              <a:gd name="connsiteX123" fmla="*/ 180213 w 584750"/>
              <a:gd name="connsiteY123" fmla="*/ 444235 h 584750"/>
              <a:gd name="connsiteX124" fmla="*/ 158619 w 584750"/>
              <a:gd name="connsiteY124" fmla="*/ 439991 h 584750"/>
              <a:gd name="connsiteX125" fmla="*/ 149516 w 584750"/>
              <a:gd name="connsiteY125" fmla="*/ 441360 h 584750"/>
              <a:gd name="connsiteX126" fmla="*/ 131549 w 584750"/>
              <a:gd name="connsiteY126" fmla="*/ 454878 h 584750"/>
              <a:gd name="connsiteX127" fmla="*/ 105267 w 584750"/>
              <a:gd name="connsiteY127" fmla="*/ 466821 h 584750"/>
              <a:gd name="connsiteX128" fmla="*/ 89935 w 584750"/>
              <a:gd name="connsiteY128" fmla="*/ 463331 h 584750"/>
              <a:gd name="connsiteX129" fmla="*/ 88532 w 584750"/>
              <a:gd name="connsiteY129" fmla="*/ 462646 h 584750"/>
              <a:gd name="connsiteX130" fmla="*/ 88943 w 584750"/>
              <a:gd name="connsiteY130" fmla="*/ 461072 h 584750"/>
              <a:gd name="connsiteX131" fmla="*/ 95240 w 584750"/>
              <a:gd name="connsiteY131" fmla="*/ 448034 h 584750"/>
              <a:gd name="connsiteX132" fmla="*/ 139625 w 584750"/>
              <a:gd name="connsiteY132" fmla="*/ 410800 h 584750"/>
              <a:gd name="connsiteX133" fmla="*/ 158516 w 584750"/>
              <a:gd name="connsiteY133" fmla="*/ 407857 h 584750"/>
              <a:gd name="connsiteX134" fmla="*/ 188837 w 584750"/>
              <a:gd name="connsiteY134" fmla="*/ 413298 h 584750"/>
              <a:gd name="connsiteX135" fmla="*/ 209096 w 584750"/>
              <a:gd name="connsiteY135" fmla="*/ 417371 h 584750"/>
              <a:gd name="connsiteX136" fmla="*/ 214264 w 584750"/>
              <a:gd name="connsiteY136" fmla="*/ 416857 h 584750"/>
              <a:gd name="connsiteX137" fmla="*/ 236987 w 584750"/>
              <a:gd name="connsiteY137" fmla="*/ 403237 h 584750"/>
              <a:gd name="connsiteX138" fmla="*/ 291366 w 584750"/>
              <a:gd name="connsiteY138" fmla="*/ 379932 h 584750"/>
              <a:gd name="connsiteX139" fmla="*/ 345710 w 584750"/>
              <a:gd name="connsiteY139" fmla="*/ 403203 h 584750"/>
              <a:gd name="connsiteX140" fmla="*/ 368468 w 584750"/>
              <a:gd name="connsiteY140" fmla="*/ 416857 h 584750"/>
              <a:gd name="connsiteX141" fmla="*/ 373635 w 584750"/>
              <a:gd name="connsiteY141" fmla="*/ 417371 h 584750"/>
              <a:gd name="connsiteX142" fmla="*/ 393655 w 584750"/>
              <a:gd name="connsiteY142" fmla="*/ 413367 h 584750"/>
              <a:gd name="connsiteX143" fmla="*/ 424181 w 584750"/>
              <a:gd name="connsiteY143" fmla="*/ 407857 h 584750"/>
              <a:gd name="connsiteX144" fmla="*/ 443071 w 584750"/>
              <a:gd name="connsiteY144" fmla="*/ 410800 h 584750"/>
              <a:gd name="connsiteX145" fmla="*/ 487457 w 584750"/>
              <a:gd name="connsiteY145" fmla="*/ 448034 h 584750"/>
              <a:gd name="connsiteX146" fmla="*/ 494438 w 584750"/>
              <a:gd name="connsiteY146" fmla="*/ 462475 h 584750"/>
              <a:gd name="connsiteX147" fmla="*/ 493001 w 584750"/>
              <a:gd name="connsiteY147" fmla="*/ 463160 h 58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584750" h="584750">
                <a:moveTo>
                  <a:pt x="536018" y="0"/>
                </a:moveTo>
                <a:lnTo>
                  <a:pt x="48732" y="0"/>
                </a:lnTo>
                <a:cubicBezTo>
                  <a:pt x="21799" y="0"/>
                  <a:pt x="0" y="21834"/>
                  <a:pt x="0" y="48732"/>
                </a:cubicBezTo>
                <a:lnTo>
                  <a:pt x="0" y="536018"/>
                </a:lnTo>
                <a:cubicBezTo>
                  <a:pt x="0" y="562917"/>
                  <a:pt x="21799" y="584750"/>
                  <a:pt x="48732" y="584750"/>
                </a:cubicBezTo>
                <a:lnTo>
                  <a:pt x="536018" y="584750"/>
                </a:lnTo>
                <a:cubicBezTo>
                  <a:pt x="562917" y="584750"/>
                  <a:pt x="584750" y="562951"/>
                  <a:pt x="584750" y="536018"/>
                </a:cubicBezTo>
                <a:lnTo>
                  <a:pt x="584750" y="48732"/>
                </a:lnTo>
                <a:cubicBezTo>
                  <a:pt x="584750" y="21834"/>
                  <a:pt x="562951" y="0"/>
                  <a:pt x="536018" y="0"/>
                </a:cubicBezTo>
                <a:close/>
                <a:moveTo>
                  <a:pt x="124397" y="212210"/>
                </a:moveTo>
                <a:cubicBezTo>
                  <a:pt x="127203" y="188905"/>
                  <a:pt x="128811" y="175730"/>
                  <a:pt x="131754" y="153383"/>
                </a:cubicBezTo>
                <a:cubicBezTo>
                  <a:pt x="132610" y="146983"/>
                  <a:pt x="137162" y="141747"/>
                  <a:pt x="143390" y="139968"/>
                </a:cubicBezTo>
                <a:cubicBezTo>
                  <a:pt x="167208" y="133294"/>
                  <a:pt x="179254" y="130522"/>
                  <a:pt x="202046" y="126416"/>
                </a:cubicBezTo>
                <a:cubicBezTo>
                  <a:pt x="210362" y="124910"/>
                  <a:pt x="218370" y="130214"/>
                  <a:pt x="220492" y="138188"/>
                </a:cubicBezTo>
                <a:cubicBezTo>
                  <a:pt x="224154" y="151980"/>
                  <a:pt x="226652" y="161493"/>
                  <a:pt x="229526" y="172615"/>
                </a:cubicBezTo>
                <a:lnTo>
                  <a:pt x="230587" y="176722"/>
                </a:lnTo>
                <a:cubicBezTo>
                  <a:pt x="232230" y="176414"/>
                  <a:pt x="233838" y="176140"/>
                  <a:pt x="235515" y="175901"/>
                </a:cubicBezTo>
                <a:cubicBezTo>
                  <a:pt x="239519" y="159748"/>
                  <a:pt x="242291" y="149105"/>
                  <a:pt x="246945" y="131173"/>
                </a:cubicBezTo>
                <a:cubicBezTo>
                  <a:pt x="248691" y="124499"/>
                  <a:pt x="254714" y="119503"/>
                  <a:pt x="261627" y="119092"/>
                </a:cubicBezTo>
                <a:cubicBezTo>
                  <a:pt x="286711" y="117552"/>
                  <a:pt x="296978" y="117621"/>
                  <a:pt x="321002" y="119092"/>
                </a:cubicBezTo>
                <a:cubicBezTo>
                  <a:pt x="327915" y="119503"/>
                  <a:pt x="333938" y="124465"/>
                  <a:pt x="335717" y="131173"/>
                </a:cubicBezTo>
                <a:cubicBezTo>
                  <a:pt x="340337" y="149105"/>
                  <a:pt x="343075" y="159748"/>
                  <a:pt x="347147" y="175901"/>
                </a:cubicBezTo>
                <a:cubicBezTo>
                  <a:pt x="348824" y="176140"/>
                  <a:pt x="350467" y="176414"/>
                  <a:pt x="352075" y="176722"/>
                </a:cubicBezTo>
                <a:cubicBezTo>
                  <a:pt x="352075" y="176722"/>
                  <a:pt x="358475" y="152014"/>
                  <a:pt x="362171" y="138188"/>
                </a:cubicBezTo>
                <a:cubicBezTo>
                  <a:pt x="364292" y="130214"/>
                  <a:pt x="372300" y="124910"/>
                  <a:pt x="380616" y="126416"/>
                </a:cubicBezTo>
                <a:cubicBezTo>
                  <a:pt x="403374" y="130522"/>
                  <a:pt x="415454" y="133294"/>
                  <a:pt x="439273" y="139968"/>
                </a:cubicBezTo>
                <a:cubicBezTo>
                  <a:pt x="445501" y="141713"/>
                  <a:pt x="450053" y="146983"/>
                  <a:pt x="450908" y="153383"/>
                </a:cubicBezTo>
                <a:cubicBezTo>
                  <a:pt x="453817" y="175319"/>
                  <a:pt x="455391" y="188392"/>
                  <a:pt x="457992" y="209986"/>
                </a:cubicBezTo>
                <a:lnTo>
                  <a:pt x="460901" y="234146"/>
                </a:lnTo>
                <a:lnTo>
                  <a:pt x="455015" y="234865"/>
                </a:lnTo>
                <a:cubicBezTo>
                  <a:pt x="453988" y="235002"/>
                  <a:pt x="452893" y="235070"/>
                  <a:pt x="451764" y="235070"/>
                </a:cubicBezTo>
                <a:cubicBezTo>
                  <a:pt x="440299" y="235070"/>
                  <a:pt x="427911" y="228945"/>
                  <a:pt x="426268" y="215324"/>
                </a:cubicBezTo>
                <a:lnTo>
                  <a:pt x="424044" y="197221"/>
                </a:lnTo>
                <a:cubicBezTo>
                  <a:pt x="422675" y="186099"/>
                  <a:pt x="421340" y="175285"/>
                  <a:pt x="420451" y="168132"/>
                </a:cubicBezTo>
                <a:cubicBezTo>
                  <a:pt x="408541" y="164915"/>
                  <a:pt x="399917" y="162862"/>
                  <a:pt x="389446" y="160775"/>
                </a:cubicBezTo>
                <a:cubicBezTo>
                  <a:pt x="387598" y="167722"/>
                  <a:pt x="386023" y="173882"/>
                  <a:pt x="384278" y="180658"/>
                </a:cubicBezTo>
                <a:lnTo>
                  <a:pt x="379384" y="199480"/>
                </a:lnTo>
                <a:cubicBezTo>
                  <a:pt x="377536" y="206564"/>
                  <a:pt x="371137" y="211492"/>
                  <a:pt x="363779" y="211492"/>
                </a:cubicBezTo>
                <a:cubicBezTo>
                  <a:pt x="362616" y="211492"/>
                  <a:pt x="361486" y="211355"/>
                  <a:pt x="360357" y="211115"/>
                </a:cubicBezTo>
                <a:cubicBezTo>
                  <a:pt x="348824" y="208651"/>
                  <a:pt x="343314" y="207693"/>
                  <a:pt x="332227" y="206221"/>
                </a:cubicBezTo>
                <a:cubicBezTo>
                  <a:pt x="325656" y="205366"/>
                  <a:pt x="320180" y="200472"/>
                  <a:pt x="318572" y="194107"/>
                </a:cubicBezTo>
                <a:cubicBezTo>
                  <a:pt x="314020" y="175935"/>
                  <a:pt x="311317" y="165258"/>
                  <a:pt x="307553" y="150542"/>
                </a:cubicBezTo>
                <a:cubicBezTo>
                  <a:pt x="296430" y="150029"/>
                  <a:pt x="286198" y="150029"/>
                  <a:pt x="275110" y="150542"/>
                </a:cubicBezTo>
                <a:cubicBezTo>
                  <a:pt x="271311" y="165258"/>
                  <a:pt x="268608" y="175935"/>
                  <a:pt x="264091" y="194107"/>
                </a:cubicBezTo>
                <a:cubicBezTo>
                  <a:pt x="262482" y="200472"/>
                  <a:pt x="257041" y="205332"/>
                  <a:pt x="250470" y="206221"/>
                </a:cubicBezTo>
                <a:cubicBezTo>
                  <a:pt x="239348" y="207693"/>
                  <a:pt x="233804" y="208651"/>
                  <a:pt x="222340" y="211115"/>
                </a:cubicBezTo>
                <a:cubicBezTo>
                  <a:pt x="221211" y="211355"/>
                  <a:pt x="220081" y="211492"/>
                  <a:pt x="218918" y="211492"/>
                </a:cubicBezTo>
                <a:cubicBezTo>
                  <a:pt x="211560" y="211492"/>
                  <a:pt x="205160" y="206564"/>
                  <a:pt x="203312" y="199480"/>
                </a:cubicBezTo>
                <a:lnTo>
                  <a:pt x="197050" y="175319"/>
                </a:lnTo>
                <a:cubicBezTo>
                  <a:pt x="195784" y="170528"/>
                  <a:pt x="194586" y="165839"/>
                  <a:pt x="193251" y="160775"/>
                </a:cubicBezTo>
                <a:cubicBezTo>
                  <a:pt x="182779" y="162862"/>
                  <a:pt x="174121" y="164915"/>
                  <a:pt x="162246" y="168132"/>
                </a:cubicBezTo>
                <a:cubicBezTo>
                  <a:pt x="161322" y="175285"/>
                  <a:pt x="160022" y="186099"/>
                  <a:pt x="158653" y="197221"/>
                </a:cubicBezTo>
                <a:lnTo>
                  <a:pt x="156428" y="215324"/>
                </a:lnTo>
                <a:cubicBezTo>
                  <a:pt x="154752" y="228945"/>
                  <a:pt x="142397" y="235070"/>
                  <a:pt x="130899" y="235070"/>
                </a:cubicBezTo>
                <a:cubicBezTo>
                  <a:pt x="129735" y="235070"/>
                  <a:pt x="128674" y="235002"/>
                  <a:pt x="127648" y="234865"/>
                </a:cubicBezTo>
                <a:lnTo>
                  <a:pt x="121762" y="234146"/>
                </a:lnTo>
                <a:lnTo>
                  <a:pt x="124397" y="212210"/>
                </a:lnTo>
                <a:close/>
                <a:moveTo>
                  <a:pt x="104000" y="338113"/>
                </a:moveTo>
                <a:lnTo>
                  <a:pt x="110297" y="325074"/>
                </a:lnTo>
                <a:cubicBezTo>
                  <a:pt x="113240" y="319017"/>
                  <a:pt x="115157" y="315252"/>
                  <a:pt x="117450" y="310667"/>
                </a:cubicBezTo>
                <a:lnTo>
                  <a:pt x="120735" y="304165"/>
                </a:lnTo>
                <a:lnTo>
                  <a:pt x="122378" y="301529"/>
                </a:lnTo>
                <a:cubicBezTo>
                  <a:pt x="130659" y="291023"/>
                  <a:pt x="156702" y="278361"/>
                  <a:pt x="175387" y="278361"/>
                </a:cubicBezTo>
                <a:cubicBezTo>
                  <a:pt x="180110" y="278361"/>
                  <a:pt x="184114" y="279183"/>
                  <a:pt x="187228" y="280791"/>
                </a:cubicBezTo>
                <a:lnTo>
                  <a:pt x="192293" y="284898"/>
                </a:lnTo>
                <a:cubicBezTo>
                  <a:pt x="195886" y="289312"/>
                  <a:pt x="204887" y="300742"/>
                  <a:pt x="210602" y="308442"/>
                </a:cubicBezTo>
                <a:lnTo>
                  <a:pt x="210670" y="308442"/>
                </a:lnTo>
                <a:cubicBezTo>
                  <a:pt x="216933" y="308442"/>
                  <a:pt x="229663" y="305089"/>
                  <a:pt x="234283" y="302248"/>
                </a:cubicBezTo>
                <a:cubicBezTo>
                  <a:pt x="239417" y="292974"/>
                  <a:pt x="250470" y="274015"/>
                  <a:pt x="254885" y="266965"/>
                </a:cubicBezTo>
                <a:lnTo>
                  <a:pt x="257520" y="263783"/>
                </a:lnTo>
                <a:cubicBezTo>
                  <a:pt x="265733" y="256220"/>
                  <a:pt x="279217" y="254440"/>
                  <a:pt x="289689" y="254269"/>
                </a:cubicBezTo>
                <a:lnTo>
                  <a:pt x="289689" y="254200"/>
                </a:lnTo>
                <a:lnTo>
                  <a:pt x="291263" y="254200"/>
                </a:lnTo>
                <a:cubicBezTo>
                  <a:pt x="291263" y="254200"/>
                  <a:pt x="292837" y="254200"/>
                  <a:pt x="292837" y="254200"/>
                </a:cubicBezTo>
                <a:lnTo>
                  <a:pt x="292837" y="254269"/>
                </a:lnTo>
                <a:cubicBezTo>
                  <a:pt x="303309" y="254440"/>
                  <a:pt x="316792" y="256220"/>
                  <a:pt x="324869" y="263612"/>
                </a:cubicBezTo>
                <a:lnTo>
                  <a:pt x="327538" y="266794"/>
                </a:lnTo>
                <a:cubicBezTo>
                  <a:pt x="332055" y="274049"/>
                  <a:pt x="343075" y="292974"/>
                  <a:pt x="348242" y="302248"/>
                </a:cubicBezTo>
                <a:cubicBezTo>
                  <a:pt x="352862" y="305089"/>
                  <a:pt x="365593" y="308442"/>
                  <a:pt x="371890" y="308442"/>
                </a:cubicBezTo>
                <a:lnTo>
                  <a:pt x="371958" y="308442"/>
                </a:lnTo>
                <a:cubicBezTo>
                  <a:pt x="377776" y="300640"/>
                  <a:pt x="386742" y="289244"/>
                  <a:pt x="390301" y="284898"/>
                </a:cubicBezTo>
                <a:lnTo>
                  <a:pt x="392662" y="282160"/>
                </a:lnTo>
                <a:lnTo>
                  <a:pt x="395332" y="280791"/>
                </a:lnTo>
                <a:cubicBezTo>
                  <a:pt x="398446" y="279183"/>
                  <a:pt x="402450" y="278361"/>
                  <a:pt x="407173" y="278361"/>
                </a:cubicBezTo>
                <a:cubicBezTo>
                  <a:pt x="425858" y="278361"/>
                  <a:pt x="451901" y="291023"/>
                  <a:pt x="460080" y="301393"/>
                </a:cubicBezTo>
                <a:lnTo>
                  <a:pt x="461756" y="303993"/>
                </a:lnTo>
                <a:lnTo>
                  <a:pt x="465076" y="310632"/>
                </a:lnTo>
                <a:cubicBezTo>
                  <a:pt x="467403" y="315218"/>
                  <a:pt x="469320" y="318983"/>
                  <a:pt x="472228" y="325040"/>
                </a:cubicBezTo>
                <a:lnTo>
                  <a:pt x="479244" y="339482"/>
                </a:lnTo>
                <a:lnTo>
                  <a:pt x="477807" y="340166"/>
                </a:lnTo>
                <a:cubicBezTo>
                  <a:pt x="473392" y="342322"/>
                  <a:pt x="468943" y="343349"/>
                  <a:pt x="464357" y="343349"/>
                </a:cubicBezTo>
                <a:cubicBezTo>
                  <a:pt x="452688" y="343349"/>
                  <a:pt x="442250" y="336881"/>
                  <a:pt x="437048" y="326477"/>
                </a:cubicBezTo>
                <a:lnTo>
                  <a:pt x="434139" y="320659"/>
                </a:lnTo>
                <a:cubicBezTo>
                  <a:pt x="430135" y="317306"/>
                  <a:pt x="418055" y="312172"/>
                  <a:pt x="410732" y="310701"/>
                </a:cubicBezTo>
                <a:cubicBezTo>
                  <a:pt x="405667" y="317100"/>
                  <a:pt x="390130" y="336196"/>
                  <a:pt x="390130" y="336196"/>
                </a:cubicBezTo>
                <a:cubicBezTo>
                  <a:pt x="385887" y="338934"/>
                  <a:pt x="379966" y="340337"/>
                  <a:pt x="372471" y="340337"/>
                </a:cubicBezTo>
                <a:cubicBezTo>
                  <a:pt x="354745" y="340337"/>
                  <a:pt x="331953" y="332432"/>
                  <a:pt x="323671" y="323431"/>
                </a:cubicBezTo>
                <a:cubicBezTo>
                  <a:pt x="323671" y="323431"/>
                  <a:pt x="307826" y="296362"/>
                  <a:pt x="302419" y="287362"/>
                </a:cubicBezTo>
                <a:cubicBezTo>
                  <a:pt x="300297" y="286917"/>
                  <a:pt x="296499" y="286335"/>
                  <a:pt x="291468" y="286335"/>
                </a:cubicBezTo>
                <a:lnTo>
                  <a:pt x="290510" y="286335"/>
                </a:lnTo>
                <a:cubicBezTo>
                  <a:pt x="285719" y="286369"/>
                  <a:pt x="282057" y="286951"/>
                  <a:pt x="280004" y="287362"/>
                </a:cubicBezTo>
                <a:cubicBezTo>
                  <a:pt x="274597" y="296362"/>
                  <a:pt x="258889" y="323260"/>
                  <a:pt x="258889" y="323260"/>
                </a:cubicBezTo>
                <a:cubicBezTo>
                  <a:pt x="250505" y="332432"/>
                  <a:pt x="227679" y="340337"/>
                  <a:pt x="209986" y="340337"/>
                </a:cubicBezTo>
                <a:cubicBezTo>
                  <a:pt x="202491" y="340337"/>
                  <a:pt x="196537" y="338934"/>
                  <a:pt x="192327" y="336196"/>
                </a:cubicBezTo>
                <a:cubicBezTo>
                  <a:pt x="192327" y="336196"/>
                  <a:pt x="177646" y="318196"/>
                  <a:pt x="171726" y="310701"/>
                </a:cubicBezTo>
                <a:cubicBezTo>
                  <a:pt x="164402" y="312172"/>
                  <a:pt x="152322" y="317306"/>
                  <a:pt x="148352" y="320659"/>
                </a:cubicBezTo>
                <a:lnTo>
                  <a:pt x="145409" y="326477"/>
                </a:lnTo>
                <a:cubicBezTo>
                  <a:pt x="138667" y="340063"/>
                  <a:pt x="122959" y="346942"/>
                  <a:pt x="107320" y="341501"/>
                </a:cubicBezTo>
                <a:lnTo>
                  <a:pt x="103487" y="339618"/>
                </a:lnTo>
                <a:lnTo>
                  <a:pt x="103932" y="338078"/>
                </a:lnTo>
                <a:close/>
                <a:moveTo>
                  <a:pt x="493001" y="463194"/>
                </a:moveTo>
                <a:cubicBezTo>
                  <a:pt x="487902" y="465658"/>
                  <a:pt x="482735" y="466821"/>
                  <a:pt x="477396" y="466821"/>
                </a:cubicBezTo>
                <a:cubicBezTo>
                  <a:pt x="467266" y="466821"/>
                  <a:pt x="457718" y="462475"/>
                  <a:pt x="451148" y="454878"/>
                </a:cubicBezTo>
                <a:cubicBezTo>
                  <a:pt x="444988" y="447760"/>
                  <a:pt x="438930" y="443208"/>
                  <a:pt x="433181" y="441360"/>
                </a:cubicBezTo>
                <a:cubicBezTo>
                  <a:pt x="430272" y="440436"/>
                  <a:pt x="427295" y="439991"/>
                  <a:pt x="424078" y="439991"/>
                </a:cubicBezTo>
                <a:cubicBezTo>
                  <a:pt x="417268" y="439991"/>
                  <a:pt x="410150" y="442045"/>
                  <a:pt x="402621" y="444201"/>
                </a:cubicBezTo>
                <a:cubicBezTo>
                  <a:pt x="393894" y="446699"/>
                  <a:pt x="384141" y="449471"/>
                  <a:pt x="373601" y="449471"/>
                </a:cubicBezTo>
                <a:cubicBezTo>
                  <a:pt x="369528" y="449471"/>
                  <a:pt x="365559" y="449060"/>
                  <a:pt x="361726" y="448205"/>
                </a:cubicBezTo>
                <a:cubicBezTo>
                  <a:pt x="346942" y="445056"/>
                  <a:pt x="335751" y="436227"/>
                  <a:pt x="325895" y="428459"/>
                </a:cubicBezTo>
                <a:cubicBezTo>
                  <a:pt x="314705" y="419595"/>
                  <a:pt x="305089" y="412032"/>
                  <a:pt x="291366" y="412032"/>
                </a:cubicBezTo>
                <a:cubicBezTo>
                  <a:pt x="277643" y="412032"/>
                  <a:pt x="267992" y="419629"/>
                  <a:pt x="256904" y="428390"/>
                </a:cubicBezTo>
                <a:cubicBezTo>
                  <a:pt x="246980" y="436227"/>
                  <a:pt x="235789" y="445056"/>
                  <a:pt x="220971" y="448205"/>
                </a:cubicBezTo>
                <a:cubicBezTo>
                  <a:pt x="217070" y="449060"/>
                  <a:pt x="213203" y="449471"/>
                  <a:pt x="209096" y="449471"/>
                </a:cubicBezTo>
                <a:cubicBezTo>
                  <a:pt x="198556" y="449471"/>
                  <a:pt x="188802" y="446699"/>
                  <a:pt x="180213" y="444235"/>
                </a:cubicBezTo>
                <a:cubicBezTo>
                  <a:pt x="172513" y="442045"/>
                  <a:pt x="165429" y="439991"/>
                  <a:pt x="158619" y="439991"/>
                </a:cubicBezTo>
                <a:cubicBezTo>
                  <a:pt x="155402" y="439991"/>
                  <a:pt x="152390" y="440436"/>
                  <a:pt x="149516" y="441360"/>
                </a:cubicBezTo>
                <a:cubicBezTo>
                  <a:pt x="143766" y="443242"/>
                  <a:pt x="137709" y="447794"/>
                  <a:pt x="131549" y="454878"/>
                </a:cubicBezTo>
                <a:cubicBezTo>
                  <a:pt x="124978" y="462475"/>
                  <a:pt x="115396" y="466821"/>
                  <a:pt x="105267" y="466821"/>
                </a:cubicBezTo>
                <a:cubicBezTo>
                  <a:pt x="99996" y="466821"/>
                  <a:pt x="94726" y="465589"/>
                  <a:pt x="89935" y="463331"/>
                </a:cubicBezTo>
                <a:lnTo>
                  <a:pt x="88532" y="462646"/>
                </a:lnTo>
                <a:lnTo>
                  <a:pt x="88943" y="461072"/>
                </a:lnTo>
                <a:lnTo>
                  <a:pt x="95240" y="448034"/>
                </a:lnTo>
                <a:cubicBezTo>
                  <a:pt x="95787" y="446904"/>
                  <a:pt x="108757" y="420793"/>
                  <a:pt x="139625" y="410800"/>
                </a:cubicBezTo>
                <a:cubicBezTo>
                  <a:pt x="145751" y="408815"/>
                  <a:pt x="151911" y="407857"/>
                  <a:pt x="158516" y="407857"/>
                </a:cubicBezTo>
                <a:cubicBezTo>
                  <a:pt x="169843" y="407857"/>
                  <a:pt x="179939" y="410732"/>
                  <a:pt x="188837" y="413298"/>
                </a:cubicBezTo>
                <a:cubicBezTo>
                  <a:pt x="196571" y="415523"/>
                  <a:pt x="203039" y="417371"/>
                  <a:pt x="209096" y="417371"/>
                </a:cubicBezTo>
                <a:cubicBezTo>
                  <a:pt x="210944" y="417371"/>
                  <a:pt x="212621" y="417200"/>
                  <a:pt x="214264" y="416857"/>
                </a:cubicBezTo>
                <a:cubicBezTo>
                  <a:pt x="221758" y="415249"/>
                  <a:pt x="228808" y="409671"/>
                  <a:pt x="236987" y="403237"/>
                </a:cubicBezTo>
                <a:cubicBezTo>
                  <a:pt x="250162" y="392834"/>
                  <a:pt x="266486" y="379932"/>
                  <a:pt x="291366" y="379932"/>
                </a:cubicBezTo>
                <a:cubicBezTo>
                  <a:pt x="316245" y="379932"/>
                  <a:pt x="332603" y="392834"/>
                  <a:pt x="345710" y="403203"/>
                </a:cubicBezTo>
                <a:cubicBezTo>
                  <a:pt x="353889" y="409671"/>
                  <a:pt x="360939" y="415249"/>
                  <a:pt x="368468" y="416857"/>
                </a:cubicBezTo>
                <a:cubicBezTo>
                  <a:pt x="370110" y="417200"/>
                  <a:pt x="371787" y="417371"/>
                  <a:pt x="373635" y="417371"/>
                </a:cubicBezTo>
                <a:cubicBezTo>
                  <a:pt x="379658" y="417371"/>
                  <a:pt x="386160" y="415523"/>
                  <a:pt x="393655" y="413367"/>
                </a:cubicBezTo>
                <a:cubicBezTo>
                  <a:pt x="402758" y="410766"/>
                  <a:pt x="412853" y="407857"/>
                  <a:pt x="424181" y="407857"/>
                </a:cubicBezTo>
                <a:cubicBezTo>
                  <a:pt x="430786" y="407857"/>
                  <a:pt x="436946" y="408815"/>
                  <a:pt x="443071" y="410800"/>
                </a:cubicBezTo>
                <a:cubicBezTo>
                  <a:pt x="474213" y="420896"/>
                  <a:pt x="486944" y="446938"/>
                  <a:pt x="487457" y="448034"/>
                </a:cubicBezTo>
                <a:lnTo>
                  <a:pt x="494438" y="462475"/>
                </a:lnTo>
                <a:lnTo>
                  <a:pt x="493001" y="463160"/>
                </a:lnTo>
                <a:close/>
              </a:path>
            </a:pathLst>
          </a:custGeom>
          <a:solidFill>
            <a:schemeClr val="tx1"/>
          </a:solidFill>
          <a:ln w="3398" cap="flat">
            <a:noFill/>
            <a:prstDash val="solid"/>
            <a:miter/>
          </a:ln>
        </p:spPr>
        <p:txBody>
          <a:bodyPr rtlCol="0" anchor="ctr"/>
          <a:lstStyle/>
          <a:p>
            <a:endParaRPr lang="lt-LT"/>
          </a:p>
        </p:txBody>
      </p:sp>
      <p:pic>
        <p:nvPicPr>
          <p:cNvPr id="70" name="Grafinis elementas 69">
            <a:extLst>
              <a:ext uri="{FF2B5EF4-FFF2-40B4-BE49-F238E27FC236}">
                <a16:creationId xmlns:a16="http://schemas.microsoft.com/office/drawing/2014/main" id="{0DB3BE5B-502C-2068-87AB-831ACD19A715}"/>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flipV="1">
            <a:off x="576263" y="7142437"/>
            <a:ext cx="10620372" cy="678524"/>
          </a:xfrm>
          <a:prstGeom prst="rect">
            <a:avLst/>
          </a:prstGeom>
        </p:spPr>
      </p:pic>
    </p:spTree>
    <p:extLst>
      <p:ext uri="{BB962C8B-B14F-4D97-AF65-F5344CB8AC3E}">
        <p14:creationId xmlns:p14="http://schemas.microsoft.com/office/powerpoint/2010/main" val="736208773"/>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77" r:id="rId3"/>
    <p:sldLayoutId id="2147483762" r:id="rId4"/>
    <p:sldLayoutId id="2147483763" r:id="rId5"/>
    <p:sldLayoutId id="2147483764" r:id="rId6"/>
    <p:sldLayoutId id="2147483765" r:id="rId7"/>
    <p:sldLayoutId id="2147483766" r:id="rId8"/>
    <p:sldLayoutId id="2147483767" r:id="rId9"/>
    <p:sldLayoutId id="2147483768" r:id="rId10"/>
    <p:sldLayoutId id="2147483783" r:id="rId11"/>
    <p:sldLayoutId id="2147483769" r:id="rId12"/>
    <p:sldLayoutId id="2147483770" r:id="rId13"/>
    <p:sldLayoutId id="2147483771" r:id="rId14"/>
    <p:sldLayoutId id="2147483772" r:id="rId15"/>
    <p:sldLayoutId id="2147483794" r:id="rId16"/>
    <p:sldLayoutId id="2147483795" r:id="rId17"/>
    <p:sldLayoutId id="2147483796" r:id="rId18"/>
    <p:sldLayoutId id="2147483797" r:id="rId19"/>
    <p:sldLayoutId id="2147483773" r:id="rId20"/>
  </p:sldLayoutIdLst>
  <p:hf hdr="0"/>
  <p:txStyles>
    <p:titleStyle>
      <a:lvl1pPr algn="l" defTabSz="914400" rtl="0" eaLnBrk="1" latinLnBrk="0" hangingPunct="1">
        <a:lnSpc>
          <a:spcPct val="90000"/>
        </a:lnSpc>
        <a:spcBef>
          <a:spcPct val="0"/>
        </a:spcBef>
        <a:buNone/>
        <a:defRPr sz="4000" kern="1200">
          <a:solidFill>
            <a:schemeClr val="tx1"/>
          </a:solidFill>
          <a:latin typeface="Clash Display Semibold" pitchFamily="50" charset="0"/>
          <a:ea typeface="+mj-ea"/>
          <a:cs typeface="+mj-cs"/>
        </a:defRPr>
      </a:lvl1pPr>
    </p:titleStyle>
    <p:bodyStyle>
      <a:lvl1pPr marL="228600" indent="-228600" algn="l" defTabSz="914400" rtl="0" eaLnBrk="1" latinLnBrk="0" hangingPunct="1">
        <a:lnSpc>
          <a:spcPct val="90000"/>
        </a:lnSpc>
        <a:spcBef>
          <a:spcPts val="1000"/>
        </a:spcBef>
        <a:buFontTx/>
        <a:buBlip>
          <a:blip r:embed="rId25">
            <a:extLst>
              <a:ext uri="{96DAC541-7B7A-43D3-8B79-37D633B846F1}">
                <asvg:svgBlip xmlns:asvg="http://schemas.microsoft.com/office/drawing/2016/SVG/main" r:embed="rId26"/>
              </a:ext>
            </a:extLst>
          </a:blip>
        </a:buBlip>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25">
            <a:extLst>
              <a:ext uri="{96DAC541-7B7A-43D3-8B79-37D633B846F1}">
                <asvg:svgBlip xmlns:asvg="http://schemas.microsoft.com/office/drawing/2016/SVG/main" r:embed="rId26"/>
              </a:ext>
            </a:extLst>
          </a:blip>
        </a:buBlip>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25">
            <a:extLst>
              <a:ext uri="{96DAC541-7B7A-43D3-8B79-37D633B846F1}">
                <asvg:svgBlip xmlns:asvg="http://schemas.microsoft.com/office/drawing/2016/SVG/main" r:embed="rId26"/>
              </a:ext>
            </a:extLst>
          </a:blip>
        </a:buBlip>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25">
            <a:extLst>
              <a:ext uri="{96DAC541-7B7A-43D3-8B79-37D633B846F1}">
                <asvg:svgBlip xmlns:asvg="http://schemas.microsoft.com/office/drawing/2016/SVG/main" r:embed="rId26"/>
              </a:ext>
            </a:extLst>
          </a:blip>
        </a:buBlip>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25">
            <a:extLst>
              <a:ext uri="{96DAC541-7B7A-43D3-8B79-37D633B846F1}">
                <asvg:svgBlip xmlns:asvg="http://schemas.microsoft.com/office/drawing/2016/SVG/main" r:embed="rId26"/>
              </a:ext>
            </a:extLst>
          </a:blip>
        </a:buBlip>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userDrawn="1">
          <p15:clr>
            <a:srgbClr val="F26B43"/>
          </p15:clr>
        </p15:guide>
        <p15:guide id="6" pos="4218" userDrawn="1">
          <p15:clr>
            <a:srgbClr val="F26B43"/>
          </p15:clr>
        </p15:guide>
        <p15:guide id="7" pos="363" userDrawn="1">
          <p15:clr>
            <a:srgbClr val="F26B43"/>
          </p15:clr>
        </p15:guide>
        <p15:guide id="9" pos="7053" userDrawn="1">
          <p15:clr>
            <a:srgbClr val="F26B43"/>
          </p15:clr>
        </p15:guide>
        <p15:guide id="10" pos="6599" userDrawn="1">
          <p15:clr>
            <a:srgbClr val="F26B43"/>
          </p15:clr>
        </p15:guide>
        <p15:guide id="11" pos="6486" userDrawn="1">
          <p15:clr>
            <a:srgbClr val="F26B43"/>
          </p15:clr>
        </p15:guide>
        <p15:guide id="12" pos="6032" userDrawn="1">
          <p15:clr>
            <a:srgbClr val="F26B43"/>
          </p15:clr>
        </p15:guide>
        <p15:guide id="13" pos="5919" userDrawn="1">
          <p15:clr>
            <a:srgbClr val="F26B43"/>
          </p15:clr>
        </p15:guide>
        <p15:guide id="14" pos="5465" userDrawn="1">
          <p15:clr>
            <a:srgbClr val="F26B43"/>
          </p15:clr>
        </p15:guide>
        <p15:guide id="15" pos="5352" userDrawn="1">
          <p15:clr>
            <a:srgbClr val="F26B43"/>
          </p15:clr>
        </p15:guide>
        <p15:guide id="16" pos="4898" userDrawn="1">
          <p15:clr>
            <a:srgbClr val="F26B43"/>
          </p15:clr>
        </p15:guide>
        <p15:guide id="17" pos="4785" userDrawn="1">
          <p15:clr>
            <a:srgbClr val="F26B43"/>
          </p15:clr>
        </p15:guide>
        <p15:guide id="18" pos="4331" userDrawn="1">
          <p15:clr>
            <a:srgbClr val="F26B43"/>
          </p15:clr>
        </p15:guide>
        <p15:guide id="19" pos="3764" userDrawn="1">
          <p15:clr>
            <a:srgbClr val="F26B43"/>
          </p15:clr>
        </p15:guide>
        <p15:guide id="20" pos="3651" userDrawn="1">
          <p15:clr>
            <a:srgbClr val="F26B43"/>
          </p15:clr>
        </p15:guide>
        <p15:guide id="21" pos="3197" userDrawn="1">
          <p15:clr>
            <a:srgbClr val="F26B43"/>
          </p15:clr>
        </p15:guide>
        <p15:guide id="22" pos="3084" userDrawn="1">
          <p15:clr>
            <a:srgbClr val="F26B43"/>
          </p15:clr>
        </p15:guide>
        <p15:guide id="23" pos="2631" userDrawn="1">
          <p15:clr>
            <a:srgbClr val="F26B43"/>
          </p15:clr>
        </p15:guide>
        <p15:guide id="24" pos="2517" userDrawn="1">
          <p15:clr>
            <a:srgbClr val="F26B43"/>
          </p15:clr>
        </p15:guide>
        <p15:guide id="25" pos="2064" userDrawn="1">
          <p15:clr>
            <a:srgbClr val="F26B43"/>
          </p15:clr>
        </p15:guide>
        <p15:guide id="26" pos="1950" userDrawn="1">
          <p15:clr>
            <a:srgbClr val="F26B43"/>
          </p15:clr>
        </p15:guide>
        <p15:guide id="27" pos="1497" userDrawn="1">
          <p15:clr>
            <a:srgbClr val="F26B43"/>
          </p15:clr>
        </p15:guide>
        <p15:guide id="28" pos="1383" userDrawn="1">
          <p15:clr>
            <a:srgbClr val="F26B43"/>
          </p15:clr>
        </p15:guide>
        <p15:guide id="29" pos="930" userDrawn="1">
          <p15:clr>
            <a:srgbClr val="F26B43"/>
          </p15:clr>
        </p15:guide>
        <p15:guide id="30" pos="816" userDrawn="1">
          <p15:clr>
            <a:srgbClr val="F26B43"/>
          </p15:clr>
        </p15:guide>
        <p15:guide id="31" orient="horz" pos="346" userDrawn="1">
          <p15:clr>
            <a:srgbClr val="F26B43"/>
          </p15:clr>
        </p15:guide>
        <p15:guide id="32"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3.xml"/></Relationships>
</file>

<file path=ppt/slides/_rels/slide10.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4.sv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7.svg"/><Relationship Id="rId2"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5.xml"/><Relationship Id="rId5" Type="http://schemas.openxmlformats.org/officeDocument/2006/relationships/image" Target="../media/image29.sv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hyperlink" Target="mailto:greta.jatulionyte@vilniausvystymas.lt" TargetMode="External"/><Relationship Id="rId2" Type="http://schemas.openxmlformats.org/officeDocument/2006/relationships/hyperlink" Target="mailto:vitalija.jevaisaite@vilniausvystymas.lt" TargetMode="Externa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hyperlink" Target="https://vpt.lrv.lt/public/canonical/1733758115/18521/Kaip%20pateikti%20pasi%C5%ABlym%C4%85%20CVP%20IS%20.pdf" TargetMode="Externa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2272D"/>
        </a:solidFill>
        <a:effectLst/>
      </p:bgPr>
    </p:bg>
    <p:spTree>
      <p:nvGrpSpPr>
        <p:cNvPr id="1" name=""/>
        <p:cNvGrpSpPr/>
        <p:nvPr/>
      </p:nvGrpSpPr>
      <p:grpSpPr>
        <a:xfrm>
          <a:off x="0" y="0"/>
          <a:ext cx="0" cy="0"/>
          <a:chOff x="0" y="0"/>
          <a:chExt cx="0" cy="0"/>
        </a:xfrm>
      </p:grpSpPr>
      <p:grpSp>
        <p:nvGrpSpPr>
          <p:cNvPr id="33" name="Grupė 32">
            <a:extLst>
              <a:ext uri="{FF2B5EF4-FFF2-40B4-BE49-F238E27FC236}">
                <a16:creationId xmlns:a16="http://schemas.microsoft.com/office/drawing/2014/main" id="{50E8F39C-4ADC-1330-BC71-A2ED0C29635A}"/>
              </a:ext>
            </a:extLst>
          </p:cNvPr>
          <p:cNvGrpSpPr/>
          <p:nvPr/>
        </p:nvGrpSpPr>
        <p:grpSpPr>
          <a:xfrm>
            <a:off x="3719736" y="1340768"/>
            <a:ext cx="4299671" cy="1433600"/>
            <a:chOff x="3945600" y="1953744"/>
            <a:chExt cx="4299671" cy="1433600"/>
          </a:xfrm>
          <a:solidFill>
            <a:schemeClr val="tx1"/>
          </a:solidFill>
        </p:grpSpPr>
        <p:sp>
          <p:nvSpPr>
            <p:cNvPr id="5" name="Laisva forma: figūra 4">
              <a:extLst>
                <a:ext uri="{FF2B5EF4-FFF2-40B4-BE49-F238E27FC236}">
                  <a16:creationId xmlns:a16="http://schemas.microsoft.com/office/drawing/2014/main" id="{8AB6A157-3D9B-FB8C-FCA0-CF6111B09621}"/>
                </a:ext>
              </a:extLst>
            </p:cNvPr>
            <p:cNvSpPr/>
            <p:nvPr/>
          </p:nvSpPr>
          <p:spPr>
            <a:xfrm>
              <a:off x="3945600" y="1953744"/>
              <a:ext cx="1433600" cy="1433600"/>
            </a:xfrm>
            <a:custGeom>
              <a:avLst/>
              <a:gdLst>
                <a:gd name="connsiteX0" fmla="*/ 1314133 w 1433600"/>
                <a:gd name="connsiteY0" fmla="*/ 0 h 1433600"/>
                <a:gd name="connsiteX1" fmla="*/ 119467 w 1433600"/>
                <a:gd name="connsiteY1" fmla="*/ 0 h 1433600"/>
                <a:gd name="connsiteX2" fmla="*/ 0 w 1433600"/>
                <a:gd name="connsiteY2" fmla="*/ 119467 h 1433600"/>
                <a:gd name="connsiteX3" fmla="*/ 0 w 1433600"/>
                <a:gd name="connsiteY3" fmla="*/ 1314133 h 1433600"/>
                <a:gd name="connsiteX4" fmla="*/ 119467 w 1433600"/>
                <a:gd name="connsiteY4" fmla="*/ 1433600 h 1433600"/>
                <a:gd name="connsiteX5" fmla="*/ 1314133 w 1433600"/>
                <a:gd name="connsiteY5" fmla="*/ 1433600 h 1433600"/>
                <a:gd name="connsiteX6" fmla="*/ 1433600 w 1433600"/>
                <a:gd name="connsiteY6" fmla="*/ 1314133 h 1433600"/>
                <a:gd name="connsiteX7" fmla="*/ 1433600 w 1433600"/>
                <a:gd name="connsiteY7" fmla="*/ 119467 h 1433600"/>
                <a:gd name="connsiteX8" fmla="*/ 1314133 w 1433600"/>
                <a:gd name="connsiteY8" fmla="*/ 0 h 1433600"/>
                <a:gd name="connsiteX9" fmla="*/ 304972 w 1433600"/>
                <a:gd name="connsiteY9" fmla="*/ 520211 h 1433600"/>
                <a:gd name="connsiteX10" fmla="*/ 323025 w 1433600"/>
                <a:gd name="connsiteY10" fmla="*/ 375922 h 1433600"/>
                <a:gd name="connsiteX11" fmla="*/ 351497 w 1433600"/>
                <a:gd name="connsiteY11" fmla="*/ 343068 h 1433600"/>
                <a:gd name="connsiteX12" fmla="*/ 495322 w 1433600"/>
                <a:gd name="connsiteY12" fmla="*/ 309817 h 1433600"/>
                <a:gd name="connsiteX13" fmla="*/ 540587 w 1433600"/>
                <a:gd name="connsiteY13" fmla="*/ 338688 h 1433600"/>
                <a:gd name="connsiteX14" fmla="*/ 562688 w 1433600"/>
                <a:gd name="connsiteY14" fmla="*/ 423045 h 1433600"/>
                <a:gd name="connsiteX15" fmla="*/ 565276 w 1433600"/>
                <a:gd name="connsiteY15" fmla="*/ 433133 h 1433600"/>
                <a:gd name="connsiteX16" fmla="*/ 577422 w 1433600"/>
                <a:gd name="connsiteY16" fmla="*/ 431142 h 1433600"/>
                <a:gd name="connsiteX17" fmla="*/ 605431 w 1433600"/>
                <a:gd name="connsiteY17" fmla="*/ 321498 h 1433600"/>
                <a:gd name="connsiteX18" fmla="*/ 641470 w 1433600"/>
                <a:gd name="connsiteY18" fmla="*/ 291897 h 1433600"/>
                <a:gd name="connsiteX19" fmla="*/ 787020 w 1433600"/>
                <a:gd name="connsiteY19" fmla="*/ 291897 h 1433600"/>
                <a:gd name="connsiteX20" fmla="*/ 823059 w 1433600"/>
                <a:gd name="connsiteY20" fmla="*/ 321498 h 1433600"/>
                <a:gd name="connsiteX21" fmla="*/ 851067 w 1433600"/>
                <a:gd name="connsiteY21" fmla="*/ 431142 h 1433600"/>
                <a:gd name="connsiteX22" fmla="*/ 863213 w 1433600"/>
                <a:gd name="connsiteY22" fmla="*/ 433133 h 1433600"/>
                <a:gd name="connsiteX23" fmla="*/ 887903 w 1433600"/>
                <a:gd name="connsiteY23" fmla="*/ 338688 h 1433600"/>
                <a:gd name="connsiteX24" fmla="*/ 933167 w 1433600"/>
                <a:gd name="connsiteY24" fmla="*/ 309817 h 1433600"/>
                <a:gd name="connsiteX25" fmla="*/ 1076992 w 1433600"/>
                <a:gd name="connsiteY25" fmla="*/ 343068 h 1433600"/>
                <a:gd name="connsiteX26" fmla="*/ 1105531 w 1433600"/>
                <a:gd name="connsiteY26" fmla="*/ 375922 h 1433600"/>
                <a:gd name="connsiteX27" fmla="*/ 1122920 w 1433600"/>
                <a:gd name="connsiteY27" fmla="*/ 514702 h 1433600"/>
                <a:gd name="connsiteX28" fmla="*/ 1130088 w 1433600"/>
                <a:gd name="connsiteY28" fmla="*/ 573905 h 1433600"/>
                <a:gd name="connsiteX29" fmla="*/ 1115686 w 1433600"/>
                <a:gd name="connsiteY29" fmla="*/ 575630 h 1433600"/>
                <a:gd name="connsiteX30" fmla="*/ 1107722 w 1433600"/>
                <a:gd name="connsiteY30" fmla="*/ 576095 h 1433600"/>
                <a:gd name="connsiteX31" fmla="*/ 1045201 w 1433600"/>
                <a:gd name="connsiteY31" fmla="*/ 527711 h 1433600"/>
                <a:gd name="connsiteX32" fmla="*/ 1039692 w 1433600"/>
                <a:gd name="connsiteY32" fmla="*/ 483309 h 1433600"/>
                <a:gd name="connsiteX33" fmla="*/ 1030865 w 1433600"/>
                <a:gd name="connsiteY33" fmla="*/ 412027 h 1433600"/>
                <a:gd name="connsiteX34" fmla="*/ 954871 w 1433600"/>
                <a:gd name="connsiteY34" fmla="*/ 393975 h 1433600"/>
                <a:gd name="connsiteX35" fmla="*/ 942194 w 1433600"/>
                <a:gd name="connsiteY35" fmla="*/ 442757 h 1433600"/>
                <a:gd name="connsiteX36" fmla="*/ 930181 w 1433600"/>
                <a:gd name="connsiteY36" fmla="*/ 488884 h 1433600"/>
                <a:gd name="connsiteX37" fmla="*/ 891951 w 1433600"/>
                <a:gd name="connsiteY37" fmla="*/ 518286 h 1433600"/>
                <a:gd name="connsiteX38" fmla="*/ 883589 w 1433600"/>
                <a:gd name="connsiteY38" fmla="*/ 517357 h 1433600"/>
                <a:gd name="connsiteX39" fmla="*/ 814630 w 1433600"/>
                <a:gd name="connsiteY39" fmla="*/ 505344 h 1433600"/>
                <a:gd name="connsiteX40" fmla="*/ 781179 w 1433600"/>
                <a:gd name="connsiteY40" fmla="*/ 475676 h 1433600"/>
                <a:gd name="connsiteX41" fmla="*/ 754167 w 1433600"/>
                <a:gd name="connsiteY41" fmla="*/ 368887 h 1433600"/>
                <a:gd name="connsiteX42" fmla="*/ 674655 w 1433600"/>
                <a:gd name="connsiteY42" fmla="*/ 368887 h 1433600"/>
                <a:gd name="connsiteX43" fmla="*/ 647576 w 1433600"/>
                <a:gd name="connsiteY43" fmla="*/ 475676 h 1433600"/>
                <a:gd name="connsiteX44" fmla="*/ 614191 w 1433600"/>
                <a:gd name="connsiteY44" fmla="*/ 505344 h 1433600"/>
                <a:gd name="connsiteX45" fmla="*/ 545166 w 1433600"/>
                <a:gd name="connsiteY45" fmla="*/ 517357 h 1433600"/>
                <a:gd name="connsiteX46" fmla="*/ 536804 w 1433600"/>
                <a:gd name="connsiteY46" fmla="*/ 518286 h 1433600"/>
                <a:gd name="connsiteX47" fmla="*/ 498574 w 1433600"/>
                <a:gd name="connsiteY47" fmla="*/ 488884 h 1433600"/>
                <a:gd name="connsiteX48" fmla="*/ 483176 w 1433600"/>
                <a:gd name="connsiteY48" fmla="*/ 429682 h 1433600"/>
                <a:gd name="connsiteX49" fmla="*/ 473884 w 1433600"/>
                <a:gd name="connsiteY49" fmla="*/ 393975 h 1433600"/>
                <a:gd name="connsiteX50" fmla="*/ 397890 w 1433600"/>
                <a:gd name="connsiteY50" fmla="*/ 412027 h 1433600"/>
                <a:gd name="connsiteX51" fmla="*/ 389063 w 1433600"/>
                <a:gd name="connsiteY51" fmla="*/ 483309 h 1433600"/>
                <a:gd name="connsiteX52" fmla="*/ 383621 w 1433600"/>
                <a:gd name="connsiteY52" fmla="*/ 527711 h 1433600"/>
                <a:gd name="connsiteX53" fmla="*/ 321033 w 1433600"/>
                <a:gd name="connsiteY53" fmla="*/ 576095 h 1433600"/>
                <a:gd name="connsiteX54" fmla="*/ 313069 w 1433600"/>
                <a:gd name="connsiteY54" fmla="*/ 575630 h 1433600"/>
                <a:gd name="connsiteX55" fmla="*/ 298667 w 1433600"/>
                <a:gd name="connsiteY55" fmla="*/ 573905 h 1433600"/>
                <a:gd name="connsiteX56" fmla="*/ 305171 w 1433600"/>
                <a:gd name="connsiteY56" fmla="*/ 520145 h 1433600"/>
                <a:gd name="connsiteX57" fmla="*/ 254995 w 1433600"/>
                <a:gd name="connsiteY57" fmla="*/ 828900 h 1433600"/>
                <a:gd name="connsiteX58" fmla="*/ 270459 w 1433600"/>
                <a:gd name="connsiteY58" fmla="*/ 796975 h 1433600"/>
                <a:gd name="connsiteX59" fmla="*/ 288047 w 1433600"/>
                <a:gd name="connsiteY59" fmla="*/ 761666 h 1433600"/>
                <a:gd name="connsiteX60" fmla="*/ 296078 w 1433600"/>
                <a:gd name="connsiteY60" fmla="*/ 745738 h 1433600"/>
                <a:gd name="connsiteX61" fmla="*/ 300127 w 1433600"/>
                <a:gd name="connsiteY61" fmla="*/ 739300 h 1433600"/>
                <a:gd name="connsiteX62" fmla="*/ 430146 w 1433600"/>
                <a:gd name="connsiteY62" fmla="*/ 682487 h 1433600"/>
                <a:gd name="connsiteX63" fmla="*/ 459217 w 1433600"/>
                <a:gd name="connsiteY63" fmla="*/ 688460 h 1433600"/>
                <a:gd name="connsiteX64" fmla="*/ 471628 w 1433600"/>
                <a:gd name="connsiteY64" fmla="*/ 698548 h 1433600"/>
                <a:gd name="connsiteX65" fmla="*/ 516561 w 1433600"/>
                <a:gd name="connsiteY65" fmla="*/ 756224 h 1433600"/>
                <a:gd name="connsiteX66" fmla="*/ 516760 w 1433600"/>
                <a:gd name="connsiteY66" fmla="*/ 756224 h 1433600"/>
                <a:gd name="connsiteX67" fmla="*/ 574701 w 1433600"/>
                <a:gd name="connsiteY67" fmla="*/ 741025 h 1433600"/>
                <a:gd name="connsiteX68" fmla="*/ 625143 w 1433600"/>
                <a:gd name="connsiteY68" fmla="*/ 654545 h 1433600"/>
                <a:gd name="connsiteX69" fmla="*/ 631581 w 1433600"/>
                <a:gd name="connsiteY69" fmla="*/ 646713 h 1433600"/>
                <a:gd name="connsiteX70" fmla="*/ 710495 w 1433600"/>
                <a:gd name="connsiteY70" fmla="*/ 623417 h 1433600"/>
                <a:gd name="connsiteX71" fmla="*/ 710495 w 1433600"/>
                <a:gd name="connsiteY71" fmla="*/ 623218 h 1433600"/>
                <a:gd name="connsiteX72" fmla="*/ 714344 w 1433600"/>
                <a:gd name="connsiteY72" fmla="*/ 623218 h 1433600"/>
                <a:gd name="connsiteX73" fmla="*/ 718194 w 1433600"/>
                <a:gd name="connsiteY73" fmla="*/ 623218 h 1433600"/>
                <a:gd name="connsiteX74" fmla="*/ 718194 w 1433600"/>
                <a:gd name="connsiteY74" fmla="*/ 623417 h 1433600"/>
                <a:gd name="connsiteX75" fmla="*/ 796710 w 1433600"/>
                <a:gd name="connsiteY75" fmla="*/ 646315 h 1433600"/>
                <a:gd name="connsiteX76" fmla="*/ 803214 w 1433600"/>
                <a:gd name="connsiteY76" fmla="*/ 654080 h 1433600"/>
                <a:gd name="connsiteX77" fmla="*/ 853921 w 1433600"/>
                <a:gd name="connsiteY77" fmla="*/ 741025 h 1433600"/>
                <a:gd name="connsiteX78" fmla="*/ 911863 w 1433600"/>
                <a:gd name="connsiteY78" fmla="*/ 756224 h 1433600"/>
                <a:gd name="connsiteX79" fmla="*/ 911995 w 1433600"/>
                <a:gd name="connsiteY79" fmla="*/ 756224 h 1433600"/>
                <a:gd name="connsiteX80" fmla="*/ 956928 w 1433600"/>
                <a:gd name="connsiteY80" fmla="*/ 698482 h 1433600"/>
                <a:gd name="connsiteX81" fmla="*/ 962769 w 1433600"/>
                <a:gd name="connsiteY81" fmla="*/ 691778 h 1433600"/>
                <a:gd name="connsiteX82" fmla="*/ 969339 w 1433600"/>
                <a:gd name="connsiteY82" fmla="*/ 688394 h 1433600"/>
                <a:gd name="connsiteX83" fmla="*/ 998409 w 1433600"/>
                <a:gd name="connsiteY83" fmla="*/ 682420 h 1433600"/>
                <a:gd name="connsiteX84" fmla="*/ 1128097 w 1433600"/>
                <a:gd name="connsiteY84" fmla="*/ 738901 h 1433600"/>
                <a:gd name="connsiteX85" fmla="*/ 1132212 w 1433600"/>
                <a:gd name="connsiteY85" fmla="*/ 745339 h 1433600"/>
                <a:gd name="connsiteX86" fmla="*/ 1140376 w 1433600"/>
                <a:gd name="connsiteY86" fmla="*/ 761600 h 1433600"/>
                <a:gd name="connsiteX87" fmla="*/ 1157964 w 1433600"/>
                <a:gd name="connsiteY87" fmla="*/ 796909 h 1433600"/>
                <a:gd name="connsiteX88" fmla="*/ 1175220 w 1433600"/>
                <a:gd name="connsiteY88" fmla="*/ 832351 h 1433600"/>
                <a:gd name="connsiteX89" fmla="*/ 1171703 w 1433600"/>
                <a:gd name="connsiteY89" fmla="*/ 834076 h 1433600"/>
                <a:gd name="connsiteX90" fmla="*/ 1138717 w 1433600"/>
                <a:gd name="connsiteY90" fmla="*/ 841842 h 1433600"/>
                <a:gd name="connsiteX91" fmla="*/ 1071749 w 1433600"/>
                <a:gd name="connsiteY91" fmla="*/ 800427 h 1433600"/>
                <a:gd name="connsiteX92" fmla="*/ 1064581 w 1433600"/>
                <a:gd name="connsiteY92" fmla="*/ 786091 h 1433600"/>
                <a:gd name="connsiteX93" fmla="*/ 1007237 w 1433600"/>
                <a:gd name="connsiteY93" fmla="*/ 761666 h 1433600"/>
                <a:gd name="connsiteX94" fmla="*/ 956795 w 1433600"/>
                <a:gd name="connsiteY94" fmla="*/ 824187 h 1433600"/>
                <a:gd name="connsiteX95" fmla="*/ 913522 w 1433600"/>
                <a:gd name="connsiteY95" fmla="*/ 834342 h 1433600"/>
                <a:gd name="connsiteX96" fmla="*/ 793856 w 1433600"/>
                <a:gd name="connsiteY96" fmla="*/ 792927 h 1433600"/>
                <a:gd name="connsiteX97" fmla="*/ 741755 w 1433600"/>
                <a:gd name="connsiteY97" fmla="*/ 704522 h 1433600"/>
                <a:gd name="connsiteX98" fmla="*/ 714942 w 1433600"/>
                <a:gd name="connsiteY98" fmla="*/ 701999 h 1433600"/>
                <a:gd name="connsiteX99" fmla="*/ 712619 w 1433600"/>
                <a:gd name="connsiteY99" fmla="*/ 701999 h 1433600"/>
                <a:gd name="connsiteX100" fmla="*/ 686801 w 1433600"/>
                <a:gd name="connsiteY100" fmla="*/ 704522 h 1433600"/>
                <a:gd name="connsiteX101" fmla="*/ 635032 w 1433600"/>
                <a:gd name="connsiteY101" fmla="*/ 792529 h 1433600"/>
                <a:gd name="connsiteX102" fmla="*/ 515100 w 1433600"/>
                <a:gd name="connsiteY102" fmla="*/ 834342 h 1433600"/>
                <a:gd name="connsiteX103" fmla="*/ 471827 w 1433600"/>
                <a:gd name="connsiteY103" fmla="*/ 824187 h 1433600"/>
                <a:gd name="connsiteX104" fmla="*/ 421319 w 1433600"/>
                <a:gd name="connsiteY104" fmla="*/ 761666 h 1433600"/>
                <a:gd name="connsiteX105" fmla="*/ 363975 w 1433600"/>
                <a:gd name="connsiteY105" fmla="*/ 786091 h 1433600"/>
                <a:gd name="connsiteX106" fmla="*/ 356741 w 1433600"/>
                <a:gd name="connsiteY106" fmla="*/ 800427 h 1433600"/>
                <a:gd name="connsiteX107" fmla="*/ 263358 w 1433600"/>
                <a:gd name="connsiteY107" fmla="*/ 837262 h 1433600"/>
                <a:gd name="connsiteX108" fmla="*/ 253933 w 1433600"/>
                <a:gd name="connsiteY108" fmla="*/ 832616 h 1433600"/>
                <a:gd name="connsiteX109" fmla="*/ 254995 w 1433600"/>
                <a:gd name="connsiteY109" fmla="*/ 828833 h 1433600"/>
                <a:gd name="connsiteX110" fmla="*/ 1208671 w 1433600"/>
                <a:gd name="connsiteY110" fmla="*/ 1135531 h 1433600"/>
                <a:gd name="connsiteX111" fmla="*/ 1170375 w 1433600"/>
                <a:gd name="connsiteY111" fmla="*/ 1144424 h 1433600"/>
                <a:gd name="connsiteX112" fmla="*/ 1105996 w 1433600"/>
                <a:gd name="connsiteY112" fmla="*/ 1115155 h 1433600"/>
                <a:gd name="connsiteX113" fmla="*/ 1061926 w 1433600"/>
                <a:gd name="connsiteY113" fmla="*/ 1081970 h 1433600"/>
                <a:gd name="connsiteX114" fmla="*/ 1039626 w 1433600"/>
                <a:gd name="connsiteY114" fmla="*/ 1078585 h 1433600"/>
                <a:gd name="connsiteX115" fmla="*/ 986994 w 1433600"/>
                <a:gd name="connsiteY115" fmla="*/ 1088939 h 1433600"/>
                <a:gd name="connsiteX116" fmla="*/ 915845 w 1433600"/>
                <a:gd name="connsiteY116" fmla="*/ 1101881 h 1433600"/>
                <a:gd name="connsiteX117" fmla="*/ 886708 w 1433600"/>
                <a:gd name="connsiteY117" fmla="*/ 1098828 h 1433600"/>
                <a:gd name="connsiteX118" fmla="*/ 798834 w 1433600"/>
                <a:gd name="connsiteY118" fmla="*/ 1050378 h 1433600"/>
                <a:gd name="connsiteX119" fmla="*/ 714145 w 1433600"/>
                <a:gd name="connsiteY119" fmla="*/ 1010091 h 1433600"/>
                <a:gd name="connsiteX120" fmla="*/ 629656 w 1433600"/>
                <a:gd name="connsiteY120" fmla="*/ 1050178 h 1433600"/>
                <a:gd name="connsiteX121" fmla="*/ 541516 w 1433600"/>
                <a:gd name="connsiteY121" fmla="*/ 1098828 h 1433600"/>
                <a:gd name="connsiteX122" fmla="*/ 512446 w 1433600"/>
                <a:gd name="connsiteY122" fmla="*/ 1101881 h 1433600"/>
                <a:gd name="connsiteX123" fmla="*/ 441628 w 1433600"/>
                <a:gd name="connsiteY123" fmla="*/ 1089005 h 1433600"/>
                <a:gd name="connsiteX124" fmla="*/ 388665 w 1433600"/>
                <a:gd name="connsiteY124" fmla="*/ 1078585 h 1433600"/>
                <a:gd name="connsiteX125" fmla="*/ 366364 w 1433600"/>
                <a:gd name="connsiteY125" fmla="*/ 1081970 h 1433600"/>
                <a:gd name="connsiteX126" fmla="*/ 322295 w 1433600"/>
                <a:gd name="connsiteY126" fmla="*/ 1115155 h 1433600"/>
                <a:gd name="connsiteX127" fmla="*/ 257915 w 1433600"/>
                <a:gd name="connsiteY127" fmla="*/ 1144424 h 1433600"/>
                <a:gd name="connsiteX128" fmla="*/ 220350 w 1433600"/>
                <a:gd name="connsiteY128" fmla="*/ 1135863 h 1433600"/>
                <a:gd name="connsiteX129" fmla="*/ 216898 w 1433600"/>
                <a:gd name="connsiteY129" fmla="*/ 1134203 h 1433600"/>
                <a:gd name="connsiteX130" fmla="*/ 217894 w 1433600"/>
                <a:gd name="connsiteY130" fmla="*/ 1130354 h 1433600"/>
                <a:gd name="connsiteX131" fmla="*/ 233358 w 1433600"/>
                <a:gd name="connsiteY131" fmla="*/ 1098363 h 1433600"/>
                <a:gd name="connsiteX132" fmla="*/ 342139 w 1433600"/>
                <a:gd name="connsiteY132" fmla="*/ 1007104 h 1433600"/>
                <a:gd name="connsiteX133" fmla="*/ 388466 w 1433600"/>
                <a:gd name="connsiteY133" fmla="*/ 999870 h 1433600"/>
                <a:gd name="connsiteX134" fmla="*/ 462801 w 1433600"/>
                <a:gd name="connsiteY134" fmla="*/ 1013144 h 1433600"/>
                <a:gd name="connsiteX135" fmla="*/ 512446 w 1433600"/>
                <a:gd name="connsiteY135" fmla="*/ 1023099 h 1433600"/>
                <a:gd name="connsiteX136" fmla="*/ 525122 w 1433600"/>
                <a:gd name="connsiteY136" fmla="*/ 1021838 h 1433600"/>
                <a:gd name="connsiteX137" fmla="*/ 580807 w 1433600"/>
                <a:gd name="connsiteY137" fmla="*/ 988454 h 1433600"/>
                <a:gd name="connsiteX138" fmla="*/ 714145 w 1433600"/>
                <a:gd name="connsiteY138" fmla="*/ 931309 h 1433600"/>
                <a:gd name="connsiteX139" fmla="*/ 847417 w 1433600"/>
                <a:gd name="connsiteY139" fmla="*/ 988321 h 1433600"/>
                <a:gd name="connsiteX140" fmla="*/ 903234 w 1433600"/>
                <a:gd name="connsiteY140" fmla="*/ 1021838 h 1433600"/>
                <a:gd name="connsiteX141" fmla="*/ 915845 w 1433600"/>
                <a:gd name="connsiteY141" fmla="*/ 1023099 h 1433600"/>
                <a:gd name="connsiteX142" fmla="*/ 964959 w 1433600"/>
                <a:gd name="connsiteY142" fmla="*/ 1013276 h 1433600"/>
                <a:gd name="connsiteX143" fmla="*/ 1039825 w 1433600"/>
                <a:gd name="connsiteY143" fmla="*/ 999803 h 1433600"/>
                <a:gd name="connsiteX144" fmla="*/ 1086151 w 1433600"/>
                <a:gd name="connsiteY144" fmla="*/ 1007038 h 1433600"/>
                <a:gd name="connsiteX145" fmla="*/ 1194999 w 1433600"/>
                <a:gd name="connsiteY145" fmla="*/ 1098363 h 1433600"/>
                <a:gd name="connsiteX146" fmla="*/ 1212122 w 1433600"/>
                <a:gd name="connsiteY146" fmla="*/ 1133805 h 1433600"/>
                <a:gd name="connsiteX147" fmla="*/ 1208605 w 1433600"/>
                <a:gd name="connsiteY147" fmla="*/ 1135464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1433600" h="1433600">
                  <a:moveTo>
                    <a:pt x="1314133" y="0"/>
                  </a:moveTo>
                  <a:lnTo>
                    <a:pt x="119467" y="0"/>
                  </a:lnTo>
                  <a:cubicBezTo>
                    <a:pt x="53495" y="0"/>
                    <a:pt x="0" y="53495"/>
                    <a:pt x="0" y="119467"/>
                  </a:cubicBezTo>
                  <a:lnTo>
                    <a:pt x="0" y="1314133"/>
                  </a:lnTo>
                  <a:cubicBezTo>
                    <a:pt x="0" y="1380106"/>
                    <a:pt x="53495" y="1433600"/>
                    <a:pt x="119467" y="1433600"/>
                  </a:cubicBezTo>
                  <a:lnTo>
                    <a:pt x="1314133" y="1433600"/>
                  </a:lnTo>
                  <a:cubicBezTo>
                    <a:pt x="1380106" y="1433600"/>
                    <a:pt x="1433600" y="1380106"/>
                    <a:pt x="1433600" y="1314133"/>
                  </a:cubicBezTo>
                  <a:lnTo>
                    <a:pt x="1433600" y="119467"/>
                  </a:lnTo>
                  <a:cubicBezTo>
                    <a:pt x="1433600" y="53495"/>
                    <a:pt x="1380106" y="0"/>
                    <a:pt x="1314133" y="0"/>
                  </a:cubicBezTo>
                  <a:close/>
                  <a:moveTo>
                    <a:pt x="304972" y="520211"/>
                  </a:moveTo>
                  <a:cubicBezTo>
                    <a:pt x="311808" y="463066"/>
                    <a:pt x="315790" y="430744"/>
                    <a:pt x="323025" y="375922"/>
                  </a:cubicBezTo>
                  <a:cubicBezTo>
                    <a:pt x="325082" y="360258"/>
                    <a:pt x="336232" y="347383"/>
                    <a:pt x="351497" y="343068"/>
                  </a:cubicBezTo>
                  <a:cubicBezTo>
                    <a:pt x="409903" y="326675"/>
                    <a:pt x="439438" y="319905"/>
                    <a:pt x="495322" y="309817"/>
                  </a:cubicBezTo>
                  <a:cubicBezTo>
                    <a:pt x="515698" y="306100"/>
                    <a:pt x="535343" y="319109"/>
                    <a:pt x="540587" y="338688"/>
                  </a:cubicBezTo>
                  <a:cubicBezTo>
                    <a:pt x="549613" y="372537"/>
                    <a:pt x="555653" y="395833"/>
                    <a:pt x="562688" y="423045"/>
                  </a:cubicBezTo>
                  <a:lnTo>
                    <a:pt x="565276" y="433133"/>
                  </a:lnTo>
                  <a:cubicBezTo>
                    <a:pt x="569259" y="432403"/>
                    <a:pt x="573241" y="431739"/>
                    <a:pt x="577422" y="431142"/>
                  </a:cubicBezTo>
                  <a:cubicBezTo>
                    <a:pt x="587245" y="391585"/>
                    <a:pt x="594015" y="365435"/>
                    <a:pt x="605431" y="321498"/>
                  </a:cubicBezTo>
                  <a:cubicBezTo>
                    <a:pt x="609678" y="305105"/>
                    <a:pt x="624479" y="292892"/>
                    <a:pt x="641470" y="291897"/>
                  </a:cubicBezTo>
                  <a:cubicBezTo>
                    <a:pt x="702995" y="288114"/>
                    <a:pt x="728149" y="288313"/>
                    <a:pt x="787020" y="291897"/>
                  </a:cubicBezTo>
                  <a:cubicBezTo>
                    <a:pt x="803944" y="292892"/>
                    <a:pt x="818745" y="305105"/>
                    <a:pt x="823059" y="321498"/>
                  </a:cubicBezTo>
                  <a:cubicBezTo>
                    <a:pt x="834408" y="365435"/>
                    <a:pt x="841112" y="391519"/>
                    <a:pt x="851067" y="431142"/>
                  </a:cubicBezTo>
                  <a:cubicBezTo>
                    <a:pt x="855116" y="431739"/>
                    <a:pt x="859164" y="432403"/>
                    <a:pt x="863213" y="433133"/>
                  </a:cubicBezTo>
                  <a:cubicBezTo>
                    <a:pt x="863213" y="433133"/>
                    <a:pt x="878943" y="372537"/>
                    <a:pt x="887903" y="338688"/>
                  </a:cubicBezTo>
                  <a:cubicBezTo>
                    <a:pt x="893080" y="319175"/>
                    <a:pt x="912725" y="306167"/>
                    <a:pt x="933167" y="309817"/>
                  </a:cubicBezTo>
                  <a:cubicBezTo>
                    <a:pt x="988985" y="319839"/>
                    <a:pt x="1018586" y="326675"/>
                    <a:pt x="1076992" y="343068"/>
                  </a:cubicBezTo>
                  <a:cubicBezTo>
                    <a:pt x="1092257" y="347383"/>
                    <a:pt x="1103474" y="360258"/>
                    <a:pt x="1105531" y="375922"/>
                  </a:cubicBezTo>
                  <a:cubicBezTo>
                    <a:pt x="1112633" y="429748"/>
                    <a:pt x="1116482" y="461739"/>
                    <a:pt x="1122920" y="514702"/>
                  </a:cubicBezTo>
                  <a:lnTo>
                    <a:pt x="1130088" y="573905"/>
                  </a:lnTo>
                  <a:lnTo>
                    <a:pt x="1115686" y="575630"/>
                  </a:lnTo>
                  <a:cubicBezTo>
                    <a:pt x="1113164" y="575962"/>
                    <a:pt x="1110509" y="576095"/>
                    <a:pt x="1107722" y="576095"/>
                  </a:cubicBezTo>
                  <a:cubicBezTo>
                    <a:pt x="1079581" y="576095"/>
                    <a:pt x="1049249" y="561095"/>
                    <a:pt x="1045201" y="527711"/>
                  </a:cubicBezTo>
                  <a:lnTo>
                    <a:pt x="1039692" y="483309"/>
                  </a:lnTo>
                  <a:cubicBezTo>
                    <a:pt x="1036373" y="456031"/>
                    <a:pt x="1033121" y="429549"/>
                    <a:pt x="1030865" y="412027"/>
                  </a:cubicBezTo>
                  <a:cubicBezTo>
                    <a:pt x="1001728" y="404129"/>
                    <a:pt x="980489" y="399085"/>
                    <a:pt x="954871" y="393975"/>
                  </a:cubicBezTo>
                  <a:cubicBezTo>
                    <a:pt x="950357" y="410965"/>
                    <a:pt x="946442" y="426098"/>
                    <a:pt x="942194" y="442757"/>
                  </a:cubicBezTo>
                  <a:lnTo>
                    <a:pt x="930181" y="488884"/>
                  </a:lnTo>
                  <a:cubicBezTo>
                    <a:pt x="925668" y="506207"/>
                    <a:pt x="909938" y="518286"/>
                    <a:pt x="891951" y="518286"/>
                  </a:cubicBezTo>
                  <a:cubicBezTo>
                    <a:pt x="889164" y="518286"/>
                    <a:pt x="886376" y="517954"/>
                    <a:pt x="883589" y="517357"/>
                  </a:cubicBezTo>
                  <a:cubicBezTo>
                    <a:pt x="855315" y="511317"/>
                    <a:pt x="841775" y="508928"/>
                    <a:pt x="814630" y="505344"/>
                  </a:cubicBezTo>
                  <a:cubicBezTo>
                    <a:pt x="798502" y="503220"/>
                    <a:pt x="785095" y="491273"/>
                    <a:pt x="781179" y="475676"/>
                  </a:cubicBezTo>
                  <a:cubicBezTo>
                    <a:pt x="770029" y="431076"/>
                    <a:pt x="763458" y="404926"/>
                    <a:pt x="754167" y="368887"/>
                  </a:cubicBezTo>
                  <a:cubicBezTo>
                    <a:pt x="726955" y="367625"/>
                    <a:pt x="701800" y="367625"/>
                    <a:pt x="674655" y="368887"/>
                  </a:cubicBezTo>
                  <a:cubicBezTo>
                    <a:pt x="665363" y="404992"/>
                    <a:pt x="658726" y="431142"/>
                    <a:pt x="647576" y="475676"/>
                  </a:cubicBezTo>
                  <a:cubicBezTo>
                    <a:pt x="643660" y="491273"/>
                    <a:pt x="630253" y="503220"/>
                    <a:pt x="614191" y="505344"/>
                  </a:cubicBezTo>
                  <a:cubicBezTo>
                    <a:pt x="586913" y="508928"/>
                    <a:pt x="573374" y="511251"/>
                    <a:pt x="545166" y="517357"/>
                  </a:cubicBezTo>
                  <a:cubicBezTo>
                    <a:pt x="542379" y="517954"/>
                    <a:pt x="539591" y="518286"/>
                    <a:pt x="536804" y="518286"/>
                  </a:cubicBezTo>
                  <a:cubicBezTo>
                    <a:pt x="518817" y="518286"/>
                    <a:pt x="503087" y="506207"/>
                    <a:pt x="498574" y="488884"/>
                  </a:cubicBezTo>
                  <a:lnTo>
                    <a:pt x="483176" y="429682"/>
                  </a:lnTo>
                  <a:cubicBezTo>
                    <a:pt x="480057" y="417934"/>
                    <a:pt x="477070" y="406452"/>
                    <a:pt x="473884" y="393975"/>
                  </a:cubicBezTo>
                  <a:cubicBezTo>
                    <a:pt x="448199" y="399085"/>
                    <a:pt x="426961" y="404129"/>
                    <a:pt x="397890" y="412027"/>
                  </a:cubicBezTo>
                  <a:cubicBezTo>
                    <a:pt x="395634" y="429549"/>
                    <a:pt x="392382" y="456031"/>
                    <a:pt x="389063" y="483309"/>
                  </a:cubicBezTo>
                  <a:lnTo>
                    <a:pt x="383621" y="527711"/>
                  </a:lnTo>
                  <a:cubicBezTo>
                    <a:pt x="379506" y="561095"/>
                    <a:pt x="349241" y="576095"/>
                    <a:pt x="321033" y="576095"/>
                  </a:cubicBezTo>
                  <a:cubicBezTo>
                    <a:pt x="318246" y="576095"/>
                    <a:pt x="315525" y="575896"/>
                    <a:pt x="313069" y="575630"/>
                  </a:cubicBezTo>
                  <a:lnTo>
                    <a:pt x="298667" y="573905"/>
                  </a:lnTo>
                  <a:lnTo>
                    <a:pt x="305171" y="520145"/>
                  </a:lnTo>
                  <a:close/>
                  <a:moveTo>
                    <a:pt x="254995" y="828900"/>
                  </a:moveTo>
                  <a:lnTo>
                    <a:pt x="270459" y="796975"/>
                  </a:lnTo>
                  <a:cubicBezTo>
                    <a:pt x="277627" y="782175"/>
                    <a:pt x="282406" y="772883"/>
                    <a:pt x="288047" y="761666"/>
                  </a:cubicBezTo>
                  <a:lnTo>
                    <a:pt x="296078" y="745738"/>
                  </a:lnTo>
                  <a:lnTo>
                    <a:pt x="300127" y="739300"/>
                  </a:lnTo>
                  <a:cubicBezTo>
                    <a:pt x="320436" y="713548"/>
                    <a:pt x="384284" y="682487"/>
                    <a:pt x="430146" y="682487"/>
                  </a:cubicBezTo>
                  <a:cubicBezTo>
                    <a:pt x="441761" y="682487"/>
                    <a:pt x="451518" y="684478"/>
                    <a:pt x="459217" y="688460"/>
                  </a:cubicBezTo>
                  <a:lnTo>
                    <a:pt x="471628" y="698548"/>
                  </a:lnTo>
                  <a:cubicBezTo>
                    <a:pt x="480455" y="709367"/>
                    <a:pt x="502490" y="737375"/>
                    <a:pt x="516561" y="756224"/>
                  </a:cubicBezTo>
                  <a:lnTo>
                    <a:pt x="516760" y="756224"/>
                  </a:lnTo>
                  <a:cubicBezTo>
                    <a:pt x="532091" y="756224"/>
                    <a:pt x="563352" y="747994"/>
                    <a:pt x="574701" y="741025"/>
                  </a:cubicBezTo>
                  <a:cubicBezTo>
                    <a:pt x="587311" y="718260"/>
                    <a:pt x="614391" y="671801"/>
                    <a:pt x="625143" y="654545"/>
                  </a:cubicBezTo>
                  <a:lnTo>
                    <a:pt x="631581" y="646713"/>
                  </a:lnTo>
                  <a:cubicBezTo>
                    <a:pt x="651757" y="628196"/>
                    <a:pt x="684743" y="623815"/>
                    <a:pt x="710495" y="623417"/>
                  </a:cubicBezTo>
                  <a:lnTo>
                    <a:pt x="710495" y="623218"/>
                  </a:lnTo>
                  <a:lnTo>
                    <a:pt x="714344" y="623218"/>
                  </a:lnTo>
                  <a:cubicBezTo>
                    <a:pt x="714344" y="623218"/>
                    <a:pt x="718194" y="623218"/>
                    <a:pt x="718194" y="623218"/>
                  </a:cubicBezTo>
                  <a:lnTo>
                    <a:pt x="718194" y="623417"/>
                  </a:lnTo>
                  <a:cubicBezTo>
                    <a:pt x="743879" y="623815"/>
                    <a:pt x="776932" y="628196"/>
                    <a:pt x="796710" y="646315"/>
                  </a:cubicBezTo>
                  <a:lnTo>
                    <a:pt x="803214" y="654080"/>
                  </a:lnTo>
                  <a:cubicBezTo>
                    <a:pt x="814298" y="671867"/>
                    <a:pt x="841311" y="718260"/>
                    <a:pt x="853921" y="741025"/>
                  </a:cubicBezTo>
                  <a:cubicBezTo>
                    <a:pt x="865204" y="747994"/>
                    <a:pt x="896465" y="756224"/>
                    <a:pt x="911863" y="756224"/>
                  </a:cubicBezTo>
                  <a:lnTo>
                    <a:pt x="911995" y="756224"/>
                  </a:lnTo>
                  <a:cubicBezTo>
                    <a:pt x="926265" y="737109"/>
                    <a:pt x="948233" y="709167"/>
                    <a:pt x="956928" y="698482"/>
                  </a:cubicBezTo>
                  <a:lnTo>
                    <a:pt x="962769" y="691778"/>
                  </a:lnTo>
                  <a:lnTo>
                    <a:pt x="969339" y="688394"/>
                  </a:lnTo>
                  <a:cubicBezTo>
                    <a:pt x="976972" y="684411"/>
                    <a:pt x="986795" y="682420"/>
                    <a:pt x="998409" y="682420"/>
                  </a:cubicBezTo>
                  <a:cubicBezTo>
                    <a:pt x="1044205" y="682420"/>
                    <a:pt x="1108053" y="713482"/>
                    <a:pt x="1128097" y="738901"/>
                  </a:cubicBezTo>
                  <a:lnTo>
                    <a:pt x="1132212" y="745339"/>
                  </a:lnTo>
                  <a:lnTo>
                    <a:pt x="1140376" y="761600"/>
                  </a:lnTo>
                  <a:cubicBezTo>
                    <a:pt x="1146084" y="772883"/>
                    <a:pt x="1150796" y="782108"/>
                    <a:pt x="1157964" y="796909"/>
                  </a:cubicBezTo>
                  <a:lnTo>
                    <a:pt x="1175220" y="832351"/>
                  </a:lnTo>
                  <a:lnTo>
                    <a:pt x="1171703" y="834076"/>
                  </a:lnTo>
                  <a:cubicBezTo>
                    <a:pt x="1160884" y="839320"/>
                    <a:pt x="1149999" y="841842"/>
                    <a:pt x="1138717" y="841842"/>
                  </a:cubicBezTo>
                  <a:cubicBezTo>
                    <a:pt x="1110111" y="841842"/>
                    <a:pt x="1084492" y="825979"/>
                    <a:pt x="1071749" y="800427"/>
                  </a:cubicBezTo>
                  <a:lnTo>
                    <a:pt x="1064581" y="786091"/>
                  </a:lnTo>
                  <a:cubicBezTo>
                    <a:pt x="1054758" y="777861"/>
                    <a:pt x="1025157" y="765317"/>
                    <a:pt x="1007237" y="761666"/>
                  </a:cubicBezTo>
                  <a:cubicBezTo>
                    <a:pt x="994826" y="777330"/>
                    <a:pt x="956795" y="824187"/>
                    <a:pt x="956795" y="824187"/>
                  </a:cubicBezTo>
                  <a:cubicBezTo>
                    <a:pt x="946442" y="830891"/>
                    <a:pt x="931840" y="834342"/>
                    <a:pt x="913522" y="834342"/>
                  </a:cubicBezTo>
                  <a:cubicBezTo>
                    <a:pt x="870049" y="834342"/>
                    <a:pt x="814165" y="814962"/>
                    <a:pt x="793856" y="792927"/>
                  </a:cubicBezTo>
                  <a:cubicBezTo>
                    <a:pt x="793856" y="792927"/>
                    <a:pt x="755029" y="726556"/>
                    <a:pt x="741755" y="704522"/>
                  </a:cubicBezTo>
                  <a:cubicBezTo>
                    <a:pt x="736578" y="703460"/>
                    <a:pt x="727220" y="701999"/>
                    <a:pt x="714942" y="701999"/>
                  </a:cubicBezTo>
                  <a:lnTo>
                    <a:pt x="712619" y="701999"/>
                  </a:lnTo>
                  <a:cubicBezTo>
                    <a:pt x="700871" y="702132"/>
                    <a:pt x="691845" y="703526"/>
                    <a:pt x="686801" y="704522"/>
                  </a:cubicBezTo>
                  <a:cubicBezTo>
                    <a:pt x="673527" y="726556"/>
                    <a:pt x="635032" y="792529"/>
                    <a:pt x="635032" y="792529"/>
                  </a:cubicBezTo>
                  <a:cubicBezTo>
                    <a:pt x="614457" y="815028"/>
                    <a:pt x="558573" y="834342"/>
                    <a:pt x="515100" y="834342"/>
                  </a:cubicBezTo>
                  <a:cubicBezTo>
                    <a:pt x="496716" y="834342"/>
                    <a:pt x="482181" y="830957"/>
                    <a:pt x="471827" y="824187"/>
                  </a:cubicBezTo>
                  <a:cubicBezTo>
                    <a:pt x="471827" y="824187"/>
                    <a:pt x="435854" y="780051"/>
                    <a:pt x="421319" y="761666"/>
                  </a:cubicBezTo>
                  <a:cubicBezTo>
                    <a:pt x="403333" y="765250"/>
                    <a:pt x="373798" y="777861"/>
                    <a:pt x="363975" y="786091"/>
                  </a:cubicBezTo>
                  <a:lnTo>
                    <a:pt x="356741" y="800427"/>
                  </a:lnTo>
                  <a:cubicBezTo>
                    <a:pt x="340215" y="833678"/>
                    <a:pt x="301720" y="850536"/>
                    <a:pt x="263358" y="837262"/>
                  </a:cubicBezTo>
                  <a:lnTo>
                    <a:pt x="253933" y="832616"/>
                  </a:lnTo>
                  <a:lnTo>
                    <a:pt x="254995" y="828833"/>
                  </a:lnTo>
                  <a:close/>
                  <a:moveTo>
                    <a:pt x="1208671" y="1135531"/>
                  </a:moveTo>
                  <a:cubicBezTo>
                    <a:pt x="1196127" y="1141570"/>
                    <a:pt x="1183517" y="1144424"/>
                    <a:pt x="1170375" y="1144424"/>
                  </a:cubicBezTo>
                  <a:cubicBezTo>
                    <a:pt x="1145553" y="1144424"/>
                    <a:pt x="1122124" y="1133739"/>
                    <a:pt x="1105996" y="1115155"/>
                  </a:cubicBezTo>
                  <a:cubicBezTo>
                    <a:pt x="1090863" y="1097700"/>
                    <a:pt x="1076063" y="1086549"/>
                    <a:pt x="1061926" y="1081970"/>
                  </a:cubicBezTo>
                  <a:cubicBezTo>
                    <a:pt x="1054824" y="1079713"/>
                    <a:pt x="1047524" y="1078585"/>
                    <a:pt x="1039626" y="1078585"/>
                  </a:cubicBezTo>
                  <a:cubicBezTo>
                    <a:pt x="1022900" y="1078585"/>
                    <a:pt x="1005511" y="1083629"/>
                    <a:pt x="986994" y="1088939"/>
                  </a:cubicBezTo>
                  <a:cubicBezTo>
                    <a:pt x="965556" y="1095045"/>
                    <a:pt x="941663" y="1101881"/>
                    <a:pt x="915845" y="1101881"/>
                  </a:cubicBezTo>
                  <a:cubicBezTo>
                    <a:pt x="905889" y="1101881"/>
                    <a:pt x="896133" y="1100885"/>
                    <a:pt x="886708" y="1098828"/>
                  </a:cubicBezTo>
                  <a:cubicBezTo>
                    <a:pt x="850470" y="1091063"/>
                    <a:pt x="823059" y="1069492"/>
                    <a:pt x="798834" y="1050378"/>
                  </a:cubicBezTo>
                  <a:cubicBezTo>
                    <a:pt x="771356" y="1028674"/>
                    <a:pt x="747861" y="1010091"/>
                    <a:pt x="714145" y="1010091"/>
                  </a:cubicBezTo>
                  <a:cubicBezTo>
                    <a:pt x="680429" y="1010091"/>
                    <a:pt x="656868" y="1028674"/>
                    <a:pt x="629656" y="1050178"/>
                  </a:cubicBezTo>
                  <a:cubicBezTo>
                    <a:pt x="605364" y="1069359"/>
                    <a:pt x="577887" y="1091063"/>
                    <a:pt x="541516" y="1098828"/>
                  </a:cubicBezTo>
                  <a:cubicBezTo>
                    <a:pt x="531959" y="1100885"/>
                    <a:pt x="522534" y="1101881"/>
                    <a:pt x="512446" y="1101881"/>
                  </a:cubicBezTo>
                  <a:cubicBezTo>
                    <a:pt x="486561" y="1101881"/>
                    <a:pt x="462734" y="1095045"/>
                    <a:pt x="441628" y="1089005"/>
                  </a:cubicBezTo>
                  <a:cubicBezTo>
                    <a:pt x="422779" y="1083629"/>
                    <a:pt x="405390" y="1078585"/>
                    <a:pt x="388665" y="1078585"/>
                  </a:cubicBezTo>
                  <a:cubicBezTo>
                    <a:pt x="380767" y="1078585"/>
                    <a:pt x="373466" y="1079713"/>
                    <a:pt x="366364" y="1081970"/>
                  </a:cubicBezTo>
                  <a:cubicBezTo>
                    <a:pt x="352294" y="1086549"/>
                    <a:pt x="337427" y="1097700"/>
                    <a:pt x="322295" y="1115155"/>
                  </a:cubicBezTo>
                  <a:cubicBezTo>
                    <a:pt x="306167" y="1133739"/>
                    <a:pt x="282671" y="1144424"/>
                    <a:pt x="257915" y="1144424"/>
                  </a:cubicBezTo>
                  <a:cubicBezTo>
                    <a:pt x="244973" y="1144424"/>
                    <a:pt x="232031" y="1141438"/>
                    <a:pt x="220350" y="1135863"/>
                  </a:cubicBezTo>
                  <a:lnTo>
                    <a:pt x="216898" y="1134203"/>
                  </a:lnTo>
                  <a:lnTo>
                    <a:pt x="217894" y="1130354"/>
                  </a:lnTo>
                  <a:lnTo>
                    <a:pt x="233358" y="1098363"/>
                  </a:lnTo>
                  <a:cubicBezTo>
                    <a:pt x="234686" y="1095642"/>
                    <a:pt x="266543" y="1031595"/>
                    <a:pt x="342139" y="1007104"/>
                  </a:cubicBezTo>
                  <a:cubicBezTo>
                    <a:pt x="357139" y="1002259"/>
                    <a:pt x="372271" y="999870"/>
                    <a:pt x="388466" y="999870"/>
                  </a:cubicBezTo>
                  <a:cubicBezTo>
                    <a:pt x="416275" y="999870"/>
                    <a:pt x="441031" y="1006905"/>
                    <a:pt x="462801" y="1013144"/>
                  </a:cubicBezTo>
                  <a:cubicBezTo>
                    <a:pt x="481716" y="1018586"/>
                    <a:pt x="497579" y="1023099"/>
                    <a:pt x="512446" y="1023099"/>
                  </a:cubicBezTo>
                  <a:cubicBezTo>
                    <a:pt x="516959" y="1023099"/>
                    <a:pt x="521074" y="1022701"/>
                    <a:pt x="525122" y="1021838"/>
                  </a:cubicBezTo>
                  <a:cubicBezTo>
                    <a:pt x="543507" y="1017856"/>
                    <a:pt x="560763" y="1004250"/>
                    <a:pt x="580807" y="988454"/>
                  </a:cubicBezTo>
                  <a:cubicBezTo>
                    <a:pt x="613063" y="962968"/>
                    <a:pt x="653151" y="931309"/>
                    <a:pt x="714145" y="931309"/>
                  </a:cubicBezTo>
                  <a:cubicBezTo>
                    <a:pt x="775140" y="931309"/>
                    <a:pt x="815227" y="962901"/>
                    <a:pt x="847417" y="988321"/>
                  </a:cubicBezTo>
                  <a:cubicBezTo>
                    <a:pt x="867461" y="1004184"/>
                    <a:pt x="884783" y="1017856"/>
                    <a:pt x="903234" y="1021838"/>
                  </a:cubicBezTo>
                  <a:cubicBezTo>
                    <a:pt x="907283" y="1022701"/>
                    <a:pt x="911332" y="1023099"/>
                    <a:pt x="915845" y="1023099"/>
                  </a:cubicBezTo>
                  <a:cubicBezTo>
                    <a:pt x="930645" y="1023099"/>
                    <a:pt x="946574" y="1018520"/>
                    <a:pt x="964959" y="1013276"/>
                  </a:cubicBezTo>
                  <a:cubicBezTo>
                    <a:pt x="987259" y="1006839"/>
                    <a:pt x="1012015" y="999803"/>
                    <a:pt x="1039825" y="999803"/>
                  </a:cubicBezTo>
                  <a:cubicBezTo>
                    <a:pt x="1056019" y="999803"/>
                    <a:pt x="1071151" y="1002193"/>
                    <a:pt x="1086151" y="1007038"/>
                  </a:cubicBezTo>
                  <a:cubicBezTo>
                    <a:pt x="1162477" y="1031727"/>
                    <a:pt x="1193671" y="1095642"/>
                    <a:pt x="1194999" y="1098363"/>
                  </a:cubicBezTo>
                  <a:lnTo>
                    <a:pt x="1212122" y="1133805"/>
                  </a:lnTo>
                  <a:lnTo>
                    <a:pt x="1208605" y="1135464"/>
                  </a:lnTo>
                  <a:close/>
                </a:path>
              </a:pathLst>
            </a:custGeom>
            <a:grpFill/>
            <a:ln w="6629" cap="flat">
              <a:noFill/>
              <a:prstDash val="solid"/>
              <a:miter/>
            </a:ln>
          </p:spPr>
          <p:txBody>
            <a:bodyPr rtlCol="0" anchor="ctr"/>
            <a:lstStyle/>
            <a:p>
              <a:endParaRPr lang="lt-LT"/>
            </a:p>
          </p:txBody>
        </p:sp>
        <p:grpSp>
          <p:nvGrpSpPr>
            <p:cNvPr id="6" name="Grafinis elementas 2">
              <a:extLst>
                <a:ext uri="{FF2B5EF4-FFF2-40B4-BE49-F238E27FC236}">
                  <a16:creationId xmlns:a16="http://schemas.microsoft.com/office/drawing/2014/main" id="{D4209D54-51B0-5431-8317-3B284C48B6A9}"/>
                </a:ext>
              </a:extLst>
            </p:cNvPr>
            <p:cNvGrpSpPr/>
            <p:nvPr/>
          </p:nvGrpSpPr>
          <p:grpSpPr>
            <a:xfrm>
              <a:off x="5852022" y="2192411"/>
              <a:ext cx="2393249" cy="959450"/>
              <a:chOff x="5852022" y="2192411"/>
              <a:chExt cx="2393249" cy="959450"/>
            </a:xfrm>
            <a:grpFill/>
          </p:grpSpPr>
          <p:sp>
            <p:nvSpPr>
              <p:cNvPr id="7" name="Laisva forma: figūra 6">
                <a:extLst>
                  <a:ext uri="{FF2B5EF4-FFF2-40B4-BE49-F238E27FC236}">
                    <a16:creationId xmlns:a16="http://schemas.microsoft.com/office/drawing/2014/main" id="{7A9F55A7-9326-0087-A144-0E4A7E62E355}"/>
                  </a:ext>
                </a:extLst>
              </p:cNvPr>
              <p:cNvSpPr/>
              <p:nvPr/>
            </p:nvSpPr>
            <p:spPr>
              <a:xfrm>
                <a:off x="5852022" y="2195929"/>
                <a:ext cx="270857" cy="235681"/>
              </a:xfrm>
              <a:custGeom>
                <a:avLst/>
                <a:gdLst>
                  <a:gd name="connsiteX0" fmla="*/ 137918 w 270857"/>
                  <a:gd name="connsiteY0" fmla="*/ 182187 h 235681"/>
                  <a:gd name="connsiteX1" fmla="*/ 134400 w 270857"/>
                  <a:gd name="connsiteY1" fmla="*/ 182187 h 235681"/>
                  <a:gd name="connsiteX2" fmla="*/ 63716 w 270857"/>
                  <a:gd name="connsiteY2" fmla="*/ 0 h 235681"/>
                  <a:gd name="connsiteX3" fmla="*/ 0 w 270857"/>
                  <a:gd name="connsiteY3" fmla="*/ 0 h 235681"/>
                  <a:gd name="connsiteX4" fmla="*/ 97830 w 270857"/>
                  <a:gd name="connsiteY4" fmla="*/ 235681 h 235681"/>
                  <a:gd name="connsiteX5" fmla="*/ 173094 w 270857"/>
                  <a:gd name="connsiteY5" fmla="*/ 235681 h 235681"/>
                  <a:gd name="connsiteX6" fmla="*/ 270857 w 270857"/>
                  <a:gd name="connsiteY6" fmla="*/ 0 h 235681"/>
                  <a:gd name="connsiteX7" fmla="*/ 207540 w 270857"/>
                  <a:gd name="connsiteY7" fmla="*/ 0 h 235681"/>
                  <a:gd name="connsiteX8" fmla="*/ 137918 w 270857"/>
                  <a:gd name="connsiteY8" fmla="*/ 182187 h 235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57" h="235681">
                    <a:moveTo>
                      <a:pt x="137918" y="182187"/>
                    </a:moveTo>
                    <a:lnTo>
                      <a:pt x="134400" y="182187"/>
                    </a:lnTo>
                    <a:lnTo>
                      <a:pt x="63716" y="0"/>
                    </a:lnTo>
                    <a:lnTo>
                      <a:pt x="0" y="0"/>
                    </a:lnTo>
                    <a:lnTo>
                      <a:pt x="97830" y="235681"/>
                    </a:lnTo>
                    <a:lnTo>
                      <a:pt x="173094" y="235681"/>
                    </a:lnTo>
                    <a:lnTo>
                      <a:pt x="270857" y="0"/>
                    </a:lnTo>
                    <a:lnTo>
                      <a:pt x="207540" y="0"/>
                    </a:lnTo>
                    <a:lnTo>
                      <a:pt x="137918" y="182187"/>
                    </a:lnTo>
                    <a:close/>
                  </a:path>
                </a:pathLst>
              </a:custGeom>
              <a:grpFill/>
              <a:ln w="6629" cap="flat">
                <a:noFill/>
                <a:prstDash val="solid"/>
                <a:miter/>
              </a:ln>
            </p:spPr>
            <p:txBody>
              <a:bodyPr rtlCol="0" anchor="ctr"/>
              <a:lstStyle/>
              <a:p>
                <a:endParaRPr lang="lt-LT"/>
              </a:p>
            </p:txBody>
          </p:sp>
          <p:sp>
            <p:nvSpPr>
              <p:cNvPr id="9" name="Laisva forma: figūra 8">
                <a:extLst>
                  <a:ext uri="{FF2B5EF4-FFF2-40B4-BE49-F238E27FC236}">
                    <a16:creationId xmlns:a16="http://schemas.microsoft.com/office/drawing/2014/main" id="{291E1314-A94E-B823-4DFD-B2D19E5DF064}"/>
                  </a:ext>
                </a:extLst>
              </p:cNvPr>
              <p:cNvSpPr/>
              <p:nvPr/>
            </p:nvSpPr>
            <p:spPr>
              <a:xfrm>
                <a:off x="6158786" y="2195929"/>
                <a:ext cx="52764" cy="235681"/>
              </a:xfrm>
              <a:custGeom>
                <a:avLst/>
                <a:gdLst>
                  <a:gd name="connsiteX0" fmla="*/ 0 w 52764"/>
                  <a:gd name="connsiteY0" fmla="*/ 0 h 235681"/>
                  <a:gd name="connsiteX1" fmla="*/ 52764 w 52764"/>
                  <a:gd name="connsiteY1" fmla="*/ 0 h 235681"/>
                  <a:gd name="connsiteX2" fmla="*/ 52764 w 52764"/>
                  <a:gd name="connsiteY2" fmla="*/ 235681 h 235681"/>
                  <a:gd name="connsiteX3" fmla="*/ 0 w 52764"/>
                  <a:gd name="connsiteY3" fmla="*/ 235681 h 235681"/>
                </a:gdLst>
                <a:ahLst/>
                <a:cxnLst>
                  <a:cxn ang="0">
                    <a:pos x="connsiteX0" y="connsiteY0"/>
                  </a:cxn>
                  <a:cxn ang="0">
                    <a:pos x="connsiteX1" y="connsiteY1"/>
                  </a:cxn>
                  <a:cxn ang="0">
                    <a:pos x="connsiteX2" y="connsiteY2"/>
                  </a:cxn>
                  <a:cxn ang="0">
                    <a:pos x="connsiteX3" y="connsiteY3"/>
                  </a:cxn>
                </a:cxnLst>
                <a:rect l="l" t="t" r="r" b="b"/>
                <a:pathLst>
                  <a:path w="52764" h="235681">
                    <a:moveTo>
                      <a:pt x="0" y="0"/>
                    </a:moveTo>
                    <a:lnTo>
                      <a:pt x="52764" y="0"/>
                    </a:lnTo>
                    <a:lnTo>
                      <a:pt x="52764" y="235681"/>
                    </a:lnTo>
                    <a:lnTo>
                      <a:pt x="0" y="235681"/>
                    </a:lnTo>
                    <a:close/>
                  </a:path>
                </a:pathLst>
              </a:custGeom>
              <a:grpFill/>
              <a:ln w="6629" cap="flat">
                <a:noFill/>
                <a:prstDash val="solid"/>
                <a:miter/>
              </a:ln>
            </p:spPr>
            <p:txBody>
              <a:bodyPr rtlCol="0" anchor="ctr"/>
              <a:lstStyle/>
              <a:p>
                <a:endParaRPr lang="lt-LT"/>
              </a:p>
            </p:txBody>
          </p:sp>
          <p:sp>
            <p:nvSpPr>
              <p:cNvPr id="10" name="Laisva forma: figūra 9">
                <a:extLst>
                  <a:ext uri="{FF2B5EF4-FFF2-40B4-BE49-F238E27FC236}">
                    <a16:creationId xmlns:a16="http://schemas.microsoft.com/office/drawing/2014/main" id="{3BDAD041-8255-9A55-78E4-DB41C7081632}"/>
                  </a:ext>
                </a:extLst>
              </p:cNvPr>
              <p:cNvSpPr/>
              <p:nvPr/>
            </p:nvSpPr>
            <p:spPr>
              <a:xfrm>
                <a:off x="6263916" y="2195929"/>
                <a:ext cx="193137" cy="235681"/>
              </a:xfrm>
              <a:custGeom>
                <a:avLst/>
                <a:gdLst>
                  <a:gd name="connsiteX0" fmla="*/ 52765 w 193137"/>
                  <a:gd name="connsiteY0" fmla="*/ 235681 h 235681"/>
                  <a:gd name="connsiteX1" fmla="*/ 193138 w 193137"/>
                  <a:gd name="connsiteY1" fmla="*/ 235681 h 235681"/>
                  <a:gd name="connsiteX2" fmla="*/ 193138 w 193137"/>
                  <a:gd name="connsiteY2" fmla="*/ 188160 h 235681"/>
                  <a:gd name="connsiteX3" fmla="*/ 52765 w 193137"/>
                  <a:gd name="connsiteY3" fmla="*/ 188160 h 235681"/>
                  <a:gd name="connsiteX4" fmla="*/ 52765 w 193137"/>
                  <a:gd name="connsiteY4" fmla="*/ 0 h 235681"/>
                  <a:gd name="connsiteX5" fmla="*/ 0 w 193137"/>
                  <a:gd name="connsiteY5" fmla="*/ 0 h 235681"/>
                  <a:gd name="connsiteX6" fmla="*/ 0 w 193137"/>
                  <a:gd name="connsiteY6" fmla="*/ 235681 h 235681"/>
                  <a:gd name="connsiteX7" fmla="*/ 14801 w 193137"/>
                  <a:gd name="connsiteY7" fmla="*/ 235681 h 235681"/>
                  <a:gd name="connsiteX8" fmla="*/ 52765 w 193137"/>
                  <a:gd name="connsiteY8" fmla="*/ 235681 h 235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137" h="235681">
                    <a:moveTo>
                      <a:pt x="52765" y="235681"/>
                    </a:moveTo>
                    <a:lnTo>
                      <a:pt x="193138" y="235681"/>
                    </a:lnTo>
                    <a:lnTo>
                      <a:pt x="193138" y="188160"/>
                    </a:lnTo>
                    <a:lnTo>
                      <a:pt x="52765" y="188160"/>
                    </a:lnTo>
                    <a:lnTo>
                      <a:pt x="52765" y="0"/>
                    </a:lnTo>
                    <a:lnTo>
                      <a:pt x="0" y="0"/>
                    </a:lnTo>
                    <a:lnTo>
                      <a:pt x="0" y="235681"/>
                    </a:lnTo>
                    <a:lnTo>
                      <a:pt x="14801" y="235681"/>
                    </a:lnTo>
                    <a:lnTo>
                      <a:pt x="52765" y="235681"/>
                    </a:lnTo>
                    <a:close/>
                  </a:path>
                </a:pathLst>
              </a:custGeom>
              <a:grpFill/>
              <a:ln w="6629" cap="flat">
                <a:noFill/>
                <a:prstDash val="solid"/>
                <a:miter/>
              </a:ln>
            </p:spPr>
            <p:txBody>
              <a:bodyPr rtlCol="0" anchor="ctr"/>
              <a:lstStyle/>
              <a:p>
                <a:endParaRPr lang="lt-LT"/>
              </a:p>
            </p:txBody>
          </p:sp>
          <p:sp>
            <p:nvSpPr>
              <p:cNvPr id="12" name="Laisva forma: figūra 11">
                <a:extLst>
                  <a:ext uri="{FF2B5EF4-FFF2-40B4-BE49-F238E27FC236}">
                    <a16:creationId xmlns:a16="http://schemas.microsoft.com/office/drawing/2014/main" id="{6E4F163A-A88B-76B7-C375-56F1C38E113C}"/>
                  </a:ext>
                </a:extLst>
              </p:cNvPr>
              <p:cNvSpPr/>
              <p:nvPr/>
            </p:nvSpPr>
            <p:spPr>
              <a:xfrm>
                <a:off x="6502784" y="2195929"/>
                <a:ext cx="227252" cy="235681"/>
              </a:xfrm>
              <a:custGeom>
                <a:avLst/>
                <a:gdLst>
                  <a:gd name="connsiteX0" fmla="*/ 52764 w 227252"/>
                  <a:gd name="connsiteY0" fmla="*/ 122055 h 235681"/>
                  <a:gd name="connsiteX1" fmla="*/ 50641 w 227252"/>
                  <a:gd name="connsiteY1" fmla="*/ 78782 h 235681"/>
                  <a:gd name="connsiteX2" fmla="*/ 54158 w 227252"/>
                  <a:gd name="connsiteY2" fmla="*/ 78782 h 235681"/>
                  <a:gd name="connsiteX3" fmla="*/ 84091 w 227252"/>
                  <a:gd name="connsiteY3" fmla="*/ 123117 h 235681"/>
                  <a:gd name="connsiteX4" fmla="*/ 170970 w 227252"/>
                  <a:gd name="connsiteY4" fmla="*/ 235681 h 235681"/>
                  <a:gd name="connsiteX5" fmla="*/ 227252 w 227252"/>
                  <a:gd name="connsiteY5" fmla="*/ 235681 h 235681"/>
                  <a:gd name="connsiteX6" fmla="*/ 227252 w 227252"/>
                  <a:gd name="connsiteY6" fmla="*/ 0 h 235681"/>
                  <a:gd name="connsiteX7" fmla="*/ 174488 w 227252"/>
                  <a:gd name="connsiteY7" fmla="*/ 0 h 235681"/>
                  <a:gd name="connsiteX8" fmla="*/ 174488 w 227252"/>
                  <a:gd name="connsiteY8" fmla="*/ 113626 h 235681"/>
                  <a:gd name="connsiteX9" fmla="*/ 176943 w 227252"/>
                  <a:gd name="connsiteY9" fmla="*/ 161081 h 235681"/>
                  <a:gd name="connsiteX10" fmla="*/ 173094 w 227252"/>
                  <a:gd name="connsiteY10" fmla="*/ 161081 h 235681"/>
                  <a:gd name="connsiteX11" fmla="*/ 140705 w 227252"/>
                  <a:gd name="connsiteY11" fmla="*/ 111502 h 235681"/>
                  <a:gd name="connsiteX12" fmla="*/ 56282 w 227252"/>
                  <a:gd name="connsiteY12" fmla="*/ 0 h 235681"/>
                  <a:gd name="connsiteX13" fmla="*/ 0 w 227252"/>
                  <a:gd name="connsiteY13" fmla="*/ 0 h 235681"/>
                  <a:gd name="connsiteX14" fmla="*/ 0 w 227252"/>
                  <a:gd name="connsiteY14" fmla="*/ 235681 h 235681"/>
                  <a:gd name="connsiteX15" fmla="*/ 52764 w 227252"/>
                  <a:gd name="connsiteY15" fmla="*/ 235681 h 235681"/>
                  <a:gd name="connsiteX16" fmla="*/ 52764 w 227252"/>
                  <a:gd name="connsiteY16" fmla="*/ 122055 h 235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252" h="235681">
                    <a:moveTo>
                      <a:pt x="52764" y="122055"/>
                    </a:moveTo>
                    <a:lnTo>
                      <a:pt x="50641" y="78782"/>
                    </a:lnTo>
                    <a:lnTo>
                      <a:pt x="54158" y="78782"/>
                    </a:lnTo>
                    <a:lnTo>
                      <a:pt x="84091" y="123117"/>
                    </a:lnTo>
                    <a:lnTo>
                      <a:pt x="170970" y="235681"/>
                    </a:lnTo>
                    <a:lnTo>
                      <a:pt x="227252" y="235681"/>
                    </a:lnTo>
                    <a:lnTo>
                      <a:pt x="227252" y="0"/>
                    </a:lnTo>
                    <a:lnTo>
                      <a:pt x="174488" y="0"/>
                    </a:lnTo>
                    <a:lnTo>
                      <a:pt x="174488" y="113626"/>
                    </a:lnTo>
                    <a:lnTo>
                      <a:pt x="176943" y="161081"/>
                    </a:lnTo>
                    <a:lnTo>
                      <a:pt x="173094" y="161081"/>
                    </a:lnTo>
                    <a:lnTo>
                      <a:pt x="140705" y="111502"/>
                    </a:lnTo>
                    <a:lnTo>
                      <a:pt x="56282" y="0"/>
                    </a:lnTo>
                    <a:lnTo>
                      <a:pt x="0" y="0"/>
                    </a:lnTo>
                    <a:lnTo>
                      <a:pt x="0" y="235681"/>
                    </a:lnTo>
                    <a:lnTo>
                      <a:pt x="52764" y="235681"/>
                    </a:lnTo>
                    <a:lnTo>
                      <a:pt x="52764" y="122055"/>
                    </a:lnTo>
                    <a:close/>
                  </a:path>
                </a:pathLst>
              </a:custGeom>
              <a:grpFill/>
              <a:ln w="6629" cap="flat">
                <a:noFill/>
                <a:prstDash val="solid"/>
                <a:miter/>
              </a:ln>
            </p:spPr>
            <p:txBody>
              <a:bodyPr rtlCol="0" anchor="ctr"/>
              <a:lstStyle/>
              <a:p>
                <a:endParaRPr lang="lt-LT"/>
              </a:p>
            </p:txBody>
          </p:sp>
          <p:sp>
            <p:nvSpPr>
              <p:cNvPr id="13" name="Laisva forma: figūra 12">
                <a:extLst>
                  <a:ext uri="{FF2B5EF4-FFF2-40B4-BE49-F238E27FC236}">
                    <a16:creationId xmlns:a16="http://schemas.microsoft.com/office/drawing/2014/main" id="{B874FECA-AD42-5EB3-B0BE-9D889AAF7DF3}"/>
                  </a:ext>
                </a:extLst>
              </p:cNvPr>
              <p:cNvSpPr/>
              <p:nvPr/>
            </p:nvSpPr>
            <p:spPr>
              <a:xfrm>
                <a:off x="6782800" y="2195929"/>
                <a:ext cx="52764" cy="235681"/>
              </a:xfrm>
              <a:custGeom>
                <a:avLst/>
                <a:gdLst>
                  <a:gd name="connsiteX0" fmla="*/ 0 w 52764"/>
                  <a:gd name="connsiteY0" fmla="*/ 0 h 235681"/>
                  <a:gd name="connsiteX1" fmla="*/ 52765 w 52764"/>
                  <a:gd name="connsiteY1" fmla="*/ 0 h 235681"/>
                  <a:gd name="connsiteX2" fmla="*/ 52765 w 52764"/>
                  <a:gd name="connsiteY2" fmla="*/ 235681 h 235681"/>
                  <a:gd name="connsiteX3" fmla="*/ 0 w 52764"/>
                  <a:gd name="connsiteY3" fmla="*/ 235681 h 235681"/>
                </a:gdLst>
                <a:ahLst/>
                <a:cxnLst>
                  <a:cxn ang="0">
                    <a:pos x="connsiteX0" y="connsiteY0"/>
                  </a:cxn>
                  <a:cxn ang="0">
                    <a:pos x="connsiteX1" y="connsiteY1"/>
                  </a:cxn>
                  <a:cxn ang="0">
                    <a:pos x="connsiteX2" y="connsiteY2"/>
                  </a:cxn>
                  <a:cxn ang="0">
                    <a:pos x="connsiteX3" y="connsiteY3"/>
                  </a:cxn>
                </a:cxnLst>
                <a:rect l="l" t="t" r="r" b="b"/>
                <a:pathLst>
                  <a:path w="52764" h="235681">
                    <a:moveTo>
                      <a:pt x="0" y="0"/>
                    </a:moveTo>
                    <a:lnTo>
                      <a:pt x="52765" y="0"/>
                    </a:lnTo>
                    <a:lnTo>
                      <a:pt x="52765" y="235681"/>
                    </a:lnTo>
                    <a:lnTo>
                      <a:pt x="0" y="235681"/>
                    </a:lnTo>
                    <a:close/>
                  </a:path>
                </a:pathLst>
              </a:custGeom>
              <a:grpFill/>
              <a:ln w="6629" cap="flat">
                <a:noFill/>
                <a:prstDash val="solid"/>
                <a:miter/>
              </a:ln>
            </p:spPr>
            <p:txBody>
              <a:bodyPr rtlCol="0" anchor="ctr"/>
              <a:lstStyle/>
              <a:p>
                <a:endParaRPr lang="lt-LT"/>
              </a:p>
            </p:txBody>
          </p:sp>
          <p:sp>
            <p:nvSpPr>
              <p:cNvPr id="14" name="Laisva forma: figūra 13">
                <a:extLst>
                  <a:ext uri="{FF2B5EF4-FFF2-40B4-BE49-F238E27FC236}">
                    <a16:creationId xmlns:a16="http://schemas.microsoft.com/office/drawing/2014/main" id="{6A3EFD10-84C7-51F9-9F1D-45E0F3B53A22}"/>
                  </a:ext>
                </a:extLst>
              </p:cNvPr>
              <p:cNvSpPr/>
              <p:nvPr/>
            </p:nvSpPr>
            <p:spPr>
              <a:xfrm>
                <a:off x="6872135" y="2195929"/>
                <a:ext cx="282140" cy="235681"/>
              </a:xfrm>
              <a:custGeom>
                <a:avLst/>
                <a:gdLst>
                  <a:gd name="connsiteX0" fmla="*/ 81569 w 282140"/>
                  <a:gd name="connsiteY0" fmla="*/ 183647 h 235681"/>
                  <a:gd name="connsiteX1" fmla="*/ 199310 w 282140"/>
                  <a:gd name="connsiteY1" fmla="*/ 183647 h 235681"/>
                  <a:gd name="connsiteX2" fmla="*/ 221611 w 282140"/>
                  <a:gd name="connsiteY2" fmla="*/ 235681 h 235681"/>
                  <a:gd name="connsiteX3" fmla="*/ 282141 w 282140"/>
                  <a:gd name="connsiteY3" fmla="*/ 235681 h 235681"/>
                  <a:gd name="connsiteX4" fmla="*/ 178337 w 282140"/>
                  <a:gd name="connsiteY4" fmla="*/ 0 h 235681"/>
                  <a:gd name="connsiteX5" fmla="*/ 103073 w 282140"/>
                  <a:gd name="connsiteY5" fmla="*/ 0 h 235681"/>
                  <a:gd name="connsiteX6" fmla="*/ 0 w 282140"/>
                  <a:gd name="connsiteY6" fmla="*/ 235681 h 235681"/>
                  <a:gd name="connsiteX7" fmla="*/ 59070 w 282140"/>
                  <a:gd name="connsiteY7" fmla="*/ 235681 h 235681"/>
                  <a:gd name="connsiteX8" fmla="*/ 81503 w 282140"/>
                  <a:gd name="connsiteY8" fmla="*/ 183647 h 235681"/>
                  <a:gd name="connsiteX9" fmla="*/ 124179 w 282140"/>
                  <a:gd name="connsiteY9" fmla="*/ 84821 h 235681"/>
                  <a:gd name="connsiteX10" fmla="*/ 138581 w 282140"/>
                  <a:gd name="connsiteY10" fmla="*/ 48251 h 235681"/>
                  <a:gd name="connsiteX11" fmla="*/ 142431 w 282140"/>
                  <a:gd name="connsiteY11" fmla="*/ 48251 h 235681"/>
                  <a:gd name="connsiteX12" fmla="*/ 156833 w 282140"/>
                  <a:gd name="connsiteY12" fmla="*/ 84821 h 235681"/>
                  <a:gd name="connsiteX13" fmla="*/ 178868 w 282140"/>
                  <a:gd name="connsiteY13" fmla="*/ 136192 h 235681"/>
                  <a:gd name="connsiteX14" fmla="*/ 102011 w 282140"/>
                  <a:gd name="connsiteY14" fmla="*/ 136192 h 235681"/>
                  <a:gd name="connsiteX15" fmla="*/ 124179 w 282140"/>
                  <a:gd name="connsiteY15" fmla="*/ 84821 h 235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2140" h="235681">
                    <a:moveTo>
                      <a:pt x="81569" y="183647"/>
                    </a:moveTo>
                    <a:lnTo>
                      <a:pt x="199310" y="183647"/>
                    </a:lnTo>
                    <a:lnTo>
                      <a:pt x="221611" y="235681"/>
                    </a:lnTo>
                    <a:lnTo>
                      <a:pt x="282141" y="235681"/>
                    </a:lnTo>
                    <a:lnTo>
                      <a:pt x="178337" y="0"/>
                    </a:lnTo>
                    <a:lnTo>
                      <a:pt x="103073" y="0"/>
                    </a:lnTo>
                    <a:lnTo>
                      <a:pt x="0" y="235681"/>
                    </a:lnTo>
                    <a:lnTo>
                      <a:pt x="59070" y="235681"/>
                    </a:lnTo>
                    <a:lnTo>
                      <a:pt x="81503" y="183647"/>
                    </a:lnTo>
                    <a:close/>
                    <a:moveTo>
                      <a:pt x="124179" y="84821"/>
                    </a:moveTo>
                    <a:lnTo>
                      <a:pt x="138581" y="48251"/>
                    </a:lnTo>
                    <a:lnTo>
                      <a:pt x="142431" y="48251"/>
                    </a:lnTo>
                    <a:lnTo>
                      <a:pt x="156833" y="84821"/>
                    </a:lnTo>
                    <a:lnTo>
                      <a:pt x="178868" y="136192"/>
                    </a:lnTo>
                    <a:lnTo>
                      <a:pt x="102011" y="136192"/>
                    </a:lnTo>
                    <a:lnTo>
                      <a:pt x="124179" y="84821"/>
                    </a:lnTo>
                    <a:close/>
                  </a:path>
                </a:pathLst>
              </a:custGeom>
              <a:grpFill/>
              <a:ln w="6629" cap="flat">
                <a:noFill/>
                <a:prstDash val="solid"/>
                <a:miter/>
              </a:ln>
            </p:spPr>
            <p:txBody>
              <a:bodyPr rtlCol="0" anchor="ctr"/>
              <a:lstStyle/>
              <a:p>
                <a:endParaRPr lang="lt-LT"/>
              </a:p>
            </p:txBody>
          </p:sp>
          <p:sp>
            <p:nvSpPr>
              <p:cNvPr id="15" name="Laisva forma: figūra 14">
                <a:extLst>
                  <a:ext uri="{FF2B5EF4-FFF2-40B4-BE49-F238E27FC236}">
                    <a16:creationId xmlns:a16="http://schemas.microsoft.com/office/drawing/2014/main" id="{6CB43015-78ED-C7D3-F224-6F8EDB382AE1}"/>
                  </a:ext>
                </a:extLst>
              </p:cNvPr>
              <p:cNvSpPr/>
              <p:nvPr/>
            </p:nvSpPr>
            <p:spPr>
              <a:xfrm>
                <a:off x="7189451" y="2195929"/>
                <a:ext cx="231433" cy="239198"/>
              </a:xfrm>
              <a:custGeom>
                <a:avLst/>
                <a:gdLst>
                  <a:gd name="connsiteX0" fmla="*/ 51703 w 231433"/>
                  <a:gd name="connsiteY0" fmla="*/ 226854 h 239198"/>
                  <a:gd name="connsiteX1" fmla="*/ 115750 w 231433"/>
                  <a:gd name="connsiteY1" fmla="*/ 239199 h 239198"/>
                  <a:gd name="connsiteX2" fmla="*/ 179930 w 231433"/>
                  <a:gd name="connsiteY2" fmla="*/ 226854 h 239198"/>
                  <a:gd name="connsiteX3" fmla="*/ 218425 w 231433"/>
                  <a:gd name="connsiteY3" fmla="*/ 191678 h 239198"/>
                  <a:gd name="connsiteX4" fmla="*/ 231433 w 231433"/>
                  <a:gd name="connsiteY4" fmla="*/ 137188 h 239198"/>
                  <a:gd name="connsiteX5" fmla="*/ 231433 w 231433"/>
                  <a:gd name="connsiteY5" fmla="*/ 0 h 239198"/>
                  <a:gd name="connsiteX6" fmla="*/ 178669 w 231433"/>
                  <a:gd name="connsiteY6" fmla="*/ 0 h 239198"/>
                  <a:gd name="connsiteX7" fmla="*/ 178669 w 231433"/>
                  <a:gd name="connsiteY7" fmla="*/ 133338 h 239198"/>
                  <a:gd name="connsiteX8" fmla="*/ 173028 w 231433"/>
                  <a:gd name="connsiteY8" fmla="*/ 165528 h 239198"/>
                  <a:gd name="connsiteX9" fmla="*/ 153647 w 231433"/>
                  <a:gd name="connsiteY9" fmla="*/ 182784 h 239198"/>
                  <a:gd name="connsiteX10" fmla="*/ 115684 w 231433"/>
                  <a:gd name="connsiteY10" fmla="*/ 187895 h 239198"/>
                  <a:gd name="connsiteX11" fmla="*/ 78251 w 231433"/>
                  <a:gd name="connsiteY11" fmla="*/ 182784 h 239198"/>
                  <a:gd name="connsiteX12" fmla="*/ 58539 w 231433"/>
                  <a:gd name="connsiteY12" fmla="*/ 165528 h 239198"/>
                  <a:gd name="connsiteX13" fmla="*/ 52765 w 231433"/>
                  <a:gd name="connsiteY13" fmla="*/ 133338 h 239198"/>
                  <a:gd name="connsiteX14" fmla="*/ 52765 w 231433"/>
                  <a:gd name="connsiteY14" fmla="*/ 0 h 239198"/>
                  <a:gd name="connsiteX15" fmla="*/ 0 w 231433"/>
                  <a:gd name="connsiteY15" fmla="*/ 0 h 239198"/>
                  <a:gd name="connsiteX16" fmla="*/ 0 w 231433"/>
                  <a:gd name="connsiteY16" fmla="*/ 137188 h 239198"/>
                  <a:gd name="connsiteX17" fmla="*/ 13009 w 231433"/>
                  <a:gd name="connsiteY17" fmla="*/ 191678 h 239198"/>
                  <a:gd name="connsiteX18" fmla="*/ 51703 w 231433"/>
                  <a:gd name="connsiteY18" fmla="*/ 226854 h 239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1433" h="239198">
                    <a:moveTo>
                      <a:pt x="51703" y="226854"/>
                    </a:moveTo>
                    <a:cubicBezTo>
                      <a:pt x="68826" y="235084"/>
                      <a:pt x="90131" y="239199"/>
                      <a:pt x="115750" y="239199"/>
                    </a:cubicBezTo>
                    <a:cubicBezTo>
                      <a:pt x="141369" y="239199"/>
                      <a:pt x="162939" y="235084"/>
                      <a:pt x="179930" y="226854"/>
                    </a:cubicBezTo>
                    <a:cubicBezTo>
                      <a:pt x="196921" y="218624"/>
                      <a:pt x="209797" y="206943"/>
                      <a:pt x="218425" y="191678"/>
                    </a:cubicBezTo>
                    <a:cubicBezTo>
                      <a:pt x="227119" y="176412"/>
                      <a:pt x="231433" y="158227"/>
                      <a:pt x="231433" y="137188"/>
                    </a:cubicBezTo>
                    <a:lnTo>
                      <a:pt x="231433" y="0"/>
                    </a:lnTo>
                    <a:lnTo>
                      <a:pt x="178669" y="0"/>
                    </a:lnTo>
                    <a:lnTo>
                      <a:pt x="178669" y="133338"/>
                    </a:lnTo>
                    <a:cubicBezTo>
                      <a:pt x="178669" y="146679"/>
                      <a:pt x="176811" y="157431"/>
                      <a:pt x="173028" y="165528"/>
                    </a:cubicBezTo>
                    <a:cubicBezTo>
                      <a:pt x="169244" y="173625"/>
                      <a:pt x="162807" y="179333"/>
                      <a:pt x="153647" y="182784"/>
                    </a:cubicBezTo>
                    <a:cubicBezTo>
                      <a:pt x="144488" y="186169"/>
                      <a:pt x="131811" y="187895"/>
                      <a:pt x="115684" y="187895"/>
                    </a:cubicBezTo>
                    <a:cubicBezTo>
                      <a:pt x="99556" y="187895"/>
                      <a:pt x="87476" y="186169"/>
                      <a:pt x="78251" y="182784"/>
                    </a:cubicBezTo>
                    <a:cubicBezTo>
                      <a:pt x="68959" y="179399"/>
                      <a:pt x="62455" y="173625"/>
                      <a:pt x="58539" y="165528"/>
                    </a:cubicBezTo>
                    <a:cubicBezTo>
                      <a:pt x="54689" y="157431"/>
                      <a:pt x="52765" y="146679"/>
                      <a:pt x="52765" y="133338"/>
                    </a:cubicBezTo>
                    <a:lnTo>
                      <a:pt x="52765" y="0"/>
                    </a:lnTo>
                    <a:lnTo>
                      <a:pt x="0" y="0"/>
                    </a:lnTo>
                    <a:lnTo>
                      <a:pt x="0" y="137188"/>
                    </a:lnTo>
                    <a:cubicBezTo>
                      <a:pt x="0" y="158293"/>
                      <a:pt x="4314" y="176479"/>
                      <a:pt x="13009" y="191678"/>
                    </a:cubicBezTo>
                    <a:cubicBezTo>
                      <a:pt x="21703" y="206943"/>
                      <a:pt x="34579" y="218624"/>
                      <a:pt x="51703" y="226854"/>
                    </a:cubicBezTo>
                    <a:close/>
                  </a:path>
                </a:pathLst>
              </a:custGeom>
              <a:grpFill/>
              <a:ln w="6629" cap="flat">
                <a:noFill/>
                <a:prstDash val="solid"/>
                <a:miter/>
              </a:ln>
            </p:spPr>
            <p:txBody>
              <a:bodyPr rtlCol="0" anchor="ctr"/>
              <a:lstStyle/>
              <a:p>
                <a:endParaRPr lang="lt-LT"/>
              </a:p>
            </p:txBody>
          </p:sp>
          <p:sp>
            <p:nvSpPr>
              <p:cNvPr id="16" name="Laisva forma: figūra 15">
                <a:extLst>
                  <a:ext uri="{FF2B5EF4-FFF2-40B4-BE49-F238E27FC236}">
                    <a16:creationId xmlns:a16="http://schemas.microsoft.com/office/drawing/2014/main" id="{4C80EFEA-0F80-03A5-054A-D91565FEF8E2}"/>
                  </a:ext>
                </a:extLst>
              </p:cNvPr>
              <p:cNvSpPr/>
              <p:nvPr/>
            </p:nvSpPr>
            <p:spPr>
              <a:xfrm>
                <a:off x="7465685" y="2192411"/>
                <a:ext cx="218292" cy="242716"/>
              </a:xfrm>
              <a:custGeom>
                <a:avLst/>
                <a:gdLst>
                  <a:gd name="connsiteX0" fmla="*/ 207739 w 218292"/>
                  <a:gd name="connsiteY0" fmla="*/ 205615 h 242716"/>
                  <a:gd name="connsiteX1" fmla="*/ 218292 w 218292"/>
                  <a:gd name="connsiteY1" fmla="*/ 169908 h 242716"/>
                  <a:gd name="connsiteX2" fmla="*/ 211257 w 218292"/>
                  <a:gd name="connsiteY2" fmla="*/ 140174 h 242716"/>
                  <a:gd name="connsiteX3" fmla="*/ 188558 w 218292"/>
                  <a:gd name="connsiteY3" fmla="*/ 117144 h 242716"/>
                  <a:gd name="connsiteX4" fmla="*/ 146546 w 218292"/>
                  <a:gd name="connsiteY4" fmla="*/ 103405 h 242716"/>
                  <a:gd name="connsiteX5" fmla="*/ 80441 w 218292"/>
                  <a:gd name="connsiteY5" fmla="*/ 92852 h 242716"/>
                  <a:gd name="connsiteX6" fmla="*/ 64645 w 218292"/>
                  <a:gd name="connsiteY6" fmla="*/ 88604 h 242716"/>
                  <a:gd name="connsiteX7" fmla="*/ 55818 w 218292"/>
                  <a:gd name="connsiteY7" fmla="*/ 81768 h 242716"/>
                  <a:gd name="connsiteX8" fmla="*/ 53030 w 218292"/>
                  <a:gd name="connsiteY8" fmla="*/ 70684 h 242716"/>
                  <a:gd name="connsiteX9" fmla="*/ 57609 w 218292"/>
                  <a:gd name="connsiteY9" fmla="*/ 58008 h 242716"/>
                  <a:gd name="connsiteX10" fmla="*/ 72941 w 218292"/>
                  <a:gd name="connsiteY10" fmla="*/ 50641 h 242716"/>
                  <a:gd name="connsiteX11" fmla="*/ 102675 w 218292"/>
                  <a:gd name="connsiteY11" fmla="*/ 48185 h 242716"/>
                  <a:gd name="connsiteX12" fmla="*/ 138913 w 218292"/>
                  <a:gd name="connsiteY12" fmla="*/ 51503 h 242716"/>
                  <a:gd name="connsiteX13" fmla="*/ 156302 w 218292"/>
                  <a:gd name="connsiteY13" fmla="*/ 61857 h 242716"/>
                  <a:gd name="connsiteX14" fmla="*/ 161081 w 218292"/>
                  <a:gd name="connsiteY14" fmla="*/ 80175 h 242716"/>
                  <a:gd name="connsiteX15" fmla="*/ 161081 w 218292"/>
                  <a:gd name="connsiteY15" fmla="*/ 85087 h 242716"/>
                  <a:gd name="connsiteX16" fmla="*/ 214177 w 218292"/>
                  <a:gd name="connsiteY16" fmla="*/ 85087 h 242716"/>
                  <a:gd name="connsiteX17" fmla="*/ 214177 w 218292"/>
                  <a:gd name="connsiteY17" fmla="*/ 82963 h 242716"/>
                  <a:gd name="connsiteX18" fmla="*/ 202563 w 218292"/>
                  <a:gd name="connsiteY18" fmla="*/ 39557 h 242716"/>
                  <a:gd name="connsiteX19" fmla="*/ 167585 w 218292"/>
                  <a:gd name="connsiteY19" fmla="*/ 10354 h 242716"/>
                  <a:gd name="connsiteX20" fmla="*/ 107985 w 218292"/>
                  <a:gd name="connsiteY20" fmla="*/ 0 h 242716"/>
                  <a:gd name="connsiteX21" fmla="*/ 57477 w 218292"/>
                  <a:gd name="connsiteY21" fmla="*/ 6305 h 242716"/>
                  <a:gd name="connsiteX22" fmla="*/ 24225 w 218292"/>
                  <a:gd name="connsiteY22" fmla="*/ 23031 h 242716"/>
                  <a:gd name="connsiteX23" fmla="*/ 5774 w 218292"/>
                  <a:gd name="connsiteY23" fmla="*/ 46393 h 242716"/>
                  <a:gd name="connsiteX24" fmla="*/ 0 w 218292"/>
                  <a:gd name="connsiteY24" fmla="*/ 72742 h 242716"/>
                  <a:gd name="connsiteX25" fmla="*/ 8097 w 218292"/>
                  <a:gd name="connsiteY25" fmla="*/ 105662 h 242716"/>
                  <a:gd name="connsiteX26" fmla="*/ 31128 w 218292"/>
                  <a:gd name="connsiteY26" fmla="*/ 127298 h 242716"/>
                  <a:gd name="connsiteX27" fmla="*/ 67167 w 218292"/>
                  <a:gd name="connsiteY27" fmla="*/ 138913 h 242716"/>
                  <a:gd name="connsiteX28" fmla="*/ 133272 w 218292"/>
                  <a:gd name="connsiteY28" fmla="*/ 148404 h 242716"/>
                  <a:gd name="connsiteX29" fmla="*/ 158426 w 218292"/>
                  <a:gd name="connsiteY29" fmla="*/ 156501 h 242716"/>
                  <a:gd name="connsiteX30" fmla="*/ 165661 w 218292"/>
                  <a:gd name="connsiteY30" fmla="*/ 172297 h 242716"/>
                  <a:gd name="connsiteX31" fmla="*/ 161413 w 218292"/>
                  <a:gd name="connsiteY31" fmla="*/ 184974 h 242716"/>
                  <a:gd name="connsiteX32" fmla="*/ 145948 w 218292"/>
                  <a:gd name="connsiteY32" fmla="*/ 192209 h 242716"/>
                  <a:gd name="connsiteX33" fmla="*/ 113560 w 218292"/>
                  <a:gd name="connsiteY33" fmla="*/ 194465 h 242716"/>
                  <a:gd name="connsiteX34" fmla="*/ 76989 w 218292"/>
                  <a:gd name="connsiteY34" fmla="*/ 191279 h 242716"/>
                  <a:gd name="connsiteX35" fmla="*/ 59600 w 218292"/>
                  <a:gd name="connsiteY35" fmla="*/ 181457 h 242716"/>
                  <a:gd name="connsiteX36" fmla="*/ 54822 w 218292"/>
                  <a:gd name="connsiteY36" fmla="*/ 163868 h 242716"/>
                  <a:gd name="connsiteX37" fmla="*/ 54822 w 218292"/>
                  <a:gd name="connsiteY37" fmla="*/ 157563 h 242716"/>
                  <a:gd name="connsiteX38" fmla="*/ 2057 w 218292"/>
                  <a:gd name="connsiteY38" fmla="*/ 157563 h 242716"/>
                  <a:gd name="connsiteX39" fmla="*/ 2057 w 218292"/>
                  <a:gd name="connsiteY39" fmla="*/ 159687 h 242716"/>
                  <a:gd name="connsiteX40" fmla="*/ 15066 w 218292"/>
                  <a:gd name="connsiteY40" fmla="*/ 205615 h 242716"/>
                  <a:gd name="connsiteX41" fmla="*/ 53030 w 218292"/>
                  <a:gd name="connsiteY41" fmla="*/ 233425 h 242716"/>
                  <a:gd name="connsiteX42" fmla="*/ 113560 w 218292"/>
                  <a:gd name="connsiteY42" fmla="*/ 242716 h 242716"/>
                  <a:gd name="connsiteX43" fmla="*/ 174089 w 218292"/>
                  <a:gd name="connsiteY43" fmla="*/ 232495 h 242716"/>
                  <a:gd name="connsiteX44" fmla="*/ 207872 w 218292"/>
                  <a:gd name="connsiteY44" fmla="*/ 205615 h 24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18292" h="242716">
                    <a:moveTo>
                      <a:pt x="207739" y="205615"/>
                    </a:moveTo>
                    <a:cubicBezTo>
                      <a:pt x="214774" y="194465"/>
                      <a:pt x="218292" y="182585"/>
                      <a:pt x="218292" y="169908"/>
                    </a:cubicBezTo>
                    <a:cubicBezTo>
                      <a:pt x="218292" y="159156"/>
                      <a:pt x="215969" y="149201"/>
                      <a:pt x="211257" y="140174"/>
                    </a:cubicBezTo>
                    <a:cubicBezTo>
                      <a:pt x="206545" y="131148"/>
                      <a:pt x="198978" y="123449"/>
                      <a:pt x="188558" y="117144"/>
                    </a:cubicBezTo>
                    <a:cubicBezTo>
                      <a:pt x="178138" y="110839"/>
                      <a:pt x="164134" y="106259"/>
                      <a:pt x="146546" y="103405"/>
                    </a:cubicBezTo>
                    <a:lnTo>
                      <a:pt x="80441" y="92852"/>
                    </a:lnTo>
                    <a:cubicBezTo>
                      <a:pt x="73870" y="91657"/>
                      <a:pt x="68627" y="90264"/>
                      <a:pt x="64645" y="88604"/>
                    </a:cubicBezTo>
                    <a:cubicBezTo>
                      <a:pt x="60663" y="86945"/>
                      <a:pt x="57742" y="84689"/>
                      <a:pt x="55818" y="81768"/>
                    </a:cubicBezTo>
                    <a:cubicBezTo>
                      <a:pt x="53959" y="78848"/>
                      <a:pt x="53030" y="75131"/>
                      <a:pt x="53030" y="70684"/>
                    </a:cubicBezTo>
                    <a:cubicBezTo>
                      <a:pt x="53030" y="65508"/>
                      <a:pt x="54557" y="61326"/>
                      <a:pt x="57609" y="58008"/>
                    </a:cubicBezTo>
                    <a:cubicBezTo>
                      <a:pt x="60663" y="54756"/>
                      <a:pt x="65773" y="52234"/>
                      <a:pt x="72941" y="50641"/>
                    </a:cubicBezTo>
                    <a:cubicBezTo>
                      <a:pt x="80109" y="48981"/>
                      <a:pt x="89998" y="48185"/>
                      <a:pt x="102675" y="48185"/>
                    </a:cubicBezTo>
                    <a:cubicBezTo>
                      <a:pt x="118405" y="48185"/>
                      <a:pt x="130484" y="49313"/>
                      <a:pt x="138913" y="51503"/>
                    </a:cubicBezTo>
                    <a:cubicBezTo>
                      <a:pt x="147342" y="53694"/>
                      <a:pt x="153183" y="57211"/>
                      <a:pt x="156302" y="61857"/>
                    </a:cubicBezTo>
                    <a:cubicBezTo>
                      <a:pt x="159488" y="66570"/>
                      <a:pt x="161081" y="72676"/>
                      <a:pt x="161081" y="80175"/>
                    </a:cubicBezTo>
                    <a:lnTo>
                      <a:pt x="161081" y="85087"/>
                    </a:lnTo>
                    <a:lnTo>
                      <a:pt x="214177" y="85087"/>
                    </a:lnTo>
                    <a:lnTo>
                      <a:pt x="214177" y="82963"/>
                    </a:lnTo>
                    <a:cubicBezTo>
                      <a:pt x="214177" y="66570"/>
                      <a:pt x="210328" y="52101"/>
                      <a:pt x="202563" y="39557"/>
                    </a:cubicBezTo>
                    <a:cubicBezTo>
                      <a:pt x="194797" y="27013"/>
                      <a:pt x="183182" y="17256"/>
                      <a:pt x="167585" y="10354"/>
                    </a:cubicBezTo>
                    <a:cubicBezTo>
                      <a:pt x="151988" y="3451"/>
                      <a:pt x="132144" y="0"/>
                      <a:pt x="107985" y="0"/>
                    </a:cubicBezTo>
                    <a:cubicBezTo>
                      <a:pt x="88074" y="0"/>
                      <a:pt x="71215" y="2124"/>
                      <a:pt x="57477" y="6305"/>
                    </a:cubicBezTo>
                    <a:cubicBezTo>
                      <a:pt x="43738" y="10553"/>
                      <a:pt x="32654" y="16128"/>
                      <a:pt x="24225" y="23031"/>
                    </a:cubicBezTo>
                    <a:cubicBezTo>
                      <a:pt x="15796" y="29933"/>
                      <a:pt x="9624" y="37765"/>
                      <a:pt x="5774" y="46393"/>
                    </a:cubicBezTo>
                    <a:cubicBezTo>
                      <a:pt x="1925" y="55087"/>
                      <a:pt x="0" y="63848"/>
                      <a:pt x="0" y="72742"/>
                    </a:cubicBezTo>
                    <a:cubicBezTo>
                      <a:pt x="0" y="85618"/>
                      <a:pt x="2721" y="96635"/>
                      <a:pt x="8097" y="105662"/>
                    </a:cubicBezTo>
                    <a:cubicBezTo>
                      <a:pt x="13473" y="114688"/>
                      <a:pt x="21172" y="121922"/>
                      <a:pt x="31128" y="127298"/>
                    </a:cubicBezTo>
                    <a:cubicBezTo>
                      <a:pt x="41083" y="132674"/>
                      <a:pt x="53096" y="136590"/>
                      <a:pt x="67167" y="138913"/>
                    </a:cubicBezTo>
                    <a:lnTo>
                      <a:pt x="133272" y="148404"/>
                    </a:lnTo>
                    <a:cubicBezTo>
                      <a:pt x="145218" y="150528"/>
                      <a:pt x="153581" y="153183"/>
                      <a:pt x="158426" y="156501"/>
                    </a:cubicBezTo>
                    <a:cubicBezTo>
                      <a:pt x="163205" y="159820"/>
                      <a:pt x="165661" y="165063"/>
                      <a:pt x="165661" y="172297"/>
                    </a:cubicBezTo>
                    <a:cubicBezTo>
                      <a:pt x="165661" y="177474"/>
                      <a:pt x="164267" y="181656"/>
                      <a:pt x="161413" y="184974"/>
                    </a:cubicBezTo>
                    <a:cubicBezTo>
                      <a:pt x="158625" y="188293"/>
                      <a:pt x="153448" y="190682"/>
                      <a:pt x="145948" y="192209"/>
                    </a:cubicBezTo>
                    <a:cubicBezTo>
                      <a:pt x="138449" y="193735"/>
                      <a:pt x="127630" y="194465"/>
                      <a:pt x="113560" y="194465"/>
                    </a:cubicBezTo>
                    <a:cubicBezTo>
                      <a:pt x="97631" y="194465"/>
                      <a:pt x="85419" y="193403"/>
                      <a:pt x="76989" y="191279"/>
                    </a:cubicBezTo>
                    <a:cubicBezTo>
                      <a:pt x="68561" y="189156"/>
                      <a:pt x="62720" y="185903"/>
                      <a:pt x="59600" y="181457"/>
                    </a:cubicBezTo>
                    <a:cubicBezTo>
                      <a:pt x="56415" y="177010"/>
                      <a:pt x="54822" y="171169"/>
                      <a:pt x="54822" y="163868"/>
                    </a:cubicBezTo>
                    <a:lnTo>
                      <a:pt x="54822" y="157563"/>
                    </a:lnTo>
                    <a:lnTo>
                      <a:pt x="2057" y="157563"/>
                    </a:lnTo>
                    <a:lnTo>
                      <a:pt x="2057" y="159687"/>
                    </a:lnTo>
                    <a:cubicBezTo>
                      <a:pt x="2057" y="178005"/>
                      <a:pt x="6372" y="193271"/>
                      <a:pt x="15066" y="205615"/>
                    </a:cubicBezTo>
                    <a:cubicBezTo>
                      <a:pt x="23761" y="217960"/>
                      <a:pt x="36371" y="227186"/>
                      <a:pt x="53030" y="233425"/>
                    </a:cubicBezTo>
                    <a:cubicBezTo>
                      <a:pt x="69689" y="239663"/>
                      <a:pt x="89865" y="242716"/>
                      <a:pt x="113560" y="242716"/>
                    </a:cubicBezTo>
                    <a:cubicBezTo>
                      <a:pt x="138382" y="242716"/>
                      <a:pt x="158559" y="239332"/>
                      <a:pt x="174089" y="232495"/>
                    </a:cubicBezTo>
                    <a:cubicBezTo>
                      <a:pt x="189620" y="225659"/>
                      <a:pt x="200837" y="216699"/>
                      <a:pt x="207872" y="205615"/>
                    </a:cubicBezTo>
                    <a:close/>
                  </a:path>
                </a:pathLst>
              </a:custGeom>
              <a:grpFill/>
              <a:ln w="6629" cap="flat">
                <a:noFill/>
                <a:prstDash val="solid"/>
                <a:miter/>
              </a:ln>
            </p:spPr>
            <p:txBody>
              <a:bodyPr rtlCol="0" anchor="ctr"/>
              <a:lstStyle/>
              <a:p>
                <a:endParaRPr lang="lt-LT"/>
              </a:p>
            </p:txBody>
          </p:sp>
          <p:sp>
            <p:nvSpPr>
              <p:cNvPr id="17" name="Laisva forma: figūra 16">
                <a:extLst>
                  <a:ext uri="{FF2B5EF4-FFF2-40B4-BE49-F238E27FC236}">
                    <a16:creationId xmlns:a16="http://schemas.microsoft.com/office/drawing/2014/main" id="{80ED4FC8-3703-B50C-43E3-A21AE7B08819}"/>
                  </a:ext>
                </a:extLst>
              </p:cNvPr>
              <p:cNvSpPr/>
              <p:nvPr/>
            </p:nvSpPr>
            <p:spPr>
              <a:xfrm>
                <a:off x="5852022" y="2554329"/>
                <a:ext cx="270857" cy="235681"/>
              </a:xfrm>
              <a:custGeom>
                <a:avLst/>
                <a:gdLst>
                  <a:gd name="connsiteX0" fmla="*/ 137918 w 270857"/>
                  <a:gd name="connsiteY0" fmla="*/ 182187 h 235681"/>
                  <a:gd name="connsiteX1" fmla="*/ 134400 w 270857"/>
                  <a:gd name="connsiteY1" fmla="*/ 182187 h 235681"/>
                  <a:gd name="connsiteX2" fmla="*/ 63716 w 270857"/>
                  <a:gd name="connsiteY2" fmla="*/ 0 h 235681"/>
                  <a:gd name="connsiteX3" fmla="*/ 0 w 270857"/>
                  <a:gd name="connsiteY3" fmla="*/ 0 h 235681"/>
                  <a:gd name="connsiteX4" fmla="*/ 97830 w 270857"/>
                  <a:gd name="connsiteY4" fmla="*/ 235681 h 235681"/>
                  <a:gd name="connsiteX5" fmla="*/ 173094 w 270857"/>
                  <a:gd name="connsiteY5" fmla="*/ 235681 h 235681"/>
                  <a:gd name="connsiteX6" fmla="*/ 270857 w 270857"/>
                  <a:gd name="connsiteY6" fmla="*/ 0 h 235681"/>
                  <a:gd name="connsiteX7" fmla="*/ 207540 w 270857"/>
                  <a:gd name="connsiteY7" fmla="*/ 0 h 235681"/>
                  <a:gd name="connsiteX8" fmla="*/ 137918 w 270857"/>
                  <a:gd name="connsiteY8" fmla="*/ 182187 h 235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57" h="235681">
                    <a:moveTo>
                      <a:pt x="137918" y="182187"/>
                    </a:moveTo>
                    <a:lnTo>
                      <a:pt x="134400" y="182187"/>
                    </a:lnTo>
                    <a:lnTo>
                      <a:pt x="63716" y="0"/>
                    </a:lnTo>
                    <a:lnTo>
                      <a:pt x="0" y="0"/>
                    </a:lnTo>
                    <a:lnTo>
                      <a:pt x="97830" y="235681"/>
                    </a:lnTo>
                    <a:lnTo>
                      <a:pt x="173094" y="235681"/>
                    </a:lnTo>
                    <a:lnTo>
                      <a:pt x="270857" y="0"/>
                    </a:lnTo>
                    <a:lnTo>
                      <a:pt x="207540" y="0"/>
                    </a:lnTo>
                    <a:lnTo>
                      <a:pt x="137918" y="182187"/>
                    </a:lnTo>
                    <a:close/>
                  </a:path>
                </a:pathLst>
              </a:custGeom>
              <a:grpFill/>
              <a:ln w="6629" cap="flat">
                <a:noFill/>
                <a:prstDash val="solid"/>
                <a:miter/>
              </a:ln>
            </p:spPr>
            <p:txBody>
              <a:bodyPr rtlCol="0" anchor="ctr"/>
              <a:lstStyle/>
              <a:p>
                <a:endParaRPr lang="lt-LT"/>
              </a:p>
            </p:txBody>
          </p:sp>
          <p:sp>
            <p:nvSpPr>
              <p:cNvPr id="18" name="Laisva forma: figūra 17">
                <a:extLst>
                  <a:ext uri="{FF2B5EF4-FFF2-40B4-BE49-F238E27FC236}">
                    <a16:creationId xmlns:a16="http://schemas.microsoft.com/office/drawing/2014/main" id="{B7931910-4CA6-2CA0-D2A8-83EBD37552FF}"/>
                  </a:ext>
                </a:extLst>
              </p:cNvPr>
              <p:cNvSpPr/>
              <p:nvPr/>
            </p:nvSpPr>
            <p:spPr>
              <a:xfrm>
                <a:off x="6140866" y="2554329"/>
                <a:ext cx="263822" cy="235681"/>
              </a:xfrm>
              <a:custGeom>
                <a:avLst/>
                <a:gdLst>
                  <a:gd name="connsiteX0" fmla="*/ 153315 w 263822"/>
                  <a:gd name="connsiteY0" fmla="*/ 68959 h 235681"/>
                  <a:gd name="connsiteX1" fmla="*/ 133670 w 263822"/>
                  <a:gd name="connsiteY1" fmla="*/ 100618 h 235681"/>
                  <a:gd name="connsiteX2" fmla="*/ 129754 w 263822"/>
                  <a:gd name="connsiteY2" fmla="*/ 100618 h 235681"/>
                  <a:gd name="connsiteX3" fmla="*/ 110042 w 263822"/>
                  <a:gd name="connsiteY3" fmla="*/ 68959 h 235681"/>
                  <a:gd name="connsiteX4" fmla="*/ 65043 w 263822"/>
                  <a:gd name="connsiteY4" fmla="*/ 0 h 235681"/>
                  <a:gd name="connsiteX5" fmla="*/ 0 w 263822"/>
                  <a:gd name="connsiteY5" fmla="*/ 0 h 235681"/>
                  <a:gd name="connsiteX6" fmla="*/ 104467 w 263822"/>
                  <a:gd name="connsiteY6" fmla="*/ 157762 h 235681"/>
                  <a:gd name="connsiteX7" fmla="*/ 104467 w 263822"/>
                  <a:gd name="connsiteY7" fmla="*/ 235681 h 235681"/>
                  <a:gd name="connsiteX8" fmla="*/ 157563 w 263822"/>
                  <a:gd name="connsiteY8" fmla="*/ 235681 h 235681"/>
                  <a:gd name="connsiteX9" fmla="*/ 157563 w 263822"/>
                  <a:gd name="connsiteY9" fmla="*/ 157762 h 235681"/>
                  <a:gd name="connsiteX10" fmla="*/ 263822 w 263822"/>
                  <a:gd name="connsiteY10" fmla="*/ 0 h 235681"/>
                  <a:gd name="connsiteX11" fmla="*/ 198381 w 263822"/>
                  <a:gd name="connsiteY11" fmla="*/ 0 h 235681"/>
                  <a:gd name="connsiteX12" fmla="*/ 153315 w 263822"/>
                  <a:gd name="connsiteY12" fmla="*/ 68959 h 235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3822" h="235681">
                    <a:moveTo>
                      <a:pt x="153315" y="68959"/>
                    </a:moveTo>
                    <a:lnTo>
                      <a:pt x="133670" y="100618"/>
                    </a:lnTo>
                    <a:lnTo>
                      <a:pt x="129754" y="100618"/>
                    </a:lnTo>
                    <a:lnTo>
                      <a:pt x="110042" y="68959"/>
                    </a:lnTo>
                    <a:lnTo>
                      <a:pt x="65043" y="0"/>
                    </a:lnTo>
                    <a:lnTo>
                      <a:pt x="0" y="0"/>
                    </a:lnTo>
                    <a:lnTo>
                      <a:pt x="104467" y="157762"/>
                    </a:lnTo>
                    <a:lnTo>
                      <a:pt x="104467" y="235681"/>
                    </a:lnTo>
                    <a:lnTo>
                      <a:pt x="157563" y="235681"/>
                    </a:lnTo>
                    <a:lnTo>
                      <a:pt x="157563" y="157762"/>
                    </a:lnTo>
                    <a:lnTo>
                      <a:pt x="263822" y="0"/>
                    </a:lnTo>
                    <a:lnTo>
                      <a:pt x="198381" y="0"/>
                    </a:lnTo>
                    <a:lnTo>
                      <a:pt x="153315" y="68959"/>
                    </a:lnTo>
                    <a:close/>
                  </a:path>
                </a:pathLst>
              </a:custGeom>
              <a:grpFill/>
              <a:ln w="6629" cap="flat">
                <a:noFill/>
                <a:prstDash val="solid"/>
                <a:miter/>
              </a:ln>
            </p:spPr>
            <p:txBody>
              <a:bodyPr rtlCol="0" anchor="ctr"/>
              <a:lstStyle/>
              <a:p>
                <a:endParaRPr lang="lt-LT"/>
              </a:p>
            </p:txBody>
          </p:sp>
          <p:sp>
            <p:nvSpPr>
              <p:cNvPr id="19" name="Laisva forma: figūra 18">
                <a:extLst>
                  <a:ext uri="{FF2B5EF4-FFF2-40B4-BE49-F238E27FC236}">
                    <a16:creationId xmlns:a16="http://schemas.microsoft.com/office/drawing/2014/main" id="{F6092D87-C970-B61B-4433-92055A249B75}"/>
                  </a:ext>
                </a:extLst>
              </p:cNvPr>
              <p:cNvSpPr/>
              <p:nvPr/>
            </p:nvSpPr>
            <p:spPr>
              <a:xfrm>
                <a:off x="6432829" y="2550878"/>
                <a:ext cx="218424" cy="242716"/>
              </a:xfrm>
              <a:custGeom>
                <a:avLst/>
                <a:gdLst>
                  <a:gd name="connsiteX0" fmla="*/ 5774 w 218424"/>
                  <a:gd name="connsiteY0" fmla="*/ 46393 h 242716"/>
                  <a:gd name="connsiteX1" fmla="*/ 0 w 218424"/>
                  <a:gd name="connsiteY1" fmla="*/ 72742 h 242716"/>
                  <a:gd name="connsiteX2" fmla="*/ 8097 w 218424"/>
                  <a:gd name="connsiteY2" fmla="*/ 105662 h 242716"/>
                  <a:gd name="connsiteX3" fmla="*/ 31128 w 218424"/>
                  <a:gd name="connsiteY3" fmla="*/ 127298 h 242716"/>
                  <a:gd name="connsiteX4" fmla="*/ 67167 w 218424"/>
                  <a:gd name="connsiteY4" fmla="*/ 138913 h 242716"/>
                  <a:gd name="connsiteX5" fmla="*/ 133272 w 218424"/>
                  <a:gd name="connsiteY5" fmla="*/ 148404 h 242716"/>
                  <a:gd name="connsiteX6" fmla="*/ 158426 w 218424"/>
                  <a:gd name="connsiteY6" fmla="*/ 156501 h 242716"/>
                  <a:gd name="connsiteX7" fmla="*/ 165660 w 218424"/>
                  <a:gd name="connsiteY7" fmla="*/ 172297 h 242716"/>
                  <a:gd name="connsiteX8" fmla="*/ 161413 w 218424"/>
                  <a:gd name="connsiteY8" fmla="*/ 184974 h 242716"/>
                  <a:gd name="connsiteX9" fmla="*/ 145948 w 218424"/>
                  <a:gd name="connsiteY9" fmla="*/ 192209 h 242716"/>
                  <a:gd name="connsiteX10" fmla="*/ 113560 w 218424"/>
                  <a:gd name="connsiteY10" fmla="*/ 194465 h 242716"/>
                  <a:gd name="connsiteX11" fmla="*/ 76990 w 218424"/>
                  <a:gd name="connsiteY11" fmla="*/ 191279 h 242716"/>
                  <a:gd name="connsiteX12" fmla="*/ 59601 w 218424"/>
                  <a:gd name="connsiteY12" fmla="*/ 181457 h 242716"/>
                  <a:gd name="connsiteX13" fmla="*/ 54822 w 218424"/>
                  <a:gd name="connsiteY13" fmla="*/ 163868 h 242716"/>
                  <a:gd name="connsiteX14" fmla="*/ 54822 w 218424"/>
                  <a:gd name="connsiteY14" fmla="*/ 157563 h 242716"/>
                  <a:gd name="connsiteX15" fmla="*/ 2057 w 218424"/>
                  <a:gd name="connsiteY15" fmla="*/ 157563 h 242716"/>
                  <a:gd name="connsiteX16" fmla="*/ 2057 w 218424"/>
                  <a:gd name="connsiteY16" fmla="*/ 159687 h 242716"/>
                  <a:gd name="connsiteX17" fmla="*/ 15066 w 218424"/>
                  <a:gd name="connsiteY17" fmla="*/ 205615 h 242716"/>
                  <a:gd name="connsiteX18" fmla="*/ 53030 w 218424"/>
                  <a:gd name="connsiteY18" fmla="*/ 233425 h 242716"/>
                  <a:gd name="connsiteX19" fmla="*/ 113560 w 218424"/>
                  <a:gd name="connsiteY19" fmla="*/ 242716 h 242716"/>
                  <a:gd name="connsiteX20" fmla="*/ 174090 w 218424"/>
                  <a:gd name="connsiteY20" fmla="*/ 232495 h 242716"/>
                  <a:gd name="connsiteX21" fmla="*/ 207872 w 218424"/>
                  <a:gd name="connsiteY21" fmla="*/ 205615 h 242716"/>
                  <a:gd name="connsiteX22" fmla="*/ 218425 w 218424"/>
                  <a:gd name="connsiteY22" fmla="*/ 169908 h 242716"/>
                  <a:gd name="connsiteX23" fmla="*/ 211390 w 218424"/>
                  <a:gd name="connsiteY23" fmla="*/ 140174 h 242716"/>
                  <a:gd name="connsiteX24" fmla="*/ 188691 w 218424"/>
                  <a:gd name="connsiteY24" fmla="*/ 117144 h 242716"/>
                  <a:gd name="connsiteX25" fmla="*/ 146679 w 218424"/>
                  <a:gd name="connsiteY25" fmla="*/ 103405 h 242716"/>
                  <a:gd name="connsiteX26" fmla="*/ 80574 w 218424"/>
                  <a:gd name="connsiteY26" fmla="*/ 92852 h 242716"/>
                  <a:gd name="connsiteX27" fmla="*/ 64778 w 218424"/>
                  <a:gd name="connsiteY27" fmla="*/ 88604 h 242716"/>
                  <a:gd name="connsiteX28" fmla="*/ 55950 w 218424"/>
                  <a:gd name="connsiteY28" fmla="*/ 81768 h 242716"/>
                  <a:gd name="connsiteX29" fmla="*/ 53163 w 218424"/>
                  <a:gd name="connsiteY29" fmla="*/ 70684 h 242716"/>
                  <a:gd name="connsiteX30" fmla="*/ 57742 w 218424"/>
                  <a:gd name="connsiteY30" fmla="*/ 58008 h 242716"/>
                  <a:gd name="connsiteX31" fmla="*/ 73074 w 218424"/>
                  <a:gd name="connsiteY31" fmla="*/ 50641 h 242716"/>
                  <a:gd name="connsiteX32" fmla="*/ 102808 w 218424"/>
                  <a:gd name="connsiteY32" fmla="*/ 48185 h 242716"/>
                  <a:gd name="connsiteX33" fmla="*/ 139046 w 218424"/>
                  <a:gd name="connsiteY33" fmla="*/ 51503 h 242716"/>
                  <a:gd name="connsiteX34" fmla="*/ 156435 w 218424"/>
                  <a:gd name="connsiteY34" fmla="*/ 61857 h 242716"/>
                  <a:gd name="connsiteX35" fmla="*/ 161214 w 218424"/>
                  <a:gd name="connsiteY35" fmla="*/ 80175 h 242716"/>
                  <a:gd name="connsiteX36" fmla="*/ 161214 w 218424"/>
                  <a:gd name="connsiteY36" fmla="*/ 85087 h 242716"/>
                  <a:gd name="connsiteX37" fmla="*/ 214310 w 218424"/>
                  <a:gd name="connsiteY37" fmla="*/ 85087 h 242716"/>
                  <a:gd name="connsiteX38" fmla="*/ 214310 w 218424"/>
                  <a:gd name="connsiteY38" fmla="*/ 82963 h 242716"/>
                  <a:gd name="connsiteX39" fmla="*/ 202695 w 218424"/>
                  <a:gd name="connsiteY39" fmla="*/ 39557 h 242716"/>
                  <a:gd name="connsiteX40" fmla="*/ 167718 w 218424"/>
                  <a:gd name="connsiteY40" fmla="*/ 10354 h 242716"/>
                  <a:gd name="connsiteX41" fmla="*/ 108117 w 218424"/>
                  <a:gd name="connsiteY41" fmla="*/ 0 h 242716"/>
                  <a:gd name="connsiteX42" fmla="*/ 57609 w 218424"/>
                  <a:gd name="connsiteY42" fmla="*/ 6305 h 242716"/>
                  <a:gd name="connsiteX43" fmla="*/ 24358 w 218424"/>
                  <a:gd name="connsiteY43" fmla="*/ 23031 h 242716"/>
                  <a:gd name="connsiteX44" fmla="*/ 5907 w 218424"/>
                  <a:gd name="connsiteY44" fmla="*/ 46393 h 24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18424" h="242716">
                    <a:moveTo>
                      <a:pt x="5774" y="46393"/>
                    </a:moveTo>
                    <a:cubicBezTo>
                      <a:pt x="1925" y="55087"/>
                      <a:pt x="0" y="63848"/>
                      <a:pt x="0" y="72742"/>
                    </a:cubicBezTo>
                    <a:cubicBezTo>
                      <a:pt x="0" y="85618"/>
                      <a:pt x="2721" y="96635"/>
                      <a:pt x="8097" y="105662"/>
                    </a:cubicBezTo>
                    <a:cubicBezTo>
                      <a:pt x="13473" y="114688"/>
                      <a:pt x="21172" y="121922"/>
                      <a:pt x="31128" y="127298"/>
                    </a:cubicBezTo>
                    <a:cubicBezTo>
                      <a:pt x="41083" y="132674"/>
                      <a:pt x="53096" y="136590"/>
                      <a:pt x="67167" y="138913"/>
                    </a:cubicBezTo>
                    <a:lnTo>
                      <a:pt x="133272" y="148404"/>
                    </a:lnTo>
                    <a:cubicBezTo>
                      <a:pt x="145218" y="150528"/>
                      <a:pt x="153581" y="153183"/>
                      <a:pt x="158426" y="156501"/>
                    </a:cubicBezTo>
                    <a:cubicBezTo>
                      <a:pt x="163205" y="159820"/>
                      <a:pt x="165660" y="165063"/>
                      <a:pt x="165660" y="172297"/>
                    </a:cubicBezTo>
                    <a:cubicBezTo>
                      <a:pt x="165660" y="177474"/>
                      <a:pt x="164267" y="181656"/>
                      <a:pt x="161413" y="184974"/>
                    </a:cubicBezTo>
                    <a:cubicBezTo>
                      <a:pt x="158625" y="188293"/>
                      <a:pt x="153448" y="190682"/>
                      <a:pt x="145948" y="192209"/>
                    </a:cubicBezTo>
                    <a:cubicBezTo>
                      <a:pt x="138449" y="193735"/>
                      <a:pt x="127630" y="194465"/>
                      <a:pt x="113560" y="194465"/>
                    </a:cubicBezTo>
                    <a:cubicBezTo>
                      <a:pt x="97631" y="194465"/>
                      <a:pt x="85419" y="193403"/>
                      <a:pt x="76990" y="191279"/>
                    </a:cubicBezTo>
                    <a:cubicBezTo>
                      <a:pt x="68561" y="189156"/>
                      <a:pt x="62720" y="185903"/>
                      <a:pt x="59601" y="181457"/>
                    </a:cubicBezTo>
                    <a:cubicBezTo>
                      <a:pt x="56415" y="177010"/>
                      <a:pt x="54822" y="171169"/>
                      <a:pt x="54822" y="163868"/>
                    </a:cubicBezTo>
                    <a:lnTo>
                      <a:pt x="54822" y="157563"/>
                    </a:lnTo>
                    <a:lnTo>
                      <a:pt x="2057" y="157563"/>
                    </a:lnTo>
                    <a:lnTo>
                      <a:pt x="2057" y="159687"/>
                    </a:lnTo>
                    <a:cubicBezTo>
                      <a:pt x="2057" y="178005"/>
                      <a:pt x="6371" y="193270"/>
                      <a:pt x="15066" y="205615"/>
                    </a:cubicBezTo>
                    <a:cubicBezTo>
                      <a:pt x="23761" y="217960"/>
                      <a:pt x="36371" y="227186"/>
                      <a:pt x="53030" y="233425"/>
                    </a:cubicBezTo>
                    <a:cubicBezTo>
                      <a:pt x="69689" y="239663"/>
                      <a:pt x="89866" y="242716"/>
                      <a:pt x="113560" y="242716"/>
                    </a:cubicBezTo>
                    <a:cubicBezTo>
                      <a:pt x="138382" y="242716"/>
                      <a:pt x="158559" y="239332"/>
                      <a:pt x="174090" y="232495"/>
                    </a:cubicBezTo>
                    <a:cubicBezTo>
                      <a:pt x="189620" y="225659"/>
                      <a:pt x="200837" y="216699"/>
                      <a:pt x="207872" y="205615"/>
                    </a:cubicBezTo>
                    <a:cubicBezTo>
                      <a:pt x="214907" y="194465"/>
                      <a:pt x="218425" y="182585"/>
                      <a:pt x="218425" y="169908"/>
                    </a:cubicBezTo>
                    <a:cubicBezTo>
                      <a:pt x="218425" y="159156"/>
                      <a:pt x="216102" y="149201"/>
                      <a:pt x="211390" y="140174"/>
                    </a:cubicBezTo>
                    <a:cubicBezTo>
                      <a:pt x="206677" y="131148"/>
                      <a:pt x="199111" y="123449"/>
                      <a:pt x="188691" y="117144"/>
                    </a:cubicBezTo>
                    <a:cubicBezTo>
                      <a:pt x="178271" y="110839"/>
                      <a:pt x="164267" y="106259"/>
                      <a:pt x="146679" y="103405"/>
                    </a:cubicBezTo>
                    <a:lnTo>
                      <a:pt x="80574" y="92852"/>
                    </a:lnTo>
                    <a:cubicBezTo>
                      <a:pt x="74003" y="91657"/>
                      <a:pt x="68760" y="90264"/>
                      <a:pt x="64778" y="88604"/>
                    </a:cubicBezTo>
                    <a:cubicBezTo>
                      <a:pt x="60795" y="86945"/>
                      <a:pt x="57875" y="84689"/>
                      <a:pt x="55950" y="81768"/>
                    </a:cubicBezTo>
                    <a:cubicBezTo>
                      <a:pt x="54092" y="78848"/>
                      <a:pt x="53163" y="75131"/>
                      <a:pt x="53163" y="70684"/>
                    </a:cubicBezTo>
                    <a:cubicBezTo>
                      <a:pt x="53163" y="65508"/>
                      <a:pt x="54689" y="61326"/>
                      <a:pt x="57742" y="58008"/>
                    </a:cubicBezTo>
                    <a:cubicBezTo>
                      <a:pt x="60795" y="54756"/>
                      <a:pt x="65906" y="52233"/>
                      <a:pt x="73074" y="50641"/>
                    </a:cubicBezTo>
                    <a:cubicBezTo>
                      <a:pt x="80242" y="48981"/>
                      <a:pt x="90131" y="48185"/>
                      <a:pt x="102808" y="48185"/>
                    </a:cubicBezTo>
                    <a:cubicBezTo>
                      <a:pt x="118537" y="48185"/>
                      <a:pt x="130617" y="49313"/>
                      <a:pt x="139046" y="51503"/>
                    </a:cubicBezTo>
                    <a:cubicBezTo>
                      <a:pt x="147475" y="53694"/>
                      <a:pt x="153316" y="57211"/>
                      <a:pt x="156435" y="61857"/>
                    </a:cubicBezTo>
                    <a:cubicBezTo>
                      <a:pt x="159621" y="66569"/>
                      <a:pt x="161214" y="72676"/>
                      <a:pt x="161214" y="80175"/>
                    </a:cubicBezTo>
                    <a:lnTo>
                      <a:pt x="161214" y="85087"/>
                    </a:lnTo>
                    <a:lnTo>
                      <a:pt x="214310" y="85087"/>
                    </a:lnTo>
                    <a:lnTo>
                      <a:pt x="214310" y="82963"/>
                    </a:lnTo>
                    <a:cubicBezTo>
                      <a:pt x="214310" y="66569"/>
                      <a:pt x="210460" y="52101"/>
                      <a:pt x="202695" y="39557"/>
                    </a:cubicBezTo>
                    <a:cubicBezTo>
                      <a:pt x="194930" y="27013"/>
                      <a:pt x="183315" y="17256"/>
                      <a:pt x="167718" y="10354"/>
                    </a:cubicBezTo>
                    <a:cubicBezTo>
                      <a:pt x="152121" y="3451"/>
                      <a:pt x="132276" y="0"/>
                      <a:pt x="108117" y="0"/>
                    </a:cubicBezTo>
                    <a:cubicBezTo>
                      <a:pt x="88206" y="0"/>
                      <a:pt x="71348" y="2124"/>
                      <a:pt x="57609" y="6305"/>
                    </a:cubicBezTo>
                    <a:cubicBezTo>
                      <a:pt x="43871" y="10553"/>
                      <a:pt x="32787" y="16128"/>
                      <a:pt x="24358" y="23031"/>
                    </a:cubicBezTo>
                    <a:cubicBezTo>
                      <a:pt x="15929" y="29933"/>
                      <a:pt x="9756" y="37765"/>
                      <a:pt x="5907" y="46393"/>
                    </a:cubicBezTo>
                    <a:close/>
                  </a:path>
                </a:pathLst>
              </a:custGeom>
              <a:grpFill/>
              <a:ln w="6629" cap="flat">
                <a:noFill/>
                <a:prstDash val="solid"/>
                <a:miter/>
              </a:ln>
            </p:spPr>
            <p:txBody>
              <a:bodyPr rtlCol="0" anchor="ctr"/>
              <a:lstStyle/>
              <a:p>
                <a:endParaRPr lang="lt-LT"/>
              </a:p>
            </p:txBody>
          </p:sp>
          <p:sp>
            <p:nvSpPr>
              <p:cNvPr id="20" name="Laisva forma: figūra 19">
                <a:extLst>
                  <a:ext uri="{FF2B5EF4-FFF2-40B4-BE49-F238E27FC236}">
                    <a16:creationId xmlns:a16="http://schemas.microsoft.com/office/drawing/2014/main" id="{069CFE8A-F5AA-9122-B3A1-B1ACBB892519}"/>
                  </a:ext>
                </a:extLst>
              </p:cNvPr>
              <p:cNvSpPr/>
              <p:nvPr/>
            </p:nvSpPr>
            <p:spPr>
              <a:xfrm>
                <a:off x="6688156" y="2554329"/>
                <a:ext cx="227982" cy="235681"/>
              </a:xfrm>
              <a:custGeom>
                <a:avLst/>
                <a:gdLst>
                  <a:gd name="connsiteX0" fmla="*/ 140373 w 227982"/>
                  <a:gd name="connsiteY0" fmla="*/ 235681 h 235681"/>
                  <a:gd name="connsiteX1" fmla="*/ 140373 w 227982"/>
                  <a:gd name="connsiteY1" fmla="*/ 47455 h 235681"/>
                  <a:gd name="connsiteX2" fmla="*/ 227982 w 227982"/>
                  <a:gd name="connsiteY2" fmla="*/ 47455 h 235681"/>
                  <a:gd name="connsiteX3" fmla="*/ 227982 w 227982"/>
                  <a:gd name="connsiteY3" fmla="*/ 0 h 235681"/>
                  <a:gd name="connsiteX4" fmla="*/ 140373 w 227982"/>
                  <a:gd name="connsiteY4" fmla="*/ 0 h 235681"/>
                  <a:gd name="connsiteX5" fmla="*/ 87609 w 227982"/>
                  <a:gd name="connsiteY5" fmla="*/ 0 h 235681"/>
                  <a:gd name="connsiteX6" fmla="*/ 0 w 227982"/>
                  <a:gd name="connsiteY6" fmla="*/ 0 h 235681"/>
                  <a:gd name="connsiteX7" fmla="*/ 0 w 227982"/>
                  <a:gd name="connsiteY7" fmla="*/ 47455 h 235681"/>
                  <a:gd name="connsiteX8" fmla="*/ 87609 w 227982"/>
                  <a:gd name="connsiteY8" fmla="*/ 47455 h 235681"/>
                  <a:gd name="connsiteX9" fmla="*/ 87609 w 227982"/>
                  <a:gd name="connsiteY9" fmla="*/ 235681 h 235681"/>
                  <a:gd name="connsiteX10" fmla="*/ 140373 w 227982"/>
                  <a:gd name="connsiteY10" fmla="*/ 235681 h 235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7982" h="235681">
                    <a:moveTo>
                      <a:pt x="140373" y="235681"/>
                    </a:moveTo>
                    <a:lnTo>
                      <a:pt x="140373" y="47455"/>
                    </a:lnTo>
                    <a:lnTo>
                      <a:pt x="227982" y="47455"/>
                    </a:lnTo>
                    <a:lnTo>
                      <a:pt x="227982" y="0"/>
                    </a:lnTo>
                    <a:lnTo>
                      <a:pt x="140373" y="0"/>
                    </a:lnTo>
                    <a:lnTo>
                      <a:pt x="87609" y="0"/>
                    </a:lnTo>
                    <a:lnTo>
                      <a:pt x="0" y="0"/>
                    </a:lnTo>
                    <a:lnTo>
                      <a:pt x="0" y="47455"/>
                    </a:lnTo>
                    <a:lnTo>
                      <a:pt x="87609" y="47455"/>
                    </a:lnTo>
                    <a:lnTo>
                      <a:pt x="87609" y="235681"/>
                    </a:lnTo>
                    <a:lnTo>
                      <a:pt x="140373" y="235681"/>
                    </a:lnTo>
                    <a:close/>
                  </a:path>
                </a:pathLst>
              </a:custGeom>
              <a:grpFill/>
              <a:ln w="6629" cap="flat">
                <a:noFill/>
                <a:prstDash val="solid"/>
                <a:miter/>
              </a:ln>
            </p:spPr>
            <p:txBody>
              <a:bodyPr rtlCol="0" anchor="ctr"/>
              <a:lstStyle/>
              <a:p>
                <a:endParaRPr lang="lt-LT"/>
              </a:p>
            </p:txBody>
          </p:sp>
          <p:sp>
            <p:nvSpPr>
              <p:cNvPr id="21" name="Laisva forma: figūra 20">
                <a:extLst>
                  <a:ext uri="{FF2B5EF4-FFF2-40B4-BE49-F238E27FC236}">
                    <a16:creationId xmlns:a16="http://schemas.microsoft.com/office/drawing/2014/main" id="{1852230C-DFBB-07C5-19AC-E268CF2F616B}"/>
                  </a:ext>
                </a:extLst>
              </p:cNvPr>
              <p:cNvSpPr/>
              <p:nvPr/>
            </p:nvSpPr>
            <p:spPr>
              <a:xfrm>
                <a:off x="6941824" y="2554329"/>
                <a:ext cx="263822" cy="235681"/>
              </a:xfrm>
              <a:custGeom>
                <a:avLst/>
                <a:gdLst>
                  <a:gd name="connsiteX0" fmla="*/ 157563 w 263822"/>
                  <a:gd name="connsiteY0" fmla="*/ 235681 h 235681"/>
                  <a:gd name="connsiteX1" fmla="*/ 157563 w 263822"/>
                  <a:gd name="connsiteY1" fmla="*/ 157762 h 235681"/>
                  <a:gd name="connsiteX2" fmla="*/ 263822 w 263822"/>
                  <a:gd name="connsiteY2" fmla="*/ 0 h 235681"/>
                  <a:gd name="connsiteX3" fmla="*/ 198381 w 263822"/>
                  <a:gd name="connsiteY3" fmla="*/ 0 h 235681"/>
                  <a:gd name="connsiteX4" fmla="*/ 153316 w 263822"/>
                  <a:gd name="connsiteY4" fmla="*/ 68959 h 235681"/>
                  <a:gd name="connsiteX5" fmla="*/ 133670 w 263822"/>
                  <a:gd name="connsiteY5" fmla="*/ 100618 h 235681"/>
                  <a:gd name="connsiteX6" fmla="*/ 129754 w 263822"/>
                  <a:gd name="connsiteY6" fmla="*/ 100618 h 235681"/>
                  <a:gd name="connsiteX7" fmla="*/ 110042 w 263822"/>
                  <a:gd name="connsiteY7" fmla="*/ 68959 h 235681"/>
                  <a:gd name="connsiteX8" fmla="*/ 65043 w 263822"/>
                  <a:gd name="connsiteY8" fmla="*/ 0 h 235681"/>
                  <a:gd name="connsiteX9" fmla="*/ 0 w 263822"/>
                  <a:gd name="connsiteY9" fmla="*/ 0 h 235681"/>
                  <a:gd name="connsiteX10" fmla="*/ 104467 w 263822"/>
                  <a:gd name="connsiteY10" fmla="*/ 157762 h 235681"/>
                  <a:gd name="connsiteX11" fmla="*/ 104467 w 263822"/>
                  <a:gd name="connsiteY11" fmla="*/ 235681 h 235681"/>
                  <a:gd name="connsiteX12" fmla="*/ 157563 w 263822"/>
                  <a:gd name="connsiteY12" fmla="*/ 235681 h 235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3822" h="235681">
                    <a:moveTo>
                      <a:pt x="157563" y="235681"/>
                    </a:moveTo>
                    <a:lnTo>
                      <a:pt x="157563" y="157762"/>
                    </a:lnTo>
                    <a:lnTo>
                      <a:pt x="263822" y="0"/>
                    </a:lnTo>
                    <a:lnTo>
                      <a:pt x="198381" y="0"/>
                    </a:lnTo>
                    <a:lnTo>
                      <a:pt x="153316" y="68959"/>
                    </a:lnTo>
                    <a:lnTo>
                      <a:pt x="133670" y="100618"/>
                    </a:lnTo>
                    <a:lnTo>
                      <a:pt x="129754" y="100618"/>
                    </a:lnTo>
                    <a:lnTo>
                      <a:pt x="110042" y="68959"/>
                    </a:lnTo>
                    <a:lnTo>
                      <a:pt x="65043" y="0"/>
                    </a:lnTo>
                    <a:lnTo>
                      <a:pt x="0" y="0"/>
                    </a:lnTo>
                    <a:lnTo>
                      <a:pt x="104467" y="157762"/>
                    </a:lnTo>
                    <a:lnTo>
                      <a:pt x="104467" y="235681"/>
                    </a:lnTo>
                    <a:lnTo>
                      <a:pt x="157563" y="235681"/>
                    </a:lnTo>
                    <a:close/>
                  </a:path>
                </a:pathLst>
              </a:custGeom>
              <a:grpFill/>
              <a:ln w="6629" cap="flat">
                <a:noFill/>
                <a:prstDash val="solid"/>
                <a:miter/>
              </a:ln>
            </p:spPr>
            <p:txBody>
              <a:bodyPr rtlCol="0" anchor="ctr"/>
              <a:lstStyle/>
              <a:p>
                <a:endParaRPr lang="lt-LT"/>
              </a:p>
            </p:txBody>
          </p:sp>
          <p:sp>
            <p:nvSpPr>
              <p:cNvPr id="22" name="Laisva forma: figūra 21">
                <a:extLst>
                  <a:ext uri="{FF2B5EF4-FFF2-40B4-BE49-F238E27FC236}">
                    <a16:creationId xmlns:a16="http://schemas.microsoft.com/office/drawing/2014/main" id="{6A06536F-95AA-77F0-0AFD-32F415B76A2D}"/>
                  </a:ext>
                </a:extLst>
              </p:cNvPr>
              <p:cNvSpPr/>
              <p:nvPr/>
            </p:nvSpPr>
            <p:spPr>
              <a:xfrm>
                <a:off x="7240424" y="2554329"/>
                <a:ext cx="299396" cy="235681"/>
              </a:xfrm>
              <a:custGeom>
                <a:avLst/>
                <a:gdLst>
                  <a:gd name="connsiteX0" fmla="*/ 181523 w 299396"/>
                  <a:gd name="connsiteY0" fmla="*/ 221611 h 235681"/>
                  <a:gd name="connsiteX1" fmla="*/ 230770 w 299396"/>
                  <a:gd name="connsiteY1" fmla="*/ 116082 h 235681"/>
                  <a:gd name="connsiteX2" fmla="*/ 244509 w 299396"/>
                  <a:gd name="connsiteY2" fmla="*/ 79180 h 235681"/>
                  <a:gd name="connsiteX3" fmla="*/ 248358 w 299396"/>
                  <a:gd name="connsiteY3" fmla="*/ 79180 h 235681"/>
                  <a:gd name="connsiteX4" fmla="*/ 246633 w 299396"/>
                  <a:gd name="connsiteY4" fmla="*/ 116082 h 235681"/>
                  <a:gd name="connsiteX5" fmla="*/ 246633 w 299396"/>
                  <a:gd name="connsiteY5" fmla="*/ 235681 h 235681"/>
                  <a:gd name="connsiteX6" fmla="*/ 299397 w 299396"/>
                  <a:gd name="connsiteY6" fmla="*/ 235681 h 235681"/>
                  <a:gd name="connsiteX7" fmla="*/ 299397 w 299396"/>
                  <a:gd name="connsiteY7" fmla="*/ 0 h 235681"/>
                  <a:gd name="connsiteX8" fmla="*/ 227584 w 299396"/>
                  <a:gd name="connsiteY8" fmla="*/ 0 h 235681"/>
                  <a:gd name="connsiteX9" fmla="*/ 174156 w 299396"/>
                  <a:gd name="connsiteY9" fmla="*/ 116082 h 235681"/>
                  <a:gd name="connsiteX10" fmla="*/ 152652 w 299396"/>
                  <a:gd name="connsiteY10" fmla="*/ 171302 h 235681"/>
                  <a:gd name="connsiteX11" fmla="*/ 148802 w 299396"/>
                  <a:gd name="connsiteY11" fmla="*/ 171302 h 235681"/>
                  <a:gd name="connsiteX12" fmla="*/ 126635 w 299396"/>
                  <a:gd name="connsiteY12" fmla="*/ 116082 h 235681"/>
                  <a:gd name="connsiteX13" fmla="*/ 71415 w 299396"/>
                  <a:gd name="connsiteY13" fmla="*/ 0 h 235681"/>
                  <a:gd name="connsiteX14" fmla="*/ 0 w 299396"/>
                  <a:gd name="connsiteY14" fmla="*/ 0 h 235681"/>
                  <a:gd name="connsiteX15" fmla="*/ 0 w 299396"/>
                  <a:gd name="connsiteY15" fmla="*/ 235681 h 235681"/>
                  <a:gd name="connsiteX16" fmla="*/ 52765 w 299396"/>
                  <a:gd name="connsiteY16" fmla="*/ 235681 h 235681"/>
                  <a:gd name="connsiteX17" fmla="*/ 52765 w 299396"/>
                  <a:gd name="connsiteY17" fmla="*/ 116082 h 235681"/>
                  <a:gd name="connsiteX18" fmla="*/ 50641 w 299396"/>
                  <a:gd name="connsiteY18" fmla="*/ 79180 h 235681"/>
                  <a:gd name="connsiteX19" fmla="*/ 54556 w 299396"/>
                  <a:gd name="connsiteY19" fmla="*/ 79180 h 235681"/>
                  <a:gd name="connsiteX20" fmla="*/ 68229 w 299396"/>
                  <a:gd name="connsiteY20" fmla="*/ 116082 h 235681"/>
                  <a:gd name="connsiteX21" fmla="*/ 117476 w 299396"/>
                  <a:gd name="connsiteY21" fmla="*/ 221611 h 235681"/>
                  <a:gd name="connsiteX22" fmla="*/ 181523 w 299396"/>
                  <a:gd name="connsiteY22" fmla="*/ 221611 h 235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9396" h="235681">
                    <a:moveTo>
                      <a:pt x="181523" y="221611"/>
                    </a:moveTo>
                    <a:lnTo>
                      <a:pt x="230770" y="116082"/>
                    </a:lnTo>
                    <a:lnTo>
                      <a:pt x="244509" y="79180"/>
                    </a:lnTo>
                    <a:lnTo>
                      <a:pt x="248358" y="79180"/>
                    </a:lnTo>
                    <a:lnTo>
                      <a:pt x="246633" y="116082"/>
                    </a:lnTo>
                    <a:lnTo>
                      <a:pt x="246633" y="235681"/>
                    </a:lnTo>
                    <a:lnTo>
                      <a:pt x="299397" y="235681"/>
                    </a:lnTo>
                    <a:lnTo>
                      <a:pt x="299397" y="0"/>
                    </a:lnTo>
                    <a:lnTo>
                      <a:pt x="227584" y="0"/>
                    </a:lnTo>
                    <a:lnTo>
                      <a:pt x="174156" y="116082"/>
                    </a:lnTo>
                    <a:lnTo>
                      <a:pt x="152652" y="171302"/>
                    </a:lnTo>
                    <a:lnTo>
                      <a:pt x="148802" y="171302"/>
                    </a:lnTo>
                    <a:lnTo>
                      <a:pt x="126635" y="116082"/>
                    </a:lnTo>
                    <a:lnTo>
                      <a:pt x="71415" y="0"/>
                    </a:lnTo>
                    <a:lnTo>
                      <a:pt x="0" y="0"/>
                    </a:lnTo>
                    <a:lnTo>
                      <a:pt x="0" y="235681"/>
                    </a:lnTo>
                    <a:lnTo>
                      <a:pt x="52765" y="235681"/>
                    </a:lnTo>
                    <a:lnTo>
                      <a:pt x="52765" y="116082"/>
                    </a:lnTo>
                    <a:lnTo>
                      <a:pt x="50641" y="79180"/>
                    </a:lnTo>
                    <a:lnTo>
                      <a:pt x="54556" y="79180"/>
                    </a:lnTo>
                    <a:lnTo>
                      <a:pt x="68229" y="116082"/>
                    </a:lnTo>
                    <a:lnTo>
                      <a:pt x="117476" y="221611"/>
                    </a:lnTo>
                    <a:lnTo>
                      <a:pt x="181523" y="221611"/>
                    </a:lnTo>
                    <a:close/>
                  </a:path>
                </a:pathLst>
              </a:custGeom>
              <a:grpFill/>
              <a:ln w="6629" cap="flat">
                <a:noFill/>
                <a:prstDash val="solid"/>
                <a:miter/>
              </a:ln>
            </p:spPr>
            <p:txBody>
              <a:bodyPr rtlCol="0" anchor="ctr"/>
              <a:lstStyle/>
              <a:p>
                <a:endParaRPr lang="lt-LT"/>
              </a:p>
            </p:txBody>
          </p:sp>
          <p:sp>
            <p:nvSpPr>
              <p:cNvPr id="23" name="Laisva forma: figūra 22">
                <a:extLst>
                  <a:ext uri="{FF2B5EF4-FFF2-40B4-BE49-F238E27FC236}">
                    <a16:creationId xmlns:a16="http://schemas.microsoft.com/office/drawing/2014/main" id="{254C7A1C-CA25-4B63-2730-BC7E46C71F2B}"/>
                  </a:ext>
                </a:extLst>
              </p:cNvPr>
              <p:cNvSpPr/>
              <p:nvPr/>
            </p:nvSpPr>
            <p:spPr>
              <a:xfrm>
                <a:off x="7586944" y="2550878"/>
                <a:ext cx="254663" cy="242650"/>
              </a:xfrm>
              <a:custGeom>
                <a:avLst/>
                <a:gdLst>
                  <a:gd name="connsiteX0" fmla="*/ 239199 w 254663"/>
                  <a:gd name="connsiteY0" fmla="*/ 185505 h 242650"/>
                  <a:gd name="connsiteX1" fmla="*/ 254663 w 254663"/>
                  <a:gd name="connsiteY1" fmla="*/ 121325 h 242650"/>
                  <a:gd name="connsiteX2" fmla="*/ 239199 w 254663"/>
                  <a:gd name="connsiteY2" fmla="*/ 57145 h 242650"/>
                  <a:gd name="connsiteX3" fmla="*/ 195262 w 254663"/>
                  <a:gd name="connsiteY3" fmla="*/ 14933 h 242650"/>
                  <a:gd name="connsiteX4" fmla="*/ 126634 w 254663"/>
                  <a:gd name="connsiteY4" fmla="*/ 0 h 242650"/>
                  <a:gd name="connsiteX5" fmla="*/ 59269 w 254663"/>
                  <a:gd name="connsiteY5" fmla="*/ 14933 h 242650"/>
                  <a:gd name="connsiteX6" fmla="*/ 15332 w 254663"/>
                  <a:gd name="connsiteY6" fmla="*/ 57145 h 242650"/>
                  <a:gd name="connsiteX7" fmla="*/ 0 w 254663"/>
                  <a:gd name="connsiteY7" fmla="*/ 121325 h 242650"/>
                  <a:gd name="connsiteX8" fmla="*/ 15332 w 254663"/>
                  <a:gd name="connsiteY8" fmla="*/ 185505 h 242650"/>
                  <a:gd name="connsiteX9" fmla="*/ 59269 w 254663"/>
                  <a:gd name="connsiteY9" fmla="*/ 227717 h 242650"/>
                  <a:gd name="connsiteX10" fmla="*/ 126634 w 254663"/>
                  <a:gd name="connsiteY10" fmla="*/ 242650 h 242650"/>
                  <a:gd name="connsiteX11" fmla="*/ 195262 w 254663"/>
                  <a:gd name="connsiteY11" fmla="*/ 227717 h 242650"/>
                  <a:gd name="connsiteX12" fmla="*/ 239199 w 254663"/>
                  <a:gd name="connsiteY12" fmla="*/ 185505 h 242650"/>
                  <a:gd name="connsiteX13" fmla="*/ 168315 w 254663"/>
                  <a:gd name="connsiteY13" fmla="*/ 185173 h 242650"/>
                  <a:gd name="connsiteX14" fmla="*/ 126634 w 254663"/>
                  <a:gd name="connsiteY14" fmla="*/ 192009 h 242650"/>
                  <a:gd name="connsiteX15" fmla="*/ 85485 w 254663"/>
                  <a:gd name="connsiteY15" fmla="*/ 185173 h 242650"/>
                  <a:gd name="connsiteX16" fmla="*/ 62985 w 254663"/>
                  <a:gd name="connsiteY16" fmla="*/ 162807 h 242650"/>
                  <a:gd name="connsiteX17" fmla="*/ 55950 w 254663"/>
                  <a:gd name="connsiteY17" fmla="*/ 121325 h 242650"/>
                  <a:gd name="connsiteX18" fmla="*/ 62985 w 254663"/>
                  <a:gd name="connsiteY18" fmla="*/ 79644 h 242650"/>
                  <a:gd name="connsiteX19" fmla="*/ 85485 w 254663"/>
                  <a:gd name="connsiteY19" fmla="*/ 57477 h 242650"/>
                  <a:gd name="connsiteX20" fmla="*/ 126634 w 254663"/>
                  <a:gd name="connsiteY20" fmla="*/ 50641 h 242650"/>
                  <a:gd name="connsiteX21" fmla="*/ 168315 w 254663"/>
                  <a:gd name="connsiteY21" fmla="*/ 57477 h 242650"/>
                  <a:gd name="connsiteX22" fmla="*/ 191147 w 254663"/>
                  <a:gd name="connsiteY22" fmla="*/ 79644 h 242650"/>
                  <a:gd name="connsiteX23" fmla="*/ 198381 w 254663"/>
                  <a:gd name="connsiteY23" fmla="*/ 121325 h 242650"/>
                  <a:gd name="connsiteX24" fmla="*/ 191147 w 254663"/>
                  <a:gd name="connsiteY24" fmla="*/ 162807 h 242650"/>
                  <a:gd name="connsiteX25" fmla="*/ 168315 w 254663"/>
                  <a:gd name="connsiteY25" fmla="*/ 185173 h 24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54663" h="242650">
                    <a:moveTo>
                      <a:pt x="239199" y="185505"/>
                    </a:moveTo>
                    <a:cubicBezTo>
                      <a:pt x="249486" y="167320"/>
                      <a:pt x="254663" y="145948"/>
                      <a:pt x="254663" y="121325"/>
                    </a:cubicBezTo>
                    <a:cubicBezTo>
                      <a:pt x="254663" y="96702"/>
                      <a:pt x="249486" y="75330"/>
                      <a:pt x="239199" y="57145"/>
                    </a:cubicBezTo>
                    <a:cubicBezTo>
                      <a:pt x="228845" y="38959"/>
                      <a:pt x="214243" y="24889"/>
                      <a:pt x="195262" y="14933"/>
                    </a:cubicBezTo>
                    <a:cubicBezTo>
                      <a:pt x="176280" y="4978"/>
                      <a:pt x="153382" y="0"/>
                      <a:pt x="126634" y="0"/>
                    </a:cubicBezTo>
                    <a:cubicBezTo>
                      <a:pt x="99887" y="0"/>
                      <a:pt x="78383" y="4978"/>
                      <a:pt x="59269" y="14933"/>
                    </a:cubicBezTo>
                    <a:cubicBezTo>
                      <a:pt x="40154" y="24889"/>
                      <a:pt x="25486" y="38959"/>
                      <a:pt x="15332" y="57145"/>
                    </a:cubicBezTo>
                    <a:cubicBezTo>
                      <a:pt x="5110" y="75330"/>
                      <a:pt x="0" y="96702"/>
                      <a:pt x="0" y="121325"/>
                    </a:cubicBezTo>
                    <a:cubicBezTo>
                      <a:pt x="0" y="145948"/>
                      <a:pt x="5110" y="167320"/>
                      <a:pt x="15332" y="185505"/>
                    </a:cubicBezTo>
                    <a:cubicBezTo>
                      <a:pt x="25552" y="203691"/>
                      <a:pt x="40220" y="217761"/>
                      <a:pt x="59269" y="227717"/>
                    </a:cubicBezTo>
                    <a:cubicBezTo>
                      <a:pt x="78383" y="237672"/>
                      <a:pt x="100817" y="242650"/>
                      <a:pt x="126634" y="242650"/>
                    </a:cubicBezTo>
                    <a:cubicBezTo>
                      <a:pt x="152453" y="242650"/>
                      <a:pt x="176213" y="237672"/>
                      <a:pt x="195262" y="227717"/>
                    </a:cubicBezTo>
                    <a:cubicBezTo>
                      <a:pt x="214243" y="217761"/>
                      <a:pt x="228911" y="203691"/>
                      <a:pt x="239199" y="185505"/>
                    </a:cubicBezTo>
                    <a:close/>
                    <a:moveTo>
                      <a:pt x="168315" y="185173"/>
                    </a:moveTo>
                    <a:cubicBezTo>
                      <a:pt x="157895" y="189753"/>
                      <a:pt x="143957" y="192009"/>
                      <a:pt x="126634" y="192009"/>
                    </a:cubicBezTo>
                    <a:cubicBezTo>
                      <a:pt x="109312" y="192009"/>
                      <a:pt x="95772" y="189753"/>
                      <a:pt x="85485" y="185173"/>
                    </a:cubicBezTo>
                    <a:cubicBezTo>
                      <a:pt x="75131" y="180594"/>
                      <a:pt x="67631" y="173160"/>
                      <a:pt x="62985" y="162807"/>
                    </a:cubicBezTo>
                    <a:cubicBezTo>
                      <a:pt x="58273" y="152519"/>
                      <a:pt x="55950" y="138648"/>
                      <a:pt x="55950" y="121325"/>
                    </a:cubicBezTo>
                    <a:cubicBezTo>
                      <a:pt x="55950" y="104002"/>
                      <a:pt x="58273" y="89865"/>
                      <a:pt x="62985" y="79644"/>
                    </a:cubicBezTo>
                    <a:cubicBezTo>
                      <a:pt x="67698" y="69423"/>
                      <a:pt x="75197" y="62056"/>
                      <a:pt x="85485" y="57477"/>
                    </a:cubicBezTo>
                    <a:cubicBezTo>
                      <a:pt x="95772" y="52897"/>
                      <a:pt x="109511" y="50641"/>
                      <a:pt x="126634" y="50641"/>
                    </a:cubicBezTo>
                    <a:cubicBezTo>
                      <a:pt x="143758" y="50641"/>
                      <a:pt x="157895" y="52897"/>
                      <a:pt x="168315" y="57477"/>
                    </a:cubicBezTo>
                    <a:cubicBezTo>
                      <a:pt x="178735" y="62056"/>
                      <a:pt x="186368" y="69423"/>
                      <a:pt x="191147" y="79644"/>
                    </a:cubicBezTo>
                    <a:cubicBezTo>
                      <a:pt x="195925" y="89865"/>
                      <a:pt x="198381" y="103737"/>
                      <a:pt x="198381" y="121325"/>
                    </a:cubicBezTo>
                    <a:cubicBezTo>
                      <a:pt x="198381" y="138913"/>
                      <a:pt x="195992" y="152519"/>
                      <a:pt x="191147" y="162807"/>
                    </a:cubicBezTo>
                    <a:cubicBezTo>
                      <a:pt x="186368" y="173160"/>
                      <a:pt x="178735" y="180594"/>
                      <a:pt x="168315" y="185173"/>
                    </a:cubicBezTo>
                    <a:close/>
                  </a:path>
                </a:pathLst>
              </a:custGeom>
              <a:grpFill/>
              <a:ln w="6629" cap="flat">
                <a:noFill/>
                <a:prstDash val="solid"/>
                <a:miter/>
              </a:ln>
            </p:spPr>
            <p:txBody>
              <a:bodyPr rtlCol="0" anchor="ctr"/>
              <a:lstStyle/>
              <a:p>
                <a:endParaRPr lang="lt-LT"/>
              </a:p>
            </p:txBody>
          </p:sp>
          <p:sp>
            <p:nvSpPr>
              <p:cNvPr id="24" name="Laisva forma: figūra 23">
                <a:extLst>
                  <a:ext uri="{FF2B5EF4-FFF2-40B4-BE49-F238E27FC236}">
                    <a16:creationId xmlns:a16="http://schemas.microsoft.com/office/drawing/2014/main" id="{DBDD27C6-3293-F780-2FAD-BA110DFA23AC}"/>
                  </a:ext>
                </a:extLst>
              </p:cNvPr>
              <p:cNvSpPr/>
              <p:nvPr/>
            </p:nvSpPr>
            <p:spPr>
              <a:xfrm>
                <a:off x="5857863" y="2912729"/>
                <a:ext cx="237473" cy="235681"/>
              </a:xfrm>
              <a:custGeom>
                <a:avLst/>
                <a:gdLst>
                  <a:gd name="connsiteX0" fmla="*/ 174156 w 237473"/>
                  <a:gd name="connsiteY0" fmla="*/ 0 h 235681"/>
                  <a:gd name="connsiteX1" fmla="*/ 111502 w 237473"/>
                  <a:gd name="connsiteY1" fmla="*/ 93582 h 235681"/>
                  <a:gd name="connsiteX2" fmla="*/ 52765 w 237473"/>
                  <a:gd name="connsiteY2" fmla="*/ 93582 h 235681"/>
                  <a:gd name="connsiteX3" fmla="*/ 52765 w 237473"/>
                  <a:gd name="connsiteY3" fmla="*/ 0 h 235681"/>
                  <a:gd name="connsiteX4" fmla="*/ 0 w 237473"/>
                  <a:gd name="connsiteY4" fmla="*/ 0 h 235681"/>
                  <a:gd name="connsiteX5" fmla="*/ 0 w 237473"/>
                  <a:gd name="connsiteY5" fmla="*/ 235681 h 235681"/>
                  <a:gd name="connsiteX6" fmla="*/ 52765 w 237473"/>
                  <a:gd name="connsiteY6" fmla="*/ 235681 h 235681"/>
                  <a:gd name="connsiteX7" fmla="*/ 52765 w 237473"/>
                  <a:gd name="connsiteY7" fmla="*/ 144953 h 235681"/>
                  <a:gd name="connsiteX8" fmla="*/ 112232 w 237473"/>
                  <a:gd name="connsiteY8" fmla="*/ 144953 h 235681"/>
                  <a:gd name="connsiteX9" fmla="*/ 173094 w 237473"/>
                  <a:gd name="connsiteY9" fmla="*/ 235681 h 235681"/>
                  <a:gd name="connsiteX10" fmla="*/ 236411 w 237473"/>
                  <a:gd name="connsiteY10" fmla="*/ 235681 h 235681"/>
                  <a:gd name="connsiteX11" fmla="*/ 155506 w 237473"/>
                  <a:gd name="connsiteY11" fmla="*/ 116082 h 235681"/>
                  <a:gd name="connsiteX12" fmla="*/ 237473 w 237473"/>
                  <a:gd name="connsiteY12" fmla="*/ 0 h 235681"/>
                  <a:gd name="connsiteX13" fmla="*/ 174156 w 237473"/>
                  <a:gd name="connsiteY13" fmla="*/ 0 h 235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473" h="235681">
                    <a:moveTo>
                      <a:pt x="174156" y="0"/>
                    </a:moveTo>
                    <a:lnTo>
                      <a:pt x="111502" y="93582"/>
                    </a:lnTo>
                    <a:lnTo>
                      <a:pt x="52765" y="93582"/>
                    </a:lnTo>
                    <a:lnTo>
                      <a:pt x="52765" y="0"/>
                    </a:lnTo>
                    <a:lnTo>
                      <a:pt x="0" y="0"/>
                    </a:lnTo>
                    <a:lnTo>
                      <a:pt x="0" y="235681"/>
                    </a:lnTo>
                    <a:lnTo>
                      <a:pt x="52765" y="235681"/>
                    </a:lnTo>
                    <a:lnTo>
                      <a:pt x="52765" y="144953"/>
                    </a:lnTo>
                    <a:lnTo>
                      <a:pt x="112232" y="144953"/>
                    </a:lnTo>
                    <a:lnTo>
                      <a:pt x="173094" y="235681"/>
                    </a:lnTo>
                    <a:lnTo>
                      <a:pt x="236411" y="235681"/>
                    </a:lnTo>
                    <a:lnTo>
                      <a:pt x="155506" y="116082"/>
                    </a:lnTo>
                    <a:lnTo>
                      <a:pt x="237473" y="0"/>
                    </a:lnTo>
                    <a:lnTo>
                      <a:pt x="174156" y="0"/>
                    </a:lnTo>
                    <a:close/>
                  </a:path>
                </a:pathLst>
              </a:custGeom>
              <a:grpFill/>
              <a:ln w="6629" cap="flat">
                <a:noFill/>
                <a:prstDash val="solid"/>
                <a:miter/>
              </a:ln>
            </p:spPr>
            <p:txBody>
              <a:bodyPr rtlCol="0" anchor="ctr"/>
              <a:lstStyle/>
              <a:p>
                <a:endParaRPr lang="lt-LT"/>
              </a:p>
            </p:txBody>
          </p:sp>
          <p:sp>
            <p:nvSpPr>
              <p:cNvPr id="25" name="Laisva forma: figūra 24">
                <a:extLst>
                  <a:ext uri="{FF2B5EF4-FFF2-40B4-BE49-F238E27FC236}">
                    <a16:creationId xmlns:a16="http://schemas.microsoft.com/office/drawing/2014/main" id="{B3FB360B-647C-0449-47D5-549222F91DDE}"/>
                  </a:ext>
                </a:extLst>
              </p:cNvPr>
              <p:cNvSpPr/>
              <p:nvPr/>
            </p:nvSpPr>
            <p:spPr>
              <a:xfrm>
                <a:off x="6127990" y="2909211"/>
                <a:ext cx="254663" cy="242650"/>
              </a:xfrm>
              <a:custGeom>
                <a:avLst/>
                <a:gdLst>
                  <a:gd name="connsiteX0" fmla="*/ 195262 w 254663"/>
                  <a:gd name="connsiteY0" fmla="*/ 14933 h 242650"/>
                  <a:gd name="connsiteX1" fmla="*/ 126635 w 254663"/>
                  <a:gd name="connsiteY1" fmla="*/ 0 h 242650"/>
                  <a:gd name="connsiteX2" fmla="*/ 59269 w 254663"/>
                  <a:gd name="connsiteY2" fmla="*/ 14933 h 242650"/>
                  <a:gd name="connsiteX3" fmla="*/ 15332 w 254663"/>
                  <a:gd name="connsiteY3" fmla="*/ 57145 h 242650"/>
                  <a:gd name="connsiteX4" fmla="*/ 0 w 254663"/>
                  <a:gd name="connsiteY4" fmla="*/ 121325 h 242650"/>
                  <a:gd name="connsiteX5" fmla="*/ 15332 w 254663"/>
                  <a:gd name="connsiteY5" fmla="*/ 185505 h 242650"/>
                  <a:gd name="connsiteX6" fmla="*/ 59269 w 254663"/>
                  <a:gd name="connsiteY6" fmla="*/ 227717 h 242650"/>
                  <a:gd name="connsiteX7" fmla="*/ 126635 w 254663"/>
                  <a:gd name="connsiteY7" fmla="*/ 242650 h 242650"/>
                  <a:gd name="connsiteX8" fmla="*/ 195262 w 254663"/>
                  <a:gd name="connsiteY8" fmla="*/ 227717 h 242650"/>
                  <a:gd name="connsiteX9" fmla="*/ 239199 w 254663"/>
                  <a:gd name="connsiteY9" fmla="*/ 185505 h 242650"/>
                  <a:gd name="connsiteX10" fmla="*/ 254663 w 254663"/>
                  <a:gd name="connsiteY10" fmla="*/ 121325 h 242650"/>
                  <a:gd name="connsiteX11" fmla="*/ 239199 w 254663"/>
                  <a:gd name="connsiteY11" fmla="*/ 57145 h 242650"/>
                  <a:gd name="connsiteX12" fmla="*/ 195262 w 254663"/>
                  <a:gd name="connsiteY12" fmla="*/ 14933 h 242650"/>
                  <a:gd name="connsiteX13" fmla="*/ 191213 w 254663"/>
                  <a:gd name="connsiteY13" fmla="*/ 162873 h 242650"/>
                  <a:gd name="connsiteX14" fmla="*/ 168382 w 254663"/>
                  <a:gd name="connsiteY14" fmla="*/ 185240 h 242650"/>
                  <a:gd name="connsiteX15" fmla="*/ 126701 w 254663"/>
                  <a:gd name="connsiteY15" fmla="*/ 192076 h 242650"/>
                  <a:gd name="connsiteX16" fmla="*/ 85551 w 254663"/>
                  <a:gd name="connsiteY16" fmla="*/ 185240 h 242650"/>
                  <a:gd name="connsiteX17" fmla="*/ 63052 w 254663"/>
                  <a:gd name="connsiteY17" fmla="*/ 162873 h 242650"/>
                  <a:gd name="connsiteX18" fmla="*/ 56017 w 254663"/>
                  <a:gd name="connsiteY18" fmla="*/ 121391 h 242650"/>
                  <a:gd name="connsiteX19" fmla="*/ 63052 w 254663"/>
                  <a:gd name="connsiteY19" fmla="*/ 79711 h 242650"/>
                  <a:gd name="connsiteX20" fmla="*/ 85551 w 254663"/>
                  <a:gd name="connsiteY20" fmla="*/ 57543 h 242650"/>
                  <a:gd name="connsiteX21" fmla="*/ 126701 w 254663"/>
                  <a:gd name="connsiteY21" fmla="*/ 50707 h 242650"/>
                  <a:gd name="connsiteX22" fmla="*/ 168382 w 254663"/>
                  <a:gd name="connsiteY22" fmla="*/ 57543 h 242650"/>
                  <a:gd name="connsiteX23" fmla="*/ 191213 w 254663"/>
                  <a:gd name="connsiteY23" fmla="*/ 79711 h 242650"/>
                  <a:gd name="connsiteX24" fmla="*/ 198447 w 254663"/>
                  <a:gd name="connsiteY24" fmla="*/ 121391 h 242650"/>
                  <a:gd name="connsiteX25" fmla="*/ 191213 w 254663"/>
                  <a:gd name="connsiteY25" fmla="*/ 162873 h 24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54663" h="242650">
                    <a:moveTo>
                      <a:pt x="195262" y="14933"/>
                    </a:moveTo>
                    <a:cubicBezTo>
                      <a:pt x="176280" y="4978"/>
                      <a:pt x="153382" y="0"/>
                      <a:pt x="126635" y="0"/>
                    </a:cubicBezTo>
                    <a:cubicBezTo>
                      <a:pt x="99887" y="0"/>
                      <a:pt x="78383" y="4978"/>
                      <a:pt x="59269" y="14933"/>
                    </a:cubicBezTo>
                    <a:cubicBezTo>
                      <a:pt x="40154" y="24889"/>
                      <a:pt x="25486" y="38959"/>
                      <a:pt x="15332" y="57145"/>
                    </a:cubicBezTo>
                    <a:cubicBezTo>
                      <a:pt x="5110" y="75330"/>
                      <a:pt x="0" y="96702"/>
                      <a:pt x="0" y="121325"/>
                    </a:cubicBezTo>
                    <a:cubicBezTo>
                      <a:pt x="0" y="145948"/>
                      <a:pt x="5110" y="167320"/>
                      <a:pt x="15332" y="185505"/>
                    </a:cubicBezTo>
                    <a:cubicBezTo>
                      <a:pt x="25553" y="203691"/>
                      <a:pt x="40220" y="217761"/>
                      <a:pt x="59269" y="227717"/>
                    </a:cubicBezTo>
                    <a:cubicBezTo>
                      <a:pt x="78383" y="237672"/>
                      <a:pt x="100817" y="242650"/>
                      <a:pt x="126635" y="242650"/>
                    </a:cubicBezTo>
                    <a:cubicBezTo>
                      <a:pt x="152453" y="242650"/>
                      <a:pt x="176213" y="237672"/>
                      <a:pt x="195262" y="227717"/>
                    </a:cubicBezTo>
                    <a:cubicBezTo>
                      <a:pt x="214244" y="217761"/>
                      <a:pt x="228911" y="203691"/>
                      <a:pt x="239199" y="185505"/>
                    </a:cubicBezTo>
                    <a:cubicBezTo>
                      <a:pt x="249486" y="167320"/>
                      <a:pt x="254663" y="145948"/>
                      <a:pt x="254663" y="121325"/>
                    </a:cubicBezTo>
                    <a:cubicBezTo>
                      <a:pt x="254663" y="96702"/>
                      <a:pt x="249486" y="75330"/>
                      <a:pt x="239199" y="57145"/>
                    </a:cubicBezTo>
                    <a:cubicBezTo>
                      <a:pt x="228845" y="38959"/>
                      <a:pt x="214244" y="24889"/>
                      <a:pt x="195262" y="14933"/>
                    </a:cubicBezTo>
                    <a:close/>
                    <a:moveTo>
                      <a:pt x="191213" y="162873"/>
                    </a:moveTo>
                    <a:cubicBezTo>
                      <a:pt x="186434" y="173227"/>
                      <a:pt x="178802" y="180660"/>
                      <a:pt x="168382" y="185240"/>
                    </a:cubicBezTo>
                    <a:cubicBezTo>
                      <a:pt x="157961" y="189819"/>
                      <a:pt x="144024" y="192076"/>
                      <a:pt x="126701" y="192076"/>
                    </a:cubicBezTo>
                    <a:cubicBezTo>
                      <a:pt x="109378" y="192076"/>
                      <a:pt x="95839" y="189819"/>
                      <a:pt x="85551" y="185240"/>
                    </a:cubicBezTo>
                    <a:cubicBezTo>
                      <a:pt x="75198" y="180660"/>
                      <a:pt x="67698" y="173227"/>
                      <a:pt x="63052" y="162873"/>
                    </a:cubicBezTo>
                    <a:cubicBezTo>
                      <a:pt x="58339" y="152585"/>
                      <a:pt x="56017" y="138714"/>
                      <a:pt x="56017" y="121391"/>
                    </a:cubicBezTo>
                    <a:cubicBezTo>
                      <a:pt x="56017" y="104069"/>
                      <a:pt x="58339" y="89932"/>
                      <a:pt x="63052" y="79711"/>
                    </a:cubicBezTo>
                    <a:cubicBezTo>
                      <a:pt x="67764" y="69490"/>
                      <a:pt x="75264" y="62123"/>
                      <a:pt x="85551" y="57543"/>
                    </a:cubicBezTo>
                    <a:cubicBezTo>
                      <a:pt x="95839" y="52964"/>
                      <a:pt x="109577" y="50707"/>
                      <a:pt x="126701" y="50707"/>
                    </a:cubicBezTo>
                    <a:cubicBezTo>
                      <a:pt x="143824" y="50707"/>
                      <a:pt x="157961" y="52964"/>
                      <a:pt x="168382" y="57543"/>
                    </a:cubicBezTo>
                    <a:cubicBezTo>
                      <a:pt x="178802" y="62123"/>
                      <a:pt x="186434" y="69490"/>
                      <a:pt x="191213" y="79711"/>
                    </a:cubicBezTo>
                    <a:cubicBezTo>
                      <a:pt x="195992" y="89932"/>
                      <a:pt x="198447" y="103803"/>
                      <a:pt x="198447" y="121391"/>
                    </a:cubicBezTo>
                    <a:cubicBezTo>
                      <a:pt x="198447" y="138979"/>
                      <a:pt x="196058" y="152585"/>
                      <a:pt x="191213" y="162873"/>
                    </a:cubicBezTo>
                    <a:close/>
                  </a:path>
                </a:pathLst>
              </a:custGeom>
              <a:grpFill/>
              <a:ln w="6629" cap="flat">
                <a:noFill/>
                <a:prstDash val="solid"/>
                <a:miter/>
              </a:ln>
            </p:spPr>
            <p:txBody>
              <a:bodyPr rtlCol="0" anchor="ctr"/>
              <a:lstStyle/>
              <a:p>
                <a:endParaRPr lang="lt-LT"/>
              </a:p>
            </p:txBody>
          </p:sp>
          <p:sp>
            <p:nvSpPr>
              <p:cNvPr id="26" name="Laisva forma: figūra 25">
                <a:extLst>
                  <a:ext uri="{FF2B5EF4-FFF2-40B4-BE49-F238E27FC236}">
                    <a16:creationId xmlns:a16="http://schemas.microsoft.com/office/drawing/2014/main" id="{3AD45FD7-32A7-5F63-4CB5-93B15E47E707}"/>
                  </a:ext>
                </a:extLst>
              </p:cNvPr>
              <p:cNvSpPr/>
              <p:nvPr/>
            </p:nvSpPr>
            <p:spPr>
              <a:xfrm>
                <a:off x="6430174" y="2912729"/>
                <a:ext cx="299330" cy="235681"/>
              </a:xfrm>
              <a:custGeom>
                <a:avLst/>
                <a:gdLst>
                  <a:gd name="connsiteX0" fmla="*/ 174156 w 299330"/>
                  <a:gd name="connsiteY0" fmla="*/ 116082 h 235681"/>
                  <a:gd name="connsiteX1" fmla="*/ 152652 w 299330"/>
                  <a:gd name="connsiteY1" fmla="*/ 171302 h 235681"/>
                  <a:gd name="connsiteX2" fmla="*/ 148802 w 299330"/>
                  <a:gd name="connsiteY2" fmla="*/ 171302 h 235681"/>
                  <a:gd name="connsiteX3" fmla="*/ 126635 w 299330"/>
                  <a:gd name="connsiteY3" fmla="*/ 116082 h 235681"/>
                  <a:gd name="connsiteX4" fmla="*/ 71414 w 299330"/>
                  <a:gd name="connsiteY4" fmla="*/ 0 h 235681"/>
                  <a:gd name="connsiteX5" fmla="*/ 0 w 299330"/>
                  <a:gd name="connsiteY5" fmla="*/ 0 h 235681"/>
                  <a:gd name="connsiteX6" fmla="*/ 0 w 299330"/>
                  <a:gd name="connsiteY6" fmla="*/ 235681 h 235681"/>
                  <a:gd name="connsiteX7" fmla="*/ 52764 w 299330"/>
                  <a:gd name="connsiteY7" fmla="*/ 235681 h 235681"/>
                  <a:gd name="connsiteX8" fmla="*/ 52764 w 299330"/>
                  <a:gd name="connsiteY8" fmla="*/ 116082 h 235681"/>
                  <a:gd name="connsiteX9" fmla="*/ 50641 w 299330"/>
                  <a:gd name="connsiteY9" fmla="*/ 79180 h 235681"/>
                  <a:gd name="connsiteX10" fmla="*/ 54556 w 299330"/>
                  <a:gd name="connsiteY10" fmla="*/ 79180 h 235681"/>
                  <a:gd name="connsiteX11" fmla="*/ 68229 w 299330"/>
                  <a:gd name="connsiteY11" fmla="*/ 116082 h 235681"/>
                  <a:gd name="connsiteX12" fmla="*/ 117475 w 299330"/>
                  <a:gd name="connsiteY12" fmla="*/ 221611 h 235681"/>
                  <a:gd name="connsiteX13" fmla="*/ 181523 w 299330"/>
                  <a:gd name="connsiteY13" fmla="*/ 221611 h 235681"/>
                  <a:gd name="connsiteX14" fmla="*/ 230770 w 299330"/>
                  <a:gd name="connsiteY14" fmla="*/ 116082 h 235681"/>
                  <a:gd name="connsiteX15" fmla="*/ 244508 w 299330"/>
                  <a:gd name="connsiteY15" fmla="*/ 79180 h 235681"/>
                  <a:gd name="connsiteX16" fmla="*/ 248358 w 299330"/>
                  <a:gd name="connsiteY16" fmla="*/ 79180 h 235681"/>
                  <a:gd name="connsiteX17" fmla="*/ 246566 w 299330"/>
                  <a:gd name="connsiteY17" fmla="*/ 116082 h 235681"/>
                  <a:gd name="connsiteX18" fmla="*/ 246566 w 299330"/>
                  <a:gd name="connsiteY18" fmla="*/ 235681 h 235681"/>
                  <a:gd name="connsiteX19" fmla="*/ 299330 w 299330"/>
                  <a:gd name="connsiteY19" fmla="*/ 235681 h 235681"/>
                  <a:gd name="connsiteX20" fmla="*/ 299330 w 299330"/>
                  <a:gd name="connsiteY20" fmla="*/ 0 h 235681"/>
                  <a:gd name="connsiteX21" fmla="*/ 227584 w 299330"/>
                  <a:gd name="connsiteY21" fmla="*/ 0 h 235681"/>
                  <a:gd name="connsiteX22" fmla="*/ 174156 w 299330"/>
                  <a:gd name="connsiteY22" fmla="*/ 116082 h 235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9330" h="235681">
                    <a:moveTo>
                      <a:pt x="174156" y="116082"/>
                    </a:moveTo>
                    <a:lnTo>
                      <a:pt x="152652" y="171302"/>
                    </a:lnTo>
                    <a:lnTo>
                      <a:pt x="148802" y="171302"/>
                    </a:lnTo>
                    <a:lnTo>
                      <a:pt x="126635" y="116082"/>
                    </a:lnTo>
                    <a:lnTo>
                      <a:pt x="71414" y="0"/>
                    </a:lnTo>
                    <a:lnTo>
                      <a:pt x="0" y="0"/>
                    </a:lnTo>
                    <a:lnTo>
                      <a:pt x="0" y="235681"/>
                    </a:lnTo>
                    <a:lnTo>
                      <a:pt x="52764" y="235681"/>
                    </a:lnTo>
                    <a:lnTo>
                      <a:pt x="52764" y="116082"/>
                    </a:lnTo>
                    <a:lnTo>
                      <a:pt x="50641" y="79180"/>
                    </a:lnTo>
                    <a:lnTo>
                      <a:pt x="54556" y="79180"/>
                    </a:lnTo>
                    <a:lnTo>
                      <a:pt x="68229" y="116082"/>
                    </a:lnTo>
                    <a:lnTo>
                      <a:pt x="117475" y="221611"/>
                    </a:lnTo>
                    <a:lnTo>
                      <a:pt x="181523" y="221611"/>
                    </a:lnTo>
                    <a:lnTo>
                      <a:pt x="230770" y="116082"/>
                    </a:lnTo>
                    <a:lnTo>
                      <a:pt x="244508" y="79180"/>
                    </a:lnTo>
                    <a:lnTo>
                      <a:pt x="248358" y="79180"/>
                    </a:lnTo>
                    <a:lnTo>
                      <a:pt x="246566" y="116082"/>
                    </a:lnTo>
                    <a:lnTo>
                      <a:pt x="246566" y="235681"/>
                    </a:lnTo>
                    <a:lnTo>
                      <a:pt x="299330" y="235681"/>
                    </a:lnTo>
                    <a:lnTo>
                      <a:pt x="299330" y="0"/>
                    </a:lnTo>
                    <a:lnTo>
                      <a:pt x="227584" y="0"/>
                    </a:lnTo>
                    <a:lnTo>
                      <a:pt x="174156" y="116082"/>
                    </a:lnTo>
                    <a:close/>
                  </a:path>
                </a:pathLst>
              </a:custGeom>
              <a:grpFill/>
              <a:ln w="6629" cap="flat">
                <a:noFill/>
                <a:prstDash val="solid"/>
                <a:miter/>
              </a:ln>
            </p:spPr>
            <p:txBody>
              <a:bodyPr rtlCol="0" anchor="ctr"/>
              <a:lstStyle/>
              <a:p>
                <a:endParaRPr lang="lt-LT"/>
              </a:p>
            </p:txBody>
          </p:sp>
          <p:sp>
            <p:nvSpPr>
              <p:cNvPr id="27" name="Laisva forma: figūra 26">
                <a:extLst>
                  <a:ext uri="{FF2B5EF4-FFF2-40B4-BE49-F238E27FC236}">
                    <a16:creationId xmlns:a16="http://schemas.microsoft.com/office/drawing/2014/main" id="{A791451C-D218-BB16-B2ED-03152C7983C9}"/>
                  </a:ext>
                </a:extLst>
              </p:cNvPr>
              <p:cNvSpPr/>
              <p:nvPr/>
            </p:nvSpPr>
            <p:spPr>
              <a:xfrm>
                <a:off x="6781937" y="2912729"/>
                <a:ext cx="212849" cy="235681"/>
              </a:xfrm>
              <a:custGeom>
                <a:avLst/>
                <a:gdLst>
                  <a:gd name="connsiteX0" fmla="*/ 170638 w 212849"/>
                  <a:gd name="connsiteY0" fmla="*/ 10022 h 235681"/>
                  <a:gd name="connsiteX1" fmla="*/ 123117 w 212849"/>
                  <a:gd name="connsiteY1" fmla="*/ 0 h 235681"/>
                  <a:gd name="connsiteX2" fmla="*/ 0 w 212849"/>
                  <a:gd name="connsiteY2" fmla="*/ 0 h 235681"/>
                  <a:gd name="connsiteX3" fmla="*/ 0 w 212849"/>
                  <a:gd name="connsiteY3" fmla="*/ 235681 h 235681"/>
                  <a:gd name="connsiteX4" fmla="*/ 52764 w 212849"/>
                  <a:gd name="connsiteY4" fmla="*/ 235681 h 235681"/>
                  <a:gd name="connsiteX5" fmla="*/ 52764 w 212849"/>
                  <a:gd name="connsiteY5" fmla="*/ 170638 h 235681"/>
                  <a:gd name="connsiteX6" fmla="*/ 123117 w 212849"/>
                  <a:gd name="connsiteY6" fmla="*/ 170638 h 235681"/>
                  <a:gd name="connsiteX7" fmla="*/ 170638 w 212849"/>
                  <a:gd name="connsiteY7" fmla="*/ 160616 h 235681"/>
                  <a:gd name="connsiteX8" fmla="*/ 201766 w 212849"/>
                  <a:gd name="connsiteY8" fmla="*/ 131413 h 235681"/>
                  <a:gd name="connsiteX9" fmla="*/ 212850 w 212849"/>
                  <a:gd name="connsiteY9" fmla="*/ 85153 h 235681"/>
                  <a:gd name="connsiteX10" fmla="*/ 201766 w 212849"/>
                  <a:gd name="connsiteY10" fmla="*/ 39092 h 235681"/>
                  <a:gd name="connsiteX11" fmla="*/ 170638 w 212849"/>
                  <a:gd name="connsiteY11" fmla="*/ 10088 h 235681"/>
                  <a:gd name="connsiteX12" fmla="*/ 150063 w 212849"/>
                  <a:gd name="connsiteY12" fmla="*/ 115219 h 235681"/>
                  <a:gd name="connsiteX13" fmla="*/ 117542 w 212849"/>
                  <a:gd name="connsiteY13" fmla="*/ 123117 h 235681"/>
                  <a:gd name="connsiteX14" fmla="*/ 52831 w 212849"/>
                  <a:gd name="connsiteY14" fmla="*/ 123117 h 235681"/>
                  <a:gd name="connsiteX15" fmla="*/ 52831 w 212849"/>
                  <a:gd name="connsiteY15" fmla="*/ 47455 h 235681"/>
                  <a:gd name="connsiteX16" fmla="*/ 117542 w 212849"/>
                  <a:gd name="connsiteY16" fmla="*/ 47455 h 235681"/>
                  <a:gd name="connsiteX17" fmla="*/ 150063 w 212849"/>
                  <a:gd name="connsiteY17" fmla="*/ 55552 h 235681"/>
                  <a:gd name="connsiteX18" fmla="*/ 160417 w 212849"/>
                  <a:gd name="connsiteY18" fmla="*/ 85087 h 235681"/>
                  <a:gd name="connsiteX19" fmla="*/ 150063 w 212849"/>
                  <a:gd name="connsiteY19" fmla="*/ 115153 h 235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2849" h="235681">
                    <a:moveTo>
                      <a:pt x="170638" y="10022"/>
                    </a:moveTo>
                    <a:cubicBezTo>
                      <a:pt x="157298" y="3319"/>
                      <a:pt x="141435" y="0"/>
                      <a:pt x="123117" y="0"/>
                    </a:cubicBezTo>
                    <a:lnTo>
                      <a:pt x="0" y="0"/>
                    </a:lnTo>
                    <a:lnTo>
                      <a:pt x="0" y="235681"/>
                    </a:lnTo>
                    <a:lnTo>
                      <a:pt x="52764" y="235681"/>
                    </a:lnTo>
                    <a:lnTo>
                      <a:pt x="52764" y="170638"/>
                    </a:lnTo>
                    <a:lnTo>
                      <a:pt x="123117" y="170638"/>
                    </a:lnTo>
                    <a:cubicBezTo>
                      <a:pt x="141435" y="170638"/>
                      <a:pt x="157231" y="167320"/>
                      <a:pt x="170638" y="160616"/>
                    </a:cubicBezTo>
                    <a:cubicBezTo>
                      <a:pt x="183979" y="153913"/>
                      <a:pt x="194399" y="144223"/>
                      <a:pt x="201766" y="131413"/>
                    </a:cubicBezTo>
                    <a:cubicBezTo>
                      <a:pt x="209133" y="118670"/>
                      <a:pt x="212850" y="103206"/>
                      <a:pt x="212850" y="85153"/>
                    </a:cubicBezTo>
                    <a:cubicBezTo>
                      <a:pt x="212850" y="67100"/>
                      <a:pt x="209133" y="51702"/>
                      <a:pt x="201766" y="39092"/>
                    </a:cubicBezTo>
                    <a:cubicBezTo>
                      <a:pt x="194399" y="26415"/>
                      <a:pt x="183979" y="16725"/>
                      <a:pt x="170638" y="10088"/>
                    </a:cubicBezTo>
                    <a:close/>
                    <a:moveTo>
                      <a:pt x="150063" y="115219"/>
                    </a:moveTo>
                    <a:cubicBezTo>
                      <a:pt x="143161" y="120462"/>
                      <a:pt x="132276" y="123117"/>
                      <a:pt x="117542" y="123117"/>
                    </a:cubicBezTo>
                    <a:lnTo>
                      <a:pt x="52831" y="123117"/>
                    </a:lnTo>
                    <a:lnTo>
                      <a:pt x="52831" y="47455"/>
                    </a:lnTo>
                    <a:lnTo>
                      <a:pt x="117542" y="47455"/>
                    </a:lnTo>
                    <a:cubicBezTo>
                      <a:pt x="132343" y="47455"/>
                      <a:pt x="143161" y="50176"/>
                      <a:pt x="150063" y="55552"/>
                    </a:cubicBezTo>
                    <a:cubicBezTo>
                      <a:pt x="156966" y="60928"/>
                      <a:pt x="160417" y="70817"/>
                      <a:pt x="160417" y="85087"/>
                    </a:cubicBezTo>
                    <a:cubicBezTo>
                      <a:pt x="160417" y="99356"/>
                      <a:pt x="156966" y="109909"/>
                      <a:pt x="150063" y="115153"/>
                    </a:cubicBezTo>
                    <a:close/>
                  </a:path>
                </a:pathLst>
              </a:custGeom>
              <a:grpFill/>
              <a:ln w="6629" cap="flat">
                <a:noFill/>
                <a:prstDash val="solid"/>
                <a:miter/>
              </a:ln>
            </p:spPr>
            <p:txBody>
              <a:bodyPr rtlCol="0" anchor="ctr"/>
              <a:lstStyle/>
              <a:p>
                <a:endParaRPr lang="lt-LT"/>
              </a:p>
            </p:txBody>
          </p:sp>
          <p:sp>
            <p:nvSpPr>
              <p:cNvPr id="28" name="Laisva forma: figūra 27">
                <a:extLst>
                  <a:ext uri="{FF2B5EF4-FFF2-40B4-BE49-F238E27FC236}">
                    <a16:creationId xmlns:a16="http://schemas.microsoft.com/office/drawing/2014/main" id="{05B17BFB-7427-F1D0-BB0C-146470714936}"/>
                  </a:ext>
                </a:extLst>
              </p:cNvPr>
              <p:cNvSpPr/>
              <p:nvPr/>
            </p:nvSpPr>
            <p:spPr>
              <a:xfrm>
                <a:off x="7022198" y="2912729"/>
                <a:ext cx="282074" cy="235681"/>
              </a:xfrm>
              <a:custGeom>
                <a:avLst/>
                <a:gdLst>
                  <a:gd name="connsiteX0" fmla="*/ 103073 w 282074"/>
                  <a:gd name="connsiteY0" fmla="*/ 0 h 235681"/>
                  <a:gd name="connsiteX1" fmla="*/ 0 w 282074"/>
                  <a:gd name="connsiteY1" fmla="*/ 235681 h 235681"/>
                  <a:gd name="connsiteX2" fmla="*/ 59070 w 282074"/>
                  <a:gd name="connsiteY2" fmla="*/ 235681 h 235681"/>
                  <a:gd name="connsiteX3" fmla="*/ 81503 w 282074"/>
                  <a:gd name="connsiteY3" fmla="*/ 183647 h 235681"/>
                  <a:gd name="connsiteX4" fmla="*/ 199244 w 282074"/>
                  <a:gd name="connsiteY4" fmla="*/ 183647 h 235681"/>
                  <a:gd name="connsiteX5" fmla="*/ 221544 w 282074"/>
                  <a:gd name="connsiteY5" fmla="*/ 235681 h 235681"/>
                  <a:gd name="connsiteX6" fmla="*/ 282074 w 282074"/>
                  <a:gd name="connsiteY6" fmla="*/ 235681 h 235681"/>
                  <a:gd name="connsiteX7" fmla="*/ 178271 w 282074"/>
                  <a:gd name="connsiteY7" fmla="*/ 0 h 235681"/>
                  <a:gd name="connsiteX8" fmla="*/ 103007 w 282074"/>
                  <a:gd name="connsiteY8" fmla="*/ 0 h 235681"/>
                  <a:gd name="connsiteX9" fmla="*/ 102011 w 282074"/>
                  <a:gd name="connsiteY9" fmla="*/ 136126 h 235681"/>
                  <a:gd name="connsiteX10" fmla="*/ 124179 w 282074"/>
                  <a:gd name="connsiteY10" fmla="*/ 84755 h 235681"/>
                  <a:gd name="connsiteX11" fmla="*/ 138581 w 282074"/>
                  <a:gd name="connsiteY11" fmla="*/ 48185 h 235681"/>
                  <a:gd name="connsiteX12" fmla="*/ 142431 w 282074"/>
                  <a:gd name="connsiteY12" fmla="*/ 48185 h 235681"/>
                  <a:gd name="connsiteX13" fmla="*/ 156833 w 282074"/>
                  <a:gd name="connsiteY13" fmla="*/ 84755 h 235681"/>
                  <a:gd name="connsiteX14" fmla="*/ 178868 w 282074"/>
                  <a:gd name="connsiteY14" fmla="*/ 136126 h 235681"/>
                  <a:gd name="connsiteX15" fmla="*/ 102011 w 282074"/>
                  <a:gd name="connsiteY15" fmla="*/ 136126 h 235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2074" h="235681">
                    <a:moveTo>
                      <a:pt x="103073" y="0"/>
                    </a:moveTo>
                    <a:lnTo>
                      <a:pt x="0" y="235681"/>
                    </a:lnTo>
                    <a:lnTo>
                      <a:pt x="59070" y="235681"/>
                    </a:lnTo>
                    <a:lnTo>
                      <a:pt x="81503" y="183647"/>
                    </a:lnTo>
                    <a:lnTo>
                      <a:pt x="199244" y="183647"/>
                    </a:lnTo>
                    <a:lnTo>
                      <a:pt x="221544" y="235681"/>
                    </a:lnTo>
                    <a:lnTo>
                      <a:pt x="282074" y="235681"/>
                    </a:lnTo>
                    <a:lnTo>
                      <a:pt x="178271" y="0"/>
                    </a:lnTo>
                    <a:lnTo>
                      <a:pt x="103007" y="0"/>
                    </a:lnTo>
                    <a:close/>
                    <a:moveTo>
                      <a:pt x="102011" y="136126"/>
                    </a:moveTo>
                    <a:lnTo>
                      <a:pt x="124179" y="84755"/>
                    </a:lnTo>
                    <a:lnTo>
                      <a:pt x="138581" y="48185"/>
                    </a:lnTo>
                    <a:lnTo>
                      <a:pt x="142431" y="48185"/>
                    </a:lnTo>
                    <a:lnTo>
                      <a:pt x="156833" y="84755"/>
                    </a:lnTo>
                    <a:lnTo>
                      <a:pt x="178868" y="136126"/>
                    </a:lnTo>
                    <a:lnTo>
                      <a:pt x="102011" y="136126"/>
                    </a:lnTo>
                    <a:close/>
                  </a:path>
                </a:pathLst>
              </a:custGeom>
              <a:grpFill/>
              <a:ln w="6629" cap="flat">
                <a:noFill/>
                <a:prstDash val="solid"/>
                <a:miter/>
              </a:ln>
            </p:spPr>
            <p:txBody>
              <a:bodyPr rtlCol="0" anchor="ctr"/>
              <a:lstStyle/>
              <a:p>
                <a:endParaRPr lang="lt-LT"/>
              </a:p>
            </p:txBody>
          </p:sp>
          <p:sp>
            <p:nvSpPr>
              <p:cNvPr id="29" name="Laisva forma: figūra 28">
                <a:extLst>
                  <a:ext uri="{FF2B5EF4-FFF2-40B4-BE49-F238E27FC236}">
                    <a16:creationId xmlns:a16="http://schemas.microsoft.com/office/drawing/2014/main" id="{E9F55C17-2EFA-CD69-DAAC-5C53B4EB7108}"/>
                  </a:ext>
                </a:extLst>
              </p:cNvPr>
              <p:cNvSpPr/>
              <p:nvPr/>
            </p:nvSpPr>
            <p:spPr>
              <a:xfrm>
                <a:off x="7341240" y="2912729"/>
                <a:ext cx="227252" cy="235681"/>
              </a:xfrm>
              <a:custGeom>
                <a:avLst/>
                <a:gdLst>
                  <a:gd name="connsiteX0" fmla="*/ 174488 w 227252"/>
                  <a:gd name="connsiteY0" fmla="*/ 113626 h 235681"/>
                  <a:gd name="connsiteX1" fmla="*/ 176944 w 227252"/>
                  <a:gd name="connsiteY1" fmla="*/ 161081 h 235681"/>
                  <a:gd name="connsiteX2" fmla="*/ 173028 w 227252"/>
                  <a:gd name="connsiteY2" fmla="*/ 161081 h 235681"/>
                  <a:gd name="connsiteX3" fmla="*/ 140705 w 227252"/>
                  <a:gd name="connsiteY3" fmla="*/ 111502 h 235681"/>
                  <a:gd name="connsiteX4" fmla="*/ 56282 w 227252"/>
                  <a:gd name="connsiteY4" fmla="*/ 0 h 235681"/>
                  <a:gd name="connsiteX5" fmla="*/ 0 w 227252"/>
                  <a:gd name="connsiteY5" fmla="*/ 0 h 235681"/>
                  <a:gd name="connsiteX6" fmla="*/ 0 w 227252"/>
                  <a:gd name="connsiteY6" fmla="*/ 235681 h 235681"/>
                  <a:gd name="connsiteX7" fmla="*/ 52765 w 227252"/>
                  <a:gd name="connsiteY7" fmla="*/ 235681 h 235681"/>
                  <a:gd name="connsiteX8" fmla="*/ 52765 w 227252"/>
                  <a:gd name="connsiteY8" fmla="*/ 122055 h 235681"/>
                  <a:gd name="connsiteX9" fmla="*/ 50641 w 227252"/>
                  <a:gd name="connsiteY9" fmla="*/ 78782 h 235681"/>
                  <a:gd name="connsiteX10" fmla="*/ 54158 w 227252"/>
                  <a:gd name="connsiteY10" fmla="*/ 78782 h 235681"/>
                  <a:gd name="connsiteX11" fmla="*/ 84091 w 227252"/>
                  <a:gd name="connsiteY11" fmla="*/ 123117 h 235681"/>
                  <a:gd name="connsiteX12" fmla="*/ 170970 w 227252"/>
                  <a:gd name="connsiteY12" fmla="*/ 235681 h 235681"/>
                  <a:gd name="connsiteX13" fmla="*/ 227252 w 227252"/>
                  <a:gd name="connsiteY13" fmla="*/ 235681 h 235681"/>
                  <a:gd name="connsiteX14" fmla="*/ 227252 w 227252"/>
                  <a:gd name="connsiteY14" fmla="*/ 0 h 235681"/>
                  <a:gd name="connsiteX15" fmla="*/ 174488 w 227252"/>
                  <a:gd name="connsiteY15" fmla="*/ 0 h 235681"/>
                  <a:gd name="connsiteX16" fmla="*/ 174488 w 227252"/>
                  <a:gd name="connsiteY16" fmla="*/ 113626 h 235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252" h="235681">
                    <a:moveTo>
                      <a:pt x="174488" y="113626"/>
                    </a:moveTo>
                    <a:lnTo>
                      <a:pt x="176944" y="161081"/>
                    </a:lnTo>
                    <a:lnTo>
                      <a:pt x="173028" y="161081"/>
                    </a:lnTo>
                    <a:lnTo>
                      <a:pt x="140705" y="111502"/>
                    </a:lnTo>
                    <a:lnTo>
                      <a:pt x="56282" y="0"/>
                    </a:lnTo>
                    <a:lnTo>
                      <a:pt x="0" y="0"/>
                    </a:lnTo>
                    <a:lnTo>
                      <a:pt x="0" y="235681"/>
                    </a:lnTo>
                    <a:lnTo>
                      <a:pt x="52765" y="235681"/>
                    </a:lnTo>
                    <a:lnTo>
                      <a:pt x="52765" y="122055"/>
                    </a:lnTo>
                    <a:lnTo>
                      <a:pt x="50641" y="78782"/>
                    </a:lnTo>
                    <a:lnTo>
                      <a:pt x="54158" y="78782"/>
                    </a:lnTo>
                    <a:lnTo>
                      <a:pt x="84091" y="123117"/>
                    </a:lnTo>
                    <a:lnTo>
                      <a:pt x="170970" y="235681"/>
                    </a:lnTo>
                    <a:lnTo>
                      <a:pt x="227252" y="235681"/>
                    </a:lnTo>
                    <a:lnTo>
                      <a:pt x="227252" y="0"/>
                    </a:lnTo>
                    <a:lnTo>
                      <a:pt x="174488" y="0"/>
                    </a:lnTo>
                    <a:lnTo>
                      <a:pt x="174488" y="113626"/>
                    </a:lnTo>
                    <a:close/>
                  </a:path>
                </a:pathLst>
              </a:custGeom>
              <a:grpFill/>
              <a:ln w="6629" cap="flat">
                <a:noFill/>
                <a:prstDash val="solid"/>
                <a:miter/>
              </a:ln>
            </p:spPr>
            <p:txBody>
              <a:bodyPr rtlCol="0" anchor="ctr"/>
              <a:lstStyle/>
              <a:p>
                <a:endParaRPr lang="lt-LT"/>
              </a:p>
            </p:txBody>
          </p:sp>
          <p:sp>
            <p:nvSpPr>
              <p:cNvPr id="30" name="Laisva forma: figūra 29">
                <a:extLst>
                  <a:ext uri="{FF2B5EF4-FFF2-40B4-BE49-F238E27FC236}">
                    <a16:creationId xmlns:a16="http://schemas.microsoft.com/office/drawing/2014/main" id="{0C2448A8-488F-A054-B69D-4D7991A5C36B}"/>
                  </a:ext>
                </a:extLst>
              </p:cNvPr>
              <p:cNvSpPr/>
              <p:nvPr/>
            </p:nvSpPr>
            <p:spPr>
              <a:xfrm>
                <a:off x="7621257" y="2912729"/>
                <a:ext cx="52764" cy="235681"/>
              </a:xfrm>
              <a:custGeom>
                <a:avLst/>
                <a:gdLst>
                  <a:gd name="connsiteX0" fmla="*/ 0 w 52764"/>
                  <a:gd name="connsiteY0" fmla="*/ 0 h 235681"/>
                  <a:gd name="connsiteX1" fmla="*/ 52765 w 52764"/>
                  <a:gd name="connsiteY1" fmla="*/ 0 h 235681"/>
                  <a:gd name="connsiteX2" fmla="*/ 52765 w 52764"/>
                  <a:gd name="connsiteY2" fmla="*/ 235681 h 235681"/>
                  <a:gd name="connsiteX3" fmla="*/ 0 w 52764"/>
                  <a:gd name="connsiteY3" fmla="*/ 235681 h 235681"/>
                </a:gdLst>
                <a:ahLst/>
                <a:cxnLst>
                  <a:cxn ang="0">
                    <a:pos x="connsiteX0" y="connsiteY0"/>
                  </a:cxn>
                  <a:cxn ang="0">
                    <a:pos x="connsiteX1" y="connsiteY1"/>
                  </a:cxn>
                  <a:cxn ang="0">
                    <a:pos x="connsiteX2" y="connsiteY2"/>
                  </a:cxn>
                  <a:cxn ang="0">
                    <a:pos x="connsiteX3" y="connsiteY3"/>
                  </a:cxn>
                </a:cxnLst>
                <a:rect l="l" t="t" r="r" b="b"/>
                <a:pathLst>
                  <a:path w="52764" h="235681">
                    <a:moveTo>
                      <a:pt x="0" y="0"/>
                    </a:moveTo>
                    <a:lnTo>
                      <a:pt x="52765" y="0"/>
                    </a:lnTo>
                    <a:lnTo>
                      <a:pt x="52765" y="235681"/>
                    </a:lnTo>
                    <a:lnTo>
                      <a:pt x="0" y="235681"/>
                    </a:lnTo>
                    <a:close/>
                  </a:path>
                </a:pathLst>
              </a:custGeom>
              <a:grpFill/>
              <a:ln w="6629" cap="flat">
                <a:noFill/>
                <a:prstDash val="solid"/>
                <a:miter/>
              </a:ln>
            </p:spPr>
            <p:txBody>
              <a:bodyPr rtlCol="0" anchor="ctr"/>
              <a:lstStyle/>
              <a:p>
                <a:endParaRPr lang="lt-LT"/>
              </a:p>
            </p:txBody>
          </p:sp>
          <p:sp>
            <p:nvSpPr>
              <p:cNvPr id="31" name="Laisva forma: figūra 30">
                <a:extLst>
                  <a:ext uri="{FF2B5EF4-FFF2-40B4-BE49-F238E27FC236}">
                    <a16:creationId xmlns:a16="http://schemas.microsoft.com/office/drawing/2014/main" id="{8EA03E76-502E-B98D-D95F-29893DF948B6}"/>
                  </a:ext>
                </a:extLst>
              </p:cNvPr>
              <p:cNvSpPr/>
              <p:nvPr/>
            </p:nvSpPr>
            <p:spPr>
              <a:xfrm>
                <a:off x="7717560" y="2912663"/>
                <a:ext cx="210327" cy="239198"/>
              </a:xfrm>
              <a:custGeom>
                <a:avLst/>
                <a:gdLst>
                  <a:gd name="connsiteX0" fmla="*/ 154510 w 210327"/>
                  <a:gd name="connsiteY0" fmla="*/ 142564 h 239198"/>
                  <a:gd name="connsiteX1" fmla="*/ 150793 w 210327"/>
                  <a:gd name="connsiteY1" fmla="*/ 168913 h 239198"/>
                  <a:gd name="connsiteX2" fmla="*/ 136524 w 210327"/>
                  <a:gd name="connsiteY2" fmla="*/ 183514 h 239198"/>
                  <a:gd name="connsiteX3" fmla="*/ 104865 w 210327"/>
                  <a:gd name="connsiteY3" fmla="*/ 187895 h 239198"/>
                  <a:gd name="connsiteX4" fmla="*/ 73538 w 210327"/>
                  <a:gd name="connsiteY4" fmla="*/ 183116 h 239198"/>
                  <a:gd name="connsiteX5" fmla="*/ 59468 w 210327"/>
                  <a:gd name="connsiteY5" fmla="*/ 167851 h 239198"/>
                  <a:gd name="connsiteX6" fmla="*/ 55950 w 210327"/>
                  <a:gd name="connsiteY6" fmla="*/ 140042 h 239198"/>
                  <a:gd name="connsiteX7" fmla="*/ 55950 w 210327"/>
                  <a:gd name="connsiteY7" fmla="*/ 129820 h 239198"/>
                  <a:gd name="connsiteX8" fmla="*/ 0 w 210327"/>
                  <a:gd name="connsiteY8" fmla="*/ 129820 h 239198"/>
                  <a:gd name="connsiteX9" fmla="*/ 0 w 210327"/>
                  <a:gd name="connsiteY9" fmla="*/ 140042 h 239198"/>
                  <a:gd name="connsiteX10" fmla="*/ 10221 w 210327"/>
                  <a:gd name="connsiteY10" fmla="*/ 193138 h 239198"/>
                  <a:gd name="connsiteX11" fmla="*/ 43672 w 210327"/>
                  <a:gd name="connsiteY11" fmla="*/ 227252 h 239198"/>
                  <a:gd name="connsiteX12" fmla="*/ 104865 w 210327"/>
                  <a:gd name="connsiteY12" fmla="*/ 239199 h 239198"/>
                  <a:gd name="connsiteX13" fmla="*/ 166391 w 210327"/>
                  <a:gd name="connsiteY13" fmla="*/ 227584 h 239198"/>
                  <a:gd name="connsiteX14" fmla="*/ 199974 w 210327"/>
                  <a:gd name="connsiteY14" fmla="*/ 194332 h 239198"/>
                  <a:gd name="connsiteX15" fmla="*/ 210328 w 210327"/>
                  <a:gd name="connsiteY15" fmla="*/ 142431 h 239198"/>
                  <a:gd name="connsiteX16" fmla="*/ 210328 w 210327"/>
                  <a:gd name="connsiteY16" fmla="*/ 0 h 239198"/>
                  <a:gd name="connsiteX17" fmla="*/ 154378 w 210327"/>
                  <a:gd name="connsiteY17" fmla="*/ 0 h 239198"/>
                  <a:gd name="connsiteX18" fmla="*/ 154378 w 210327"/>
                  <a:gd name="connsiteY18" fmla="*/ 142431 h 239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327" h="239198">
                    <a:moveTo>
                      <a:pt x="154510" y="142564"/>
                    </a:moveTo>
                    <a:cubicBezTo>
                      <a:pt x="154510" y="153382"/>
                      <a:pt x="153249" y="162143"/>
                      <a:pt x="150793" y="168913"/>
                    </a:cubicBezTo>
                    <a:cubicBezTo>
                      <a:pt x="148338" y="175749"/>
                      <a:pt x="143559" y="180594"/>
                      <a:pt x="136524" y="183514"/>
                    </a:cubicBezTo>
                    <a:cubicBezTo>
                      <a:pt x="129489" y="186434"/>
                      <a:pt x="118936" y="187895"/>
                      <a:pt x="104865" y="187895"/>
                    </a:cubicBezTo>
                    <a:cubicBezTo>
                      <a:pt x="90795" y="187895"/>
                      <a:pt x="80574" y="186302"/>
                      <a:pt x="73538" y="183116"/>
                    </a:cubicBezTo>
                    <a:cubicBezTo>
                      <a:pt x="66503" y="179930"/>
                      <a:pt x="61791" y="174820"/>
                      <a:pt x="59468" y="167851"/>
                    </a:cubicBezTo>
                    <a:cubicBezTo>
                      <a:pt x="57145" y="160815"/>
                      <a:pt x="55950" y="151524"/>
                      <a:pt x="55950" y="140042"/>
                    </a:cubicBezTo>
                    <a:lnTo>
                      <a:pt x="55950" y="129820"/>
                    </a:lnTo>
                    <a:lnTo>
                      <a:pt x="0" y="129820"/>
                    </a:lnTo>
                    <a:lnTo>
                      <a:pt x="0" y="140042"/>
                    </a:lnTo>
                    <a:cubicBezTo>
                      <a:pt x="0" y="160683"/>
                      <a:pt x="3385" y="178404"/>
                      <a:pt x="10221" y="193138"/>
                    </a:cubicBezTo>
                    <a:cubicBezTo>
                      <a:pt x="16991" y="207938"/>
                      <a:pt x="28141" y="219288"/>
                      <a:pt x="43672" y="227252"/>
                    </a:cubicBezTo>
                    <a:cubicBezTo>
                      <a:pt x="59136" y="235217"/>
                      <a:pt x="79578" y="239199"/>
                      <a:pt x="104865" y="239199"/>
                    </a:cubicBezTo>
                    <a:cubicBezTo>
                      <a:pt x="130152" y="239199"/>
                      <a:pt x="150926" y="235349"/>
                      <a:pt x="166391" y="227584"/>
                    </a:cubicBezTo>
                    <a:cubicBezTo>
                      <a:pt x="181855" y="219819"/>
                      <a:pt x="193071" y="208735"/>
                      <a:pt x="199974" y="194332"/>
                    </a:cubicBezTo>
                    <a:cubicBezTo>
                      <a:pt x="206876" y="179930"/>
                      <a:pt x="210328" y="162607"/>
                      <a:pt x="210328" y="142431"/>
                    </a:cubicBezTo>
                    <a:lnTo>
                      <a:pt x="210328" y="0"/>
                    </a:lnTo>
                    <a:lnTo>
                      <a:pt x="154378" y="0"/>
                    </a:lnTo>
                    <a:lnTo>
                      <a:pt x="154378" y="142431"/>
                    </a:lnTo>
                    <a:close/>
                  </a:path>
                </a:pathLst>
              </a:custGeom>
              <a:grpFill/>
              <a:ln w="6629" cap="flat">
                <a:noFill/>
                <a:prstDash val="solid"/>
                <a:miter/>
              </a:ln>
            </p:spPr>
            <p:txBody>
              <a:bodyPr rtlCol="0" anchor="ctr"/>
              <a:lstStyle/>
              <a:p>
                <a:endParaRPr lang="lt-LT"/>
              </a:p>
            </p:txBody>
          </p:sp>
          <p:sp>
            <p:nvSpPr>
              <p:cNvPr id="32" name="Laisva forma: figūra 31">
                <a:extLst>
                  <a:ext uri="{FF2B5EF4-FFF2-40B4-BE49-F238E27FC236}">
                    <a16:creationId xmlns:a16="http://schemas.microsoft.com/office/drawing/2014/main" id="{7F8963EB-165B-038C-7633-2BF478C377C7}"/>
                  </a:ext>
                </a:extLst>
              </p:cNvPr>
              <p:cNvSpPr/>
              <p:nvPr/>
            </p:nvSpPr>
            <p:spPr>
              <a:xfrm>
                <a:off x="7963131" y="2912729"/>
                <a:ext cx="282140" cy="235681"/>
              </a:xfrm>
              <a:custGeom>
                <a:avLst/>
                <a:gdLst>
                  <a:gd name="connsiteX0" fmla="*/ 221611 w 282140"/>
                  <a:gd name="connsiteY0" fmla="*/ 235681 h 235681"/>
                  <a:gd name="connsiteX1" fmla="*/ 282141 w 282140"/>
                  <a:gd name="connsiteY1" fmla="*/ 235681 h 235681"/>
                  <a:gd name="connsiteX2" fmla="*/ 178337 w 282140"/>
                  <a:gd name="connsiteY2" fmla="*/ 0 h 235681"/>
                  <a:gd name="connsiteX3" fmla="*/ 103073 w 282140"/>
                  <a:gd name="connsiteY3" fmla="*/ 0 h 235681"/>
                  <a:gd name="connsiteX4" fmla="*/ 0 w 282140"/>
                  <a:gd name="connsiteY4" fmla="*/ 235681 h 235681"/>
                  <a:gd name="connsiteX5" fmla="*/ 59069 w 282140"/>
                  <a:gd name="connsiteY5" fmla="*/ 235681 h 235681"/>
                  <a:gd name="connsiteX6" fmla="*/ 81503 w 282140"/>
                  <a:gd name="connsiteY6" fmla="*/ 183647 h 235681"/>
                  <a:gd name="connsiteX7" fmla="*/ 199244 w 282140"/>
                  <a:gd name="connsiteY7" fmla="*/ 183647 h 235681"/>
                  <a:gd name="connsiteX8" fmla="*/ 221544 w 282140"/>
                  <a:gd name="connsiteY8" fmla="*/ 235681 h 235681"/>
                  <a:gd name="connsiteX9" fmla="*/ 102011 w 282140"/>
                  <a:gd name="connsiteY9" fmla="*/ 136126 h 235681"/>
                  <a:gd name="connsiteX10" fmla="*/ 124179 w 282140"/>
                  <a:gd name="connsiteY10" fmla="*/ 84755 h 235681"/>
                  <a:gd name="connsiteX11" fmla="*/ 138581 w 282140"/>
                  <a:gd name="connsiteY11" fmla="*/ 48185 h 235681"/>
                  <a:gd name="connsiteX12" fmla="*/ 142431 w 282140"/>
                  <a:gd name="connsiteY12" fmla="*/ 48185 h 235681"/>
                  <a:gd name="connsiteX13" fmla="*/ 156833 w 282140"/>
                  <a:gd name="connsiteY13" fmla="*/ 84755 h 235681"/>
                  <a:gd name="connsiteX14" fmla="*/ 178868 w 282140"/>
                  <a:gd name="connsiteY14" fmla="*/ 136126 h 235681"/>
                  <a:gd name="connsiteX15" fmla="*/ 102011 w 282140"/>
                  <a:gd name="connsiteY15" fmla="*/ 136126 h 235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2140" h="235681">
                    <a:moveTo>
                      <a:pt x="221611" y="235681"/>
                    </a:moveTo>
                    <a:lnTo>
                      <a:pt x="282141" y="235681"/>
                    </a:lnTo>
                    <a:lnTo>
                      <a:pt x="178337" y="0"/>
                    </a:lnTo>
                    <a:lnTo>
                      <a:pt x="103073" y="0"/>
                    </a:lnTo>
                    <a:lnTo>
                      <a:pt x="0" y="235681"/>
                    </a:lnTo>
                    <a:lnTo>
                      <a:pt x="59069" y="235681"/>
                    </a:lnTo>
                    <a:lnTo>
                      <a:pt x="81503" y="183647"/>
                    </a:lnTo>
                    <a:lnTo>
                      <a:pt x="199244" y="183647"/>
                    </a:lnTo>
                    <a:lnTo>
                      <a:pt x="221544" y="235681"/>
                    </a:lnTo>
                    <a:close/>
                    <a:moveTo>
                      <a:pt x="102011" y="136126"/>
                    </a:moveTo>
                    <a:lnTo>
                      <a:pt x="124179" y="84755"/>
                    </a:lnTo>
                    <a:lnTo>
                      <a:pt x="138581" y="48185"/>
                    </a:lnTo>
                    <a:lnTo>
                      <a:pt x="142431" y="48185"/>
                    </a:lnTo>
                    <a:lnTo>
                      <a:pt x="156833" y="84755"/>
                    </a:lnTo>
                    <a:lnTo>
                      <a:pt x="178868" y="136126"/>
                    </a:lnTo>
                    <a:lnTo>
                      <a:pt x="102011" y="136126"/>
                    </a:lnTo>
                    <a:close/>
                  </a:path>
                </a:pathLst>
              </a:custGeom>
              <a:grpFill/>
              <a:ln w="6629" cap="flat">
                <a:noFill/>
                <a:prstDash val="solid"/>
                <a:miter/>
              </a:ln>
            </p:spPr>
            <p:txBody>
              <a:bodyPr rtlCol="0" anchor="ctr"/>
              <a:lstStyle/>
              <a:p>
                <a:endParaRPr lang="lt-LT"/>
              </a:p>
            </p:txBody>
          </p:sp>
        </p:grpSp>
      </p:grpSp>
      <p:sp>
        <p:nvSpPr>
          <p:cNvPr id="2" name="TextBox 1">
            <a:extLst>
              <a:ext uri="{FF2B5EF4-FFF2-40B4-BE49-F238E27FC236}">
                <a16:creationId xmlns:a16="http://schemas.microsoft.com/office/drawing/2014/main" id="{562AAAFF-D81A-1E5C-8765-E8DDF1B20FC1}"/>
              </a:ext>
            </a:extLst>
          </p:cNvPr>
          <p:cNvSpPr txBox="1"/>
          <p:nvPr/>
        </p:nvSpPr>
        <p:spPr>
          <a:xfrm>
            <a:off x="2650312" y="3251969"/>
            <a:ext cx="6968615" cy="1938992"/>
          </a:xfrm>
          <a:prstGeom prst="rect">
            <a:avLst/>
          </a:prstGeom>
          <a:noFill/>
        </p:spPr>
        <p:txBody>
          <a:bodyPr wrap="square" rtlCol="0">
            <a:spAutoFit/>
          </a:bodyPr>
          <a:lstStyle/>
          <a:p>
            <a:pPr algn="ctr"/>
            <a:r>
              <a:rPr kumimoji="0" lang="lt-LT" sz="2800" b="1" i="0" u="none" strike="noStrike" kern="1200" cap="none" spc="0" normalizeH="0" baseline="0" noProof="0" dirty="0">
                <a:ln>
                  <a:noFill/>
                </a:ln>
                <a:effectLst/>
                <a:uLnTx/>
                <a:uFillTx/>
                <a:latin typeface="Arial"/>
                <a:ea typeface="+mj-ea"/>
                <a:cs typeface="+mj-cs"/>
              </a:rPr>
              <a:t>RINKOS KONSULTACIJA </a:t>
            </a:r>
          </a:p>
          <a:p>
            <a:pPr algn="ctr"/>
            <a:endParaRPr kumimoji="0" lang="lt-LT" sz="2800" b="1" i="0" u="none" strike="noStrike" kern="1200" cap="none" spc="0" normalizeH="0" baseline="0" noProof="0" dirty="0">
              <a:ln>
                <a:noFill/>
              </a:ln>
              <a:effectLst/>
              <a:uLnTx/>
              <a:uFillTx/>
              <a:latin typeface="Arial"/>
              <a:ea typeface="+mj-ea"/>
              <a:cs typeface="+mj-cs"/>
            </a:endParaRPr>
          </a:p>
          <a:p>
            <a:pPr algn="ctr"/>
            <a:r>
              <a:rPr lang="lt-LT" sz="2800" b="1" dirty="0">
                <a:latin typeface="Arial"/>
                <a:ea typeface="+mj-ea"/>
                <a:cs typeface="+mj-cs"/>
              </a:rPr>
              <a:t>UGDYMO ĮSTAIGŲ STATYBOS DARBAI</a:t>
            </a:r>
            <a:endParaRPr kumimoji="0" lang="lt-LT" sz="2800" b="1" i="0" u="none" strike="noStrike" kern="1200" cap="none" spc="0" normalizeH="0" baseline="0" noProof="0" dirty="0">
              <a:ln>
                <a:noFill/>
              </a:ln>
              <a:effectLst/>
              <a:uLnTx/>
              <a:uFillTx/>
              <a:latin typeface="Arial"/>
              <a:ea typeface="+mj-ea"/>
              <a:cs typeface="+mj-cs"/>
            </a:endParaRPr>
          </a:p>
          <a:p>
            <a:r>
              <a:rPr kumimoji="0" lang="lt-LT" sz="3600" b="1" i="0" u="none" strike="noStrike" kern="1200" cap="none" spc="0" normalizeH="0" baseline="0" noProof="0" dirty="0">
                <a:ln>
                  <a:noFill/>
                </a:ln>
                <a:effectLst/>
                <a:uLnTx/>
                <a:uFillTx/>
                <a:latin typeface="Arial"/>
                <a:ea typeface="+mj-ea"/>
                <a:cs typeface="+mj-cs"/>
              </a:rPr>
              <a:t> </a:t>
            </a:r>
            <a:endParaRPr lang="lt-LT" dirty="0"/>
          </a:p>
        </p:txBody>
      </p:sp>
      <p:sp>
        <p:nvSpPr>
          <p:cNvPr id="3" name="TextBox 2">
            <a:extLst>
              <a:ext uri="{FF2B5EF4-FFF2-40B4-BE49-F238E27FC236}">
                <a16:creationId xmlns:a16="http://schemas.microsoft.com/office/drawing/2014/main" id="{A58FC17F-F132-0A63-3C5C-D13C98516DC6}"/>
              </a:ext>
            </a:extLst>
          </p:cNvPr>
          <p:cNvSpPr txBox="1"/>
          <p:nvPr/>
        </p:nvSpPr>
        <p:spPr>
          <a:xfrm>
            <a:off x="8112224" y="5190961"/>
            <a:ext cx="2518638" cy="369332"/>
          </a:xfrm>
          <a:prstGeom prst="rect">
            <a:avLst/>
          </a:prstGeom>
          <a:noFill/>
        </p:spPr>
        <p:txBody>
          <a:bodyPr wrap="none" rtlCol="0">
            <a:spAutoFit/>
          </a:bodyPr>
          <a:lstStyle/>
          <a:p>
            <a:r>
              <a:rPr lang="lt-LT" dirty="0"/>
              <a:t>2025 m. balandžio 2 d.</a:t>
            </a:r>
          </a:p>
        </p:txBody>
      </p:sp>
    </p:spTree>
    <p:extLst>
      <p:ext uri="{BB962C8B-B14F-4D97-AF65-F5344CB8AC3E}">
        <p14:creationId xmlns:p14="http://schemas.microsoft.com/office/powerpoint/2010/main" val="574073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BD836-9B6D-9481-42D1-C1327B227218}"/>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383EC699-469D-ED59-2A45-944338312C27}"/>
              </a:ext>
            </a:extLst>
          </p:cNvPr>
          <p:cNvSpPr>
            <a:spLocks noGrp="1"/>
          </p:cNvSpPr>
          <p:nvPr>
            <p:ph type="title"/>
          </p:nvPr>
        </p:nvSpPr>
        <p:spPr>
          <a:xfrm>
            <a:off x="686529" y="845884"/>
            <a:ext cx="5400310" cy="683548"/>
          </a:xfrm>
        </p:spPr>
        <p:txBody>
          <a:bodyPr>
            <a:normAutofit fontScale="90000"/>
          </a:bodyPr>
          <a:lstStyle/>
          <a:p>
            <a:r>
              <a:rPr lang="en-US" dirty="0" err="1"/>
              <a:t>Esmin</a:t>
            </a:r>
            <a:r>
              <a:rPr lang="lt-LT" dirty="0"/>
              <a:t>ės sutarties sąlygos</a:t>
            </a:r>
          </a:p>
        </p:txBody>
      </p:sp>
      <p:sp>
        <p:nvSpPr>
          <p:cNvPr id="3" name="Turinio vietos rezervavimo ženklas 2">
            <a:extLst>
              <a:ext uri="{FF2B5EF4-FFF2-40B4-BE49-F238E27FC236}">
                <a16:creationId xmlns:a16="http://schemas.microsoft.com/office/drawing/2014/main" id="{6AC85A9E-E108-EA11-5CBB-240818A3FF51}"/>
              </a:ext>
            </a:extLst>
          </p:cNvPr>
          <p:cNvSpPr>
            <a:spLocks noGrp="1"/>
          </p:cNvSpPr>
          <p:nvPr>
            <p:ph sz="half" idx="4294967295"/>
          </p:nvPr>
        </p:nvSpPr>
        <p:spPr>
          <a:xfrm>
            <a:off x="1048289" y="3016402"/>
            <a:ext cx="2519363" cy="564998"/>
          </a:xfrm>
        </p:spPr>
        <p:txBody>
          <a:bodyPr>
            <a:noAutofit/>
          </a:bodyPr>
          <a:lstStyle/>
          <a:p>
            <a:pPr marL="0" indent="0" algn="ctr">
              <a:spcBef>
                <a:spcPts val="0"/>
              </a:spcBef>
              <a:buNone/>
            </a:pPr>
            <a:r>
              <a:rPr lang="lt-LT" sz="1600" b="1" dirty="0">
                <a:solidFill>
                  <a:srgbClr val="121214"/>
                </a:solidFill>
                <a:latin typeface="+mj-lt"/>
              </a:rPr>
              <a:t>Sutarties kaina ir </a:t>
            </a:r>
          </a:p>
          <a:p>
            <a:pPr marL="0" indent="0" algn="ctr">
              <a:spcBef>
                <a:spcPts val="0"/>
              </a:spcBef>
              <a:buNone/>
            </a:pPr>
            <a:r>
              <a:rPr lang="lt-LT" sz="1600" b="1" dirty="0">
                <a:solidFill>
                  <a:srgbClr val="121214"/>
                </a:solidFill>
                <a:latin typeface="+mj-lt"/>
              </a:rPr>
              <a:t>apmokėjimo tvarka</a:t>
            </a:r>
            <a:endParaRPr lang="en-GB" sz="1600" b="1" dirty="0">
              <a:solidFill>
                <a:srgbClr val="121214"/>
              </a:solidFill>
              <a:latin typeface="+mj-lt"/>
            </a:endParaRPr>
          </a:p>
        </p:txBody>
      </p:sp>
      <p:sp>
        <p:nvSpPr>
          <p:cNvPr id="17" name="Turinio vietos rezervavimo ženklas 2">
            <a:extLst>
              <a:ext uri="{FF2B5EF4-FFF2-40B4-BE49-F238E27FC236}">
                <a16:creationId xmlns:a16="http://schemas.microsoft.com/office/drawing/2014/main" id="{73A1A0DC-FF14-8A50-13F2-59401A81A416}"/>
              </a:ext>
            </a:extLst>
          </p:cNvPr>
          <p:cNvSpPr txBox="1">
            <a:spLocks/>
          </p:cNvSpPr>
          <p:nvPr/>
        </p:nvSpPr>
        <p:spPr>
          <a:xfrm>
            <a:off x="645989" y="3749374"/>
            <a:ext cx="3015045" cy="1946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lang="lt-LT" sz="1100" dirty="0">
                <a:solidFill>
                  <a:srgbClr val="121214"/>
                </a:solidFill>
                <a:latin typeface="Arial"/>
              </a:rPr>
              <a:t>K</a:t>
            </a:r>
            <a:r>
              <a:rPr kumimoji="0" lang="fi-FI" sz="1100" i="0" u="none" strike="noStrike" kern="1200" cap="none" spc="0" normalizeH="0" baseline="0" noProof="0" dirty="0">
                <a:ln>
                  <a:noFill/>
                </a:ln>
                <a:solidFill>
                  <a:srgbClr val="121214"/>
                </a:solidFill>
                <a:effectLst/>
                <a:uLnTx/>
                <a:uFillTx/>
                <a:latin typeface="Arial"/>
                <a:ea typeface="+mn-ea"/>
                <a:cs typeface="+mn-cs"/>
              </a:rPr>
              <a:t>ainos apskaičiavimo būdas </a:t>
            </a:r>
            <a:r>
              <a:rPr kumimoji="0" lang="fi-FI" sz="1100" b="1" i="0" u="none" strike="noStrike" kern="1200" cap="none" spc="0" normalizeH="0" baseline="0" noProof="0" dirty="0">
                <a:ln>
                  <a:noFill/>
                </a:ln>
                <a:solidFill>
                  <a:srgbClr val="121214"/>
                </a:solidFill>
                <a:effectLst/>
                <a:uLnTx/>
                <a:uFillTx/>
                <a:latin typeface="Arial"/>
                <a:ea typeface="+mn-ea"/>
                <a:cs typeface="+mn-cs"/>
              </a:rPr>
              <a:t>– fiksuotos kainos. </a:t>
            </a:r>
            <a:endParaRPr kumimoji="0" lang="lt-LT" sz="1100" b="0" i="0" u="none" strike="noStrike" kern="1200" cap="none" spc="0" normalizeH="0" baseline="0" noProof="0" dirty="0">
              <a:ln>
                <a:noFill/>
              </a:ln>
              <a:solidFill>
                <a:srgbClr val="121214"/>
              </a:solidFill>
              <a:effectLst/>
              <a:uLnTx/>
              <a:uFillTx/>
              <a:latin typeface="Arial"/>
              <a:ea typeface="+mn-ea"/>
              <a:cs typeface="+mn-cs"/>
            </a:endParaRPr>
          </a:p>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lt-LT" sz="1100" i="0" u="none" strike="noStrike" kern="1200" cap="none" spc="0" normalizeH="0" baseline="0" noProof="0" dirty="0">
                <a:ln>
                  <a:noFill/>
                </a:ln>
                <a:solidFill>
                  <a:srgbClr val="121214"/>
                </a:solidFill>
                <a:effectLst/>
                <a:uLnTx/>
                <a:uFillTx/>
                <a:latin typeface="Arial"/>
                <a:ea typeface="+mn-ea"/>
                <a:cs typeface="+mn-cs"/>
              </a:rPr>
              <a:t>Apmokėjimas - per </a:t>
            </a:r>
            <a:r>
              <a:rPr kumimoji="0" lang="lt-LT" sz="1100" b="1" i="0" u="none" strike="noStrike" kern="1200" cap="none" spc="0" normalizeH="0" baseline="0" noProof="0" dirty="0">
                <a:ln>
                  <a:noFill/>
                </a:ln>
                <a:solidFill>
                  <a:srgbClr val="121214"/>
                </a:solidFill>
                <a:effectLst/>
                <a:uLnTx/>
                <a:uFillTx/>
                <a:latin typeface="Arial"/>
                <a:ea typeface="+mn-ea"/>
                <a:cs typeface="+mn-cs"/>
              </a:rPr>
              <a:t>30</a:t>
            </a:r>
            <a:r>
              <a:rPr kumimoji="0" lang="lt-LT" sz="1100" i="0" u="none" strike="noStrike" kern="1200" cap="none" spc="0" normalizeH="0" baseline="0" noProof="0" dirty="0">
                <a:ln>
                  <a:noFill/>
                </a:ln>
                <a:solidFill>
                  <a:srgbClr val="121214"/>
                </a:solidFill>
                <a:effectLst/>
                <a:uLnTx/>
                <a:uFillTx/>
                <a:latin typeface="Arial"/>
                <a:ea typeface="+mn-ea"/>
                <a:cs typeface="+mn-cs"/>
              </a:rPr>
              <a:t> </a:t>
            </a:r>
            <a:r>
              <a:rPr kumimoji="0" lang="lt-LT" sz="1100" b="1" i="0" u="none" strike="noStrike" kern="1200" cap="none" spc="0" normalizeH="0" baseline="0" noProof="0" dirty="0">
                <a:ln>
                  <a:noFill/>
                </a:ln>
                <a:solidFill>
                  <a:srgbClr val="121214"/>
                </a:solidFill>
                <a:effectLst/>
                <a:uLnTx/>
                <a:uFillTx/>
                <a:latin typeface="Arial"/>
                <a:ea typeface="+mn-ea"/>
                <a:cs typeface="+mn-cs"/>
              </a:rPr>
              <a:t>dienų</a:t>
            </a:r>
            <a:r>
              <a:rPr kumimoji="0" lang="lt-LT" sz="1100" i="0" u="none" strike="noStrike" kern="1200" cap="none" spc="0" normalizeH="0" baseline="0" noProof="0" dirty="0">
                <a:ln>
                  <a:noFill/>
                </a:ln>
                <a:solidFill>
                  <a:srgbClr val="121214"/>
                </a:solidFill>
                <a:effectLst/>
                <a:uLnTx/>
                <a:uFillTx/>
                <a:latin typeface="Arial"/>
                <a:ea typeface="+mn-ea"/>
                <a:cs typeface="+mn-cs"/>
              </a:rPr>
              <a:t> nuo PVM sąskaitos faktūros gavimo dienos.</a:t>
            </a:r>
          </a:p>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lt-LT" sz="1100" i="0" u="none" strike="noStrike" kern="1200" cap="none" spc="0" normalizeH="0" baseline="0" noProof="0" dirty="0">
                <a:ln>
                  <a:noFill/>
                </a:ln>
                <a:solidFill>
                  <a:srgbClr val="121214"/>
                </a:solidFill>
                <a:effectLst/>
                <a:uLnTx/>
                <a:uFillTx/>
                <a:latin typeface="Arial"/>
                <a:ea typeface="+mn-ea"/>
                <a:cs typeface="+mn-cs"/>
              </a:rPr>
              <a:t>Tais atvejais, kai yra objektyviai pagrįsta, mokėjimai gali būti atidedami, bet ne ilgiau kaip 60 dienų, skaičiuojant nuo Atliktų darbų aktų, atliktų Darbų ir išlaidų apmokėjimo pažymų patvirtinimo dienos. </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lt-LT" sz="1100" i="0" u="none" strike="noStrike" kern="1200" cap="none" spc="0" normalizeH="0" baseline="0" noProof="0" dirty="0">
              <a:ln>
                <a:noFill/>
              </a:ln>
              <a:solidFill>
                <a:srgbClr val="121214"/>
              </a:solidFill>
              <a:effectLst/>
              <a:uLnTx/>
              <a:uFillTx/>
              <a:latin typeface="Arial"/>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lt-LT" sz="1100" b="0" i="0" u="none" strike="noStrike" kern="1200" cap="none" spc="0" normalizeH="0" baseline="0" noProof="0" dirty="0">
              <a:ln>
                <a:noFill/>
              </a:ln>
              <a:solidFill>
                <a:srgbClr val="121214"/>
              </a:solidFill>
              <a:effectLst/>
              <a:uLnTx/>
              <a:uFillTx/>
              <a:latin typeface="Arial"/>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lt-LT" sz="1100" b="0" i="0" u="none" strike="noStrike" kern="1200" cap="none" spc="0" normalizeH="0" baseline="0" noProof="0" dirty="0">
              <a:ln>
                <a:noFill/>
              </a:ln>
              <a:solidFill>
                <a:srgbClr val="121214"/>
              </a:solidFill>
              <a:effectLst/>
              <a:uLnTx/>
              <a:uFillTx/>
              <a:latin typeface="Arial"/>
              <a:ea typeface="+mn-ea"/>
              <a:cs typeface="+mn-cs"/>
            </a:endParaRPr>
          </a:p>
        </p:txBody>
      </p:sp>
      <p:sp>
        <p:nvSpPr>
          <p:cNvPr id="20" name="Turinio vietos rezervavimo ženklas 2">
            <a:extLst>
              <a:ext uri="{FF2B5EF4-FFF2-40B4-BE49-F238E27FC236}">
                <a16:creationId xmlns:a16="http://schemas.microsoft.com/office/drawing/2014/main" id="{51C4AFCE-D0A7-13FD-C4CE-7EDE1BAF8F07}"/>
              </a:ext>
            </a:extLst>
          </p:cNvPr>
          <p:cNvSpPr txBox="1">
            <a:spLocks/>
          </p:cNvSpPr>
          <p:nvPr/>
        </p:nvSpPr>
        <p:spPr>
          <a:xfrm>
            <a:off x="4800841" y="2246178"/>
            <a:ext cx="2165067" cy="5649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lt-LT" sz="1600" b="1" dirty="0">
                <a:solidFill>
                  <a:srgbClr val="121214"/>
                </a:solidFill>
                <a:latin typeface="Clash Display Semibold"/>
              </a:rPr>
              <a:t>Sutarties įvykdymo užtikrinimas </a:t>
            </a:r>
            <a:endParaRPr kumimoji="0" lang="lt-LT" sz="1600" b="1" i="0" u="none" strike="noStrike" kern="1200" cap="none" spc="0" normalizeH="0" baseline="0" noProof="0" dirty="0">
              <a:ln>
                <a:noFill/>
              </a:ln>
              <a:solidFill>
                <a:srgbClr val="121214"/>
              </a:solidFill>
              <a:effectLst/>
              <a:uLnTx/>
              <a:uFillTx/>
              <a:latin typeface="Clash Display Semibold"/>
              <a:ea typeface="+mn-ea"/>
              <a:cs typeface="+mn-cs"/>
            </a:endParaRPr>
          </a:p>
        </p:txBody>
      </p:sp>
      <p:sp>
        <p:nvSpPr>
          <p:cNvPr id="23" name="Turinio vietos rezervavimo ženklas 2">
            <a:extLst>
              <a:ext uri="{FF2B5EF4-FFF2-40B4-BE49-F238E27FC236}">
                <a16:creationId xmlns:a16="http://schemas.microsoft.com/office/drawing/2014/main" id="{EE55633D-0444-672D-2107-18B5A5457D24}"/>
              </a:ext>
            </a:extLst>
          </p:cNvPr>
          <p:cNvSpPr txBox="1">
            <a:spLocks/>
          </p:cNvSpPr>
          <p:nvPr/>
        </p:nvSpPr>
        <p:spPr>
          <a:xfrm>
            <a:off x="4138710" y="2811852"/>
            <a:ext cx="3107834" cy="31449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just" defTabSz="914400" rtl="0" eaLnBrk="1" fontAlgn="auto" latinLnBrk="0" hangingPunct="1">
              <a:lnSpc>
                <a:spcPct val="100000"/>
              </a:lnSpc>
              <a:spcBef>
                <a:spcPts val="1000"/>
              </a:spcBef>
              <a:spcAft>
                <a:spcPts val="0"/>
              </a:spcAft>
              <a:buClrTx/>
              <a:buSzTx/>
              <a:buFont typeface="Wingdings" panose="05000000000000000000" pitchFamily="2" charset="2"/>
              <a:buChar char="ü"/>
              <a:tabLst/>
              <a:defRPr/>
            </a:pPr>
            <a:r>
              <a:rPr kumimoji="0" lang="lt-LT" sz="1100" b="0" i="0" u="none" strike="noStrike" kern="1200" cap="none" spc="0" normalizeH="0" baseline="0" noProof="0" dirty="0">
                <a:ln>
                  <a:noFill/>
                </a:ln>
                <a:solidFill>
                  <a:srgbClr val="121214"/>
                </a:solidFill>
                <a:effectLst/>
                <a:uLnTx/>
                <a:uFillTx/>
                <a:latin typeface="Arial"/>
                <a:ea typeface="+mn-ea"/>
                <a:cs typeface="+mn-cs"/>
              </a:rPr>
              <a:t>Sutarties įvykdymo užtikrinimas – pirmojo pareikalavimo </a:t>
            </a:r>
            <a:r>
              <a:rPr kumimoji="0" lang="lt-LT" sz="1100" b="1" i="0" u="none" strike="noStrike" kern="1200" cap="none" spc="0" normalizeH="0" baseline="0" noProof="0" dirty="0">
                <a:ln>
                  <a:noFill/>
                </a:ln>
                <a:solidFill>
                  <a:srgbClr val="121214"/>
                </a:solidFill>
                <a:effectLst/>
                <a:uLnTx/>
                <a:uFillTx/>
                <a:latin typeface="Arial"/>
                <a:ea typeface="+mn-ea"/>
                <a:cs typeface="+mn-cs"/>
              </a:rPr>
              <a:t>besąlyginė banko garantija</a:t>
            </a:r>
            <a:r>
              <a:rPr kumimoji="0" lang="lt-LT" sz="1100" b="0" i="0" u="none" strike="noStrike" kern="1200" cap="none" spc="0" normalizeH="0" baseline="0" noProof="0" dirty="0">
                <a:ln>
                  <a:noFill/>
                </a:ln>
                <a:solidFill>
                  <a:srgbClr val="121214"/>
                </a:solidFill>
                <a:effectLst/>
                <a:uLnTx/>
                <a:uFillTx/>
                <a:latin typeface="Arial"/>
                <a:ea typeface="+mn-ea"/>
                <a:cs typeface="+mn-cs"/>
              </a:rPr>
              <a:t>, ne mažesnei kaip </a:t>
            </a:r>
            <a:r>
              <a:rPr kumimoji="0" lang="lt-LT" sz="1100" b="1" i="0" u="none" strike="noStrike" kern="1200" cap="none" spc="0" normalizeH="0" baseline="0" noProof="0" dirty="0">
                <a:ln>
                  <a:noFill/>
                </a:ln>
                <a:solidFill>
                  <a:srgbClr val="121214"/>
                </a:solidFill>
                <a:effectLst/>
                <a:uLnTx/>
                <a:uFillTx/>
                <a:latin typeface="Arial"/>
                <a:ea typeface="+mn-ea"/>
                <a:cs typeface="+mn-cs"/>
              </a:rPr>
              <a:t>5 proc. dydžio nuo Sutarties kainos (Eur su PVM) sumai</a:t>
            </a:r>
            <a:r>
              <a:rPr kumimoji="0" lang="lt-LT" sz="1100" b="0" i="0" u="none" strike="noStrike" kern="1200" cap="none" spc="0" normalizeH="0" baseline="0" noProof="0" dirty="0">
                <a:ln>
                  <a:noFill/>
                </a:ln>
                <a:solidFill>
                  <a:srgbClr val="121214"/>
                </a:solidFill>
                <a:effectLst/>
                <a:uLnTx/>
                <a:uFillTx/>
                <a:latin typeface="Arial"/>
                <a:ea typeface="+mn-ea"/>
                <a:cs typeface="+mn-cs"/>
              </a:rPr>
              <a:t>. </a:t>
            </a:r>
          </a:p>
          <a:p>
            <a:pPr marR="0" lvl="0" algn="just" defTabSz="914400" rtl="0" eaLnBrk="1" fontAlgn="auto" latinLnBrk="0" hangingPunct="1">
              <a:lnSpc>
                <a:spcPct val="100000"/>
              </a:lnSpc>
              <a:spcBef>
                <a:spcPts val="1000"/>
              </a:spcBef>
              <a:spcAft>
                <a:spcPts val="0"/>
              </a:spcAft>
              <a:buClrTx/>
              <a:buSzTx/>
              <a:buFont typeface="Wingdings" panose="05000000000000000000" pitchFamily="2" charset="2"/>
              <a:buChar char="ü"/>
              <a:tabLst/>
              <a:defRPr/>
            </a:pPr>
            <a:r>
              <a:rPr kumimoji="0" lang="lt-LT" sz="1100" b="0" i="0" u="none" strike="noStrike" kern="1200" cap="none" spc="0" normalizeH="0" baseline="0" noProof="0" dirty="0">
                <a:ln>
                  <a:noFill/>
                </a:ln>
                <a:effectLst/>
                <a:uLnTx/>
                <a:uFillTx/>
                <a:latin typeface="Arial"/>
                <a:ea typeface="+mn-ea"/>
                <a:cs typeface="+mn-cs"/>
              </a:rPr>
              <a:t>Garantijos dalykas: esminės (-</a:t>
            </a:r>
            <a:r>
              <a:rPr kumimoji="0" lang="lt-LT" sz="1100" b="0" i="0" u="none" strike="noStrike" kern="1200" cap="none" spc="0" normalizeH="0" baseline="0" noProof="0" dirty="0" err="1">
                <a:ln>
                  <a:noFill/>
                </a:ln>
                <a:effectLst/>
                <a:uLnTx/>
                <a:uFillTx/>
                <a:latin typeface="Arial"/>
                <a:ea typeface="+mn-ea"/>
                <a:cs typeface="+mn-cs"/>
              </a:rPr>
              <a:t>ių</a:t>
            </a:r>
            <a:r>
              <a:rPr kumimoji="0" lang="lt-LT" sz="1100" b="0" i="0" u="none" strike="noStrike" kern="1200" cap="none" spc="0" normalizeH="0" baseline="0" noProof="0" dirty="0">
                <a:ln>
                  <a:noFill/>
                </a:ln>
                <a:effectLst/>
                <a:uLnTx/>
                <a:uFillTx/>
                <a:latin typeface="Arial"/>
                <a:ea typeface="+mn-ea"/>
                <a:cs typeface="+mn-cs"/>
              </a:rPr>
              <a:t>) Sutarties sąlygos (-ų) pažeidimas ir (ar) kiti Sutarties sąlygose numatyti atvejai, </a:t>
            </a:r>
            <a:r>
              <a:rPr kumimoji="0" lang="lt-LT" sz="1100" b="1" i="0" u="none" strike="noStrike" kern="1200" cap="none" spc="0" normalizeH="0" baseline="0" noProof="0" dirty="0">
                <a:ln>
                  <a:noFill/>
                </a:ln>
                <a:effectLst/>
                <a:uLnTx/>
                <a:uFillTx/>
                <a:latin typeface="Arial"/>
                <a:ea typeface="+mn-ea"/>
                <a:cs typeface="+mn-cs"/>
              </a:rPr>
              <a:t>įskaitant ir priskaičiuotų netesybų pagal sutartį bei tiesioginių nuostolių padengimą.</a:t>
            </a:r>
          </a:p>
          <a:p>
            <a:pPr marR="0" lvl="0" algn="just" defTabSz="914400" rtl="0" eaLnBrk="1" fontAlgn="auto" latinLnBrk="0" hangingPunct="1">
              <a:lnSpc>
                <a:spcPct val="100000"/>
              </a:lnSpc>
              <a:spcBef>
                <a:spcPts val="1000"/>
              </a:spcBef>
              <a:spcAft>
                <a:spcPts val="0"/>
              </a:spcAft>
              <a:buClrTx/>
              <a:buSzTx/>
              <a:buFont typeface="Wingdings" panose="05000000000000000000" pitchFamily="2" charset="2"/>
              <a:buChar char="ü"/>
              <a:tabLst/>
              <a:defRPr/>
            </a:pPr>
            <a:r>
              <a:rPr kumimoji="0" lang="lt-LT" sz="1100" b="0" i="0" u="none" strike="noStrike" kern="1200" cap="none" spc="0" normalizeH="0" baseline="0" noProof="0" dirty="0">
                <a:ln>
                  <a:noFill/>
                </a:ln>
                <a:solidFill>
                  <a:srgbClr val="FF0000"/>
                </a:solidFill>
                <a:effectLst/>
                <a:uLnTx/>
                <a:uFillTx/>
                <a:latin typeface="Arial"/>
                <a:ea typeface="+mn-ea"/>
                <a:cs typeface="+mn-cs"/>
              </a:rPr>
              <a:t>Sutarties vykdymo užtikrinimo suma proporcingai didinama kuomet bendra pakeitimų suma kiekvieną kartą yra didesnė nei 5 proc. nuo pradinės Sutarties vertės. </a:t>
            </a:r>
          </a:p>
          <a:p>
            <a:pPr marR="0" lvl="0" algn="just" defTabSz="914400" rtl="0" eaLnBrk="1" fontAlgn="auto" latinLnBrk="0" hangingPunct="1">
              <a:lnSpc>
                <a:spcPct val="100000"/>
              </a:lnSpc>
              <a:spcBef>
                <a:spcPts val="1000"/>
              </a:spcBef>
              <a:spcAft>
                <a:spcPts val="0"/>
              </a:spcAft>
              <a:buClrTx/>
              <a:buSzTx/>
              <a:buFont typeface="Wingdings" panose="05000000000000000000" pitchFamily="2" charset="2"/>
              <a:buChar char="ü"/>
              <a:tabLst/>
              <a:defRPr/>
            </a:pPr>
            <a:endParaRPr kumimoji="0" lang="lt-LT" sz="1100" b="0" i="0" u="none" strike="noStrike" kern="1200" cap="none" spc="0" normalizeH="0" baseline="0" noProof="0" dirty="0">
              <a:ln>
                <a:noFill/>
              </a:ln>
              <a:effectLst/>
              <a:uLnTx/>
              <a:uFillTx/>
              <a:latin typeface="Arial"/>
              <a:ea typeface="+mn-ea"/>
              <a:cs typeface="+mn-cs"/>
            </a:endParaRPr>
          </a:p>
        </p:txBody>
      </p:sp>
      <p:sp>
        <p:nvSpPr>
          <p:cNvPr id="31" name="Turinio vietos rezervavimo ženklas 2">
            <a:extLst>
              <a:ext uri="{FF2B5EF4-FFF2-40B4-BE49-F238E27FC236}">
                <a16:creationId xmlns:a16="http://schemas.microsoft.com/office/drawing/2014/main" id="{F334E459-25F5-F600-37EC-DAD0421B0D45}"/>
              </a:ext>
            </a:extLst>
          </p:cNvPr>
          <p:cNvSpPr txBox="1">
            <a:spLocks/>
          </p:cNvSpPr>
          <p:nvPr/>
        </p:nvSpPr>
        <p:spPr>
          <a:xfrm>
            <a:off x="8512031" y="1378976"/>
            <a:ext cx="2070474" cy="3139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lt-LT" sz="1600" b="1" i="0" u="none" strike="noStrike" kern="1200" cap="none" spc="0" normalizeH="0" baseline="0" noProof="0" dirty="0">
                <a:ln>
                  <a:noFill/>
                </a:ln>
                <a:solidFill>
                  <a:srgbClr val="121214"/>
                </a:solidFill>
                <a:effectLst/>
                <a:uLnTx/>
                <a:uFillTx/>
                <a:latin typeface="Clash Display Semibold"/>
                <a:ea typeface="+mn-ea"/>
                <a:cs typeface="+mn-cs"/>
              </a:rPr>
              <a:t>Kiti draudimai</a:t>
            </a:r>
          </a:p>
        </p:txBody>
      </p:sp>
      <p:sp>
        <p:nvSpPr>
          <p:cNvPr id="35" name="Turinio vietos rezervavimo ženklas 2">
            <a:extLst>
              <a:ext uri="{FF2B5EF4-FFF2-40B4-BE49-F238E27FC236}">
                <a16:creationId xmlns:a16="http://schemas.microsoft.com/office/drawing/2014/main" id="{75986815-4E9C-89D4-7B4E-0BB93B7D7608}"/>
              </a:ext>
            </a:extLst>
          </p:cNvPr>
          <p:cNvSpPr txBox="1">
            <a:spLocks/>
          </p:cNvSpPr>
          <p:nvPr/>
        </p:nvSpPr>
        <p:spPr>
          <a:xfrm>
            <a:off x="7724219" y="1820492"/>
            <a:ext cx="3264686" cy="45041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just" defTabSz="914400" rtl="0" eaLnBrk="1" fontAlgn="auto" latinLnBrk="0" hangingPunct="1">
              <a:lnSpc>
                <a:spcPct val="100000"/>
              </a:lnSpc>
              <a:spcBef>
                <a:spcPts val="1000"/>
              </a:spcBef>
              <a:spcAft>
                <a:spcPts val="0"/>
              </a:spcAft>
              <a:buClrTx/>
              <a:buSzTx/>
              <a:buFont typeface="Wingdings" panose="05000000000000000000" pitchFamily="2" charset="2"/>
              <a:buChar char="ü"/>
              <a:tabLst/>
              <a:defRPr/>
            </a:pPr>
            <a:r>
              <a:rPr lang="lt-LT" sz="1100" dirty="0">
                <a:solidFill>
                  <a:srgbClr val="000000"/>
                </a:solidFill>
                <a:latin typeface="Arial"/>
              </a:rPr>
              <a:t>S</a:t>
            </a:r>
            <a:r>
              <a:rPr kumimoji="0" lang="lt-LT" sz="1100" b="0" i="0" u="none" strike="noStrike" kern="1200" cap="none" spc="0" normalizeH="0" baseline="0" noProof="0" dirty="0" err="1">
                <a:ln>
                  <a:noFill/>
                </a:ln>
                <a:solidFill>
                  <a:srgbClr val="000000"/>
                </a:solidFill>
                <a:effectLst/>
                <a:uLnTx/>
                <a:uFillTx/>
                <a:latin typeface="Arial"/>
                <a:ea typeface="+mn-ea"/>
                <a:cs typeface="+mn-cs"/>
              </a:rPr>
              <a:t>tatinio</a:t>
            </a:r>
            <a:r>
              <a:rPr kumimoji="0" lang="lt-LT" sz="1100" b="0" i="0" u="none" strike="noStrike" kern="1200" cap="none" spc="0" normalizeH="0" baseline="0" noProof="0" dirty="0">
                <a:ln>
                  <a:noFill/>
                </a:ln>
                <a:solidFill>
                  <a:srgbClr val="000000"/>
                </a:solidFill>
                <a:effectLst/>
                <a:uLnTx/>
                <a:uFillTx/>
                <a:latin typeface="Arial"/>
                <a:ea typeface="+mn-ea"/>
                <a:cs typeface="+mn-cs"/>
              </a:rPr>
              <a:t> statybos, rekonstravimo, remonto, atnaujinimo (modernizavimo), griovimo ar kultūros paveldo statinio tvarkomųjų statybos darbų ir CA privalomasis draudimas -  ne mažesnė kaip 43 400,00 Eur draudimo suma vienam draudžiamajam įvykiui </a:t>
            </a:r>
            <a:r>
              <a:rPr kumimoji="0" lang="lt-LT" sz="1100" b="1" i="0" u="none" strike="noStrike" kern="1200" cap="none" spc="0" normalizeH="0" baseline="0" noProof="0" dirty="0">
                <a:ln>
                  <a:noFill/>
                </a:ln>
                <a:solidFill>
                  <a:srgbClr val="000000"/>
                </a:solidFill>
                <a:effectLst/>
                <a:uLnTx/>
                <a:uFillTx/>
                <a:latin typeface="Arial"/>
                <a:ea typeface="+mn-ea"/>
                <a:cs typeface="+mn-cs"/>
              </a:rPr>
              <a:t>kiekvienam statybą leidžiančiame dokumente nurodytam statiniui.</a:t>
            </a:r>
          </a:p>
          <a:p>
            <a:pPr marR="0" lvl="0" algn="just" defTabSz="914400" rtl="0" eaLnBrk="1" fontAlgn="auto" latinLnBrk="0" hangingPunct="1">
              <a:lnSpc>
                <a:spcPct val="100000"/>
              </a:lnSpc>
              <a:spcBef>
                <a:spcPts val="1000"/>
              </a:spcBef>
              <a:spcAft>
                <a:spcPts val="0"/>
              </a:spcAft>
              <a:buClrTx/>
              <a:buSzTx/>
              <a:buFont typeface="Wingdings" panose="05000000000000000000" pitchFamily="2" charset="2"/>
              <a:buChar char="ü"/>
              <a:tabLst/>
              <a:defRPr/>
            </a:pPr>
            <a:r>
              <a:rPr lang="lt-LT" sz="1100" dirty="0">
                <a:solidFill>
                  <a:srgbClr val="000000"/>
                </a:solidFill>
                <a:latin typeface="Arial"/>
              </a:rPr>
              <a:t>P</a:t>
            </a:r>
            <a:r>
              <a:rPr kumimoji="0" lang="lt-LT" sz="1100" i="0" u="none" strike="noStrike" kern="1200" cap="none" spc="0" normalizeH="0" baseline="0" noProof="0" dirty="0" err="1">
                <a:ln>
                  <a:noFill/>
                </a:ln>
                <a:solidFill>
                  <a:srgbClr val="000000"/>
                </a:solidFill>
                <a:effectLst/>
                <a:uLnTx/>
                <a:uFillTx/>
                <a:latin typeface="Arial"/>
                <a:ea typeface="+mn-ea"/>
                <a:cs typeface="+mn-cs"/>
              </a:rPr>
              <a:t>rojektuotojo</a:t>
            </a:r>
            <a:r>
              <a:rPr kumimoji="0" lang="lt-LT" sz="1100" i="0" u="none" strike="noStrike" kern="1200" cap="none" spc="0" normalizeH="0" baseline="0" noProof="0" dirty="0">
                <a:ln>
                  <a:noFill/>
                </a:ln>
                <a:solidFill>
                  <a:srgbClr val="000000"/>
                </a:solidFill>
                <a:effectLst/>
                <a:uLnTx/>
                <a:uFillTx/>
                <a:latin typeface="Arial"/>
                <a:ea typeface="+mn-ea"/>
                <a:cs typeface="+mn-cs"/>
              </a:rPr>
              <a:t> CA privalomasis draudimas - dėl netinkamai parengto Sutartyje numatyto Darbo projekto už ne mažesnę kaip 43 400,00 Eur draudimo sumą vienam draudžiamajam įvykiui </a:t>
            </a:r>
            <a:r>
              <a:rPr kumimoji="0" lang="lt-LT" sz="1100" b="1" i="0" u="none" strike="noStrike" kern="1200" cap="none" spc="0" normalizeH="0" baseline="0" noProof="0" dirty="0">
                <a:ln>
                  <a:noFill/>
                </a:ln>
                <a:solidFill>
                  <a:srgbClr val="000000"/>
                </a:solidFill>
                <a:effectLst/>
                <a:uLnTx/>
                <a:uFillTx/>
                <a:latin typeface="Arial"/>
                <a:ea typeface="+mn-ea"/>
                <a:cs typeface="+mn-cs"/>
              </a:rPr>
              <a:t>kiekvienam statybą leidžiančiame dokumente nurodytam statiniui</a:t>
            </a:r>
            <a:r>
              <a:rPr kumimoji="0" lang="lt-LT" sz="1100" i="0" u="none" strike="noStrike" kern="1200" cap="none" spc="0" normalizeH="0" baseline="0" noProof="0" dirty="0">
                <a:ln>
                  <a:noFill/>
                </a:ln>
                <a:solidFill>
                  <a:srgbClr val="000000"/>
                </a:solidFill>
                <a:effectLst/>
                <a:uLnTx/>
                <a:uFillTx/>
                <a:latin typeface="Arial"/>
                <a:ea typeface="+mn-ea"/>
                <a:cs typeface="+mn-cs"/>
              </a:rPr>
              <a:t>.</a:t>
            </a:r>
          </a:p>
          <a:p>
            <a:pPr marR="0" lvl="0" algn="just" defTabSz="914400" rtl="0" eaLnBrk="1" fontAlgn="auto" latinLnBrk="0" hangingPunct="1">
              <a:lnSpc>
                <a:spcPct val="100000"/>
              </a:lnSpc>
              <a:spcBef>
                <a:spcPts val="1000"/>
              </a:spcBef>
              <a:spcAft>
                <a:spcPts val="0"/>
              </a:spcAft>
              <a:buClrTx/>
              <a:buSzTx/>
              <a:buFont typeface="Wingdings" panose="05000000000000000000" pitchFamily="2" charset="2"/>
              <a:buChar char="ü"/>
              <a:tabLst/>
              <a:defRPr/>
            </a:pPr>
            <a:r>
              <a:rPr kumimoji="0" lang="lt-LT" sz="1100" i="0" u="none" strike="noStrike" kern="1200" cap="none" spc="0" normalizeH="0" baseline="0" noProof="0" dirty="0">
                <a:ln>
                  <a:noFill/>
                </a:ln>
                <a:solidFill>
                  <a:srgbClr val="FF0000"/>
                </a:solidFill>
                <a:effectLst/>
                <a:uLnTx/>
                <a:uFillTx/>
                <a:latin typeface="Arial"/>
                <a:ea typeface="+mn-ea"/>
                <a:cs typeface="+mn-cs"/>
              </a:rPr>
              <a:t>Darbų draudimo suma negali būti mažesnė nei atkuriamoji vertė (darbų sąmatinė vertė). Atkuriamoji vertė (ir draudimo suma) turi būti identifikuota ir nurodyta kiekvienam statybą leidžiančiame dokumente nurodytam statiniui atskirai. </a:t>
            </a:r>
          </a:p>
        </p:txBody>
      </p:sp>
      <p:pic>
        <p:nvPicPr>
          <p:cNvPr id="4" name="Grafinis elementas 44">
            <a:extLst>
              <a:ext uri="{FF2B5EF4-FFF2-40B4-BE49-F238E27FC236}">
                <a16:creationId xmlns:a16="http://schemas.microsoft.com/office/drawing/2014/main" id="{8A8C239A-EEE5-1833-363D-EC400B083FF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7439" y="3016402"/>
            <a:ext cx="666750" cy="564998"/>
          </a:xfrm>
          <a:prstGeom prst="rect">
            <a:avLst/>
          </a:prstGeom>
        </p:spPr>
      </p:pic>
      <p:pic>
        <p:nvPicPr>
          <p:cNvPr id="5" name="Grafinis elementas 86">
            <a:extLst>
              <a:ext uri="{FF2B5EF4-FFF2-40B4-BE49-F238E27FC236}">
                <a16:creationId xmlns:a16="http://schemas.microsoft.com/office/drawing/2014/main" id="{1B970F42-FF84-8F61-87C7-DFEE1B22CD2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67782" y="2208600"/>
            <a:ext cx="564998" cy="564998"/>
          </a:xfrm>
          <a:prstGeom prst="rect">
            <a:avLst/>
          </a:prstGeom>
        </p:spPr>
      </p:pic>
      <p:pic>
        <p:nvPicPr>
          <p:cNvPr id="22" name="Grafinis elementas 21" descr="Safe outline">
            <a:extLst>
              <a:ext uri="{FF2B5EF4-FFF2-40B4-BE49-F238E27FC236}">
                <a16:creationId xmlns:a16="http://schemas.microsoft.com/office/drawing/2014/main" id="{A679DFB5-38A3-8778-1861-DCA977AABFF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92261" y="1350328"/>
            <a:ext cx="392820" cy="392820"/>
          </a:xfrm>
          <a:prstGeom prst="rect">
            <a:avLst/>
          </a:prstGeom>
        </p:spPr>
      </p:pic>
      <p:sp>
        <p:nvSpPr>
          <p:cNvPr id="24" name="AutoShape 16">
            <a:extLst>
              <a:ext uri="{FF2B5EF4-FFF2-40B4-BE49-F238E27FC236}">
                <a16:creationId xmlns:a16="http://schemas.microsoft.com/office/drawing/2014/main" id="{36A7D385-5342-18B9-C85A-5A741D00983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Tree>
    <p:extLst>
      <p:ext uri="{BB962C8B-B14F-4D97-AF65-F5344CB8AC3E}">
        <p14:creationId xmlns:p14="http://schemas.microsoft.com/office/powerpoint/2010/main" val="595537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BBCDB-274C-20C4-C633-AA0F31D59B9E}"/>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9B4FAA25-9940-3E50-CF77-76895F596912}"/>
              </a:ext>
            </a:extLst>
          </p:cNvPr>
          <p:cNvSpPr>
            <a:spLocks noGrp="1"/>
          </p:cNvSpPr>
          <p:nvPr>
            <p:ph type="title"/>
          </p:nvPr>
        </p:nvSpPr>
        <p:spPr/>
        <p:txBody>
          <a:bodyPr/>
          <a:lstStyle/>
          <a:p>
            <a:r>
              <a:rPr lang="en-US" dirty="0" err="1"/>
              <a:t>Esmin</a:t>
            </a:r>
            <a:r>
              <a:rPr lang="lt-LT" dirty="0"/>
              <a:t>ė</a:t>
            </a:r>
            <a:r>
              <a:rPr lang="en-US" dirty="0"/>
              <a:t>s </a:t>
            </a:r>
            <a:r>
              <a:rPr lang="en-US" dirty="0" err="1"/>
              <a:t>sutarties</a:t>
            </a:r>
            <a:r>
              <a:rPr lang="en-US" dirty="0"/>
              <a:t> s</a:t>
            </a:r>
            <a:r>
              <a:rPr lang="lt-LT" dirty="0"/>
              <a:t>ą</a:t>
            </a:r>
            <a:r>
              <a:rPr lang="en-US" dirty="0" err="1"/>
              <a:t>lygos</a:t>
            </a:r>
            <a:endParaRPr lang="lt-LT" dirty="0"/>
          </a:p>
        </p:txBody>
      </p:sp>
      <p:sp>
        <p:nvSpPr>
          <p:cNvPr id="5" name="Skaidrės numerio vietos rezervavimo ženklas 4">
            <a:extLst>
              <a:ext uri="{FF2B5EF4-FFF2-40B4-BE49-F238E27FC236}">
                <a16:creationId xmlns:a16="http://schemas.microsoft.com/office/drawing/2014/main" id="{6D20297C-B161-250A-7437-B7338FA6DF87}"/>
              </a:ext>
            </a:extLst>
          </p:cNvPr>
          <p:cNvSpPr>
            <a:spLocks noGrp="1"/>
          </p:cNvSpPr>
          <p:nvPr>
            <p:ph type="sldNum" sz="quarter" idx="12"/>
          </p:nvPr>
        </p:nvSpPr>
        <p:spPr/>
        <p:txBody>
          <a:bodyPr/>
          <a:lstStyle/>
          <a:p>
            <a:fld id="{96A2724C-3255-754F-837D-4B9E719020A6}" type="slidenum">
              <a:rPr lang="en-LT" smtClean="0"/>
              <a:t>11</a:t>
            </a:fld>
            <a:endParaRPr lang="en-LT"/>
          </a:p>
        </p:txBody>
      </p:sp>
      <p:sp>
        <p:nvSpPr>
          <p:cNvPr id="6" name="Turinio vietos rezervavimo ženklas 2">
            <a:extLst>
              <a:ext uri="{FF2B5EF4-FFF2-40B4-BE49-F238E27FC236}">
                <a16:creationId xmlns:a16="http://schemas.microsoft.com/office/drawing/2014/main" id="{F9E6A1F6-D828-F636-CC2D-4DB2D455D166}"/>
              </a:ext>
            </a:extLst>
          </p:cNvPr>
          <p:cNvSpPr txBox="1">
            <a:spLocks/>
          </p:cNvSpPr>
          <p:nvPr/>
        </p:nvSpPr>
        <p:spPr>
          <a:xfrm>
            <a:off x="695400" y="2137017"/>
            <a:ext cx="4521707" cy="39389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just" defTabSz="914400" rtl="0" eaLnBrk="1" fontAlgn="auto" latinLnBrk="0" hangingPunct="1">
              <a:lnSpc>
                <a:spcPct val="90000"/>
              </a:lnSpc>
              <a:spcBef>
                <a:spcPts val="600"/>
              </a:spcBef>
              <a:spcAft>
                <a:spcPts val="0"/>
              </a:spcAft>
              <a:buClrTx/>
              <a:buSzTx/>
              <a:buFont typeface="Wingdings" panose="05000000000000000000" pitchFamily="2" charset="2"/>
              <a:buChar char="ü"/>
              <a:tabLst/>
              <a:defRPr/>
            </a:pPr>
            <a:r>
              <a:rPr kumimoji="0" lang="lt-LT" sz="1100" b="0" i="0" u="none" strike="noStrike" kern="1200" cap="none" spc="0" normalizeH="0" baseline="0" noProof="0" dirty="0">
                <a:ln>
                  <a:noFill/>
                </a:ln>
                <a:solidFill>
                  <a:srgbClr val="FF0000"/>
                </a:solidFill>
                <a:effectLst/>
                <a:uLnTx/>
                <a:uFillTx/>
                <a:latin typeface="Arial"/>
                <a:ea typeface="+mn-ea"/>
                <a:cs typeface="+mn-cs"/>
              </a:rPr>
              <a:t>Garantija - pirmojo pareikalavimo besąlyginė banko garantija, arba pirmojo pareikalavimo besąlyginis laidavimo draudimas</a:t>
            </a:r>
            <a:r>
              <a:rPr kumimoji="0" lang="lt-LT" sz="1100" b="0" i="0" u="none" strike="noStrike" kern="1200" cap="none" spc="0" normalizeH="0" baseline="0" noProof="0" dirty="0">
                <a:ln>
                  <a:noFill/>
                </a:ln>
                <a:solidFill>
                  <a:srgbClr val="000000"/>
                </a:solidFill>
                <a:effectLst/>
                <a:uLnTx/>
                <a:uFillTx/>
                <a:latin typeface="Arial"/>
                <a:ea typeface="+mn-ea"/>
                <a:cs typeface="+mn-cs"/>
              </a:rPr>
              <a:t> ne mažesnei kaip 5 proc. Sutarties kainos, t. y. galutinės, bendros Rangovui pagal Sutartį mokėtinos sumos su PVM.</a:t>
            </a:r>
          </a:p>
          <a:p>
            <a:pPr marR="0" lvl="0" algn="just" defTabSz="914400" rtl="0" eaLnBrk="1" fontAlgn="auto" latinLnBrk="0" hangingPunct="1">
              <a:lnSpc>
                <a:spcPct val="90000"/>
              </a:lnSpc>
              <a:spcBef>
                <a:spcPts val="600"/>
              </a:spcBef>
              <a:spcAft>
                <a:spcPts val="0"/>
              </a:spcAft>
              <a:buClrTx/>
              <a:buSzTx/>
              <a:buFont typeface="Wingdings" panose="05000000000000000000" pitchFamily="2" charset="2"/>
              <a:buChar char="ü"/>
              <a:tabLst/>
              <a:defRPr/>
            </a:pPr>
            <a:r>
              <a:rPr lang="lt-LT" sz="1100" dirty="0">
                <a:solidFill>
                  <a:srgbClr val="000000"/>
                </a:solidFill>
                <a:latin typeface="Arial"/>
              </a:rPr>
              <a:t>G</a:t>
            </a:r>
            <a:r>
              <a:rPr kumimoji="0" lang="lt-LT" sz="1100" b="0" i="0" u="none" strike="noStrike" kern="1200" cap="none" spc="0" normalizeH="0" baseline="0" noProof="0" dirty="0">
                <a:ln>
                  <a:noFill/>
                </a:ln>
                <a:solidFill>
                  <a:srgbClr val="000000"/>
                </a:solidFill>
                <a:effectLst/>
                <a:uLnTx/>
                <a:uFillTx/>
                <a:latin typeface="Arial"/>
                <a:ea typeface="+mn-ea"/>
                <a:cs typeface="+mn-cs"/>
              </a:rPr>
              <a:t>aliojimo terminas – 3 metai.</a:t>
            </a:r>
          </a:p>
          <a:p>
            <a:pPr marR="0" lvl="0" algn="just" defTabSz="914400" rtl="0" eaLnBrk="1" fontAlgn="auto" latinLnBrk="0" hangingPunct="1">
              <a:lnSpc>
                <a:spcPct val="90000"/>
              </a:lnSpc>
              <a:spcBef>
                <a:spcPts val="600"/>
              </a:spcBef>
              <a:spcAft>
                <a:spcPts val="0"/>
              </a:spcAft>
              <a:buClrTx/>
              <a:buSzTx/>
              <a:buFont typeface="Wingdings" panose="05000000000000000000" pitchFamily="2" charset="2"/>
              <a:buChar char="ü"/>
              <a:tabLst/>
              <a:defRPr/>
            </a:pPr>
            <a:r>
              <a:rPr kumimoji="0" lang="lt-LT" sz="1100" b="0" i="0" u="none" strike="noStrike" kern="1200" cap="none" spc="0" normalizeH="0" baseline="0" noProof="0" dirty="0">
                <a:ln>
                  <a:noFill/>
                </a:ln>
                <a:solidFill>
                  <a:srgbClr val="000000"/>
                </a:solidFill>
                <a:effectLst/>
                <a:uLnTx/>
                <a:uFillTx/>
                <a:latin typeface="Arial"/>
                <a:ea typeface="+mn-ea"/>
                <a:cs typeface="+mn-cs"/>
              </a:rPr>
              <a:t>Garantijos dalykas:  </a:t>
            </a:r>
          </a:p>
          <a:p>
            <a:pPr marL="0" marR="0" lvl="0" indent="0" algn="just" defTabSz="914400" rtl="0" eaLnBrk="1" fontAlgn="auto" latinLnBrk="0" hangingPunct="1">
              <a:lnSpc>
                <a:spcPct val="90000"/>
              </a:lnSpc>
              <a:spcBef>
                <a:spcPts val="600"/>
              </a:spcBef>
              <a:spcAft>
                <a:spcPts val="0"/>
              </a:spcAft>
              <a:buClrTx/>
              <a:buSzTx/>
              <a:buNone/>
              <a:tabLst/>
              <a:defRPr/>
            </a:pPr>
            <a:r>
              <a:rPr lang="lt-LT" sz="1100" dirty="0">
                <a:solidFill>
                  <a:srgbClr val="000000"/>
                </a:solidFill>
                <a:latin typeface="Arial"/>
              </a:rPr>
              <a:t>1. </a:t>
            </a:r>
            <a:r>
              <a:rPr kumimoji="0" lang="lt-LT" sz="1100" b="0" i="0" u="none" strike="noStrike" kern="1200" cap="none" spc="0" normalizeH="0" baseline="0" noProof="0" dirty="0">
                <a:ln>
                  <a:noFill/>
                </a:ln>
                <a:solidFill>
                  <a:srgbClr val="FF0000"/>
                </a:solidFill>
                <a:effectLst/>
                <a:uLnTx/>
                <a:uFillTx/>
                <a:latin typeface="Arial"/>
                <a:ea typeface="+mn-ea"/>
                <a:cs typeface="+mn-cs"/>
              </a:rPr>
              <a:t>Užsakovas turi teisę pasinaudoti garantinio laikotarpio garantija (laidavimo draudimu) dėl to, kad Rangovas pažeidė esminę (-</a:t>
            </a:r>
            <a:r>
              <a:rPr kumimoji="0" lang="lt-LT" sz="1100" b="0" i="0" u="none" strike="noStrike" kern="1200" cap="none" spc="0" normalizeH="0" baseline="0" noProof="0" dirty="0" err="1">
                <a:ln>
                  <a:noFill/>
                </a:ln>
                <a:solidFill>
                  <a:srgbClr val="FF0000"/>
                </a:solidFill>
                <a:effectLst/>
                <a:uLnTx/>
                <a:uFillTx/>
                <a:latin typeface="Arial"/>
                <a:ea typeface="+mn-ea"/>
                <a:cs typeface="+mn-cs"/>
              </a:rPr>
              <a:t>es</a:t>
            </a:r>
            <a:r>
              <a:rPr kumimoji="0" lang="lt-LT" sz="1100" b="0" i="0" u="none" strike="noStrike" kern="1200" cap="none" spc="0" normalizeH="0" baseline="0" noProof="0" dirty="0">
                <a:ln>
                  <a:noFill/>
                </a:ln>
                <a:solidFill>
                  <a:srgbClr val="FF0000"/>
                </a:solidFill>
                <a:effectLst/>
                <a:uLnTx/>
                <a:uFillTx/>
                <a:latin typeface="Arial"/>
                <a:ea typeface="+mn-ea"/>
                <a:cs typeface="+mn-cs"/>
              </a:rPr>
              <a:t>) Sutarties sąlygą (-</a:t>
            </a:r>
            <a:r>
              <a:rPr kumimoji="0" lang="lt-LT" sz="1100" b="0" i="0" u="none" strike="noStrike" kern="1200" cap="none" spc="0" normalizeH="0" baseline="0" noProof="0" dirty="0" err="1">
                <a:ln>
                  <a:noFill/>
                </a:ln>
                <a:solidFill>
                  <a:srgbClr val="FF0000"/>
                </a:solidFill>
                <a:effectLst/>
                <a:uLnTx/>
                <a:uFillTx/>
                <a:latin typeface="Arial"/>
                <a:ea typeface="+mn-ea"/>
                <a:cs typeface="+mn-cs"/>
              </a:rPr>
              <a:t>as</a:t>
            </a:r>
            <a:r>
              <a:rPr kumimoji="0" lang="lt-LT" sz="1100" b="0" i="0" u="none" strike="noStrike" kern="1200" cap="none" spc="0" normalizeH="0" baseline="0" noProof="0" dirty="0">
                <a:ln>
                  <a:noFill/>
                </a:ln>
                <a:solidFill>
                  <a:srgbClr val="FF0000"/>
                </a:solidFill>
                <a:effectLst/>
                <a:uLnTx/>
                <a:uFillTx/>
                <a:latin typeface="Arial"/>
                <a:ea typeface="+mn-ea"/>
                <a:cs typeface="+mn-cs"/>
              </a:rPr>
              <a:t>) ir (ar) kitus Sutarties sąlygose numatytus atvejus, įskaitant ir priskaičiuotų netesybų pagal sutartį bei tiesioginių nuostolių padengimą vykdant garantinius įsipareigojimus; </a:t>
            </a:r>
          </a:p>
          <a:p>
            <a:pPr marL="0" marR="0" lvl="0" indent="0" algn="just" defTabSz="914400" rtl="0" eaLnBrk="1" fontAlgn="auto" latinLnBrk="0" hangingPunct="1">
              <a:lnSpc>
                <a:spcPct val="90000"/>
              </a:lnSpc>
              <a:spcBef>
                <a:spcPts val="600"/>
              </a:spcBef>
              <a:spcAft>
                <a:spcPts val="0"/>
              </a:spcAft>
              <a:buClrTx/>
              <a:buSzTx/>
              <a:buNone/>
              <a:tabLst/>
              <a:defRPr/>
            </a:pPr>
            <a:r>
              <a:rPr lang="lt-LT" sz="1100" dirty="0">
                <a:solidFill>
                  <a:srgbClr val="000000"/>
                </a:solidFill>
                <a:latin typeface="Arial"/>
              </a:rPr>
              <a:t>2. </a:t>
            </a:r>
            <a:r>
              <a:rPr kumimoji="0" lang="lt-LT" sz="1100" b="0" i="0" u="none" strike="noStrike" kern="1200" cap="none" spc="0" normalizeH="0" baseline="0" noProof="0" dirty="0">
                <a:ln>
                  <a:noFill/>
                </a:ln>
                <a:solidFill>
                  <a:srgbClr val="000000"/>
                </a:solidFill>
                <a:effectLst/>
                <a:uLnTx/>
                <a:uFillTx/>
                <a:latin typeface="Arial"/>
                <a:ea typeface="+mn-ea"/>
                <a:cs typeface="+mn-cs"/>
              </a:rPr>
              <a:t>Pagal LR statybos įstatymo bei STR 1.05.01:2017 „Statybą leidžiantys dokumentai. Statybos užbaigimas. Nebaigto statinio registravimas ir perleidimas. Statybos sustabdymas. Savavališkos statybos padarinių šalinimas. Statybos pagal neteisėtai išduotą statybą leidžiantį dokumentą padarinių šalinimas“ patvirtinimo“  reikalavimus, kuriuo užtikrinamas garantinio laikotarpio prievolių įvykdymas pagal pasirašytą Sutartį Rangovo nemokumo ar bankroto atveju. </a:t>
            </a:r>
          </a:p>
        </p:txBody>
      </p:sp>
      <p:sp>
        <p:nvSpPr>
          <p:cNvPr id="7" name="Turinio vietos rezervavimo ženklas 2">
            <a:extLst>
              <a:ext uri="{FF2B5EF4-FFF2-40B4-BE49-F238E27FC236}">
                <a16:creationId xmlns:a16="http://schemas.microsoft.com/office/drawing/2014/main" id="{7849AE5D-876E-2DC1-5E2B-95170A2801BE}"/>
              </a:ext>
            </a:extLst>
          </p:cNvPr>
          <p:cNvSpPr txBox="1">
            <a:spLocks/>
          </p:cNvSpPr>
          <p:nvPr/>
        </p:nvSpPr>
        <p:spPr>
          <a:xfrm>
            <a:off x="7283009" y="1477419"/>
            <a:ext cx="2070474" cy="542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spcBef>
                <a:spcPts val="0"/>
              </a:spcBef>
              <a:buClrTx/>
              <a:buSzTx/>
              <a:buFontTx/>
              <a:buNone/>
              <a:tabLst/>
              <a:defRPr/>
            </a:pPr>
            <a:r>
              <a:rPr kumimoji="0" lang="lt-LT" sz="1600" b="1" i="0" u="none" strike="noStrike" kern="1200" cap="none" spc="0" normalizeH="0" baseline="0" noProof="0" dirty="0">
                <a:ln>
                  <a:noFill/>
                </a:ln>
                <a:solidFill>
                  <a:srgbClr val="121214"/>
                </a:solidFill>
                <a:effectLst/>
                <a:uLnTx/>
                <a:uFillTx/>
                <a:latin typeface="Clash Display Semibold"/>
                <a:ea typeface="+mn-ea"/>
                <a:cs typeface="+mn-cs"/>
              </a:rPr>
              <a:t>Darbų atlikimo terminų stabdymas </a:t>
            </a:r>
          </a:p>
        </p:txBody>
      </p:sp>
      <p:pic>
        <p:nvPicPr>
          <p:cNvPr id="8" name="Grafinis elementas 7" descr="Bank check outline">
            <a:extLst>
              <a:ext uri="{FF2B5EF4-FFF2-40B4-BE49-F238E27FC236}">
                <a16:creationId xmlns:a16="http://schemas.microsoft.com/office/drawing/2014/main" id="{20211F8E-40B2-9CE1-D47A-E60FF1089F5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6973" y="1312657"/>
            <a:ext cx="512098" cy="512098"/>
          </a:xfrm>
          <a:prstGeom prst="rect">
            <a:avLst/>
          </a:prstGeom>
        </p:spPr>
      </p:pic>
      <p:sp>
        <p:nvSpPr>
          <p:cNvPr id="4" name="Turinio vietos rezervavimo ženklas 2">
            <a:extLst>
              <a:ext uri="{FF2B5EF4-FFF2-40B4-BE49-F238E27FC236}">
                <a16:creationId xmlns:a16="http://schemas.microsoft.com/office/drawing/2014/main" id="{1A14EDE9-7FA4-60D2-D712-524561BAB54C}"/>
              </a:ext>
            </a:extLst>
          </p:cNvPr>
          <p:cNvSpPr txBox="1">
            <a:spLocks/>
          </p:cNvSpPr>
          <p:nvPr/>
        </p:nvSpPr>
        <p:spPr>
          <a:xfrm>
            <a:off x="5827320" y="2179953"/>
            <a:ext cx="4521707" cy="42072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just" defTabSz="914400" rtl="0" eaLnBrk="1" fontAlgn="auto" latinLnBrk="0" hangingPunct="1">
              <a:lnSpc>
                <a:spcPct val="90000"/>
              </a:lnSpc>
              <a:spcBef>
                <a:spcPts val="600"/>
              </a:spcBef>
              <a:spcAft>
                <a:spcPts val="0"/>
              </a:spcAft>
              <a:buClrTx/>
              <a:buSzTx/>
              <a:buFont typeface="Wingdings" panose="05000000000000000000" pitchFamily="2" charset="2"/>
              <a:buChar char="ü"/>
              <a:tabLst/>
              <a:defRPr/>
            </a:pPr>
            <a:r>
              <a:rPr kumimoji="0" lang="lt-LT" sz="1100" b="0" i="0" u="none" strike="noStrike" kern="1200" cap="none" spc="0" normalizeH="0" baseline="0" noProof="0" dirty="0">
                <a:ln>
                  <a:noFill/>
                </a:ln>
                <a:effectLst/>
                <a:uLnTx/>
                <a:uFillTx/>
                <a:latin typeface="Arial"/>
                <a:ea typeface="+mn-ea"/>
                <a:cs typeface="+mn-cs"/>
              </a:rPr>
              <a:t>Darbų ar jų dalies atlikimo terminas gali būti sustabdomas, įskaitant, bet neapsiribojant, šiomis aplinkybėmis: </a:t>
            </a:r>
          </a:p>
          <a:p>
            <a:pPr marR="0" lvl="0" algn="just" defTabSz="914400" rtl="0" eaLnBrk="1" fontAlgn="auto" latinLnBrk="0" hangingPunct="1">
              <a:lnSpc>
                <a:spcPct val="90000"/>
              </a:lnSpc>
              <a:spcBef>
                <a:spcPts val="600"/>
              </a:spcBef>
              <a:spcAft>
                <a:spcPts val="0"/>
              </a:spcAft>
              <a:buClrTx/>
              <a:buSzTx/>
              <a:buFont typeface="+mj-lt"/>
              <a:buAutoNum type="arabicPeriod"/>
              <a:tabLst/>
              <a:defRPr/>
            </a:pPr>
            <a:r>
              <a:rPr kumimoji="0" lang="lt-LT" sz="1100" b="0" i="0" u="none" strike="noStrike" kern="1200" cap="none" spc="0" normalizeH="0" baseline="0" noProof="0" dirty="0">
                <a:ln>
                  <a:noFill/>
                </a:ln>
                <a:effectLst/>
                <a:uLnTx/>
                <a:uFillTx/>
                <a:latin typeface="Arial"/>
                <a:ea typeface="+mn-ea"/>
                <a:cs typeface="+mn-cs"/>
              </a:rPr>
              <a:t>tyrinėjimai, kurie nebuvo numatyti, bet kuriuos būtina atlikti; </a:t>
            </a:r>
          </a:p>
          <a:p>
            <a:pPr marR="0" lvl="0" algn="just" defTabSz="914400" rtl="0" eaLnBrk="1" fontAlgn="auto" latinLnBrk="0" hangingPunct="1">
              <a:lnSpc>
                <a:spcPct val="90000"/>
              </a:lnSpc>
              <a:spcBef>
                <a:spcPts val="0"/>
              </a:spcBef>
              <a:spcAft>
                <a:spcPts val="0"/>
              </a:spcAft>
              <a:buClrTx/>
              <a:buSzTx/>
              <a:buFont typeface="+mj-lt"/>
              <a:buAutoNum type="arabicPeriod"/>
              <a:tabLst/>
              <a:defRPr/>
            </a:pPr>
            <a:r>
              <a:rPr kumimoji="0" lang="lt-LT" sz="1100" b="0" i="0" u="none" strike="noStrike" kern="1200" cap="none" spc="0" normalizeH="0" baseline="0" noProof="0" dirty="0">
                <a:ln>
                  <a:noFill/>
                </a:ln>
                <a:effectLst/>
                <a:uLnTx/>
                <a:uFillTx/>
                <a:latin typeface="Arial"/>
                <a:ea typeface="+mn-ea"/>
                <a:cs typeface="+mn-cs"/>
              </a:rPr>
              <a:t>papildomos projektavimo paslaugos, kurių poreikis iškyla keičiant Techninę specifikaciją ir (ar) dėl Projekto klaidų ir be kurių negalima užbaigti Sutarties; </a:t>
            </a:r>
          </a:p>
          <a:p>
            <a:pPr marR="0" lvl="0" algn="just" defTabSz="914400" rtl="0" eaLnBrk="1" fontAlgn="auto" latinLnBrk="0" hangingPunct="1">
              <a:lnSpc>
                <a:spcPct val="90000"/>
              </a:lnSpc>
              <a:spcBef>
                <a:spcPts val="0"/>
              </a:spcBef>
              <a:spcAft>
                <a:spcPts val="0"/>
              </a:spcAft>
              <a:buClrTx/>
              <a:buSzTx/>
              <a:buFont typeface="+mj-lt"/>
              <a:buAutoNum type="arabicPeriod"/>
              <a:tabLst/>
              <a:defRPr/>
            </a:pPr>
            <a:r>
              <a:rPr kumimoji="0" lang="lt-LT" sz="1100" b="0" i="0" u="none" strike="noStrike" kern="1200" cap="none" spc="0" normalizeH="0" baseline="0" noProof="0" dirty="0">
                <a:ln>
                  <a:noFill/>
                </a:ln>
                <a:effectLst/>
                <a:uLnTx/>
                <a:uFillTx/>
                <a:latin typeface="Arial"/>
                <a:ea typeface="+mn-ea"/>
                <a:cs typeface="+mn-cs"/>
              </a:rPr>
              <a:t>Užsakovas neturi galimybės vykdyti savo finansinių įsipareigojimų pagal Sutartį; </a:t>
            </a:r>
          </a:p>
          <a:p>
            <a:pPr marR="0" lvl="0" algn="just" defTabSz="914400" rtl="0" eaLnBrk="1" fontAlgn="auto" latinLnBrk="0" hangingPunct="1">
              <a:lnSpc>
                <a:spcPct val="90000"/>
              </a:lnSpc>
              <a:spcBef>
                <a:spcPts val="0"/>
              </a:spcBef>
              <a:spcAft>
                <a:spcPts val="0"/>
              </a:spcAft>
              <a:buClrTx/>
              <a:buSzTx/>
              <a:buFont typeface="+mj-lt"/>
              <a:buAutoNum type="arabicPeriod"/>
              <a:tabLst/>
              <a:defRPr/>
            </a:pPr>
            <a:r>
              <a:rPr kumimoji="0" lang="lt-LT" sz="1100" b="0" i="0" u="none" strike="noStrike" kern="1200" cap="none" spc="0" normalizeH="0" baseline="0" noProof="0" dirty="0">
                <a:ln>
                  <a:noFill/>
                </a:ln>
                <a:effectLst/>
                <a:uLnTx/>
                <a:uFillTx/>
                <a:latin typeface="Arial"/>
                <a:ea typeface="+mn-ea"/>
                <a:cs typeface="+mn-cs"/>
              </a:rPr>
              <a:t>dėl vėlavimo, kliūčių ar trukdymų, sukeltų arba priskiriamų Užsakovui, Užsakovui priskirtiniems tretiesiems asmenims, trečiųjų šalių neveikimo arba netinkamo veikimo; </a:t>
            </a:r>
          </a:p>
          <a:p>
            <a:pPr marR="0" lvl="0" algn="just" defTabSz="914400" rtl="0" eaLnBrk="1" fontAlgn="auto" latinLnBrk="0" hangingPunct="1">
              <a:lnSpc>
                <a:spcPct val="90000"/>
              </a:lnSpc>
              <a:spcBef>
                <a:spcPts val="0"/>
              </a:spcBef>
              <a:spcAft>
                <a:spcPts val="0"/>
              </a:spcAft>
              <a:buClrTx/>
              <a:buSzTx/>
              <a:buFont typeface="+mj-lt"/>
              <a:buAutoNum type="arabicPeriod"/>
              <a:tabLst/>
              <a:defRPr/>
            </a:pPr>
            <a:r>
              <a:rPr kumimoji="0" lang="lt-LT" sz="1100" b="0" i="0" u="none" strike="noStrike" kern="1200" cap="none" spc="0" normalizeH="0" baseline="0" noProof="0" dirty="0">
                <a:ln>
                  <a:noFill/>
                </a:ln>
                <a:effectLst/>
                <a:uLnTx/>
                <a:uFillTx/>
                <a:latin typeface="Arial"/>
                <a:ea typeface="+mn-ea"/>
                <a:cs typeface="+mn-cs"/>
              </a:rPr>
              <a:t>būtinas papildomas laikas įvykdyti papildomų darbų, kurių Rangovas pagal šią Sutartį neprivalo vykdyti, viešąjį pirkimą; </a:t>
            </a:r>
          </a:p>
          <a:p>
            <a:pPr marR="0" lvl="0" algn="just" defTabSz="914400" rtl="0" eaLnBrk="1" fontAlgn="auto" latinLnBrk="0" hangingPunct="1">
              <a:lnSpc>
                <a:spcPct val="90000"/>
              </a:lnSpc>
              <a:spcBef>
                <a:spcPts val="0"/>
              </a:spcBef>
              <a:spcAft>
                <a:spcPts val="0"/>
              </a:spcAft>
              <a:buClrTx/>
              <a:buSzTx/>
              <a:buFont typeface="+mj-lt"/>
              <a:buAutoNum type="arabicPeriod"/>
              <a:tabLst/>
              <a:defRPr/>
            </a:pPr>
            <a:r>
              <a:rPr kumimoji="0" lang="lt-LT" sz="1100" b="0" i="0" u="none" strike="noStrike" kern="1200" cap="none" spc="0" normalizeH="0" baseline="0" noProof="0" dirty="0">
                <a:ln>
                  <a:noFill/>
                </a:ln>
                <a:effectLst/>
                <a:uLnTx/>
                <a:uFillTx/>
                <a:latin typeface="Arial"/>
                <a:ea typeface="+mn-ea"/>
                <a:cs typeface="+mn-cs"/>
              </a:rPr>
              <a:t>išskirtinai nepalankios gamtinės sąlygos (taikoma Statybos darbams, kurių vykdymui daro įtaką gamtinės sąlygos); </a:t>
            </a:r>
          </a:p>
          <a:p>
            <a:pPr marR="0" lvl="0" algn="just" defTabSz="914400" rtl="0" eaLnBrk="1" fontAlgn="auto" latinLnBrk="0" hangingPunct="1">
              <a:lnSpc>
                <a:spcPct val="90000"/>
              </a:lnSpc>
              <a:spcBef>
                <a:spcPts val="0"/>
              </a:spcBef>
              <a:spcAft>
                <a:spcPts val="0"/>
              </a:spcAft>
              <a:buClrTx/>
              <a:buSzTx/>
              <a:buFont typeface="+mj-lt"/>
              <a:buAutoNum type="arabicPeriod"/>
              <a:tabLst/>
              <a:defRPr/>
            </a:pPr>
            <a:r>
              <a:rPr kumimoji="0" lang="lt-LT" sz="1100" b="0" i="0" u="none" strike="noStrike" kern="1200" cap="none" spc="0" normalizeH="0" baseline="0" noProof="0" dirty="0">
                <a:ln>
                  <a:noFill/>
                </a:ln>
                <a:effectLst/>
                <a:uLnTx/>
                <a:uFillTx/>
                <a:latin typeface="Arial"/>
                <a:ea typeface="+mn-ea"/>
                <a:cs typeface="+mn-cs"/>
              </a:rPr>
              <a:t>fizinės kliūtys arba kitos, nei klimatinės, fizinės sąlygos, su kuriomis vykdant Statybos darbus susidurta Statybvietėje, ir tų kliūčių ar sąlygų Rangovas nebūtų galėjęs pagrįstai numatyti; </a:t>
            </a:r>
          </a:p>
          <a:p>
            <a:pPr marR="0" lvl="0" algn="just" defTabSz="914400" rtl="0" eaLnBrk="1" fontAlgn="auto" latinLnBrk="0" hangingPunct="1">
              <a:lnSpc>
                <a:spcPct val="90000"/>
              </a:lnSpc>
              <a:spcBef>
                <a:spcPts val="0"/>
              </a:spcBef>
              <a:spcAft>
                <a:spcPts val="0"/>
              </a:spcAft>
              <a:buClrTx/>
              <a:buSzTx/>
              <a:buFont typeface="+mj-lt"/>
              <a:buAutoNum type="arabicPeriod"/>
              <a:tabLst/>
              <a:defRPr/>
            </a:pPr>
            <a:r>
              <a:rPr kumimoji="0" lang="lt-LT" sz="1100" b="0" i="0" u="none" strike="noStrike" kern="1200" cap="none" spc="0" normalizeH="0" baseline="0" noProof="0" dirty="0">
                <a:ln>
                  <a:noFill/>
                </a:ln>
                <a:effectLst/>
                <a:uLnTx/>
                <a:uFillTx/>
                <a:latin typeface="Arial"/>
                <a:ea typeface="+mn-ea"/>
                <a:cs typeface="+mn-cs"/>
              </a:rPr>
              <a:t>vėluojama perduoti Statybvietę ar jos dalį; </a:t>
            </a:r>
          </a:p>
          <a:p>
            <a:pPr marR="0" lvl="0" algn="just" defTabSz="914400" rtl="0" eaLnBrk="1" fontAlgn="auto" latinLnBrk="0" hangingPunct="1">
              <a:lnSpc>
                <a:spcPct val="90000"/>
              </a:lnSpc>
              <a:spcBef>
                <a:spcPts val="0"/>
              </a:spcBef>
              <a:spcAft>
                <a:spcPts val="0"/>
              </a:spcAft>
              <a:buClrTx/>
              <a:buSzTx/>
              <a:buFont typeface="+mj-lt"/>
              <a:buAutoNum type="arabicPeriod"/>
              <a:tabLst/>
              <a:defRPr/>
            </a:pPr>
            <a:r>
              <a:rPr kumimoji="0" lang="lt-LT" sz="1100" b="0" i="0" u="none" strike="noStrike" kern="1200" cap="none" spc="0" normalizeH="0" baseline="0" noProof="0" dirty="0">
                <a:ln>
                  <a:noFill/>
                </a:ln>
                <a:effectLst/>
                <a:uLnTx/>
                <a:uFillTx/>
                <a:latin typeface="Arial"/>
                <a:ea typeface="+mn-ea"/>
                <a:cs typeface="+mn-cs"/>
              </a:rPr>
              <a:t>kitos aplinkybės, kurios nebuvo žinomos iki Sutarties pasirašymo ir su kuriomis susidurtų bet kuris rangovas. Aplinkybės, kurios yra priskiriamos Rangovo rizikai, pavyzdžiui, Subrangovų neveikimas ar netinkamas veikimas, Statybos darbų kiekio, nekeičiančio šios Sutarties, pasikeitimas, nėra laikomos aplinkybėmis, dėl kurių gali būti sustabdomi Darbų atlikimo terminai. </a:t>
            </a:r>
          </a:p>
        </p:txBody>
      </p:sp>
      <p:sp>
        <p:nvSpPr>
          <p:cNvPr id="9" name="Turinio vietos rezervavimo ženklas 2">
            <a:extLst>
              <a:ext uri="{FF2B5EF4-FFF2-40B4-BE49-F238E27FC236}">
                <a16:creationId xmlns:a16="http://schemas.microsoft.com/office/drawing/2014/main" id="{68C13C56-EC7A-36F8-BA93-488879E4D1C6}"/>
              </a:ext>
            </a:extLst>
          </p:cNvPr>
          <p:cNvSpPr txBox="1">
            <a:spLocks/>
          </p:cNvSpPr>
          <p:nvPr/>
        </p:nvSpPr>
        <p:spPr>
          <a:xfrm>
            <a:off x="2018859" y="1417574"/>
            <a:ext cx="2070474" cy="542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spcBef>
                <a:spcPts val="0"/>
              </a:spcBef>
              <a:buClrTx/>
              <a:buSzTx/>
              <a:buFontTx/>
              <a:buNone/>
              <a:tabLst/>
              <a:defRPr/>
            </a:pPr>
            <a:r>
              <a:rPr kumimoji="0" lang="lt-LT" sz="1600" b="1" i="0" u="none" strike="noStrike" kern="1200" cap="none" spc="0" normalizeH="0" baseline="0" noProof="0" dirty="0">
                <a:ln>
                  <a:noFill/>
                </a:ln>
                <a:solidFill>
                  <a:srgbClr val="121214"/>
                </a:solidFill>
                <a:effectLst/>
                <a:uLnTx/>
                <a:uFillTx/>
                <a:latin typeface="Clash Display Semibold"/>
                <a:ea typeface="+mn-ea"/>
                <a:cs typeface="+mn-cs"/>
              </a:rPr>
              <a:t>Garantinio laikotarpio </a:t>
            </a:r>
          </a:p>
          <a:p>
            <a:pPr marL="0" marR="0" lvl="0" indent="0" algn="ctr" defTabSz="914400" rtl="0" eaLnBrk="1" fontAlgn="auto" latinLnBrk="0" hangingPunct="1">
              <a:spcBef>
                <a:spcPts val="0"/>
              </a:spcBef>
              <a:buClrTx/>
              <a:buSzTx/>
              <a:buFontTx/>
              <a:buNone/>
              <a:tabLst/>
              <a:defRPr/>
            </a:pPr>
            <a:r>
              <a:rPr kumimoji="0" lang="lt-LT" sz="1600" b="1" i="0" u="none" strike="noStrike" kern="1200" cap="none" spc="0" normalizeH="0" baseline="0" noProof="0" dirty="0">
                <a:ln>
                  <a:noFill/>
                </a:ln>
                <a:solidFill>
                  <a:srgbClr val="121214"/>
                </a:solidFill>
                <a:effectLst/>
                <a:uLnTx/>
                <a:uFillTx/>
                <a:latin typeface="Clash Display Semibold"/>
                <a:ea typeface="+mn-ea"/>
                <a:cs typeface="+mn-cs"/>
              </a:rPr>
              <a:t>garantija  </a:t>
            </a:r>
          </a:p>
        </p:txBody>
      </p:sp>
      <p:pic>
        <p:nvPicPr>
          <p:cNvPr id="13" name="Grafinis elementas 12" descr="Siren outline">
            <a:extLst>
              <a:ext uri="{FF2B5EF4-FFF2-40B4-BE49-F238E27FC236}">
                <a16:creationId xmlns:a16="http://schemas.microsoft.com/office/drawing/2014/main" id="{AAF4A22C-5FDA-02A2-CCB4-BECF47F3275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64350" y="1438656"/>
            <a:ext cx="552009" cy="552009"/>
          </a:xfrm>
          <a:prstGeom prst="rect">
            <a:avLst/>
          </a:prstGeom>
        </p:spPr>
      </p:pic>
    </p:spTree>
    <p:extLst>
      <p:ext uri="{BB962C8B-B14F-4D97-AF65-F5344CB8AC3E}">
        <p14:creationId xmlns:p14="http://schemas.microsoft.com/office/powerpoint/2010/main" val="4126301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B825E-A6C7-8928-FF62-43A09ED124EF}"/>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26D84059-F3E8-C601-5FA9-E65C759CBE10}"/>
              </a:ext>
            </a:extLst>
          </p:cNvPr>
          <p:cNvSpPr>
            <a:spLocks noGrp="1"/>
          </p:cNvSpPr>
          <p:nvPr>
            <p:ph type="title"/>
          </p:nvPr>
        </p:nvSpPr>
        <p:spPr/>
        <p:txBody>
          <a:bodyPr/>
          <a:lstStyle/>
          <a:p>
            <a:r>
              <a:rPr lang="en-US" dirty="0" err="1"/>
              <a:t>Esmin</a:t>
            </a:r>
            <a:r>
              <a:rPr lang="lt-LT" dirty="0"/>
              <a:t>ė</a:t>
            </a:r>
            <a:r>
              <a:rPr lang="en-US" dirty="0"/>
              <a:t>s </a:t>
            </a:r>
            <a:r>
              <a:rPr lang="en-US" dirty="0" err="1"/>
              <a:t>sutarties</a:t>
            </a:r>
            <a:r>
              <a:rPr lang="en-US" dirty="0"/>
              <a:t> s</a:t>
            </a:r>
            <a:r>
              <a:rPr lang="lt-LT" dirty="0"/>
              <a:t>ą</a:t>
            </a:r>
            <a:r>
              <a:rPr lang="en-US" dirty="0" err="1"/>
              <a:t>lygos</a:t>
            </a:r>
            <a:endParaRPr lang="lt-LT" dirty="0"/>
          </a:p>
        </p:txBody>
      </p:sp>
      <p:sp>
        <p:nvSpPr>
          <p:cNvPr id="5" name="Skaidrės numerio vietos rezervavimo ženklas 4">
            <a:extLst>
              <a:ext uri="{FF2B5EF4-FFF2-40B4-BE49-F238E27FC236}">
                <a16:creationId xmlns:a16="http://schemas.microsoft.com/office/drawing/2014/main" id="{21AD8025-9AF4-1FE6-F153-EB1C08C64318}"/>
              </a:ext>
            </a:extLst>
          </p:cNvPr>
          <p:cNvSpPr>
            <a:spLocks noGrp="1"/>
          </p:cNvSpPr>
          <p:nvPr>
            <p:ph type="sldNum" sz="quarter" idx="12"/>
          </p:nvPr>
        </p:nvSpPr>
        <p:spPr/>
        <p:txBody>
          <a:bodyPr/>
          <a:lstStyle/>
          <a:p>
            <a:fld id="{96A2724C-3255-754F-837D-4B9E719020A6}" type="slidenum">
              <a:rPr lang="en-LT" smtClean="0"/>
              <a:t>12</a:t>
            </a:fld>
            <a:endParaRPr lang="en-LT"/>
          </a:p>
        </p:txBody>
      </p:sp>
      <p:sp>
        <p:nvSpPr>
          <p:cNvPr id="6" name="Turinio vietos rezervavimo ženklas 2">
            <a:extLst>
              <a:ext uri="{FF2B5EF4-FFF2-40B4-BE49-F238E27FC236}">
                <a16:creationId xmlns:a16="http://schemas.microsoft.com/office/drawing/2014/main" id="{16FD3C0A-65F9-057F-D7DB-78E8C4ACF994}"/>
              </a:ext>
            </a:extLst>
          </p:cNvPr>
          <p:cNvSpPr txBox="1">
            <a:spLocks/>
          </p:cNvSpPr>
          <p:nvPr/>
        </p:nvSpPr>
        <p:spPr>
          <a:xfrm>
            <a:off x="672593" y="2030029"/>
            <a:ext cx="4521707" cy="39389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2">
                  <a:extLst>
                    <a:ext uri="{96DAC541-7B7A-43D3-8B79-37D633B846F1}">
                      <asvg:svgBlip xmlns:asvg="http://schemas.microsoft.com/office/drawing/2016/SVG/main" r:embed="rId3"/>
                    </a:ext>
                  </a:extLst>
                </a:blip>
              </a:buBlip>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just" defTabSz="914400" rtl="0" eaLnBrk="1" fontAlgn="auto" latinLnBrk="0" hangingPunct="1">
              <a:lnSpc>
                <a:spcPct val="90000"/>
              </a:lnSpc>
              <a:spcBef>
                <a:spcPts val="0"/>
              </a:spcBef>
              <a:spcAft>
                <a:spcPts val="0"/>
              </a:spcAft>
              <a:buClrTx/>
              <a:buSzTx/>
              <a:buFont typeface="Wingdings" panose="05000000000000000000" pitchFamily="2" charset="2"/>
              <a:buChar char="ü"/>
              <a:tabLst/>
              <a:defRPr/>
            </a:pPr>
            <a:r>
              <a:rPr kumimoji="0" lang="lt-LT" sz="1100" b="0" i="0" u="none" strike="noStrike" kern="1200" cap="none" spc="0" normalizeH="0" baseline="0" noProof="0" dirty="0">
                <a:ln>
                  <a:noFill/>
                </a:ln>
                <a:effectLst/>
                <a:uLnTx/>
                <a:uFillTx/>
                <a:latin typeface="Arial"/>
                <a:ea typeface="+mn-ea"/>
                <a:cs typeface="+mn-cs"/>
              </a:rPr>
              <a:t>Jei Rangovas per 10 d. d. nuo Sutarties pasirašymo nepateikia Statinio statybos, rekonstravimo, remonto, atnaujinimo (modernizavimo), griovimo ar kultūros paveldo statinio tvarkomųjų statybos darbų ir CA privalomojo draudimo bei projektuotojo CA privalomojo draudimo sutarčių patvirtintų kopijų, nuo sekančios dienos pradedami skaičiuoti </a:t>
            </a:r>
            <a:r>
              <a:rPr kumimoji="0" lang="lt-LT" sz="1100" b="1" i="0" u="none" strike="noStrike" kern="1200" cap="none" spc="0" normalizeH="0" baseline="0" noProof="0" dirty="0">
                <a:ln>
                  <a:noFill/>
                </a:ln>
                <a:effectLst/>
                <a:uLnTx/>
                <a:uFillTx/>
                <a:latin typeface="Arial"/>
                <a:ea typeface="+mn-ea"/>
                <a:cs typeface="+mn-cs"/>
              </a:rPr>
              <a:t>0,02 proc. </a:t>
            </a:r>
            <a:r>
              <a:rPr kumimoji="0" lang="lt-LT" sz="1100" b="0" i="0" u="none" strike="noStrike" kern="1200" cap="none" spc="0" normalizeH="0" baseline="0" noProof="0" dirty="0">
                <a:ln>
                  <a:noFill/>
                </a:ln>
                <a:effectLst/>
                <a:uLnTx/>
                <a:uFillTx/>
                <a:latin typeface="Arial"/>
                <a:ea typeface="+mn-ea"/>
                <a:cs typeface="+mn-cs"/>
              </a:rPr>
              <a:t>dydžio delspinigiai už kiekvieną uždelstą kalendorinę dieną nuo Sutarties vertės Eur be PVM iki bus pašalintas šis trūkumas. </a:t>
            </a:r>
            <a:endParaRPr kumimoji="0" lang="lt-LT" sz="1100" b="0" i="0" u="none" strike="noStrike" kern="1200" cap="none" spc="0" normalizeH="0" baseline="0" noProof="0" dirty="0">
              <a:ln>
                <a:noFill/>
              </a:ln>
              <a:solidFill>
                <a:srgbClr val="FF0000"/>
              </a:solidFill>
              <a:effectLst/>
              <a:uLnTx/>
              <a:uFillTx/>
              <a:latin typeface="Arial"/>
              <a:ea typeface="+mn-ea"/>
              <a:cs typeface="+mn-cs"/>
            </a:endParaRPr>
          </a:p>
          <a:p>
            <a:pPr marR="0" lvl="0" algn="just" defTabSz="914400" rtl="0" eaLnBrk="1" fontAlgn="auto" latinLnBrk="0" hangingPunct="1">
              <a:lnSpc>
                <a:spcPct val="90000"/>
              </a:lnSpc>
              <a:spcBef>
                <a:spcPts val="0"/>
              </a:spcBef>
              <a:spcAft>
                <a:spcPts val="0"/>
              </a:spcAft>
              <a:buClrTx/>
              <a:buSzTx/>
              <a:buFont typeface="Wingdings" panose="05000000000000000000" pitchFamily="2" charset="2"/>
              <a:buChar char="ü"/>
              <a:tabLst/>
              <a:defRPr/>
            </a:pPr>
            <a:r>
              <a:rPr kumimoji="0" lang="lt-LT" sz="1100" b="0" i="0" u="none" strike="noStrike" kern="1200" cap="none" spc="0" normalizeH="0" baseline="0" noProof="0" dirty="0">
                <a:ln>
                  <a:noFill/>
                </a:ln>
                <a:effectLst/>
                <a:uLnTx/>
                <a:uFillTx/>
                <a:latin typeface="Arial"/>
                <a:ea typeface="+mn-ea"/>
                <a:cs typeface="+mn-cs"/>
              </a:rPr>
              <a:t>Jei Rangovas vėluoja atlikti Darbų etapą, už kiekvieną pavėluotą dieną taikomi </a:t>
            </a:r>
            <a:r>
              <a:rPr kumimoji="0" lang="lt-LT" sz="1100" b="1" i="0" u="none" strike="noStrike" kern="1200" cap="none" spc="0" normalizeH="0" baseline="0" noProof="0" dirty="0">
                <a:ln>
                  <a:noFill/>
                </a:ln>
                <a:effectLst/>
                <a:uLnTx/>
                <a:uFillTx/>
                <a:latin typeface="Arial"/>
                <a:ea typeface="+mn-ea"/>
                <a:cs typeface="+mn-cs"/>
              </a:rPr>
              <a:t>0,02 proc. dydžio delspinigiai nuo vėluojamo atlikti etapo vertės </a:t>
            </a:r>
            <a:r>
              <a:rPr kumimoji="0" lang="lt-LT" sz="1100" b="0" i="0" u="none" strike="noStrike" kern="1200" cap="none" spc="0" normalizeH="0" baseline="0" noProof="0" dirty="0">
                <a:ln>
                  <a:noFill/>
                </a:ln>
                <a:effectLst/>
                <a:uLnTx/>
                <a:uFillTx/>
                <a:latin typeface="Arial"/>
                <a:ea typeface="+mn-ea"/>
                <a:cs typeface="+mn-cs"/>
              </a:rPr>
              <a:t>Eur be PVM. </a:t>
            </a:r>
            <a:endParaRPr kumimoji="0" lang="lt-LT" sz="1100" b="0" i="0" u="none" strike="noStrike" kern="1200" cap="none" spc="0" normalizeH="0" baseline="0" noProof="0" dirty="0">
              <a:ln>
                <a:noFill/>
              </a:ln>
              <a:solidFill>
                <a:srgbClr val="FF0000"/>
              </a:solidFill>
              <a:effectLst/>
              <a:uLnTx/>
              <a:uFillTx/>
              <a:latin typeface="Arial"/>
              <a:ea typeface="+mn-ea"/>
              <a:cs typeface="+mn-cs"/>
            </a:endParaRPr>
          </a:p>
          <a:p>
            <a:pPr marR="0" lvl="0" algn="just" defTabSz="914400" rtl="0" eaLnBrk="1" fontAlgn="auto" latinLnBrk="0" hangingPunct="1">
              <a:lnSpc>
                <a:spcPct val="90000"/>
              </a:lnSpc>
              <a:spcBef>
                <a:spcPts val="0"/>
              </a:spcBef>
              <a:spcAft>
                <a:spcPts val="0"/>
              </a:spcAft>
              <a:buClrTx/>
              <a:buSzTx/>
              <a:buFont typeface="Wingdings" panose="05000000000000000000" pitchFamily="2" charset="2"/>
              <a:buChar char="ü"/>
              <a:tabLst/>
              <a:defRPr/>
            </a:pPr>
            <a:r>
              <a:rPr kumimoji="0" lang="lt-LT" sz="1100" b="0" i="0" u="none" strike="noStrike" kern="1200" cap="none" spc="0" normalizeH="0" baseline="0" noProof="0" dirty="0">
                <a:ln>
                  <a:noFill/>
                </a:ln>
                <a:effectLst/>
                <a:uLnTx/>
                <a:uFillTx/>
                <a:latin typeface="Arial"/>
                <a:ea typeface="+mn-ea"/>
                <a:cs typeface="+mn-cs"/>
              </a:rPr>
              <a:t>Jei Rangovas vėluoja užbaigti visus Darbus, tai už kiekvieną pavėluotą dieną taikomi </a:t>
            </a:r>
            <a:r>
              <a:rPr kumimoji="0" lang="lt-LT" sz="1100" b="1" i="0" u="none" strike="noStrike" kern="1200" cap="none" spc="0" normalizeH="0" baseline="0" noProof="0" dirty="0">
                <a:ln>
                  <a:noFill/>
                </a:ln>
                <a:effectLst/>
                <a:uLnTx/>
                <a:uFillTx/>
                <a:latin typeface="Arial"/>
                <a:ea typeface="+mn-ea"/>
                <a:cs typeface="+mn-cs"/>
              </a:rPr>
              <a:t>0,05 proc. dydžio delspinigiai nuo  Sutarties vertės</a:t>
            </a:r>
            <a:r>
              <a:rPr kumimoji="0" lang="lt-LT" sz="1100" b="0" i="0" u="none" strike="noStrike" kern="1200" cap="none" spc="0" normalizeH="0" baseline="0" noProof="0" dirty="0">
                <a:ln>
                  <a:noFill/>
                </a:ln>
                <a:effectLst/>
                <a:uLnTx/>
                <a:uFillTx/>
                <a:latin typeface="Arial"/>
                <a:ea typeface="+mn-ea"/>
                <a:cs typeface="+mn-cs"/>
              </a:rPr>
              <a:t> Eur be PVM. </a:t>
            </a:r>
            <a:endParaRPr kumimoji="0" lang="lt-LT" sz="1100" b="0" i="0" u="none" strike="noStrike" kern="1200" cap="none" spc="0" normalizeH="0" baseline="0" noProof="0" dirty="0">
              <a:ln>
                <a:noFill/>
              </a:ln>
              <a:solidFill>
                <a:srgbClr val="FF0000"/>
              </a:solidFill>
              <a:effectLst/>
              <a:uLnTx/>
              <a:uFillTx/>
              <a:latin typeface="Arial"/>
              <a:ea typeface="+mn-ea"/>
              <a:cs typeface="+mn-cs"/>
            </a:endParaRPr>
          </a:p>
          <a:p>
            <a:pPr marR="0" lvl="0" algn="just" defTabSz="914400" rtl="0" eaLnBrk="1" fontAlgn="auto" latinLnBrk="0" hangingPunct="1">
              <a:lnSpc>
                <a:spcPct val="90000"/>
              </a:lnSpc>
              <a:spcBef>
                <a:spcPts val="0"/>
              </a:spcBef>
              <a:spcAft>
                <a:spcPts val="0"/>
              </a:spcAft>
              <a:buClrTx/>
              <a:buSzTx/>
              <a:buFont typeface="Wingdings" panose="05000000000000000000" pitchFamily="2" charset="2"/>
              <a:buChar char="ü"/>
              <a:tabLst/>
              <a:defRPr/>
            </a:pPr>
            <a:r>
              <a:rPr kumimoji="0" lang="lt-LT" sz="1100" b="0" i="0" u="none" strike="noStrike" kern="1200" cap="none" spc="0" normalizeH="0" baseline="0" noProof="0" dirty="0">
                <a:ln>
                  <a:noFill/>
                </a:ln>
                <a:effectLst/>
                <a:uLnTx/>
                <a:uFillTx/>
                <a:latin typeface="Arial"/>
                <a:ea typeface="+mn-ea"/>
                <a:cs typeface="+mn-cs"/>
              </a:rPr>
              <a:t>Tuo atveju, jei Sutarties už Darbų etapą Rangovui yra taikomi delspinigiai, tačiau Rangovas Darbus užbaigia Sutartyje nustatytu terminu, Rangovas neprivalo mokėti delspinigių už vėlavimą atlikti Darbų etapus, o jau sumokėti delspinigiai už vėlavimą atlikti Darbų etapus yra grąžinami Rangovui. </a:t>
            </a:r>
            <a:endParaRPr kumimoji="0" lang="lt-LT" sz="1100" b="0" i="0" u="none" strike="noStrike" kern="1200" cap="none" spc="0" normalizeH="0" baseline="0" noProof="0" dirty="0">
              <a:ln>
                <a:noFill/>
              </a:ln>
              <a:solidFill>
                <a:srgbClr val="FF0000"/>
              </a:solidFill>
              <a:effectLst/>
              <a:uLnTx/>
              <a:uFillTx/>
              <a:latin typeface="Arial"/>
              <a:ea typeface="+mn-ea"/>
              <a:cs typeface="+mn-cs"/>
            </a:endParaRPr>
          </a:p>
          <a:p>
            <a:pPr marR="0" lvl="0" algn="just" defTabSz="914400" rtl="0" eaLnBrk="1" fontAlgn="auto" latinLnBrk="0" hangingPunct="1">
              <a:lnSpc>
                <a:spcPct val="90000"/>
              </a:lnSpc>
              <a:spcBef>
                <a:spcPts val="0"/>
              </a:spcBef>
              <a:spcAft>
                <a:spcPts val="0"/>
              </a:spcAft>
              <a:buClrTx/>
              <a:buSzTx/>
              <a:buFont typeface="Wingdings" panose="05000000000000000000" pitchFamily="2" charset="2"/>
              <a:buChar char="ü"/>
              <a:tabLst/>
              <a:defRPr/>
            </a:pPr>
            <a:r>
              <a:rPr kumimoji="0" lang="lt-LT" sz="1100" b="0" i="0" u="none" strike="noStrike" kern="1200" cap="none" spc="0" normalizeH="0" baseline="0" noProof="0" dirty="0">
                <a:ln>
                  <a:noFill/>
                </a:ln>
                <a:effectLst/>
                <a:uLnTx/>
                <a:uFillTx/>
                <a:latin typeface="Arial"/>
                <a:ea typeface="+mn-ea"/>
                <a:cs typeface="+mn-cs"/>
              </a:rPr>
              <a:t>Maksimali Rangovui taikomų netesybų suma negali viršyti </a:t>
            </a:r>
            <a:r>
              <a:rPr kumimoji="0" lang="lt-LT" sz="1100" b="1" i="0" u="none" strike="noStrike" kern="1200" cap="none" spc="0" normalizeH="0" baseline="0" noProof="0" dirty="0">
                <a:ln>
                  <a:noFill/>
                </a:ln>
                <a:effectLst/>
                <a:uLnTx/>
                <a:uFillTx/>
                <a:latin typeface="Arial"/>
                <a:ea typeface="+mn-ea"/>
                <a:cs typeface="+mn-cs"/>
              </a:rPr>
              <a:t>30 procentų</a:t>
            </a:r>
            <a:r>
              <a:rPr kumimoji="0" lang="lt-LT" sz="1100" b="0" i="0" u="none" strike="noStrike" kern="1200" cap="none" spc="0" normalizeH="0" baseline="0" noProof="0" dirty="0">
                <a:ln>
                  <a:noFill/>
                </a:ln>
                <a:effectLst/>
                <a:uLnTx/>
                <a:uFillTx/>
                <a:latin typeface="Arial"/>
                <a:ea typeface="+mn-ea"/>
                <a:cs typeface="+mn-cs"/>
              </a:rPr>
              <a:t> Pradinės Sutarties vertės Eur be PVM. </a:t>
            </a:r>
            <a:r>
              <a:rPr kumimoji="0" lang="lt-LT" sz="1100" b="0" i="0" u="none" strike="noStrike" kern="1200" cap="none" spc="0" normalizeH="0" baseline="0" noProof="0" dirty="0">
                <a:ln>
                  <a:noFill/>
                </a:ln>
                <a:solidFill>
                  <a:srgbClr val="FF0000"/>
                </a:solidFill>
                <a:effectLst/>
                <a:uLnTx/>
                <a:uFillTx/>
                <a:latin typeface="Arial"/>
                <a:ea typeface="+mn-ea"/>
                <a:cs typeface="+mn-cs"/>
              </a:rPr>
              <a:t>Aiškumo sumetimais, Rangovo pateiktų Sutarties įvykdymo užtikrinimų vertės į šiame Sutarties punkte nustatytą atsakomybės ribojimo sumą nėra įskaitomos. </a:t>
            </a:r>
          </a:p>
          <a:p>
            <a:pPr marL="0" marR="0" lvl="0" indent="0" algn="just" defTabSz="914400" rtl="0" eaLnBrk="1" fontAlgn="auto" latinLnBrk="0" hangingPunct="1">
              <a:lnSpc>
                <a:spcPct val="90000"/>
              </a:lnSpc>
              <a:spcBef>
                <a:spcPts val="0"/>
              </a:spcBef>
              <a:spcAft>
                <a:spcPts val="0"/>
              </a:spcAft>
              <a:buClrTx/>
              <a:buSzTx/>
              <a:buNone/>
              <a:tabLst/>
              <a:defRPr/>
            </a:pPr>
            <a:endParaRPr kumimoji="0" lang="lt-LT" sz="1100" b="0" i="0" u="none" strike="noStrike" kern="1200" cap="none" spc="0" normalizeH="0" baseline="0" noProof="0" dirty="0">
              <a:ln>
                <a:noFill/>
              </a:ln>
              <a:solidFill>
                <a:srgbClr val="FF0000"/>
              </a:solidFill>
              <a:effectLst/>
              <a:uLnTx/>
              <a:uFillTx/>
              <a:latin typeface="Arial"/>
              <a:ea typeface="+mn-ea"/>
              <a:cs typeface="+mn-cs"/>
            </a:endParaRPr>
          </a:p>
        </p:txBody>
      </p:sp>
      <p:sp>
        <p:nvSpPr>
          <p:cNvPr id="4" name="Turinio vietos rezervavimo ženklas 2">
            <a:extLst>
              <a:ext uri="{FF2B5EF4-FFF2-40B4-BE49-F238E27FC236}">
                <a16:creationId xmlns:a16="http://schemas.microsoft.com/office/drawing/2014/main" id="{3D13B268-399E-61AE-A869-27D156671FAB}"/>
              </a:ext>
            </a:extLst>
          </p:cNvPr>
          <p:cNvSpPr txBox="1">
            <a:spLocks/>
          </p:cNvSpPr>
          <p:nvPr/>
        </p:nvSpPr>
        <p:spPr>
          <a:xfrm>
            <a:off x="5828793" y="2030029"/>
            <a:ext cx="4521707" cy="37548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2">
                  <a:extLst>
                    <a:ext uri="{96DAC541-7B7A-43D3-8B79-37D633B846F1}">
                      <asvg:svgBlip xmlns:asvg="http://schemas.microsoft.com/office/drawing/2016/SVG/main" r:embed="rId3"/>
                    </a:ext>
                  </a:extLst>
                </a:blip>
              </a:buBlip>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just" defTabSz="914400" rtl="0" eaLnBrk="1" fontAlgn="auto" latinLnBrk="0" hangingPunct="1">
              <a:lnSpc>
                <a:spcPct val="90000"/>
              </a:lnSpc>
              <a:spcBef>
                <a:spcPts val="0"/>
              </a:spcBef>
              <a:spcAft>
                <a:spcPts val="0"/>
              </a:spcAft>
              <a:buClrTx/>
              <a:buSzTx/>
              <a:buFont typeface="Wingdings" panose="05000000000000000000" pitchFamily="2" charset="2"/>
              <a:buChar char="ü"/>
              <a:tabLst/>
              <a:defRPr/>
            </a:pPr>
            <a:r>
              <a:rPr kumimoji="0" lang="lt-LT" sz="1100" b="0" i="0" u="none" strike="noStrike" kern="1200" cap="none" spc="0" normalizeH="0" baseline="0" noProof="0" dirty="0">
                <a:ln>
                  <a:noFill/>
                </a:ln>
                <a:effectLst/>
                <a:uLnTx/>
                <a:uFillTx/>
                <a:latin typeface="Arial"/>
                <a:ea typeface="+mn-ea"/>
                <a:cs typeface="+mn-cs"/>
              </a:rPr>
              <a:t>Sutartyje nustatyta tvarka gali būti įsigyjami papildomi darbai, atsisakoma kai kurių Sutartyje numatytų darbų arba vieni darbai pakeičiami kitais, dėl objektyvių šiame skyriuje nurodytų priežasčių, kurios atsirado arba tapo žinomos po Sutarties sudarymo, kurių Sutarties šalys negalėjo protingai numatyti, negali kontroliuoti ir nebuvo prisiėmusios tų aplinkybių atsiradimo rizikos. </a:t>
            </a:r>
            <a:r>
              <a:rPr kumimoji="0" lang="lt-LT" sz="1100" b="1" i="0" u="none" strike="noStrike" kern="1200" cap="none" spc="0" normalizeH="0" baseline="0" noProof="0" dirty="0">
                <a:ln>
                  <a:noFill/>
                </a:ln>
                <a:effectLst/>
                <a:uLnTx/>
                <a:uFillTx/>
                <a:latin typeface="Arial"/>
                <a:ea typeface="+mn-ea"/>
                <a:cs typeface="+mn-cs"/>
              </a:rPr>
              <a:t>Papildomi darbai </a:t>
            </a:r>
            <a:r>
              <a:rPr kumimoji="0" lang="lt-LT" sz="1100" b="0" i="0" u="none" strike="noStrike" kern="1200" cap="none" spc="0" normalizeH="0" baseline="0" noProof="0" dirty="0">
                <a:ln>
                  <a:noFill/>
                </a:ln>
                <a:effectLst/>
                <a:uLnTx/>
                <a:uFillTx/>
                <a:latin typeface="Arial"/>
                <a:ea typeface="+mn-ea"/>
                <a:cs typeface="+mn-cs"/>
              </a:rPr>
              <a:t>– Sutartyje nenumatyti, tačiau tiesiogiai su Sutartyje numatytais Darbais susiję ir būtini Sutarčiai įvykdyti (užbaigti) darbai, dėl kurių atsiradimo nebuvo perduota rizika Rangovui. </a:t>
            </a:r>
            <a:r>
              <a:rPr kumimoji="0" lang="lt-LT" sz="1100" b="1" i="0" u="none" strike="noStrike" kern="1200" cap="none" spc="0" normalizeH="0" baseline="0" noProof="0" dirty="0">
                <a:ln>
                  <a:noFill/>
                </a:ln>
                <a:effectLst/>
                <a:uLnTx/>
                <a:uFillTx/>
                <a:latin typeface="Arial"/>
                <a:ea typeface="+mn-ea"/>
                <a:cs typeface="+mn-cs"/>
              </a:rPr>
              <a:t>Atsisakomi darbai </a:t>
            </a:r>
            <a:r>
              <a:rPr kumimoji="0" lang="lt-LT" sz="1100" b="0" i="0" u="none" strike="noStrike" kern="1200" cap="none" spc="0" normalizeH="0" baseline="0" noProof="0" dirty="0">
                <a:ln>
                  <a:noFill/>
                </a:ln>
                <a:effectLst/>
                <a:uLnTx/>
                <a:uFillTx/>
                <a:latin typeface="Arial"/>
                <a:ea typeface="+mn-ea"/>
                <a:cs typeface="+mn-cs"/>
              </a:rPr>
              <a:t>– darbai, kurie Sutartyje buvo numatyti, tačiau Sutarties įgyvendinimo eigoje paaiškėjo, kad tokio pobūdžio darbų vykdymas netikslingas. </a:t>
            </a:r>
          </a:p>
          <a:p>
            <a:pPr marR="0" lvl="0" algn="just" defTabSz="914400" rtl="0" eaLnBrk="1" fontAlgn="auto" latinLnBrk="0" hangingPunct="1">
              <a:lnSpc>
                <a:spcPct val="90000"/>
              </a:lnSpc>
              <a:spcBef>
                <a:spcPts val="0"/>
              </a:spcBef>
              <a:spcAft>
                <a:spcPts val="0"/>
              </a:spcAft>
              <a:buClrTx/>
              <a:buSzTx/>
              <a:buFont typeface="Wingdings" panose="05000000000000000000" pitchFamily="2" charset="2"/>
              <a:buChar char="ü"/>
              <a:tabLst/>
              <a:defRPr/>
            </a:pPr>
            <a:endParaRPr kumimoji="0" lang="lt-LT" sz="1100" b="0" i="0" u="none" strike="noStrike" kern="1200" cap="none" spc="0" normalizeH="0" baseline="0" noProof="0" dirty="0">
              <a:ln>
                <a:noFill/>
              </a:ln>
              <a:effectLst/>
              <a:uLnTx/>
              <a:uFillTx/>
              <a:latin typeface="Arial"/>
              <a:ea typeface="+mn-ea"/>
              <a:cs typeface="+mn-cs"/>
            </a:endParaRPr>
          </a:p>
          <a:p>
            <a:pPr marR="0" lvl="0" algn="just" defTabSz="914400" rtl="0" eaLnBrk="1" fontAlgn="auto" latinLnBrk="0" hangingPunct="1">
              <a:lnSpc>
                <a:spcPct val="90000"/>
              </a:lnSpc>
              <a:spcBef>
                <a:spcPts val="0"/>
              </a:spcBef>
              <a:spcAft>
                <a:spcPts val="0"/>
              </a:spcAft>
              <a:buClrTx/>
              <a:buSzTx/>
              <a:buFont typeface="Wingdings" panose="05000000000000000000" pitchFamily="2" charset="2"/>
              <a:buChar char="ü"/>
              <a:tabLst/>
              <a:defRPr/>
            </a:pPr>
            <a:r>
              <a:rPr kumimoji="0" lang="lt-LT" sz="1100" b="0" i="0" u="none" strike="noStrike" kern="1200" cap="none" spc="0" normalizeH="0" baseline="0" noProof="0" dirty="0">
                <a:ln>
                  <a:noFill/>
                </a:ln>
                <a:effectLst/>
                <a:uLnTx/>
                <a:uFillTx/>
                <a:latin typeface="Arial"/>
                <a:ea typeface="+mn-ea"/>
                <a:cs typeface="+mn-cs"/>
              </a:rPr>
              <a:t>Jeigu, siekiant laiku ir tinkamai įvykdyti Sutartį, būtina atlikti papildomus darbus, kurių Rangovas nenumatė sudarant šią Sutartį, bet turėjo ir galėjo juos numatyti pagal Statybos valdytojo pateiktą Techninę specifikaciją, objekto vizualinę apžiūrą, Pirkimo ir kitus dokumentus, projektinę dokumentaciją, taip pat kitą viešai prieinamą informaciją, ir jie yra būtini šiai Sutarčiai tinkamai įvykdyti, šiuos darbus Rangovas atlieka savo sąskaita. </a:t>
            </a:r>
          </a:p>
          <a:p>
            <a:pPr marR="0" lvl="0" algn="just" defTabSz="914400" rtl="0" eaLnBrk="1" fontAlgn="auto" latinLnBrk="0" hangingPunct="1">
              <a:lnSpc>
                <a:spcPct val="90000"/>
              </a:lnSpc>
              <a:spcBef>
                <a:spcPts val="0"/>
              </a:spcBef>
              <a:spcAft>
                <a:spcPts val="0"/>
              </a:spcAft>
              <a:buClrTx/>
              <a:buSzTx/>
              <a:buFont typeface="Wingdings" panose="05000000000000000000" pitchFamily="2" charset="2"/>
              <a:buChar char="ü"/>
              <a:tabLst/>
              <a:defRPr/>
            </a:pPr>
            <a:endParaRPr lang="lt-LT" sz="1100" dirty="0">
              <a:latin typeface="Arial"/>
            </a:endParaRPr>
          </a:p>
          <a:p>
            <a:pPr marR="0" lvl="0" algn="just" defTabSz="914400" rtl="0" eaLnBrk="1" fontAlgn="auto" latinLnBrk="0" hangingPunct="1">
              <a:lnSpc>
                <a:spcPct val="90000"/>
              </a:lnSpc>
              <a:spcBef>
                <a:spcPts val="0"/>
              </a:spcBef>
              <a:spcAft>
                <a:spcPts val="0"/>
              </a:spcAft>
              <a:buClrTx/>
              <a:buSzTx/>
              <a:buFont typeface="Wingdings" panose="05000000000000000000" pitchFamily="2" charset="2"/>
              <a:buChar char="ü"/>
              <a:tabLst/>
              <a:defRPr/>
            </a:pPr>
            <a:r>
              <a:rPr kumimoji="0" lang="lt-LT" sz="1100" b="0" i="0" u="none" strike="noStrike" kern="1200" cap="none" spc="0" normalizeH="0" baseline="0" noProof="0" dirty="0">
                <a:ln>
                  <a:noFill/>
                </a:ln>
                <a:effectLst/>
                <a:uLnTx/>
                <a:uFillTx/>
                <a:latin typeface="Arial"/>
                <a:ea typeface="+mn-ea"/>
                <a:cs typeface="+mn-cs"/>
              </a:rPr>
              <a:t>Rangovas atsako už Darbo projekto parengimo klaidas ir nuostolius, kurie atsiranda dėl Darbo projekto klaidų ar kitokių trūkumų. </a:t>
            </a:r>
          </a:p>
        </p:txBody>
      </p:sp>
      <p:sp>
        <p:nvSpPr>
          <p:cNvPr id="9" name="Turinio vietos rezervavimo ženklas 2">
            <a:extLst>
              <a:ext uri="{FF2B5EF4-FFF2-40B4-BE49-F238E27FC236}">
                <a16:creationId xmlns:a16="http://schemas.microsoft.com/office/drawing/2014/main" id="{8E5AC7C2-A42C-C978-4CD5-3FACFF8FE32D}"/>
              </a:ext>
            </a:extLst>
          </p:cNvPr>
          <p:cNvSpPr txBox="1">
            <a:spLocks/>
          </p:cNvSpPr>
          <p:nvPr/>
        </p:nvSpPr>
        <p:spPr>
          <a:xfrm>
            <a:off x="7169924" y="1642607"/>
            <a:ext cx="2070474" cy="542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2">
                  <a:extLst>
                    <a:ext uri="{96DAC541-7B7A-43D3-8B79-37D633B846F1}">
                      <asvg:svgBlip xmlns:asvg="http://schemas.microsoft.com/office/drawing/2016/SVG/main" r:embed="rId3"/>
                    </a:ext>
                  </a:extLst>
                </a:blip>
              </a:buBlip>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spcBef>
                <a:spcPts val="0"/>
              </a:spcBef>
              <a:buClrTx/>
              <a:buSzTx/>
              <a:buFontTx/>
              <a:buNone/>
              <a:tabLst/>
              <a:defRPr/>
            </a:pPr>
            <a:r>
              <a:rPr lang="lt-LT" sz="1600" b="1" dirty="0">
                <a:solidFill>
                  <a:srgbClr val="121214"/>
                </a:solidFill>
                <a:latin typeface="Clash Display Semibold"/>
              </a:rPr>
              <a:t>Pakeitimai</a:t>
            </a:r>
            <a:endParaRPr kumimoji="0" lang="lt-LT" sz="1600" b="1" i="0" u="none" strike="noStrike" kern="1200" cap="none" spc="0" normalizeH="0" baseline="0" noProof="0" dirty="0">
              <a:ln>
                <a:noFill/>
              </a:ln>
              <a:solidFill>
                <a:srgbClr val="121214"/>
              </a:solidFill>
              <a:effectLst/>
              <a:uLnTx/>
              <a:uFillTx/>
              <a:latin typeface="Clash Display Semibold"/>
              <a:ea typeface="+mn-ea"/>
              <a:cs typeface="+mn-cs"/>
            </a:endParaRPr>
          </a:p>
        </p:txBody>
      </p:sp>
      <p:sp>
        <p:nvSpPr>
          <p:cNvPr id="10" name="Turinio vietos rezervavimo ženklas 2">
            <a:extLst>
              <a:ext uri="{FF2B5EF4-FFF2-40B4-BE49-F238E27FC236}">
                <a16:creationId xmlns:a16="http://schemas.microsoft.com/office/drawing/2014/main" id="{E8948A60-211B-3BC8-703D-4E04A4B791FA}"/>
              </a:ext>
            </a:extLst>
          </p:cNvPr>
          <p:cNvSpPr txBox="1">
            <a:spLocks/>
          </p:cNvSpPr>
          <p:nvPr/>
        </p:nvSpPr>
        <p:spPr>
          <a:xfrm>
            <a:off x="2017847" y="1578531"/>
            <a:ext cx="2070474" cy="542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2">
                  <a:extLst>
                    <a:ext uri="{96DAC541-7B7A-43D3-8B79-37D633B846F1}">
                      <asvg:svgBlip xmlns:asvg="http://schemas.microsoft.com/office/drawing/2016/SVG/main" r:embed="rId3"/>
                    </a:ext>
                  </a:extLst>
                </a:blip>
              </a:buBlip>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spcBef>
                <a:spcPts val="0"/>
              </a:spcBef>
              <a:buClrTx/>
              <a:buSzTx/>
              <a:buFontTx/>
              <a:buNone/>
              <a:tabLst/>
              <a:defRPr/>
            </a:pPr>
            <a:r>
              <a:rPr kumimoji="0" lang="lt-LT" sz="1600" b="1" i="0" u="none" strike="noStrike" kern="1200" cap="none" spc="0" normalizeH="0" baseline="0" noProof="0" dirty="0">
                <a:ln>
                  <a:noFill/>
                </a:ln>
                <a:solidFill>
                  <a:srgbClr val="121214"/>
                </a:solidFill>
                <a:effectLst/>
                <a:uLnTx/>
                <a:uFillTx/>
                <a:latin typeface="Clash Display Semibold"/>
                <a:ea typeface="+mn-ea"/>
                <a:cs typeface="+mn-cs"/>
              </a:rPr>
              <a:t>Atsakomybė</a:t>
            </a:r>
          </a:p>
        </p:txBody>
      </p:sp>
      <p:pic>
        <p:nvPicPr>
          <p:cNvPr id="15" name="Grafinis elementas 14" descr="Scales of justice outline">
            <a:extLst>
              <a:ext uri="{FF2B5EF4-FFF2-40B4-BE49-F238E27FC236}">
                <a16:creationId xmlns:a16="http://schemas.microsoft.com/office/drawing/2014/main" id="{1D4FBFD5-04EE-C551-87E8-E9B1ECEAE2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42281" y="1417574"/>
            <a:ext cx="542907" cy="542907"/>
          </a:xfrm>
          <a:prstGeom prst="rect">
            <a:avLst/>
          </a:prstGeom>
        </p:spPr>
      </p:pic>
      <p:pic>
        <p:nvPicPr>
          <p:cNvPr id="21" name="Grafinis elementas 20" descr="Checklist outline">
            <a:extLst>
              <a:ext uri="{FF2B5EF4-FFF2-40B4-BE49-F238E27FC236}">
                <a16:creationId xmlns:a16="http://schemas.microsoft.com/office/drawing/2014/main" id="{9F0952F4-168E-241B-A3BF-73F260D88CF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32532" y="1527053"/>
            <a:ext cx="473360" cy="473360"/>
          </a:xfrm>
          <a:prstGeom prst="rect">
            <a:avLst/>
          </a:prstGeom>
        </p:spPr>
      </p:pic>
    </p:spTree>
    <p:extLst>
      <p:ext uri="{BB962C8B-B14F-4D97-AF65-F5344CB8AC3E}">
        <p14:creationId xmlns:p14="http://schemas.microsoft.com/office/powerpoint/2010/main" val="845586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3F26E22-F5B7-1367-28BA-608A9CE1AEBC}"/>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7F1755E2-7777-1332-72E4-C924ABBB9EC2}"/>
              </a:ext>
            </a:extLst>
          </p:cNvPr>
          <p:cNvSpPr>
            <a:spLocks noGrp="1"/>
          </p:cNvSpPr>
          <p:nvPr>
            <p:ph type="title"/>
          </p:nvPr>
        </p:nvSpPr>
        <p:spPr>
          <a:xfrm>
            <a:off x="686529" y="845884"/>
            <a:ext cx="5400310" cy="683548"/>
          </a:xfrm>
        </p:spPr>
        <p:txBody>
          <a:bodyPr>
            <a:normAutofit fontScale="90000"/>
          </a:bodyPr>
          <a:lstStyle/>
          <a:p>
            <a:r>
              <a:rPr lang="en-US" dirty="0" err="1"/>
              <a:t>Esmin</a:t>
            </a:r>
            <a:r>
              <a:rPr lang="lt-LT" dirty="0"/>
              <a:t>ės sutarties sąlygos</a:t>
            </a:r>
          </a:p>
        </p:txBody>
      </p:sp>
      <p:sp>
        <p:nvSpPr>
          <p:cNvPr id="3" name="Turinio vietos rezervavimo ženklas 2">
            <a:extLst>
              <a:ext uri="{FF2B5EF4-FFF2-40B4-BE49-F238E27FC236}">
                <a16:creationId xmlns:a16="http://schemas.microsoft.com/office/drawing/2014/main" id="{71D65BB1-BA43-FF30-FF89-0E9D21EBFE5C}"/>
              </a:ext>
            </a:extLst>
          </p:cNvPr>
          <p:cNvSpPr>
            <a:spLocks noGrp="1"/>
          </p:cNvSpPr>
          <p:nvPr>
            <p:ph sz="half" idx="4294967295"/>
          </p:nvPr>
        </p:nvSpPr>
        <p:spPr>
          <a:xfrm>
            <a:off x="613123" y="2026171"/>
            <a:ext cx="3086101" cy="338218"/>
          </a:xfrm>
        </p:spPr>
        <p:txBody>
          <a:bodyPr>
            <a:noAutofit/>
          </a:bodyPr>
          <a:lstStyle/>
          <a:p>
            <a:pPr marL="0" indent="0" algn="ctr">
              <a:spcBef>
                <a:spcPts val="0"/>
              </a:spcBef>
              <a:buNone/>
            </a:pPr>
            <a:r>
              <a:rPr lang="lt-LT" sz="1600" b="1" dirty="0">
                <a:solidFill>
                  <a:srgbClr val="121214"/>
                </a:solidFill>
                <a:latin typeface="+mj-lt"/>
              </a:rPr>
              <a:t>Sutarties nutraukimas</a:t>
            </a:r>
            <a:endParaRPr lang="en-GB" sz="1600" b="1" dirty="0">
              <a:solidFill>
                <a:srgbClr val="121214"/>
              </a:solidFill>
              <a:latin typeface="+mj-lt"/>
            </a:endParaRPr>
          </a:p>
        </p:txBody>
      </p:sp>
      <p:sp>
        <p:nvSpPr>
          <p:cNvPr id="17" name="Turinio vietos rezervavimo ženklas 2">
            <a:extLst>
              <a:ext uri="{FF2B5EF4-FFF2-40B4-BE49-F238E27FC236}">
                <a16:creationId xmlns:a16="http://schemas.microsoft.com/office/drawing/2014/main" id="{FEAD2304-8A34-9EEE-3F96-9370B4B994E0}"/>
              </a:ext>
            </a:extLst>
          </p:cNvPr>
          <p:cNvSpPr txBox="1">
            <a:spLocks/>
          </p:cNvSpPr>
          <p:nvPr/>
        </p:nvSpPr>
        <p:spPr>
          <a:xfrm>
            <a:off x="686529" y="2195280"/>
            <a:ext cx="2719511" cy="330835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Tx/>
              <a:buBlip>
                <a:blip r:embed="rId2">
                  <a:extLst>
                    <a:ext uri="{96DAC541-7B7A-43D3-8B79-37D633B846F1}">
                      <asvg:svgBlip xmlns:asvg="http://schemas.microsoft.com/office/drawing/2016/SVG/main" r:embed="rId3"/>
                    </a:ext>
                  </a:extLst>
                </a:blip>
              </a:buBlip>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endParaRPr kumimoji="0" lang="lt-LT" sz="1100" b="0" i="0" u="none" strike="noStrike" kern="1200" cap="none" spc="0" normalizeH="0" baseline="0" noProof="0" dirty="0">
              <a:ln>
                <a:noFill/>
              </a:ln>
              <a:solidFill>
                <a:srgbClr val="121214"/>
              </a:solidFill>
              <a:effectLst/>
              <a:uLnTx/>
              <a:uFillTx/>
              <a:latin typeface="Arial"/>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lt-LT" sz="1100" b="0" i="0" u="none" strike="noStrike" kern="1200" cap="none" spc="0" normalizeH="0" baseline="0" noProof="0" dirty="0">
                <a:ln>
                  <a:noFill/>
                </a:ln>
                <a:solidFill>
                  <a:srgbClr val="121214"/>
                </a:solidFill>
                <a:effectLst/>
                <a:uLnTx/>
                <a:uFillTx/>
                <a:latin typeface="Arial"/>
                <a:ea typeface="+mn-ea"/>
                <a:cs typeface="+mn-cs"/>
              </a:rPr>
              <a:t>Nutraukus Sutartį ar jai pasibaigus, lieka galioti Sutarties nuostatos, susijusios su ginčų nagrinėjimo tvarka, atsakomybe bei atsiskaitymais, taip pat visos kitos šios Sutarties nuostatos, kurios, kaip aiškiai nurodyta, išlieka galioti po Sutarties nutraukimo arba turi išlikti galioti, kad ši Sutartis būtų visiškai įvykdyta. </a:t>
            </a: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lt-LT" sz="1100" b="0" i="0" u="none" strike="noStrike" kern="1200" cap="none" spc="0" normalizeH="0" baseline="0" noProof="0" dirty="0">
                <a:ln>
                  <a:noFill/>
                </a:ln>
                <a:solidFill>
                  <a:srgbClr val="121214"/>
                </a:solidFill>
                <a:effectLst/>
                <a:uLnTx/>
                <a:uFillTx/>
                <a:latin typeface="Arial"/>
                <a:ea typeface="+mn-ea"/>
                <a:cs typeface="+mn-cs"/>
              </a:rPr>
              <a:t>Sutartis gali būti nutraukiama raštišku Šalių susitarimu arba vienos iš Šalių valia Sutartyje numatytais atvejais. </a:t>
            </a: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lt-LT" sz="1100" b="0" i="0" u="none" strike="noStrike" kern="1200" cap="none" spc="0" normalizeH="0" baseline="0" noProof="0" dirty="0">
                <a:ln>
                  <a:noFill/>
                </a:ln>
                <a:solidFill>
                  <a:srgbClr val="121214"/>
                </a:solidFill>
                <a:effectLst/>
                <a:uLnTx/>
                <a:uFillTx/>
                <a:latin typeface="Arial"/>
                <a:ea typeface="+mn-ea"/>
                <a:cs typeface="+mn-cs"/>
              </a:rPr>
              <a:t>Susitarime įvardijamos Sutarties nutraukimo priežastys, nutraukimo data ir susitariama dėl apmokėjimo už iki Sutarties nutraukimo atliktus ir priimtus Darbus, taip pat dėl atsakomybės nuostatų taikymo. </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lt-LT" sz="1100" b="0" i="0" u="none" strike="noStrike" kern="1200" cap="none" spc="0" normalizeH="0" baseline="0" noProof="0" dirty="0">
              <a:ln>
                <a:noFill/>
              </a:ln>
              <a:solidFill>
                <a:srgbClr val="121214"/>
              </a:solidFill>
              <a:effectLst/>
              <a:uLnTx/>
              <a:uFillTx/>
              <a:latin typeface="Arial"/>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lt-LT" sz="1100" b="0" i="0" u="none" strike="noStrike" kern="1200" cap="none" spc="0" normalizeH="0" baseline="0" noProof="0" dirty="0">
              <a:ln>
                <a:noFill/>
              </a:ln>
              <a:solidFill>
                <a:srgbClr val="121214"/>
              </a:solidFill>
              <a:effectLst/>
              <a:uLnTx/>
              <a:uFillTx/>
              <a:latin typeface="Arial"/>
              <a:ea typeface="+mn-ea"/>
              <a:cs typeface="+mn-cs"/>
            </a:endParaRPr>
          </a:p>
        </p:txBody>
      </p:sp>
      <p:sp>
        <p:nvSpPr>
          <p:cNvPr id="24" name="AutoShape 16">
            <a:extLst>
              <a:ext uri="{FF2B5EF4-FFF2-40B4-BE49-F238E27FC236}">
                <a16:creationId xmlns:a16="http://schemas.microsoft.com/office/drawing/2014/main" id="{CC4A1CDE-132B-3181-E45A-30890D96AAD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srgbClr val="000000"/>
              </a:solidFill>
              <a:effectLst/>
              <a:uLnTx/>
              <a:uFillTx/>
              <a:latin typeface="Arial"/>
              <a:ea typeface="+mn-ea"/>
              <a:cs typeface="+mn-cs"/>
            </a:endParaRPr>
          </a:p>
        </p:txBody>
      </p:sp>
      <p:sp>
        <p:nvSpPr>
          <p:cNvPr id="29" name="TextBox 28">
            <a:extLst>
              <a:ext uri="{FF2B5EF4-FFF2-40B4-BE49-F238E27FC236}">
                <a16:creationId xmlns:a16="http://schemas.microsoft.com/office/drawing/2014/main" id="{19E3733E-D710-650F-9BD8-54BB61EA5DC7}"/>
              </a:ext>
            </a:extLst>
          </p:cNvPr>
          <p:cNvSpPr txBox="1"/>
          <p:nvPr/>
        </p:nvSpPr>
        <p:spPr>
          <a:xfrm>
            <a:off x="6410825" y="6526483"/>
            <a:ext cx="435569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FF0000"/>
                </a:solidFill>
                <a:effectLst/>
                <a:uLnTx/>
                <a:uFillTx/>
                <a:latin typeface="Arial"/>
                <a:ea typeface="+mn-ea"/>
                <a:cs typeface="+mn-cs"/>
              </a:rPr>
              <a:t>! </a:t>
            </a:r>
            <a:r>
              <a:rPr kumimoji="0" lang="lt-LT" sz="1000" b="0" i="1" u="none" strike="noStrike" kern="1200" cap="none" spc="0" normalizeH="0" baseline="0" noProof="0" dirty="0">
                <a:ln>
                  <a:noFill/>
                </a:ln>
                <a:solidFill>
                  <a:srgbClr val="FF0000"/>
                </a:solidFill>
                <a:effectLst/>
                <a:uLnTx/>
                <a:uFillTx/>
                <a:latin typeface="Arial"/>
                <a:ea typeface="+mn-ea"/>
                <a:cs typeface="+mn-cs"/>
              </a:rPr>
              <a:t>Raudona spalva pažymėtas tekstas</a:t>
            </a:r>
            <a:r>
              <a:rPr kumimoji="0" lang="en-US" sz="1000" b="0" i="1" u="none" strike="noStrike" kern="1200" cap="none" spc="0" normalizeH="0" baseline="0" noProof="0" dirty="0">
                <a:ln>
                  <a:noFill/>
                </a:ln>
                <a:solidFill>
                  <a:srgbClr val="FF0000"/>
                </a:solidFill>
                <a:effectLst/>
                <a:uLnTx/>
                <a:uFillTx/>
                <a:latin typeface="Arial"/>
                <a:ea typeface="+mn-ea"/>
                <a:cs typeface="+mn-cs"/>
              </a:rPr>
              <a:t>! </a:t>
            </a:r>
            <a:r>
              <a:rPr kumimoji="0" lang="lt-LT" sz="1000" b="0" i="1" u="none" strike="noStrike" kern="1200" cap="none" spc="0" normalizeH="0" baseline="0" noProof="0" dirty="0">
                <a:ln>
                  <a:noFill/>
                </a:ln>
                <a:solidFill>
                  <a:srgbClr val="FF0000"/>
                </a:solidFill>
                <a:effectLst/>
                <a:uLnTx/>
                <a:uFillTx/>
                <a:latin typeface="Arial"/>
                <a:ea typeface="+mn-ea"/>
                <a:cs typeface="+mn-cs"/>
              </a:rPr>
              <a:t> </a:t>
            </a:r>
            <a:r>
              <a:rPr kumimoji="0" lang="lt-LT" sz="1000" b="0" i="1" u="none" strike="noStrike" kern="1200" cap="none" spc="0" normalizeH="0" baseline="0" noProof="0" dirty="0">
                <a:ln>
                  <a:noFill/>
                </a:ln>
                <a:solidFill>
                  <a:srgbClr val="000000"/>
                </a:solidFill>
                <a:effectLst/>
                <a:uLnTx/>
                <a:uFillTx/>
                <a:latin typeface="Arial"/>
                <a:ea typeface="+mn-ea"/>
                <a:cs typeface="+mn-cs"/>
              </a:rPr>
              <a:t>– naujos esminės sutarties sąlygos</a:t>
            </a:r>
            <a:r>
              <a:rPr kumimoji="0" lang="en-US" sz="1000" b="0" i="0" u="none" strike="noStrike" kern="1200" cap="none" spc="0" normalizeH="0" baseline="0" noProof="0" dirty="0">
                <a:ln>
                  <a:noFill/>
                </a:ln>
                <a:solidFill>
                  <a:srgbClr val="000000"/>
                </a:solidFill>
                <a:effectLst/>
                <a:uLnTx/>
                <a:uFillTx/>
                <a:latin typeface="Arial"/>
                <a:ea typeface="+mn-ea"/>
                <a:cs typeface="+mn-cs"/>
              </a:rPr>
              <a:t>.</a:t>
            </a:r>
            <a:r>
              <a:rPr kumimoji="0" lang="lt-LT" sz="1000" b="0" i="0" u="none" strike="noStrike" kern="1200" cap="none" spc="0" normalizeH="0" baseline="0" noProof="0" dirty="0">
                <a:ln>
                  <a:noFill/>
                </a:ln>
                <a:solidFill>
                  <a:srgbClr val="000000"/>
                </a:solidFill>
                <a:effectLst/>
                <a:uLnTx/>
                <a:uFillTx/>
                <a:latin typeface="Arial"/>
                <a:ea typeface="+mn-ea"/>
                <a:cs typeface="+mn-cs"/>
              </a:rPr>
              <a:t> </a:t>
            </a:r>
          </a:p>
        </p:txBody>
      </p:sp>
      <p:sp>
        <p:nvSpPr>
          <p:cNvPr id="8" name="Turinio vietos rezervavimo ženklas 2">
            <a:extLst>
              <a:ext uri="{FF2B5EF4-FFF2-40B4-BE49-F238E27FC236}">
                <a16:creationId xmlns:a16="http://schemas.microsoft.com/office/drawing/2014/main" id="{27C3D971-2E89-C4AB-2361-69F5FB65775B}"/>
              </a:ext>
            </a:extLst>
          </p:cNvPr>
          <p:cNvSpPr txBox="1">
            <a:spLocks/>
          </p:cNvSpPr>
          <p:nvPr/>
        </p:nvSpPr>
        <p:spPr>
          <a:xfrm>
            <a:off x="3699224" y="2125430"/>
            <a:ext cx="6975126" cy="4130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2">
                  <a:extLst>
                    <a:ext uri="{96DAC541-7B7A-43D3-8B79-37D633B846F1}">
                      <asvg:svgBlip xmlns:asvg="http://schemas.microsoft.com/office/drawing/2016/SVG/main" r:embed="rId3"/>
                    </a:ext>
                  </a:extLst>
                </a:blip>
              </a:buBlip>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lt-LT" sz="1100" b="0" i="0" u="none" strike="noStrike" kern="1200" cap="none" spc="0" normalizeH="0" baseline="0" noProof="0" dirty="0">
              <a:ln>
                <a:noFill/>
              </a:ln>
              <a:solidFill>
                <a:srgbClr val="121214"/>
              </a:solidFill>
              <a:effectLst/>
              <a:uLnTx/>
              <a:uFillTx/>
              <a:latin typeface="Arial"/>
              <a:ea typeface="+mn-ea"/>
              <a:cs typeface="+mn-cs"/>
            </a:endParaRPr>
          </a:p>
          <a:p>
            <a:pPr algn="just">
              <a:buFont typeface="Wingdings" panose="05000000000000000000" pitchFamily="2" charset="2"/>
              <a:buChar char="ü"/>
            </a:pPr>
            <a:r>
              <a:rPr lang="lt-LT" sz="1100" dirty="0">
                <a:solidFill>
                  <a:srgbClr val="121214"/>
                </a:solidFill>
              </a:rPr>
              <a:t>Užsakovas  turi teisę vienašališkai, nesikreipdamas į teismą, nutraukti šią Sutartį, apie tai įspėjęs Rangovą raštu prieš ne trumpesnį negu 20 (dvidešimt) dienų terminą dėl šių </a:t>
            </a:r>
            <a:r>
              <a:rPr lang="lt-LT" sz="1100" b="1" dirty="0">
                <a:solidFill>
                  <a:srgbClr val="121214"/>
                </a:solidFill>
              </a:rPr>
              <a:t>esminių Sutarties pažeidimų: </a:t>
            </a:r>
            <a:endParaRPr kumimoji="0" lang="lt-LT" sz="1100" b="0" i="0" u="none" strike="noStrike" kern="1200" cap="none" spc="0" normalizeH="0" baseline="0" noProof="0" dirty="0">
              <a:ln>
                <a:noFill/>
              </a:ln>
              <a:solidFill>
                <a:srgbClr val="121214"/>
              </a:solidFill>
              <a:effectLst/>
              <a:uLnTx/>
              <a:uFillTx/>
              <a:latin typeface="Arial"/>
              <a:ea typeface="+mn-ea"/>
              <a:cs typeface="+mn-cs"/>
            </a:endParaRPr>
          </a:p>
          <a:p>
            <a:pPr marL="0" marR="0" lvl="0" indent="0" algn="just" defTabSz="914400" rtl="0" eaLnBrk="1" fontAlgn="auto" latinLnBrk="0" hangingPunct="1">
              <a:lnSpc>
                <a:spcPct val="90000"/>
              </a:lnSpc>
              <a:spcBef>
                <a:spcPts val="1000"/>
              </a:spcBef>
              <a:spcAft>
                <a:spcPts val="0"/>
              </a:spcAft>
              <a:buClrTx/>
              <a:buSzTx/>
              <a:buNone/>
              <a:tabLst/>
              <a:defRPr/>
            </a:pPr>
            <a:r>
              <a:rPr kumimoji="0" lang="lt-LT" sz="1100" b="0" i="0" u="none" strike="noStrike" kern="1200" cap="none" spc="0" normalizeH="0" baseline="0" noProof="0" dirty="0">
                <a:ln>
                  <a:noFill/>
                </a:ln>
                <a:solidFill>
                  <a:srgbClr val="121214"/>
                </a:solidFill>
                <a:effectLst/>
                <a:uLnTx/>
                <a:uFillTx/>
                <a:latin typeface="Arial"/>
                <a:ea typeface="+mn-ea"/>
                <a:cs typeface="+mn-cs"/>
              </a:rPr>
              <a:t>1. Jei Rangovas per 20 (dvidešimt) dienų nuo Šalių suderintame Grafike numatytos Darbų pradžios be pateisinamos priežasties nepradeda faktiškai vykdyti Darbų ir, gavęs Užsakovo rašytinę pretenziją dėl Darbų pradžios vėlavimo, per šioje pretenzijoje nurodytą protingą terminą nepateikia motyvuoto atsakymo bei įsipareigojimo pradėti Darbus sutartu terminu, ir (ar) nepradeda vykdyti Darbų; </a:t>
            </a:r>
          </a:p>
          <a:p>
            <a:pPr marL="0" marR="0" lvl="0" indent="0" algn="just" defTabSz="914400" rtl="0" eaLnBrk="1" fontAlgn="auto" latinLnBrk="0" hangingPunct="1">
              <a:lnSpc>
                <a:spcPct val="90000"/>
              </a:lnSpc>
              <a:spcBef>
                <a:spcPts val="1000"/>
              </a:spcBef>
              <a:spcAft>
                <a:spcPts val="0"/>
              </a:spcAft>
              <a:buClrTx/>
              <a:buSzTx/>
              <a:buNone/>
              <a:tabLst/>
              <a:defRPr/>
            </a:pPr>
            <a:r>
              <a:rPr kumimoji="0" lang="lt-LT" sz="1100" b="0" i="0" u="none" strike="noStrike" kern="1200" cap="none" spc="0" normalizeH="0" baseline="0" noProof="0" dirty="0">
                <a:ln>
                  <a:noFill/>
                </a:ln>
                <a:solidFill>
                  <a:srgbClr val="121214"/>
                </a:solidFill>
                <a:effectLst/>
                <a:uLnTx/>
                <a:uFillTx/>
                <a:latin typeface="Arial"/>
                <a:ea typeface="+mn-ea"/>
                <a:cs typeface="+mn-cs"/>
              </a:rPr>
              <a:t>2. Rangovas ilgiau nei 20 (dvidešimt) dienų vėluoja atlikti Darbus (atsilieka nuo Šalių suderintame Grafike numatytų Darbų atlikimo terminų) ir (arba) kitaip aiškiai parodo ketinimą netęsti savo įsipareigojimų pagal Sutartį (ir) arba nevykdo Darbų pagal Grafike nustatytus terminus, ir (arba) tampa aišku, kad juos baigti iki Darbų atlikimo termino pabaigos neįmanoma, ir Rangovas nepateikia motyvuotų paaiškinimų dėl Darbų vykdymo termino; </a:t>
            </a:r>
          </a:p>
          <a:p>
            <a:pPr marL="0" marR="0" lvl="0" indent="0" algn="just" defTabSz="914400" rtl="0" eaLnBrk="1" fontAlgn="auto" latinLnBrk="0" hangingPunct="1">
              <a:lnSpc>
                <a:spcPct val="90000"/>
              </a:lnSpc>
              <a:spcBef>
                <a:spcPts val="1000"/>
              </a:spcBef>
              <a:spcAft>
                <a:spcPts val="0"/>
              </a:spcAft>
              <a:buClrTx/>
              <a:buSzTx/>
              <a:buNone/>
              <a:tabLst/>
              <a:defRPr/>
            </a:pPr>
            <a:r>
              <a:rPr kumimoji="0" lang="lt-LT" sz="1100" b="0" i="0" u="none" strike="noStrike" kern="1200" cap="none" spc="0" normalizeH="0" baseline="0" noProof="0" dirty="0">
                <a:ln>
                  <a:noFill/>
                </a:ln>
                <a:solidFill>
                  <a:srgbClr val="121214"/>
                </a:solidFill>
                <a:effectLst/>
                <a:uLnTx/>
                <a:uFillTx/>
                <a:latin typeface="Arial"/>
                <a:ea typeface="+mn-ea"/>
                <a:cs typeface="+mn-cs"/>
              </a:rPr>
              <a:t>3. Jei Rangovas 10 (dešimt) ir daugiau dienų vėluoja per Užsakovo nurodytą terminą ištaisyti Darbų defektus pagal Užsakovo ar Statinio statybos techninio prižiūrėtojo raštiškus reikalavimus; </a:t>
            </a:r>
          </a:p>
          <a:p>
            <a:pPr marL="0" marR="0" lvl="0" indent="0" algn="just" defTabSz="914400" rtl="0" eaLnBrk="1" fontAlgn="auto" latinLnBrk="0" hangingPunct="1">
              <a:lnSpc>
                <a:spcPct val="90000"/>
              </a:lnSpc>
              <a:spcBef>
                <a:spcPts val="1000"/>
              </a:spcBef>
              <a:spcAft>
                <a:spcPts val="0"/>
              </a:spcAft>
              <a:buClrTx/>
              <a:buSzTx/>
              <a:buNone/>
              <a:tabLst/>
              <a:defRPr/>
            </a:pPr>
            <a:r>
              <a:rPr kumimoji="0" lang="lt-LT" sz="1100" b="0" i="0" u="none" strike="noStrike" kern="1200" cap="none" spc="0" normalizeH="0" baseline="0" noProof="0" dirty="0">
                <a:ln>
                  <a:noFill/>
                </a:ln>
                <a:solidFill>
                  <a:srgbClr val="121214"/>
                </a:solidFill>
                <a:effectLst/>
                <a:uLnTx/>
                <a:uFillTx/>
                <a:latin typeface="Arial"/>
                <a:ea typeface="+mn-ea"/>
                <a:cs typeface="+mn-cs"/>
              </a:rPr>
              <a:t>4. Rangovas ar jo pasitelkti Subrangovai nebeatitinka jiems keliamų kvalifikacijos reikalavimų ir per 14 (keturiolika) kalendorinių dienų laikotarpį neištaiso šios situacijos Sutartyje nustatyta tvarka; </a:t>
            </a:r>
          </a:p>
          <a:p>
            <a:pPr marL="0" marR="0" lvl="0" indent="0" algn="just" defTabSz="914400" rtl="0" eaLnBrk="1" fontAlgn="auto" latinLnBrk="0" hangingPunct="1">
              <a:lnSpc>
                <a:spcPct val="90000"/>
              </a:lnSpc>
              <a:spcBef>
                <a:spcPts val="1000"/>
              </a:spcBef>
              <a:spcAft>
                <a:spcPts val="0"/>
              </a:spcAft>
              <a:buClrTx/>
              <a:buSzTx/>
              <a:buNone/>
              <a:tabLst/>
              <a:defRPr/>
            </a:pPr>
            <a:r>
              <a:rPr kumimoji="0" lang="lt-LT" sz="1100" b="0" i="0" u="none" strike="noStrike" kern="1200" cap="none" spc="0" normalizeH="0" baseline="0" noProof="0" dirty="0">
                <a:ln>
                  <a:noFill/>
                </a:ln>
                <a:solidFill>
                  <a:srgbClr val="121214"/>
                </a:solidFill>
                <a:effectLst/>
                <a:uLnTx/>
                <a:uFillTx/>
                <a:latin typeface="Arial"/>
                <a:ea typeface="+mn-ea"/>
                <a:cs typeface="+mn-cs"/>
              </a:rPr>
              <a:t>5. Sutartyje numatytų netesybų dydis viršija 30 (trisdešimt) proc. Pradinės Sutarties vertės be PVM dydį; </a:t>
            </a:r>
          </a:p>
          <a:p>
            <a:pPr marL="0" marR="0" lvl="0" indent="0" algn="just" defTabSz="914400" rtl="0" eaLnBrk="1" fontAlgn="auto" latinLnBrk="0" hangingPunct="1">
              <a:lnSpc>
                <a:spcPct val="90000"/>
              </a:lnSpc>
              <a:spcBef>
                <a:spcPts val="1000"/>
              </a:spcBef>
              <a:spcAft>
                <a:spcPts val="0"/>
              </a:spcAft>
              <a:buClrTx/>
              <a:buSzTx/>
              <a:buNone/>
              <a:tabLst/>
              <a:defRPr/>
            </a:pPr>
            <a:r>
              <a:rPr kumimoji="0" lang="lt-LT" sz="1100" b="0" i="0" u="none" strike="noStrike" kern="1200" cap="none" spc="0" normalizeH="0" baseline="0" noProof="0" dirty="0">
                <a:ln>
                  <a:noFill/>
                </a:ln>
                <a:solidFill>
                  <a:srgbClr val="121214"/>
                </a:solidFill>
                <a:effectLst/>
                <a:uLnTx/>
                <a:uFillTx/>
                <a:latin typeface="Arial"/>
                <a:ea typeface="+mn-ea"/>
                <a:cs typeface="+mn-cs"/>
              </a:rPr>
              <a:t>6. Rangovas nevykdo arba netinkamai vykdo kitus įsipareigojimus, kurie įvardinti šioje Sutartyje kaip esminiai. </a:t>
            </a: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lt-LT" sz="1100" b="0" i="0" u="none" strike="noStrike" kern="1200" cap="none" spc="0" normalizeH="0" baseline="0" noProof="0" dirty="0">
              <a:ln>
                <a:noFill/>
              </a:ln>
              <a:solidFill>
                <a:srgbClr val="121214"/>
              </a:solidFill>
              <a:effectLst/>
              <a:uLnTx/>
              <a:uFillTx/>
              <a:latin typeface="Arial"/>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lt-LT" sz="1100" b="0" i="0" u="none" strike="noStrike" kern="1200" cap="none" spc="0" normalizeH="0" baseline="0" noProof="0" dirty="0">
              <a:ln>
                <a:noFill/>
              </a:ln>
              <a:solidFill>
                <a:srgbClr val="121214"/>
              </a:solidFill>
              <a:effectLst/>
              <a:uLnTx/>
              <a:uFillTx/>
              <a:latin typeface="Arial"/>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lt-LT" sz="1100" b="0" i="0" u="none" strike="noStrike" kern="1200" cap="none" spc="0" normalizeH="0" baseline="0" noProof="0" dirty="0">
              <a:ln>
                <a:noFill/>
              </a:ln>
              <a:solidFill>
                <a:srgbClr val="121214"/>
              </a:solidFill>
              <a:effectLst/>
              <a:uLnTx/>
              <a:uFillTx/>
              <a:latin typeface="Arial"/>
              <a:ea typeface="+mn-ea"/>
              <a:cs typeface="+mn-cs"/>
            </a:endParaRPr>
          </a:p>
        </p:txBody>
      </p:sp>
      <p:sp>
        <p:nvSpPr>
          <p:cNvPr id="10" name="Turinio vietos rezervavimo ženklas 2">
            <a:extLst>
              <a:ext uri="{FF2B5EF4-FFF2-40B4-BE49-F238E27FC236}">
                <a16:creationId xmlns:a16="http://schemas.microsoft.com/office/drawing/2014/main" id="{E3DD9B62-55F6-88C3-0528-685240061495}"/>
              </a:ext>
            </a:extLst>
          </p:cNvPr>
          <p:cNvSpPr txBox="1">
            <a:spLocks/>
          </p:cNvSpPr>
          <p:nvPr/>
        </p:nvSpPr>
        <p:spPr>
          <a:xfrm>
            <a:off x="5791200" y="2013631"/>
            <a:ext cx="3199039" cy="350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2">
                  <a:extLst>
                    <a:ext uri="{96DAC541-7B7A-43D3-8B79-37D633B846F1}">
                      <asvg:svgBlip xmlns:asvg="http://schemas.microsoft.com/office/drawing/2016/SVG/main" r:embed="rId3"/>
                    </a:ext>
                  </a:extLst>
                </a:blip>
              </a:buBlip>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Tx/>
              <a:buNone/>
            </a:pPr>
            <a:r>
              <a:rPr lang="lt-LT" sz="1600" b="1" dirty="0">
                <a:solidFill>
                  <a:srgbClr val="121214"/>
                </a:solidFill>
                <a:latin typeface="+mj-lt"/>
              </a:rPr>
              <a:t>Esminiai Sutarties pažeidimai </a:t>
            </a:r>
            <a:endParaRPr lang="en-GB" sz="1600" b="1" dirty="0">
              <a:solidFill>
                <a:srgbClr val="121214"/>
              </a:solidFill>
              <a:latin typeface="+mj-lt"/>
            </a:endParaRPr>
          </a:p>
        </p:txBody>
      </p:sp>
      <p:pic>
        <p:nvPicPr>
          <p:cNvPr id="12" name="Grafinis elementas 11" descr="Warning outline">
            <a:extLst>
              <a:ext uri="{FF2B5EF4-FFF2-40B4-BE49-F238E27FC236}">
                <a16:creationId xmlns:a16="http://schemas.microsoft.com/office/drawing/2014/main" id="{9C6BDAC3-70D7-69A1-5149-88E6DCB8BD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76503" y="1758065"/>
            <a:ext cx="536211" cy="536211"/>
          </a:xfrm>
          <a:prstGeom prst="rect">
            <a:avLst/>
          </a:prstGeom>
        </p:spPr>
      </p:pic>
    </p:spTree>
    <p:extLst>
      <p:ext uri="{BB962C8B-B14F-4D97-AF65-F5344CB8AC3E}">
        <p14:creationId xmlns:p14="http://schemas.microsoft.com/office/powerpoint/2010/main" val="3205528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avadinimas 2">
            <a:extLst>
              <a:ext uri="{FF2B5EF4-FFF2-40B4-BE49-F238E27FC236}">
                <a16:creationId xmlns:a16="http://schemas.microsoft.com/office/drawing/2014/main" id="{C9EDBC70-39A7-3E4E-6600-A42817314650}"/>
              </a:ext>
            </a:extLst>
          </p:cNvPr>
          <p:cNvSpPr>
            <a:spLocks noGrp="1"/>
          </p:cNvSpPr>
          <p:nvPr>
            <p:ph type="ctrTitle"/>
          </p:nvPr>
        </p:nvSpPr>
        <p:spPr/>
        <p:txBody>
          <a:bodyPr/>
          <a:lstStyle/>
          <a:p>
            <a:pPr lvl="0"/>
            <a:r>
              <a:rPr lang="lt-LT" noProof="0" dirty="0"/>
              <a:t>JŪSŲ</a:t>
            </a:r>
            <a:br>
              <a:rPr lang="lt-LT" noProof="0" dirty="0"/>
            </a:br>
            <a:r>
              <a:rPr lang="lt-LT" noProof="0" dirty="0"/>
              <a:t>KLAUSIMAI?</a:t>
            </a:r>
          </a:p>
        </p:txBody>
      </p:sp>
      <p:sp>
        <p:nvSpPr>
          <p:cNvPr id="2" name="Teksto vietos rezervavimo ženklas 1">
            <a:extLst>
              <a:ext uri="{FF2B5EF4-FFF2-40B4-BE49-F238E27FC236}">
                <a16:creationId xmlns:a16="http://schemas.microsoft.com/office/drawing/2014/main" id="{075DAB0C-6D09-EEF7-D11F-D7467C07536B}"/>
              </a:ext>
            </a:extLst>
          </p:cNvPr>
          <p:cNvSpPr>
            <a:spLocks noGrp="1"/>
          </p:cNvSpPr>
          <p:nvPr>
            <p:ph type="body" idx="1"/>
          </p:nvPr>
        </p:nvSpPr>
        <p:spPr/>
        <p:txBody>
          <a:bodyPr/>
          <a:lstStyle/>
          <a:p>
            <a:endParaRPr lang="en-US"/>
          </a:p>
        </p:txBody>
      </p:sp>
      <p:sp>
        <p:nvSpPr>
          <p:cNvPr id="4" name="Turinio vietos rezervavimo ženklas 3">
            <a:extLst>
              <a:ext uri="{FF2B5EF4-FFF2-40B4-BE49-F238E27FC236}">
                <a16:creationId xmlns:a16="http://schemas.microsoft.com/office/drawing/2014/main" id="{AD2DA37B-D0C4-0936-C2D7-BC0909348603}"/>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929115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938EA-D3BE-6C78-DD05-4EB7C78185A4}"/>
              </a:ext>
            </a:extLst>
          </p:cNvPr>
          <p:cNvSpPr>
            <a:spLocks noGrp="1"/>
          </p:cNvSpPr>
          <p:nvPr>
            <p:ph type="title"/>
          </p:nvPr>
        </p:nvSpPr>
        <p:spPr>
          <a:xfrm>
            <a:off x="576263" y="549275"/>
            <a:ext cx="10620375" cy="791493"/>
          </a:xfrm>
        </p:spPr>
        <p:txBody>
          <a:bodyPr/>
          <a:lstStyle/>
          <a:p>
            <a:r>
              <a:rPr lang="lt-LT" dirty="0"/>
              <a:t>Klausimai rinkos dalyviams (1)</a:t>
            </a:r>
          </a:p>
        </p:txBody>
      </p:sp>
      <p:sp>
        <p:nvSpPr>
          <p:cNvPr id="4" name="Footer Placeholder 3">
            <a:extLst>
              <a:ext uri="{FF2B5EF4-FFF2-40B4-BE49-F238E27FC236}">
                <a16:creationId xmlns:a16="http://schemas.microsoft.com/office/drawing/2014/main" id="{1DDE8644-8CE6-AFE2-6445-7F2105B4F738}"/>
              </a:ext>
            </a:extLst>
          </p:cNvPr>
          <p:cNvSpPr>
            <a:spLocks noGrp="1"/>
          </p:cNvSpPr>
          <p:nvPr>
            <p:ph type="ftr" sz="quarter" idx="11"/>
          </p:nvPr>
        </p:nvSpPr>
        <p:spPr/>
        <p:txBody>
          <a:bodyPr/>
          <a:lstStyle/>
          <a:p>
            <a:r>
              <a:rPr lang="en-GB"/>
              <a:t>VILNIAUS VYSTYMO KOMPANIJA</a:t>
            </a:r>
            <a:endParaRPr lang="en-LT"/>
          </a:p>
        </p:txBody>
      </p:sp>
      <p:sp>
        <p:nvSpPr>
          <p:cNvPr id="5" name="Slide Number Placeholder 4">
            <a:extLst>
              <a:ext uri="{FF2B5EF4-FFF2-40B4-BE49-F238E27FC236}">
                <a16:creationId xmlns:a16="http://schemas.microsoft.com/office/drawing/2014/main" id="{6F78B393-599A-357B-18C8-709B01E673F6}"/>
              </a:ext>
            </a:extLst>
          </p:cNvPr>
          <p:cNvSpPr>
            <a:spLocks noGrp="1"/>
          </p:cNvSpPr>
          <p:nvPr>
            <p:ph type="sldNum" sz="quarter" idx="12"/>
          </p:nvPr>
        </p:nvSpPr>
        <p:spPr/>
        <p:txBody>
          <a:bodyPr/>
          <a:lstStyle/>
          <a:p>
            <a:fld id="{96A2724C-3255-754F-837D-4B9E719020A6}" type="slidenum">
              <a:rPr lang="en-LT" smtClean="0"/>
              <a:t>15</a:t>
            </a:fld>
            <a:endParaRPr lang="en-LT"/>
          </a:p>
        </p:txBody>
      </p:sp>
      <p:sp>
        <p:nvSpPr>
          <p:cNvPr id="6" name="TextBox 5">
            <a:extLst>
              <a:ext uri="{FF2B5EF4-FFF2-40B4-BE49-F238E27FC236}">
                <a16:creationId xmlns:a16="http://schemas.microsoft.com/office/drawing/2014/main" id="{A1215C3D-EF80-1085-D04F-7E9A85F7EB3E}"/>
              </a:ext>
            </a:extLst>
          </p:cNvPr>
          <p:cNvSpPr txBox="1"/>
          <p:nvPr/>
        </p:nvSpPr>
        <p:spPr>
          <a:xfrm>
            <a:off x="576263" y="1772816"/>
            <a:ext cx="10200257" cy="3739998"/>
          </a:xfrm>
          <a:prstGeom prst="rect">
            <a:avLst/>
          </a:prstGeom>
          <a:noFill/>
        </p:spPr>
        <p:txBody>
          <a:bodyPr wrap="square" rtlCol="0">
            <a:spAutoFit/>
          </a:bodyPr>
          <a:lstStyle/>
          <a:p>
            <a:pPr marL="228600" indent="-228600">
              <a:lnSpc>
                <a:spcPct val="150000"/>
              </a:lnSpc>
              <a:buAutoNum type="arabicPeriod"/>
            </a:pPr>
            <a:r>
              <a:rPr lang="lt-LT" sz="1600" dirty="0"/>
              <a:t>Ar turite pastabų, klausimų techninei informacijai? Ar Pirkimo techninė specifikacija (aiškinamasis raštas) pakankamai išsami, konkreti ir aiški, ar joje yra visa informacija, reikalinga tinkamam pasiūlymo parengimui bei deklaruojamų tikslų pasiekimui? Prašome pateikti argumentuotas pastabas/klausimus.	</a:t>
            </a:r>
          </a:p>
          <a:p>
            <a:pPr marL="228600" indent="-228600">
              <a:lnSpc>
                <a:spcPct val="150000"/>
              </a:lnSpc>
              <a:buAutoNum type="arabicPeriod"/>
            </a:pPr>
            <a:r>
              <a:rPr lang="lt-LT" sz="1600" dirty="0"/>
              <a:t>Koks terminas būtų optimalus finansiniam pasiūlymui apskaičiuoti ir pateikti?</a:t>
            </a:r>
          </a:p>
          <a:p>
            <a:pPr marL="228600" indent="-228600">
              <a:lnSpc>
                <a:spcPct val="150000"/>
              </a:lnSpc>
              <a:buAutoNum type="arabicPeriod"/>
            </a:pPr>
            <a:r>
              <a:rPr lang="lt-LT" sz="1600" dirty="0"/>
              <a:t>Kokie turėtų būti pasiūlymų vertinimo kriterijai? Kokie nefinansiniai kriterijai galėtų būti įtraukti?</a:t>
            </a:r>
          </a:p>
          <a:p>
            <a:pPr marL="228600" indent="-228600">
              <a:lnSpc>
                <a:spcPct val="150000"/>
              </a:lnSpc>
              <a:buAutoNum type="arabicPeriod"/>
            </a:pPr>
            <a:r>
              <a:rPr lang="lt-LT" sz="1600" dirty="0"/>
              <a:t>Ar Pirkimo techninėje specifikacijoje (aiškinamajame rašte), tiekėjų manymu, yra reikalavimų, kurie yra sunkiai įgyvendinami?</a:t>
            </a:r>
          </a:p>
          <a:p>
            <a:pPr marL="228600" indent="-228600">
              <a:lnSpc>
                <a:spcPct val="150000"/>
              </a:lnSpc>
              <a:buAutoNum type="arabicPeriod"/>
            </a:pPr>
            <a:r>
              <a:rPr lang="lt-LT" sz="1600" dirty="0"/>
              <a:t>Kokius reikalavimus papildomai siūlytumėte įtraukti į Techninę specifikaciją arba kurių reikėtų atsisakyti</a:t>
            </a:r>
          </a:p>
          <a:p>
            <a:pPr marL="228600" indent="-228600">
              <a:lnSpc>
                <a:spcPct val="150000"/>
              </a:lnSpc>
              <a:buAutoNum type="arabicPeriod"/>
            </a:pPr>
            <a:r>
              <a:rPr lang="lt-LT" sz="1600" dirty="0"/>
              <a:t>Ar techninėje specifikacijoje nurodyti  reikalavimai gali riboti kitų tiekėjų galimybes dalyvauti pirkime? 	</a:t>
            </a:r>
          </a:p>
        </p:txBody>
      </p:sp>
    </p:spTree>
    <p:extLst>
      <p:ext uri="{BB962C8B-B14F-4D97-AF65-F5344CB8AC3E}">
        <p14:creationId xmlns:p14="http://schemas.microsoft.com/office/powerpoint/2010/main" val="3976622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930C9-35BB-ACFB-2321-4A492AE2E5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05788C-B041-26E3-DEAD-B3C8A9E64F8D}"/>
              </a:ext>
            </a:extLst>
          </p:cNvPr>
          <p:cNvSpPr>
            <a:spLocks noGrp="1"/>
          </p:cNvSpPr>
          <p:nvPr>
            <p:ph type="title"/>
          </p:nvPr>
        </p:nvSpPr>
        <p:spPr>
          <a:xfrm>
            <a:off x="576263" y="549275"/>
            <a:ext cx="10620375" cy="791493"/>
          </a:xfrm>
        </p:spPr>
        <p:txBody>
          <a:bodyPr/>
          <a:lstStyle/>
          <a:p>
            <a:r>
              <a:rPr lang="lt-LT" dirty="0"/>
              <a:t>Klausimai rinkos dalyviams (2)</a:t>
            </a:r>
          </a:p>
        </p:txBody>
      </p:sp>
      <p:sp>
        <p:nvSpPr>
          <p:cNvPr id="4" name="Footer Placeholder 3">
            <a:extLst>
              <a:ext uri="{FF2B5EF4-FFF2-40B4-BE49-F238E27FC236}">
                <a16:creationId xmlns:a16="http://schemas.microsoft.com/office/drawing/2014/main" id="{D7E47441-4446-D2F1-DC49-A72791AAE7FB}"/>
              </a:ext>
            </a:extLst>
          </p:cNvPr>
          <p:cNvSpPr>
            <a:spLocks noGrp="1"/>
          </p:cNvSpPr>
          <p:nvPr>
            <p:ph type="ftr" sz="quarter" idx="11"/>
          </p:nvPr>
        </p:nvSpPr>
        <p:spPr/>
        <p:txBody>
          <a:bodyPr/>
          <a:lstStyle/>
          <a:p>
            <a:r>
              <a:rPr lang="en-GB"/>
              <a:t>VILNIAUS VYSTYMO KOMPANIJA</a:t>
            </a:r>
            <a:endParaRPr lang="en-LT"/>
          </a:p>
        </p:txBody>
      </p:sp>
      <p:sp>
        <p:nvSpPr>
          <p:cNvPr id="5" name="Slide Number Placeholder 4">
            <a:extLst>
              <a:ext uri="{FF2B5EF4-FFF2-40B4-BE49-F238E27FC236}">
                <a16:creationId xmlns:a16="http://schemas.microsoft.com/office/drawing/2014/main" id="{7554F6A9-E9AA-4831-33B3-D822BE3EC048}"/>
              </a:ext>
            </a:extLst>
          </p:cNvPr>
          <p:cNvSpPr>
            <a:spLocks noGrp="1"/>
          </p:cNvSpPr>
          <p:nvPr>
            <p:ph type="sldNum" sz="quarter" idx="12"/>
          </p:nvPr>
        </p:nvSpPr>
        <p:spPr/>
        <p:txBody>
          <a:bodyPr/>
          <a:lstStyle/>
          <a:p>
            <a:fld id="{96A2724C-3255-754F-837D-4B9E719020A6}" type="slidenum">
              <a:rPr lang="en-LT" smtClean="0"/>
              <a:t>16</a:t>
            </a:fld>
            <a:endParaRPr lang="en-LT"/>
          </a:p>
        </p:txBody>
      </p:sp>
      <p:sp>
        <p:nvSpPr>
          <p:cNvPr id="6" name="TextBox 5">
            <a:extLst>
              <a:ext uri="{FF2B5EF4-FFF2-40B4-BE49-F238E27FC236}">
                <a16:creationId xmlns:a16="http://schemas.microsoft.com/office/drawing/2014/main" id="{3EEB2166-3736-8ECB-9BB4-3A18D9437933}"/>
              </a:ext>
            </a:extLst>
          </p:cNvPr>
          <p:cNvSpPr txBox="1"/>
          <p:nvPr/>
        </p:nvSpPr>
        <p:spPr>
          <a:xfrm>
            <a:off x="576263" y="1772816"/>
            <a:ext cx="10416281" cy="4062651"/>
          </a:xfrm>
          <a:prstGeom prst="rect">
            <a:avLst/>
          </a:prstGeom>
          <a:noFill/>
        </p:spPr>
        <p:txBody>
          <a:bodyPr wrap="square" rtlCol="0">
            <a:spAutoFit/>
          </a:bodyPr>
          <a:lstStyle/>
          <a:p>
            <a:pPr>
              <a:lnSpc>
                <a:spcPct val="150000"/>
              </a:lnSpc>
            </a:pPr>
            <a:r>
              <a:rPr lang="lt-LT" sz="1600" dirty="0"/>
              <a:t>7. Ar turite pastabų keliamiems kvalifikacijos reikalavimams? Prašome pateikti argumentuotas pastabas/klausimus.</a:t>
            </a:r>
          </a:p>
          <a:p>
            <a:pPr>
              <a:lnSpc>
                <a:spcPct val="150000"/>
              </a:lnSpc>
            </a:pPr>
            <a:r>
              <a:rPr lang="lt-LT" sz="1600" dirty="0"/>
              <a:t>8. Kokie kvalifikaciniai reikalavimai, Jūsų nuomone, turėtų būti keliami tiekėjams, ketinantiems dalyvauti pirkimo procedūroje? </a:t>
            </a:r>
          </a:p>
          <a:p>
            <a:pPr>
              <a:lnSpc>
                <a:spcPct val="150000"/>
              </a:lnSpc>
            </a:pPr>
            <a:r>
              <a:rPr lang="lt-LT" sz="1600" dirty="0"/>
              <a:t>9. Kiek ugdymo įstaigų iš pateikto sąrašo galėtumėte (turėtumėte pajėgumų) statyti vienu metu?	</a:t>
            </a:r>
          </a:p>
          <a:p>
            <a:pPr>
              <a:lnSpc>
                <a:spcPct val="150000"/>
              </a:lnSpc>
            </a:pPr>
            <a:r>
              <a:rPr lang="lt-LT" sz="1600" dirty="0"/>
              <a:t>10. Ar tikslinga apriboti vienu metu vykdomų sutarčių skaičių tiekėjams, dalyvaujantiems šioje dinaminių pirkimų sistemoje, pvz. numatant, galimybę sudaryti tik po vieną sutartį kiekvienoje iš kategorijų?	</a:t>
            </a:r>
          </a:p>
          <a:p>
            <a:pPr>
              <a:lnSpc>
                <a:spcPct val="150000"/>
              </a:lnSpc>
            </a:pPr>
            <a:r>
              <a:rPr lang="lt-LT" sz="1600" dirty="0"/>
              <a:t>11. Prašome nurodyti, kokie Jūsų manymu, būtų pakankami darbų atlikimo terminai kiekvienam objektui. 	</a:t>
            </a:r>
          </a:p>
          <a:p>
            <a:pPr>
              <a:lnSpc>
                <a:spcPct val="150000"/>
              </a:lnSpc>
            </a:pPr>
            <a:r>
              <a:rPr lang="lt-LT" sz="1600" dirty="0"/>
              <a:t>12. Ar turite pastabų, klausimų sutarties esminėms sąlygoms? Ar visos sutarties esminės sąlygos yra aiškios? Jei ne, prašome nurodyti, kas neaišku ir ką turėtumėme patikslinti.	</a:t>
            </a:r>
          </a:p>
          <a:p>
            <a:endParaRPr lang="lt-LT" dirty="0"/>
          </a:p>
        </p:txBody>
      </p:sp>
    </p:spTree>
    <p:extLst>
      <p:ext uri="{BB962C8B-B14F-4D97-AF65-F5344CB8AC3E}">
        <p14:creationId xmlns:p14="http://schemas.microsoft.com/office/powerpoint/2010/main" val="996696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14EA0-7F17-C8E6-A352-F6BE8CD073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490D77-1504-036D-142B-1BEFDD76323A}"/>
              </a:ext>
            </a:extLst>
          </p:cNvPr>
          <p:cNvSpPr>
            <a:spLocks noGrp="1"/>
          </p:cNvSpPr>
          <p:nvPr>
            <p:ph type="title"/>
          </p:nvPr>
        </p:nvSpPr>
        <p:spPr>
          <a:xfrm>
            <a:off x="576263" y="549275"/>
            <a:ext cx="10620375" cy="791493"/>
          </a:xfrm>
        </p:spPr>
        <p:txBody>
          <a:bodyPr/>
          <a:lstStyle/>
          <a:p>
            <a:r>
              <a:rPr lang="lt-LT" dirty="0"/>
              <a:t>Klausimai rinkos dalyviams (3)</a:t>
            </a:r>
          </a:p>
        </p:txBody>
      </p:sp>
      <p:sp>
        <p:nvSpPr>
          <p:cNvPr id="4" name="Footer Placeholder 3">
            <a:extLst>
              <a:ext uri="{FF2B5EF4-FFF2-40B4-BE49-F238E27FC236}">
                <a16:creationId xmlns:a16="http://schemas.microsoft.com/office/drawing/2014/main" id="{06E9272B-F105-C6CD-6979-602B4472B4E2}"/>
              </a:ext>
            </a:extLst>
          </p:cNvPr>
          <p:cNvSpPr>
            <a:spLocks noGrp="1"/>
          </p:cNvSpPr>
          <p:nvPr>
            <p:ph type="ftr" sz="quarter" idx="11"/>
          </p:nvPr>
        </p:nvSpPr>
        <p:spPr/>
        <p:txBody>
          <a:bodyPr/>
          <a:lstStyle/>
          <a:p>
            <a:r>
              <a:rPr lang="en-GB"/>
              <a:t>VILNIAUS VYSTYMO KOMPANIJA</a:t>
            </a:r>
            <a:endParaRPr lang="en-LT"/>
          </a:p>
        </p:txBody>
      </p:sp>
      <p:sp>
        <p:nvSpPr>
          <p:cNvPr id="5" name="Slide Number Placeholder 4">
            <a:extLst>
              <a:ext uri="{FF2B5EF4-FFF2-40B4-BE49-F238E27FC236}">
                <a16:creationId xmlns:a16="http://schemas.microsoft.com/office/drawing/2014/main" id="{D8893ED7-53B1-404B-D8EE-92649756E7A7}"/>
              </a:ext>
            </a:extLst>
          </p:cNvPr>
          <p:cNvSpPr>
            <a:spLocks noGrp="1"/>
          </p:cNvSpPr>
          <p:nvPr>
            <p:ph type="sldNum" sz="quarter" idx="12"/>
          </p:nvPr>
        </p:nvSpPr>
        <p:spPr/>
        <p:txBody>
          <a:bodyPr/>
          <a:lstStyle/>
          <a:p>
            <a:fld id="{96A2724C-3255-754F-837D-4B9E719020A6}" type="slidenum">
              <a:rPr lang="en-LT" smtClean="0"/>
              <a:t>17</a:t>
            </a:fld>
            <a:endParaRPr lang="en-LT"/>
          </a:p>
        </p:txBody>
      </p:sp>
      <p:sp>
        <p:nvSpPr>
          <p:cNvPr id="6" name="TextBox 5">
            <a:extLst>
              <a:ext uri="{FF2B5EF4-FFF2-40B4-BE49-F238E27FC236}">
                <a16:creationId xmlns:a16="http://schemas.microsoft.com/office/drawing/2014/main" id="{3C4D0987-BF26-D3CB-AA8A-4F2BA9320E0C}"/>
              </a:ext>
            </a:extLst>
          </p:cNvPr>
          <p:cNvSpPr txBox="1"/>
          <p:nvPr/>
        </p:nvSpPr>
        <p:spPr>
          <a:xfrm>
            <a:off x="576263" y="1772816"/>
            <a:ext cx="184731" cy="369332"/>
          </a:xfrm>
          <a:prstGeom prst="rect">
            <a:avLst/>
          </a:prstGeom>
          <a:noFill/>
        </p:spPr>
        <p:txBody>
          <a:bodyPr wrap="none" rtlCol="0">
            <a:spAutoFit/>
          </a:bodyPr>
          <a:lstStyle/>
          <a:p>
            <a:endParaRPr lang="lt-LT" dirty="0"/>
          </a:p>
        </p:txBody>
      </p:sp>
      <p:sp>
        <p:nvSpPr>
          <p:cNvPr id="15" name="TextBox 14">
            <a:extLst>
              <a:ext uri="{FF2B5EF4-FFF2-40B4-BE49-F238E27FC236}">
                <a16:creationId xmlns:a16="http://schemas.microsoft.com/office/drawing/2014/main" id="{C86E0697-A8C9-7983-99D7-B4EFB3CEEF37}"/>
              </a:ext>
            </a:extLst>
          </p:cNvPr>
          <p:cNvSpPr txBox="1"/>
          <p:nvPr/>
        </p:nvSpPr>
        <p:spPr>
          <a:xfrm>
            <a:off x="760994" y="1340767"/>
            <a:ext cx="10435644" cy="4565352"/>
          </a:xfrm>
          <a:prstGeom prst="rect">
            <a:avLst/>
          </a:prstGeom>
          <a:noFill/>
        </p:spPr>
        <p:txBody>
          <a:bodyPr wrap="square">
            <a:spAutoFit/>
          </a:bodyPr>
          <a:lstStyle/>
          <a:p>
            <a:pPr>
              <a:lnSpc>
                <a:spcPct val="150000"/>
              </a:lnSpc>
            </a:pPr>
            <a:r>
              <a:rPr lang="lt-LT" sz="1600" dirty="0"/>
              <a:t>13. Ar pasinaudotumėte avansinio mokėjimo galimybe? Jeigu taip, kokio dydžio avansinis mokėjimas turėtų būti numatytas?</a:t>
            </a:r>
          </a:p>
          <a:p>
            <a:pPr>
              <a:lnSpc>
                <a:spcPct val="150000"/>
              </a:lnSpc>
            </a:pPr>
            <a:r>
              <a:rPr lang="lt-LT" sz="1600" dirty="0"/>
              <a:t>14. Kokias rizikas sutartimi turėtų prisiimti perkančioji organizacija, kad teikiant pasiūlymą rizikos marža būtų minimali?</a:t>
            </a:r>
          </a:p>
          <a:p>
            <a:pPr>
              <a:lnSpc>
                <a:spcPct val="150000"/>
              </a:lnSpc>
            </a:pPr>
            <a:r>
              <a:rPr lang="lt-LT" sz="1600" dirty="0"/>
              <a:t>15. Kokias sąlygas papildomai siūlytumėte įtraukti į sutarties esmines sąlygas arba kurių reikėtų atsisakyti? Argumentuokite kodėl.</a:t>
            </a:r>
          </a:p>
          <a:p>
            <a:pPr>
              <a:lnSpc>
                <a:spcPct val="150000"/>
              </a:lnSpc>
            </a:pPr>
            <a:r>
              <a:rPr lang="lt-LT" sz="1600" dirty="0"/>
              <a:t>16. Ar jūsų įmonė galėtų pateikti bankinę garantiją, lygią ~5 proc. objekto vertės, kaip sutarties įvykdymo užtikrinimą? Kokio dydžio banko garantija Jums priimtina?</a:t>
            </a:r>
          </a:p>
          <a:p>
            <a:pPr>
              <a:lnSpc>
                <a:spcPct val="150000"/>
              </a:lnSpc>
            </a:pPr>
            <a:r>
              <a:rPr lang="lt-LT" sz="1600" dirty="0"/>
              <a:t>17. Sutartyje numačius finansinį skatinimą už anksčiau nei numatytas terminas užbaigtus darbus, kokio dydžio paskatinimas Eur / sav. jus motyvuotų atlikti darbus anksčiau sutartyje numatyto termino?</a:t>
            </a:r>
          </a:p>
          <a:p>
            <a:pPr>
              <a:lnSpc>
                <a:spcPct val="150000"/>
              </a:lnSpc>
            </a:pPr>
            <a:r>
              <a:rPr lang="lt-LT" sz="1600" dirty="0"/>
              <a:t>18. Kaip vertintumėte sutartyje numatytą galimybę už papildomą atlygį peržiūrėti projektinius sprendinius ir pasiūlyti sprendimus laiko ir finansiniams sutaupymams? </a:t>
            </a:r>
          </a:p>
        </p:txBody>
      </p:sp>
    </p:spTree>
    <p:extLst>
      <p:ext uri="{BB962C8B-B14F-4D97-AF65-F5344CB8AC3E}">
        <p14:creationId xmlns:p14="http://schemas.microsoft.com/office/powerpoint/2010/main" val="360965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3753E-96A7-33D5-BF0A-2F96E4535E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0CAB3E-3F7F-6DC6-3D6C-088823693B5B}"/>
              </a:ext>
            </a:extLst>
          </p:cNvPr>
          <p:cNvSpPr>
            <a:spLocks noGrp="1"/>
          </p:cNvSpPr>
          <p:nvPr>
            <p:ph type="title"/>
          </p:nvPr>
        </p:nvSpPr>
        <p:spPr>
          <a:xfrm>
            <a:off x="576263" y="549275"/>
            <a:ext cx="10620375" cy="791493"/>
          </a:xfrm>
        </p:spPr>
        <p:txBody>
          <a:bodyPr/>
          <a:lstStyle/>
          <a:p>
            <a:r>
              <a:rPr lang="lt-LT" dirty="0"/>
              <a:t>Klausimai rinkos dalyviams (4)</a:t>
            </a:r>
          </a:p>
        </p:txBody>
      </p:sp>
      <p:sp>
        <p:nvSpPr>
          <p:cNvPr id="4" name="Footer Placeholder 3">
            <a:extLst>
              <a:ext uri="{FF2B5EF4-FFF2-40B4-BE49-F238E27FC236}">
                <a16:creationId xmlns:a16="http://schemas.microsoft.com/office/drawing/2014/main" id="{46849F3B-8346-BF2C-1732-0A8EFE9F0F93}"/>
              </a:ext>
            </a:extLst>
          </p:cNvPr>
          <p:cNvSpPr>
            <a:spLocks noGrp="1"/>
          </p:cNvSpPr>
          <p:nvPr>
            <p:ph type="ftr" sz="quarter" idx="11"/>
          </p:nvPr>
        </p:nvSpPr>
        <p:spPr/>
        <p:txBody>
          <a:bodyPr/>
          <a:lstStyle/>
          <a:p>
            <a:r>
              <a:rPr lang="en-GB"/>
              <a:t>VILNIAUS VYSTYMO KOMPANIJA</a:t>
            </a:r>
            <a:endParaRPr lang="en-LT"/>
          </a:p>
        </p:txBody>
      </p:sp>
      <p:sp>
        <p:nvSpPr>
          <p:cNvPr id="5" name="Slide Number Placeholder 4">
            <a:extLst>
              <a:ext uri="{FF2B5EF4-FFF2-40B4-BE49-F238E27FC236}">
                <a16:creationId xmlns:a16="http://schemas.microsoft.com/office/drawing/2014/main" id="{9E6F5A3F-EF3F-306E-5C68-7C1538BEE63A}"/>
              </a:ext>
            </a:extLst>
          </p:cNvPr>
          <p:cNvSpPr>
            <a:spLocks noGrp="1"/>
          </p:cNvSpPr>
          <p:nvPr>
            <p:ph type="sldNum" sz="quarter" idx="12"/>
          </p:nvPr>
        </p:nvSpPr>
        <p:spPr/>
        <p:txBody>
          <a:bodyPr/>
          <a:lstStyle/>
          <a:p>
            <a:fld id="{96A2724C-3255-754F-837D-4B9E719020A6}" type="slidenum">
              <a:rPr lang="en-LT" smtClean="0"/>
              <a:t>18</a:t>
            </a:fld>
            <a:endParaRPr lang="en-LT"/>
          </a:p>
        </p:txBody>
      </p:sp>
      <p:sp>
        <p:nvSpPr>
          <p:cNvPr id="6" name="TextBox 5">
            <a:extLst>
              <a:ext uri="{FF2B5EF4-FFF2-40B4-BE49-F238E27FC236}">
                <a16:creationId xmlns:a16="http://schemas.microsoft.com/office/drawing/2014/main" id="{DBDB8F51-2546-97B9-4F4A-1EAC12BFF771}"/>
              </a:ext>
            </a:extLst>
          </p:cNvPr>
          <p:cNvSpPr txBox="1"/>
          <p:nvPr/>
        </p:nvSpPr>
        <p:spPr>
          <a:xfrm>
            <a:off x="576263" y="1772816"/>
            <a:ext cx="184731" cy="369332"/>
          </a:xfrm>
          <a:prstGeom prst="rect">
            <a:avLst/>
          </a:prstGeom>
          <a:noFill/>
        </p:spPr>
        <p:txBody>
          <a:bodyPr wrap="none" rtlCol="0">
            <a:spAutoFit/>
          </a:bodyPr>
          <a:lstStyle/>
          <a:p>
            <a:endParaRPr lang="lt-LT" dirty="0"/>
          </a:p>
        </p:txBody>
      </p:sp>
      <p:sp>
        <p:nvSpPr>
          <p:cNvPr id="10" name="TextBox 9">
            <a:extLst>
              <a:ext uri="{FF2B5EF4-FFF2-40B4-BE49-F238E27FC236}">
                <a16:creationId xmlns:a16="http://schemas.microsoft.com/office/drawing/2014/main" id="{59133A7D-AC96-A16D-C5C4-B7D070F17BA5}"/>
              </a:ext>
            </a:extLst>
          </p:cNvPr>
          <p:cNvSpPr txBox="1"/>
          <p:nvPr/>
        </p:nvSpPr>
        <p:spPr>
          <a:xfrm>
            <a:off x="911424" y="1649442"/>
            <a:ext cx="10285214" cy="4196020"/>
          </a:xfrm>
          <a:prstGeom prst="rect">
            <a:avLst/>
          </a:prstGeom>
          <a:noFill/>
        </p:spPr>
        <p:txBody>
          <a:bodyPr wrap="square">
            <a:spAutoFit/>
          </a:bodyPr>
          <a:lstStyle/>
          <a:p>
            <a:pPr>
              <a:lnSpc>
                <a:spcPct val="150000"/>
              </a:lnSpc>
            </a:pPr>
            <a:r>
              <a:rPr lang="lt-LT" dirty="0"/>
              <a:t>19. Kokia darbų priėmimo ir apmokėjimo tvarka turėtų būti numatyta sutartyje?</a:t>
            </a:r>
          </a:p>
          <a:p>
            <a:pPr>
              <a:lnSpc>
                <a:spcPct val="150000"/>
              </a:lnSpc>
            </a:pPr>
            <a:r>
              <a:rPr lang="lt-LT" dirty="0"/>
              <a:t>20. Ar turite kitų pastebėjimų ar pasiūlymų?</a:t>
            </a:r>
          </a:p>
          <a:p>
            <a:pPr>
              <a:lnSpc>
                <a:spcPct val="150000"/>
              </a:lnSpc>
            </a:pPr>
            <a:r>
              <a:rPr lang="lt-LT" dirty="0"/>
              <a:t>21. Kokie yra esminiai aspektai, nulemiantys jūsų apsisprendimą prisijungti prie DPS ar pateikti pasiūlymą konkrečiame pirkime?</a:t>
            </a:r>
          </a:p>
          <a:p>
            <a:pPr>
              <a:lnSpc>
                <a:spcPct val="150000"/>
              </a:lnSpc>
            </a:pPr>
            <a:r>
              <a:rPr lang="lt-LT" dirty="0"/>
              <a:t>22. Prašome įvardyti kitą, Jūsų nuomone, reikšmingą informaciją tinkamam šių darbų įsigijimui.</a:t>
            </a:r>
          </a:p>
          <a:p>
            <a:pPr>
              <a:lnSpc>
                <a:spcPct val="150000"/>
              </a:lnSpc>
            </a:pPr>
            <a:r>
              <a:rPr lang="lt-LT" dirty="0"/>
              <a:t>23.Tuo atveju, jei kartu su ugdymo įstaigų statybos darbais būtų perkami ir šalia esančių gatvių statybos darbai (jei sprendiniai glaudžiai susiję tarpusavyje, pvz., ugdymo įstaigos projekte numatytas inžinerinis tinklas turės būti klojamas po gatve, kurios sprendiniai parengti atskirame projekte), kokius matote privalumus ir trūkumus? Kaip, Jūsų nuomone, būtų racionaliau pirkti šiuos darbus, kartu ar atskirai?</a:t>
            </a:r>
          </a:p>
        </p:txBody>
      </p:sp>
    </p:spTree>
    <p:extLst>
      <p:ext uri="{BB962C8B-B14F-4D97-AF65-F5344CB8AC3E}">
        <p14:creationId xmlns:p14="http://schemas.microsoft.com/office/powerpoint/2010/main" val="284214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14DB223-D9F5-EEBE-1262-0492687B3C95}"/>
              </a:ext>
            </a:extLst>
          </p:cNvPr>
          <p:cNvSpPr>
            <a:spLocks noGrp="1"/>
          </p:cNvSpPr>
          <p:nvPr>
            <p:ph type="title"/>
          </p:nvPr>
        </p:nvSpPr>
        <p:spPr/>
        <p:txBody>
          <a:bodyPr/>
          <a:lstStyle/>
          <a:p>
            <a:r>
              <a:rPr lang="lt-LT" dirty="0"/>
              <a:t>Kontaktiniai asmenys</a:t>
            </a:r>
          </a:p>
        </p:txBody>
      </p:sp>
      <p:sp>
        <p:nvSpPr>
          <p:cNvPr id="3" name="Turinio vietos rezervavimo ženklas 2">
            <a:extLst>
              <a:ext uri="{FF2B5EF4-FFF2-40B4-BE49-F238E27FC236}">
                <a16:creationId xmlns:a16="http://schemas.microsoft.com/office/drawing/2014/main" id="{BC5C7875-1CA6-470A-402C-B737F10A62D1}"/>
              </a:ext>
            </a:extLst>
          </p:cNvPr>
          <p:cNvSpPr>
            <a:spLocks noGrp="1"/>
          </p:cNvSpPr>
          <p:nvPr>
            <p:ph idx="1"/>
          </p:nvPr>
        </p:nvSpPr>
        <p:spPr>
          <a:xfrm>
            <a:off x="576264" y="1825625"/>
            <a:ext cx="8472064" cy="4483100"/>
          </a:xfrm>
        </p:spPr>
        <p:txBody>
          <a:bodyPr>
            <a:normAutofit/>
          </a:bodyPr>
          <a:lstStyle/>
          <a:p>
            <a:pPr marL="0" indent="0">
              <a:lnSpc>
                <a:spcPct val="150000"/>
              </a:lnSpc>
              <a:buNone/>
            </a:pPr>
            <a:r>
              <a:rPr lang="en-US" sz="1800" dirty="0"/>
              <a:t>D</a:t>
            </a:r>
            <a:r>
              <a:rPr lang="lt-LT" sz="1800" dirty="0" err="1"/>
              <a:t>ėl</a:t>
            </a:r>
            <a:r>
              <a:rPr lang="lt-LT" sz="1800" dirty="0"/>
              <a:t> negyvenamųjų (mokslo paskirties) pastatų rangos darbų dinaminės pirkimų sistemos kilus klausimams kreiptis:</a:t>
            </a:r>
          </a:p>
          <a:p>
            <a:pPr marL="0" indent="0">
              <a:lnSpc>
                <a:spcPct val="150000"/>
              </a:lnSpc>
              <a:buNone/>
            </a:pPr>
            <a:r>
              <a:rPr lang="lt-LT" sz="1800" dirty="0" err="1">
                <a:hlinkClick r:id="rId2"/>
              </a:rPr>
              <a:t>vitalija.jevaisaite</a:t>
            </a:r>
            <a:r>
              <a:rPr lang="en-US" sz="1800" dirty="0">
                <a:hlinkClick r:id="rId2"/>
              </a:rPr>
              <a:t>@vilniausvystymas.lt</a:t>
            </a:r>
            <a:r>
              <a:rPr lang="en-US" sz="1800" dirty="0"/>
              <a:t>, </a:t>
            </a:r>
            <a:r>
              <a:rPr lang="en-US" sz="1800" dirty="0" err="1">
                <a:hlinkClick r:id="rId3"/>
              </a:rPr>
              <a:t>greta.jatulionyte@vilniausvystymas.lt</a:t>
            </a:r>
            <a:r>
              <a:rPr lang="en-US" sz="1800" dirty="0"/>
              <a:t> </a:t>
            </a:r>
            <a:r>
              <a:rPr lang="en-US" sz="1800" dirty="0" err="1"/>
              <a:t>arba</a:t>
            </a:r>
            <a:r>
              <a:rPr lang="en-US" sz="1800" dirty="0"/>
              <a:t> tel. +370 609 01216</a:t>
            </a:r>
            <a:r>
              <a:rPr lang="lt-LT" sz="1800" dirty="0"/>
              <a:t>, +370 682 41957.</a:t>
            </a:r>
          </a:p>
        </p:txBody>
      </p:sp>
      <p:sp>
        <p:nvSpPr>
          <p:cNvPr id="4" name="Datos vietos rezervavimo ženklas 3">
            <a:extLst>
              <a:ext uri="{FF2B5EF4-FFF2-40B4-BE49-F238E27FC236}">
                <a16:creationId xmlns:a16="http://schemas.microsoft.com/office/drawing/2014/main" id="{9EA09DEE-E24D-E341-4480-EDF1203270BB}"/>
              </a:ext>
            </a:extLst>
          </p:cNvPr>
          <p:cNvSpPr>
            <a:spLocks noGrp="1"/>
          </p:cNvSpPr>
          <p:nvPr>
            <p:ph type="dt" sz="half" idx="10"/>
          </p:nvPr>
        </p:nvSpPr>
        <p:spPr/>
        <p:txBody>
          <a:bodyPr/>
          <a:lstStyle/>
          <a:p>
            <a:r>
              <a:rPr lang="en-US" dirty="0"/>
              <a:t>202</a:t>
            </a:r>
            <a:r>
              <a:rPr lang="lt-LT" dirty="0"/>
              <a:t>5</a:t>
            </a:r>
            <a:r>
              <a:rPr lang="en-US" dirty="0"/>
              <a:t>-</a:t>
            </a:r>
            <a:r>
              <a:rPr lang="lt-LT" dirty="0"/>
              <a:t>04-02</a:t>
            </a:r>
            <a:endParaRPr lang="en-LT" dirty="0"/>
          </a:p>
        </p:txBody>
      </p:sp>
      <p:sp>
        <p:nvSpPr>
          <p:cNvPr id="5" name="Poraštės vietos rezervavimo ženklas 4">
            <a:extLst>
              <a:ext uri="{FF2B5EF4-FFF2-40B4-BE49-F238E27FC236}">
                <a16:creationId xmlns:a16="http://schemas.microsoft.com/office/drawing/2014/main" id="{5AB44B28-8CC9-3163-81C7-054E56D9AF60}"/>
              </a:ext>
            </a:extLst>
          </p:cNvPr>
          <p:cNvSpPr>
            <a:spLocks noGrp="1"/>
          </p:cNvSpPr>
          <p:nvPr>
            <p:ph type="ftr" sz="quarter" idx="11"/>
          </p:nvPr>
        </p:nvSpPr>
        <p:spPr/>
        <p:txBody>
          <a:bodyPr/>
          <a:lstStyle/>
          <a:p>
            <a:r>
              <a:rPr lang="en-GB"/>
              <a:t>VILNIAUS VYSTYMO KOMPANIJA</a:t>
            </a:r>
            <a:endParaRPr lang="en-LT"/>
          </a:p>
        </p:txBody>
      </p:sp>
      <p:sp>
        <p:nvSpPr>
          <p:cNvPr id="6" name="Skaidrės numerio vietos rezervavimo ženklas 5">
            <a:extLst>
              <a:ext uri="{FF2B5EF4-FFF2-40B4-BE49-F238E27FC236}">
                <a16:creationId xmlns:a16="http://schemas.microsoft.com/office/drawing/2014/main" id="{538C6F41-9761-6812-C8EF-CC5522C32ACD}"/>
              </a:ext>
            </a:extLst>
          </p:cNvPr>
          <p:cNvSpPr>
            <a:spLocks noGrp="1"/>
          </p:cNvSpPr>
          <p:nvPr>
            <p:ph type="sldNum" sz="quarter" idx="12"/>
          </p:nvPr>
        </p:nvSpPr>
        <p:spPr/>
        <p:txBody>
          <a:bodyPr/>
          <a:lstStyle/>
          <a:p>
            <a:fld id="{96A2724C-3255-754F-837D-4B9E719020A6}" type="slidenum">
              <a:rPr lang="en-LT" smtClean="0"/>
              <a:t>19</a:t>
            </a:fld>
            <a:endParaRPr lang="en-LT"/>
          </a:p>
        </p:txBody>
      </p:sp>
    </p:spTree>
    <p:extLst>
      <p:ext uri="{BB962C8B-B14F-4D97-AF65-F5344CB8AC3E}">
        <p14:creationId xmlns:p14="http://schemas.microsoft.com/office/powerpoint/2010/main" val="2110055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AFFABF5-3174-6C4E-FD31-494CF5E2FCF8}"/>
              </a:ext>
            </a:extLst>
          </p:cNvPr>
          <p:cNvSpPr>
            <a:spLocks noGrp="1"/>
          </p:cNvSpPr>
          <p:nvPr>
            <p:ph type="title"/>
          </p:nvPr>
        </p:nvSpPr>
        <p:spPr>
          <a:xfrm>
            <a:off x="576262" y="549275"/>
            <a:ext cx="4498975" cy="1600200"/>
          </a:xfrm>
        </p:spPr>
        <p:txBody>
          <a:bodyPr/>
          <a:lstStyle/>
          <a:p>
            <a:r>
              <a:rPr lang="lt-LT" sz="3600" dirty="0"/>
              <a:t>Rinkos konsultacijos t</a:t>
            </a:r>
            <a:r>
              <a:rPr lang="en-US" sz="3600" dirty="0" err="1"/>
              <a:t>iksla</a:t>
            </a:r>
            <a:r>
              <a:rPr lang="lt-LT" sz="3600" dirty="0"/>
              <a:t>i</a:t>
            </a:r>
            <a:endParaRPr lang="en-US" sz="3600" dirty="0"/>
          </a:p>
        </p:txBody>
      </p:sp>
      <p:sp>
        <p:nvSpPr>
          <p:cNvPr id="3" name="Turinio vietos rezervavimo ženklas 2">
            <a:extLst>
              <a:ext uri="{FF2B5EF4-FFF2-40B4-BE49-F238E27FC236}">
                <a16:creationId xmlns:a16="http://schemas.microsoft.com/office/drawing/2014/main" id="{11CBC5AF-6912-F741-9BEE-A9F8FEABAEAA}"/>
              </a:ext>
            </a:extLst>
          </p:cNvPr>
          <p:cNvSpPr>
            <a:spLocks noGrp="1"/>
          </p:cNvSpPr>
          <p:nvPr>
            <p:ph type="body" sz="half" idx="2"/>
          </p:nvPr>
        </p:nvSpPr>
        <p:spPr/>
        <p:txBody>
          <a:bodyPr>
            <a:normAutofit/>
          </a:bodyPr>
          <a:lstStyle/>
          <a:p>
            <a:pPr marL="285750" indent="-285750" algn="just">
              <a:buFont typeface="Arial" panose="020B0604020202020204" pitchFamily="34" charset="0"/>
              <a:buChar char="•"/>
            </a:pPr>
            <a:r>
              <a:rPr lang="lt-LT" sz="1800" dirty="0">
                <a:latin typeface="Arial" panose="020B0604020202020204" pitchFamily="34" charset="0"/>
              </a:rPr>
              <a:t>DPS pristatymas</a:t>
            </a:r>
          </a:p>
          <a:p>
            <a:pPr marL="285750" indent="-285750" algn="just">
              <a:buFont typeface="Arial" panose="020B0604020202020204" pitchFamily="34" charset="0"/>
              <a:buChar char="•"/>
            </a:pPr>
            <a:r>
              <a:rPr lang="lt-LT" sz="1800" dirty="0">
                <a:latin typeface="Arial" panose="020B0604020202020204" pitchFamily="34" charset="0"/>
              </a:rPr>
              <a:t>grįžtamasis ryšys dėl pirkimo dokumentų</a:t>
            </a:r>
          </a:p>
          <a:p>
            <a:pPr marL="285750" indent="-285750" algn="just">
              <a:buFont typeface="Arial" panose="020B0604020202020204" pitchFamily="34" charset="0"/>
              <a:buChar char="•"/>
            </a:pPr>
            <a:r>
              <a:rPr lang="lt-LT" altLang="lt-LT" sz="1800" dirty="0">
                <a:latin typeface="Arial" panose="020B0604020202020204" pitchFamily="34" charset="0"/>
              </a:rPr>
              <a:t>nustatyti galimas rizikas, susijusias su tiekėjų pajėgumais;</a:t>
            </a:r>
          </a:p>
          <a:p>
            <a:pPr marL="285750" indent="-285750" algn="just">
              <a:buFont typeface="Arial" panose="020B0604020202020204" pitchFamily="34" charset="0"/>
              <a:buChar char="•"/>
            </a:pPr>
            <a:r>
              <a:rPr lang="lt-LT" altLang="lt-LT" sz="1800" dirty="0">
                <a:latin typeface="Arial" panose="020B0604020202020204" pitchFamily="34" charset="0"/>
              </a:rPr>
              <a:t>įsitikinti, kad pirkimo sąlygos nėra pernelyg ribojančios ar diskriminuojančios, siekiant pritraukti kuo daugiau tiekėjų.</a:t>
            </a:r>
            <a:endParaRPr lang="lt-LT" sz="1800" dirty="0">
              <a:latin typeface="Arial" panose="020B0604020202020204" pitchFamily="34" charset="0"/>
            </a:endParaRPr>
          </a:p>
          <a:p>
            <a:pPr algn="just"/>
            <a:endParaRPr lang="lt-LT" dirty="0"/>
          </a:p>
        </p:txBody>
      </p:sp>
      <p:sp>
        <p:nvSpPr>
          <p:cNvPr id="4" name="Datos vietos rezervavimo ženklas 3">
            <a:extLst>
              <a:ext uri="{FF2B5EF4-FFF2-40B4-BE49-F238E27FC236}">
                <a16:creationId xmlns:a16="http://schemas.microsoft.com/office/drawing/2014/main" id="{8C0843BC-286C-C714-2C0B-5831C1F216D8}"/>
              </a:ext>
            </a:extLst>
          </p:cNvPr>
          <p:cNvSpPr>
            <a:spLocks noGrp="1"/>
          </p:cNvSpPr>
          <p:nvPr>
            <p:ph type="dt" sz="half" idx="10"/>
          </p:nvPr>
        </p:nvSpPr>
        <p:spPr/>
        <p:txBody>
          <a:bodyPr/>
          <a:lstStyle/>
          <a:p>
            <a:r>
              <a:rPr lang="en-US" dirty="0"/>
              <a:t>202</a:t>
            </a:r>
            <a:r>
              <a:rPr lang="lt-LT" dirty="0"/>
              <a:t>5</a:t>
            </a:r>
            <a:r>
              <a:rPr lang="en-US" dirty="0"/>
              <a:t>-</a:t>
            </a:r>
            <a:r>
              <a:rPr lang="lt-LT" dirty="0"/>
              <a:t>04</a:t>
            </a:r>
            <a:r>
              <a:rPr lang="en-US" dirty="0"/>
              <a:t>-0</a:t>
            </a:r>
            <a:r>
              <a:rPr lang="lt-LT" dirty="0"/>
              <a:t>2</a:t>
            </a:r>
            <a:endParaRPr lang="en-LT" dirty="0"/>
          </a:p>
        </p:txBody>
      </p:sp>
      <p:sp>
        <p:nvSpPr>
          <p:cNvPr id="5" name="Poraštės vietos rezervavimo ženklas 4">
            <a:extLst>
              <a:ext uri="{FF2B5EF4-FFF2-40B4-BE49-F238E27FC236}">
                <a16:creationId xmlns:a16="http://schemas.microsoft.com/office/drawing/2014/main" id="{D6CF1AC1-355E-0CA3-A1F3-4B8C46FF5412}"/>
              </a:ext>
            </a:extLst>
          </p:cNvPr>
          <p:cNvSpPr>
            <a:spLocks noGrp="1"/>
          </p:cNvSpPr>
          <p:nvPr>
            <p:ph type="ftr" sz="quarter" idx="11"/>
          </p:nvPr>
        </p:nvSpPr>
        <p:spPr/>
        <p:txBody>
          <a:bodyPr/>
          <a:lstStyle/>
          <a:p>
            <a:r>
              <a:rPr lang="en-GB" dirty="0"/>
              <a:t>VILNIAUS VYSTYMO KOMPANIJA</a:t>
            </a:r>
            <a:endParaRPr lang="en-LT" dirty="0"/>
          </a:p>
        </p:txBody>
      </p:sp>
      <p:sp>
        <p:nvSpPr>
          <p:cNvPr id="6" name="Skaidrės numerio vietos rezervavimo ženklas 5">
            <a:extLst>
              <a:ext uri="{FF2B5EF4-FFF2-40B4-BE49-F238E27FC236}">
                <a16:creationId xmlns:a16="http://schemas.microsoft.com/office/drawing/2014/main" id="{57D838DA-98DC-9AB4-D5F4-27245509E499}"/>
              </a:ext>
            </a:extLst>
          </p:cNvPr>
          <p:cNvSpPr>
            <a:spLocks noGrp="1"/>
          </p:cNvSpPr>
          <p:nvPr>
            <p:ph type="sldNum" sz="quarter" idx="12"/>
          </p:nvPr>
        </p:nvSpPr>
        <p:spPr/>
        <p:txBody>
          <a:bodyPr/>
          <a:lstStyle/>
          <a:p>
            <a:fld id="{96A2724C-3255-754F-837D-4B9E719020A6}" type="slidenum">
              <a:rPr lang="en-LT" smtClean="0"/>
              <a:t>2</a:t>
            </a:fld>
            <a:endParaRPr lang="en-LT"/>
          </a:p>
        </p:txBody>
      </p:sp>
      <p:pic>
        <p:nvPicPr>
          <p:cNvPr id="23" name="Paveikslėlio vietos rezervavimo ženklas 22" descr="Paveikslėlis, kuriame yra žinutė, asmuo&#10;&#10;Automatiškai sugeneruotas aprašymas">
            <a:extLst>
              <a:ext uri="{FF2B5EF4-FFF2-40B4-BE49-F238E27FC236}">
                <a16:creationId xmlns:a16="http://schemas.microsoft.com/office/drawing/2014/main" id="{C183B933-2FB1-C2B3-702E-189DA450A02D}"/>
              </a:ext>
            </a:extLst>
          </p:cNvPr>
          <p:cNvPicPr>
            <a:picLocks noGrp="1" noChangeAspect="1"/>
          </p:cNvPicPr>
          <p:nvPr>
            <p:ph type="pic" idx="1"/>
          </p:nvPr>
        </p:nvPicPr>
        <p:blipFill rotWithShape="1">
          <a:blip r:embed="rId3"/>
          <a:srcRect l="-3141" t="1" r="-3141" b="1"/>
          <a:stretch/>
        </p:blipFill>
        <p:spPr>
          <a:xfrm>
            <a:off x="5075238" y="549275"/>
            <a:ext cx="6121400" cy="5759450"/>
          </a:xfrm>
        </p:spPr>
      </p:pic>
    </p:spTree>
    <p:extLst>
      <p:ext uri="{BB962C8B-B14F-4D97-AF65-F5344CB8AC3E}">
        <p14:creationId xmlns:p14="http://schemas.microsoft.com/office/powerpoint/2010/main" val="2338299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DC4BC-34EE-9BC3-1F9D-38FA84036A91}"/>
            </a:ext>
          </a:extLst>
        </p:cNvPr>
        <p:cNvGrpSpPr/>
        <p:nvPr/>
      </p:nvGrpSpPr>
      <p:grpSpPr>
        <a:xfrm>
          <a:off x="0" y="0"/>
          <a:ext cx="0" cy="0"/>
          <a:chOff x="0" y="0"/>
          <a:chExt cx="0" cy="0"/>
        </a:xfrm>
      </p:grpSpPr>
      <p:sp>
        <p:nvSpPr>
          <p:cNvPr id="3" name="Pavadinimas 2">
            <a:extLst>
              <a:ext uri="{FF2B5EF4-FFF2-40B4-BE49-F238E27FC236}">
                <a16:creationId xmlns:a16="http://schemas.microsoft.com/office/drawing/2014/main" id="{6506194F-2357-B993-9934-589960795F53}"/>
              </a:ext>
            </a:extLst>
          </p:cNvPr>
          <p:cNvSpPr>
            <a:spLocks noGrp="1"/>
          </p:cNvSpPr>
          <p:nvPr>
            <p:ph type="ctrTitle"/>
          </p:nvPr>
        </p:nvSpPr>
        <p:spPr>
          <a:xfrm>
            <a:off x="623392" y="1985426"/>
            <a:ext cx="6420105" cy="2887147"/>
          </a:xfrm>
        </p:spPr>
        <p:txBody>
          <a:bodyPr/>
          <a:lstStyle/>
          <a:p>
            <a:pPr lvl="0"/>
            <a:r>
              <a:rPr lang="lt-LT" dirty="0"/>
              <a:t>AČIŪ!</a:t>
            </a:r>
            <a:endParaRPr lang="lt-LT" noProof="0" dirty="0"/>
          </a:p>
        </p:txBody>
      </p:sp>
      <p:sp>
        <p:nvSpPr>
          <p:cNvPr id="2" name="Teksto vietos rezervavimo ženklas 1">
            <a:extLst>
              <a:ext uri="{FF2B5EF4-FFF2-40B4-BE49-F238E27FC236}">
                <a16:creationId xmlns:a16="http://schemas.microsoft.com/office/drawing/2014/main" id="{2B7BED4C-5D43-4945-27D4-599E9B446973}"/>
              </a:ext>
            </a:extLst>
          </p:cNvPr>
          <p:cNvSpPr>
            <a:spLocks noGrp="1"/>
          </p:cNvSpPr>
          <p:nvPr>
            <p:ph type="body" idx="1"/>
          </p:nvPr>
        </p:nvSpPr>
        <p:spPr>
          <a:xfrm>
            <a:off x="614940" y="4252328"/>
            <a:ext cx="7065236" cy="1224136"/>
          </a:xfrm>
        </p:spPr>
        <p:txBody>
          <a:bodyPr>
            <a:normAutofit/>
          </a:bodyPr>
          <a:lstStyle/>
          <a:p>
            <a:r>
              <a:rPr lang="lt-LT" dirty="0"/>
              <a:t>Valdemar Kačanovskij</a:t>
            </a:r>
          </a:p>
          <a:p>
            <a:r>
              <a:rPr lang="lt-LT" b="0" dirty="0"/>
              <a:t>Teisės ir viešųjų pirkimų departamento direktorius</a:t>
            </a:r>
          </a:p>
        </p:txBody>
      </p:sp>
      <p:sp>
        <p:nvSpPr>
          <p:cNvPr id="4" name="Turinio vietos rezervavimo ženklas 3">
            <a:extLst>
              <a:ext uri="{FF2B5EF4-FFF2-40B4-BE49-F238E27FC236}">
                <a16:creationId xmlns:a16="http://schemas.microsoft.com/office/drawing/2014/main" id="{9455C497-2B25-BA15-D5C3-B91E5C694B47}"/>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296661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D1F6672-3B8F-BEC5-063A-F7FA4B51AACB}"/>
              </a:ext>
            </a:extLst>
          </p:cNvPr>
          <p:cNvSpPr>
            <a:spLocks noGrp="1"/>
          </p:cNvSpPr>
          <p:nvPr>
            <p:ph type="title"/>
          </p:nvPr>
        </p:nvSpPr>
        <p:spPr>
          <a:xfrm>
            <a:off x="551534" y="332656"/>
            <a:ext cx="10620375" cy="1139753"/>
          </a:xfrm>
        </p:spPr>
        <p:txBody>
          <a:bodyPr>
            <a:normAutofit/>
          </a:bodyPr>
          <a:lstStyle/>
          <a:p>
            <a:r>
              <a:rPr lang="lt-LT" sz="2400" dirty="0"/>
              <a:t>ESMINIAI DINAMINĖS PIRKIMŲ SISTEMOS IR KONKREČIŲ PIRKIMŲ ŽINGSNIAI IR TERMINAI (1)</a:t>
            </a:r>
            <a:endParaRPr lang="lt-LT" sz="3200" dirty="0"/>
          </a:p>
        </p:txBody>
      </p:sp>
      <p:sp>
        <p:nvSpPr>
          <p:cNvPr id="3" name="Turinio vietos rezervavimo ženklas 2">
            <a:extLst>
              <a:ext uri="{FF2B5EF4-FFF2-40B4-BE49-F238E27FC236}">
                <a16:creationId xmlns:a16="http://schemas.microsoft.com/office/drawing/2014/main" id="{87B60A49-9EC3-63E8-9C6A-8F4A9A7B312C}"/>
              </a:ext>
            </a:extLst>
          </p:cNvPr>
          <p:cNvSpPr>
            <a:spLocks noGrp="1"/>
          </p:cNvSpPr>
          <p:nvPr>
            <p:ph idx="1"/>
          </p:nvPr>
        </p:nvSpPr>
        <p:spPr>
          <a:xfrm>
            <a:off x="576266" y="1268760"/>
            <a:ext cx="10620372" cy="4824536"/>
          </a:xfrm>
        </p:spPr>
        <p:txBody>
          <a:bodyPr>
            <a:normAutofit/>
          </a:bodyPr>
          <a:lstStyle/>
          <a:p>
            <a:pPr algn="just">
              <a:lnSpc>
                <a:spcPct val="110000"/>
              </a:lnSpc>
            </a:pPr>
            <a:r>
              <a:rPr lang="lt-LT" dirty="0"/>
              <a:t>Vykdant pirkimą DPS priemonėmis, pirkimo vykdymas apima du etapus</a:t>
            </a:r>
            <a:r>
              <a:rPr lang="en-US" dirty="0"/>
              <a:t>:</a:t>
            </a:r>
            <a:endParaRPr lang="lt-LT" dirty="0"/>
          </a:p>
          <a:p>
            <a:pPr marL="0" indent="0" algn="just">
              <a:lnSpc>
                <a:spcPct val="110000"/>
              </a:lnSpc>
              <a:buNone/>
            </a:pPr>
            <a:r>
              <a:rPr lang="lt-LT" dirty="0"/>
              <a:t>	Pirmas – iki nustatyto termino tiekėjai teikia paraiškas, atrenkami tiekėjai kurie priimami į DPS bei taip sukuriama DPS</a:t>
            </a:r>
          </a:p>
          <a:p>
            <a:pPr marL="0" indent="0" algn="just">
              <a:lnSpc>
                <a:spcPct val="110000"/>
              </a:lnSpc>
              <a:buNone/>
            </a:pPr>
            <a:r>
              <a:rPr lang="lt-LT" dirty="0"/>
              <a:t>	Antras – visi į DPS priimti tiekėjai kviečiami dalyvauti konkrečiuose pirkimuose ir sudaryti pirkimo sutartis</a:t>
            </a:r>
          </a:p>
          <a:p>
            <a:pPr marL="0" indent="0" algn="just">
              <a:lnSpc>
                <a:spcPct val="110000"/>
              </a:lnSpc>
              <a:buNone/>
            </a:pPr>
            <a:endParaRPr lang="lt-LT" dirty="0"/>
          </a:p>
          <a:p>
            <a:pPr algn="just">
              <a:lnSpc>
                <a:spcPct val="110000"/>
              </a:lnSpc>
            </a:pPr>
            <a:r>
              <a:rPr lang="lt-LT" dirty="0"/>
              <a:t>Pasibaigus pirmam etapui ir jau sukūrus DPS, nauji tiekėjai vis tiek gali teikti paraiškas ir gali taip pat būti priimti į DPS, t. y. DPS nėra uždara sistema</a:t>
            </a:r>
          </a:p>
          <a:p>
            <a:pPr algn="just">
              <a:lnSpc>
                <a:spcPct val="110000"/>
              </a:lnSpc>
            </a:pPr>
            <a:r>
              <a:rPr lang="lt-LT" dirty="0"/>
              <a:t>Antrame etape – gali vykti daug konkrečių pirkimų, t. y. DPS sukuriama ne vienam pirkimui, ne vienai sutarčiai sudaryti, tačiau leidžia kartoti pirkimus</a:t>
            </a:r>
          </a:p>
          <a:p>
            <a:pPr algn="just">
              <a:lnSpc>
                <a:spcPct val="110000"/>
              </a:lnSpc>
            </a:pPr>
            <a:r>
              <a:rPr lang="lt-LT" dirty="0"/>
              <a:t>DPS neribojamas dalyvių skaičius, tai reiškia, kad perkančioji organizacija privalo priimti į DPS visus tiekėjus, kurie pateikė paraiškas (su sąlyga, kad jie neatitinka pašalinimo pagrindų ir atitinka kvalifikacijos reikalavimus nustatytus pirkimo dokumentuose)</a:t>
            </a:r>
          </a:p>
          <a:p>
            <a:pPr algn="just">
              <a:lnSpc>
                <a:spcPct val="110000"/>
              </a:lnSpc>
            </a:pPr>
            <a:r>
              <a:rPr lang="lt-LT" dirty="0"/>
              <a:t>Jei ankstesnė paraiška buvo atmesta, tiekėjas gali vėl teikti paraišką, kai tik jo kvalifikacija bus tinkama</a:t>
            </a:r>
          </a:p>
          <a:p>
            <a:pPr algn="just">
              <a:lnSpc>
                <a:spcPct val="110000"/>
              </a:lnSpc>
            </a:pPr>
            <a:r>
              <a:rPr lang="lt-LT" dirty="0"/>
              <a:t>Tiekėjas neprivalo pateikti pasiūlymo konkrečiame pirkime: perkančioji organizacija negali pašalinti iš DPS „neaktyvių“ tiekėjų, kurie retai teikia, ar apskritai neteikia pasiūlymų konkrečiuose pirkimuose</a:t>
            </a:r>
          </a:p>
        </p:txBody>
      </p:sp>
      <p:sp>
        <p:nvSpPr>
          <p:cNvPr id="4" name="Datos vietos rezervavimo ženklas 3">
            <a:extLst>
              <a:ext uri="{FF2B5EF4-FFF2-40B4-BE49-F238E27FC236}">
                <a16:creationId xmlns:a16="http://schemas.microsoft.com/office/drawing/2014/main" id="{A1734E5E-B47B-B5B5-CF7E-45695165E0E5}"/>
              </a:ext>
            </a:extLst>
          </p:cNvPr>
          <p:cNvSpPr>
            <a:spLocks noGrp="1"/>
          </p:cNvSpPr>
          <p:nvPr>
            <p:ph type="dt" sz="half" idx="10"/>
          </p:nvPr>
        </p:nvSpPr>
        <p:spPr/>
        <p:txBody>
          <a:bodyPr/>
          <a:lstStyle/>
          <a:p>
            <a:r>
              <a:rPr lang="en-US" dirty="0"/>
              <a:t>202</a:t>
            </a:r>
            <a:r>
              <a:rPr lang="lt-LT" dirty="0"/>
              <a:t>5</a:t>
            </a:r>
            <a:r>
              <a:rPr lang="en-US" dirty="0"/>
              <a:t>-</a:t>
            </a:r>
            <a:r>
              <a:rPr lang="lt-LT" dirty="0"/>
              <a:t>04</a:t>
            </a:r>
            <a:r>
              <a:rPr lang="en-US" dirty="0"/>
              <a:t>-0</a:t>
            </a:r>
            <a:r>
              <a:rPr lang="lt-LT" dirty="0"/>
              <a:t>2</a:t>
            </a:r>
            <a:endParaRPr lang="en-LT" dirty="0"/>
          </a:p>
        </p:txBody>
      </p:sp>
      <p:sp>
        <p:nvSpPr>
          <p:cNvPr id="5" name="Poraštės vietos rezervavimo ženklas 4">
            <a:extLst>
              <a:ext uri="{FF2B5EF4-FFF2-40B4-BE49-F238E27FC236}">
                <a16:creationId xmlns:a16="http://schemas.microsoft.com/office/drawing/2014/main" id="{3A01E70A-6965-FDAB-A248-630B5E1DEEE1}"/>
              </a:ext>
            </a:extLst>
          </p:cNvPr>
          <p:cNvSpPr>
            <a:spLocks noGrp="1"/>
          </p:cNvSpPr>
          <p:nvPr>
            <p:ph type="ftr" sz="quarter" idx="11"/>
          </p:nvPr>
        </p:nvSpPr>
        <p:spPr/>
        <p:txBody>
          <a:bodyPr/>
          <a:lstStyle/>
          <a:p>
            <a:r>
              <a:rPr lang="en-GB" dirty="0"/>
              <a:t>VILNIAUS VYSTYMO KOMPANIJA</a:t>
            </a:r>
            <a:endParaRPr lang="en-LT" dirty="0"/>
          </a:p>
        </p:txBody>
      </p:sp>
      <p:sp>
        <p:nvSpPr>
          <p:cNvPr id="6" name="Skaidrės numerio vietos rezervavimo ženklas 5">
            <a:extLst>
              <a:ext uri="{FF2B5EF4-FFF2-40B4-BE49-F238E27FC236}">
                <a16:creationId xmlns:a16="http://schemas.microsoft.com/office/drawing/2014/main" id="{AA95901B-7CBE-6013-4F7E-9D784DB53812}"/>
              </a:ext>
            </a:extLst>
          </p:cNvPr>
          <p:cNvSpPr>
            <a:spLocks noGrp="1"/>
          </p:cNvSpPr>
          <p:nvPr>
            <p:ph type="sldNum" sz="quarter" idx="12"/>
          </p:nvPr>
        </p:nvSpPr>
        <p:spPr/>
        <p:txBody>
          <a:bodyPr/>
          <a:lstStyle/>
          <a:p>
            <a:fld id="{96A2724C-3255-754F-837D-4B9E719020A6}" type="slidenum">
              <a:rPr lang="en-LT" smtClean="0"/>
              <a:t>3</a:t>
            </a:fld>
            <a:endParaRPr lang="en-LT"/>
          </a:p>
        </p:txBody>
      </p:sp>
    </p:spTree>
    <p:extLst>
      <p:ext uri="{BB962C8B-B14F-4D97-AF65-F5344CB8AC3E}">
        <p14:creationId xmlns:p14="http://schemas.microsoft.com/office/powerpoint/2010/main" val="2276153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C545DDA-6435-9102-5298-307886108AFB}"/>
              </a:ext>
            </a:extLst>
          </p:cNvPr>
          <p:cNvSpPr>
            <a:spLocks noGrp="1"/>
          </p:cNvSpPr>
          <p:nvPr>
            <p:ph type="title"/>
          </p:nvPr>
        </p:nvSpPr>
        <p:spPr/>
        <p:txBody>
          <a:bodyPr>
            <a:normAutofit/>
          </a:bodyPr>
          <a:lstStyle/>
          <a:p>
            <a:r>
              <a:rPr lang="lt-LT" sz="2400" b="1" dirty="0">
                <a:solidFill>
                  <a:srgbClr val="000000"/>
                </a:solidFill>
                <a:effectLst/>
                <a:latin typeface="+mj-lt"/>
                <a:ea typeface="Times New Roman" panose="02020603050405020304" pitchFamily="18" charset="0"/>
                <a:cs typeface="Aptos" panose="020B0004020202020204" pitchFamily="34" charset="0"/>
              </a:rPr>
              <a:t>ESMINIAI DINAMINĖS PIRKIMŲ SISTEMOS IR KONKREČIŲ PIRKIMŲ ŽINGSNIAI IR TERMINAI (2)</a:t>
            </a:r>
            <a:endParaRPr lang="lt-LT" sz="4400" dirty="0">
              <a:latin typeface="+mj-lt"/>
            </a:endParaRPr>
          </a:p>
        </p:txBody>
      </p:sp>
      <p:sp>
        <p:nvSpPr>
          <p:cNvPr id="3" name="Turinio vietos rezervavimo ženklas 2">
            <a:extLst>
              <a:ext uri="{FF2B5EF4-FFF2-40B4-BE49-F238E27FC236}">
                <a16:creationId xmlns:a16="http://schemas.microsoft.com/office/drawing/2014/main" id="{3C636801-D82B-480A-1E31-7864063C1F1A}"/>
              </a:ext>
            </a:extLst>
          </p:cNvPr>
          <p:cNvSpPr>
            <a:spLocks noGrp="1"/>
          </p:cNvSpPr>
          <p:nvPr>
            <p:ph idx="1"/>
          </p:nvPr>
        </p:nvSpPr>
        <p:spPr>
          <a:xfrm>
            <a:off x="576264" y="1484784"/>
            <a:ext cx="10620372" cy="4823941"/>
          </a:xfrm>
        </p:spPr>
        <p:txBody>
          <a:bodyPr>
            <a:normAutofit fontScale="92500" lnSpcReduction="20000"/>
          </a:bodyPr>
          <a:lstStyle/>
          <a:p>
            <a:pPr marL="0" indent="0">
              <a:lnSpc>
                <a:spcPct val="150000"/>
              </a:lnSpc>
              <a:buNone/>
            </a:pPr>
            <a:r>
              <a:rPr lang="lt-LT" sz="1600" b="1" dirty="0">
                <a:latin typeface="Clash Display Semibold (Headings)"/>
              </a:rPr>
              <a:t>DPS sukūrimas</a:t>
            </a:r>
            <a:r>
              <a:rPr lang="lt-LT" sz="1600" dirty="0"/>
              <a:t>: </a:t>
            </a:r>
          </a:p>
          <a:p>
            <a:pPr algn="just">
              <a:lnSpc>
                <a:spcPct val="150000"/>
              </a:lnSpc>
            </a:pPr>
            <a:r>
              <a:rPr lang="lt-LT" sz="1600" dirty="0"/>
              <a:t>Pirkimo vykdytojas paskelbia apie DPS kartu pateikdama jos dokumentus; </a:t>
            </a:r>
          </a:p>
          <a:p>
            <a:pPr algn="just">
              <a:lnSpc>
                <a:spcPct val="150000"/>
              </a:lnSpc>
            </a:pPr>
            <a:r>
              <a:rPr lang="lt-LT" sz="1600" dirty="0"/>
              <a:t>Tiekėjai teikia paraiškas;</a:t>
            </a:r>
          </a:p>
          <a:p>
            <a:pPr algn="just">
              <a:lnSpc>
                <a:spcPct val="150000"/>
              </a:lnSpc>
            </a:pPr>
            <a:r>
              <a:rPr lang="lt-LT" sz="1600" dirty="0"/>
              <a:t>Pirkimo vykdytojas vertina paraiškas ir informuoja tiekėjus apie tokio vertinimo rezultatus;</a:t>
            </a:r>
          </a:p>
          <a:p>
            <a:pPr algn="just">
              <a:lnSpc>
                <a:spcPct val="150000"/>
              </a:lnSpc>
            </a:pPr>
            <a:r>
              <a:rPr lang="lt-LT" sz="1600" dirty="0"/>
              <a:t> Tiekėjai, atitinkantys pirkimo vykdytojo nustatytus reikalavimus, įtraukiami į DPS ir laikoma, kad DPS yra sukurta.</a:t>
            </a:r>
          </a:p>
          <a:p>
            <a:pPr>
              <a:lnSpc>
                <a:spcPct val="150000"/>
              </a:lnSpc>
              <a:buFont typeface="Wingdings" panose="05000000000000000000" pitchFamily="2" charset="2"/>
              <a:buChar char="q"/>
            </a:pPr>
            <a:endParaRPr lang="lt-LT" sz="1600" dirty="0"/>
          </a:p>
          <a:p>
            <a:pPr marL="0" indent="0">
              <a:lnSpc>
                <a:spcPct val="150000"/>
              </a:lnSpc>
              <a:buNone/>
            </a:pPr>
            <a:r>
              <a:rPr lang="lt-LT" sz="1600" b="1" dirty="0">
                <a:latin typeface="Clash Display Semibold (Headings)"/>
              </a:rPr>
              <a:t>Paraiškų teikimo ir nagrinėjimo terminai: </a:t>
            </a:r>
          </a:p>
          <a:p>
            <a:pPr algn="just">
              <a:lnSpc>
                <a:spcPct val="150000"/>
              </a:lnSpc>
            </a:pPr>
            <a:r>
              <a:rPr lang="lt-LT" sz="1600" dirty="0"/>
              <a:t>Paraiškų teikimo terminas – 30 dienų nuo skelbimo išsiuntimo iš VPT</a:t>
            </a:r>
          </a:p>
          <a:p>
            <a:pPr algn="just">
              <a:lnSpc>
                <a:spcPct val="150000"/>
              </a:lnSpc>
            </a:pPr>
            <a:r>
              <a:rPr lang="lt-LT" sz="1600" dirty="0"/>
              <a:t>Sukūrus DPS – pirminių paraiškų pateikimo terminai nebetaikomi. Tiekėjai bet kuriuo DPS galiojimo metu galės teikti paraiškas DPS.</a:t>
            </a:r>
          </a:p>
          <a:p>
            <a:pPr algn="just">
              <a:lnSpc>
                <a:spcPct val="150000"/>
              </a:lnSpc>
            </a:pPr>
            <a:r>
              <a:rPr lang="lt-LT" sz="1600" dirty="0"/>
              <a:t>Gautos paraiškos turi būti išnagrinėtos per ne ilgesnį kaip 10 darbo dienų terminą. Paraiškų nagrinėjimo terminas gali būti prailgintas iki 15 darbo dienų.</a:t>
            </a:r>
          </a:p>
        </p:txBody>
      </p:sp>
      <p:sp>
        <p:nvSpPr>
          <p:cNvPr id="4" name="Datos vietos rezervavimo ženklas 3">
            <a:extLst>
              <a:ext uri="{FF2B5EF4-FFF2-40B4-BE49-F238E27FC236}">
                <a16:creationId xmlns:a16="http://schemas.microsoft.com/office/drawing/2014/main" id="{C2E3B4B6-0FFF-17FB-D660-E93A9500ED52}"/>
              </a:ext>
            </a:extLst>
          </p:cNvPr>
          <p:cNvSpPr>
            <a:spLocks noGrp="1"/>
          </p:cNvSpPr>
          <p:nvPr>
            <p:ph type="dt" sz="half" idx="10"/>
          </p:nvPr>
        </p:nvSpPr>
        <p:spPr/>
        <p:txBody>
          <a:bodyPr/>
          <a:lstStyle/>
          <a:p>
            <a:r>
              <a:rPr lang="en-US" dirty="0"/>
              <a:t>202</a:t>
            </a:r>
            <a:r>
              <a:rPr lang="lt-LT" dirty="0"/>
              <a:t>5</a:t>
            </a:r>
            <a:r>
              <a:rPr lang="en-US" dirty="0"/>
              <a:t>-</a:t>
            </a:r>
            <a:r>
              <a:rPr lang="lt-LT" dirty="0"/>
              <a:t>04</a:t>
            </a:r>
            <a:r>
              <a:rPr lang="en-US" dirty="0"/>
              <a:t>-</a:t>
            </a:r>
            <a:r>
              <a:rPr lang="lt-LT" dirty="0"/>
              <a:t>02</a:t>
            </a:r>
            <a:endParaRPr lang="en-LT" dirty="0"/>
          </a:p>
        </p:txBody>
      </p:sp>
      <p:sp>
        <p:nvSpPr>
          <p:cNvPr id="5" name="Poraštės vietos rezervavimo ženklas 4">
            <a:extLst>
              <a:ext uri="{FF2B5EF4-FFF2-40B4-BE49-F238E27FC236}">
                <a16:creationId xmlns:a16="http://schemas.microsoft.com/office/drawing/2014/main" id="{3869C70F-01E0-612C-1A3E-085493DA73AE}"/>
              </a:ext>
            </a:extLst>
          </p:cNvPr>
          <p:cNvSpPr>
            <a:spLocks noGrp="1"/>
          </p:cNvSpPr>
          <p:nvPr>
            <p:ph type="ftr" sz="quarter" idx="11"/>
          </p:nvPr>
        </p:nvSpPr>
        <p:spPr/>
        <p:txBody>
          <a:bodyPr/>
          <a:lstStyle/>
          <a:p>
            <a:r>
              <a:rPr lang="en-GB"/>
              <a:t>VILNIAUS VYSTYMO KOMPANIJA</a:t>
            </a:r>
            <a:endParaRPr lang="en-LT"/>
          </a:p>
        </p:txBody>
      </p:sp>
      <p:sp>
        <p:nvSpPr>
          <p:cNvPr id="6" name="Skaidrės numerio vietos rezervavimo ženklas 5">
            <a:extLst>
              <a:ext uri="{FF2B5EF4-FFF2-40B4-BE49-F238E27FC236}">
                <a16:creationId xmlns:a16="http://schemas.microsoft.com/office/drawing/2014/main" id="{6539F430-35E2-4D78-E540-0992D69E7D49}"/>
              </a:ext>
            </a:extLst>
          </p:cNvPr>
          <p:cNvSpPr>
            <a:spLocks noGrp="1"/>
          </p:cNvSpPr>
          <p:nvPr>
            <p:ph type="sldNum" sz="quarter" idx="12"/>
          </p:nvPr>
        </p:nvSpPr>
        <p:spPr/>
        <p:txBody>
          <a:bodyPr/>
          <a:lstStyle/>
          <a:p>
            <a:fld id="{96A2724C-3255-754F-837D-4B9E719020A6}" type="slidenum">
              <a:rPr lang="en-LT" smtClean="0"/>
              <a:t>4</a:t>
            </a:fld>
            <a:endParaRPr lang="en-LT"/>
          </a:p>
        </p:txBody>
      </p:sp>
    </p:spTree>
    <p:extLst>
      <p:ext uri="{BB962C8B-B14F-4D97-AF65-F5344CB8AC3E}">
        <p14:creationId xmlns:p14="http://schemas.microsoft.com/office/powerpoint/2010/main" val="214396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1CE8FC1-867E-01DA-06A9-3503D83871C6}"/>
              </a:ext>
            </a:extLst>
          </p:cNvPr>
          <p:cNvSpPr>
            <a:spLocks noGrp="1"/>
          </p:cNvSpPr>
          <p:nvPr>
            <p:ph type="title"/>
          </p:nvPr>
        </p:nvSpPr>
        <p:spPr>
          <a:xfrm>
            <a:off x="576263" y="549275"/>
            <a:ext cx="10620375" cy="935509"/>
          </a:xfrm>
        </p:spPr>
        <p:txBody>
          <a:bodyPr>
            <a:noAutofit/>
          </a:bodyPr>
          <a:lstStyle/>
          <a:p>
            <a:r>
              <a:rPr lang="lt-LT" sz="2400" b="1" dirty="0">
                <a:solidFill>
                  <a:srgbClr val="000000"/>
                </a:solidFill>
                <a:effectLst/>
                <a:latin typeface="+mj-lt"/>
                <a:ea typeface="Times New Roman" panose="02020603050405020304" pitchFamily="18" charset="0"/>
                <a:cs typeface="Aptos" panose="020B0004020202020204" pitchFamily="34" charset="0"/>
              </a:rPr>
              <a:t>ESMINIAI DINAMINĖS PIRKIMŲ SISTEMOS IR KONKREČIŲ PIRKIMŲ ŽINGSNIAI IR TERMINAI (3)</a:t>
            </a:r>
            <a:endParaRPr lang="lt-LT" sz="4400" dirty="0">
              <a:latin typeface="+mj-lt"/>
            </a:endParaRPr>
          </a:p>
        </p:txBody>
      </p:sp>
      <p:sp>
        <p:nvSpPr>
          <p:cNvPr id="3" name="Turinio vietos rezervavimo ženklas 2">
            <a:extLst>
              <a:ext uri="{FF2B5EF4-FFF2-40B4-BE49-F238E27FC236}">
                <a16:creationId xmlns:a16="http://schemas.microsoft.com/office/drawing/2014/main" id="{9A8EB334-898C-5C04-460E-287F858CAADA}"/>
              </a:ext>
            </a:extLst>
          </p:cNvPr>
          <p:cNvSpPr>
            <a:spLocks noGrp="1"/>
          </p:cNvSpPr>
          <p:nvPr>
            <p:ph idx="1"/>
          </p:nvPr>
        </p:nvSpPr>
        <p:spPr>
          <a:xfrm>
            <a:off x="576264" y="1490050"/>
            <a:ext cx="10620372" cy="4483100"/>
          </a:xfrm>
        </p:spPr>
        <p:txBody>
          <a:bodyPr>
            <a:normAutofit fontScale="92500" lnSpcReduction="20000"/>
          </a:bodyPr>
          <a:lstStyle/>
          <a:p>
            <a:pPr marL="0" indent="0">
              <a:lnSpc>
                <a:spcPct val="150000"/>
              </a:lnSpc>
              <a:buNone/>
            </a:pPr>
            <a:r>
              <a:rPr lang="lt-LT" sz="1600" b="1" dirty="0">
                <a:latin typeface="Clash Display Semibold (Headings)"/>
              </a:rPr>
              <a:t>Paraišką sudaro šie dokumentai:</a:t>
            </a:r>
            <a:endParaRPr lang="lt-LT" sz="1600" dirty="0">
              <a:latin typeface="Clash Display Semibold (Headings)"/>
            </a:endParaRPr>
          </a:p>
          <a:p>
            <a:pPr algn="just">
              <a:lnSpc>
                <a:spcPct val="160000"/>
              </a:lnSpc>
            </a:pPr>
            <a:r>
              <a:rPr lang="lt-LT" sz="1600" dirty="0"/>
              <a:t>paraiškos forma; </a:t>
            </a:r>
          </a:p>
          <a:p>
            <a:pPr algn="just">
              <a:lnSpc>
                <a:spcPct val="160000"/>
              </a:lnSpc>
            </a:pPr>
            <a:r>
              <a:rPr lang="lt-LT" sz="1600" dirty="0"/>
              <a:t>Europos bendrasis viešųjų pirkimų dokumentas (toliau – EBVPD); </a:t>
            </a:r>
          </a:p>
          <a:p>
            <a:pPr algn="just">
              <a:lnSpc>
                <a:spcPct val="160000"/>
              </a:lnSpc>
            </a:pPr>
            <a:r>
              <a:rPr lang="en-US" sz="1600" dirty="0"/>
              <a:t>t</a:t>
            </a:r>
            <a:r>
              <a:rPr lang="lt-LT" sz="1600" dirty="0" err="1"/>
              <a:t>iekėjo</a:t>
            </a:r>
            <a:r>
              <a:rPr lang="lt-LT" sz="1600" dirty="0"/>
              <a:t>, taip pat visų ūkio subjektų grupės narių, jei pasiūlymą teikia ūkio subjektų grupė bei ūkio subjekto pajėgumams pašalinimo pagrindų nebuvimo ir kvalifikacijos reikalavimų atitiktį patvirtinantys dokumentai;</a:t>
            </a:r>
          </a:p>
          <a:p>
            <a:pPr algn="just">
              <a:lnSpc>
                <a:spcPct val="160000"/>
              </a:lnSpc>
            </a:pPr>
            <a:r>
              <a:rPr lang="lt-LT" sz="1600" dirty="0"/>
              <a:t>jei paraišką pateikia ūkio subjektų grupė, jungtinės veiklos sutarties kopija, pasirašyta visų jungtinės veiklos sutarties partnerių; </a:t>
            </a:r>
          </a:p>
          <a:p>
            <a:pPr algn="just">
              <a:lnSpc>
                <a:spcPct val="160000"/>
              </a:lnSpc>
            </a:pPr>
            <a:r>
              <a:rPr lang="lt-LT" sz="1600" dirty="0"/>
              <a:t>jei paraišką pasirašo tiekėjo vadovo įgaliotas asmuo, dokumentas, įrodantis to asmens teisę pasirašyti paraišką ir prisiimti visus su tuo susijusius įsipareigojimus;</a:t>
            </a:r>
          </a:p>
          <a:p>
            <a:pPr algn="just">
              <a:lnSpc>
                <a:spcPct val="160000"/>
              </a:lnSpc>
            </a:pPr>
            <a:r>
              <a:rPr lang="lt-LT" sz="1600" dirty="0"/>
              <a:t> jei tiekėjas pasitelkia ūkio subjektus – įrodymus, kad šie ištekliai bus prieinami per visą sutartinių įsipareigojimų vykdymo laikotarpį.</a:t>
            </a:r>
            <a:endParaRPr lang="en-US" sz="1600" dirty="0"/>
          </a:p>
        </p:txBody>
      </p:sp>
      <p:sp>
        <p:nvSpPr>
          <p:cNvPr id="4" name="Datos vietos rezervavimo ženklas 3">
            <a:extLst>
              <a:ext uri="{FF2B5EF4-FFF2-40B4-BE49-F238E27FC236}">
                <a16:creationId xmlns:a16="http://schemas.microsoft.com/office/drawing/2014/main" id="{C41A4656-3B2B-9B06-ED90-19A7EDEDA455}"/>
              </a:ext>
            </a:extLst>
          </p:cNvPr>
          <p:cNvSpPr>
            <a:spLocks noGrp="1"/>
          </p:cNvSpPr>
          <p:nvPr>
            <p:ph type="dt" sz="half" idx="10"/>
          </p:nvPr>
        </p:nvSpPr>
        <p:spPr/>
        <p:txBody>
          <a:bodyPr/>
          <a:lstStyle/>
          <a:p>
            <a:r>
              <a:rPr lang="en-US" dirty="0"/>
              <a:t>202</a:t>
            </a:r>
            <a:r>
              <a:rPr lang="lt-LT" dirty="0"/>
              <a:t>5</a:t>
            </a:r>
            <a:r>
              <a:rPr lang="en-US" dirty="0"/>
              <a:t>-</a:t>
            </a:r>
            <a:r>
              <a:rPr lang="lt-LT" dirty="0"/>
              <a:t>04</a:t>
            </a:r>
            <a:r>
              <a:rPr lang="en-US" dirty="0"/>
              <a:t>-</a:t>
            </a:r>
            <a:r>
              <a:rPr lang="lt-LT" dirty="0"/>
              <a:t>02</a:t>
            </a:r>
            <a:endParaRPr lang="en-LT" dirty="0"/>
          </a:p>
        </p:txBody>
      </p:sp>
      <p:sp>
        <p:nvSpPr>
          <p:cNvPr id="5" name="Poraštės vietos rezervavimo ženklas 4">
            <a:extLst>
              <a:ext uri="{FF2B5EF4-FFF2-40B4-BE49-F238E27FC236}">
                <a16:creationId xmlns:a16="http://schemas.microsoft.com/office/drawing/2014/main" id="{976EF115-3F15-93B9-697D-79ADAB447025}"/>
              </a:ext>
            </a:extLst>
          </p:cNvPr>
          <p:cNvSpPr>
            <a:spLocks noGrp="1"/>
          </p:cNvSpPr>
          <p:nvPr>
            <p:ph type="ftr" sz="quarter" idx="11"/>
          </p:nvPr>
        </p:nvSpPr>
        <p:spPr/>
        <p:txBody>
          <a:bodyPr/>
          <a:lstStyle/>
          <a:p>
            <a:r>
              <a:rPr lang="en-GB"/>
              <a:t>VILNIAUS VYSTYMO KOMPANIJA</a:t>
            </a:r>
            <a:endParaRPr lang="en-LT"/>
          </a:p>
        </p:txBody>
      </p:sp>
      <p:sp>
        <p:nvSpPr>
          <p:cNvPr id="6" name="Skaidrės numerio vietos rezervavimo ženklas 5">
            <a:extLst>
              <a:ext uri="{FF2B5EF4-FFF2-40B4-BE49-F238E27FC236}">
                <a16:creationId xmlns:a16="http://schemas.microsoft.com/office/drawing/2014/main" id="{C112469D-2730-A5FD-9927-3E92D46BA5C6}"/>
              </a:ext>
            </a:extLst>
          </p:cNvPr>
          <p:cNvSpPr>
            <a:spLocks noGrp="1"/>
          </p:cNvSpPr>
          <p:nvPr>
            <p:ph type="sldNum" sz="quarter" idx="12"/>
          </p:nvPr>
        </p:nvSpPr>
        <p:spPr/>
        <p:txBody>
          <a:bodyPr/>
          <a:lstStyle/>
          <a:p>
            <a:fld id="{96A2724C-3255-754F-837D-4B9E719020A6}" type="slidenum">
              <a:rPr lang="en-LT" smtClean="0"/>
              <a:t>5</a:t>
            </a:fld>
            <a:endParaRPr lang="en-LT"/>
          </a:p>
        </p:txBody>
      </p:sp>
    </p:spTree>
    <p:extLst>
      <p:ext uri="{BB962C8B-B14F-4D97-AF65-F5344CB8AC3E}">
        <p14:creationId xmlns:p14="http://schemas.microsoft.com/office/powerpoint/2010/main" val="2444485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00CF90B-2F00-E830-319B-76FA8815F4EE}"/>
              </a:ext>
            </a:extLst>
          </p:cNvPr>
          <p:cNvSpPr>
            <a:spLocks noGrp="1"/>
          </p:cNvSpPr>
          <p:nvPr>
            <p:ph type="title"/>
          </p:nvPr>
        </p:nvSpPr>
        <p:spPr>
          <a:xfrm>
            <a:off x="576263" y="549275"/>
            <a:ext cx="10620375" cy="863501"/>
          </a:xfrm>
        </p:spPr>
        <p:txBody>
          <a:bodyPr>
            <a:normAutofit/>
          </a:bodyPr>
          <a:lstStyle/>
          <a:p>
            <a:r>
              <a:rPr lang="lt-LT" sz="2400" b="1" dirty="0">
                <a:solidFill>
                  <a:srgbClr val="000000"/>
                </a:solidFill>
                <a:effectLst/>
                <a:latin typeface="+mj-lt"/>
                <a:ea typeface="Times New Roman" panose="02020603050405020304" pitchFamily="18" charset="0"/>
                <a:cs typeface="Aptos" panose="020B0004020202020204" pitchFamily="34" charset="0"/>
              </a:rPr>
              <a:t>ESMINIAI DINAMINĖS PIRKIMŲ SISTEMOS IR KONKREČIŲ PIRKIMŲ ŽINGSNIAI IR TERMINAI (4)</a:t>
            </a:r>
            <a:endParaRPr lang="lt-LT" sz="4400" dirty="0">
              <a:latin typeface="+mj-lt"/>
            </a:endParaRPr>
          </a:p>
        </p:txBody>
      </p:sp>
      <p:sp>
        <p:nvSpPr>
          <p:cNvPr id="3" name="Turinio vietos rezervavimo ženklas 2">
            <a:extLst>
              <a:ext uri="{FF2B5EF4-FFF2-40B4-BE49-F238E27FC236}">
                <a16:creationId xmlns:a16="http://schemas.microsoft.com/office/drawing/2014/main" id="{8702B4FF-6488-57ED-B38E-DF0EA6C0A320}"/>
              </a:ext>
            </a:extLst>
          </p:cNvPr>
          <p:cNvSpPr>
            <a:spLocks noGrp="1"/>
          </p:cNvSpPr>
          <p:nvPr>
            <p:ph idx="1"/>
          </p:nvPr>
        </p:nvSpPr>
        <p:spPr/>
        <p:txBody>
          <a:bodyPr/>
          <a:lstStyle/>
          <a:p>
            <a:pPr marL="0" indent="0">
              <a:lnSpc>
                <a:spcPct val="150000"/>
              </a:lnSpc>
              <a:buNone/>
            </a:pPr>
            <a:r>
              <a:rPr lang="lt-LT" sz="1600" b="1" dirty="0">
                <a:latin typeface="Clash Display Semibold (Headings)"/>
              </a:rPr>
              <a:t>Konkretaus pirkimo DPS vykdymas:</a:t>
            </a:r>
          </a:p>
          <a:p>
            <a:pPr>
              <a:lnSpc>
                <a:spcPct val="150000"/>
              </a:lnSpc>
              <a:buFont typeface="Wingdings" panose="05000000000000000000" pitchFamily="2" charset="2"/>
              <a:buChar char="q"/>
            </a:pPr>
            <a:r>
              <a:rPr lang="lt-LT" dirty="0"/>
              <a:t>Esant pirkimo objekto poreikiui, visiems DPS esantiems tiekėjams siunčiami kvietimai pateikti pasiūlymą; </a:t>
            </a:r>
          </a:p>
          <a:p>
            <a:pPr>
              <a:lnSpc>
                <a:spcPct val="150000"/>
              </a:lnSpc>
              <a:buFont typeface="Wingdings" panose="05000000000000000000" pitchFamily="2" charset="2"/>
              <a:buChar char="q"/>
            </a:pPr>
            <a:r>
              <a:rPr lang="lt-LT" dirty="0"/>
              <a:t>Tiekėjai teikia pasiūlymus konkrečiam pirkimo objektui (pagal kategoriją);</a:t>
            </a:r>
          </a:p>
          <a:p>
            <a:pPr>
              <a:lnSpc>
                <a:spcPct val="150000"/>
              </a:lnSpc>
              <a:buFont typeface="Wingdings" panose="05000000000000000000" pitchFamily="2" charset="2"/>
              <a:buChar char="q"/>
            </a:pPr>
            <a:r>
              <a:rPr lang="lt-LT" dirty="0"/>
              <a:t>Vadovaujantis pirkimo dokumentuose ir kvietime nurodytais kriterijais, įvertinami tiekėjų pasiūlymai;</a:t>
            </a:r>
          </a:p>
          <a:p>
            <a:pPr>
              <a:lnSpc>
                <a:spcPct val="150000"/>
              </a:lnSpc>
              <a:buFont typeface="Wingdings" panose="05000000000000000000" pitchFamily="2" charset="2"/>
              <a:buChar char="q"/>
            </a:pPr>
            <a:r>
              <a:rPr lang="lt-LT" dirty="0"/>
              <a:t> Nustatomas laimėtojas ir sudaroma pirkimo sutartis.</a:t>
            </a:r>
          </a:p>
          <a:p>
            <a:pPr>
              <a:lnSpc>
                <a:spcPct val="150000"/>
              </a:lnSpc>
              <a:buFont typeface="Wingdings" panose="05000000000000000000" pitchFamily="2" charset="2"/>
              <a:buChar char="q"/>
            </a:pPr>
            <a:r>
              <a:rPr lang="lt-LT" dirty="0"/>
              <a:t>Pasiūlymų pateikimo terminas turi būti ne trumpesnis kaip 10 dienų.</a:t>
            </a:r>
          </a:p>
          <a:p>
            <a:pPr marL="0" indent="0">
              <a:lnSpc>
                <a:spcPct val="150000"/>
              </a:lnSpc>
              <a:buNone/>
            </a:pPr>
            <a:endParaRPr lang="lt-LT" dirty="0"/>
          </a:p>
          <a:p>
            <a:pPr marL="0" indent="0">
              <a:lnSpc>
                <a:spcPct val="150000"/>
              </a:lnSpc>
              <a:buNone/>
            </a:pPr>
            <a:r>
              <a:rPr lang="lt-LT" dirty="0"/>
              <a:t>Pasiūlymų pateikimas konkrečiuose pirkimuose: </a:t>
            </a:r>
            <a:r>
              <a:rPr lang="lt-LT" dirty="0">
                <a:hlinkClick r:id="rId2"/>
              </a:rPr>
              <a:t>VPT mokomoji medžiaga </a:t>
            </a:r>
            <a:endParaRPr lang="lt-LT" dirty="0"/>
          </a:p>
        </p:txBody>
      </p:sp>
      <p:sp>
        <p:nvSpPr>
          <p:cNvPr id="4" name="Datos vietos rezervavimo ženklas 3">
            <a:extLst>
              <a:ext uri="{FF2B5EF4-FFF2-40B4-BE49-F238E27FC236}">
                <a16:creationId xmlns:a16="http://schemas.microsoft.com/office/drawing/2014/main" id="{0B8CAB14-7BDC-720E-7B45-2C39340C8162}"/>
              </a:ext>
            </a:extLst>
          </p:cNvPr>
          <p:cNvSpPr>
            <a:spLocks noGrp="1"/>
          </p:cNvSpPr>
          <p:nvPr>
            <p:ph type="dt" sz="half" idx="10"/>
          </p:nvPr>
        </p:nvSpPr>
        <p:spPr/>
        <p:txBody>
          <a:bodyPr/>
          <a:lstStyle/>
          <a:p>
            <a:r>
              <a:rPr lang="en-US" dirty="0"/>
              <a:t>202</a:t>
            </a:r>
            <a:r>
              <a:rPr lang="lt-LT" dirty="0"/>
              <a:t>5</a:t>
            </a:r>
            <a:r>
              <a:rPr lang="en-US" dirty="0"/>
              <a:t>-</a:t>
            </a:r>
            <a:r>
              <a:rPr lang="lt-LT" dirty="0"/>
              <a:t>04</a:t>
            </a:r>
            <a:r>
              <a:rPr lang="en-US" dirty="0"/>
              <a:t>-0</a:t>
            </a:r>
            <a:r>
              <a:rPr lang="lt-LT" dirty="0"/>
              <a:t>2</a:t>
            </a:r>
            <a:endParaRPr lang="en-LT" dirty="0"/>
          </a:p>
        </p:txBody>
      </p:sp>
      <p:sp>
        <p:nvSpPr>
          <p:cNvPr id="5" name="Poraštės vietos rezervavimo ženklas 4">
            <a:extLst>
              <a:ext uri="{FF2B5EF4-FFF2-40B4-BE49-F238E27FC236}">
                <a16:creationId xmlns:a16="http://schemas.microsoft.com/office/drawing/2014/main" id="{A5F80CEC-F8E3-F159-8BA0-03BDDB2D4FD5}"/>
              </a:ext>
            </a:extLst>
          </p:cNvPr>
          <p:cNvSpPr>
            <a:spLocks noGrp="1"/>
          </p:cNvSpPr>
          <p:nvPr>
            <p:ph type="ftr" sz="quarter" idx="11"/>
          </p:nvPr>
        </p:nvSpPr>
        <p:spPr/>
        <p:txBody>
          <a:bodyPr/>
          <a:lstStyle/>
          <a:p>
            <a:r>
              <a:rPr lang="en-GB"/>
              <a:t>VILNIAUS VYSTYMO KOMPANIJA</a:t>
            </a:r>
            <a:endParaRPr lang="en-LT"/>
          </a:p>
        </p:txBody>
      </p:sp>
      <p:sp>
        <p:nvSpPr>
          <p:cNvPr id="6" name="Skaidrės numerio vietos rezervavimo ženklas 5">
            <a:extLst>
              <a:ext uri="{FF2B5EF4-FFF2-40B4-BE49-F238E27FC236}">
                <a16:creationId xmlns:a16="http://schemas.microsoft.com/office/drawing/2014/main" id="{79DA81FB-5A31-ECDA-2B10-A53D5FCF25D0}"/>
              </a:ext>
            </a:extLst>
          </p:cNvPr>
          <p:cNvSpPr>
            <a:spLocks noGrp="1"/>
          </p:cNvSpPr>
          <p:nvPr>
            <p:ph type="sldNum" sz="quarter" idx="12"/>
          </p:nvPr>
        </p:nvSpPr>
        <p:spPr/>
        <p:txBody>
          <a:bodyPr/>
          <a:lstStyle/>
          <a:p>
            <a:fld id="{96A2724C-3255-754F-837D-4B9E719020A6}" type="slidenum">
              <a:rPr lang="en-LT" smtClean="0"/>
              <a:t>6</a:t>
            </a:fld>
            <a:endParaRPr lang="en-LT"/>
          </a:p>
        </p:txBody>
      </p:sp>
    </p:spTree>
    <p:extLst>
      <p:ext uri="{BB962C8B-B14F-4D97-AF65-F5344CB8AC3E}">
        <p14:creationId xmlns:p14="http://schemas.microsoft.com/office/powerpoint/2010/main" val="1436865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DFC80C1-49E0-DD98-0928-2B5117EE8467}"/>
              </a:ext>
            </a:extLst>
          </p:cNvPr>
          <p:cNvSpPr>
            <a:spLocks noGrp="1"/>
          </p:cNvSpPr>
          <p:nvPr>
            <p:ph type="title"/>
          </p:nvPr>
        </p:nvSpPr>
        <p:spPr>
          <a:xfrm>
            <a:off x="576263" y="549275"/>
            <a:ext cx="10620375" cy="1139753"/>
          </a:xfrm>
        </p:spPr>
        <p:txBody>
          <a:bodyPr anchor="t">
            <a:normAutofit/>
          </a:bodyPr>
          <a:lstStyle/>
          <a:p>
            <a:r>
              <a:rPr lang="lt-LT" sz="2400" b="1" dirty="0">
                <a:solidFill>
                  <a:srgbClr val="000000"/>
                </a:solidFill>
                <a:effectLst/>
                <a:latin typeface="Clash Display Semibold (Headings)"/>
                <a:ea typeface="Times New Roman" panose="02020603050405020304" pitchFamily="18" charset="0"/>
                <a:cs typeface="Aptos" panose="020B0004020202020204" pitchFamily="34" charset="0"/>
              </a:rPr>
              <a:t>DINAMINĖS PIRKIMŲ SISTEMOS (DPS) APIMTIS (1)</a:t>
            </a:r>
            <a:br>
              <a:rPr lang="lt-LT" sz="2400" dirty="0">
                <a:solidFill>
                  <a:srgbClr val="000000"/>
                </a:solidFill>
                <a:effectLst/>
                <a:latin typeface="Aptos" panose="020B0004020202020204" pitchFamily="34" charset="0"/>
                <a:ea typeface="Calibri" panose="020F0502020204030204" pitchFamily="34" charset="0"/>
                <a:cs typeface="Aptos" panose="020B0004020202020204" pitchFamily="34" charset="0"/>
              </a:rPr>
            </a:br>
            <a:endParaRPr lang="lt-LT" sz="2400" dirty="0"/>
          </a:p>
        </p:txBody>
      </p:sp>
      <p:sp>
        <p:nvSpPr>
          <p:cNvPr id="4" name="Datos vietos rezervavimo ženklas 3">
            <a:extLst>
              <a:ext uri="{FF2B5EF4-FFF2-40B4-BE49-F238E27FC236}">
                <a16:creationId xmlns:a16="http://schemas.microsoft.com/office/drawing/2014/main" id="{01BA9E89-E4C2-A61C-AE8D-F6E044E260E7}"/>
              </a:ext>
            </a:extLst>
          </p:cNvPr>
          <p:cNvSpPr>
            <a:spLocks noGrp="1"/>
          </p:cNvSpPr>
          <p:nvPr>
            <p:ph type="dt" sz="half" idx="10"/>
          </p:nvPr>
        </p:nvSpPr>
        <p:spPr>
          <a:xfrm>
            <a:off x="576263" y="6356350"/>
            <a:ext cx="2519362" cy="365125"/>
          </a:xfrm>
        </p:spPr>
        <p:txBody>
          <a:bodyPr anchor="ctr">
            <a:normAutofit/>
          </a:bodyPr>
          <a:lstStyle/>
          <a:p>
            <a:pPr>
              <a:spcAft>
                <a:spcPts val="600"/>
              </a:spcAft>
            </a:pPr>
            <a:r>
              <a:rPr lang="en-US" dirty="0"/>
              <a:t>202</a:t>
            </a:r>
            <a:r>
              <a:rPr lang="lt-LT" dirty="0"/>
              <a:t>5</a:t>
            </a:r>
            <a:r>
              <a:rPr lang="en-US" dirty="0"/>
              <a:t>-</a:t>
            </a:r>
            <a:r>
              <a:rPr lang="lt-LT" dirty="0"/>
              <a:t>04</a:t>
            </a:r>
            <a:r>
              <a:rPr lang="en-US" dirty="0"/>
              <a:t>-0</a:t>
            </a:r>
            <a:r>
              <a:rPr lang="lt-LT" dirty="0"/>
              <a:t>2</a:t>
            </a:r>
            <a:endParaRPr lang="en-LT" dirty="0"/>
          </a:p>
        </p:txBody>
      </p:sp>
      <p:sp>
        <p:nvSpPr>
          <p:cNvPr id="5" name="Poraštės vietos rezervavimo ženklas 4">
            <a:extLst>
              <a:ext uri="{FF2B5EF4-FFF2-40B4-BE49-F238E27FC236}">
                <a16:creationId xmlns:a16="http://schemas.microsoft.com/office/drawing/2014/main" id="{BB24A5F0-36CB-79D8-B444-8D45DFCEDF13}"/>
              </a:ext>
            </a:extLst>
          </p:cNvPr>
          <p:cNvSpPr>
            <a:spLocks noGrp="1"/>
          </p:cNvSpPr>
          <p:nvPr>
            <p:ph type="ftr" sz="quarter" idx="11"/>
          </p:nvPr>
        </p:nvSpPr>
        <p:spPr>
          <a:xfrm>
            <a:off x="3276600" y="6356350"/>
            <a:ext cx="7920038" cy="365125"/>
          </a:xfrm>
        </p:spPr>
        <p:txBody>
          <a:bodyPr anchor="ctr">
            <a:normAutofit/>
          </a:bodyPr>
          <a:lstStyle/>
          <a:p>
            <a:pPr>
              <a:spcAft>
                <a:spcPts val="600"/>
              </a:spcAft>
            </a:pPr>
            <a:r>
              <a:rPr lang="en-GB"/>
              <a:t>VILNIAUS VYSTYMO KOMPANIJA</a:t>
            </a:r>
            <a:endParaRPr lang="en-LT"/>
          </a:p>
        </p:txBody>
      </p:sp>
      <p:sp>
        <p:nvSpPr>
          <p:cNvPr id="6" name="Skaidrės numerio vietos rezervavimo ženklas 5">
            <a:extLst>
              <a:ext uri="{FF2B5EF4-FFF2-40B4-BE49-F238E27FC236}">
                <a16:creationId xmlns:a16="http://schemas.microsoft.com/office/drawing/2014/main" id="{AB9FE8B7-F3B9-E0C0-8566-785EAF12B0FD}"/>
              </a:ext>
            </a:extLst>
          </p:cNvPr>
          <p:cNvSpPr>
            <a:spLocks noGrp="1"/>
          </p:cNvSpPr>
          <p:nvPr>
            <p:ph type="sldNum" sz="quarter" idx="12"/>
          </p:nvPr>
        </p:nvSpPr>
        <p:spPr>
          <a:xfrm>
            <a:off x="11390706" y="6356350"/>
            <a:ext cx="585195" cy="365125"/>
          </a:xfrm>
        </p:spPr>
        <p:txBody>
          <a:bodyPr anchor="ctr">
            <a:normAutofit/>
          </a:bodyPr>
          <a:lstStyle/>
          <a:p>
            <a:pPr>
              <a:spcAft>
                <a:spcPts val="600"/>
              </a:spcAft>
            </a:pPr>
            <a:fld id="{96A2724C-3255-754F-837D-4B9E719020A6}" type="slidenum">
              <a:rPr lang="en-LT" smtClean="0"/>
              <a:pPr>
                <a:spcAft>
                  <a:spcPts val="600"/>
                </a:spcAft>
              </a:pPr>
              <a:t>7</a:t>
            </a:fld>
            <a:endParaRPr lang="en-LT"/>
          </a:p>
        </p:txBody>
      </p:sp>
      <p:sp>
        <p:nvSpPr>
          <p:cNvPr id="7" name="Turinio vietos rezervavimo ženklas 6">
            <a:extLst>
              <a:ext uri="{FF2B5EF4-FFF2-40B4-BE49-F238E27FC236}">
                <a16:creationId xmlns:a16="http://schemas.microsoft.com/office/drawing/2014/main" id="{111D0CFF-FC84-D99B-DAD9-F7B10BC76913}"/>
              </a:ext>
            </a:extLst>
          </p:cNvPr>
          <p:cNvSpPr>
            <a:spLocks noGrp="1"/>
          </p:cNvSpPr>
          <p:nvPr>
            <p:ph idx="1"/>
          </p:nvPr>
        </p:nvSpPr>
        <p:spPr>
          <a:xfrm>
            <a:off x="576266" y="980727"/>
            <a:ext cx="10620372" cy="5327997"/>
          </a:xfrm>
        </p:spPr>
        <p:txBody>
          <a:bodyPr>
            <a:normAutofit fontScale="85000" lnSpcReduction="20000"/>
          </a:bodyPr>
          <a:lstStyle/>
          <a:p>
            <a:pPr algn="just">
              <a:buFont typeface="Wingdings" panose="05000000000000000000" pitchFamily="2" charset="2"/>
              <a:buChar char="q"/>
            </a:pPr>
            <a:r>
              <a:rPr lang="lt-LT" sz="1900" b="1" dirty="0"/>
              <a:t>Pirkimo objektas </a:t>
            </a:r>
            <a:r>
              <a:rPr lang="lt-LT" sz="1900" b="1" dirty="0">
                <a:solidFill>
                  <a:srgbClr val="000000"/>
                </a:solidFill>
                <a:effectLst/>
                <a:ea typeface="Aptos" panose="020B0004020202020204" pitchFamily="34" charset="0"/>
              </a:rPr>
              <a:t>– </a:t>
            </a:r>
            <a:r>
              <a:rPr lang="lt-LT" sz="1900" dirty="0">
                <a:solidFill>
                  <a:srgbClr val="000000"/>
                </a:solidFill>
                <a:effectLst/>
                <a:ea typeface="Aptos" panose="020B0004020202020204" pitchFamily="34" charset="0"/>
              </a:rPr>
              <a:t>negyvenamųjų pastatų (mokslo paskirties) ir susijusių inžinerinių statinių statybos darbai su BIM modelio parengimu, statybos užbaigimo procedūrų atlikimu ir statinių įregistravimo VĮ „Registrų centras“ paslaugų atlikimu pagal techninį projektą ar techninį darbo projektą.</a:t>
            </a:r>
          </a:p>
          <a:p>
            <a:pPr algn="just">
              <a:buFont typeface="Wingdings" panose="05000000000000000000" pitchFamily="2" charset="2"/>
              <a:buChar char="q"/>
            </a:pPr>
            <a:r>
              <a:rPr lang="lt-LT" sz="1900" b="1" dirty="0"/>
              <a:t>Kategorijos:</a:t>
            </a:r>
          </a:p>
          <a:p>
            <a:pPr marL="0" indent="0" algn="just">
              <a:buNone/>
            </a:pPr>
            <a:endParaRPr lang="lt-LT" sz="1900" dirty="0"/>
          </a:p>
          <a:p>
            <a:pPr marL="0" indent="0" algn="just">
              <a:buNone/>
            </a:pPr>
            <a:endParaRPr lang="lt-LT" sz="1900" dirty="0"/>
          </a:p>
          <a:p>
            <a:pPr marL="0" indent="0" algn="just">
              <a:buNone/>
            </a:pPr>
            <a:endParaRPr lang="lt-LT" sz="1900" dirty="0"/>
          </a:p>
          <a:p>
            <a:pPr marL="457200" lvl="1" indent="0" algn="just">
              <a:lnSpc>
                <a:spcPct val="122000"/>
              </a:lnSpc>
              <a:buNone/>
              <a:tabLst>
                <a:tab pos="540385" algn="l"/>
                <a:tab pos="630555" algn="l"/>
              </a:tabLst>
            </a:pPr>
            <a:endParaRPr lang="lt-LT" sz="1900" dirty="0"/>
          </a:p>
          <a:p>
            <a:pPr marL="457200" lvl="1" indent="0" algn="just">
              <a:lnSpc>
                <a:spcPct val="122000"/>
              </a:lnSpc>
              <a:buNone/>
              <a:tabLst>
                <a:tab pos="540385" algn="l"/>
                <a:tab pos="630555" algn="l"/>
              </a:tabLst>
            </a:pPr>
            <a:endParaRPr lang="lt-LT" sz="1900" dirty="0">
              <a:effectLst/>
              <a:latin typeface="Arial" panose="020B0604020202020204" pitchFamily="34" charset="0"/>
              <a:ea typeface="Arial" panose="020B0604020202020204" pitchFamily="34" charset="0"/>
            </a:endParaRPr>
          </a:p>
          <a:p>
            <a:pPr algn="just">
              <a:lnSpc>
                <a:spcPct val="122000"/>
              </a:lnSpc>
              <a:buFont typeface="Wingdings" panose="05000000000000000000" pitchFamily="2" charset="2"/>
              <a:buChar char="q"/>
              <a:tabLst>
                <a:tab pos="540385" algn="l"/>
                <a:tab pos="630555" algn="l"/>
              </a:tabLst>
            </a:pPr>
            <a:endParaRPr lang="lt-LT" sz="1900" b="1" dirty="0">
              <a:solidFill>
                <a:srgbClr val="000000"/>
              </a:solidFill>
            </a:endParaRPr>
          </a:p>
          <a:p>
            <a:pPr algn="just">
              <a:lnSpc>
                <a:spcPct val="122000"/>
              </a:lnSpc>
              <a:buFont typeface="Wingdings" panose="05000000000000000000" pitchFamily="2" charset="2"/>
              <a:buChar char="q"/>
              <a:tabLst>
                <a:tab pos="540385" algn="l"/>
                <a:tab pos="630555" algn="l"/>
              </a:tabLst>
            </a:pPr>
            <a:endParaRPr lang="lt-LT" sz="1900" b="1" dirty="0">
              <a:solidFill>
                <a:srgbClr val="000000"/>
              </a:solidFill>
            </a:endParaRPr>
          </a:p>
          <a:p>
            <a:pPr algn="just">
              <a:lnSpc>
                <a:spcPct val="122000"/>
              </a:lnSpc>
              <a:buFont typeface="Wingdings" panose="05000000000000000000" pitchFamily="2" charset="2"/>
              <a:buChar char="q"/>
              <a:tabLst>
                <a:tab pos="540385" algn="l"/>
                <a:tab pos="630555" algn="l"/>
              </a:tabLst>
            </a:pPr>
            <a:endParaRPr lang="lt-LT" sz="1900" b="1" dirty="0">
              <a:solidFill>
                <a:srgbClr val="000000"/>
              </a:solidFill>
            </a:endParaRPr>
          </a:p>
          <a:p>
            <a:pPr algn="just">
              <a:lnSpc>
                <a:spcPct val="122000"/>
              </a:lnSpc>
              <a:buFont typeface="Wingdings" panose="05000000000000000000" pitchFamily="2" charset="2"/>
              <a:buChar char="q"/>
              <a:tabLst>
                <a:tab pos="540385" algn="l"/>
                <a:tab pos="630555" algn="l"/>
              </a:tabLst>
            </a:pPr>
            <a:r>
              <a:rPr lang="lt-LT" sz="1900" b="1" dirty="0">
                <a:solidFill>
                  <a:srgbClr val="000000"/>
                </a:solidFill>
              </a:rPr>
              <a:t>DPS galiojimo terminas </a:t>
            </a:r>
            <a:r>
              <a:rPr lang="lt-LT" sz="1900" dirty="0">
                <a:effectLst/>
                <a:ea typeface="Arial" panose="020B0604020202020204" pitchFamily="34" charset="0"/>
              </a:rPr>
              <a:t>‒ </a:t>
            </a:r>
            <a:r>
              <a:rPr lang="en-US" sz="1900" dirty="0">
                <a:effectLst/>
                <a:ea typeface="Arial" panose="020B0604020202020204" pitchFamily="34" charset="0"/>
              </a:rPr>
              <a:t>24</a:t>
            </a:r>
            <a:r>
              <a:rPr lang="en-US" sz="1900" dirty="0">
                <a:solidFill>
                  <a:srgbClr val="FF0000"/>
                </a:solidFill>
                <a:effectLst/>
                <a:ea typeface="Arial" panose="020B0604020202020204" pitchFamily="34" charset="0"/>
              </a:rPr>
              <a:t> </a:t>
            </a:r>
            <a:r>
              <a:rPr lang="lt-LT" sz="1900" dirty="0">
                <a:effectLst/>
                <a:ea typeface="Arial" panose="020B0604020202020204" pitchFamily="34" charset="0"/>
              </a:rPr>
              <a:t>mėnesiai.</a:t>
            </a:r>
            <a:r>
              <a:rPr lang="lt-LT" sz="1900" dirty="0">
                <a:solidFill>
                  <a:srgbClr val="7030A0"/>
                </a:solidFill>
                <a:effectLst/>
                <a:ea typeface="Arial" panose="020B0604020202020204" pitchFamily="34" charset="0"/>
              </a:rPr>
              <a:t> </a:t>
            </a:r>
            <a:r>
              <a:rPr lang="lt-LT" sz="1900" dirty="0">
                <a:effectLst/>
                <a:ea typeface="Arial" panose="020B0604020202020204" pitchFamily="34" charset="0"/>
              </a:rPr>
              <a:t>DPS galiojimas gali būti keičiamas: pirkimo vykdytojas turi teisę sutrumpinti nustatytą DPS galiojimą arba jį pratęsti, jei neviršijama DPS maksimali numatoma apimtis. </a:t>
            </a:r>
          </a:p>
          <a:p>
            <a:pPr algn="just">
              <a:lnSpc>
                <a:spcPct val="122000"/>
              </a:lnSpc>
              <a:buFont typeface="Wingdings" panose="05000000000000000000" pitchFamily="2" charset="2"/>
              <a:buChar char="q"/>
              <a:tabLst>
                <a:tab pos="540385" algn="l"/>
                <a:tab pos="630555" algn="l"/>
              </a:tabLst>
            </a:pPr>
            <a:r>
              <a:rPr lang="lt-LT" sz="1900" b="1" dirty="0">
                <a:effectLst/>
                <a:ea typeface="Arial" panose="020B0604020202020204" pitchFamily="34" charset="0"/>
              </a:rPr>
              <a:t>DPS maksimali numatoma apimtis</a:t>
            </a:r>
            <a:r>
              <a:rPr lang="lt-LT" sz="1900" dirty="0">
                <a:effectLst/>
                <a:ea typeface="Arial" panose="020B0604020202020204" pitchFamily="34" charset="0"/>
              </a:rPr>
              <a:t>: </a:t>
            </a:r>
            <a:r>
              <a:rPr lang="lt-LT" sz="1900" b="1" dirty="0">
                <a:ea typeface="Arial" panose="020B0604020202020204" pitchFamily="34" charset="0"/>
              </a:rPr>
              <a:t>~</a:t>
            </a:r>
            <a:r>
              <a:rPr lang="lt-LT" sz="1900" b="1" dirty="0">
                <a:effectLst/>
                <a:ea typeface="Arial" panose="020B0604020202020204" pitchFamily="34" charset="0"/>
              </a:rPr>
              <a:t>160 mln</a:t>
            </a:r>
            <a:r>
              <a:rPr lang="lt-LT" sz="1900" b="1" dirty="0">
                <a:ea typeface="Arial" panose="020B0604020202020204" pitchFamily="34" charset="0"/>
              </a:rPr>
              <a:t>. </a:t>
            </a:r>
            <a:r>
              <a:rPr lang="lt-LT" sz="1900" b="1" dirty="0">
                <a:effectLst/>
                <a:ea typeface="Arial" panose="020B0604020202020204" pitchFamily="34" charset="0"/>
              </a:rPr>
              <a:t>Eur be PVM</a:t>
            </a:r>
            <a:r>
              <a:rPr lang="lt-LT" sz="1900" dirty="0">
                <a:solidFill>
                  <a:srgbClr val="7030A0"/>
                </a:solidFill>
                <a:effectLst/>
                <a:ea typeface="Arial" panose="020B0604020202020204" pitchFamily="34" charset="0"/>
              </a:rPr>
              <a:t>.</a:t>
            </a:r>
          </a:p>
          <a:p>
            <a:pPr algn="just">
              <a:lnSpc>
                <a:spcPct val="122000"/>
              </a:lnSpc>
              <a:buFont typeface="Wingdings" panose="05000000000000000000" pitchFamily="2" charset="2"/>
              <a:buChar char="q"/>
              <a:tabLst>
                <a:tab pos="540385" algn="l"/>
                <a:tab pos="630555" algn="l"/>
              </a:tabLst>
            </a:pPr>
            <a:r>
              <a:rPr lang="lt-LT" sz="1900" b="1" dirty="0"/>
              <a:t>Vertinimo kriterijus </a:t>
            </a:r>
            <a:r>
              <a:rPr lang="lt-LT" sz="1900" dirty="0"/>
              <a:t>– mažiausia kaina;</a:t>
            </a:r>
          </a:p>
          <a:p>
            <a:pPr algn="just">
              <a:lnSpc>
                <a:spcPct val="122000"/>
              </a:lnSpc>
              <a:buFont typeface="Wingdings" panose="05000000000000000000" pitchFamily="2" charset="2"/>
              <a:buChar char="q"/>
              <a:tabLst>
                <a:tab pos="540385" algn="l"/>
                <a:tab pos="630555" algn="l"/>
              </a:tabLst>
            </a:pPr>
            <a:r>
              <a:rPr lang="lt-LT" sz="1900" b="1" dirty="0"/>
              <a:t>Sutarties sudarymo kainodara </a:t>
            </a:r>
            <a:r>
              <a:rPr lang="lt-LT" sz="1900" dirty="0"/>
              <a:t>– fiksuota kaina.</a:t>
            </a:r>
          </a:p>
          <a:p>
            <a:pPr marL="0" indent="0" algn="just">
              <a:buNone/>
            </a:pPr>
            <a:endParaRPr lang="lt-LT" dirty="0"/>
          </a:p>
        </p:txBody>
      </p:sp>
      <p:graphicFrame>
        <p:nvGraphicFramePr>
          <p:cNvPr id="9" name="Lentelė 8">
            <a:extLst>
              <a:ext uri="{FF2B5EF4-FFF2-40B4-BE49-F238E27FC236}">
                <a16:creationId xmlns:a16="http://schemas.microsoft.com/office/drawing/2014/main" id="{F9B05035-AB52-CA5C-C7D4-03EFCD5B666B}"/>
              </a:ext>
            </a:extLst>
          </p:cNvPr>
          <p:cNvGraphicFramePr>
            <a:graphicFrameLocks noGrp="1"/>
          </p:cNvGraphicFramePr>
          <p:nvPr>
            <p:extLst>
              <p:ext uri="{D42A27DB-BD31-4B8C-83A1-F6EECF244321}">
                <p14:modId xmlns:p14="http://schemas.microsoft.com/office/powerpoint/2010/main" val="1530714986"/>
              </p:ext>
            </p:extLst>
          </p:nvPr>
        </p:nvGraphicFramePr>
        <p:xfrm>
          <a:off x="605594" y="1988840"/>
          <a:ext cx="10591044" cy="2245108"/>
        </p:xfrm>
        <a:graphic>
          <a:graphicData uri="http://schemas.openxmlformats.org/drawingml/2006/table">
            <a:tbl>
              <a:tblPr firstRow="1" firstCol="1" bandRow="1">
                <a:tableStyleId>{5C22544A-7EE6-4342-B048-85BDC9FD1C3A}</a:tableStyleId>
              </a:tblPr>
              <a:tblGrid>
                <a:gridCol w="1292045">
                  <a:extLst>
                    <a:ext uri="{9D8B030D-6E8A-4147-A177-3AD203B41FA5}">
                      <a16:colId xmlns:a16="http://schemas.microsoft.com/office/drawing/2014/main" val="3212563045"/>
                    </a:ext>
                  </a:extLst>
                </a:gridCol>
                <a:gridCol w="9298999">
                  <a:extLst>
                    <a:ext uri="{9D8B030D-6E8A-4147-A177-3AD203B41FA5}">
                      <a16:colId xmlns:a16="http://schemas.microsoft.com/office/drawing/2014/main" val="742983421"/>
                    </a:ext>
                  </a:extLst>
                </a:gridCol>
              </a:tblGrid>
              <a:tr h="190500">
                <a:tc>
                  <a:txBody>
                    <a:bodyPr/>
                    <a:lstStyle/>
                    <a:p>
                      <a:pPr algn="ctr">
                        <a:lnSpc>
                          <a:spcPct val="115000"/>
                        </a:lnSpc>
                        <a:buNone/>
                      </a:pPr>
                      <a:r>
                        <a:rPr lang="lt-LT" sz="1200" dirty="0">
                          <a:effectLst/>
                        </a:rPr>
                        <a:t>Pirkimo kategorijos Nr.</a:t>
                      </a:r>
                      <a:endParaRPr lang="lt-LT" sz="1400" dirty="0">
                        <a:effectLst/>
                        <a:latin typeface="Times New Roman" panose="02020603050405020304" pitchFamily="18" charset="0"/>
                        <a:ea typeface="Times New Roman" panose="02020603050405020304" pitchFamily="18" charset="0"/>
                      </a:endParaRPr>
                    </a:p>
                  </a:txBody>
                  <a:tcPr marL="66675" marR="66675" marT="0" marB="0" anchor="ctr"/>
                </a:tc>
                <a:tc>
                  <a:txBody>
                    <a:bodyPr/>
                    <a:lstStyle/>
                    <a:p>
                      <a:pPr algn="ctr">
                        <a:lnSpc>
                          <a:spcPct val="115000"/>
                        </a:lnSpc>
                        <a:buNone/>
                      </a:pPr>
                      <a:r>
                        <a:rPr lang="lt-LT" sz="1200" dirty="0">
                          <a:effectLst/>
                        </a:rPr>
                        <a:t>Kategorijos pavadinimas</a:t>
                      </a:r>
                      <a:endParaRPr lang="lt-LT" sz="1400" dirty="0">
                        <a:effectLst/>
                        <a:latin typeface="Times New Roman" panose="02020603050405020304" pitchFamily="18" charset="0"/>
                        <a:ea typeface="Times New Roman" panose="02020603050405020304" pitchFamily="18" charset="0"/>
                      </a:endParaRPr>
                    </a:p>
                  </a:txBody>
                  <a:tcPr marL="66675" marR="66675" marT="0" marB="0" anchor="ctr"/>
                </a:tc>
                <a:extLst>
                  <a:ext uri="{0D108BD9-81ED-4DB2-BD59-A6C34878D82A}">
                    <a16:rowId xmlns:a16="http://schemas.microsoft.com/office/drawing/2014/main" val="188853271"/>
                  </a:ext>
                </a:extLst>
              </a:tr>
              <a:tr h="436916">
                <a:tc>
                  <a:txBody>
                    <a:bodyPr/>
                    <a:lstStyle/>
                    <a:p>
                      <a:pPr algn="ctr">
                        <a:lnSpc>
                          <a:spcPct val="115000"/>
                        </a:lnSpc>
                        <a:buNone/>
                      </a:pPr>
                      <a:r>
                        <a:rPr lang="lt-LT" sz="1200" dirty="0">
                          <a:effectLst/>
                        </a:rPr>
                        <a:t>1.</a:t>
                      </a:r>
                      <a:endParaRPr lang="lt-LT" sz="1400" dirty="0">
                        <a:effectLst/>
                      </a:endParaRPr>
                    </a:p>
                  </a:txBody>
                  <a:tcPr marL="66675" marR="66675" marT="0" marB="0" anchor="ctr"/>
                </a:tc>
                <a:tc>
                  <a:txBody>
                    <a:bodyPr/>
                    <a:lstStyle/>
                    <a:p>
                      <a:pPr algn="just">
                        <a:lnSpc>
                          <a:spcPct val="115000"/>
                        </a:lnSpc>
                        <a:buNone/>
                      </a:pPr>
                      <a:r>
                        <a:rPr lang="lt-LT" sz="1200" dirty="0">
                          <a:effectLst/>
                        </a:rPr>
                        <a:t>Ypatingųjų negyvenamųjų pastatų ir susijusių inžinerinių statinių rangos darbai su darbo projekto parengimu, parengiant ir naudojant BIM modelius pagal pridedamus reikalavimus; statybos užbaigimo procedūrų atlikimu ir statinių įregistravimo VĮ Registrų centras paslaugų atlikimu, kurių statybos skaičiuojamoji kaina iki 20 000 0000 eurų. </a:t>
                      </a:r>
                      <a:endParaRPr lang="lt-LT" sz="1400" dirty="0">
                        <a:effectLst/>
                        <a:latin typeface="Times New Roman" panose="02020603050405020304" pitchFamily="18" charset="0"/>
                        <a:ea typeface="Times New Roman" panose="02020603050405020304" pitchFamily="18" charset="0"/>
                      </a:endParaRPr>
                    </a:p>
                  </a:txBody>
                  <a:tcPr marL="66675" marR="66675" marT="0" marB="0" anchor="b"/>
                </a:tc>
                <a:extLst>
                  <a:ext uri="{0D108BD9-81ED-4DB2-BD59-A6C34878D82A}">
                    <a16:rowId xmlns:a16="http://schemas.microsoft.com/office/drawing/2014/main" val="2066445101"/>
                  </a:ext>
                </a:extLst>
              </a:tr>
              <a:tr h="190500">
                <a:tc>
                  <a:txBody>
                    <a:bodyPr/>
                    <a:lstStyle/>
                    <a:p>
                      <a:pPr algn="ctr">
                        <a:lnSpc>
                          <a:spcPct val="115000"/>
                        </a:lnSpc>
                        <a:buNone/>
                      </a:pPr>
                      <a:r>
                        <a:rPr lang="lt-LT" sz="1200" dirty="0">
                          <a:effectLst/>
                        </a:rPr>
                        <a:t>2.</a:t>
                      </a:r>
                      <a:endParaRPr lang="lt-LT" sz="1400" dirty="0">
                        <a:effectLst/>
                      </a:endParaRPr>
                    </a:p>
                  </a:txBody>
                  <a:tcPr marL="66675" marR="66675" marT="0" marB="0" anchor="ctr"/>
                </a:tc>
                <a:tc>
                  <a:txBody>
                    <a:bodyPr/>
                    <a:lstStyle/>
                    <a:p>
                      <a:pPr algn="just">
                        <a:lnSpc>
                          <a:spcPct val="115000"/>
                        </a:lnSpc>
                        <a:buNone/>
                      </a:pPr>
                      <a:r>
                        <a:rPr lang="lt-LT" sz="1200" dirty="0">
                          <a:effectLst/>
                        </a:rPr>
                        <a:t>Ypatingųjų negyvenamųjų pastatų ir susijusių inžinerinių statinių rangos darbai su darbo projekto parengimu, parengiant ir naudojant BIM modelius pagal pridedamus reikalavimus; statybos užbaigimo procedūrų atlikimu ir statinių įregistravimo VĮ Registrų centras paslaugų atlikimu, kurių statybos skaičiuojamoji kaina nuo 20 000 000 eurų. </a:t>
                      </a:r>
                      <a:endParaRPr lang="lt-LT" sz="1400" dirty="0">
                        <a:effectLst/>
                        <a:latin typeface="Times New Roman" panose="02020603050405020304" pitchFamily="18" charset="0"/>
                        <a:ea typeface="Times New Roman" panose="02020603050405020304" pitchFamily="18" charset="0"/>
                      </a:endParaRPr>
                    </a:p>
                  </a:txBody>
                  <a:tcPr marL="66675" marR="66675" marT="0" marB="0" anchor="b"/>
                </a:tc>
                <a:extLst>
                  <a:ext uri="{0D108BD9-81ED-4DB2-BD59-A6C34878D82A}">
                    <a16:rowId xmlns:a16="http://schemas.microsoft.com/office/drawing/2014/main" val="2951145152"/>
                  </a:ext>
                </a:extLst>
              </a:tr>
              <a:tr h="190500">
                <a:tc>
                  <a:txBody>
                    <a:bodyPr/>
                    <a:lstStyle/>
                    <a:p>
                      <a:pPr algn="ctr">
                        <a:lnSpc>
                          <a:spcPct val="115000"/>
                        </a:lnSpc>
                        <a:buNone/>
                      </a:pPr>
                      <a:r>
                        <a:rPr lang="lt-LT" sz="1200" dirty="0">
                          <a:effectLst/>
                        </a:rPr>
                        <a:t>3.</a:t>
                      </a:r>
                      <a:endParaRPr lang="lt-LT" sz="1400" dirty="0">
                        <a:effectLst/>
                      </a:endParaRPr>
                    </a:p>
                  </a:txBody>
                  <a:tcPr marL="66675" marR="66675" marT="0" marB="0" anchor="ctr"/>
                </a:tc>
                <a:tc>
                  <a:txBody>
                    <a:bodyPr/>
                    <a:lstStyle/>
                    <a:p>
                      <a:pPr algn="just">
                        <a:lnSpc>
                          <a:spcPct val="115000"/>
                        </a:lnSpc>
                        <a:buNone/>
                      </a:pPr>
                      <a:r>
                        <a:rPr lang="lt-LT" sz="1200" dirty="0">
                          <a:effectLst/>
                        </a:rPr>
                        <a:t>Ypatingųjų negyvenamųjų pastatų ir susijusių inžinerinių statinių rangos darbai pagal Užsakovo pateiktą techninį darbo projektą (TDP), parengiant ir naudojant BIM modelius pagal pridedamus reikalavimus; statybos užbaigimo procedūrų atlikimu ir statinių įregistravimo VĮ Registrų centras paslaugų atlikimu.</a:t>
                      </a:r>
                      <a:endParaRPr lang="lt-LT" sz="1400" dirty="0">
                        <a:effectLst/>
                        <a:latin typeface="Times New Roman" panose="02020603050405020304" pitchFamily="18" charset="0"/>
                        <a:ea typeface="Times New Roman" panose="02020603050405020304" pitchFamily="18" charset="0"/>
                      </a:endParaRPr>
                    </a:p>
                  </a:txBody>
                  <a:tcPr marL="66675" marR="66675" marT="0" marB="0" anchor="b"/>
                </a:tc>
                <a:extLst>
                  <a:ext uri="{0D108BD9-81ED-4DB2-BD59-A6C34878D82A}">
                    <a16:rowId xmlns:a16="http://schemas.microsoft.com/office/drawing/2014/main" val="3507311729"/>
                  </a:ext>
                </a:extLst>
              </a:tr>
            </a:tbl>
          </a:graphicData>
        </a:graphic>
      </p:graphicFrame>
    </p:spTree>
    <p:extLst>
      <p:ext uri="{BB962C8B-B14F-4D97-AF65-F5344CB8AC3E}">
        <p14:creationId xmlns:p14="http://schemas.microsoft.com/office/powerpoint/2010/main" val="706616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7DB3A60-BDE4-373D-36F2-D38C641DBFDF}"/>
              </a:ext>
            </a:extLst>
          </p:cNvPr>
          <p:cNvSpPr>
            <a:spLocks noGrp="1"/>
          </p:cNvSpPr>
          <p:nvPr>
            <p:ph type="title"/>
          </p:nvPr>
        </p:nvSpPr>
        <p:spPr/>
        <p:txBody>
          <a:bodyPr>
            <a:normAutofit/>
          </a:bodyPr>
          <a:lstStyle/>
          <a:p>
            <a:r>
              <a:rPr lang="lt-LT" sz="2400" b="1" dirty="0">
                <a:solidFill>
                  <a:srgbClr val="000000"/>
                </a:solidFill>
                <a:latin typeface="Clash Display Semibold (Headings)"/>
              </a:rPr>
              <a:t>DINAMINĖS</a:t>
            </a:r>
            <a:r>
              <a:rPr lang="lt-LT" sz="2400" b="1" dirty="0">
                <a:solidFill>
                  <a:srgbClr val="000000"/>
                </a:solidFill>
                <a:effectLst/>
                <a:latin typeface="Clash Display Semibold (Headings)"/>
                <a:ea typeface="Times New Roman" panose="02020603050405020304" pitchFamily="18" charset="0"/>
                <a:cs typeface="Aptos" panose="020B0004020202020204" pitchFamily="34" charset="0"/>
              </a:rPr>
              <a:t> PIRKIMŲ SISTEMOS (DPS) APIMTIS (2)</a:t>
            </a:r>
            <a:endParaRPr lang="lt-LT" sz="2400" dirty="0">
              <a:latin typeface="Clash Display Semibold (Headings)"/>
            </a:endParaRPr>
          </a:p>
        </p:txBody>
      </p:sp>
      <p:sp>
        <p:nvSpPr>
          <p:cNvPr id="3" name="Turinio vietos rezervavimo ženklas 2">
            <a:extLst>
              <a:ext uri="{FF2B5EF4-FFF2-40B4-BE49-F238E27FC236}">
                <a16:creationId xmlns:a16="http://schemas.microsoft.com/office/drawing/2014/main" id="{BD5119A4-A4B3-A5B0-9367-ABBD1454B7F0}"/>
              </a:ext>
            </a:extLst>
          </p:cNvPr>
          <p:cNvSpPr>
            <a:spLocks noGrp="1"/>
          </p:cNvSpPr>
          <p:nvPr>
            <p:ph idx="1"/>
          </p:nvPr>
        </p:nvSpPr>
        <p:spPr>
          <a:xfrm>
            <a:off x="576263" y="1268760"/>
            <a:ext cx="10620372" cy="4483100"/>
          </a:xfrm>
        </p:spPr>
        <p:txBody>
          <a:bodyPr/>
          <a:lstStyle/>
          <a:p>
            <a:r>
              <a:rPr lang="lt-LT" sz="1800" b="1" dirty="0">
                <a:effectLst/>
                <a:latin typeface="Arial" panose="020B0604020202020204" pitchFamily="34" charset="0"/>
              </a:rPr>
              <a:t>Planuojamų statyti objektų sąrašas </a:t>
            </a:r>
            <a:endParaRPr lang="lt-LT" sz="1800" b="1" dirty="0">
              <a:effectLst/>
              <a:latin typeface="Times New Roman" panose="02020603050405020304" pitchFamily="18" charset="0"/>
            </a:endParaRPr>
          </a:p>
          <a:p>
            <a:pPr marL="0" indent="0">
              <a:buNone/>
            </a:pPr>
            <a:endParaRPr lang="lt-LT" dirty="0"/>
          </a:p>
        </p:txBody>
      </p:sp>
      <p:sp>
        <p:nvSpPr>
          <p:cNvPr id="4" name="Datos vietos rezervavimo ženklas 3">
            <a:extLst>
              <a:ext uri="{FF2B5EF4-FFF2-40B4-BE49-F238E27FC236}">
                <a16:creationId xmlns:a16="http://schemas.microsoft.com/office/drawing/2014/main" id="{AF34A7E9-2E53-F6D1-C4E5-06C6B795EEDE}"/>
              </a:ext>
            </a:extLst>
          </p:cNvPr>
          <p:cNvSpPr>
            <a:spLocks noGrp="1"/>
          </p:cNvSpPr>
          <p:nvPr>
            <p:ph type="dt" sz="half" idx="10"/>
          </p:nvPr>
        </p:nvSpPr>
        <p:spPr/>
        <p:txBody>
          <a:bodyPr/>
          <a:lstStyle/>
          <a:p>
            <a:r>
              <a:rPr lang="en-US" dirty="0"/>
              <a:t>202</a:t>
            </a:r>
            <a:r>
              <a:rPr lang="lt-LT" dirty="0"/>
              <a:t>5</a:t>
            </a:r>
            <a:r>
              <a:rPr lang="en-US" dirty="0"/>
              <a:t>-</a:t>
            </a:r>
            <a:r>
              <a:rPr lang="lt-LT" dirty="0"/>
              <a:t>04</a:t>
            </a:r>
            <a:r>
              <a:rPr lang="en-US" dirty="0"/>
              <a:t>-</a:t>
            </a:r>
            <a:r>
              <a:rPr lang="lt-LT" dirty="0"/>
              <a:t>02</a:t>
            </a:r>
            <a:endParaRPr lang="en-LT" dirty="0"/>
          </a:p>
        </p:txBody>
      </p:sp>
      <p:sp>
        <p:nvSpPr>
          <p:cNvPr id="5" name="Poraštės vietos rezervavimo ženklas 4">
            <a:extLst>
              <a:ext uri="{FF2B5EF4-FFF2-40B4-BE49-F238E27FC236}">
                <a16:creationId xmlns:a16="http://schemas.microsoft.com/office/drawing/2014/main" id="{B76499EF-9092-1E55-84CB-8AC6B575D42A}"/>
              </a:ext>
            </a:extLst>
          </p:cNvPr>
          <p:cNvSpPr>
            <a:spLocks noGrp="1"/>
          </p:cNvSpPr>
          <p:nvPr>
            <p:ph type="ftr" sz="quarter" idx="11"/>
          </p:nvPr>
        </p:nvSpPr>
        <p:spPr/>
        <p:txBody>
          <a:bodyPr/>
          <a:lstStyle/>
          <a:p>
            <a:r>
              <a:rPr lang="en-GB"/>
              <a:t>VILNIAUS VYSTYMO KOMPANIJA</a:t>
            </a:r>
            <a:endParaRPr lang="en-LT"/>
          </a:p>
        </p:txBody>
      </p:sp>
      <p:sp>
        <p:nvSpPr>
          <p:cNvPr id="6" name="Skaidrės numerio vietos rezervavimo ženklas 5">
            <a:extLst>
              <a:ext uri="{FF2B5EF4-FFF2-40B4-BE49-F238E27FC236}">
                <a16:creationId xmlns:a16="http://schemas.microsoft.com/office/drawing/2014/main" id="{9FAB354A-A991-7E30-88DE-BB553F425F61}"/>
              </a:ext>
            </a:extLst>
          </p:cNvPr>
          <p:cNvSpPr>
            <a:spLocks noGrp="1"/>
          </p:cNvSpPr>
          <p:nvPr>
            <p:ph type="sldNum" sz="quarter" idx="12"/>
          </p:nvPr>
        </p:nvSpPr>
        <p:spPr/>
        <p:txBody>
          <a:bodyPr/>
          <a:lstStyle/>
          <a:p>
            <a:fld id="{96A2724C-3255-754F-837D-4B9E719020A6}" type="slidenum">
              <a:rPr lang="en-LT" smtClean="0"/>
              <a:t>8</a:t>
            </a:fld>
            <a:endParaRPr lang="en-LT"/>
          </a:p>
        </p:txBody>
      </p:sp>
      <p:graphicFrame>
        <p:nvGraphicFramePr>
          <p:cNvPr id="7" name="Lentelė 6">
            <a:extLst>
              <a:ext uri="{FF2B5EF4-FFF2-40B4-BE49-F238E27FC236}">
                <a16:creationId xmlns:a16="http://schemas.microsoft.com/office/drawing/2014/main" id="{430234DD-6364-E846-2CAA-50C2F401F1FB}"/>
              </a:ext>
            </a:extLst>
          </p:cNvPr>
          <p:cNvGraphicFramePr>
            <a:graphicFrameLocks noGrp="1"/>
          </p:cNvGraphicFramePr>
          <p:nvPr>
            <p:extLst>
              <p:ext uri="{D42A27DB-BD31-4B8C-83A1-F6EECF244321}">
                <p14:modId xmlns:p14="http://schemas.microsoft.com/office/powerpoint/2010/main" val="4256326212"/>
              </p:ext>
            </p:extLst>
          </p:nvPr>
        </p:nvGraphicFramePr>
        <p:xfrm>
          <a:off x="623392" y="1705052"/>
          <a:ext cx="10767313" cy="4346340"/>
        </p:xfrm>
        <a:graphic>
          <a:graphicData uri="http://schemas.openxmlformats.org/drawingml/2006/table">
            <a:tbl>
              <a:tblPr firstRow="1" firstCol="1">
                <a:tableStyleId>{5C22544A-7EE6-4342-B048-85BDC9FD1C3A}</a:tableStyleId>
              </a:tblPr>
              <a:tblGrid>
                <a:gridCol w="803274">
                  <a:extLst>
                    <a:ext uri="{9D8B030D-6E8A-4147-A177-3AD203B41FA5}">
                      <a16:colId xmlns:a16="http://schemas.microsoft.com/office/drawing/2014/main" val="504614461"/>
                    </a:ext>
                  </a:extLst>
                </a:gridCol>
                <a:gridCol w="2785830">
                  <a:extLst>
                    <a:ext uri="{9D8B030D-6E8A-4147-A177-3AD203B41FA5}">
                      <a16:colId xmlns:a16="http://schemas.microsoft.com/office/drawing/2014/main" val="1079159567"/>
                    </a:ext>
                  </a:extLst>
                </a:gridCol>
                <a:gridCol w="2455401">
                  <a:extLst>
                    <a:ext uri="{9D8B030D-6E8A-4147-A177-3AD203B41FA5}">
                      <a16:colId xmlns:a16="http://schemas.microsoft.com/office/drawing/2014/main" val="3723576537"/>
                    </a:ext>
                  </a:extLst>
                </a:gridCol>
                <a:gridCol w="984157">
                  <a:extLst>
                    <a:ext uri="{9D8B030D-6E8A-4147-A177-3AD203B41FA5}">
                      <a16:colId xmlns:a16="http://schemas.microsoft.com/office/drawing/2014/main" val="1439441158"/>
                    </a:ext>
                  </a:extLst>
                </a:gridCol>
                <a:gridCol w="1196368">
                  <a:extLst>
                    <a:ext uri="{9D8B030D-6E8A-4147-A177-3AD203B41FA5}">
                      <a16:colId xmlns:a16="http://schemas.microsoft.com/office/drawing/2014/main" val="2874306473"/>
                    </a:ext>
                  </a:extLst>
                </a:gridCol>
                <a:gridCol w="2542283">
                  <a:extLst>
                    <a:ext uri="{9D8B030D-6E8A-4147-A177-3AD203B41FA5}">
                      <a16:colId xmlns:a16="http://schemas.microsoft.com/office/drawing/2014/main" val="2580355862"/>
                    </a:ext>
                  </a:extLst>
                </a:gridCol>
              </a:tblGrid>
              <a:tr h="519432">
                <a:tc>
                  <a:txBody>
                    <a:bodyPr/>
                    <a:lstStyle/>
                    <a:p>
                      <a:pPr algn="ctr">
                        <a:lnSpc>
                          <a:spcPct val="115000"/>
                        </a:lnSpc>
                        <a:buNone/>
                      </a:pPr>
                      <a:r>
                        <a:rPr lang="lt-LT" sz="1100" dirty="0">
                          <a:effectLst/>
                        </a:rPr>
                        <a:t>Eil. Nr.</a:t>
                      </a:r>
                      <a:endParaRPr lang="lt-LT" sz="1100" dirty="0">
                        <a:effectLst/>
                        <a:latin typeface="Times New Roman" panose="02020603050405020304" pitchFamily="18" charset="0"/>
                        <a:ea typeface="Times New Roman" panose="02020603050405020304" pitchFamily="18" charset="0"/>
                      </a:endParaRPr>
                    </a:p>
                  </a:txBody>
                  <a:tcPr marL="44166" marR="44166" marT="0" marB="0" anchor="ctr"/>
                </a:tc>
                <a:tc>
                  <a:txBody>
                    <a:bodyPr/>
                    <a:lstStyle/>
                    <a:p>
                      <a:pPr algn="ctr">
                        <a:lnSpc>
                          <a:spcPct val="115000"/>
                        </a:lnSpc>
                        <a:buNone/>
                      </a:pPr>
                      <a:r>
                        <a:rPr lang="lt-LT" sz="1100" dirty="0">
                          <a:effectLst/>
                        </a:rPr>
                        <a:t>Projektas</a:t>
                      </a:r>
                      <a:endParaRPr lang="lt-LT" sz="1100" dirty="0">
                        <a:effectLst/>
                        <a:latin typeface="Times New Roman" panose="02020603050405020304" pitchFamily="18" charset="0"/>
                        <a:ea typeface="Times New Roman" panose="02020603050405020304" pitchFamily="18" charset="0"/>
                      </a:endParaRPr>
                    </a:p>
                  </a:txBody>
                  <a:tcPr marL="44166" marR="44166" marT="0" marB="0" anchor="ctr"/>
                </a:tc>
                <a:tc>
                  <a:txBody>
                    <a:bodyPr/>
                    <a:lstStyle/>
                    <a:p>
                      <a:pPr algn="ctr">
                        <a:lnSpc>
                          <a:spcPct val="115000"/>
                        </a:lnSpc>
                        <a:buNone/>
                      </a:pPr>
                      <a:r>
                        <a:rPr lang="lt-LT" sz="1100" dirty="0">
                          <a:effectLst/>
                        </a:rPr>
                        <a:t>Pirkimui pateikiama projekto stadija</a:t>
                      </a:r>
                      <a:endParaRPr lang="lt-LT" sz="1100" dirty="0">
                        <a:effectLst/>
                        <a:latin typeface="Times New Roman" panose="02020603050405020304" pitchFamily="18" charset="0"/>
                        <a:ea typeface="Times New Roman" panose="02020603050405020304" pitchFamily="18" charset="0"/>
                      </a:endParaRPr>
                    </a:p>
                  </a:txBody>
                  <a:tcPr marL="44166" marR="44166" marT="0" marB="0" anchor="ctr"/>
                </a:tc>
                <a:tc>
                  <a:txBody>
                    <a:bodyPr/>
                    <a:lstStyle/>
                    <a:p>
                      <a:pPr algn="ctr">
                        <a:lnSpc>
                          <a:spcPct val="115000"/>
                        </a:lnSpc>
                        <a:buNone/>
                      </a:pPr>
                      <a:r>
                        <a:rPr lang="lt-LT" sz="1100">
                          <a:effectLst/>
                        </a:rPr>
                        <a:t>Preliminarus plotas, m²</a:t>
                      </a:r>
                      <a:endParaRPr lang="lt-LT" sz="1100">
                        <a:effectLst/>
                        <a:latin typeface="Times New Roman" panose="02020603050405020304" pitchFamily="18" charset="0"/>
                        <a:ea typeface="Times New Roman" panose="02020603050405020304" pitchFamily="18" charset="0"/>
                      </a:endParaRPr>
                    </a:p>
                  </a:txBody>
                  <a:tcPr marL="44166" marR="44166" marT="0" marB="0" anchor="ctr"/>
                </a:tc>
                <a:tc>
                  <a:txBody>
                    <a:bodyPr/>
                    <a:lstStyle/>
                    <a:p>
                      <a:pPr algn="ctr">
                        <a:lnSpc>
                          <a:spcPct val="115000"/>
                        </a:lnSpc>
                        <a:buNone/>
                      </a:pPr>
                      <a:r>
                        <a:rPr lang="lt-LT" sz="1100">
                          <a:effectLst/>
                        </a:rPr>
                        <a:t>Pirkimo kategorija</a:t>
                      </a:r>
                      <a:endParaRPr lang="lt-LT" sz="1100">
                        <a:effectLst/>
                        <a:latin typeface="Times New Roman" panose="02020603050405020304" pitchFamily="18" charset="0"/>
                        <a:ea typeface="Times New Roman" panose="02020603050405020304" pitchFamily="18" charset="0"/>
                      </a:endParaRPr>
                    </a:p>
                  </a:txBody>
                  <a:tcPr marL="44166" marR="44166" marT="0" marB="0" anchor="ctr"/>
                </a:tc>
                <a:tc>
                  <a:txBody>
                    <a:bodyPr/>
                    <a:lstStyle/>
                    <a:p>
                      <a:pPr algn="ctr">
                        <a:lnSpc>
                          <a:spcPct val="115000"/>
                        </a:lnSpc>
                        <a:buNone/>
                      </a:pPr>
                      <a:r>
                        <a:rPr lang="lt-LT" sz="1100" dirty="0">
                          <a:effectLst/>
                        </a:rPr>
                        <a:t>Planuojama preliminari pirkimo paskelbimo data</a:t>
                      </a:r>
                    </a:p>
                    <a:p>
                      <a:pPr algn="ctr">
                        <a:lnSpc>
                          <a:spcPct val="115000"/>
                        </a:lnSpc>
                        <a:buNone/>
                      </a:pPr>
                      <a:r>
                        <a:rPr lang="lt-LT" sz="1100" dirty="0">
                          <a:effectLst/>
                        </a:rPr>
                        <a:t> </a:t>
                      </a:r>
                      <a:endParaRPr lang="lt-LT" sz="1100" dirty="0">
                        <a:effectLst/>
                        <a:latin typeface="Times New Roman" panose="02020603050405020304" pitchFamily="18" charset="0"/>
                        <a:ea typeface="Times New Roman" panose="02020603050405020304" pitchFamily="18" charset="0"/>
                      </a:endParaRPr>
                    </a:p>
                  </a:txBody>
                  <a:tcPr marL="44166" marR="44166" marT="0" marB="0" anchor="ctr"/>
                </a:tc>
                <a:extLst>
                  <a:ext uri="{0D108BD9-81ED-4DB2-BD59-A6C34878D82A}">
                    <a16:rowId xmlns:a16="http://schemas.microsoft.com/office/drawing/2014/main" val="4161087519"/>
                  </a:ext>
                </a:extLst>
              </a:tr>
              <a:tr h="341481">
                <a:tc>
                  <a:txBody>
                    <a:bodyPr/>
                    <a:lstStyle/>
                    <a:p>
                      <a:pPr algn="ctr">
                        <a:lnSpc>
                          <a:spcPct val="115000"/>
                        </a:lnSpc>
                        <a:buNone/>
                      </a:pPr>
                      <a:r>
                        <a:rPr lang="lt-LT" sz="1100" dirty="0">
                          <a:effectLst/>
                        </a:rPr>
                        <a:t>1.</a:t>
                      </a:r>
                      <a:endParaRPr lang="lt-LT" sz="1100" dirty="0">
                        <a:effectLst/>
                        <a:latin typeface="Times New Roman" panose="02020603050405020304" pitchFamily="18" charset="0"/>
                        <a:ea typeface="Times New Roman" panose="02020603050405020304" pitchFamily="18" charset="0"/>
                      </a:endParaRPr>
                    </a:p>
                  </a:txBody>
                  <a:tcPr marL="44166" marR="44166" marT="0" marB="0" anchor="ctr"/>
                </a:tc>
                <a:tc>
                  <a:txBody>
                    <a:bodyPr/>
                    <a:lstStyle/>
                    <a:p>
                      <a:pPr>
                        <a:lnSpc>
                          <a:spcPct val="115000"/>
                        </a:lnSpc>
                        <a:buNone/>
                      </a:pPr>
                      <a:r>
                        <a:rPr lang="lt-LT" sz="1100" dirty="0">
                          <a:effectLst/>
                        </a:rPr>
                        <a:t>Mokslo paskirties pastato (gimnazijos), </a:t>
                      </a:r>
                    </a:p>
                    <a:p>
                      <a:pPr>
                        <a:lnSpc>
                          <a:spcPct val="115000"/>
                        </a:lnSpc>
                        <a:buNone/>
                      </a:pPr>
                      <a:r>
                        <a:rPr lang="lt-LT" sz="1100" dirty="0">
                          <a:effectLst/>
                        </a:rPr>
                        <a:t>M. Marcinkevičiaus g. 72</a:t>
                      </a:r>
                      <a:r>
                        <a:rPr lang="en-US" sz="1100" dirty="0">
                          <a:effectLst/>
                        </a:rPr>
                        <a:t>*</a:t>
                      </a:r>
                      <a:endParaRPr lang="lt-LT" sz="1100" dirty="0">
                        <a:effectLst/>
                        <a:latin typeface="Times New Roman" panose="02020603050405020304" pitchFamily="18" charset="0"/>
                        <a:ea typeface="Times New Roman" panose="02020603050405020304" pitchFamily="18" charset="0"/>
                      </a:endParaRPr>
                    </a:p>
                  </a:txBody>
                  <a:tcPr marL="44166" marR="44166" marT="0" marB="0"/>
                </a:tc>
                <a:tc>
                  <a:txBody>
                    <a:bodyPr/>
                    <a:lstStyle/>
                    <a:p>
                      <a:pPr algn="ctr">
                        <a:lnSpc>
                          <a:spcPct val="115000"/>
                        </a:lnSpc>
                        <a:buNone/>
                      </a:pPr>
                      <a:r>
                        <a:rPr lang="lt-LT" sz="1100" dirty="0">
                          <a:effectLst/>
                        </a:rPr>
                        <a:t>Techninis projektas</a:t>
                      </a:r>
                      <a:endParaRPr lang="lt-LT" sz="1100" dirty="0">
                        <a:effectLst/>
                        <a:latin typeface="Times New Roman" panose="02020603050405020304" pitchFamily="18" charset="0"/>
                        <a:ea typeface="Times New Roman" panose="02020603050405020304" pitchFamily="18" charset="0"/>
                      </a:endParaRPr>
                    </a:p>
                  </a:txBody>
                  <a:tcPr marL="44166" marR="44166" marT="0" marB="0"/>
                </a:tc>
                <a:tc>
                  <a:txBody>
                    <a:bodyPr/>
                    <a:lstStyle/>
                    <a:p>
                      <a:pPr algn="ctr">
                        <a:lnSpc>
                          <a:spcPct val="115000"/>
                        </a:lnSpc>
                        <a:buNone/>
                      </a:pPr>
                      <a:r>
                        <a:rPr lang="lt-LT" sz="1100">
                          <a:effectLst/>
                        </a:rPr>
                        <a:t>8 857</a:t>
                      </a:r>
                      <a:endParaRPr lang="lt-LT" sz="1100">
                        <a:effectLst/>
                        <a:latin typeface="Times New Roman" panose="02020603050405020304" pitchFamily="18" charset="0"/>
                        <a:ea typeface="Times New Roman" panose="02020603050405020304" pitchFamily="18" charset="0"/>
                      </a:endParaRPr>
                    </a:p>
                  </a:txBody>
                  <a:tcPr marL="44166" marR="44166" marT="0" marB="0"/>
                </a:tc>
                <a:tc>
                  <a:txBody>
                    <a:bodyPr/>
                    <a:lstStyle/>
                    <a:p>
                      <a:pPr algn="ctr">
                        <a:lnSpc>
                          <a:spcPct val="115000"/>
                        </a:lnSpc>
                        <a:buNone/>
                      </a:pPr>
                      <a:r>
                        <a:rPr lang="lt-LT" sz="1100">
                          <a:effectLst/>
                        </a:rPr>
                        <a:t>2</a:t>
                      </a:r>
                      <a:endParaRPr lang="lt-LT" sz="1100">
                        <a:effectLst/>
                        <a:latin typeface="Times New Roman" panose="02020603050405020304" pitchFamily="18" charset="0"/>
                        <a:ea typeface="Times New Roman" panose="02020603050405020304" pitchFamily="18" charset="0"/>
                      </a:endParaRPr>
                    </a:p>
                  </a:txBody>
                  <a:tcPr marL="44166" marR="44166" marT="0" marB="0"/>
                </a:tc>
                <a:tc>
                  <a:txBody>
                    <a:bodyPr/>
                    <a:lstStyle/>
                    <a:p>
                      <a:pPr algn="ctr">
                        <a:lnSpc>
                          <a:spcPct val="115000"/>
                        </a:lnSpc>
                        <a:buNone/>
                      </a:pPr>
                      <a:r>
                        <a:rPr lang="lt-LT" sz="1100" dirty="0">
                          <a:effectLst/>
                        </a:rPr>
                        <a:t>2025</a:t>
                      </a:r>
                      <a:br>
                        <a:rPr lang="lt-LT" sz="1100" dirty="0">
                          <a:effectLst/>
                        </a:rPr>
                      </a:br>
                      <a:r>
                        <a:rPr lang="lt-LT" sz="1100" dirty="0">
                          <a:effectLst/>
                        </a:rPr>
                        <a:t> I</a:t>
                      </a:r>
                      <a:r>
                        <a:rPr lang="en-US" sz="1100" dirty="0">
                          <a:effectLst/>
                        </a:rPr>
                        <a:t>II</a:t>
                      </a:r>
                      <a:r>
                        <a:rPr lang="lt-LT" sz="1100" dirty="0">
                          <a:effectLst/>
                        </a:rPr>
                        <a:t> ketvirtis</a:t>
                      </a:r>
                      <a:endParaRPr lang="lt-LT" sz="1100" dirty="0">
                        <a:effectLst/>
                        <a:latin typeface="Times New Roman" panose="02020603050405020304" pitchFamily="18" charset="0"/>
                        <a:ea typeface="Times New Roman" panose="02020603050405020304" pitchFamily="18" charset="0"/>
                      </a:endParaRPr>
                    </a:p>
                  </a:txBody>
                  <a:tcPr marL="44166" marR="44166" marT="0" marB="0"/>
                </a:tc>
                <a:extLst>
                  <a:ext uri="{0D108BD9-81ED-4DB2-BD59-A6C34878D82A}">
                    <a16:rowId xmlns:a16="http://schemas.microsoft.com/office/drawing/2014/main" val="960073407"/>
                  </a:ext>
                </a:extLst>
              </a:tr>
              <a:tr h="341481">
                <a:tc>
                  <a:txBody>
                    <a:bodyPr/>
                    <a:lstStyle/>
                    <a:p>
                      <a:pPr algn="ctr">
                        <a:lnSpc>
                          <a:spcPct val="115000"/>
                        </a:lnSpc>
                        <a:buNone/>
                      </a:pPr>
                      <a:r>
                        <a:rPr lang="lt-LT" sz="1100" dirty="0">
                          <a:effectLst/>
                        </a:rPr>
                        <a:t>2.</a:t>
                      </a:r>
                      <a:endParaRPr lang="lt-LT" sz="1100" dirty="0">
                        <a:effectLst/>
                        <a:latin typeface="Times New Roman" panose="02020603050405020304" pitchFamily="18" charset="0"/>
                        <a:ea typeface="Times New Roman" panose="02020603050405020304" pitchFamily="18" charset="0"/>
                      </a:endParaRPr>
                    </a:p>
                  </a:txBody>
                  <a:tcPr marL="44166" marR="44166" marT="0" marB="0" anchor="ctr"/>
                </a:tc>
                <a:tc>
                  <a:txBody>
                    <a:bodyPr/>
                    <a:lstStyle/>
                    <a:p>
                      <a:pPr>
                        <a:lnSpc>
                          <a:spcPct val="115000"/>
                        </a:lnSpc>
                        <a:buNone/>
                      </a:pPr>
                      <a:r>
                        <a:rPr lang="lt-LT" sz="1100">
                          <a:effectLst/>
                        </a:rPr>
                        <a:t>Mokslo paskirties pastato (progimnazijos), Pavilnionių g. 25 </a:t>
                      </a:r>
                      <a:endParaRPr lang="lt-LT" sz="1100">
                        <a:effectLst/>
                        <a:latin typeface="Times New Roman" panose="02020603050405020304" pitchFamily="18" charset="0"/>
                        <a:ea typeface="Times New Roman" panose="02020603050405020304" pitchFamily="18" charset="0"/>
                      </a:endParaRPr>
                    </a:p>
                  </a:txBody>
                  <a:tcPr marL="44166" marR="44166" marT="0" marB="0"/>
                </a:tc>
                <a:tc>
                  <a:txBody>
                    <a:bodyPr/>
                    <a:lstStyle/>
                    <a:p>
                      <a:pPr algn="ctr">
                        <a:lnSpc>
                          <a:spcPct val="115000"/>
                        </a:lnSpc>
                        <a:buNone/>
                      </a:pPr>
                      <a:r>
                        <a:rPr lang="lt-LT" sz="1100" dirty="0">
                          <a:effectLst/>
                        </a:rPr>
                        <a:t>Techninis projektas</a:t>
                      </a:r>
                      <a:endParaRPr lang="lt-LT" sz="1100" dirty="0">
                        <a:effectLst/>
                        <a:latin typeface="Times New Roman" panose="02020603050405020304" pitchFamily="18" charset="0"/>
                        <a:ea typeface="Times New Roman" panose="02020603050405020304" pitchFamily="18" charset="0"/>
                      </a:endParaRPr>
                    </a:p>
                  </a:txBody>
                  <a:tcPr marL="44166" marR="44166" marT="0" marB="0"/>
                </a:tc>
                <a:tc>
                  <a:txBody>
                    <a:bodyPr/>
                    <a:lstStyle/>
                    <a:p>
                      <a:pPr algn="ctr">
                        <a:lnSpc>
                          <a:spcPct val="115000"/>
                        </a:lnSpc>
                        <a:buNone/>
                      </a:pPr>
                      <a:r>
                        <a:rPr lang="lt-LT" sz="1100" dirty="0">
                          <a:effectLst/>
                        </a:rPr>
                        <a:t>13 257</a:t>
                      </a:r>
                      <a:endParaRPr lang="lt-LT" sz="1100" dirty="0">
                        <a:effectLst/>
                        <a:latin typeface="Times New Roman" panose="02020603050405020304" pitchFamily="18" charset="0"/>
                        <a:ea typeface="Times New Roman" panose="02020603050405020304" pitchFamily="18" charset="0"/>
                      </a:endParaRPr>
                    </a:p>
                  </a:txBody>
                  <a:tcPr marL="44166" marR="44166" marT="0" marB="0"/>
                </a:tc>
                <a:tc>
                  <a:txBody>
                    <a:bodyPr/>
                    <a:lstStyle/>
                    <a:p>
                      <a:pPr algn="ctr">
                        <a:lnSpc>
                          <a:spcPct val="115000"/>
                        </a:lnSpc>
                        <a:buNone/>
                      </a:pPr>
                      <a:r>
                        <a:rPr lang="lt-LT" sz="1100">
                          <a:effectLst/>
                        </a:rPr>
                        <a:t>2</a:t>
                      </a:r>
                      <a:endParaRPr lang="lt-LT" sz="1100">
                        <a:effectLst/>
                        <a:latin typeface="Times New Roman" panose="02020603050405020304" pitchFamily="18" charset="0"/>
                        <a:ea typeface="Times New Roman" panose="02020603050405020304" pitchFamily="18" charset="0"/>
                      </a:endParaRPr>
                    </a:p>
                  </a:txBody>
                  <a:tcPr marL="44166" marR="44166" marT="0" marB="0"/>
                </a:tc>
                <a:tc>
                  <a:txBody>
                    <a:bodyPr/>
                    <a:lstStyle/>
                    <a:p>
                      <a:pPr algn="ctr">
                        <a:lnSpc>
                          <a:spcPct val="115000"/>
                        </a:lnSpc>
                        <a:buNone/>
                      </a:pPr>
                      <a:r>
                        <a:rPr lang="lt-LT" sz="1100" b="1" dirty="0">
                          <a:effectLst/>
                        </a:rPr>
                        <a:t>2025</a:t>
                      </a:r>
                      <a:br>
                        <a:rPr lang="lt-LT" sz="1100" b="1" dirty="0">
                          <a:effectLst/>
                        </a:rPr>
                      </a:br>
                      <a:r>
                        <a:rPr lang="lt-LT" sz="1100" b="1" dirty="0">
                          <a:effectLst/>
                        </a:rPr>
                        <a:t> III ketvirtis</a:t>
                      </a:r>
                      <a:endParaRPr lang="lt-LT" sz="1100" b="1" dirty="0">
                        <a:effectLst/>
                        <a:latin typeface="Times New Roman" panose="02020603050405020304" pitchFamily="18" charset="0"/>
                        <a:ea typeface="Times New Roman" panose="02020603050405020304" pitchFamily="18" charset="0"/>
                      </a:endParaRPr>
                    </a:p>
                  </a:txBody>
                  <a:tcPr marL="44166" marR="44166" marT="0" marB="0"/>
                </a:tc>
                <a:extLst>
                  <a:ext uri="{0D108BD9-81ED-4DB2-BD59-A6C34878D82A}">
                    <a16:rowId xmlns:a16="http://schemas.microsoft.com/office/drawing/2014/main" val="961834448"/>
                  </a:ext>
                </a:extLst>
              </a:tr>
              <a:tr h="341481">
                <a:tc>
                  <a:txBody>
                    <a:bodyPr/>
                    <a:lstStyle/>
                    <a:p>
                      <a:pPr algn="ctr">
                        <a:lnSpc>
                          <a:spcPct val="115000"/>
                        </a:lnSpc>
                        <a:buNone/>
                      </a:pPr>
                      <a:r>
                        <a:rPr lang="lt-LT" sz="1100" dirty="0">
                          <a:effectLst/>
                        </a:rPr>
                        <a:t>3.</a:t>
                      </a:r>
                      <a:endParaRPr lang="lt-LT" sz="1100" dirty="0">
                        <a:effectLst/>
                        <a:latin typeface="Times New Roman" panose="02020603050405020304" pitchFamily="18" charset="0"/>
                        <a:ea typeface="Times New Roman" panose="02020603050405020304" pitchFamily="18" charset="0"/>
                      </a:endParaRPr>
                    </a:p>
                  </a:txBody>
                  <a:tcPr marL="44166" marR="44166" marT="0" marB="0" anchor="ctr"/>
                </a:tc>
                <a:tc>
                  <a:txBody>
                    <a:bodyPr/>
                    <a:lstStyle/>
                    <a:p>
                      <a:pPr>
                        <a:lnSpc>
                          <a:spcPct val="115000"/>
                        </a:lnSpc>
                        <a:buNone/>
                      </a:pPr>
                      <a:r>
                        <a:rPr lang="lt-LT" sz="1100" dirty="0">
                          <a:effectLst/>
                        </a:rPr>
                        <a:t>Mokslo paskirties pastato (progimnazija), S. Lozoraičio g. 95</a:t>
                      </a:r>
                      <a:r>
                        <a:rPr lang="en-US" sz="1100" dirty="0">
                          <a:effectLst/>
                        </a:rPr>
                        <a:t>*</a:t>
                      </a:r>
                      <a:r>
                        <a:rPr lang="lt-LT" sz="1100" dirty="0">
                          <a:effectLst/>
                        </a:rPr>
                        <a:t> </a:t>
                      </a:r>
                      <a:endParaRPr lang="lt-LT" sz="1100" dirty="0">
                        <a:effectLst/>
                        <a:latin typeface="Times New Roman" panose="02020603050405020304" pitchFamily="18" charset="0"/>
                        <a:ea typeface="Times New Roman" panose="02020603050405020304" pitchFamily="18" charset="0"/>
                      </a:endParaRPr>
                    </a:p>
                  </a:txBody>
                  <a:tcPr marL="44166" marR="44166" marT="0" marB="0"/>
                </a:tc>
                <a:tc>
                  <a:txBody>
                    <a:bodyPr/>
                    <a:lstStyle/>
                    <a:p>
                      <a:pPr algn="ctr">
                        <a:lnSpc>
                          <a:spcPct val="115000"/>
                        </a:lnSpc>
                        <a:buNone/>
                      </a:pPr>
                      <a:r>
                        <a:rPr lang="lt-LT" sz="1100">
                          <a:effectLst/>
                        </a:rPr>
                        <a:t>Techninis projektas</a:t>
                      </a:r>
                      <a:endParaRPr lang="lt-LT" sz="1100">
                        <a:effectLst/>
                        <a:latin typeface="Times New Roman" panose="02020603050405020304" pitchFamily="18" charset="0"/>
                        <a:ea typeface="Times New Roman" panose="02020603050405020304" pitchFamily="18" charset="0"/>
                      </a:endParaRPr>
                    </a:p>
                  </a:txBody>
                  <a:tcPr marL="44166" marR="44166" marT="0" marB="0"/>
                </a:tc>
                <a:tc>
                  <a:txBody>
                    <a:bodyPr/>
                    <a:lstStyle/>
                    <a:p>
                      <a:pPr algn="ctr">
                        <a:lnSpc>
                          <a:spcPct val="115000"/>
                        </a:lnSpc>
                        <a:buNone/>
                      </a:pPr>
                      <a:r>
                        <a:rPr lang="lt-LT" sz="1100" dirty="0">
                          <a:effectLst/>
                        </a:rPr>
                        <a:t>11 996</a:t>
                      </a:r>
                      <a:endParaRPr lang="lt-LT" sz="1100" dirty="0">
                        <a:effectLst/>
                        <a:latin typeface="Times New Roman" panose="02020603050405020304" pitchFamily="18" charset="0"/>
                        <a:ea typeface="Times New Roman" panose="02020603050405020304" pitchFamily="18" charset="0"/>
                      </a:endParaRPr>
                    </a:p>
                  </a:txBody>
                  <a:tcPr marL="44166" marR="44166" marT="0" marB="0"/>
                </a:tc>
                <a:tc>
                  <a:txBody>
                    <a:bodyPr/>
                    <a:lstStyle/>
                    <a:p>
                      <a:pPr algn="ctr">
                        <a:lnSpc>
                          <a:spcPct val="115000"/>
                        </a:lnSpc>
                        <a:buNone/>
                      </a:pPr>
                      <a:r>
                        <a:rPr lang="lt-LT" sz="1100">
                          <a:effectLst/>
                        </a:rPr>
                        <a:t>2</a:t>
                      </a:r>
                      <a:endParaRPr lang="lt-LT" sz="1100">
                        <a:effectLst/>
                        <a:latin typeface="Times New Roman" panose="02020603050405020304" pitchFamily="18" charset="0"/>
                        <a:ea typeface="Times New Roman" panose="02020603050405020304" pitchFamily="18" charset="0"/>
                      </a:endParaRPr>
                    </a:p>
                  </a:txBody>
                  <a:tcPr marL="44166" marR="44166" marT="0" marB="0"/>
                </a:tc>
                <a:tc>
                  <a:txBody>
                    <a:bodyPr/>
                    <a:lstStyle/>
                    <a:p>
                      <a:pPr algn="ctr">
                        <a:lnSpc>
                          <a:spcPct val="115000"/>
                        </a:lnSpc>
                        <a:buNone/>
                      </a:pPr>
                      <a:r>
                        <a:rPr lang="lt-LT" sz="1100" dirty="0">
                          <a:effectLst/>
                        </a:rPr>
                        <a:t>202</a:t>
                      </a:r>
                      <a:r>
                        <a:rPr lang="en-US" sz="1100" dirty="0">
                          <a:effectLst/>
                        </a:rPr>
                        <a:t>5</a:t>
                      </a:r>
                      <a:br>
                        <a:rPr lang="lt-LT" sz="1100" dirty="0">
                          <a:effectLst/>
                        </a:rPr>
                      </a:br>
                      <a:r>
                        <a:rPr lang="lt-LT" sz="1100" dirty="0">
                          <a:effectLst/>
                        </a:rPr>
                        <a:t> III ketvirtis</a:t>
                      </a:r>
                      <a:endParaRPr lang="lt-LT" sz="1100" dirty="0">
                        <a:effectLst/>
                        <a:latin typeface="Times New Roman" panose="02020603050405020304" pitchFamily="18" charset="0"/>
                        <a:ea typeface="Times New Roman" panose="02020603050405020304" pitchFamily="18" charset="0"/>
                      </a:endParaRPr>
                    </a:p>
                  </a:txBody>
                  <a:tcPr marL="44166" marR="44166" marT="0" marB="0"/>
                </a:tc>
                <a:extLst>
                  <a:ext uri="{0D108BD9-81ED-4DB2-BD59-A6C34878D82A}">
                    <a16:rowId xmlns:a16="http://schemas.microsoft.com/office/drawing/2014/main" val="2304482570"/>
                  </a:ext>
                </a:extLst>
              </a:tr>
              <a:tr h="454044">
                <a:tc>
                  <a:txBody>
                    <a:bodyPr/>
                    <a:lstStyle/>
                    <a:p>
                      <a:pPr algn="ctr">
                        <a:lnSpc>
                          <a:spcPct val="115000"/>
                        </a:lnSpc>
                        <a:buNone/>
                      </a:pPr>
                      <a:r>
                        <a:rPr lang="lt-LT" sz="1100" dirty="0">
                          <a:effectLst/>
                        </a:rPr>
                        <a:t>4.</a:t>
                      </a:r>
                      <a:endParaRPr lang="lt-LT" sz="1100" dirty="0">
                        <a:effectLst/>
                        <a:latin typeface="Times New Roman" panose="02020603050405020304" pitchFamily="18" charset="0"/>
                        <a:ea typeface="Times New Roman" panose="02020603050405020304" pitchFamily="18" charset="0"/>
                      </a:endParaRPr>
                    </a:p>
                  </a:txBody>
                  <a:tcPr marL="44166" marR="44166" marT="0" marB="0" anchor="ctr"/>
                </a:tc>
                <a:tc>
                  <a:txBody>
                    <a:bodyPr/>
                    <a:lstStyle/>
                    <a:p>
                      <a:pPr>
                        <a:lnSpc>
                          <a:spcPct val="115000"/>
                        </a:lnSpc>
                        <a:buNone/>
                      </a:pPr>
                      <a:r>
                        <a:rPr lang="lt-LT" sz="1100">
                          <a:effectLst/>
                        </a:rPr>
                        <a:t>Mokslo paskirties pastato (darželis-pradinė mokykla), Moravų g. 4 </a:t>
                      </a:r>
                      <a:endParaRPr lang="lt-LT" sz="1100">
                        <a:effectLst/>
                        <a:latin typeface="Times New Roman" panose="02020603050405020304" pitchFamily="18" charset="0"/>
                        <a:ea typeface="Times New Roman" panose="02020603050405020304" pitchFamily="18" charset="0"/>
                      </a:endParaRPr>
                    </a:p>
                  </a:txBody>
                  <a:tcPr marL="44166" marR="44166" marT="0" marB="0"/>
                </a:tc>
                <a:tc>
                  <a:txBody>
                    <a:bodyPr/>
                    <a:lstStyle/>
                    <a:p>
                      <a:pPr algn="ctr">
                        <a:lnSpc>
                          <a:spcPct val="115000"/>
                        </a:lnSpc>
                        <a:buNone/>
                      </a:pPr>
                      <a:r>
                        <a:rPr lang="lt-LT" sz="1100" dirty="0">
                          <a:effectLst/>
                        </a:rPr>
                        <a:t>Techninis projektas</a:t>
                      </a:r>
                      <a:endParaRPr lang="lt-LT" sz="1100" dirty="0">
                        <a:effectLst/>
                        <a:latin typeface="Times New Roman" panose="02020603050405020304" pitchFamily="18" charset="0"/>
                        <a:ea typeface="Times New Roman" panose="02020603050405020304" pitchFamily="18" charset="0"/>
                      </a:endParaRPr>
                    </a:p>
                  </a:txBody>
                  <a:tcPr marL="44166" marR="44166" marT="0" marB="0"/>
                </a:tc>
                <a:tc>
                  <a:txBody>
                    <a:bodyPr/>
                    <a:lstStyle/>
                    <a:p>
                      <a:pPr algn="ctr">
                        <a:lnSpc>
                          <a:spcPct val="115000"/>
                        </a:lnSpc>
                        <a:buNone/>
                      </a:pPr>
                      <a:r>
                        <a:rPr lang="lt-LT" sz="1100" dirty="0">
                          <a:effectLst/>
                        </a:rPr>
                        <a:t>14 215</a:t>
                      </a:r>
                      <a:endParaRPr lang="lt-LT" sz="1100" dirty="0">
                        <a:effectLst/>
                        <a:latin typeface="Times New Roman" panose="02020603050405020304" pitchFamily="18" charset="0"/>
                        <a:ea typeface="Times New Roman" panose="02020603050405020304" pitchFamily="18" charset="0"/>
                      </a:endParaRPr>
                    </a:p>
                  </a:txBody>
                  <a:tcPr marL="44166" marR="44166" marT="0" marB="0"/>
                </a:tc>
                <a:tc>
                  <a:txBody>
                    <a:bodyPr/>
                    <a:lstStyle/>
                    <a:p>
                      <a:pPr algn="ctr">
                        <a:lnSpc>
                          <a:spcPct val="115000"/>
                        </a:lnSpc>
                        <a:buNone/>
                      </a:pPr>
                      <a:r>
                        <a:rPr lang="lt-LT" sz="1100">
                          <a:effectLst/>
                        </a:rPr>
                        <a:t>2</a:t>
                      </a:r>
                      <a:endParaRPr lang="lt-LT" sz="1100">
                        <a:effectLst/>
                        <a:latin typeface="Times New Roman" panose="02020603050405020304" pitchFamily="18" charset="0"/>
                        <a:ea typeface="Times New Roman" panose="02020603050405020304" pitchFamily="18" charset="0"/>
                      </a:endParaRPr>
                    </a:p>
                  </a:txBody>
                  <a:tcPr marL="44166" marR="44166" marT="0" marB="0"/>
                </a:tc>
                <a:tc>
                  <a:txBody>
                    <a:bodyPr/>
                    <a:lstStyle/>
                    <a:p>
                      <a:pPr algn="ctr">
                        <a:lnSpc>
                          <a:spcPct val="115000"/>
                        </a:lnSpc>
                        <a:buNone/>
                      </a:pPr>
                      <a:r>
                        <a:rPr lang="lt-LT" sz="1100" dirty="0">
                          <a:effectLst/>
                        </a:rPr>
                        <a:t>2026</a:t>
                      </a:r>
                    </a:p>
                    <a:p>
                      <a:pPr algn="ctr">
                        <a:lnSpc>
                          <a:spcPct val="115000"/>
                        </a:lnSpc>
                        <a:buNone/>
                      </a:pPr>
                      <a:r>
                        <a:rPr lang="lt-LT" sz="1100" dirty="0">
                          <a:effectLst/>
                        </a:rPr>
                        <a:t>I ketvirtis</a:t>
                      </a:r>
                      <a:endParaRPr lang="lt-LT" sz="1100" dirty="0">
                        <a:effectLst/>
                        <a:latin typeface="Times New Roman" panose="02020603050405020304" pitchFamily="18" charset="0"/>
                        <a:ea typeface="Times New Roman" panose="02020603050405020304" pitchFamily="18" charset="0"/>
                      </a:endParaRPr>
                    </a:p>
                  </a:txBody>
                  <a:tcPr marL="44166" marR="44166" marT="0" marB="0"/>
                </a:tc>
                <a:extLst>
                  <a:ext uri="{0D108BD9-81ED-4DB2-BD59-A6C34878D82A}">
                    <a16:rowId xmlns:a16="http://schemas.microsoft.com/office/drawing/2014/main" val="1292300020"/>
                  </a:ext>
                </a:extLst>
              </a:tr>
              <a:tr h="341481">
                <a:tc>
                  <a:txBody>
                    <a:bodyPr/>
                    <a:lstStyle/>
                    <a:p>
                      <a:pPr algn="ctr">
                        <a:lnSpc>
                          <a:spcPct val="115000"/>
                        </a:lnSpc>
                        <a:buNone/>
                      </a:pPr>
                      <a:r>
                        <a:rPr lang="lt-LT" sz="1100" dirty="0">
                          <a:effectLst/>
                        </a:rPr>
                        <a:t>5.</a:t>
                      </a:r>
                      <a:endParaRPr lang="lt-LT" sz="1100" dirty="0">
                        <a:effectLst/>
                        <a:latin typeface="Times New Roman" panose="02020603050405020304" pitchFamily="18" charset="0"/>
                        <a:ea typeface="Times New Roman" panose="02020603050405020304" pitchFamily="18" charset="0"/>
                      </a:endParaRPr>
                    </a:p>
                  </a:txBody>
                  <a:tcPr marL="44166" marR="44166" marT="0" marB="0" anchor="ctr"/>
                </a:tc>
                <a:tc>
                  <a:txBody>
                    <a:bodyPr/>
                    <a:lstStyle/>
                    <a:p>
                      <a:pPr>
                        <a:lnSpc>
                          <a:spcPct val="115000"/>
                        </a:lnSpc>
                        <a:buNone/>
                      </a:pPr>
                      <a:r>
                        <a:rPr lang="lt-LT" sz="1100">
                          <a:effectLst/>
                        </a:rPr>
                        <a:t>Mokslo paskirties pastato (darželio), Pajautos g. 7 </a:t>
                      </a:r>
                      <a:endParaRPr lang="lt-LT" sz="1100">
                        <a:effectLst/>
                        <a:latin typeface="Times New Roman" panose="02020603050405020304" pitchFamily="18" charset="0"/>
                        <a:ea typeface="Times New Roman" panose="02020603050405020304" pitchFamily="18" charset="0"/>
                      </a:endParaRPr>
                    </a:p>
                  </a:txBody>
                  <a:tcPr marL="44166" marR="44166" marT="0" marB="0"/>
                </a:tc>
                <a:tc>
                  <a:txBody>
                    <a:bodyPr/>
                    <a:lstStyle/>
                    <a:p>
                      <a:pPr algn="ctr">
                        <a:lnSpc>
                          <a:spcPct val="115000"/>
                        </a:lnSpc>
                        <a:buNone/>
                      </a:pPr>
                      <a:r>
                        <a:rPr lang="lt-LT" sz="1100" dirty="0">
                          <a:effectLst/>
                        </a:rPr>
                        <a:t>Techninis projektas</a:t>
                      </a:r>
                      <a:endParaRPr lang="lt-LT" sz="1100" dirty="0">
                        <a:effectLst/>
                        <a:latin typeface="Times New Roman" panose="02020603050405020304" pitchFamily="18" charset="0"/>
                        <a:ea typeface="Times New Roman" panose="02020603050405020304" pitchFamily="18" charset="0"/>
                      </a:endParaRPr>
                    </a:p>
                  </a:txBody>
                  <a:tcPr marL="44166" marR="44166" marT="0" marB="0"/>
                </a:tc>
                <a:tc>
                  <a:txBody>
                    <a:bodyPr/>
                    <a:lstStyle/>
                    <a:p>
                      <a:pPr algn="ctr">
                        <a:lnSpc>
                          <a:spcPct val="115000"/>
                        </a:lnSpc>
                        <a:buNone/>
                      </a:pPr>
                      <a:r>
                        <a:rPr lang="lt-LT" sz="1100">
                          <a:effectLst/>
                        </a:rPr>
                        <a:t>3 554</a:t>
                      </a:r>
                      <a:endParaRPr lang="lt-LT" sz="1100">
                        <a:effectLst/>
                        <a:latin typeface="Times New Roman" panose="02020603050405020304" pitchFamily="18" charset="0"/>
                        <a:ea typeface="Times New Roman" panose="02020603050405020304" pitchFamily="18" charset="0"/>
                      </a:endParaRPr>
                    </a:p>
                  </a:txBody>
                  <a:tcPr marL="44166" marR="44166" marT="0" marB="0"/>
                </a:tc>
                <a:tc>
                  <a:txBody>
                    <a:bodyPr/>
                    <a:lstStyle/>
                    <a:p>
                      <a:pPr algn="ctr">
                        <a:lnSpc>
                          <a:spcPct val="115000"/>
                        </a:lnSpc>
                        <a:buNone/>
                      </a:pPr>
                      <a:r>
                        <a:rPr lang="lt-LT" sz="1100" dirty="0">
                          <a:effectLst/>
                        </a:rPr>
                        <a:t>1</a:t>
                      </a:r>
                      <a:endParaRPr lang="lt-LT" sz="1100" dirty="0">
                        <a:effectLst/>
                        <a:latin typeface="Times New Roman" panose="02020603050405020304" pitchFamily="18" charset="0"/>
                        <a:ea typeface="Times New Roman" panose="02020603050405020304" pitchFamily="18" charset="0"/>
                      </a:endParaRPr>
                    </a:p>
                  </a:txBody>
                  <a:tcPr marL="44166" marR="44166" marT="0" marB="0"/>
                </a:tc>
                <a:tc>
                  <a:txBody>
                    <a:bodyPr/>
                    <a:lstStyle/>
                    <a:p>
                      <a:pPr algn="ctr">
                        <a:lnSpc>
                          <a:spcPct val="115000"/>
                        </a:lnSpc>
                        <a:buNone/>
                      </a:pPr>
                      <a:r>
                        <a:rPr lang="lt-LT" sz="1100" b="1" dirty="0">
                          <a:effectLst/>
                        </a:rPr>
                        <a:t>2025</a:t>
                      </a:r>
                    </a:p>
                    <a:p>
                      <a:pPr algn="ctr">
                        <a:lnSpc>
                          <a:spcPct val="115000"/>
                        </a:lnSpc>
                        <a:buNone/>
                      </a:pPr>
                      <a:r>
                        <a:rPr lang="lt-LT" sz="1100" b="1" dirty="0">
                          <a:effectLst/>
                        </a:rPr>
                        <a:t>II ketvirtis</a:t>
                      </a:r>
                      <a:endParaRPr lang="lt-LT" sz="1100" b="1" dirty="0">
                        <a:effectLst/>
                        <a:latin typeface="Times New Roman" panose="02020603050405020304" pitchFamily="18" charset="0"/>
                        <a:ea typeface="Times New Roman" panose="02020603050405020304" pitchFamily="18" charset="0"/>
                      </a:endParaRPr>
                    </a:p>
                  </a:txBody>
                  <a:tcPr marL="44166" marR="44166" marT="0" marB="0"/>
                </a:tc>
                <a:extLst>
                  <a:ext uri="{0D108BD9-81ED-4DB2-BD59-A6C34878D82A}">
                    <a16:rowId xmlns:a16="http://schemas.microsoft.com/office/drawing/2014/main" val="1592488057"/>
                  </a:ext>
                </a:extLst>
              </a:tr>
              <a:tr h="341481">
                <a:tc>
                  <a:txBody>
                    <a:bodyPr/>
                    <a:lstStyle/>
                    <a:p>
                      <a:pPr algn="ctr">
                        <a:lnSpc>
                          <a:spcPct val="115000"/>
                        </a:lnSpc>
                        <a:buNone/>
                      </a:pPr>
                      <a:r>
                        <a:rPr lang="lt-LT" sz="1100" dirty="0">
                          <a:effectLst/>
                        </a:rPr>
                        <a:t>6.</a:t>
                      </a:r>
                      <a:endParaRPr lang="lt-LT" sz="1100" dirty="0">
                        <a:effectLst/>
                        <a:latin typeface="Times New Roman" panose="02020603050405020304" pitchFamily="18" charset="0"/>
                        <a:ea typeface="Times New Roman" panose="02020603050405020304" pitchFamily="18" charset="0"/>
                      </a:endParaRPr>
                    </a:p>
                  </a:txBody>
                  <a:tcPr marL="44166" marR="44166" marT="0" marB="0" anchor="ctr"/>
                </a:tc>
                <a:tc>
                  <a:txBody>
                    <a:bodyPr/>
                    <a:lstStyle/>
                    <a:p>
                      <a:pPr>
                        <a:lnSpc>
                          <a:spcPct val="115000"/>
                        </a:lnSpc>
                        <a:buNone/>
                      </a:pPr>
                      <a:r>
                        <a:rPr lang="lt-LT" sz="1100">
                          <a:effectLst/>
                        </a:rPr>
                        <a:t>Mokslo paskirties pastato (darželio), Aušrinės g. 10A </a:t>
                      </a:r>
                      <a:endParaRPr lang="lt-LT" sz="1100">
                        <a:effectLst/>
                        <a:latin typeface="Times New Roman" panose="02020603050405020304" pitchFamily="18" charset="0"/>
                        <a:ea typeface="Times New Roman" panose="02020603050405020304" pitchFamily="18" charset="0"/>
                      </a:endParaRPr>
                    </a:p>
                  </a:txBody>
                  <a:tcPr marL="44166" marR="44166" marT="0" marB="0"/>
                </a:tc>
                <a:tc>
                  <a:txBody>
                    <a:bodyPr/>
                    <a:lstStyle/>
                    <a:p>
                      <a:pPr algn="ctr">
                        <a:lnSpc>
                          <a:spcPct val="115000"/>
                        </a:lnSpc>
                        <a:buNone/>
                      </a:pPr>
                      <a:r>
                        <a:rPr lang="lt-LT" sz="1100">
                          <a:effectLst/>
                        </a:rPr>
                        <a:t>Techninis projektas</a:t>
                      </a:r>
                      <a:endParaRPr lang="lt-LT" sz="1100">
                        <a:effectLst/>
                        <a:latin typeface="Times New Roman" panose="02020603050405020304" pitchFamily="18" charset="0"/>
                        <a:ea typeface="Times New Roman" panose="02020603050405020304" pitchFamily="18" charset="0"/>
                      </a:endParaRPr>
                    </a:p>
                  </a:txBody>
                  <a:tcPr marL="44166" marR="44166" marT="0" marB="0"/>
                </a:tc>
                <a:tc>
                  <a:txBody>
                    <a:bodyPr/>
                    <a:lstStyle/>
                    <a:p>
                      <a:pPr algn="ctr">
                        <a:lnSpc>
                          <a:spcPct val="115000"/>
                        </a:lnSpc>
                        <a:buNone/>
                      </a:pPr>
                      <a:r>
                        <a:rPr lang="lt-LT" sz="1100">
                          <a:effectLst/>
                        </a:rPr>
                        <a:t>4 076</a:t>
                      </a:r>
                      <a:endParaRPr lang="lt-LT" sz="1100">
                        <a:effectLst/>
                        <a:latin typeface="Times New Roman" panose="02020603050405020304" pitchFamily="18" charset="0"/>
                        <a:ea typeface="Times New Roman" panose="02020603050405020304" pitchFamily="18" charset="0"/>
                      </a:endParaRPr>
                    </a:p>
                  </a:txBody>
                  <a:tcPr marL="44166" marR="44166" marT="0" marB="0"/>
                </a:tc>
                <a:tc>
                  <a:txBody>
                    <a:bodyPr/>
                    <a:lstStyle/>
                    <a:p>
                      <a:pPr algn="ctr">
                        <a:lnSpc>
                          <a:spcPct val="115000"/>
                        </a:lnSpc>
                        <a:buNone/>
                      </a:pPr>
                      <a:r>
                        <a:rPr lang="lt-LT" sz="1100" dirty="0">
                          <a:effectLst/>
                        </a:rPr>
                        <a:t>1</a:t>
                      </a:r>
                      <a:endParaRPr lang="lt-LT" sz="1100" dirty="0">
                        <a:effectLst/>
                        <a:latin typeface="Times New Roman" panose="02020603050405020304" pitchFamily="18" charset="0"/>
                        <a:ea typeface="Times New Roman" panose="02020603050405020304" pitchFamily="18" charset="0"/>
                      </a:endParaRPr>
                    </a:p>
                  </a:txBody>
                  <a:tcPr marL="44166" marR="44166" marT="0" marB="0"/>
                </a:tc>
                <a:tc>
                  <a:txBody>
                    <a:bodyPr/>
                    <a:lstStyle/>
                    <a:p>
                      <a:pPr algn="ctr">
                        <a:lnSpc>
                          <a:spcPct val="115000"/>
                        </a:lnSpc>
                        <a:buNone/>
                      </a:pPr>
                      <a:r>
                        <a:rPr lang="lt-LT" sz="1100" b="1" dirty="0">
                          <a:effectLst/>
                        </a:rPr>
                        <a:t>2025</a:t>
                      </a:r>
                      <a:br>
                        <a:rPr lang="lt-LT" sz="1100" b="1" dirty="0">
                          <a:effectLst/>
                        </a:rPr>
                      </a:br>
                      <a:r>
                        <a:rPr lang="lt-LT" sz="1100" b="1" dirty="0">
                          <a:effectLst/>
                        </a:rPr>
                        <a:t> III ketvirtis</a:t>
                      </a:r>
                      <a:endParaRPr lang="lt-LT" sz="1100" b="1" dirty="0">
                        <a:effectLst/>
                        <a:latin typeface="Times New Roman" panose="02020603050405020304" pitchFamily="18" charset="0"/>
                        <a:ea typeface="Times New Roman" panose="02020603050405020304" pitchFamily="18" charset="0"/>
                      </a:endParaRPr>
                    </a:p>
                  </a:txBody>
                  <a:tcPr marL="44166" marR="44166" marT="0" marB="0"/>
                </a:tc>
                <a:extLst>
                  <a:ext uri="{0D108BD9-81ED-4DB2-BD59-A6C34878D82A}">
                    <a16:rowId xmlns:a16="http://schemas.microsoft.com/office/drawing/2014/main" val="1417724852"/>
                  </a:ext>
                </a:extLst>
              </a:tr>
              <a:tr h="341481">
                <a:tc>
                  <a:txBody>
                    <a:bodyPr/>
                    <a:lstStyle/>
                    <a:p>
                      <a:pPr algn="ctr">
                        <a:lnSpc>
                          <a:spcPct val="115000"/>
                        </a:lnSpc>
                        <a:buNone/>
                      </a:pPr>
                      <a:r>
                        <a:rPr lang="lt-LT" sz="1100" dirty="0">
                          <a:effectLst/>
                        </a:rPr>
                        <a:t>7.</a:t>
                      </a:r>
                      <a:endParaRPr lang="lt-LT" sz="1100" dirty="0">
                        <a:effectLst/>
                        <a:latin typeface="Times New Roman" panose="02020603050405020304" pitchFamily="18" charset="0"/>
                        <a:ea typeface="Times New Roman" panose="02020603050405020304" pitchFamily="18" charset="0"/>
                      </a:endParaRPr>
                    </a:p>
                  </a:txBody>
                  <a:tcPr marL="44166" marR="44166" marT="0" marB="0" anchor="ctr"/>
                </a:tc>
                <a:tc>
                  <a:txBody>
                    <a:bodyPr/>
                    <a:lstStyle/>
                    <a:p>
                      <a:pPr>
                        <a:lnSpc>
                          <a:spcPct val="115000"/>
                        </a:lnSpc>
                        <a:buNone/>
                      </a:pPr>
                      <a:r>
                        <a:rPr lang="lt-LT" sz="1100">
                          <a:effectLst/>
                        </a:rPr>
                        <a:t>Mokslo paskirties pastato (darželio), Bieliūnų g. 5 </a:t>
                      </a:r>
                      <a:endParaRPr lang="lt-LT" sz="1100">
                        <a:effectLst/>
                        <a:latin typeface="Times New Roman" panose="02020603050405020304" pitchFamily="18" charset="0"/>
                        <a:ea typeface="Times New Roman" panose="02020603050405020304" pitchFamily="18" charset="0"/>
                      </a:endParaRPr>
                    </a:p>
                  </a:txBody>
                  <a:tcPr marL="44166" marR="44166" marT="0" marB="0"/>
                </a:tc>
                <a:tc>
                  <a:txBody>
                    <a:bodyPr/>
                    <a:lstStyle/>
                    <a:p>
                      <a:pPr algn="ctr">
                        <a:lnSpc>
                          <a:spcPct val="115000"/>
                        </a:lnSpc>
                        <a:buNone/>
                      </a:pPr>
                      <a:r>
                        <a:rPr lang="lt-LT" sz="1100" dirty="0">
                          <a:effectLst/>
                        </a:rPr>
                        <a:t>Techninis projektas</a:t>
                      </a:r>
                      <a:endParaRPr lang="lt-LT" sz="1100" dirty="0">
                        <a:effectLst/>
                        <a:latin typeface="Times New Roman" panose="02020603050405020304" pitchFamily="18" charset="0"/>
                        <a:ea typeface="Times New Roman" panose="02020603050405020304" pitchFamily="18" charset="0"/>
                      </a:endParaRPr>
                    </a:p>
                  </a:txBody>
                  <a:tcPr marL="44166" marR="44166" marT="0" marB="0"/>
                </a:tc>
                <a:tc>
                  <a:txBody>
                    <a:bodyPr/>
                    <a:lstStyle/>
                    <a:p>
                      <a:pPr algn="ctr">
                        <a:lnSpc>
                          <a:spcPct val="115000"/>
                        </a:lnSpc>
                        <a:buNone/>
                      </a:pPr>
                      <a:r>
                        <a:rPr lang="lt-LT" sz="1100">
                          <a:effectLst/>
                        </a:rPr>
                        <a:t>4 580</a:t>
                      </a:r>
                      <a:endParaRPr lang="lt-LT" sz="1100">
                        <a:effectLst/>
                        <a:latin typeface="Times New Roman" panose="02020603050405020304" pitchFamily="18" charset="0"/>
                        <a:ea typeface="Times New Roman" panose="02020603050405020304" pitchFamily="18" charset="0"/>
                      </a:endParaRPr>
                    </a:p>
                  </a:txBody>
                  <a:tcPr marL="44166" marR="44166" marT="0" marB="0"/>
                </a:tc>
                <a:tc>
                  <a:txBody>
                    <a:bodyPr/>
                    <a:lstStyle/>
                    <a:p>
                      <a:pPr algn="ctr">
                        <a:lnSpc>
                          <a:spcPct val="115000"/>
                        </a:lnSpc>
                        <a:buNone/>
                      </a:pPr>
                      <a:r>
                        <a:rPr lang="lt-LT" sz="1100" dirty="0">
                          <a:effectLst/>
                        </a:rPr>
                        <a:t>1</a:t>
                      </a:r>
                      <a:endParaRPr lang="lt-LT" sz="1100" dirty="0">
                        <a:effectLst/>
                        <a:latin typeface="Times New Roman" panose="02020603050405020304" pitchFamily="18" charset="0"/>
                        <a:ea typeface="Times New Roman" panose="02020603050405020304" pitchFamily="18" charset="0"/>
                      </a:endParaRPr>
                    </a:p>
                  </a:txBody>
                  <a:tcPr marL="44166" marR="44166" marT="0" marB="0"/>
                </a:tc>
                <a:tc>
                  <a:txBody>
                    <a:bodyPr/>
                    <a:lstStyle/>
                    <a:p>
                      <a:pPr algn="ctr">
                        <a:lnSpc>
                          <a:spcPct val="115000"/>
                        </a:lnSpc>
                        <a:buNone/>
                      </a:pPr>
                      <a:r>
                        <a:rPr lang="lt-LT" sz="1100" b="1" dirty="0">
                          <a:effectLst/>
                        </a:rPr>
                        <a:t>2025</a:t>
                      </a:r>
                      <a:br>
                        <a:rPr lang="lt-LT" sz="1100" b="1" dirty="0">
                          <a:effectLst/>
                        </a:rPr>
                      </a:br>
                      <a:r>
                        <a:rPr lang="lt-LT" sz="1100" b="1" dirty="0">
                          <a:effectLst/>
                        </a:rPr>
                        <a:t> III ketvirtis</a:t>
                      </a:r>
                      <a:endParaRPr lang="lt-LT" sz="1100" b="1" dirty="0">
                        <a:effectLst/>
                        <a:latin typeface="Times New Roman" panose="02020603050405020304" pitchFamily="18" charset="0"/>
                        <a:ea typeface="Times New Roman" panose="02020603050405020304" pitchFamily="18" charset="0"/>
                      </a:endParaRPr>
                    </a:p>
                  </a:txBody>
                  <a:tcPr marL="44166" marR="44166" marT="0" marB="0"/>
                </a:tc>
                <a:extLst>
                  <a:ext uri="{0D108BD9-81ED-4DB2-BD59-A6C34878D82A}">
                    <a16:rowId xmlns:a16="http://schemas.microsoft.com/office/drawing/2014/main" val="2392134983"/>
                  </a:ext>
                </a:extLst>
              </a:tr>
              <a:tr h="341481">
                <a:tc>
                  <a:txBody>
                    <a:bodyPr/>
                    <a:lstStyle/>
                    <a:p>
                      <a:pPr algn="ctr">
                        <a:lnSpc>
                          <a:spcPct val="115000"/>
                        </a:lnSpc>
                        <a:buNone/>
                      </a:pPr>
                      <a:r>
                        <a:rPr lang="lt-LT" sz="1100" dirty="0">
                          <a:effectLst/>
                        </a:rPr>
                        <a:t>8.</a:t>
                      </a:r>
                      <a:endParaRPr lang="lt-LT" sz="1100" dirty="0">
                        <a:effectLst/>
                        <a:latin typeface="Times New Roman" panose="02020603050405020304" pitchFamily="18" charset="0"/>
                        <a:ea typeface="Times New Roman" panose="02020603050405020304" pitchFamily="18" charset="0"/>
                      </a:endParaRPr>
                    </a:p>
                  </a:txBody>
                  <a:tcPr marL="44166" marR="44166" marT="0" marB="0" anchor="ctr"/>
                </a:tc>
                <a:tc>
                  <a:txBody>
                    <a:bodyPr/>
                    <a:lstStyle/>
                    <a:p>
                      <a:pPr>
                        <a:lnSpc>
                          <a:spcPct val="115000"/>
                        </a:lnSpc>
                        <a:spcBef>
                          <a:spcPts val="900"/>
                        </a:spcBef>
                        <a:spcAft>
                          <a:spcPts val="900"/>
                        </a:spcAft>
                        <a:buNone/>
                      </a:pPr>
                      <a:r>
                        <a:rPr lang="lt-LT" sz="1100" dirty="0">
                          <a:effectLst/>
                        </a:rPr>
                        <a:t>Mokslo paskirties pastato (darželio), Braškių g. 54 </a:t>
                      </a:r>
                      <a:endParaRPr lang="lt-LT" sz="1100" dirty="0">
                        <a:effectLst/>
                        <a:latin typeface="Times New Roman" panose="02020603050405020304" pitchFamily="18" charset="0"/>
                        <a:ea typeface="Times New Roman" panose="02020603050405020304" pitchFamily="18" charset="0"/>
                      </a:endParaRPr>
                    </a:p>
                  </a:txBody>
                  <a:tcPr marL="44166" marR="44166" marT="0" marB="0"/>
                </a:tc>
                <a:tc>
                  <a:txBody>
                    <a:bodyPr/>
                    <a:lstStyle/>
                    <a:p>
                      <a:pPr algn="ctr">
                        <a:lnSpc>
                          <a:spcPct val="115000"/>
                        </a:lnSpc>
                        <a:buNone/>
                      </a:pPr>
                      <a:r>
                        <a:rPr lang="lt-LT" sz="1100" dirty="0">
                          <a:effectLst/>
                        </a:rPr>
                        <a:t>Techninis darbo projektas</a:t>
                      </a:r>
                      <a:endParaRPr lang="lt-LT" sz="1100" dirty="0">
                        <a:effectLst/>
                        <a:latin typeface="Times New Roman" panose="02020603050405020304" pitchFamily="18" charset="0"/>
                        <a:ea typeface="Times New Roman" panose="02020603050405020304" pitchFamily="18" charset="0"/>
                      </a:endParaRPr>
                    </a:p>
                  </a:txBody>
                  <a:tcPr marL="44166" marR="44166" marT="0" marB="0"/>
                </a:tc>
                <a:tc>
                  <a:txBody>
                    <a:bodyPr/>
                    <a:lstStyle/>
                    <a:p>
                      <a:pPr algn="ctr">
                        <a:lnSpc>
                          <a:spcPct val="115000"/>
                        </a:lnSpc>
                        <a:buNone/>
                      </a:pPr>
                      <a:r>
                        <a:rPr lang="lt-LT" sz="1100">
                          <a:effectLst/>
                        </a:rPr>
                        <a:t>2 352</a:t>
                      </a:r>
                      <a:endParaRPr lang="lt-LT" sz="1100">
                        <a:effectLst/>
                        <a:latin typeface="Times New Roman" panose="02020603050405020304" pitchFamily="18" charset="0"/>
                        <a:ea typeface="Times New Roman" panose="02020603050405020304" pitchFamily="18" charset="0"/>
                      </a:endParaRPr>
                    </a:p>
                  </a:txBody>
                  <a:tcPr marL="44166" marR="44166" marT="0" marB="0"/>
                </a:tc>
                <a:tc>
                  <a:txBody>
                    <a:bodyPr/>
                    <a:lstStyle/>
                    <a:p>
                      <a:pPr algn="ctr">
                        <a:lnSpc>
                          <a:spcPct val="115000"/>
                        </a:lnSpc>
                        <a:buNone/>
                      </a:pPr>
                      <a:r>
                        <a:rPr lang="lt-LT" sz="1100">
                          <a:effectLst/>
                        </a:rPr>
                        <a:t>3</a:t>
                      </a:r>
                      <a:endParaRPr lang="lt-LT" sz="1100">
                        <a:effectLst/>
                        <a:latin typeface="Times New Roman" panose="02020603050405020304" pitchFamily="18" charset="0"/>
                        <a:ea typeface="Times New Roman" panose="02020603050405020304" pitchFamily="18" charset="0"/>
                      </a:endParaRPr>
                    </a:p>
                  </a:txBody>
                  <a:tcPr marL="44166" marR="44166" marT="0" marB="0"/>
                </a:tc>
                <a:tc>
                  <a:txBody>
                    <a:bodyPr/>
                    <a:lstStyle/>
                    <a:p>
                      <a:pPr algn="ctr">
                        <a:lnSpc>
                          <a:spcPct val="115000"/>
                        </a:lnSpc>
                        <a:buNone/>
                      </a:pPr>
                      <a:r>
                        <a:rPr lang="lt-LT" sz="1100" dirty="0">
                          <a:effectLst/>
                        </a:rPr>
                        <a:t>2026</a:t>
                      </a:r>
                      <a:br>
                        <a:rPr lang="lt-LT" sz="1100" dirty="0">
                          <a:effectLst/>
                        </a:rPr>
                      </a:br>
                      <a:r>
                        <a:rPr lang="lt-LT" sz="1100" dirty="0">
                          <a:effectLst/>
                        </a:rPr>
                        <a:t> II ketvirtis</a:t>
                      </a:r>
                      <a:endParaRPr lang="lt-LT" sz="1100" dirty="0">
                        <a:effectLst/>
                        <a:latin typeface="Times New Roman" panose="02020603050405020304" pitchFamily="18" charset="0"/>
                        <a:ea typeface="Times New Roman" panose="02020603050405020304" pitchFamily="18" charset="0"/>
                      </a:endParaRPr>
                    </a:p>
                  </a:txBody>
                  <a:tcPr marL="44166" marR="44166" marT="0" marB="0"/>
                </a:tc>
                <a:extLst>
                  <a:ext uri="{0D108BD9-81ED-4DB2-BD59-A6C34878D82A}">
                    <a16:rowId xmlns:a16="http://schemas.microsoft.com/office/drawing/2014/main" val="57856585"/>
                  </a:ext>
                </a:extLst>
              </a:tr>
              <a:tr h="341481">
                <a:tc>
                  <a:txBody>
                    <a:bodyPr/>
                    <a:lstStyle/>
                    <a:p>
                      <a:pPr algn="ctr">
                        <a:lnSpc>
                          <a:spcPct val="115000"/>
                        </a:lnSpc>
                        <a:buNone/>
                      </a:pPr>
                      <a:r>
                        <a:rPr lang="lt-LT" sz="1100" dirty="0">
                          <a:effectLst/>
                        </a:rPr>
                        <a:t>9.</a:t>
                      </a:r>
                      <a:endParaRPr lang="lt-LT" sz="1100" dirty="0">
                        <a:effectLst/>
                        <a:latin typeface="Times New Roman" panose="02020603050405020304" pitchFamily="18" charset="0"/>
                        <a:ea typeface="Times New Roman" panose="02020603050405020304" pitchFamily="18" charset="0"/>
                      </a:endParaRPr>
                    </a:p>
                  </a:txBody>
                  <a:tcPr marL="44166" marR="44166" marT="0" marB="0" anchor="ctr"/>
                </a:tc>
                <a:tc>
                  <a:txBody>
                    <a:bodyPr/>
                    <a:lstStyle/>
                    <a:p>
                      <a:pPr>
                        <a:lnSpc>
                          <a:spcPct val="115000"/>
                        </a:lnSpc>
                        <a:spcBef>
                          <a:spcPts val="900"/>
                        </a:spcBef>
                        <a:spcAft>
                          <a:spcPts val="900"/>
                        </a:spcAft>
                        <a:buNone/>
                      </a:pPr>
                      <a:r>
                        <a:rPr lang="lt-LT" sz="1100" dirty="0">
                          <a:effectLst/>
                        </a:rPr>
                        <a:t>Mokslo paskirties pastato (darželio), Kernavės g. 82</a:t>
                      </a:r>
                      <a:r>
                        <a:rPr lang="en-US" sz="1100" dirty="0">
                          <a:effectLst/>
                        </a:rPr>
                        <a:t>*</a:t>
                      </a:r>
                      <a:r>
                        <a:rPr lang="lt-LT" sz="1100" dirty="0">
                          <a:effectLst/>
                        </a:rPr>
                        <a:t> </a:t>
                      </a:r>
                      <a:endParaRPr lang="lt-LT" sz="1100" dirty="0">
                        <a:effectLst/>
                        <a:latin typeface="Times New Roman" panose="02020603050405020304" pitchFamily="18" charset="0"/>
                        <a:ea typeface="Times New Roman" panose="02020603050405020304" pitchFamily="18" charset="0"/>
                      </a:endParaRPr>
                    </a:p>
                  </a:txBody>
                  <a:tcPr marL="44166" marR="44166" marT="0" marB="0"/>
                </a:tc>
                <a:tc>
                  <a:txBody>
                    <a:bodyPr/>
                    <a:lstStyle/>
                    <a:p>
                      <a:pPr algn="ctr">
                        <a:lnSpc>
                          <a:spcPct val="115000"/>
                        </a:lnSpc>
                        <a:buNone/>
                      </a:pPr>
                      <a:r>
                        <a:rPr lang="lt-LT" sz="1100">
                          <a:effectLst/>
                        </a:rPr>
                        <a:t>Techninis projektas</a:t>
                      </a:r>
                      <a:endParaRPr lang="lt-LT" sz="1100">
                        <a:effectLst/>
                        <a:latin typeface="Times New Roman" panose="02020603050405020304" pitchFamily="18" charset="0"/>
                        <a:ea typeface="Times New Roman" panose="02020603050405020304" pitchFamily="18" charset="0"/>
                      </a:endParaRPr>
                    </a:p>
                  </a:txBody>
                  <a:tcPr marL="44166" marR="44166" marT="0" marB="0"/>
                </a:tc>
                <a:tc>
                  <a:txBody>
                    <a:bodyPr/>
                    <a:lstStyle/>
                    <a:p>
                      <a:pPr algn="ctr">
                        <a:lnSpc>
                          <a:spcPct val="115000"/>
                        </a:lnSpc>
                        <a:buNone/>
                      </a:pPr>
                      <a:r>
                        <a:rPr lang="lt-LT" sz="1100" dirty="0">
                          <a:effectLst/>
                        </a:rPr>
                        <a:t>4 156</a:t>
                      </a:r>
                      <a:endParaRPr lang="lt-LT" sz="1100" dirty="0">
                        <a:effectLst/>
                        <a:latin typeface="Times New Roman" panose="02020603050405020304" pitchFamily="18" charset="0"/>
                        <a:ea typeface="Times New Roman" panose="02020603050405020304" pitchFamily="18" charset="0"/>
                      </a:endParaRPr>
                    </a:p>
                  </a:txBody>
                  <a:tcPr marL="44166" marR="44166" marT="0" marB="0"/>
                </a:tc>
                <a:tc>
                  <a:txBody>
                    <a:bodyPr/>
                    <a:lstStyle/>
                    <a:p>
                      <a:pPr algn="ctr">
                        <a:lnSpc>
                          <a:spcPct val="115000"/>
                        </a:lnSpc>
                        <a:buNone/>
                      </a:pPr>
                      <a:r>
                        <a:rPr lang="lt-LT" sz="1100" dirty="0">
                          <a:effectLst/>
                        </a:rPr>
                        <a:t>1</a:t>
                      </a:r>
                      <a:endParaRPr lang="lt-LT" sz="1100" dirty="0">
                        <a:effectLst/>
                        <a:latin typeface="Times New Roman" panose="02020603050405020304" pitchFamily="18" charset="0"/>
                        <a:ea typeface="Times New Roman" panose="02020603050405020304" pitchFamily="18" charset="0"/>
                      </a:endParaRPr>
                    </a:p>
                  </a:txBody>
                  <a:tcPr marL="44166" marR="44166" marT="0" marB="0"/>
                </a:tc>
                <a:tc>
                  <a:txBody>
                    <a:bodyPr/>
                    <a:lstStyle/>
                    <a:p>
                      <a:pPr algn="ctr">
                        <a:lnSpc>
                          <a:spcPct val="115000"/>
                        </a:lnSpc>
                        <a:buNone/>
                      </a:pPr>
                      <a:r>
                        <a:rPr lang="lt-LT" sz="1100" dirty="0">
                          <a:effectLst/>
                        </a:rPr>
                        <a:t>2025</a:t>
                      </a:r>
                    </a:p>
                    <a:p>
                      <a:pPr algn="ctr">
                        <a:lnSpc>
                          <a:spcPct val="115000"/>
                        </a:lnSpc>
                        <a:buNone/>
                      </a:pPr>
                      <a:r>
                        <a:rPr lang="lt-LT" sz="1100" dirty="0">
                          <a:effectLst/>
                        </a:rPr>
                        <a:t>IV ketvirtis</a:t>
                      </a:r>
                      <a:endParaRPr lang="lt-LT" sz="1100" dirty="0">
                        <a:effectLst/>
                        <a:latin typeface="Times New Roman" panose="02020603050405020304" pitchFamily="18" charset="0"/>
                        <a:ea typeface="Times New Roman" panose="02020603050405020304" pitchFamily="18" charset="0"/>
                      </a:endParaRPr>
                    </a:p>
                  </a:txBody>
                  <a:tcPr marL="44166" marR="44166" marT="0" marB="0"/>
                </a:tc>
                <a:extLst>
                  <a:ext uri="{0D108BD9-81ED-4DB2-BD59-A6C34878D82A}">
                    <a16:rowId xmlns:a16="http://schemas.microsoft.com/office/drawing/2014/main" val="1574878660"/>
                  </a:ext>
                </a:extLst>
              </a:tr>
              <a:tr h="341481">
                <a:tc>
                  <a:txBody>
                    <a:bodyPr/>
                    <a:lstStyle/>
                    <a:p>
                      <a:pPr algn="ctr">
                        <a:lnSpc>
                          <a:spcPct val="115000"/>
                        </a:lnSpc>
                        <a:buNone/>
                      </a:pPr>
                      <a:r>
                        <a:rPr lang="lt-LT" sz="1100" dirty="0">
                          <a:effectLst/>
                        </a:rPr>
                        <a:t>10.</a:t>
                      </a:r>
                      <a:endParaRPr lang="lt-LT" sz="1100" dirty="0">
                        <a:effectLst/>
                        <a:latin typeface="Times New Roman" panose="02020603050405020304" pitchFamily="18" charset="0"/>
                        <a:ea typeface="Times New Roman" panose="02020603050405020304" pitchFamily="18" charset="0"/>
                      </a:endParaRPr>
                    </a:p>
                  </a:txBody>
                  <a:tcPr marL="44166" marR="44166" marT="0" marB="0" anchor="ctr"/>
                </a:tc>
                <a:tc>
                  <a:txBody>
                    <a:bodyPr/>
                    <a:lstStyle/>
                    <a:p>
                      <a:pPr>
                        <a:lnSpc>
                          <a:spcPct val="115000"/>
                        </a:lnSpc>
                        <a:spcBef>
                          <a:spcPts val="900"/>
                        </a:spcBef>
                        <a:spcAft>
                          <a:spcPts val="900"/>
                        </a:spcAft>
                        <a:buNone/>
                      </a:pPr>
                      <a:r>
                        <a:rPr lang="lt-LT" sz="1100" dirty="0">
                          <a:effectLst/>
                        </a:rPr>
                        <a:t>Mokslo paskirties pastato (progimnazija), Bajorų </a:t>
                      </a:r>
                      <a:r>
                        <a:rPr lang="lt-LT" sz="1100" dirty="0" err="1">
                          <a:effectLst/>
                        </a:rPr>
                        <a:t>kel</a:t>
                      </a:r>
                      <a:r>
                        <a:rPr lang="lt-LT" sz="1100" dirty="0">
                          <a:effectLst/>
                        </a:rPr>
                        <a:t>. 12 </a:t>
                      </a:r>
                      <a:endParaRPr lang="lt-LT" sz="1100" dirty="0">
                        <a:effectLst/>
                        <a:latin typeface="Times New Roman" panose="02020603050405020304" pitchFamily="18" charset="0"/>
                        <a:ea typeface="Times New Roman" panose="02020603050405020304" pitchFamily="18" charset="0"/>
                      </a:endParaRPr>
                    </a:p>
                  </a:txBody>
                  <a:tcPr marL="44166" marR="44166" marT="0" marB="0"/>
                </a:tc>
                <a:tc>
                  <a:txBody>
                    <a:bodyPr/>
                    <a:lstStyle/>
                    <a:p>
                      <a:pPr algn="ctr">
                        <a:lnSpc>
                          <a:spcPct val="115000"/>
                        </a:lnSpc>
                        <a:buNone/>
                      </a:pPr>
                      <a:r>
                        <a:rPr lang="lt-LT" sz="1100">
                          <a:effectLst/>
                        </a:rPr>
                        <a:t>Techninis projektas</a:t>
                      </a:r>
                      <a:endParaRPr lang="lt-LT" sz="1100">
                        <a:effectLst/>
                        <a:latin typeface="Times New Roman" panose="02020603050405020304" pitchFamily="18" charset="0"/>
                        <a:ea typeface="Times New Roman" panose="02020603050405020304" pitchFamily="18" charset="0"/>
                      </a:endParaRPr>
                    </a:p>
                  </a:txBody>
                  <a:tcPr marL="44166" marR="44166" marT="0" marB="0"/>
                </a:tc>
                <a:tc>
                  <a:txBody>
                    <a:bodyPr/>
                    <a:lstStyle/>
                    <a:p>
                      <a:pPr algn="ctr">
                        <a:lnSpc>
                          <a:spcPct val="115000"/>
                        </a:lnSpc>
                        <a:buNone/>
                      </a:pPr>
                      <a:r>
                        <a:rPr lang="lt-LT" sz="1100">
                          <a:effectLst/>
                        </a:rPr>
                        <a:t>12 485</a:t>
                      </a:r>
                      <a:endParaRPr lang="lt-LT" sz="1100">
                        <a:effectLst/>
                        <a:latin typeface="Times New Roman" panose="02020603050405020304" pitchFamily="18" charset="0"/>
                        <a:ea typeface="Times New Roman" panose="02020603050405020304" pitchFamily="18" charset="0"/>
                      </a:endParaRPr>
                    </a:p>
                  </a:txBody>
                  <a:tcPr marL="44166" marR="44166" marT="0" marB="0"/>
                </a:tc>
                <a:tc>
                  <a:txBody>
                    <a:bodyPr/>
                    <a:lstStyle/>
                    <a:p>
                      <a:pPr algn="ctr">
                        <a:lnSpc>
                          <a:spcPct val="115000"/>
                        </a:lnSpc>
                        <a:buNone/>
                      </a:pPr>
                      <a:r>
                        <a:rPr lang="lt-LT" sz="1100">
                          <a:effectLst/>
                        </a:rPr>
                        <a:t>2</a:t>
                      </a:r>
                      <a:endParaRPr lang="lt-LT" sz="1100">
                        <a:effectLst/>
                        <a:latin typeface="Times New Roman" panose="02020603050405020304" pitchFamily="18" charset="0"/>
                        <a:ea typeface="Times New Roman" panose="02020603050405020304" pitchFamily="18" charset="0"/>
                      </a:endParaRPr>
                    </a:p>
                  </a:txBody>
                  <a:tcPr marL="44166" marR="44166" marT="0" marB="0"/>
                </a:tc>
                <a:tc>
                  <a:txBody>
                    <a:bodyPr/>
                    <a:lstStyle/>
                    <a:p>
                      <a:pPr algn="ctr">
                        <a:lnSpc>
                          <a:spcPct val="115000"/>
                        </a:lnSpc>
                        <a:buNone/>
                      </a:pPr>
                      <a:r>
                        <a:rPr lang="lt-LT" sz="1100" dirty="0">
                          <a:effectLst/>
                        </a:rPr>
                        <a:t>2026</a:t>
                      </a:r>
                      <a:br>
                        <a:rPr lang="lt-LT" sz="1100" dirty="0">
                          <a:effectLst/>
                        </a:rPr>
                      </a:br>
                      <a:r>
                        <a:rPr lang="lt-LT" sz="1100" dirty="0">
                          <a:effectLst/>
                        </a:rPr>
                        <a:t> I ketvirtis</a:t>
                      </a:r>
                      <a:endParaRPr lang="lt-LT" sz="1100" dirty="0">
                        <a:effectLst/>
                        <a:latin typeface="Times New Roman" panose="02020603050405020304" pitchFamily="18" charset="0"/>
                        <a:ea typeface="Times New Roman" panose="02020603050405020304" pitchFamily="18" charset="0"/>
                      </a:endParaRPr>
                    </a:p>
                  </a:txBody>
                  <a:tcPr marL="44166" marR="44166" marT="0" marB="0"/>
                </a:tc>
                <a:extLst>
                  <a:ext uri="{0D108BD9-81ED-4DB2-BD59-A6C34878D82A}">
                    <a16:rowId xmlns:a16="http://schemas.microsoft.com/office/drawing/2014/main" val="138721226"/>
                  </a:ext>
                </a:extLst>
              </a:tr>
            </a:tbl>
          </a:graphicData>
        </a:graphic>
      </p:graphicFrame>
    </p:spTree>
    <p:extLst>
      <p:ext uri="{BB962C8B-B14F-4D97-AF65-F5344CB8AC3E}">
        <p14:creationId xmlns:p14="http://schemas.microsoft.com/office/powerpoint/2010/main" val="830259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780136C-7C8F-0446-E05A-325E9956D13B}"/>
              </a:ext>
            </a:extLst>
          </p:cNvPr>
          <p:cNvSpPr>
            <a:spLocks noGrp="1"/>
          </p:cNvSpPr>
          <p:nvPr>
            <p:ph type="title"/>
          </p:nvPr>
        </p:nvSpPr>
        <p:spPr/>
        <p:txBody>
          <a:bodyPr>
            <a:normAutofit/>
          </a:bodyPr>
          <a:lstStyle/>
          <a:p>
            <a:r>
              <a:rPr lang="lt-LT" sz="2400" b="1" dirty="0">
                <a:solidFill>
                  <a:srgbClr val="000000"/>
                </a:solidFill>
                <a:latin typeface="Clash Display Semibold (Headings)"/>
                <a:ea typeface="Calibri" panose="020F0502020204030204" pitchFamily="34" charset="0"/>
                <a:cs typeface="Aptos" panose="020B0004020202020204" pitchFamily="34" charset="0"/>
              </a:rPr>
              <a:t>KVALIFIKACINIAI REIKALAVIMAI TIEKĖJAMS</a:t>
            </a:r>
            <a:br>
              <a:rPr lang="lt-LT" sz="2400" dirty="0">
                <a:solidFill>
                  <a:srgbClr val="000000"/>
                </a:solidFill>
                <a:effectLst/>
                <a:latin typeface="Clash Display Semibold (Headings)"/>
                <a:ea typeface="Calibri" panose="020F0502020204030204" pitchFamily="34" charset="0"/>
                <a:cs typeface="Aptos" panose="020B0004020202020204" pitchFamily="34" charset="0"/>
              </a:rPr>
            </a:br>
            <a:endParaRPr lang="lt-LT" sz="4800" dirty="0">
              <a:latin typeface="Clash Display Semibold (Headings)"/>
            </a:endParaRPr>
          </a:p>
        </p:txBody>
      </p:sp>
      <p:sp>
        <p:nvSpPr>
          <p:cNvPr id="3" name="Turinio vietos rezervavimo ženklas 2">
            <a:extLst>
              <a:ext uri="{FF2B5EF4-FFF2-40B4-BE49-F238E27FC236}">
                <a16:creationId xmlns:a16="http://schemas.microsoft.com/office/drawing/2014/main" id="{B6B3CD2C-9476-41E2-92ED-D034F46FE33E}"/>
              </a:ext>
            </a:extLst>
          </p:cNvPr>
          <p:cNvSpPr>
            <a:spLocks noGrp="1"/>
          </p:cNvSpPr>
          <p:nvPr>
            <p:ph idx="1"/>
          </p:nvPr>
        </p:nvSpPr>
        <p:spPr>
          <a:xfrm>
            <a:off x="576264" y="1825625"/>
            <a:ext cx="10920336" cy="4483100"/>
          </a:xfrm>
        </p:spPr>
        <p:txBody>
          <a:bodyPr>
            <a:normAutofit fontScale="92500" lnSpcReduction="20000"/>
          </a:bodyPr>
          <a:lstStyle/>
          <a:p>
            <a:pPr>
              <a:lnSpc>
                <a:spcPct val="150000"/>
              </a:lnSpc>
            </a:pPr>
            <a:r>
              <a:rPr lang="lt-LT" sz="1600" b="1" kern="0" dirty="0">
                <a:effectLst/>
                <a:ea typeface="Aptos" panose="020B0004020202020204" pitchFamily="34" charset="0"/>
              </a:rPr>
              <a:t>Teisė verstis atitinkama veikla </a:t>
            </a:r>
            <a:r>
              <a:rPr lang="lt-LT" sz="1600" kern="0" dirty="0">
                <a:effectLst/>
                <a:ea typeface="Aptos" panose="020B0004020202020204" pitchFamily="34" charset="0"/>
              </a:rPr>
              <a:t>(statinių kategorija – ypatingi statiniai; statinių grupės: negyvenamieji pastatai (mokslo paskirties));</a:t>
            </a:r>
          </a:p>
          <a:p>
            <a:pPr algn="just">
              <a:lnSpc>
                <a:spcPct val="150000"/>
              </a:lnSpc>
            </a:pPr>
            <a:r>
              <a:rPr lang="lt-LT" sz="1600" b="1" kern="0" dirty="0">
                <a:effectLst/>
                <a:ea typeface="Arial" panose="020B0604020202020204" pitchFamily="34" charset="0"/>
              </a:rPr>
              <a:t>Finansinis ir ekonominis pajėgumas </a:t>
            </a:r>
            <a:r>
              <a:rPr lang="lt-LT" sz="1600" kern="0" dirty="0">
                <a:effectLst/>
                <a:ea typeface="Arial" panose="020B0604020202020204" pitchFamily="34" charset="0"/>
              </a:rPr>
              <a:t>(metinės visos veiklos pajamos už 2022 ir 2023 finansinius metus </a:t>
            </a:r>
            <a:r>
              <a:rPr lang="lt-LT" sz="1600" kern="0" dirty="0">
                <a:solidFill>
                  <a:srgbClr val="000000"/>
                </a:solidFill>
                <a:effectLst/>
                <a:ea typeface="Aptos" panose="020B0004020202020204" pitchFamily="34" charset="0"/>
              </a:rPr>
              <a:t>(kiekvienus metus atskirai</a:t>
            </a:r>
            <a:r>
              <a:rPr lang="lt-LT" sz="1600" kern="0" dirty="0">
                <a:effectLst/>
                <a:ea typeface="Arial" panose="020B0604020202020204" pitchFamily="34" charset="0"/>
              </a:rPr>
              <a:t>):</a:t>
            </a:r>
          </a:p>
          <a:p>
            <a:pPr lvl="1">
              <a:lnSpc>
                <a:spcPct val="150000"/>
              </a:lnSpc>
              <a:buFont typeface="Arial" panose="020B0604020202020204" pitchFamily="34" charset="0"/>
              <a:buChar char="•"/>
            </a:pPr>
            <a:r>
              <a:rPr lang="lt-LT" sz="1600" kern="0" dirty="0">
                <a:ea typeface="Arial" panose="020B0604020202020204" pitchFamily="34" charset="0"/>
              </a:rPr>
              <a:t>1 kategorija – suma ne mažesnė, nei </a:t>
            </a:r>
            <a:r>
              <a:rPr lang="it-IT" sz="1600" kern="0" dirty="0">
                <a:ea typeface="Arial" panose="020B0604020202020204" pitchFamily="34" charset="0"/>
              </a:rPr>
              <a:t>6 000 000,00 Eur</a:t>
            </a:r>
            <a:r>
              <a:rPr lang="lt-LT" sz="1600" kern="0" dirty="0">
                <a:ea typeface="Arial" panose="020B0604020202020204" pitchFamily="34" charset="0"/>
              </a:rPr>
              <a:t>;</a:t>
            </a:r>
          </a:p>
          <a:p>
            <a:pPr lvl="1">
              <a:lnSpc>
                <a:spcPct val="150000"/>
              </a:lnSpc>
              <a:buFont typeface="Arial" panose="020B0604020202020204" pitchFamily="34" charset="0"/>
              <a:buChar char="•"/>
            </a:pPr>
            <a:r>
              <a:rPr lang="lt-LT" sz="1600" kern="0" dirty="0">
                <a:effectLst/>
                <a:ea typeface="Arial" panose="020B0604020202020204" pitchFamily="34" charset="0"/>
              </a:rPr>
              <a:t>2 kategorija </a:t>
            </a:r>
            <a:r>
              <a:rPr lang="lt-LT" sz="1600" kern="0" dirty="0">
                <a:ea typeface="Arial" panose="020B0604020202020204" pitchFamily="34" charset="0"/>
              </a:rPr>
              <a:t>- suma ne mažesnė, nei </a:t>
            </a:r>
            <a:r>
              <a:rPr lang="lt-LT" sz="1600" kern="0" dirty="0">
                <a:solidFill>
                  <a:srgbClr val="000000"/>
                </a:solidFill>
                <a:effectLst/>
                <a:ea typeface="Aptos" panose="020B0004020202020204" pitchFamily="34" charset="0"/>
              </a:rPr>
              <a:t>14 500 000,00 Eur;</a:t>
            </a:r>
          </a:p>
          <a:p>
            <a:pPr lvl="1">
              <a:lnSpc>
                <a:spcPct val="150000"/>
              </a:lnSpc>
              <a:buFont typeface="Arial" panose="020B0604020202020204" pitchFamily="34" charset="0"/>
              <a:buChar char="•"/>
            </a:pPr>
            <a:r>
              <a:rPr lang="lt-LT" sz="1600" kern="0" dirty="0">
                <a:solidFill>
                  <a:srgbClr val="000000"/>
                </a:solidFill>
                <a:ea typeface="Arial" panose="020B0604020202020204" pitchFamily="34" charset="0"/>
              </a:rPr>
              <a:t>3 kategorija - </a:t>
            </a:r>
            <a:r>
              <a:rPr lang="lt-LT" sz="1600" kern="0" dirty="0">
                <a:ea typeface="Arial" panose="020B0604020202020204" pitchFamily="34" charset="0"/>
              </a:rPr>
              <a:t>suma ne mažesnė, nei </a:t>
            </a:r>
            <a:r>
              <a:rPr lang="lt-LT" sz="1600" kern="0" dirty="0">
                <a:solidFill>
                  <a:srgbClr val="000000"/>
                </a:solidFill>
                <a:effectLst/>
                <a:ea typeface="Aptos" panose="020B0004020202020204" pitchFamily="34" charset="0"/>
              </a:rPr>
              <a:t>2 850 000,00 Eur.</a:t>
            </a:r>
            <a:endParaRPr lang="lt-LT" sz="1600" kern="0" dirty="0">
              <a:effectLst/>
              <a:ea typeface="Arial" panose="020B0604020202020204" pitchFamily="34" charset="0"/>
            </a:endParaRPr>
          </a:p>
          <a:p>
            <a:pPr>
              <a:lnSpc>
                <a:spcPct val="150000"/>
              </a:lnSpc>
            </a:pPr>
            <a:r>
              <a:rPr lang="lt-LT" sz="1600" b="1" kern="0" dirty="0">
                <a:solidFill>
                  <a:srgbClr val="000000"/>
                </a:solidFill>
                <a:effectLst/>
                <a:ea typeface="MS Gothic" panose="020B0609070205080204" pitchFamily="49" charset="-128"/>
              </a:rPr>
              <a:t>Techninis ir profesinis pajėgumas:</a:t>
            </a:r>
          </a:p>
          <a:p>
            <a:pPr lvl="1">
              <a:lnSpc>
                <a:spcPct val="150000"/>
              </a:lnSpc>
              <a:buFont typeface="Arial" panose="020B0604020202020204" pitchFamily="34" charset="0"/>
              <a:buChar char="•"/>
            </a:pPr>
            <a:r>
              <a:rPr lang="lt-LT" sz="1600" b="1" i="0" dirty="0">
                <a:solidFill>
                  <a:srgbClr val="000000"/>
                </a:solidFill>
                <a:effectLst/>
              </a:rPr>
              <a:t>Panašių darbų atlikimo patirtis </a:t>
            </a:r>
            <a:r>
              <a:rPr lang="lt-LT" sz="1600" i="0" dirty="0">
                <a:solidFill>
                  <a:srgbClr val="000000"/>
                </a:solidFill>
                <a:effectLst/>
              </a:rPr>
              <a:t>(1, 3 kategorija - už ne mažesnę kaip 6 000 000,00 Eur be PVM sumą ir </a:t>
            </a:r>
            <a:r>
              <a:rPr lang="lt-LT" sz="1600" kern="0" dirty="0">
                <a:effectLst/>
                <a:ea typeface="Arial" panose="020B0604020202020204" pitchFamily="34" charset="0"/>
              </a:rPr>
              <a:t>1500  kv. m.; 2 kategorija -</a:t>
            </a:r>
            <a:r>
              <a:rPr lang="lt-LT" sz="1600" kern="0" dirty="0">
                <a:effectLst/>
                <a:ea typeface="Calibri" panose="020F0502020204030204" pitchFamily="34" charset="0"/>
              </a:rPr>
              <a:t> </a:t>
            </a:r>
            <a:r>
              <a:rPr lang="lt-LT" sz="1600" i="0" dirty="0">
                <a:solidFill>
                  <a:srgbClr val="000000"/>
                </a:solidFill>
                <a:effectLst/>
              </a:rPr>
              <a:t>už ne mažesnę kaip </a:t>
            </a:r>
            <a:r>
              <a:rPr lang="lt-LT" sz="1600" kern="0" dirty="0">
                <a:effectLst/>
                <a:ea typeface="Calibri" panose="020F0502020204030204" pitchFamily="34" charset="0"/>
              </a:rPr>
              <a:t>12 000 000,00 Eur be PVM sumą ir </a:t>
            </a:r>
            <a:r>
              <a:rPr lang="lt-LT" sz="1600" kern="0" dirty="0">
                <a:effectLst/>
                <a:latin typeface="Arial" panose="020B0604020202020204" pitchFamily="34" charset="0"/>
                <a:ea typeface="Arial" panose="020B0604020202020204" pitchFamily="34" charset="0"/>
              </a:rPr>
              <a:t>5000  kv. m</a:t>
            </a:r>
            <a:r>
              <a:rPr lang="lt-LT" sz="1600" kern="0" dirty="0">
                <a:effectLst/>
                <a:ea typeface="Calibri" panose="020F0502020204030204" pitchFamily="34" charset="0"/>
              </a:rPr>
              <a:t>);</a:t>
            </a:r>
          </a:p>
          <a:p>
            <a:pPr lvl="1">
              <a:lnSpc>
                <a:spcPct val="150000"/>
              </a:lnSpc>
              <a:buFont typeface="Arial" panose="020B0604020202020204" pitchFamily="34" charset="0"/>
              <a:buChar char="•"/>
            </a:pPr>
            <a:r>
              <a:rPr lang="lt-LT" sz="1600" b="1" i="0" dirty="0">
                <a:solidFill>
                  <a:srgbClr val="000000"/>
                </a:solidFill>
                <a:effectLst/>
              </a:rPr>
              <a:t>Rangovo ar jo personalo profesinė kvalifikacija</a:t>
            </a:r>
            <a:r>
              <a:rPr lang="lt-LT" sz="1600" b="1" i="0" kern="0" dirty="0">
                <a:solidFill>
                  <a:srgbClr val="000000"/>
                </a:solidFill>
              </a:rPr>
              <a:t> </a:t>
            </a:r>
            <a:r>
              <a:rPr lang="lt-LT" sz="1600" i="0" kern="0" dirty="0">
                <a:solidFill>
                  <a:srgbClr val="000000"/>
                </a:solidFill>
              </a:rPr>
              <a:t>(</a:t>
            </a:r>
            <a:r>
              <a:rPr lang="lt-LT" sz="1600" kern="0" dirty="0">
                <a:effectLst/>
                <a:ea typeface="Arial" panose="020B0604020202020204" pitchFamily="34" charset="0"/>
              </a:rPr>
              <a:t>ypatingo statinio statybos vadovas; specialiųjų statybos darbų vadovas; ypatingojo statinio projekto vadovas; </a:t>
            </a:r>
            <a:r>
              <a:rPr lang="lt-LT" sz="1600" kern="0" dirty="0">
                <a:solidFill>
                  <a:srgbClr val="000000"/>
                </a:solidFill>
                <a:effectLst/>
                <a:ea typeface="Arial" panose="020B0604020202020204" pitchFamily="34" charset="0"/>
              </a:rPr>
              <a:t>BIM koordinatorius arba BIM specialistą arba BIM vadovas).</a:t>
            </a:r>
            <a:endParaRPr lang="lt-LT" sz="1600" b="1" i="0" dirty="0">
              <a:solidFill>
                <a:srgbClr val="000000"/>
              </a:solidFill>
              <a:effectLst/>
            </a:endParaRPr>
          </a:p>
          <a:p>
            <a:pPr>
              <a:buFont typeface="Courier New" panose="02070309020205020404" pitchFamily="49" charset="0"/>
              <a:buChar char="o"/>
            </a:pPr>
            <a:endParaRPr lang="lt-LT" dirty="0"/>
          </a:p>
        </p:txBody>
      </p:sp>
      <p:sp>
        <p:nvSpPr>
          <p:cNvPr id="4" name="Datos vietos rezervavimo ženklas 3">
            <a:extLst>
              <a:ext uri="{FF2B5EF4-FFF2-40B4-BE49-F238E27FC236}">
                <a16:creationId xmlns:a16="http://schemas.microsoft.com/office/drawing/2014/main" id="{1CE62424-E5BF-95EF-DBC8-97778BE9BF20}"/>
              </a:ext>
            </a:extLst>
          </p:cNvPr>
          <p:cNvSpPr>
            <a:spLocks noGrp="1"/>
          </p:cNvSpPr>
          <p:nvPr>
            <p:ph type="dt" sz="half" idx="10"/>
          </p:nvPr>
        </p:nvSpPr>
        <p:spPr/>
        <p:txBody>
          <a:bodyPr/>
          <a:lstStyle/>
          <a:p>
            <a:r>
              <a:rPr lang="en-US" dirty="0"/>
              <a:t>202</a:t>
            </a:r>
            <a:r>
              <a:rPr lang="lt-LT" dirty="0"/>
              <a:t>5</a:t>
            </a:r>
            <a:r>
              <a:rPr lang="en-US" dirty="0"/>
              <a:t>-</a:t>
            </a:r>
            <a:r>
              <a:rPr lang="lt-LT" dirty="0"/>
              <a:t>04</a:t>
            </a:r>
            <a:r>
              <a:rPr lang="en-US" dirty="0"/>
              <a:t>-0</a:t>
            </a:r>
            <a:r>
              <a:rPr lang="lt-LT" dirty="0"/>
              <a:t>2</a:t>
            </a:r>
            <a:endParaRPr lang="en-LT" dirty="0"/>
          </a:p>
        </p:txBody>
      </p:sp>
      <p:sp>
        <p:nvSpPr>
          <p:cNvPr id="5" name="Poraštės vietos rezervavimo ženklas 4">
            <a:extLst>
              <a:ext uri="{FF2B5EF4-FFF2-40B4-BE49-F238E27FC236}">
                <a16:creationId xmlns:a16="http://schemas.microsoft.com/office/drawing/2014/main" id="{522EA680-96BA-9279-2E28-72B2759DE8BC}"/>
              </a:ext>
            </a:extLst>
          </p:cNvPr>
          <p:cNvSpPr>
            <a:spLocks noGrp="1"/>
          </p:cNvSpPr>
          <p:nvPr>
            <p:ph type="ftr" sz="quarter" idx="11"/>
          </p:nvPr>
        </p:nvSpPr>
        <p:spPr/>
        <p:txBody>
          <a:bodyPr/>
          <a:lstStyle/>
          <a:p>
            <a:r>
              <a:rPr lang="en-GB"/>
              <a:t>VILNIAUS VYSTYMO KOMPANIJA</a:t>
            </a:r>
            <a:endParaRPr lang="en-LT"/>
          </a:p>
        </p:txBody>
      </p:sp>
      <p:sp>
        <p:nvSpPr>
          <p:cNvPr id="6" name="Skaidrės numerio vietos rezervavimo ženklas 5">
            <a:extLst>
              <a:ext uri="{FF2B5EF4-FFF2-40B4-BE49-F238E27FC236}">
                <a16:creationId xmlns:a16="http://schemas.microsoft.com/office/drawing/2014/main" id="{6347C3A1-4DD6-E53B-708D-9F3AF867F6A4}"/>
              </a:ext>
            </a:extLst>
          </p:cNvPr>
          <p:cNvSpPr>
            <a:spLocks noGrp="1"/>
          </p:cNvSpPr>
          <p:nvPr>
            <p:ph type="sldNum" sz="quarter" idx="12"/>
          </p:nvPr>
        </p:nvSpPr>
        <p:spPr/>
        <p:txBody>
          <a:bodyPr/>
          <a:lstStyle/>
          <a:p>
            <a:fld id="{96A2724C-3255-754F-837D-4B9E719020A6}" type="slidenum">
              <a:rPr lang="en-LT" smtClean="0"/>
              <a:t>9</a:t>
            </a:fld>
            <a:endParaRPr lang="en-LT"/>
          </a:p>
        </p:txBody>
      </p:sp>
    </p:spTree>
    <p:extLst>
      <p:ext uri="{BB962C8B-B14F-4D97-AF65-F5344CB8AC3E}">
        <p14:creationId xmlns:p14="http://schemas.microsoft.com/office/powerpoint/2010/main" val="1320151164"/>
      </p:ext>
    </p:extLst>
  </p:cSld>
  <p:clrMapOvr>
    <a:masterClrMapping/>
  </p:clrMapOvr>
</p:sld>
</file>

<file path=ppt/theme/theme1.xml><?xml version="1.0" encoding="utf-8"?>
<a:theme xmlns:a="http://schemas.openxmlformats.org/drawingml/2006/main" name="VVK Šviesi Tema 01">
  <a:themeElements>
    <a:clrScheme name="VVK Spalvos">
      <a:dk1>
        <a:srgbClr val="000000"/>
      </a:dk1>
      <a:lt1>
        <a:srgbClr val="FFFFFF"/>
      </a:lt1>
      <a:dk2>
        <a:srgbClr val="C1272D"/>
      </a:dk2>
      <a:lt2>
        <a:srgbClr val="FEEDE5"/>
      </a:lt2>
      <a:accent1>
        <a:srgbClr val="C1272D"/>
      </a:accent1>
      <a:accent2>
        <a:srgbClr val="CD2127"/>
      </a:accent2>
      <a:accent3>
        <a:srgbClr val="DF2027"/>
      </a:accent3>
      <a:accent4>
        <a:srgbClr val="EE312E"/>
      </a:accent4>
      <a:accent5>
        <a:srgbClr val="F15A22"/>
      </a:accent5>
      <a:accent6>
        <a:srgbClr val="F8A084"/>
      </a:accent6>
      <a:hlink>
        <a:srgbClr val="F15A22"/>
      </a:hlink>
      <a:folHlink>
        <a:srgbClr val="FBBEA7"/>
      </a:folHlink>
    </a:clrScheme>
    <a:fontScheme name="VVK Stilius">
      <a:majorFont>
        <a:latin typeface="Clash Display Semi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VK PPT Sablonas 0328" id="{B0767795-6F4F-424C-A7B7-6A3BCE05D81B}" vid="{41F407BF-5B51-43BD-A5DD-F9EED19B7F59}"/>
    </a:ext>
  </a:extLst>
</a:theme>
</file>

<file path=ppt/theme/theme2.xml><?xml version="1.0" encoding="utf-8"?>
<a:theme xmlns:a="http://schemas.openxmlformats.org/drawingml/2006/main" name="VVK Šviesi Tema 02">
  <a:themeElements>
    <a:clrScheme name="VVK">
      <a:dk1>
        <a:srgbClr val="000000"/>
      </a:dk1>
      <a:lt1>
        <a:srgbClr val="FFFFFF"/>
      </a:lt1>
      <a:dk2>
        <a:srgbClr val="C1272D"/>
      </a:dk2>
      <a:lt2>
        <a:srgbClr val="FEEDE5"/>
      </a:lt2>
      <a:accent1>
        <a:srgbClr val="C1272D"/>
      </a:accent1>
      <a:accent2>
        <a:srgbClr val="CD2127"/>
      </a:accent2>
      <a:accent3>
        <a:srgbClr val="DF2027"/>
      </a:accent3>
      <a:accent4>
        <a:srgbClr val="EE312E"/>
      </a:accent4>
      <a:accent5>
        <a:srgbClr val="F15A22"/>
      </a:accent5>
      <a:accent6>
        <a:srgbClr val="F8A084"/>
      </a:accent6>
      <a:hlink>
        <a:srgbClr val="F15A22"/>
      </a:hlink>
      <a:folHlink>
        <a:srgbClr val="FBBEA7"/>
      </a:folHlink>
    </a:clrScheme>
    <a:fontScheme name="VVK">
      <a:majorFont>
        <a:latin typeface="Clash Display Semi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VK PPT Sablonas 0328" id="{B0767795-6F4F-424C-A7B7-6A3BCE05D81B}" vid="{5A31C41C-85ED-4126-988C-BC042547B110}"/>
    </a:ext>
  </a:extLst>
</a:theme>
</file>

<file path=ppt/theme/theme3.xml><?xml version="1.0" encoding="utf-8"?>
<a:theme xmlns:a="http://schemas.openxmlformats.org/drawingml/2006/main" name="VVK Šviesi Tema 03">
  <a:themeElements>
    <a:clrScheme name="VVK">
      <a:dk1>
        <a:srgbClr val="000000"/>
      </a:dk1>
      <a:lt1>
        <a:srgbClr val="FFFFFF"/>
      </a:lt1>
      <a:dk2>
        <a:srgbClr val="C1272D"/>
      </a:dk2>
      <a:lt2>
        <a:srgbClr val="FEEDE5"/>
      </a:lt2>
      <a:accent1>
        <a:srgbClr val="C1272D"/>
      </a:accent1>
      <a:accent2>
        <a:srgbClr val="CD2127"/>
      </a:accent2>
      <a:accent3>
        <a:srgbClr val="DF2027"/>
      </a:accent3>
      <a:accent4>
        <a:srgbClr val="EE312E"/>
      </a:accent4>
      <a:accent5>
        <a:srgbClr val="F15A22"/>
      </a:accent5>
      <a:accent6>
        <a:srgbClr val="F8A084"/>
      </a:accent6>
      <a:hlink>
        <a:srgbClr val="F15A22"/>
      </a:hlink>
      <a:folHlink>
        <a:srgbClr val="FBBEA7"/>
      </a:folHlink>
    </a:clrScheme>
    <a:fontScheme name="VVK">
      <a:majorFont>
        <a:latin typeface="Clash Display Semi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VK PPT Sablonas 0328" id="{B0767795-6F4F-424C-A7B7-6A3BCE05D81B}" vid="{97169E87-0311-4F1C-B891-98CD35CD52A9}"/>
    </a:ext>
  </a:extLst>
</a:theme>
</file>

<file path=ppt/theme/theme4.xml><?xml version="1.0" encoding="utf-8"?>
<a:theme xmlns:a="http://schemas.openxmlformats.org/drawingml/2006/main" name="VVK Tamsi Tema">
  <a:themeElements>
    <a:clrScheme name="VVK">
      <a:dk1>
        <a:srgbClr val="000000"/>
      </a:dk1>
      <a:lt1>
        <a:srgbClr val="FFFFFF"/>
      </a:lt1>
      <a:dk2>
        <a:srgbClr val="C1272D"/>
      </a:dk2>
      <a:lt2>
        <a:srgbClr val="FEEDE5"/>
      </a:lt2>
      <a:accent1>
        <a:srgbClr val="C1272D"/>
      </a:accent1>
      <a:accent2>
        <a:srgbClr val="CD2127"/>
      </a:accent2>
      <a:accent3>
        <a:srgbClr val="DF2027"/>
      </a:accent3>
      <a:accent4>
        <a:srgbClr val="EE312E"/>
      </a:accent4>
      <a:accent5>
        <a:srgbClr val="F15A22"/>
      </a:accent5>
      <a:accent6>
        <a:srgbClr val="F8A084"/>
      </a:accent6>
      <a:hlink>
        <a:srgbClr val="F15A22"/>
      </a:hlink>
      <a:folHlink>
        <a:srgbClr val="FBBEA7"/>
      </a:folHlink>
    </a:clrScheme>
    <a:fontScheme name="VVK">
      <a:majorFont>
        <a:latin typeface="Clash Display Semi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VK PPT Sablonas 0328" id="{B0767795-6F4F-424C-A7B7-6A3BCE05D81B}" vid="{2692D03A-25A8-4944-9D90-1EA33BD8481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A5681AB322D1347B1F7CBA0195EE3D0" ma:contentTypeVersion="18" ma:contentTypeDescription="Create a new document." ma:contentTypeScope="" ma:versionID="1942ecbe45120a5f9416af3066162202">
  <xsd:schema xmlns:xsd="http://www.w3.org/2001/XMLSchema" xmlns:xs="http://www.w3.org/2001/XMLSchema" xmlns:p="http://schemas.microsoft.com/office/2006/metadata/properties" xmlns:ns2="600ff81f-8d6e-490a-9301-caac4298b7fb" xmlns:ns3="24fc6317-c063-4ee8-8087-6d60cd24f46a" targetNamespace="http://schemas.microsoft.com/office/2006/metadata/properties" ma:root="true" ma:fieldsID="9a1966108cb594d61f9cdcb8fd0cda16" ns2:_="" ns3:_="">
    <xsd:import namespace="600ff81f-8d6e-490a-9301-caac4298b7fb"/>
    <xsd:import namespace="24fc6317-c063-4ee8-8087-6d60cd24f46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0ff81f-8d6e-490a-9301-caac4298b7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34a8a67-bd8a-4395-b6f5-189eb7ec8d8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fc6317-c063-4ee8-8087-6d60cd24f46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9bfcba4-891e-46d9-b589-21200ffbf81d}" ma:internalName="TaxCatchAll" ma:showField="CatchAllData" ma:web="24fc6317-c063-4ee8-8087-6d60cd24f4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4fc6317-c063-4ee8-8087-6d60cd24f46a" xsi:nil="true"/>
    <lcf76f155ced4ddcb4097134ff3c332f xmlns="600ff81f-8d6e-490a-9301-caac4298b7fb">
      <Terms xmlns="http://schemas.microsoft.com/office/infopath/2007/PartnerControls"/>
    </lcf76f155ced4ddcb4097134ff3c332f>
    <SharedWithUsers xmlns="24fc6317-c063-4ee8-8087-6d60cd24f46a">
      <UserInfo>
        <DisplayName>Audrius Markevičius</DisplayName>
        <AccountId>39</AccountId>
        <AccountType/>
      </UserInfo>
    </SharedWithUsers>
  </documentManagement>
</p:properties>
</file>

<file path=customXml/itemProps1.xml><?xml version="1.0" encoding="utf-8"?>
<ds:datastoreItem xmlns:ds="http://schemas.openxmlformats.org/officeDocument/2006/customXml" ds:itemID="{CC39B6D4-CFAE-49EF-8390-EF197F49D6A6}">
  <ds:schemaRefs>
    <ds:schemaRef ds:uri="http://schemas.microsoft.com/sharepoint/v3/contenttype/forms"/>
  </ds:schemaRefs>
</ds:datastoreItem>
</file>

<file path=customXml/itemProps2.xml><?xml version="1.0" encoding="utf-8"?>
<ds:datastoreItem xmlns:ds="http://schemas.openxmlformats.org/officeDocument/2006/customXml" ds:itemID="{94D52EA3-D275-405A-B3BE-51E9C4652F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0ff81f-8d6e-490a-9301-caac4298b7fb"/>
    <ds:schemaRef ds:uri="24fc6317-c063-4ee8-8087-6d60cd24f4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6BF45A-1ECA-4E59-AC2A-F85D731130AA}">
  <ds:schemaRefs>
    <ds:schemaRef ds:uri="24fc6317-c063-4ee8-8087-6d60cd24f46a"/>
    <ds:schemaRef ds:uri="600ff81f-8d6e-490a-9301-caac4298b7fb"/>
    <ds:schemaRef ds:uri="6c1d818f-3243-45d5-86af-ca5a3cb780b6"/>
    <ds:schemaRef ds:uri="6c573dc4-50a9-427d-bc09-d9b47a3e6ca6"/>
    <ds:schemaRef ds:uri="d25d520d-e97c-44b6-b147-a182983e98ea"/>
    <ds:schemaRef ds:uri="fac69495-831e-44bc-9c0b-3ef90a8cc62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e810fced-0dec-4651-9321-005788812900}" enabled="0" method="" siteId="{e810fced-0dec-4651-9321-005788812900}" removed="1"/>
</clbl:labelList>
</file>

<file path=docProps/app.xml><?xml version="1.0" encoding="utf-8"?>
<Properties xmlns="http://schemas.openxmlformats.org/officeDocument/2006/extended-properties" xmlns:vt="http://schemas.openxmlformats.org/officeDocument/2006/docPropsVTypes">
  <Template>VVK PPT Sablonas</Template>
  <TotalTime>4193</TotalTime>
  <Words>3504</Words>
  <Application>Microsoft Office PowerPoint</Application>
  <PresentationFormat>Plačiaekranė</PresentationFormat>
  <Paragraphs>317</Paragraphs>
  <Slides>20</Slides>
  <Notes>13</Notes>
  <HiddenSlides>1</HiddenSlides>
  <MMClips>0</MMClips>
  <ScaleCrop>false</ScaleCrop>
  <HeadingPairs>
    <vt:vector size="6" baseType="variant">
      <vt:variant>
        <vt:lpstr>Naudojami šriftai</vt:lpstr>
      </vt:variant>
      <vt:variant>
        <vt:i4>10</vt:i4>
      </vt:variant>
      <vt:variant>
        <vt:lpstr>Tema</vt:lpstr>
      </vt:variant>
      <vt:variant>
        <vt:i4>4</vt:i4>
      </vt:variant>
      <vt:variant>
        <vt:lpstr>Skaidrių pavadinimai</vt:lpstr>
      </vt:variant>
      <vt:variant>
        <vt:i4>20</vt:i4>
      </vt:variant>
    </vt:vector>
  </HeadingPairs>
  <TitlesOfParts>
    <vt:vector size="34" baseType="lpstr">
      <vt:lpstr>Wingdings</vt:lpstr>
      <vt:lpstr>Clash Display Medium</vt:lpstr>
      <vt:lpstr>MS Gothic</vt:lpstr>
      <vt:lpstr>Arial</vt:lpstr>
      <vt:lpstr>Times New Roman</vt:lpstr>
      <vt:lpstr>Clash Display Semibold (Headings)</vt:lpstr>
      <vt:lpstr>Calibri</vt:lpstr>
      <vt:lpstr>Aptos</vt:lpstr>
      <vt:lpstr>Clash Display Semibold</vt:lpstr>
      <vt:lpstr>Courier New</vt:lpstr>
      <vt:lpstr>VVK Šviesi Tema 01</vt:lpstr>
      <vt:lpstr>VVK Šviesi Tema 02</vt:lpstr>
      <vt:lpstr>VVK Šviesi Tema 03</vt:lpstr>
      <vt:lpstr>VVK Tamsi Tema</vt:lpstr>
      <vt:lpstr>„PowerPoint“ pateiktis</vt:lpstr>
      <vt:lpstr>Rinkos konsultacijos tikslai</vt:lpstr>
      <vt:lpstr>ESMINIAI DINAMINĖS PIRKIMŲ SISTEMOS IR KONKREČIŲ PIRKIMŲ ŽINGSNIAI IR TERMINAI (1)</vt:lpstr>
      <vt:lpstr>ESMINIAI DINAMINĖS PIRKIMŲ SISTEMOS IR KONKREČIŲ PIRKIMŲ ŽINGSNIAI IR TERMINAI (2)</vt:lpstr>
      <vt:lpstr>ESMINIAI DINAMINĖS PIRKIMŲ SISTEMOS IR KONKREČIŲ PIRKIMŲ ŽINGSNIAI IR TERMINAI (3)</vt:lpstr>
      <vt:lpstr>ESMINIAI DINAMINĖS PIRKIMŲ SISTEMOS IR KONKREČIŲ PIRKIMŲ ŽINGSNIAI IR TERMINAI (4)</vt:lpstr>
      <vt:lpstr>DINAMINĖS PIRKIMŲ SISTEMOS (DPS) APIMTIS (1) </vt:lpstr>
      <vt:lpstr>DINAMINĖS PIRKIMŲ SISTEMOS (DPS) APIMTIS (2)</vt:lpstr>
      <vt:lpstr>KVALIFIKACINIAI REIKALAVIMAI TIEKĖJAMS </vt:lpstr>
      <vt:lpstr>Esminės sutarties sąlygos</vt:lpstr>
      <vt:lpstr>Esminės sutarties sąlygos</vt:lpstr>
      <vt:lpstr>Esminės sutarties sąlygos</vt:lpstr>
      <vt:lpstr>Esminės sutarties sąlygos</vt:lpstr>
      <vt:lpstr>JŪSŲ KLAUSIMAI?</vt:lpstr>
      <vt:lpstr>Klausimai rinkos dalyviams (1)</vt:lpstr>
      <vt:lpstr>Klausimai rinkos dalyviams (2)</vt:lpstr>
      <vt:lpstr>Klausimai rinkos dalyviams (3)</vt:lpstr>
      <vt:lpstr>Klausimai rinkos dalyviams (4)</vt:lpstr>
      <vt:lpstr>Kontaktiniai asmenys</vt:lpstr>
      <vt:lpstr>AČIŪ!</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Ermita Kirdeikytė</dc:creator>
  <cp:keywords>PPT sablonas</cp:keywords>
  <cp:lastModifiedBy>Vitalija Jevaišaitė</cp:lastModifiedBy>
  <cp:revision>8</cp:revision>
  <dcterms:created xsi:type="dcterms:W3CDTF">2023-04-04T07:09:15Z</dcterms:created>
  <dcterms:modified xsi:type="dcterms:W3CDTF">2025-04-03T05:34:26Z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0x0101005A5681AB322D1347B1F7CBA0195EE3D0</vt:lpwstr>
  </property>
</Properties>
</file>