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1" r:id="rId2"/>
    <p:sldId id="292" r:id="rId3"/>
    <p:sldId id="265" r:id="rId4"/>
    <p:sldId id="275" r:id="rId5"/>
    <p:sldId id="263" r:id="rId6"/>
    <p:sldId id="293" r:id="rId7"/>
    <p:sldId id="294" r:id="rId8"/>
    <p:sldId id="295" r:id="rId9"/>
    <p:sldId id="283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augas Meizenis" initials="MM" lastIdx="4" clrIdx="0">
    <p:extLst>
      <p:ext uri="{19B8F6BF-5375-455C-9EA6-DF929625EA0E}">
        <p15:presenceInfo xmlns:p15="http://schemas.microsoft.com/office/powerpoint/2012/main" userId="S-1-5-21-1644491937-1202660629-1060284298-109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4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111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34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17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865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79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208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96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36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97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72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874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94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03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671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268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644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11AF-90E9-4ED0-8AD5-22DF0EDC7815}" type="datetimeFigureOut">
              <a:rPr lang="lt-LT" smtClean="0"/>
              <a:t>2025-02-26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C0E0B3-6712-402C-A6AF-6B36E5B788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61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461" y="2250111"/>
            <a:ext cx="10126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sz="3200" dirty="0"/>
          </a:p>
          <a:p>
            <a:pPr algn="ctr"/>
            <a:r>
              <a:rPr lang="lt-LT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lt-LT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nfrastruktūros sukūrimas Vokietijos karinių pajėgų brigadai Šiaulių raj. </a:t>
            </a:r>
            <a:r>
              <a:rPr lang="lt-LT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Zapalskių</a:t>
            </a:r>
            <a:r>
              <a:rPr lang="lt-LT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k. </a:t>
            </a:r>
            <a:r>
              <a:rPr lang="lt-LT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karinėje </a:t>
            </a:r>
            <a:r>
              <a:rPr lang="lt-LT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teritorijoje</a:t>
            </a:r>
            <a:endParaRPr lang="lt-L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91" y="426029"/>
            <a:ext cx="983519" cy="12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1149"/>
            <a:ext cx="7852756" cy="881149"/>
          </a:xfrm>
        </p:spPr>
        <p:txBody>
          <a:bodyPr>
            <a:normAutofit/>
          </a:bodyPr>
          <a:lstStyle/>
          <a:p>
            <a:pPr algn="ctr"/>
            <a:r>
              <a:rPr lang="lt-LT" sz="4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Ačiū už dėmesį</a:t>
            </a:r>
            <a:endParaRPr lang="lt-LT" sz="40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8530" y="6243970"/>
            <a:ext cx="6341875" cy="718961"/>
          </a:xfrm>
        </p:spPr>
        <p:txBody>
          <a:bodyPr>
            <a:normAutofit/>
          </a:bodyPr>
          <a:lstStyle/>
          <a:p>
            <a:pPr algn="ctr"/>
            <a:r>
              <a:rPr lang="lt-LT" sz="2000" b="1" i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Rūpinkimės savo saugumu </a:t>
            </a:r>
          </a:p>
        </p:txBody>
      </p:sp>
      <p:pic>
        <p:nvPicPr>
          <p:cNvPr id="5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164" y="6042026"/>
            <a:ext cx="490998" cy="6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encrypted-tbn0.gstatic.com/images?q=tbn:ANd9GcTXOMb4thcDMiKaqinXYU9mrgTQ0mUpYGZVJQ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8" y="2153466"/>
            <a:ext cx="2803159" cy="24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620" y="254256"/>
            <a:ext cx="7766936" cy="826224"/>
          </a:xfrm>
        </p:spPr>
        <p:txBody>
          <a:bodyPr/>
          <a:lstStyle/>
          <a:p>
            <a:pPr algn="ctr"/>
            <a:r>
              <a:rPr lang="lt-LT" sz="36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Teritorijos planas</a:t>
            </a:r>
            <a:endParaRPr lang="lt-LT" sz="3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23" y="5838819"/>
            <a:ext cx="9757054" cy="658234"/>
          </a:xfrm>
        </p:spPr>
        <p:txBody>
          <a:bodyPr>
            <a:normAutofit/>
          </a:bodyPr>
          <a:lstStyle/>
          <a:p>
            <a:pPr algn="l"/>
            <a:r>
              <a:rPr lang="lt-L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Karinės teritorijos plotas apie 109 ha</a:t>
            </a:r>
            <a:endParaRPr lang="lt-L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81" y="6012182"/>
            <a:ext cx="532131" cy="68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11" y="219128"/>
            <a:ext cx="2108235" cy="1568108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4-Point Star 5"/>
          <p:cNvSpPr/>
          <p:nvPr/>
        </p:nvSpPr>
        <p:spPr>
          <a:xfrm>
            <a:off x="10457277" y="570656"/>
            <a:ext cx="194131" cy="19342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0163" y="1842237"/>
            <a:ext cx="5300917" cy="3585505"/>
          </a:xfrm>
          <a:prstGeom prst="rect">
            <a:avLst/>
          </a:prstGeom>
        </p:spPr>
      </p:pic>
      <p:pic>
        <p:nvPicPr>
          <p:cNvPr id="3074" name="Picture 2" descr="4599900a-c7bc-406f-b858-f53b73904d07@m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62" y="1842237"/>
            <a:ext cx="5192143" cy="358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304800"/>
            <a:ext cx="8634153" cy="586739"/>
          </a:xfrm>
        </p:spPr>
        <p:txBody>
          <a:bodyPr>
            <a:normAutofit/>
          </a:bodyPr>
          <a:lstStyle/>
          <a:p>
            <a:pPr algn="ctr"/>
            <a:r>
              <a:rPr lang="lt-LT" sz="3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Teritorijoje statomi statiniai</a:t>
            </a:r>
            <a:endParaRPr lang="lt-LT" sz="3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773" y="6118166"/>
            <a:ext cx="421114" cy="5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9617" y="2197988"/>
            <a:ext cx="9438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tiekimo klasės sandėlis su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rampa – 1 vnt.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t-LT" sz="2400" dirty="0">
                <a:latin typeface="+mj-lt"/>
                <a:cs typeface="Calibri" panose="020F0502020204030204" pitchFamily="34" charset="0"/>
              </a:rPr>
              <a:t>~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000 m2)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III 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tiekimo klasės sandėlis su rampa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 vnt. (</a:t>
            </a:r>
            <a:r>
              <a:rPr lang="en-US" sz="2400" dirty="0" smtClean="0">
                <a:latin typeface="+mj-lt"/>
                <a:cs typeface="Calibri" panose="020F0502020204030204" pitchFamily="34" charset="0"/>
              </a:rPr>
              <a:t>~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1 200 m2)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IV tiekimo klasės sandėlis su rampa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 </a:t>
            </a:r>
            <a:r>
              <a:rPr lang="lt-L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vnt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t-LT" sz="2400" dirty="0">
                <a:latin typeface="+mj-lt"/>
                <a:cs typeface="Calibri" panose="020F0502020204030204" pitchFamily="34" charset="0"/>
              </a:rPr>
              <a:t>~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m2)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tiekimo klasės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sandėliai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36 </a:t>
            </a:r>
            <a:r>
              <a:rPr lang="lt-L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vnt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36 x 480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lt-LT" sz="2400" dirty="0" smtClean="0">
                <a:latin typeface="+mj-lt"/>
                <a:cs typeface="Calibri" panose="020F0502020204030204" pitchFamily="34" charset="0"/>
              </a:rPr>
              <a:t>~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lt-L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Perimetro tvoros įrengimas – 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~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400 m.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514" y="5948889"/>
            <a:ext cx="6250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Detalizavimas pateiktas 2025-01-10 PU Nr. </a:t>
            </a:r>
            <a:r>
              <a:rPr lang="lt-L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21VL-1 </a:t>
            </a:r>
            <a:endParaRPr lang="lt-L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620" y="254256"/>
            <a:ext cx="7766936" cy="826224"/>
          </a:xfrm>
        </p:spPr>
        <p:txBody>
          <a:bodyPr/>
          <a:lstStyle/>
          <a:p>
            <a:pPr algn="ctr"/>
            <a:r>
              <a:rPr lang="lt-LT" sz="36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Planuojamas statinių išdėstymas</a:t>
            </a:r>
            <a:endParaRPr lang="lt-LT" sz="3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81" y="6012182"/>
            <a:ext cx="532131" cy="68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9" y="1657618"/>
            <a:ext cx="4977685" cy="33989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968711" y="1657617"/>
            <a:ext cx="4800444" cy="3398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9909" y="5056530"/>
            <a:ext cx="497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variantas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statini</a:t>
            </a:r>
            <a:r>
              <a:rPr lang="lt-L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ų išdėstymo</a:t>
            </a:r>
            <a:endParaRPr lang="lt-L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8710" y="5056530"/>
            <a:ext cx="4800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variantas</a:t>
            </a:r>
            <a:r>
              <a:rPr lang="lt-L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statinių išdėstymo</a:t>
            </a:r>
            <a:endParaRPr lang="lt-L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553" y="278947"/>
            <a:ext cx="7766936" cy="850474"/>
          </a:xfrm>
        </p:spPr>
        <p:txBody>
          <a:bodyPr/>
          <a:lstStyle/>
          <a:p>
            <a:pPr algn="ctr"/>
            <a:r>
              <a:rPr lang="lt-LT" sz="3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tiekimo klasės sandėlis su rampa</a:t>
            </a:r>
            <a:endParaRPr lang="lt-LT" sz="3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753" y="5823283"/>
            <a:ext cx="10100376" cy="433138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Plotas apie 4000m2, reikalavimai detalizuoti 2025-01-10 PU Nr. 21VL-1, 1 </a:t>
            </a: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priedas</a:t>
            </a:r>
            <a:endParaRPr lang="lt-L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82224"/>
            <a:ext cx="511536" cy="6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4" y="1625699"/>
            <a:ext cx="9220017" cy="3446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6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553" y="278947"/>
            <a:ext cx="7766936" cy="850474"/>
          </a:xfrm>
        </p:spPr>
        <p:txBody>
          <a:bodyPr/>
          <a:lstStyle/>
          <a:p>
            <a:pPr algn="ctr"/>
            <a:r>
              <a:rPr lang="lt-LT" sz="3200" b="1" u="sng" dirty="0" smtClean="0">
                <a:solidFill>
                  <a:schemeClr val="tx1"/>
                </a:solidFill>
              </a:rPr>
              <a:t>III tiekimo klasės sandėlis su rampa</a:t>
            </a:r>
            <a:endParaRPr lang="lt-LT" sz="3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82224"/>
            <a:ext cx="511536" cy="6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8" y="1412392"/>
            <a:ext cx="9790658" cy="4060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07753" y="5823283"/>
            <a:ext cx="10100376" cy="433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lt-LT" sz="2000" dirty="0" smtClean="0">
                <a:solidFill>
                  <a:schemeClr val="tx1"/>
                </a:solidFill>
              </a:rPr>
              <a:t>Plotas apie 1200m2, reikalavimai detalizuoti </a:t>
            </a: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2025-01-10 PU Nr. 21VL-1, 3 priedas</a:t>
            </a:r>
            <a:endParaRPr lang="lt-L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553" y="278947"/>
            <a:ext cx="7766936" cy="850474"/>
          </a:xfrm>
        </p:spPr>
        <p:txBody>
          <a:bodyPr/>
          <a:lstStyle/>
          <a:p>
            <a:pPr algn="ctr"/>
            <a:r>
              <a:rPr lang="lt-LT" sz="3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tiekimo klasės sandėlis su rampa</a:t>
            </a:r>
            <a:endParaRPr lang="lt-LT" sz="3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754" y="1920239"/>
            <a:ext cx="10100376" cy="4061985"/>
          </a:xfrm>
        </p:spPr>
        <p:txBody>
          <a:bodyPr>
            <a:normAutofit/>
          </a:bodyPr>
          <a:lstStyle/>
          <a:p>
            <a:pPr algn="just">
              <a:buClrTx/>
            </a:pPr>
            <a:endParaRPr lang="lt-LT" sz="2000" dirty="0"/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82224"/>
            <a:ext cx="511536" cy="6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3" y="1381397"/>
            <a:ext cx="10051915" cy="39476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59292" y="6096282"/>
            <a:ext cx="10100376" cy="433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lt-LT" sz="2000" dirty="0" smtClean="0">
                <a:solidFill>
                  <a:schemeClr val="tx1"/>
                </a:solidFill>
              </a:rPr>
              <a:t>Plotas apie 300m2, reikalavimai detalizuoti </a:t>
            </a: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2025-01-10 PU Nr. 21VL-1, 4 priedas</a:t>
            </a:r>
            <a:endParaRPr lang="lt-L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553" y="278947"/>
            <a:ext cx="7766936" cy="850474"/>
          </a:xfrm>
        </p:spPr>
        <p:txBody>
          <a:bodyPr/>
          <a:lstStyle/>
          <a:p>
            <a:pPr algn="ctr"/>
            <a:r>
              <a:rPr lang="lt-LT" sz="3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tiekimo klasės sandėlis</a:t>
            </a:r>
            <a:endParaRPr lang="lt-LT" sz="3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82224"/>
            <a:ext cx="511536" cy="6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94" y="1821051"/>
            <a:ext cx="3859747" cy="2665511"/>
          </a:xfrm>
          <a:prstGeom prst="rect">
            <a:avLst/>
          </a:prstGeom>
        </p:spPr>
      </p:pic>
      <p:pic>
        <p:nvPicPr>
          <p:cNvPr id="7" name="Picture 2" descr="498b4e58-6994-4247-82c9-8afa372df3fa@m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6" y="1821051"/>
            <a:ext cx="3600916" cy="2629908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72bd2b93-01dc-471a-8b00-963b8e17a295@m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47" y="1811463"/>
            <a:ext cx="3850010" cy="2639496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707753" y="5823283"/>
            <a:ext cx="10100376" cy="4331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lt-LT" sz="2000" dirty="0" smtClean="0">
                <a:solidFill>
                  <a:schemeClr val="tx1"/>
                </a:solidFill>
              </a:rPr>
              <a:t>36 vnt., bendras pastatų plotas apie 17 300m2, reikalavimai detalizuoti </a:t>
            </a: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2025-01-10 PU Nr. 21VL-1, </a:t>
            </a:r>
            <a:r>
              <a:rPr lang="lt-L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priedas</a:t>
            </a:r>
            <a:endParaRPr lang="lt-L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65760"/>
            <a:ext cx="7766936" cy="827314"/>
          </a:xfrm>
        </p:spPr>
        <p:txBody>
          <a:bodyPr/>
          <a:lstStyle/>
          <a:p>
            <a:pPr algn="ctr"/>
            <a:r>
              <a:rPr lang="lt-LT" sz="3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Darbų atlikimo preliminarus grafikas</a:t>
            </a:r>
            <a:endParaRPr lang="lt-LT" sz="3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Statybos-remo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0" y="6014464"/>
            <a:ext cx="486597" cy="62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102514" y="1283958"/>
            <a:ext cx="9710629" cy="2797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lt-LT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60704" y="4688378"/>
            <a:ext cx="7766936" cy="1479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lt-L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102514" y="4034917"/>
            <a:ext cx="7766936" cy="1653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lt-LT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60704" y="4172237"/>
            <a:ext cx="7766936" cy="1516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lt-LT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67643"/>
              </p:ext>
            </p:extLst>
          </p:nvPr>
        </p:nvGraphicFramePr>
        <p:xfrm>
          <a:off x="677681" y="1880044"/>
          <a:ext cx="9580098" cy="2954461"/>
        </p:xfrm>
        <a:graphic>
          <a:graphicData uri="http://schemas.openxmlformats.org/drawingml/2006/table">
            <a:tbl>
              <a:tblPr/>
              <a:tblGrid>
                <a:gridCol w="572481">
                  <a:extLst>
                    <a:ext uri="{9D8B030D-6E8A-4147-A177-3AD203B41FA5}">
                      <a16:colId xmlns:a16="http://schemas.microsoft.com/office/drawing/2014/main" val="3160258483"/>
                    </a:ext>
                  </a:extLst>
                </a:gridCol>
                <a:gridCol w="2383913">
                  <a:extLst>
                    <a:ext uri="{9D8B030D-6E8A-4147-A177-3AD203B41FA5}">
                      <a16:colId xmlns:a16="http://schemas.microsoft.com/office/drawing/2014/main" val="562420919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90840682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133176453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930926953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105156642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27366501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961316242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956787661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330078975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740997491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458650363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521867032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832856515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537225719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17528865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928629177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783513360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229668487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321132589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9465669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21823976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74265592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1390006051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7107715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22842775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234241142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821803528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5140215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575073378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4157321901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76535234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36686391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29883694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69607582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90389123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2896781036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3178964957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489462844"/>
                    </a:ext>
                  </a:extLst>
                </a:gridCol>
                <a:gridCol w="174308">
                  <a:extLst>
                    <a:ext uri="{9D8B030D-6E8A-4147-A177-3AD203B41FA5}">
                      <a16:colId xmlns:a16="http://schemas.microsoft.com/office/drawing/2014/main" val="574624226"/>
                    </a:ext>
                  </a:extLst>
                </a:gridCol>
              </a:tblGrid>
              <a:tr h="1687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Eil. Nr.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Darbų pavadinimas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lt-L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87830"/>
                  </a:ext>
                </a:extLst>
              </a:tr>
              <a:tr h="64626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21569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38">
                  <a:txBody>
                    <a:bodyPr/>
                    <a:lstStyle/>
                    <a:p>
                      <a:pPr algn="l" fontAlgn="b"/>
                      <a:r>
                        <a:rPr lang="lt-L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Įgyvendinimo trukmė </a:t>
                      </a:r>
                      <a:r>
                        <a:rPr lang="lt-LT" sz="800" b="1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 mėn</a:t>
                      </a:r>
                      <a:r>
                        <a:rPr lang="lt-LT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Pabaiga 2027-12 </a:t>
                      </a:r>
                      <a:endParaRPr lang="lt-L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30926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PP+TDP+ranga pirkimas (5 mėn.)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97901"/>
                  </a:ext>
                </a:extLst>
              </a:tr>
              <a:tr h="56579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PP rengimas + TDP + ekspertizė (12 mėn</a:t>
                      </a:r>
                      <a:r>
                        <a:rPr lang="lt-L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lt-LT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95289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Rangos darbai (18 mėn.)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600" b="0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44359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Statybos užbaigimo procedūros  (2  mėn.)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87671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Statinių registravimas (2 mėn.)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1135"/>
                  </a:ext>
                </a:extLst>
              </a:tr>
            </a:tbl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>
          <a:xfrm>
            <a:off x="707753" y="5823283"/>
            <a:ext cx="10100376" cy="433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lt-L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Statybos darbų pabaiga </a:t>
            </a:r>
            <a:r>
              <a:rPr lang="lt-LT" sz="2000" b="1" i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 </a:t>
            </a:r>
            <a:r>
              <a:rPr lang="lt-LT" sz="2000" b="1" i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</a:t>
            </a:r>
            <a:r>
              <a:rPr lang="lt-LT" sz="2000" b="1" i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mėn.</a:t>
            </a:r>
            <a:endParaRPr lang="lt-LT" sz="2000" b="1" i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90C226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9768</TotalTime>
  <Words>506</Words>
  <Application>Microsoft Office PowerPoint</Application>
  <PresentationFormat>Widescreen</PresentationFormat>
  <Paragraphs>275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Teritorijos planas</vt:lpstr>
      <vt:lpstr>Teritorijoje statomi statiniai</vt:lpstr>
      <vt:lpstr>Planuojamas statinių išdėstymas</vt:lpstr>
      <vt:lpstr>I tiekimo klasės sandėlis su rampa</vt:lpstr>
      <vt:lpstr>III tiekimo klasės sandėlis su rampa</vt:lpstr>
      <vt:lpstr>IV tiekimo klasės sandėlis su rampa</vt:lpstr>
      <vt:lpstr>V tiekimo klasės sandėlis</vt:lpstr>
      <vt:lpstr>Darbų atlikimo preliminarus grafikas</vt:lpstr>
      <vt:lpstr>Ačiū už dėmesį</vt:lpstr>
    </vt:vector>
  </TitlesOfParts>
  <Company>ITT prie KAM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Mindaugas Meizenis</dc:creator>
  <cp:lastModifiedBy>Mindaugas M.</cp:lastModifiedBy>
  <cp:revision>430</cp:revision>
  <dcterms:created xsi:type="dcterms:W3CDTF">2021-03-01T07:30:49Z</dcterms:created>
  <dcterms:modified xsi:type="dcterms:W3CDTF">2025-02-26T07:42:16Z</dcterms:modified>
</cp:coreProperties>
</file>