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3"/>
  </p:notesMasterIdLst>
  <p:handoutMasterIdLst>
    <p:handoutMasterId r:id="rId14"/>
  </p:handoutMasterIdLst>
  <p:sldIdLst>
    <p:sldId id="285" r:id="rId5"/>
    <p:sldId id="342" r:id="rId6"/>
    <p:sldId id="355" r:id="rId7"/>
    <p:sldId id="324" r:id="rId8"/>
    <p:sldId id="351" r:id="rId9"/>
    <p:sldId id="352" r:id="rId10"/>
    <p:sldId id="354" r:id="rId11"/>
    <p:sldId id="287"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F5E33D-EF72-4288-A6D4-BBF63DDA0E1E}">
          <p14:sldIdLst>
            <p14:sldId id="285"/>
            <p14:sldId id="342"/>
            <p14:sldId id="355"/>
            <p14:sldId id="324"/>
            <p14:sldId id="351"/>
            <p14:sldId id="352"/>
            <p14:sldId id="354"/>
          </p14:sldIdLst>
        </p14:section>
        <p14:section name="Untitled Section" id="{FA114C8D-FBC0-438E-AB6E-D76928E39778}">
          <p14:sldIdLst>
            <p14:sldId id="287"/>
          </p14:sldIdLst>
        </p14:section>
      </p14:sectionLst>
    </p:ext>
    <p:ext uri="{EFAFB233-063F-42B5-8137-9DF3F51BA10A}">
      <p15:sldGuideLst xmlns:p15="http://schemas.microsoft.com/office/powerpoint/2012/main">
        <p15:guide id="1" orient="horz" pos="754" userDrawn="1">
          <p15:clr>
            <a:srgbClr val="A4A3A4"/>
          </p15:clr>
        </p15:guide>
        <p15:guide id="3" pos="824" userDrawn="1">
          <p15:clr>
            <a:srgbClr val="A4A3A4"/>
          </p15:clr>
        </p15:guide>
        <p15:guide id="4" orient="horz" pos="10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3BD"/>
    <a:srgbClr val="5A5A5A"/>
    <a:srgbClr val="8496CE"/>
    <a:srgbClr val="DCF4FD"/>
    <a:srgbClr val="96DFF8"/>
    <a:srgbClr val="73D4F5"/>
    <a:srgbClr val="B9E9FA"/>
    <a:srgbClr val="50C9F3"/>
    <a:srgbClr val="9BECD3"/>
    <a:srgbClr val="37D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855" autoAdjust="0"/>
  </p:normalViewPr>
  <p:slideViewPr>
    <p:cSldViewPr snapToGrid="0">
      <p:cViewPr varScale="1">
        <p:scale>
          <a:sx n="111" d="100"/>
          <a:sy n="111" d="100"/>
        </p:scale>
        <p:origin x="594" y="96"/>
      </p:cViewPr>
      <p:guideLst>
        <p:guide orient="horz" pos="754"/>
        <p:guide pos="824"/>
        <p:guide orient="horz" pos="10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6"/>
    </p:cViewPr>
  </p:sorterViewPr>
  <p:notesViewPr>
    <p:cSldViewPr snapToGrid="0">
      <p:cViewPr varScale="1">
        <p:scale>
          <a:sx n="69" d="100"/>
          <a:sy n="69" d="100"/>
        </p:scale>
        <p:origin x="348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C3120-171F-4C3A-A159-59B628188C7F}" type="datetimeFigureOut">
              <a:rPr lang="lt-LT" smtClean="0"/>
              <a:t>2025-05-07</a:t>
            </a:fld>
            <a:endParaRPr lang="lt-LT"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F51A9-AEB8-4A8E-9862-40B84B3C0651}" type="slidenum">
              <a:rPr lang="lt-LT" smtClean="0"/>
              <a:t>‹#›</a:t>
            </a:fld>
            <a:endParaRPr lang="lt-LT" dirty="0"/>
          </a:p>
        </p:txBody>
      </p:sp>
    </p:spTree>
    <p:extLst>
      <p:ext uri="{BB962C8B-B14F-4D97-AF65-F5344CB8AC3E}">
        <p14:creationId xmlns:p14="http://schemas.microsoft.com/office/powerpoint/2010/main" val="2017649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3C963-6373-4CFA-89DB-A0013C86BA34}" type="datetimeFigureOut">
              <a:rPr lang="lt-LT" smtClean="0"/>
              <a:t>2025-05-07</a:t>
            </a:fld>
            <a:endParaRPr lang="lt-L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645E-26DE-4FA0-8F8B-1FFE6A29817C}" type="slidenum">
              <a:rPr lang="lt-LT" smtClean="0"/>
              <a:t>‹#›</a:t>
            </a:fld>
            <a:endParaRPr lang="lt-LT" dirty="0"/>
          </a:p>
        </p:txBody>
      </p:sp>
    </p:spTree>
    <p:extLst>
      <p:ext uri="{BB962C8B-B14F-4D97-AF65-F5344CB8AC3E}">
        <p14:creationId xmlns:p14="http://schemas.microsoft.com/office/powerpoint/2010/main" val="125864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iršelis su nuotrauka - 1">
    <p:spTree>
      <p:nvGrpSpPr>
        <p:cNvPr id="1" name=""/>
        <p:cNvGrpSpPr/>
        <p:nvPr/>
      </p:nvGrpSpPr>
      <p:grpSpPr>
        <a:xfrm>
          <a:off x="0" y="0"/>
          <a:ext cx="0" cy="0"/>
          <a:chOff x="0" y="0"/>
          <a:chExt cx="0" cy="0"/>
        </a:xfrm>
      </p:grpSpPr>
      <p:pic>
        <p:nvPicPr>
          <p:cNvPr id="3" name="Picture 2" descr="A logo for a company&#10;&#10;AI-generated content may be incorrect.">
            <a:extLst>
              <a:ext uri="{FF2B5EF4-FFF2-40B4-BE49-F238E27FC236}">
                <a16:creationId xmlns:a16="http://schemas.microsoft.com/office/drawing/2014/main" id="{BB5D140C-5D11-D485-2424-F2657C6A71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826" t="35495" r="23784" b="35308"/>
          <a:stretch/>
        </p:blipFill>
        <p:spPr>
          <a:xfrm>
            <a:off x="718715" y="552014"/>
            <a:ext cx="1665561" cy="542843"/>
          </a:xfrm>
          <a:prstGeom prst="rect">
            <a:avLst/>
          </a:prstGeom>
        </p:spPr>
      </p:pic>
      <p:sp>
        <p:nvSpPr>
          <p:cNvPr id="12" name="Text Placeholder 11"/>
          <p:cNvSpPr>
            <a:spLocks noGrp="1"/>
          </p:cNvSpPr>
          <p:nvPr>
            <p:ph type="body" sz="quarter" idx="10" hasCustomPrompt="1"/>
          </p:nvPr>
        </p:nvSpPr>
        <p:spPr>
          <a:xfrm>
            <a:off x="735807" y="1987341"/>
            <a:ext cx="7770018" cy="1615827"/>
          </a:xfrm>
          <a:prstGeom prst="rect">
            <a:avLst/>
          </a:prstGeom>
        </p:spPr>
        <p:txBody>
          <a:bodyPr wrap="square">
            <a:spAutoFit/>
          </a:bodyPr>
          <a:lstStyle>
            <a:lvl1pPr marL="0" indent="0">
              <a:buFontTx/>
              <a:buNone/>
              <a:defRPr sz="5500" b="1">
                <a:solidFill>
                  <a:schemeClr val="bg2"/>
                </a:solidFill>
              </a:defRPr>
            </a:lvl1pPr>
          </a:lstStyle>
          <a:p>
            <a:pPr lvl="0"/>
            <a:r>
              <a:rPr lang="lt-LT" dirty="0"/>
              <a:t>Prezentacijos labai ilgas </a:t>
            </a:r>
            <a:br>
              <a:rPr lang="en-US" dirty="0"/>
            </a:br>
            <a:r>
              <a:rPr lang="lt-LT" dirty="0"/>
              <a:t>pavadinimas</a:t>
            </a:r>
          </a:p>
        </p:txBody>
      </p:sp>
      <p:sp>
        <p:nvSpPr>
          <p:cNvPr id="13" name="Text Placeholder 11"/>
          <p:cNvSpPr>
            <a:spLocks noGrp="1"/>
          </p:cNvSpPr>
          <p:nvPr>
            <p:ph type="body" sz="quarter" idx="11" hasCustomPrompt="1"/>
          </p:nvPr>
        </p:nvSpPr>
        <p:spPr>
          <a:xfrm>
            <a:off x="757153" y="4100527"/>
            <a:ext cx="5374481" cy="424732"/>
          </a:xfrm>
          <a:prstGeom prst="rect">
            <a:avLst/>
          </a:prstGeom>
        </p:spPr>
        <p:txBody>
          <a:bodyPr wrap="square">
            <a:spAutoFit/>
          </a:bodyPr>
          <a:lstStyle>
            <a:lvl1pPr marL="0" indent="0">
              <a:buFontTx/>
              <a:buNone/>
              <a:defRPr sz="2400" b="1">
                <a:solidFill>
                  <a:schemeClr val="bg2"/>
                </a:solidFill>
              </a:defRPr>
            </a:lvl1pPr>
          </a:lstStyle>
          <a:p>
            <a:pPr lvl="0"/>
            <a:r>
              <a:rPr lang="lt-LT" dirty="0"/>
              <a:t>Autoriaus vardas ir pavardė</a:t>
            </a:r>
          </a:p>
        </p:txBody>
      </p:sp>
      <p:sp>
        <p:nvSpPr>
          <p:cNvPr id="8" name="Picture Placeholder 7"/>
          <p:cNvSpPr>
            <a:spLocks noGrp="1"/>
          </p:cNvSpPr>
          <p:nvPr>
            <p:ph type="pic" sz="quarter" idx="12" hasCustomPrompt="1"/>
          </p:nvPr>
        </p:nvSpPr>
        <p:spPr>
          <a:xfrm>
            <a:off x="5339806" y="2001567"/>
            <a:ext cx="6852194" cy="4870947"/>
          </a:xfrm>
          <a:custGeom>
            <a:avLst/>
            <a:gdLst>
              <a:gd name="connsiteX0" fmla="*/ 0 w 6852194"/>
              <a:gd name="connsiteY0" fmla="*/ 0 h 4870659"/>
              <a:gd name="connsiteX1" fmla="*/ 6852194 w 6852194"/>
              <a:gd name="connsiteY1" fmla="*/ 0 h 4870659"/>
              <a:gd name="connsiteX2" fmla="*/ 6852194 w 6852194"/>
              <a:gd name="connsiteY2" fmla="*/ 4870659 h 4870659"/>
              <a:gd name="connsiteX3" fmla="*/ 0 w 6852194"/>
              <a:gd name="connsiteY3" fmla="*/ 4870659 h 4870659"/>
              <a:gd name="connsiteX4" fmla="*/ 0 w 6852194"/>
              <a:gd name="connsiteY4" fmla="*/ 0 h 4870659"/>
              <a:gd name="connsiteX0" fmla="*/ 4876800 w 6852194"/>
              <a:gd name="connsiteY0" fmla="*/ 9237 h 4870659"/>
              <a:gd name="connsiteX1" fmla="*/ 6852194 w 6852194"/>
              <a:gd name="connsiteY1" fmla="*/ 0 h 4870659"/>
              <a:gd name="connsiteX2" fmla="*/ 6852194 w 6852194"/>
              <a:gd name="connsiteY2" fmla="*/ 4870659 h 4870659"/>
              <a:gd name="connsiteX3" fmla="*/ 0 w 6852194"/>
              <a:gd name="connsiteY3" fmla="*/ 4870659 h 4870659"/>
              <a:gd name="connsiteX4" fmla="*/ 4876800 w 6852194"/>
              <a:gd name="connsiteY4" fmla="*/ 9237 h 4870659"/>
              <a:gd name="connsiteX0" fmla="*/ 4867275 w 6852194"/>
              <a:gd name="connsiteY0" fmla="*/ 0 h 4870947"/>
              <a:gd name="connsiteX1" fmla="*/ 6852194 w 6852194"/>
              <a:gd name="connsiteY1" fmla="*/ 288 h 4870947"/>
              <a:gd name="connsiteX2" fmla="*/ 6852194 w 6852194"/>
              <a:gd name="connsiteY2" fmla="*/ 4870947 h 4870947"/>
              <a:gd name="connsiteX3" fmla="*/ 0 w 6852194"/>
              <a:gd name="connsiteY3" fmla="*/ 4870947 h 4870947"/>
              <a:gd name="connsiteX4" fmla="*/ 4867275 w 6852194"/>
              <a:gd name="connsiteY4" fmla="*/ 0 h 4870947"/>
              <a:gd name="connsiteX0" fmla="*/ 4867275 w 6861719"/>
              <a:gd name="connsiteY0" fmla="*/ 0 h 4870947"/>
              <a:gd name="connsiteX1" fmla="*/ 6861719 w 6861719"/>
              <a:gd name="connsiteY1" fmla="*/ 1981488 h 4870947"/>
              <a:gd name="connsiteX2" fmla="*/ 6852194 w 6861719"/>
              <a:gd name="connsiteY2" fmla="*/ 4870947 h 4870947"/>
              <a:gd name="connsiteX3" fmla="*/ 0 w 6861719"/>
              <a:gd name="connsiteY3" fmla="*/ 4870947 h 4870947"/>
              <a:gd name="connsiteX4" fmla="*/ 4867275 w 6861719"/>
              <a:gd name="connsiteY4" fmla="*/ 0 h 4870947"/>
              <a:gd name="connsiteX0" fmla="*/ 4867275 w 6852194"/>
              <a:gd name="connsiteY0" fmla="*/ 0 h 4870947"/>
              <a:gd name="connsiteX1" fmla="*/ 6759326 w 6852194"/>
              <a:gd name="connsiteY1" fmla="*/ 1974345 h 4870947"/>
              <a:gd name="connsiteX2" fmla="*/ 6852194 w 6852194"/>
              <a:gd name="connsiteY2" fmla="*/ 4870947 h 4870947"/>
              <a:gd name="connsiteX3" fmla="*/ 0 w 6852194"/>
              <a:gd name="connsiteY3" fmla="*/ 4870947 h 4870947"/>
              <a:gd name="connsiteX4" fmla="*/ 4867275 w 6852194"/>
              <a:gd name="connsiteY4" fmla="*/ 0 h 4870947"/>
              <a:gd name="connsiteX0" fmla="*/ 4867275 w 6852194"/>
              <a:gd name="connsiteY0" fmla="*/ 0 h 4870947"/>
              <a:gd name="connsiteX1" fmla="*/ 6852194 w 6852194"/>
              <a:gd name="connsiteY1" fmla="*/ 1974345 h 4870947"/>
              <a:gd name="connsiteX2" fmla="*/ 6852194 w 6852194"/>
              <a:gd name="connsiteY2" fmla="*/ 4870947 h 4870947"/>
              <a:gd name="connsiteX3" fmla="*/ 0 w 6852194"/>
              <a:gd name="connsiteY3" fmla="*/ 4870947 h 4870947"/>
              <a:gd name="connsiteX4" fmla="*/ 4867275 w 6852194"/>
              <a:gd name="connsiteY4" fmla="*/ 0 h 487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194" h="4870947">
                <a:moveTo>
                  <a:pt x="4867275" y="0"/>
                </a:moveTo>
                <a:lnTo>
                  <a:pt x="6852194" y="1974345"/>
                </a:lnTo>
                <a:lnTo>
                  <a:pt x="6852194" y="4870947"/>
                </a:lnTo>
                <a:lnTo>
                  <a:pt x="0" y="4870947"/>
                </a:lnTo>
                <a:lnTo>
                  <a:pt x="4867275" y="0"/>
                </a:lnTo>
                <a:close/>
              </a:path>
            </a:pathLst>
          </a:custGeom>
        </p:spPr>
        <p:txBody>
          <a:bodyPr lIns="3240000" tIns="1584000" rIns="1296000" anchor="ctr"/>
          <a:lstStyle>
            <a:lvl1pPr marL="0" indent="0" algn="l">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1" name="Rectangle 6"/>
          <p:cNvSpPr/>
          <p:nvPr/>
        </p:nvSpPr>
        <p:spPr>
          <a:xfrm>
            <a:off x="8602125" y="0"/>
            <a:ext cx="3589875" cy="358987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21448905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n paveiksliukas - 1">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3"/>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21" name="Picture Placeholder 3"/>
          <p:cNvSpPr>
            <a:spLocks noGrp="1"/>
          </p:cNvSpPr>
          <p:nvPr>
            <p:ph type="pic" sz="quarter" idx="15" hasCustomPrompt="1"/>
          </p:nvPr>
        </p:nvSpPr>
        <p:spPr>
          <a:xfrm>
            <a:off x="1308098" y="1602887"/>
            <a:ext cx="9572627" cy="4441700"/>
          </a:xfrm>
          <a:prstGeom prst="rect">
            <a:avLst/>
          </a:prstGeom>
        </p:spPr>
        <p:txBody>
          <a:bodyPr bIns="1944000" anchor="ctr"/>
          <a:lstStyle>
            <a:lvl1pPr marL="0" indent="0" algn="ctr">
              <a:buFontTx/>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6" name="Rectangle 15"/>
          <p:cNvSpPr/>
          <p:nvPr userDrawn="1"/>
        </p:nvSpPr>
        <p:spPr>
          <a:xfrm>
            <a:off x="0" y="514351"/>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7"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Text Placeholder 6"/>
          <p:cNvSpPr>
            <a:spLocks noGrp="1"/>
          </p:cNvSpPr>
          <p:nvPr>
            <p:ph type="body" sz="quarter" idx="13" hasCustomPrompt="1"/>
          </p:nvPr>
        </p:nvSpPr>
        <p:spPr>
          <a:xfrm>
            <a:off x="78580" y="482701"/>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928425706"/>
      </p:ext>
    </p:extLst>
  </p:cSld>
  <p:clrMapOvr>
    <a:masterClrMapping/>
  </p:clrMapOvr>
  <p:extLst>
    <p:ext uri="{DCECCB84-F9BA-43D5-87BE-67443E8EF086}">
      <p15:sldGuideLst xmlns:p15="http://schemas.microsoft.com/office/powerpoint/2012/main">
        <p15:guide id="5" orient="horz" pos="323" userDrawn="1">
          <p15:clr>
            <a:srgbClr val="FBAE40"/>
          </p15:clr>
        </p15:guide>
        <p15:guide id="6" pos="756">
          <p15:clr>
            <a:srgbClr val="FBAE40"/>
          </p15:clr>
        </p15:guide>
        <p15:guide id="7" pos="6924">
          <p15:clr>
            <a:srgbClr val="FBAE40"/>
          </p15:clr>
        </p15:guide>
        <p15:guide id="8" orient="horz" pos="379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tekstinio bloko">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1201710" y="419411"/>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13" name="Rectangle 12"/>
          <p:cNvSpPr/>
          <p:nvPr userDrawn="1"/>
        </p:nvSpPr>
        <p:spPr>
          <a:xfrm>
            <a:off x="0" y="514349"/>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4"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Text Placeholder 6"/>
          <p:cNvSpPr>
            <a:spLocks noGrp="1"/>
          </p:cNvSpPr>
          <p:nvPr>
            <p:ph type="body" sz="quarter" idx="13" hasCustomPrompt="1"/>
          </p:nvPr>
        </p:nvSpPr>
        <p:spPr>
          <a:xfrm>
            <a:off x="78580" y="482699"/>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3810275400"/>
      </p:ext>
    </p:extLst>
  </p:cSld>
  <p:clrMapOvr>
    <a:masterClrMapping/>
  </p:clrMapOvr>
  <p:extLst>
    <p:ext uri="{DCECCB84-F9BA-43D5-87BE-67443E8EF086}">
      <p15:sldGuideLst xmlns:p15="http://schemas.microsoft.com/office/powerpoint/2012/main">
        <p15:guide id="3" orient="horz" pos="323" userDrawn="1">
          <p15:clr>
            <a:srgbClr val="FBAE40"/>
          </p15:clr>
        </p15:guide>
        <p15:guide id="4" pos="756" userDrawn="1">
          <p15:clr>
            <a:srgbClr val="FBAE40"/>
          </p15:clr>
        </p15:guide>
        <p15:guide id="5" orient="horz" pos="3793" userDrawn="1">
          <p15:clr>
            <a:srgbClr val="FBAE40"/>
          </p15:clr>
        </p15:guide>
        <p15:guide id="6" pos="69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alinis viršelis su nuotrauka - 1">
    <p:spTree>
      <p:nvGrpSpPr>
        <p:cNvPr id="1" name=""/>
        <p:cNvGrpSpPr/>
        <p:nvPr/>
      </p:nvGrpSpPr>
      <p:grpSpPr>
        <a:xfrm>
          <a:off x="0" y="0"/>
          <a:ext cx="0" cy="0"/>
          <a:chOff x="0" y="0"/>
          <a:chExt cx="0" cy="0"/>
        </a:xfrm>
      </p:grpSpPr>
      <p:pic>
        <p:nvPicPr>
          <p:cNvPr id="3" name="Picture 2" descr="A logo for a company&#10;&#10;AI-generated content may be incorrect.">
            <a:extLst>
              <a:ext uri="{FF2B5EF4-FFF2-40B4-BE49-F238E27FC236}">
                <a16:creationId xmlns:a16="http://schemas.microsoft.com/office/drawing/2014/main" id="{64F34DE6-D094-255E-83F1-D3F0D07A00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826" t="35495" r="23784" b="35308"/>
          <a:stretch/>
        </p:blipFill>
        <p:spPr>
          <a:xfrm>
            <a:off x="718715" y="552014"/>
            <a:ext cx="1665561" cy="542843"/>
          </a:xfrm>
          <a:prstGeom prst="rect">
            <a:avLst/>
          </a:prstGeom>
        </p:spPr>
      </p:pic>
      <p:sp>
        <p:nvSpPr>
          <p:cNvPr id="8" name="Picture Placeholder 7"/>
          <p:cNvSpPr>
            <a:spLocks noGrp="1"/>
          </p:cNvSpPr>
          <p:nvPr>
            <p:ph type="pic" sz="quarter" idx="12" hasCustomPrompt="1"/>
          </p:nvPr>
        </p:nvSpPr>
        <p:spPr>
          <a:xfrm>
            <a:off x="5339806" y="2001567"/>
            <a:ext cx="6852194" cy="4870947"/>
          </a:xfrm>
          <a:custGeom>
            <a:avLst/>
            <a:gdLst>
              <a:gd name="connsiteX0" fmla="*/ 0 w 6852194"/>
              <a:gd name="connsiteY0" fmla="*/ 0 h 4870659"/>
              <a:gd name="connsiteX1" fmla="*/ 6852194 w 6852194"/>
              <a:gd name="connsiteY1" fmla="*/ 0 h 4870659"/>
              <a:gd name="connsiteX2" fmla="*/ 6852194 w 6852194"/>
              <a:gd name="connsiteY2" fmla="*/ 4870659 h 4870659"/>
              <a:gd name="connsiteX3" fmla="*/ 0 w 6852194"/>
              <a:gd name="connsiteY3" fmla="*/ 4870659 h 4870659"/>
              <a:gd name="connsiteX4" fmla="*/ 0 w 6852194"/>
              <a:gd name="connsiteY4" fmla="*/ 0 h 4870659"/>
              <a:gd name="connsiteX0" fmla="*/ 4876800 w 6852194"/>
              <a:gd name="connsiteY0" fmla="*/ 9237 h 4870659"/>
              <a:gd name="connsiteX1" fmla="*/ 6852194 w 6852194"/>
              <a:gd name="connsiteY1" fmla="*/ 0 h 4870659"/>
              <a:gd name="connsiteX2" fmla="*/ 6852194 w 6852194"/>
              <a:gd name="connsiteY2" fmla="*/ 4870659 h 4870659"/>
              <a:gd name="connsiteX3" fmla="*/ 0 w 6852194"/>
              <a:gd name="connsiteY3" fmla="*/ 4870659 h 4870659"/>
              <a:gd name="connsiteX4" fmla="*/ 4876800 w 6852194"/>
              <a:gd name="connsiteY4" fmla="*/ 9237 h 4870659"/>
              <a:gd name="connsiteX0" fmla="*/ 4867275 w 6852194"/>
              <a:gd name="connsiteY0" fmla="*/ 0 h 4870947"/>
              <a:gd name="connsiteX1" fmla="*/ 6852194 w 6852194"/>
              <a:gd name="connsiteY1" fmla="*/ 288 h 4870947"/>
              <a:gd name="connsiteX2" fmla="*/ 6852194 w 6852194"/>
              <a:gd name="connsiteY2" fmla="*/ 4870947 h 4870947"/>
              <a:gd name="connsiteX3" fmla="*/ 0 w 6852194"/>
              <a:gd name="connsiteY3" fmla="*/ 4870947 h 4870947"/>
              <a:gd name="connsiteX4" fmla="*/ 4867275 w 6852194"/>
              <a:gd name="connsiteY4" fmla="*/ 0 h 4870947"/>
              <a:gd name="connsiteX0" fmla="*/ 4867275 w 6861719"/>
              <a:gd name="connsiteY0" fmla="*/ 0 h 4870947"/>
              <a:gd name="connsiteX1" fmla="*/ 6861719 w 6861719"/>
              <a:gd name="connsiteY1" fmla="*/ 1981488 h 4870947"/>
              <a:gd name="connsiteX2" fmla="*/ 6852194 w 6861719"/>
              <a:gd name="connsiteY2" fmla="*/ 4870947 h 4870947"/>
              <a:gd name="connsiteX3" fmla="*/ 0 w 6861719"/>
              <a:gd name="connsiteY3" fmla="*/ 4870947 h 4870947"/>
              <a:gd name="connsiteX4" fmla="*/ 4867275 w 6861719"/>
              <a:gd name="connsiteY4" fmla="*/ 0 h 4870947"/>
              <a:gd name="connsiteX0" fmla="*/ 4867275 w 6852194"/>
              <a:gd name="connsiteY0" fmla="*/ 0 h 4870947"/>
              <a:gd name="connsiteX1" fmla="*/ 6759326 w 6852194"/>
              <a:gd name="connsiteY1" fmla="*/ 1974345 h 4870947"/>
              <a:gd name="connsiteX2" fmla="*/ 6852194 w 6852194"/>
              <a:gd name="connsiteY2" fmla="*/ 4870947 h 4870947"/>
              <a:gd name="connsiteX3" fmla="*/ 0 w 6852194"/>
              <a:gd name="connsiteY3" fmla="*/ 4870947 h 4870947"/>
              <a:gd name="connsiteX4" fmla="*/ 4867275 w 6852194"/>
              <a:gd name="connsiteY4" fmla="*/ 0 h 4870947"/>
              <a:gd name="connsiteX0" fmla="*/ 4867275 w 6852194"/>
              <a:gd name="connsiteY0" fmla="*/ 0 h 4870947"/>
              <a:gd name="connsiteX1" fmla="*/ 6852194 w 6852194"/>
              <a:gd name="connsiteY1" fmla="*/ 1974345 h 4870947"/>
              <a:gd name="connsiteX2" fmla="*/ 6852194 w 6852194"/>
              <a:gd name="connsiteY2" fmla="*/ 4870947 h 4870947"/>
              <a:gd name="connsiteX3" fmla="*/ 0 w 6852194"/>
              <a:gd name="connsiteY3" fmla="*/ 4870947 h 4870947"/>
              <a:gd name="connsiteX4" fmla="*/ 4867275 w 6852194"/>
              <a:gd name="connsiteY4" fmla="*/ 0 h 487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194" h="4870947">
                <a:moveTo>
                  <a:pt x="4867275" y="0"/>
                </a:moveTo>
                <a:lnTo>
                  <a:pt x="6852194" y="1974345"/>
                </a:lnTo>
                <a:lnTo>
                  <a:pt x="6852194" y="4870947"/>
                </a:lnTo>
                <a:lnTo>
                  <a:pt x="0" y="4870947"/>
                </a:lnTo>
                <a:lnTo>
                  <a:pt x="4867275" y="0"/>
                </a:lnTo>
                <a:close/>
              </a:path>
            </a:pathLst>
          </a:custGeom>
        </p:spPr>
        <p:txBody>
          <a:bodyPr lIns="3240000" tIns="1584000" rIns="1296000" anchor="ctr"/>
          <a:lstStyle>
            <a:lvl1pPr marL="0" indent="0" algn="l">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1" name="Rectangle 6"/>
          <p:cNvSpPr/>
          <p:nvPr/>
        </p:nvSpPr>
        <p:spPr>
          <a:xfrm>
            <a:off x="8602125" y="0"/>
            <a:ext cx="3589875" cy="358987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Text Placeholder 11"/>
          <p:cNvSpPr>
            <a:spLocks noGrp="1"/>
          </p:cNvSpPr>
          <p:nvPr>
            <p:ph type="body" sz="quarter" idx="10" hasCustomPrompt="1"/>
          </p:nvPr>
        </p:nvSpPr>
        <p:spPr>
          <a:xfrm>
            <a:off x="735807" y="1987341"/>
            <a:ext cx="7770018" cy="854080"/>
          </a:xfrm>
          <a:prstGeom prst="rect">
            <a:avLst/>
          </a:prstGeom>
        </p:spPr>
        <p:txBody>
          <a:bodyPr wrap="square">
            <a:spAutoFit/>
          </a:bodyPr>
          <a:lstStyle>
            <a:lvl1pPr marL="0" indent="0">
              <a:buFontTx/>
              <a:buNone/>
              <a:defRPr sz="5500" b="1" baseline="0">
                <a:solidFill>
                  <a:schemeClr val="bg2"/>
                </a:solidFill>
              </a:defRPr>
            </a:lvl1pPr>
          </a:lstStyle>
          <a:p>
            <a:pPr lvl="0"/>
            <a:r>
              <a:rPr lang="lt-LT" dirty="0"/>
              <a:t>Ačiū už dėmesį</a:t>
            </a:r>
            <a:r>
              <a:rPr lang="en-US" dirty="0"/>
              <a:t>!</a:t>
            </a:r>
            <a:endParaRPr lang="lt-LT" dirty="0"/>
          </a:p>
        </p:txBody>
      </p:sp>
      <p:sp>
        <p:nvSpPr>
          <p:cNvPr id="30" name="Rectangle 29"/>
          <p:cNvSpPr/>
          <p:nvPr/>
        </p:nvSpPr>
        <p:spPr>
          <a:xfrm>
            <a:off x="1494583" y="4381144"/>
            <a:ext cx="2723823" cy="464101"/>
          </a:xfrm>
          <a:prstGeom prst="rect">
            <a:avLst/>
          </a:prstGeom>
        </p:spPr>
        <p:txBody>
          <a:bodyPr wrap="none">
            <a:spAutoFit/>
          </a:bodyPr>
          <a:lstStyle/>
          <a:p>
            <a:pPr>
              <a:lnSpc>
                <a:spcPct val="150000"/>
              </a:lnSpc>
            </a:pPr>
            <a:r>
              <a:rPr lang="lt-LT" sz="1800" b="1" dirty="0">
                <a:solidFill>
                  <a:schemeClr val="bg2"/>
                </a:solidFill>
                <a:latin typeface="Source Sans Pro" charset="0"/>
                <a:ea typeface="Source Sans Pro" charset="0"/>
                <a:cs typeface="Source Sans Pro" charset="0"/>
              </a:rPr>
              <a:t>FB.com/RegistruCentras</a:t>
            </a:r>
            <a:r>
              <a:rPr lang="en-US" sz="1800" b="1" dirty="0">
                <a:solidFill>
                  <a:schemeClr val="bg2"/>
                </a:solidFill>
                <a:latin typeface="Source Sans Pro" charset="0"/>
                <a:ea typeface="Source Sans Pro" charset="0"/>
                <a:cs typeface="Source Sans Pro" charset="0"/>
              </a:rPr>
              <a:t> </a:t>
            </a:r>
          </a:p>
        </p:txBody>
      </p:sp>
      <p:sp>
        <p:nvSpPr>
          <p:cNvPr id="31" name="Rectangle 30"/>
          <p:cNvSpPr/>
          <p:nvPr/>
        </p:nvSpPr>
        <p:spPr>
          <a:xfrm>
            <a:off x="1489986" y="3688138"/>
            <a:ext cx="4272323" cy="369332"/>
          </a:xfrm>
          <a:prstGeom prst="rect">
            <a:avLst/>
          </a:prstGeom>
        </p:spPr>
        <p:txBody>
          <a:bodyPr wrap="none">
            <a:spAutoFit/>
          </a:bodyPr>
          <a:lstStyle/>
          <a:p>
            <a:r>
              <a:rPr lang="lt-LT" sz="1800" b="1" dirty="0">
                <a:solidFill>
                  <a:schemeClr val="bg2"/>
                </a:solidFill>
                <a:latin typeface="Source Sans Pro" charset="0"/>
                <a:ea typeface="Source Sans Pro" charset="0"/>
                <a:cs typeface="Source Sans Pro" charset="0"/>
              </a:rPr>
              <a:t>linkedin.com/company/RegistruCentras</a:t>
            </a:r>
            <a:endParaRPr lang="lt-LT" dirty="0">
              <a:solidFill>
                <a:schemeClr val="bg2"/>
              </a:solidFill>
            </a:endParaRPr>
          </a:p>
        </p:txBody>
      </p:sp>
      <p:sp>
        <p:nvSpPr>
          <p:cNvPr id="32" name="Rectangle 31"/>
          <p:cNvSpPr/>
          <p:nvPr/>
        </p:nvSpPr>
        <p:spPr>
          <a:xfrm>
            <a:off x="1489986" y="5115941"/>
            <a:ext cx="2045753" cy="464101"/>
          </a:xfrm>
          <a:prstGeom prst="rect">
            <a:avLst/>
          </a:prstGeom>
        </p:spPr>
        <p:txBody>
          <a:bodyPr wrap="none">
            <a:spAutoFit/>
          </a:bodyPr>
          <a:lstStyle/>
          <a:p>
            <a:pPr>
              <a:lnSpc>
                <a:spcPct val="150000"/>
              </a:lnSpc>
            </a:pPr>
            <a:r>
              <a:rPr lang="lt-LT" sz="1800" b="1" dirty="0">
                <a:solidFill>
                  <a:schemeClr val="bg2"/>
                </a:solidFill>
                <a:latin typeface="Source Sans Pro" charset="0"/>
                <a:ea typeface="Source Sans Pro" charset="0"/>
                <a:cs typeface="Source Sans Pro" charset="0"/>
              </a:rPr>
              <a:t>@RegistruCentras</a:t>
            </a:r>
          </a:p>
        </p:txBody>
      </p:sp>
      <p:grpSp>
        <p:nvGrpSpPr>
          <p:cNvPr id="5" name="Group 4">
            <a:extLst>
              <a:ext uri="{FF2B5EF4-FFF2-40B4-BE49-F238E27FC236}">
                <a16:creationId xmlns:a16="http://schemas.microsoft.com/office/drawing/2014/main" id="{1B0C8575-A99B-E47E-7F09-B9DACEB49B3E}"/>
              </a:ext>
            </a:extLst>
          </p:cNvPr>
          <p:cNvGrpSpPr/>
          <p:nvPr userDrawn="1"/>
        </p:nvGrpSpPr>
        <p:grpSpPr>
          <a:xfrm>
            <a:off x="857859" y="3628959"/>
            <a:ext cx="504000" cy="2030066"/>
            <a:chOff x="857859" y="3620413"/>
            <a:chExt cx="504000" cy="2030066"/>
          </a:xfrm>
        </p:grpSpPr>
        <p:pic>
          <p:nvPicPr>
            <p:cNvPr id="7" name="Graphic 6">
              <a:extLst>
                <a:ext uri="{FF2B5EF4-FFF2-40B4-BE49-F238E27FC236}">
                  <a16:creationId xmlns:a16="http://schemas.microsoft.com/office/drawing/2014/main" id="{3904DF80-CC41-F32F-E915-B012322484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7859" y="3620413"/>
              <a:ext cx="504000" cy="504000"/>
            </a:xfrm>
            <a:prstGeom prst="rect">
              <a:avLst/>
            </a:prstGeom>
          </p:spPr>
        </p:pic>
        <p:pic>
          <p:nvPicPr>
            <p:cNvPr id="9" name="Graphic 8">
              <a:extLst>
                <a:ext uri="{FF2B5EF4-FFF2-40B4-BE49-F238E27FC236}">
                  <a16:creationId xmlns:a16="http://schemas.microsoft.com/office/drawing/2014/main" id="{AAD93AC8-A654-0D4E-5C40-DC2093A7E7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57859" y="4347136"/>
              <a:ext cx="504000" cy="504000"/>
            </a:xfrm>
            <a:prstGeom prst="rect">
              <a:avLst/>
            </a:prstGeom>
          </p:spPr>
        </p:pic>
        <p:pic>
          <p:nvPicPr>
            <p:cNvPr id="10" name="Graphic 9">
              <a:extLst>
                <a:ext uri="{FF2B5EF4-FFF2-40B4-BE49-F238E27FC236}">
                  <a16:creationId xmlns:a16="http://schemas.microsoft.com/office/drawing/2014/main" id="{664D2C90-54B1-3B53-A4D5-2A99D9A3AFB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57859" y="5146479"/>
              <a:ext cx="504000" cy="504000"/>
            </a:xfrm>
            <a:prstGeom prst="rect">
              <a:avLst/>
            </a:prstGeom>
          </p:spPr>
        </p:pic>
      </p:grpSp>
    </p:spTree>
    <p:extLst>
      <p:ext uri="{BB962C8B-B14F-4D97-AF65-F5344CB8AC3E}">
        <p14:creationId xmlns:p14="http://schemas.microsoft.com/office/powerpoint/2010/main" val="71985160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11" name="Rectangle 10"/>
          <p:cNvSpPr/>
          <p:nvPr userDrawn="1"/>
        </p:nvSpPr>
        <p:spPr>
          <a:xfrm>
            <a:off x="0" y="514351"/>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5" name="Text Placeholder 14"/>
          <p:cNvSpPr>
            <a:spLocks noGrp="1"/>
          </p:cNvSpPr>
          <p:nvPr>
            <p:ph type="body" sz="quarter" idx="11" hasCustomPrompt="1"/>
          </p:nvPr>
        </p:nvSpPr>
        <p:spPr>
          <a:xfrm>
            <a:off x="1201710" y="1524000"/>
            <a:ext cx="9790140" cy="4497388"/>
          </a:xfrm>
          <a:prstGeom prst="rect">
            <a:avLst/>
          </a:prstGeom>
        </p:spPr>
        <p:txBody>
          <a:bodyPr lIns="108000"/>
          <a:lstStyle>
            <a:lvl1pPr marL="0" indent="0" algn="just">
              <a:spcBef>
                <a:spcPts val="0"/>
              </a:spcBef>
              <a:spcAft>
                <a:spcPts val="1200"/>
              </a:spcAft>
              <a:buNone/>
              <a:defRPr sz="1600">
                <a:solidFill>
                  <a:schemeClr val="bg2"/>
                </a:solidFill>
              </a:defRPr>
            </a:lvl1pPr>
          </a:lstStyle>
          <a:p>
            <a:pPr lvl="0"/>
            <a:r>
              <a:rPr lang="lt-LT" noProof="1"/>
              <a:t>Vieta Jūsų tekstui.</a:t>
            </a:r>
          </a:p>
        </p:txBody>
      </p:sp>
      <p:sp>
        <p:nvSpPr>
          <p:cNvPr id="6" name="Rectangle 6"/>
          <p:cNvSpPr/>
          <p:nvPr/>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Text Placeholder 12"/>
          <p:cNvSpPr>
            <a:spLocks noGrp="1"/>
          </p:cNvSpPr>
          <p:nvPr>
            <p:ph type="body" sz="quarter" idx="10" hasCustomPrompt="1"/>
          </p:nvPr>
        </p:nvSpPr>
        <p:spPr>
          <a:xfrm>
            <a:off x="1201710" y="419413"/>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7" name="Text Placeholder 6"/>
          <p:cNvSpPr>
            <a:spLocks noGrp="1"/>
          </p:cNvSpPr>
          <p:nvPr>
            <p:ph type="body" sz="quarter" idx="13" hasCustomPrompt="1"/>
          </p:nvPr>
        </p:nvSpPr>
        <p:spPr>
          <a:xfrm>
            <a:off x="78580" y="482701"/>
            <a:ext cx="914400" cy="366077"/>
          </a:xfrm>
          <a:prstGeom prst="rect">
            <a:avLst/>
          </a:prstGeom>
        </p:spPr>
        <p:txBody>
          <a:bodyPr/>
          <a:lstStyle>
            <a:lvl1pPr marL="0" indent="0" algn="r">
              <a:buNone/>
              <a:defRPr sz="215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3584031702"/>
      </p:ext>
    </p:extLst>
  </p:cSld>
  <p:clrMapOvr>
    <a:masterClrMapping/>
  </p:clrMapOvr>
  <p:extLst>
    <p:ext uri="{DCECCB84-F9BA-43D5-87BE-67443E8EF086}">
      <p15:sldGuideLst xmlns:p15="http://schemas.microsoft.com/office/powerpoint/2012/main">
        <p15:guide id="13" orient="horz" pos="323" userDrawn="1">
          <p15:clr>
            <a:srgbClr val="FBAE40"/>
          </p15:clr>
        </p15:guide>
        <p15:guide id="14" pos="756" userDrawn="1">
          <p15:clr>
            <a:srgbClr val="FBAE40"/>
          </p15:clr>
        </p15:guide>
        <p15:guide id="15" pos="6924" userDrawn="1">
          <p15:clr>
            <a:srgbClr val="FBAE40"/>
          </p15:clr>
        </p15:guide>
        <p15:guide id="16" orient="horz" pos="379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9" name="Rectangle 8"/>
          <p:cNvSpPr/>
          <p:nvPr userDrawn="1"/>
        </p:nvSpPr>
        <p:spPr>
          <a:xfrm>
            <a:off x="0" y="514351"/>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6" name="Rectangle 6"/>
          <p:cNvSpPr/>
          <p:nvPr/>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 Placeholder 14"/>
          <p:cNvSpPr>
            <a:spLocks noGrp="1"/>
          </p:cNvSpPr>
          <p:nvPr>
            <p:ph type="body" sz="quarter" idx="11" hasCustomPrompt="1"/>
          </p:nvPr>
        </p:nvSpPr>
        <p:spPr>
          <a:xfrm>
            <a:off x="1210418" y="1563328"/>
            <a:ext cx="9781431" cy="4458060"/>
          </a:xfrm>
          <a:prstGeom prst="rect">
            <a:avLst/>
          </a:prstGeom>
        </p:spPr>
        <p:txBody>
          <a:bodyPr lIns="108000"/>
          <a:lstStyle>
            <a:lvl1pPr marL="287338" indent="-287338" algn="l" defTabSz="180000">
              <a:lnSpc>
                <a:spcPct val="200000"/>
              </a:lnSpc>
              <a:spcBef>
                <a:spcPts val="0"/>
              </a:spcBef>
              <a:spcAft>
                <a:spcPts val="600"/>
              </a:spcAft>
              <a:buClr>
                <a:schemeClr val="accent2"/>
              </a:buClr>
              <a:buFont typeface="Cambria Math" panose="02040503050406030204" pitchFamily="18" charset="0"/>
              <a:buChar char="◥"/>
              <a:defRPr sz="1600" b="1" baseline="0">
                <a:solidFill>
                  <a:schemeClr val="bg2"/>
                </a:solidFill>
              </a:defRPr>
            </a:lvl1pPr>
            <a:lvl2pPr marL="612000" marR="0" indent="-288000" algn="l" defTabSz="432000" rtl="0" eaLnBrk="1" fontAlgn="auto" latinLnBrk="0" hangingPunct="1">
              <a:lnSpc>
                <a:spcPct val="100000"/>
              </a:lnSpc>
              <a:spcBef>
                <a:spcPts val="0"/>
              </a:spcBef>
              <a:spcAft>
                <a:spcPts val="0"/>
              </a:spcAft>
              <a:buClr>
                <a:schemeClr val="accent1"/>
              </a:buClr>
              <a:buSzTx/>
              <a:buFont typeface="Cambria Math" panose="02040503050406030204" pitchFamily="18" charset="0"/>
              <a:buChar char="◥"/>
              <a:tabLst>
                <a:tab pos="180000" algn="l"/>
              </a:tabLst>
              <a:defRPr sz="1600" b="1" baseline="0">
                <a:solidFill>
                  <a:schemeClr val="bg2"/>
                </a:solidFill>
                <a:latin typeface="+mn-lt"/>
              </a:defRPr>
            </a:lvl2pPr>
          </a:lstStyle>
          <a:p>
            <a:pPr lvl="0"/>
            <a:r>
              <a:rPr lang="lt-LT" noProof="1"/>
              <a:t>1 skaidrė - Skyriaus tema</a:t>
            </a:r>
            <a:endParaRPr lang="en-US" noProof="1"/>
          </a:p>
          <a:p>
            <a:pPr lvl="0"/>
            <a:r>
              <a:rPr lang="en-US" noProof="1"/>
              <a:t>2</a:t>
            </a:r>
            <a:r>
              <a:rPr lang="lt-LT" noProof="1"/>
              <a:t> skaidrė - Skyriaus tema</a:t>
            </a:r>
            <a:endParaRPr lang="en-US" noProof="1"/>
          </a:p>
          <a:p>
            <a:pPr lvl="1"/>
            <a:r>
              <a:rPr lang="en-US" noProof="1"/>
              <a:t>Kitos </a:t>
            </a:r>
            <a:r>
              <a:rPr lang="lt-LT" noProof="1"/>
              <a:t>skaidrė</a:t>
            </a:r>
            <a:r>
              <a:rPr lang="en-US" noProof="1"/>
              <a:t>s</a:t>
            </a:r>
          </a:p>
        </p:txBody>
      </p:sp>
      <p:sp>
        <p:nvSpPr>
          <p:cNvPr id="2" name="Text Placeholder 12">
            <a:extLst>
              <a:ext uri="{FF2B5EF4-FFF2-40B4-BE49-F238E27FC236}">
                <a16:creationId xmlns:a16="http://schemas.microsoft.com/office/drawing/2014/main" id="{B3E1F085-87AC-0547-7033-695883AE733A}"/>
              </a:ext>
            </a:extLst>
          </p:cNvPr>
          <p:cNvSpPr>
            <a:spLocks noGrp="1"/>
          </p:cNvSpPr>
          <p:nvPr>
            <p:ph type="body" sz="quarter" idx="10" hasCustomPrompt="1"/>
          </p:nvPr>
        </p:nvSpPr>
        <p:spPr>
          <a:xfrm>
            <a:off x="1201710" y="419414"/>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Turinys</a:t>
            </a:r>
          </a:p>
        </p:txBody>
      </p:sp>
    </p:spTree>
    <p:extLst>
      <p:ext uri="{BB962C8B-B14F-4D97-AF65-F5344CB8AC3E}">
        <p14:creationId xmlns:p14="http://schemas.microsoft.com/office/powerpoint/2010/main" val="2933479747"/>
      </p:ext>
    </p:extLst>
  </p:cSld>
  <p:clrMapOvr>
    <a:masterClrMapping/>
  </p:clrMapOvr>
  <p:extLst>
    <p:ext uri="{DCECCB84-F9BA-43D5-87BE-67443E8EF086}">
      <p15:sldGuideLst xmlns:p15="http://schemas.microsoft.com/office/powerpoint/2012/main">
        <p15:guide id="9" orient="horz" pos="323" userDrawn="1">
          <p15:clr>
            <a:srgbClr val="FBAE40"/>
          </p15:clr>
        </p15:guide>
        <p15:guide id="10" pos="756">
          <p15:clr>
            <a:srgbClr val="FBAE40"/>
          </p15:clr>
        </p15:guide>
        <p15:guide id="11" pos="6924">
          <p15:clr>
            <a:srgbClr val="FBAE40"/>
          </p15:clr>
        </p15:guide>
        <p15:guide id="12" orient="horz" pos="379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liustracija ir tekstas - 1">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4"/>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15" name="Text Placeholder 14"/>
          <p:cNvSpPr>
            <a:spLocks noGrp="1"/>
          </p:cNvSpPr>
          <p:nvPr>
            <p:ph type="body" sz="quarter" idx="11" hasCustomPrompt="1"/>
          </p:nvPr>
        </p:nvSpPr>
        <p:spPr>
          <a:xfrm>
            <a:off x="4754880" y="1602886"/>
            <a:ext cx="6236970" cy="4418501"/>
          </a:xfrm>
          <a:prstGeom prst="rect">
            <a:avLst/>
          </a:prstGeom>
        </p:spPr>
        <p:txBody>
          <a:bodyPr lIns="108000"/>
          <a:lstStyle>
            <a:lvl1pPr marL="0" indent="0" algn="just">
              <a:spcBef>
                <a:spcPts val="0"/>
              </a:spcBef>
              <a:spcAft>
                <a:spcPts val="1200"/>
              </a:spcAft>
              <a:buNone/>
              <a:defRPr sz="1600">
                <a:solidFill>
                  <a:schemeClr val="bg2"/>
                </a:solidFill>
              </a:defRPr>
            </a:lvl1pPr>
          </a:lstStyle>
          <a:p>
            <a:pPr lvl="0"/>
            <a:r>
              <a:rPr lang="lt-LT" noProof="1"/>
              <a:t>Vieta Jūsų tekstui.</a:t>
            </a:r>
          </a:p>
        </p:txBody>
      </p:sp>
      <p:sp>
        <p:nvSpPr>
          <p:cNvPr id="4" name="Picture Placeholder 3"/>
          <p:cNvSpPr>
            <a:spLocks noGrp="1"/>
          </p:cNvSpPr>
          <p:nvPr>
            <p:ph type="pic" sz="quarter" idx="12" hasCustomPrompt="1"/>
          </p:nvPr>
        </p:nvSpPr>
        <p:spPr>
          <a:xfrm>
            <a:off x="1308100" y="1602887"/>
            <a:ext cx="3189288" cy="4441700"/>
          </a:xfrm>
          <a:prstGeom prst="rect">
            <a:avLst/>
          </a:prstGeom>
        </p:spPr>
        <p:txBody>
          <a:bodyPr bIns="1944000" anchor="ctr"/>
          <a:lstStyle>
            <a:lvl1pPr marL="0" indent="0" algn="ctr">
              <a:buFontTx/>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6" name="Rectangle 15"/>
          <p:cNvSpPr/>
          <p:nvPr userDrawn="1"/>
        </p:nvSpPr>
        <p:spPr>
          <a:xfrm>
            <a:off x="0" y="514352"/>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7"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Text Placeholder 6"/>
          <p:cNvSpPr>
            <a:spLocks noGrp="1"/>
          </p:cNvSpPr>
          <p:nvPr>
            <p:ph type="body" sz="quarter" idx="13" hasCustomPrompt="1"/>
          </p:nvPr>
        </p:nvSpPr>
        <p:spPr>
          <a:xfrm>
            <a:off x="78580" y="482702"/>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570513583"/>
      </p:ext>
    </p:extLst>
  </p:cSld>
  <p:clrMapOvr>
    <a:masterClrMapping/>
  </p:clrMapOvr>
  <p:extLst>
    <p:ext uri="{DCECCB84-F9BA-43D5-87BE-67443E8EF086}">
      <p15:sldGuideLst xmlns:p15="http://schemas.microsoft.com/office/powerpoint/2012/main">
        <p15:guide id="8" orient="horz" pos="3793">
          <p15:clr>
            <a:srgbClr val="FBAE40"/>
          </p15:clr>
        </p15:guide>
        <p15:guide id="12" orient="horz" pos="323" userDrawn="1">
          <p15:clr>
            <a:srgbClr val="FBAE40"/>
          </p15:clr>
        </p15:guide>
        <p15:guide id="13" pos="756" userDrawn="1">
          <p15:clr>
            <a:srgbClr val="FBAE40"/>
          </p15:clr>
        </p15:guide>
        <p15:guide id="14" pos="69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liustracija ir tekstas - 2">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4"/>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8" name="Text Placeholder 14"/>
          <p:cNvSpPr>
            <a:spLocks noGrp="1"/>
          </p:cNvSpPr>
          <p:nvPr>
            <p:ph type="body" sz="quarter" idx="14" hasCustomPrompt="1"/>
          </p:nvPr>
        </p:nvSpPr>
        <p:spPr>
          <a:xfrm>
            <a:off x="7948613" y="1602886"/>
            <a:ext cx="3043237" cy="4418501"/>
          </a:xfrm>
          <a:prstGeom prst="rect">
            <a:avLst/>
          </a:prstGeom>
        </p:spPr>
        <p:txBody>
          <a:bodyPr lIns="108000"/>
          <a:lstStyle>
            <a:lvl1pPr marL="0" indent="0" algn="just">
              <a:spcBef>
                <a:spcPts val="0"/>
              </a:spcBef>
              <a:spcAft>
                <a:spcPts val="1200"/>
              </a:spcAft>
              <a:buNone/>
              <a:defRPr sz="1600">
                <a:solidFill>
                  <a:schemeClr val="bg2"/>
                </a:solidFill>
              </a:defRPr>
            </a:lvl1pPr>
          </a:lstStyle>
          <a:p>
            <a:pPr lvl="0"/>
            <a:r>
              <a:rPr lang="lt-LT" noProof="1"/>
              <a:t>Vieta Jūsų tekstui.</a:t>
            </a:r>
          </a:p>
        </p:txBody>
      </p:sp>
      <p:sp>
        <p:nvSpPr>
          <p:cNvPr id="11" name="Picture Placeholder 3"/>
          <p:cNvSpPr>
            <a:spLocks noGrp="1"/>
          </p:cNvSpPr>
          <p:nvPr>
            <p:ph type="pic" sz="quarter" idx="15" hasCustomPrompt="1"/>
          </p:nvPr>
        </p:nvSpPr>
        <p:spPr>
          <a:xfrm>
            <a:off x="1308099" y="1602887"/>
            <a:ext cx="6376556" cy="4441700"/>
          </a:xfrm>
          <a:prstGeom prst="rect">
            <a:avLst/>
          </a:prstGeom>
        </p:spPr>
        <p:txBody>
          <a:bodyPr bIns="1944000" anchor="ctr"/>
          <a:lstStyle>
            <a:lvl1pPr marL="0" indent="0" algn="ctr">
              <a:buFontTx/>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7" name="Rectangle 16"/>
          <p:cNvSpPr/>
          <p:nvPr userDrawn="1"/>
        </p:nvSpPr>
        <p:spPr>
          <a:xfrm>
            <a:off x="0" y="514352"/>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9" name="Text Placeholder 6"/>
          <p:cNvSpPr>
            <a:spLocks noGrp="1"/>
          </p:cNvSpPr>
          <p:nvPr>
            <p:ph type="body" sz="quarter" idx="13" hasCustomPrompt="1"/>
          </p:nvPr>
        </p:nvSpPr>
        <p:spPr>
          <a:xfrm>
            <a:off x="78580" y="482702"/>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1053668603"/>
      </p:ext>
    </p:extLst>
  </p:cSld>
  <p:clrMapOvr>
    <a:masterClrMapping/>
  </p:clrMapOvr>
  <p:extLst>
    <p:ext uri="{DCECCB84-F9BA-43D5-87BE-67443E8EF086}">
      <p15:sldGuideLst xmlns:p15="http://schemas.microsoft.com/office/powerpoint/2012/main">
        <p15:guide id="5" orient="horz" pos="323" userDrawn="1">
          <p15:clr>
            <a:srgbClr val="FBAE40"/>
          </p15:clr>
        </p15:guide>
        <p15:guide id="6" pos="756">
          <p15:clr>
            <a:srgbClr val="FBAE40"/>
          </p15:clr>
        </p15:guide>
        <p15:guide id="7" pos="6924">
          <p15:clr>
            <a:srgbClr val="FBAE40"/>
          </p15:clr>
        </p15:guide>
        <p15:guide id="8" orient="horz" pos="37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liustracija ir tekstas - 3">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4"/>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8" name="Text Placeholder 14"/>
          <p:cNvSpPr>
            <a:spLocks noGrp="1"/>
          </p:cNvSpPr>
          <p:nvPr>
            <p:ph type="body" sz="quarter" idx="14" hasCustomPrompt="1"/>
          </p:nvPr>
        </p:nvSpPr>
        <p:spPr>
          <a:xfrm>
            <a:off x="7948613" y="1602886"/>
            <a:ext cx="3043237" cy="4418501"/>
          </a:xfrm>
          <a:prstGeom prst="rect">
            <a:avLst/>
          </a:prstGeom>
        </p:spPr>
        <p:txBody>
          <a:bodyPr lIns="108000"/>
          <a:lstStyle>
            <a:lvl1pPr marL="0" indent="0" algn="just">
              <a:spcBef>
                <a:spcPts val="0"/>
              </a:spcBef>
              <a:spcAft>
                <a:spcPts val="1200"/>
              </a:spcAft>
              <a:buNone/>
              <a:defRPr sz="1600">
                <a:solidFill>
                  <a:schemeClr val="bg2"/>
                </a:solidFill>
              </a:defRPr>
            </a:lvl1pPr>
          </a:lstStyle>
          <a:p>
            <a:pPr lvl="0"/>
            <a:r>
              <a:rPr lang="lt-LT" noProof="1"/>
              <a:t>B) Vieta Jūsų tekstui.</a:t>
            </a:r>
          </a:p>
        </p:txBody>
      </p:sp>
      <p:sp>
        <p:nvSpPr>
          <p:cNvPr id="11" name="Picture Placeholder 3"/>
          <p:cNvSpPr>
            <a:spLocks noGrp="1"/>
          </p:cNvSpPr>
          <p:nvPr>
            <p:ph type="pic" sz="quarter" idx="15" hasCustomPrompt="1"/>
          </p:nvPr>
        </p:nvSpPr>
        <p:spPr>
          <a:xfrm>
            <a:off x="1308099" y="1602887"/>
            <a:ext cx="6376556" cy="3115163"/>
          </a:xfrm>
          <a:prstGeom prst="rect">
            <a:avLst/>
          </a:prstGeom>
        </p:spPr>
        <p:txBody>
          <a:bodyPr bIns="1512000" anchor="ctr"/>
          <a:lstStyle>
            <a:lvl1pPr marL="0" indent="0" algn="ctr">
              <a:buFontTx/>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5" name="Text Placeholder 14"/>
          <p:cNvSpPr>
            <a:spLocks noGrp="1"/>
          </p:cNvSpPr>
          <p:nvPr>
            <p:ph type="body" sz="quarter" idx="16" hasCustomPrompt="1"/>
          </p:nvPr>
        </p:nvSpPr>
        <p:spPr>
          <a:xfrm>
            <a:off x="1308099" y="4969574"/>
            <a:ext cx="6376556" cy="1051813"/>
          </a:xfrm>
          <a:prstGeom prst="rect">
            <a:avLst/>
          </a:prstGeom>
        </p:spPr>
        <p:txBody>
          <a:bodyPr lIns="108000"/>
          <a:lstStyle>
            <a:lvl1pPr marL="0" indent="0" algn="just">
              <a:spcBef>
                <a:spcPts val="0"/>
              </a:spcBef>
              <a:spcAft>
                <a:spcPts val="1200"/>
              </a:spcAft>
              <a:buNone/>
              <a:defRPr sz="1600">
                <a:solidFill>
                  <a:schemeClr val="bg2"/>
                </a:solidFill>
              </a:defRPr>
            </a:lvl1pPr>
          </a:lstStyle>
          <a:p>
            <a:pPr lvl="0"/>
            <a:r>
              <a:rPr lang="lt-LT" noProof="1"/>
              <a:t>A) Vieta Jūsų tekstui. </a:t>
            </a:r>
          </a:p>
        </p:txBody>
      </p:sp>
      <p:sp>
        <p:nvSpPr>
          <p:cNvPr id="18" name="Rectangle 17"/>
          <p:cNvSpPr/>
          <p:nvPr userDrawn="1"/>
        </p:nvSpPr>
        <p:spPr>
          <a:xfrm>
            <a:off x="0" y="514352"/>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9"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9" name="Text Placeholder 6"/>
          <p:cNvSpPr>
            <a:spLocks noGrp="1"/>
          </p:cNvSpPr>
          <p:nvPr>
            <p:ph type="body" sz="quarter" idx="13" hasCustomPrompt="1"/>
          </p:nvPr>
        </p:nvSpPr>
        <p:spPr>
          <a:xfrm>
            <a:off x="78580" y="482702"/>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474198625"/>
      </p:ext>
    </p:extLst>
  </p:cSld>
  <p:clrMapOvr>
    <a:masterClrMapping/>
  </p:clrMapOvr>
  <p:extLst>
    <p:ext uri="{DCECCB84-F9BA-43D5-87BE-67443E8EF086}">
      <p15:sldGuideLst xmlns:p15="http://schemas.microsoft.com/office/powerpoint/2012/main">
        <p15:guide id="5" orient="horz" pos="323" userDrawn="1">
          <p15:clr>
            <a:srgbClr val="FBAE40"/>
          </p15:clr>
        </p15:guide>
        <p15:guide id="6" pos="756">
          <p15:clr>
            <a:srgbClr val="FBAE40"/>
          </p15:clr>
        </p15:guide>
        <p15:guide id="7" pos="6924">
          <p15:clr>
            <a:srgbClr val="FBAE40"/>
          </p15:clr>
        </p15:guide>
        <p15:guide id="8" orient="horz" pos="37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iustracija ir tekstas - 4">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3"/>
            <a:ext cx="9780613" cy="978729"/>
          </a:xfrm>
          <a:prstGeom prst="rect">
            <a:avLst/>
          </a:prstGeom>
        </p:spPr>
        <p:txBody>
          <a:bodyPr wrap="square">
            <a:spAutoFit/>
          </a:bodyPr>
          <a:lstStyle>
            <a:lvl1pPr marL="0" indent="0">
              <a:buNone/>
              <a:defRPr sz="3200" b="1" baseline="0">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r>
              <a:rPr lang="en-US" noProof="1"/>
              <a:t>,</a:t>
            </a:r>
            <a:br>
              <a:rPr lang="en-US" noProof="1"/>
            </a:br>
            <a:r>
              <a:rPr lang="en-US" noProof="1"/>
              <a:t>per dvi eilutes</a:t>
            </a:r>
            <a:endParaRPr lang="lt-LT" noProof="1"/>
          </a:p>
        </p:txBody>
      </p:sp>
      <p:sp>
        <p:nvSpPr>
          <p:cNvPr id="15" name="Text Placeholder 14"/>
          <p:cNvSpPr>
            <a:spLocks noGrp="1"/>
          </p:cNvSpPr>
          <p:nvPr>
            <p:ph type="body" sz="quarter" idx="11" hasCustomPrompt="1"/>
          </p:nvPr>
        </p:nvSpPr>
        <p:spPr>
          <a:xfrm>
            <a:off x="7948613" y="2109786"/>
            <a:ext cx="3033712" cy="3911601"/>
          </a:xfrm>
          <a:prstGeom prst="rect">
            <a:avLst/>
          </a:prstGeom>
        </p:spPr>
        <p:txBody>
          <a:bodyPr lIns="108000"/>
          <a:lstStyle>
            <a:lvl1pPr marL="0" indent="0" algn="just">
              <a:spcBef>
                <a:spcPts val="0"/>
              </a:spcBef>
              <a:spcAft>
                <a:spcPts val="1200"/>
              </a:spcAft>
              <a:buNone/>
              <a:defRPr sz="1600">
                <a:solidFill>
                  <a:schemeClr val="bg2"/>
                </a:solidFill>
              </a:defRPr>
            </a:lvl1pPr>
          </a:lstStyle>
          <a:p>
            <a:pPr lvl="0"/>
            <a:r>
              <a:rPr lang="lt-LT" noProof="1"/>
              <a:t>Vieta Jūsų tekstui.</a:t>
            </a:r>
          </a:p>
        </p:txBody>
      </p:sp>
      <p:sp>
        <p:nvSpPr>
          <p:cNvPr id="4" name="Picture Placeholder 3"/>
          <p:cNvSpPr>
            <a:spLocks noGrp="1"/>
          </p:cNvSpPr>
          <p:nvPr>
            <p:ph type="pic" sz="quarter" idx="12" hasCustomPrompt="1"/>
          </p:nvPr>
        </p:nvSpPr>
        <p:spPr>
          <a:xfrm>
            <a:off x="1308099" y="2109787"/>
            <a:ext cx="6376556" cy="3934800"/>
          </a:xfrm>
          <a:prstGeom prst="rect">
            <a:avLst/>
          </a:prstGeom>
        </p:spPr>
        <p:txBody>
          <a:bodyPr bIns="1944000" anchor="ctr"/>
          <a:lstStyle>
            <a:lvl1pPr marL="0" indent="0" algn="ctr">
              <a:buFontTx/>
              <a:buNone/>
              <a:defRPr sz="1400">
                <a:solidFill>
                  <a:schemeClr val="bg2"/>
                </a:solidFill>
              </a:defRPr>
            </a:lvl1pPr>
          </a:lstStyle>
          <a:p>
            <a:r>
              <a:rPr lang="lt-LT" dirty="0"/>
              <a:t>ILIUSTRACIJA</a:t>
            </a:r>
            <a:br>
              <a:rPr lang="lt-LT" dirty="0"/>
            </a:br>
            <a:r>
              <a:rPr lang="lt-LT" dirty="0"/>
              <a:t>(Norėdami įkelti paveiksliuką - paspauskite ant paveiksliuko ikonos)</a:t>
            </a:r>
          </a:p>
        </p:txBody>
      </p:sp>
      <p:sp>
        <p:nvSpPr>
          <p:cNvPr id="16" name="Rectangle 15"/>
          <p:cNvSpPr/>
          <p:nvPr userDrawn="1"/>
        </p:nvSpPr>
        <p:spPr>
          <a:xfrm>
            <a:off x="0" y="514351"/>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7"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 name="Text Placeholder 6"/>
          <p:cNvSpPr>
            <a:spLocks noGrp="1"/>
          </p:cNvSpPr>
          <p:nvPr>
            <p:ph type="body" sz="quarter" idx="13" hasCustomPrompt="1"/>
          </p:nvPr>
        </p:nvSpPr>
        <p:spPr>
          <a:xfrm>
            <a:off x="78580" y="482701"/>
            <a:ext cx="914400" cy="366077"/>
          </a:xfrm>
          <a:prstGeom prst="rect">
            <a:avLst/>
          </a:prstGeom>
        </p:spPr>
        <p:txBody>
          <a:bodyPr/>
          <a:lstStyle>
            <a:lvl1pPr marL="0" indent="0" algn="r">
              <a:buNone/>
              <a:defRPr sz="215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2713341822"/>
      </p:ext>
    </p:extLst>
  </p:cSld>
  <p:clrMapOvr>
    <a:masterClrMapping/>
  </p:clrMapOvr>
  <p:extLst>
    <p:ext uri="{DCECCB84-F9BA-43D5-87BE-67443E8EF086}">
      <p15:sldGuideLst xmlns:p15="http://schemas.microsoft.com/office/powerpoint/2012/main">
        <p15:guide id="5" orient="horz" pos="323" userDrawn="1">
          <p15:clr>
            <a:srgbClr val="FBAE40"/>
          </p15:clr>
        </p15:guide>
        <p15:guide id="6" pos="756">
          <p15:clr>
            <a:srgbClr val="FBAE40"/>
          </p15:clr>
        </p15:guide>
        <p15:guide id="7" pos="6924">
          <p15:clr>
            <a:srgbClr val="FBAE40"/>
          </p15:clr>
        </p15:guide>
        <p15:guide id="8" orient="horz" pos="379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 tekstiniai blokai - 1">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3"/>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15" name="Text Placeholder 14"/>
          <p:cNvSpPr>
            <a:spLocks noGrp="1"/>
          </p:cNvSpPr>
          <p:nvPr>
            <p:ph type="body" sz="quarter" idx="15" hasCustomPrompt="1"/>
          </p:nvPr>
        </p:nvSpPr>
        <p:spPr>
          <a:xfrm>
            <a:off x="1201710" y="1524000"/>
            <a:ext cx="4747145" cy="4497388"/>
          </a:xfrm>
          <a:prstGeom prst="rect">
            <a:avLst/>
          </a:prstGeom>
        </p:spPr>
        <p:txBody>
          <a:bodyPr lIns="108000"/>
          <a:lstStyle>
            <a:lvl1pPr marL="0" indent="0" algn="l">
              <a:spcBef>
                <a:spcPts val="0"/>
              </a:spcBef>
              <a:spcAft>
                <a:spcPts val="1200"/>
              </a:spcAft>
              <a:buNone/>
              <a:defRPr sz="1600">
                <a:solidFill>
                  <a:schemeClr val="bg2"/>
                </a:solidFill>
              </a:defRPr>
            </a:lvl1pPr>
          </a:lstStyle>
          <a:p>
            <a:pPr lvl="0"/>
            <a:r>
              <a:rPr lang="lt-LT" noProof="1"/>
              <a:t>Vieta Jūsų tekstui.</a:t>
            </a:r>
          </a:p>
        </p:txBody>
      </p:sp>
      <p:sp>
        <p:nvSpPr>
          <p:cNvPr id="18" name="Text Placeholder 14"/>
          <p:cNvSpPr>
            <a:spLocks noGrp="1"/>
          </p:cNvSpPr>
          <p:nvPr>
            <p:ph type="body" sz="quarter" idx="16" hasCustomPrompt="1"/>
          </p:nvPr>
        </p:nvSpPr>
        <p:spPr>
          <a:xfrm>
            <a:off x="6244705" y="1524000"/>
            <a:ext cx="4747145" cy="4497388"/>
          </a:xfrm>
          <a:prstGeom prst="rect">
            <a:avLst/>
          </a:prstGeom>
        </p:spPr>
        <p:txBody>
          <a:bodyPr lIns="108000"/>
          <a:lstStyle>
            <a:lvl1pPr marL="0" indent="0" algn="l">
              <a:spcBef>
                <a:spcPts val="0"/>
              </a:spcBef>
              <a:spcAft>
                <a:spcPts val="1200"/>
              </a:spcAft>
              <a:buNone/>
              <a:defRPr sz="1600">
                <a:solidFill>
                  <a:schemeClr val="bg2"/>
                </a:solidFill>
              </a:defRPr>
            </a:lvl1pPr>
          </a:lstStyle>
          <a:p>
            <a:pPr lvl="0"/>
            <a:r>
              <a:rPr lang="lt-LT" noProof="1"/>
              <a:t>Vieta Jūsų tekstui.</a:t>
            </a:r>
          </a:p>
        </p:txBody>
      </p:sp>
      <p:sp>
        <p:nvSpPr>
          <p:cNvPr id="19" name="Rectangle 18"/>
          <p:cNvSpPr/>
          <p:nvPr userDrawn="1"/>
        </p:nvSpPr>
        <p:spPr>
          <a:xfrm>
            <a:off x="0" y="514351"/>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Text Placeholder 6"/>
          <p:cNvSpPr>
            <a:spLocks noGrp="1"/>
          </p:cNvSpPr>
          <p:nvPr>
            <p:ph type="body" sz="quarter" idx="13" hasCustomPrompt="1"/>
          </p:nvPr>
        </p:nvSpPr>
        <p:spPr>
          <a:xfrm>
            <a:off x="78580" y="482701"/>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Tree>
    <p:extLst>
      <p:ext uri="{BB962C8B-B14F-4D97-AF65-F5344CB8AC3E}">
        <p14:creationId xmlns:p14="http://schemas.microsoft.com/office/powerpoint/2010/main" val="57454131"/>
      </p:ext>
    </p:extLst>
  </p:cSld>
  <p:clrMapOvr>
    <a:masterClrMapping/>
  </p:clrMapOvr>
  <p:extLst>
    <p:ext uri="{DCECCB84-F9BA-43D5-87BE-67443E8EF086}">
      <p15:sldGuideLst xmlns:p15="http://schemas.microsoft.com/office/powerpoint/2012/main">
        <p15:guide id="5" orient="horz" pos="323" userDrawn="1">
          <p15:clr>
            <a:srgbClr val="FBAE40"/>
          </p15:clr>
        </p15:guide>
        <p15:guide id="6" pos="756">
          <p15:clr>
            <a:srgbClr val="FBAE40"/>
          </p15:clr>
        </p15:guide>
        <p15:guide id="7" pos="6924">
          <p15:clr>
            <a:srgbClr val="FBAE40"/>
          </p15:clr>
        </p15:guide>
        <p15:guide id="8" orient="horz" pos="379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 tekstiniai blokai - 2">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201710" y="419414"/>
            <a:ext cx="9790140" cy="535531"/>
          </a:xfrm>
          <a:prstGeom prst="rect">
            <a:avLst/>
          </a:prstGeom>
        </p:spPr>
        <p:txBody>
          <a:bodyPr wrap="square">
            <a:spAutoFit/>
          </a:bodyPr>
          <a:lstStyle>
            <a:lvl1pPr marL="0" indent="0">
              <a:buNone/>
              <a:defRPr sz="3200" b="1">
                <a:solidFill>
                  <a:schemeClr val="bg2"/>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lt-LT" noProof="1"/>
              <a:t>Pavadinimas</a:t>
            </a:r>
          </a:p>
        </p:txBody>
      </p:sp>
      <p:sp>
        <p:nvSpPr>
          <p:cNvPr id="16" name="Rectangle 15"/>
          <p:cNvSpPr/>
          <p:nvPr userDrawn="1"/>
        </p:nvSpPr>
        <p:spPr>
          <a:xfrm>
            <a:off x="0" y="514352"/>
            <a:ext cx="992981"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7" name="Rectangle 6"/>
          <p:cNvSpPr/>
          <p:nvPr userDrawn="1"/>
        </p:nvSpPr>
        <p:spPr>
          <a:xfrm>
            <a:off x="10982324" y="187325"/>
            <a:ext cx="1020225" cy="1020225"/>
          </a:xfrm>
          <a:custGeom>
            <a:avLst/>
            <a:gdLst>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1020225 h 1020225"/>
              <a:gd name="connsiteX4" fmla="*/ 0 w 1020225"/>
              <a:gd name="connsiteY4" fmla="*/ 0 h 1020225"/>
              <a:gd name="connsiteX0" fmla="*/ 0 w 1020225"/>
              <a:gd name="connsiteY0" fmla="*/ 0 h 1020225"/>
              <a:gd name="connsiteX1" fmla="*/ 1020225 w 1020225"/>
              <a:gd name="connsiteY1" fmla="*/ 0 h 1020225"/>
              <a:gd name="connsiteX2" fmla="*/ 1020225 w 1020225"/>
              <a:gd name="connsiteY2" fmla="*/ 1020225 h 1020225"/>
              <a:gd name="connsiteX3" fmla="*/ 0 w 1020225"/>
              <a:gd name="connsiteY3" fmla="*/ 0 h 1020225"/>
            </a:gdLst>
            <a:ahLst/>
            <a:cxnLst>
              <a:cxn ang="0">
                <a:pos x="connsiteX0" y="connsiteY0"/>
              </a:cxn>
              <a:cxn ang="0">
                <a:pos x="connsiteX1" y="connsiteY1"/>
              </a:cxn>
              <a:cxn ang="0">
                <a:pos x="connsiteX2" y="connsiteY2"/>
              </a:cxn>
              <a:cxn ang="0">
                <a:pos x="connsiteX3" y="connsiteY3"/>
              </a:cxn>
            </a:cxnLst>
            <a:rect l="l" t="t" r="r" b="b"/>
            <a:pathLst>
              <a:path w="1020225" h="1020225">
                <a:moveTo>
                  <a:pt x="0" y="0"/>
                </a:moveTo>
                <a:lnTo>
                  <a:pt x="1020225" y="0"/>
                </a:lnTo>
                <a:lnTo>
                  <a:pt x="1020225" y="102022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9" name="Text Placeholder 6"/>
          <p:cNvSpPr>
            <a:spLocks noGrp="1"/>
          </p:cNvSpPr>
          <p:nvPr>
            <p:ph type="body" sz="quarter" idx="13" hasCustomPrompt="1"/>
          </p:nvPr>
        </p:nvSpPr>
        <p:spPr>
          <a:xfrm>
            <a:off x="78580" y="482702"/>
            <a:ext cx="914400" cy="366077"/>
          </a:xfrm>
          <a:prstGeom prst="rect">
            <a:avLst/>
          </a:prstGeom>
        </p:spPr>
        <p:txBody>
          <a:bodyPr/>
          <a:lstStyle>
            <a:lvl1pPr marL="0" indent="0" algn="r">
              <a:buNone/>
              <a:defRPr sz="21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lt-LT" dirty="0"/>
              <a:t>Nr.</a:t>
            </a:r>
          </a:p>
        </p:txBody>
      </p:sp>
      <p:sp>
        <p:nvSpPr>
          <p:cNvPr id="9" name="Text Placeholder 14"/>
          <p:cNvSpPr>
            <a:spLocks noGrp="1"/>
          </p:cNvSpPr>
          <p:nvPr>
            <p:ph type="body" sz="quarter" idx="11" hasCustomPrompt="1"/>
          </p:nvPr>
        </p:nvSpPr>
        <p:spPr>
          <a:xfrm>
            <a:off x="1201711" y="1563328"/>
            <a:ext cx="4747144" cy="4497388"/>
          </a:xfrm>
          <a:prstGeom prst="rect">
            <a:avLst/>
          </a:prstGeom>
        </p:spPr>
        <p:txBody>
          <a:bodyPr lIns="108000"/>
          <a:lstStyle>
            <a:lvl1pPr marL="287338" indent="-287338" algn="l" defTabSz="180000">
              <a:spcBef>
                <a:spcPts val="0"/>
              </a:spcBef>
              <a:spcAft>
                <a:spcPts val="1200"/>
              </a:spcAft>
              <a:buClr>
                <a:schemeClr val="accent2"/>
              </a:buClr>
              <a:buFont typeface="Cambria Math" panose="02040503050406030204" pitchFamily="18" charset="0"/>
              <a:buChar char="◥"/>
              <a:defRPr sz="1600" baseline="0">
                <a:solidFill>
                  <a:schemeClr val="bg2"/>
                </a:solidFill>
              </a:defRPr>
            </a:lvl1pPr>
            <a:lvl2pPr marL="612000" marR="0" indent="-288000" algn="l" defTabSz="432000" rtl="0" eaLnBrk="1" fontAlgn="auto" latinLnBrk="0" hangingPunct="1">
              <a:lnSpc>
                <a:spcPct val="90000"/>
              </a:lnSpc>
              <a:spcBef>
                <a:spcPts val="500"/>
              </a:spcBef>
              <a:spcAft>
                <a:spcPts val="0"/>
              </a:spcAft>
              <a:buClr>
                <a:schemeClr val="accent1"/>
              </a:buClr>
              <a:buSzTx/>
              <a:buFont typeface="Cambria Math" panose="02040503050406030204" pitchFamily="18" charset="0"/>
              <a:buChar char="◥"/>
              <a:tabLst>
                <a:tab pos="180000" algn="l"/>
              </a:tabLst>
              <a:defRPr sz="1600" baseline="0">
                <a:solidFill>
                  <a:schemeClr val="bg2"/>
                </a:solidFill>
                <a:latin typeface="+mn-lt"/>
              </a:defRPr>
            </a:lvl2pPr>
          </a:lstStyle>
          <a:p>
            <a:pPr lvl="0"/>
            <a:r>
              <a:rPr lang="lt-LT" noProof="1"/>
              <a:t>Buletai. Vieta Jūsų tekstui.</a:t>
            </a:r>
            <a:endParaRPr lang="en-US" noProof="1"/>
          </a:p>
          <a:p>
            <a:pPr lvl="1"/>
            <a:r>
              <a:rPr lang="lt-LT" noProof="1"/>
              <a:t>Buletai. Vieta Jūsų tekstui.</a:t>
            </a:r>
            <a:endParaRPr lang="en-US" noProof="1"/>
          </a:p>
        </p:txBody>
      </p:sp>
      <p:sp>
        <p:nvSpPr>
          <p:cNvPr id="10" name="Text Placeholder 14"/>
          <p:cNvSpPr>
            <a:spLocks noGrp="1"/>
          </p:cNvSpPr>
          <p:nvPr>
            <p:ph type="body" sz="quarter" idx="17" hasCustomPrompt="1"/>
          </p:nvPr>
        </p:nvSpPr>
        <p:spPr>
          <a:xfrm>
            <a:off x="6244704" y="1563328"/>
            <a:ext cx="4747145" cy="4497388"/>
          </a:xfrm>
          <a:prstGeom prst="rect">
            <a:avLst/>
          </a:prstGeom>
        </p:spPr>
        <p:txBody>
          <a:bodyPr lIns="108000"/>
          <a:lstStyle>
            <a:lvl1pPr marL="287338" indent="-287338" algn="l" defTabSz="180000">
              <a:spcBef>
                <a:spcPts val="0"/>
              </a:spcBef>
              <a:spcAft>
                <a:spcPts val="1200"/>
              </a:spcAft>
              <a:buClr>
                <a:schemeClr val="accent2"/>
              </a:buClr>
              <a:buFont typeface="Cambria Math" panose="02040503050406030204" pitchFamily="18" charset="0"/>
              <a:buChar char="◥"/>
              <a:defRPr sz="1600" baseline="0">
                <a:solidFill>
                  <a:schemeClr val="bg2"/>
                </a:solidFill>
              </a:defRPr>
            </a:lvl1pPr>
            <a:lvl2pPr marL="612000" marR="0" indent="-288000" algn="l" defTabSz="432000" rtl="0" eaLnBrk="1" fontAlgn="auto" latinLnBrk="0" hangingPunct="1">
              <a:lnSpc>
                <a:spcPct val="90000"/>
              </a:lnSpc>
              <a:spcBef>
                <a:spcPts val="500"/>
              </a:spcBef>
              <a:spcAft>
                <a:spcPts val="0"/>
              </a:spcAft>
              <a:buClr>
                <a:schemeClr val="accent1"/>
              </a:buClr>
              <a:buSzTx/>
              <a:buFont typeface="Cambria Math" panose="02040503050406030204" pitchFamily="18" charset="0"/>
              <a:buChar char="◥"/>
              <a:tabLst>
                <a:tab pos="180000" algn="l"/>
              </a:tabLst>
              <a:defRPr sz="1600" baseline="0">
                <a:solidFill>
                  <a:schemeClr val="bg2"/>
                </a:solidFill>
                <a:latin typeface="+mn-lt"/>
              </a:defRPr>
            </a:lvl2pPr>
          </a:lstStyle>
          <a:p>
            <a:pPr lvl="0"/>
            <a:r>
              <a:rPr lang="lt-LT" noProof="1"/>
              <a:t>Buletai. Vieta Jūsų tekstui.</a:t>
            </a:r>
            <a:endParaRPr lang="en-US" noProof="1"/>
          </a:p>
          <a:p>
            <a:pPr lvl="1"/>
            <a:r>
              <a:rPr lang="lt-LT" noProof="1"/>
              <a:t>Buletai. Vieta Jūsų tekstui.</a:t>
            </a:r>
            <a:endParaRPr lang="en-US" noProof="1"/>
          </a:p>
        </p:txBody>
      </p:sp>
    </p:spTree>
    <p:extLst>
      <p:ext uri="{BB962C8B-B14F-4D97-AF65-F5344CB8AC3E}">
        <p14:creationId xmlns:p14="http://schemas.microsoft.com/office/powerpoint/2010/main" val="3808945997"/>
      </p:ext>
    </p:extLst>
  </p:cSld>
  <p:clrMapOvr>
    <a:masterClrMapping/>
  </p:clrMapOvr>
  <p:extLst>
    <p:ext uri="{DCECCB84-F9BA-43D5-87BE-67443E8EF086}">
      <p15:sldGuideLst xmlns:p15="http://schemas.microsoft.com/office/powerpoint/2012/main">
        <p15:guide id="5" orient="horz" pos="323" userDrawn="1">
          <p15:clr>
            <a:srgbClr val="FBAE40"/>
          </p15:clr>
        </p15:guide>
        <p15:guide id="6" pos="756">
          <p15:clr>
            <a:srgbClr val="FBAE40"/>
          </p15:clr>
        </p15:guide>
        <p15:guide id="7" pos="6924">
          <p15:clr>
            <a:srgbClr val="FBAE40"/>
          </p15:clr>
        </p15:guide>
        <p15:guide id="8" orient="horz" pos="379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1310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11" r:id="rId8"/>
    <p:sldLayoutId id="2147483694" r:id="rId9"/>
    <p:sldLayoutId id="2147483713" r:id="rId10"/>
    <p:sldLayoutId id="2147483715"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35807" y="1987341"/>
            <a:ext cx="7770018" cy="1615827"/>
          </a:xfrm>
        </p:spPr>
        <p:txBody>
          <a:bodyPr wrap="square" lIns="91440" tIns="45720" rIns="91440" bIns="45720">
            <a:normAutofit/>
          </a:bodyPr>
          <a:lstStyle/>
          <a:p>
            <a:r>
              <a:rPr lang="lt-LT" sz="3400" dirty="0"/>
              <a:t>Pirkimo „</a:t>
            </a:r>
            <a:r>
              <a:rPr lang="lt-LT" sz="3400" dirty="0" err="1"/>
              <a:t>Oracle</a:t>
            </a:r>
            <a:r>
              <a:rPr lang="lt-LT" sz="3400" dirty="0"/>
              <a:t> duomenų bazių sprendimo nuoma“ sąlygų pristatymas</a:t>
            </a:r>
          </a:p>
        </p:txBody>
      </p:sp>
      <p:sp>
        <p:nvSpPr>
          <p:cNvPr id="3" name="Teksto vietos rezervavimo ženklas 2">
            <a:extLst>
              <a:ext uri="{FF2B5EF4-FFF2-40B4-BE49-F238E27FC236}">
                <a16:creationId xmlns:a16="http://schemas.microsoft.com/office/drawing/2014/main" id="{2BD86CDD-C728-B91D-24AA-02F182DE5748}"/>
              </a:ext>
            </a:extLst>
          </p:cNvPr>
          <p:cNvSpPr>
            <a:spLocks noGrp="1"/>
          </p:cNvSpPr>
          <p:nvPr>
            <p:ph type="body" sz="quarter" idx="11"/>
          </p:nvPr>
        </p:nvSpPr>
        <p:spPr>
          <a:xfrm>
            <a:off x="757153" y="4100527"/>
            <a:ext cx="5374481" cy="424732"/>
          </a:xfrm>
        </p:spPr>
        <p:txBody>
          <a:bodyPr wrap="square">
            <a:normAutofit/>
          </a:bodyPr>
          <a:lstStyle/>
          <a:p>
            <a:r>
              <a:rPr lang="lt-LT" dirty="0"/>
              <a:t>Pirkimų vadovė Rima Račkauskienė</a:t>
            </a:r>
          </a:p>
        </p:txBody>
      </p:sp>
      <p:pic>
        <p:nvPicPr>
          <p:cNvPr id="6" name="Paveikslėlio vietos rezervavimo ženklas 5">
            <a:extLst>
              <a:ext uri="{FF2B5EF4-FFF2-40B4-BE49-F238E27FC236}">
                <a16:creationId xmlns:a16="http://schemas.microsoft.com/office/drawing/2014/main" id="{B6381519-F7C1-0292-CC32-41D98C60A54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079" r="8079"/>
          <a:stretch/>
        </p:blipFill>
        <p:spPr>
          <a:xfrm>
            <a:off x="5339806" y="2001567"/>
            <a:ext cx="6852194" cy="4870947"/>
          </a:xfrm>
          <a:noFill/>
        </p:spPr>
      </p:pic>
    </p:spTree>
    <p:extLst>
      <p:ext uri="{BB962C8B-B14F-4D97-AF65-F5344CB8AC3E}">
        <p14:creationId xmlns:p14="http://schemas.microsoft.com/office/powerpoint/2010/main" val="64655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10418" y="1563328"/>
            <a:ext cx="9781431" cy="4458060"/>
          </a:xfrm>
        </p:spPr>
        <p:txBody>
          <a:bodyPr>
            <a:normAutofit/>
          </a:bodyPr>
          <a:lstStyle/>
          <a:p>
            <a:r>
              <a:rPr lang="lt-LT" sz="3200" u="dottedHeavy" dirty="0"/>
              <a:t>Pirkimo objektas</a:t>
            </a:r>
            <a:endParaRPr lang="lt-LT" sz="3200" dirty="0"/>
          </a:p>
          <a:p>
            <a:r>
              <a:rPr lang="lt-LT" sz="3200" u="dottedHeavy" dirty="0"/>
              <a:t>Sąnaudų apskaičiavimas</a:t>
            </a:r>
            <a:endParaRPr lang="lt-LT" sz="3200" dirty="0"/>
          </a:p>
          <a:p>
            <a:r>
              <a:rPr lang="lt-LT" sz="3200" dirty="0"/>
              <a:t>Pasiūlymų palyginimas</a:t>
            </a:r>
          </a:p>
          <a:p>
            <a:endParaRPr lang="lt-LT" dirty="0"/>
          </a:p>
        </p:txBody>
      </p:sp>
      <p:sp>
        <p:nvSpPr>
          <p:cNvPr id="2" name="Text Placeholder 1"/>
          <p:cNvSpPr>
            <a:spLocks noGrp="1"/>
          </p:cNvSpPr>
          <p:nvPr>
            <p:ph type="body" sz="quarter" idx="10"/>
          </p:nvPr>
        </p:nvSpPr>
        <p:spPr>
          <a:xfrm>
            <a:off x="1201710" y="419414"/>
            <a:ext cx="9790140" cy="535531"/>
          </a:xfrm>
        </p:spPr>
        <p:txBody>
          <a:bodyPr wrap="square">
            <a:normAutofit/>
          </a:bodyPr>
          <a:lstStyle/>
          <a:p>
            <a:pPr marL="0" indent="0">
              <a:buNone/>
            </a:pPr>
            <a:r>
              <a:rPr lang="lt-LT" b="1"/>
              <a:t>Turinys</a:t>
            </a:r>
          </a:p>
        </p:txBody>
      </p:sp>
    </p:spTree>
    <p:extLst>
      <p:ext uri="{BB962C8B-B14F-4D97-AF65-F5344CB8AC3E}">
        <p14:creationId xmlns:p14="http://schemas.microsoft.com/office/powerpoint/2010/main" val="360723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2BAB3A5F-2ADB-DA20-E195-89454195583B}"/>
              </a:ext>
            </a:extLst>
          </p:cNvPr>
          <p:cNvSpPr>
            <a:spLocks noGrp="1"/>
          </p:cNvSpPr>
          <p:nvPr>
            <p:ph type="body" sz="quarter" idx="10"/>
          </p:nvPr>
        </p:nvSpPr>
        <p:spPr>
          <a:xfrm>
            <a:off x="1201710" y="419414"/>
            <a:ext cx="9790140" cy="614130"/>
          </a:xfrm>
        </p:spPr>
        <p:txBody>
          <a:bodyPr/>
          <a:lstStyle/>
          <a:p>
            <a:r>
              <a:rPr lang="lt-LT" dirty="0"/>
              <a:t>PIRKIMO OBJEKTAS</a:t>
            </a:r>
          </a:p>
          <a:p>
            <a:endParaRPr lang="lt-LT" dirty="0"/>
          </a:p>
        </p:txBody>
      </p:sp>
      <p:sp>
        <p:nvSpPr>
          <p:cNvPr id="3" name="Teksto vietos rezervavimo ženklas 2">
            <a:extLst>
              <a:ext uri="{FF2B5EF4-FFF2-40B4-BE49-F238E27FC236}">
                <a16:creationId xmlns:a16="http://schemas.microsoft.com/office/drawing/2014/main" id="{A7FB031D-B446-D98D-FC24-AEFA3271F1A5}"/>
              </a:ext>
            </a:extLst>
          </p:cNvPr>
          <p:cNvSpPr>
            <a:spLocks noGrp="1"/>
          </p:cNvSpPr>
          <p:nvPr>
            <p:ph type="body" sz="quarter" idx="14"/>
          </p:nvPr>
        </p:nvSpPr>
        <p:spPr>
          <a:xfrm>
            <a:off x="6607835" y="1602886"/>
            <a:ext cx="4384016" cy="4418501"/>
          </a:xfrm>
        </p:spPr>
        <p:txBody>
          <a:bodyPr/>
          <a:lstStyle/>
          <a:p>
            <a:pPr algn="ctr"/>
            <a:endParaRPr lang="lt-LT" sz="2400" b="1" dirty="0"/>
          </a:p>
          <a:p>
            <a:pPr algn="ctr"/>
            <a:endParaRPr lang="lt-LT" sz="2400" b="1" dirty="0"/>
          </a:p>
          <a:p>
            <a:pPr algn="ctr"/>
            <a:endParaRPr lang="lt-LT" sz="2400" b="1" dirty="0"/>
          </a:p>
          <a:p>
            <a:pPr algn="ctr"/>
            <a:r>
              <a:rPr lang="lt-LT" sz="2400" b="1" dirty="0">
                <a:solidFill>
                  <a:schemeClr val="accent2">
                    <a:lumMod val="75000"/>
                  </a:schemeClr>
                </a:solidFill>
              </a:rPr>
              <a:t>ALTERNATYVUS PASIŪLYMAS</a:t>
            </a:r>
            <a:r>
              <a:rPr lang="lt-LT" sz="2400" b="1" dirty="0"/>
              <a:t>:</a:t>
            </a:r>
          </a:p>
          <a:p>
            <a:pPr algn="ctr"/>
            <a:r>
              <a:rPr lang="lt-LT" sz="2400" b="1" dirty="0"/>
              <a:t>TECHNINĖS ĮRANGOS + PROGRAMINĖS ĮRANGOS NUOMA</a:t>
            </a:r>
            <a:endParaRPr lang="lt-LT" sz="2400" dirty="0"/>
          </a:p>
        </p:txBody>
      </p:sp>
      <p:sp>
        <p:nvSpPr>
          <p:cNvPr id="4" name="Paveikslėlio vietos rezervavimo ženklas 3">
            <a:extLst>
              <a:ext uri="{FF2B5EF4-FFF2-40B4-BE49-F238E27FC236}">
                <a16:creationId xmlns:a16="http://schemas.microsoft.com/office/drawing/2014/main" id="{D608A92C-8683-B023-1869-902592FBF6DC}"/>
              </a:ext>
            </a:extLst>
          </p:cNvPr>
          <p:cNvSpPr>
            <a:spLocks noGrp="1"/>
          </p:cNvSpPr>
          <p:nvPr>
            <p:ph type="pic" sz="quarter" idx="15"/>
          </p:nvPr>
        </p:nvSpPr>
        <p:spPr>
          <a:xfrm>
            <a:off x="1308099" y="1602888"/>
            <a:ext cx="4787901" cy="1657898"/>
          </a:xfrm>
        </p:spPr>
        <p:txBody>
          <a:bodyPr/>
          <a:lstStyle/>
          <a:p>
            <a:endParaRPr lang="lt-LT" sz="1400" b="1" dirty="0"/>
          </a:p>
          <a:p>
            <a:endParaRPr lang="lt-LT" b="1" dirty="0"/>
          </a:p>
          <a:p>
            <a:endParaRPr lang="lt-LT" sz="1400" b="1" dirty="0"/>
          </a:p>
          <a:p>
            <a:endParaRPr lang="lt-LT" sz="2400" b="1" dirty="0"/>
          </a:p>
          <a:p>
            <a:endParaRPr lang="lt-LT" sz="2400" b="1" dirty="0"/>
          </a:p>
          <a:p>
            <a:r>
              <a:rPr lang="lt-LT" sz="2400" b="1" dirty="0"/>
              <a:t>I PIRKIMO OBJEKTO DALIS: </a:t>
            </a:r>
          </a:p>
          <a:p>
            <a:pPr marL="0" indent="0">
              <a:buNone/>
            </a:pPr>
            <a:r>
              <a:rPr lang="lt-LT" sz="2400" b="1" dirty="0"/>
              <a:t>TECHNINĖS ĮRANGOS NUOMA</a:t>
            </a:r>
          </a:p>
          <a:p>
            <a:endParaRPr lang="lt-LT" dirty="0"/>
          </a:p>
        </p:txBody>
      </p:sp>
      <p:sp>
        <p:nvSpPr>
          <p:cNvPr id="5" name="Teksto vietos rezervavimo ženklas 4">
            <a:extLst>
              <a:ext uri="{FF2B5EF4-FFF2-40B4-BE49-F238E27FC236}">
                <a16:creationId xmlns:a16="http://schemas.microsoft.com/office/drawing/2014/main" id="{33C375E3-3E97-8B3A-FEED-4B23C1BDBBAB}"/>
              </a:ext>
            </a:extLst>
          </p:cNvPr>
          <p:cNvSpPr>
            <a:spLocks noGrp="1"/>
          </p:cNvSpPr>
          <p:nvPr>
            <p:ph type="body" sz="quarter" idx="16"/>
          </p:nvPr>
        </p:nvSpPr>
        <p:spPr>
          <a:xfrm>
            <a:off x="1308099" y="3830128"/>
            <a:ext cx="4787901" cy="2191259"/>
          </a:xfrm>
        </p:spPr>
        <p:txBody>
          <a:bodyPr/>
          <a:lstStyle/>
          <a:p>
            <a:pPr algn="ctr"/>
            <a:endParaRPr lang="lt-LT" sz="2400" b="1" dirty="0"/>
          </a:p>
          <a:p>
            <a:pPr algn="ctr"/>
            <a:r>
              <a:rPr lang="lt-LT" sz="2400" b="1" dirty="0"/>
              <a:t>II PIRKIMO OBJEKTO DALIS </a:t>
            </a:r>
          </a:p>
          <a:p>
            <a:pPr marL="0" indent="0" algn="ctr">
              <a:buNone/>
            </a:pPr>
            <a:r>
              <a:rPr lang="lt-LT" sz="2400" b="1" dirty="0"/>
              <a:t>PROGRAMINĖS ĮRANGOS NUOMA</a:t>
            </a:r>
          </a:p>
          <a:p>
            <a:endParaRPr lang="lt-LT" dirty="0"/>
          </a:p>
        </p:txBody>
      </p:sp>
      <p:sp>
        <p:nvSpPr>
          <p:cNvPr id="6" name="Teksto vietos rezervavimo ženklas 5">
            <a:extLst>
              <a:ext uri="{FF2B5EF4-FFF2-40B4-BE49-F238E27FC236}">
                <a16:creationId xmlns:a16="http://schemas.microsoft.com/office/drawing/2014/main" id="{BEB7644D-DC9D-DA62-EC75-03592AF3B477}"/>
              </a:ext>
            </a:extLst>
          </p:cNvPr>
          <p:cNvSpPr>
            <a:spLocks noGrp="1"/>
          </p:cNvSpPr>
          <p:nvPr>
            <p:ph type="body" sz="quarter" idx="13"/>
          </p:nvPr>
        </p:nvSpPr>
        <p:spPr/>
        <p:txBody>
          <a:bodyPr/>
          <a:lstStyle/>
          <a:p>
            <a:r>
              <a:rPr lang="en-US" dirty="0"/>
              <a:t>1.</a:t>
            </a:r>
            <a:endParaRPr lang="lt-LT" dirty="0"/>
          </a:p>
        </p:txBody>
      </p:sp>
    </p:spTree>
    <p:extLst>
      <p:ext uri="{BB962C8B-B14F-4D97-AF65-F5344CB8AC3E}">
        <p14:creationId xmlns:p14="http://schemas.microsoft.com/office/powerpoint/2010/main" val="332308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01710" y="419414"/>
            <a:ext cx="9790140" cy="535531"/>
          </a:xfrm>
        </p:spPr>
        <p:txBody>
          <a:bodyPr wrap="square">
            <a:normAutofit/>
          </a:bodyPr>
          <a:lstStyle/>
          <a:p>
            <a:r>
              <a:rPr lang="lt-LT" dirty="0"/>
              <a:t>SĄNAUDŲ APSKAIČIAVIMAS</a:t>
            </a:r>
          </a:p>
        </p:txBody>
      </p:sp>
      <p:sp>
        <p:nvSpPr>
          <p:cNvPr id="3" name="Text Placeholder 2"/>
          <p:cNvSpPr>
            <a:spLocks noGrp="1"/>
          </p:cNvSpPr>
          <p:nvPr>
            <p:ph type="body" sz="quarter" idx="14"/>
          </p:nvPr>
        </p:nvSpPr>
        <p:spPr>
          <a:xfrm>
            <a:off x="7948613" y="760491"/>
            <a:ext cx="3304406" cy="5495454"/>
          </a:xfrm>
        </p:spPr>
        <p:txBody>
          <a:bodyPr>
            <a:noAutofit/>
          </a:bodyPr>
          <a:lstStyle/>
          <a:p>
            <a:r>
              <a:rPr lang="lt-LT" sz="1500" dirty="0"/>
              <a:t>Į siūlomo įrangos komplekto elektros energijos suvartojimą turi būti įskaičiuotas </a:t>
            </a:r>
            <a:r>
              <a:rPr lang="lt-LT" sz="1500" b="1" dirty="0"/>
              <a:t>visų komplektą sudarančių įrenginių nominalus elektros suvartojimas</a:t>
            </a:r>
            <a:r>
              <a:rPr lang="lt-LT" sz="1500" dirty="0"/>
              <a:t> (</a:t>
            </a:r>
            <a:r>
              <a:rPr lang="lt-LT" sz="1500" dirty="0" err="1"/>
              <a:t>pvz</a:t>
            </a:r>
            <a:r>
              <a:rPr lang="lt-LT" sz="1500" dirty="0"/>
              <a:t>, jei komplektą sudaro šie įrenginiai: 2 skaičiavimo tarnybinės stotys, kurių kiekvienos elektros suvartojimas 100 W, 4 duomenų saugyklų tarnybinės stotys, kurių kiekvienos elektros suvartojimas 80 W, 2 sprendimo tinklo komutatoriai, kurių kiekvieno elektros suvartojimas 120 W, 1 sprendimo valdymo komutatorius, kurio elektros suvartojimas 90 W ir 2 valdymo tarnybinės stotys, kurių kiekvienos elektros suvartojimas 110 W, siūlomą sprendinį sudarančios įrangos komplekto nominalus energijos suvartojimas vatais turi būti apskaičiuojamas įrenginių kiekį sudauginus iš šių įrenginių nominalaus elektros energijos suvartojimo ir susumavus visų įrenginių elektros suvartojimą, </a:t>
            </a:r>
            <a:r>
              <a:rPr lang="lt-LT" sz="1500" dirty="0" err="1"/>
              <a:t>t.y</a:t>
            </a:r>
            <a:r>
              <a:rPr lang="lt-LT" sz="1500" dirty="0"/>
              <a:t>. 2 x 100 + 4 x 80 + 2 x 120 + 1 x 90 + 2 x 110 =  1 110 W.  </a:t>
            </a:r>
          </a:p>
        </p:txBody>
      </p:sp>
      <p:pic>
        <p:nvPicPr>
          <p:cNvPr id="31" name="Paveikslėlio vietos rezervavimo ženklas 30" descr="Paveikslėlis, kuriame yra tekstas, ekrano kopija, skaičius, Šriftas&#10;&#10;Dirbtinio intelekto sugeneruotas turinys gali būti neteisingas.">
            <a:extLst>
              <a:ext uri="{FF2B5EF4-FFF2-40B4-BE49-F238E27FC236}">
                <a16:creationId xmlns:a16="http://schemas.microsoft.com/office/drawing/2014/main" id="{1311FBC9-EBCD-0732-BFD7-0D73C6A7C3C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62" r="862"/>
          <a:stretch/>
        </p:blipFill>
        <p:spPr>
          <a:xfrm>
            <a:off x="807950" y="1686527"/>
            <a:ext cx="6870876" cy="3484946"/>
          </a:xfrm>
          <a:prstGeom prst="rect">
            <a:avLst/>
          </a:prstGeom>
          <a:noFill/>
        </p:spPr>
      </p:pic>
      <p:sp>
        <p:nvSpPr>
          <p:cNvPr id="36" name="Text Placeholder 4">
            <a:extLst>
              <a:ext uri="{FF2B5EF4-FFF2-40B4-BE49-F238E27FC236}">
                <a16:creationId xmlns:a16="http://schemas.microsoft.com/office/drawing/2014/main" id="{92CA78AD-C177-5B6A-0087-AE7D532757E6}"/>
              </a:ext>
            </a:extLst>
          </p:cNvPr>
          <p:cNvSpPr>
            <a:spLocks noGrp="1"/>
          </p:cNvSpPr>
          <p:nvPr>
            <p:ph type="body" sz="quarter" idx="16"/>
          </p:nvPr>
        </p:nvSpPr>
        <p:spPr>
          <a:xfrm>
            <a:off x="1201710" y="5287618"/>
            <a:ext cx="6482945" cy="733770"/>
          </a:xfrm>
        </p:spPr>
        <p:txBody>
          <a:bodyPr/>
          <a:lstStyle/>
          <a:p>
            <a:r>
              <a:rPr lang="lt-LT" sz="1600" dirty="0"/>
              <a:t>Gautas siūlomos įrangos komplekto elektros energijos suvartojimas turi būti įrašytas į elektros energijos sąnaudų lentelės 1 eilutę "Siūlomo įrangos komplekto nominalus elektros energijos suvartojimas vatais (W)"</a:t>
            </a:r>
            <a:endParaRPr lang="en-US" dirty="0"/>
          </a:p>
        </p:txBody>
      </p:sp>
      <p:sp>
        <p:nvSpPr>
          <p:cNvPr id="5" name="Text Placeholder 4"/>
          <p:cNvSpPr>
            <a:spLocks noGrp="1"/>
          </p:cNvSpPr>
          <p:nvPr>
            <p:ph type="body" sz="quarter" idx="13"/>
          </p:nvPr>
        </p:nvSpPr>
        <p:spPr>
          <a:xfrm>
            <a:off x="78580" y="482701"/>
            <a:ext cx="914400" cy="5003800"/>
          </a:xfrm>
        </p:spPr>
        <p:txBody>
          <a:bodyPr>
            <a:normAutofit/>
          </a:bodyPr>
          <a:lstStyle/>
          <a:p>
            <a:r>
              <a:rPr lang="en-US" dirty="0"/>
              <a:t>2.</a:t>
            </a:r>
            <a:endParaRPr lang="lt-LT" dirty="0"/>
          </a:p>
        </p:txBody>
      </p:sp>
    </p:spTree>
    <p:extLst>
      <p:ext uri="{BB962C8B-B14F-4D97-AF65-F5344CB8AC3E}">
        <p14:creationId xmlns:p14="http://schemas.microsoft.com/office/powerpoint/2010/main" val="349375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a:extLst>
              <a:ext uri="{FF2B5EF4-FFF2-40B4-BE49-F238E27FC236}">
                <a16:creationId xmlns:a16="http://schemas.microsoft.com/office/drawing/2014/main" id="{71368FE1-C055-BCAD-1B2B-F46ABDD26E85}"/>
              </a:ext>
            </a:extLst>
          </p:cNvPr>
          <p:cNvSpPr>
            <a:spLocks noGrp="1"/>
          </p:cNvSpPr>
          <p:nvPr>
            <p:ph type="body" sz="quarter" idx="10"/>
          </p:nvPr>
        </p:nvSpPr>
        <p:spPr>
          <a:xfrm>
            <a:off x="1201710" y="419414"/>
            <a:ext cx="9790140" cy="535531"/>
          </a:xfrm>
        </p:spPr>
        <p:txBody>
          <a:bodyPr/>
          <a:lstStyle/>
          <a:p>
            <a:r>
              <a:rPr lang="en-US" dirty="0"/>
              <a:t>S</a:t>
            </a:r>
            <a:r>
              <a:rPr lang="lt-LT" dirty="0"/>
              <a:t>ĄNAUDŲ APSKAIČIAVIMAS</a:t>
            </a:r>
            <a:endParaRPr lang="en-US" dirty="0"/>
          </a:p>
        </p:txBody>
      </p:sp>
      <p:pic>
        <p:nvPicPr>
          <p:cNvPr id="12" name="Paveikslėlio vietos rezervavimo ženklas 11" descr="Paveikslėlis, kuriame yra tekstas, skaičius, linija, diagrama&#10;&#10;Dirbtinio intelekto sugeneruotas turinys gali būti neteisingas.">
            <a:extLst>
              <a:ext uri="{FF2B5EF4-FFF2-40B4-BE49-F238E27FC236}">
                <a16:creationId xmlns:a16="http://schemas.microsoft.com/office/drawing/2014/main" id="{3782DA99-FC36-D2B0-AFA2-29690B6551F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r="1748" b="1"/>
          <a:stretch/>
        </p:blipFill>
        <p:spPr>
          <a:xfrm>
            <a:off x="1928195" y="1216325"/>
            <a:ext cx="7840045" cy="3830127"/>
          </a:xfrm>
          <a:noFill/>
        </p:spPr>
      </p:pic>
      <p:sp>
        <p:nvSpPr>
          <p:cNvPr id="43" name="Text Placeholder 4">
            <a:extLst>
              <a:ext uri="{FF2B5EF4-FFF2-40B4-BE49-F238E27FC236}">
                <a16:creationId xmlns:a16="http://schemas.microsoft.com/office/drawing/2014/main" id="{8FBA83FD-11C4-5C59-651C-DF53A50F16F0}"/>
              </a:ext>
            </a:extLst>
          </p:cNvPr>
          <p:cNvSpPr>
            <a:spLocks noGrp="1"/>
          </p:cNvSpPr>
          <p:nvPr>
            <p:ph type="body" sz="quarter" idx="16"/>
          </p:nvPr>
        </p:nvSpPr>
        <p:spPr>
          <a:xfrm>
            <a:off x="1308098" y="4969574"/>
            <a:ext cx="9683751" cy="1051813"/>
          </a:xfrm>
        </p:spPr>
        <p:txBody>
          <a:bodyPr/>
          <a:lstStyle/>
          <a:p>
            <a:pPr algn="ctr">
              <a:lnSpc>
                <a:spcPct val="107000"/>
              </a:lnSpc>
              <a:buNone/>
            </a:pPr>
            <a:r>
              <a:rPr lang="lt-LT" sz="1800" kern="100" dirty="0">
                <a:effectLst/>
                <a:latin typeface="Tahoma" panose="020B0604030504040204" pitchFamily="34" charset="0"/>
                <a:ea typeface="Aptos" panose="020B0004020202020204" pitchFamily="34" charset="0"/>
                <a:cs typeface="Tahoma" panose="020B0604030504040204" pitchFamily="34" charset="0"/>
              </a:rPr>
              <a:t>Pasiūlyme nurodomas siūlomos įrangos komplekto nominalus elektros suvartojimas vatais (W):</a:t>
            </a:r>
            <a:endParaRPr lang="lt-LT" sz="1800" kern="100" dirty="0">
              <a:effectLst/>
              <a:latin typeface="Tahoma" panose="020B0604030504040204" pitchFamily="34" charset="0"/>
              <a:ea typeface="Aptos" panose="020B0004020202020204" pitchFamily="34" charset="0"/>
              <a:cs typeface="Times New Roman" panose="02020603050405020304" pitchFamily="18" charset="0"/>
            </a:endParaRPr>
          </a:p>
          <a:p>
            <a:pPr algn="ctr">
              <a:buNone/>
            </a:pPr>
            <a:r>
              <a:rPr lang="lt-LT" sz="1800" dirty="0">
                <a:effectLst/>
                <a:latin typeface="Tahoma" panose="020B0604030504040204" pitchFamily="34" charset="0"/>
                <a:ea typeface="Aptos" panose="020B0004020202020204" pitchFamily="34" charset="0"/>
              </a:rPr>
              <a:t>200 + 320 + 240 + 90 + 220 </a:t>
            </a:r>
            <a:r>
              <a:rPr lang="en-US" sz="1800" dirty="0">
                <a:effectLst/>
                <a:latin typeface="Tahoma" panose="020B0604030504040204" pitchFamily="34" charset="0"/>
                <a:ea typeface="Aptos" panose="020B0004020202020204" pitchFamily="34" charset="0"/>
              </a:rPr>
              <a:t>= </a:t>
            </a:r>
            <a:r>
              <a:rPr lang="en-US" sz="1800" b="1" dirty="0">
                <a:effectLst/>
                <a:latin typeface="Tahoma" panose="020B0604030504040204" pitchFamily="34" charset="0"/>
                <a:ea typeface="Aptos" panose="020B0004020202020204" pitchFamily="34" charset="0"/>
              </a:rPr>
              <a:t>1 110</a:t>
            </a:r>
            <a:endParaRPr lang="en-US" dirty="0"/>
          </a:p>
        </p:txBody>
      </p:sp>
      <p:sp>
        <p:nvSpPr>
          <p:cNvPr id="44" name="Text Placeholder 5">
            <a:extLst>
              <a:ext uri="{FF2B5EF4-FFF2-40B4-BE49-F238E27FC236}">
                <a16:creationId xmlns:a16="http://schemas.microsoft.com/office/drawing/2014/main" id="{29359FDD-F8B4-A0EE-163D-D1113272A619}"/>
              </a:ext>
            </a:extLst>
          </p:cNvPr>
          <p:cNvSpPr>
            <a:spLocks noGrp="1"/>
          </p:cNvSpPr>
          <p:nvPr>
            <p:ph type="body" sz="quarter" idx="13"/>
          </p:nvPr>
        </p:nvSpPr>
        <p:spPr>
          <a:xfrm>
            <a:off x="78580" y="482702"/>
            <a:ext cx="914400" cy="5003800"/>
          </a:xfrm>
        </p:spPr>
        <p:txBody>
          <a:bodyPr/>
          <a:lstStyle/>
          <a:p>
            <a:r>
              <a:rPr lang="en-US" dirty="0"/>
              <a:t>3.</a:t>
            </a:r>
          </a:p>
        </p:txBody>
      </p:sp>
    </p:spTree>
    <p:extLst>
      <p:ext uri="{BB962C8B-B14F-4D97-AF65-F5344CB8AC3E}">
        <p14:creationId xmlns:p14="http://schemas.microsoft.com/office/powerpoint/2010/main" val="150538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1FE5F854-4D94-CBEC-6D64-312C90516815}"/>
              </a:ext>
            </a:extLst>
          </p:cNvPr>
          <p:cNvSpPr>
            <a:spLocks noGrp="1"/>
          </p:cNvSpPr>
          <p:nvPr>
            <p:ph type="body" sz="quarter" idx="10"/>
          </p:nvPr>
        </p:nvSpPr>
        <p:spPr/>
        <p:txBody>
          <a:bodyPr/>
          <a:lstStyle/>
          <a:p>
            <a:r>
              <a:rPr lang="lt-LT" dirty="0"/>
              <a:t>PASIŪLYMŲ PALYGINIMAS</a:t>
            </a:r>
          </a:p>
        </p:txBody>
      </p:sp>
      <p:sp>
        <p:nvSpPr>
          <p:cNvPr id="3" name="Teksto vietos rezervavimo ženklas 2">
            <a:extLst>
              <a:ext uri="{FF2B5EF4-FFF2-40B4-BE49-F238E27FC236}">
                <a16:creationId xmlns:a16="http://schemas.microsoft.com/office/drawing/2014/main" id="{EE575713-7843-D80E-6A6C-03245D5AA3F6}"/>
              </a:ext>
            </a:extLst>
          </p:cNvPr>
          <p:cNvSpPr>
            <a:spLocks noGrp="1"/>
          </p:cNvSpPr>
          <p:nvPr>
            <p:ph type="body" sz="quarter" idx="14"/>
          </p:nvPr>
        </p:nvSpPr>
        <p:spPr>
          <a:xfrm>
            <a:off x="6228273" y="1325880"/>
            <a:ext cx="4763578" cy="1848641"/>
          </a:xfrm>
        </p:spPr>
        <p:txBody>
          <a:bodyPr/>
          <a:lstStyle/>
          <a:p>
            <a:r>
              <a:rPr lang="lt-LT" dirty="0">
                <a:highlight>
                  <a:srgbClr val="FFFF00"/>
                </a:highlight>
              </a:rPr>
              <a:t>Alternatyvių pasiūlymų eilė</a:t>
            </a:r>
            <a:r>
              <a:rPr lang="lt-LT" dirty="0"/>
              <a:t>:</a:t>
            </a:r>
          </a:p>
          <a:p>
            <a:pPr marL="342900" indent="-342900">
              <a:buAutoNum type="arabicPeriod"/>
            </a:pPr>
            <a:r>
              <a:rPr lang="lt-LT" dirty="0"/>
              <a:t>Pasiūlymas P1</a:t>
            </a:r>
          </a:p>
          <a:p>
            <a:pPr marL="342900" indent="-342900">
              <a:buAutoNum type="arabicPeriod"/>
            </a:pPr>
            <a:r>
              <a:rPr lang="lt-LT" dirty="0"/>
              <a:t>Pasiūlymas P2</a:t>
            </a:r>
          </a:p>
        </p:txBody>
      </p:sp>
      <p:sp>
        <p:nvSpPr>
          <p:cNvPr id="4" name="Paveikslėlio vietos rezervavimo ženklas 3">
            <a:extLst>
              <a:ext uri="{FF2B5EF4-FFF2-40B4-BE49-F238E27FC236}">
                <a16:creationId xmlns:a16="http://schemas.microsoft.com/office/drawing/2014/main" id="{CC2828FD-CA25-F182-307B-FD4B0C5699BB}"/>
              </a:ext>
            </a:extLst>
          </p:cNvPr>
          <p:cNvSpPr>
            <a:spLocks noGrp="1"/>
          </p:cNvSpPr>
          <p:nvPr>
            <p:ph type="pic" sz="quarter" idx="15"/>
          </p:nvPr>
        </p:nvSpPr>
        <p:spPr>
          <a:xfrm>
            <a:off x="1308099" y="1250830"/>
            <a:ext cx="4100663" cy="2363638"/>
          </a:xfrm>
        </p:spPr>
        <p:txBody>
          <a:bodyPr/>
          <a:lstStyle/>
          <a:p>
            <a:pPr algn="l"/>
            <a:endParaRPr lang="lt-LT" dirty="0"/>
          </a:p>
          <a:p>
            <a:pPr algn="l"/>
            <a:endParaRPr lang="lt-LT" dirty="0"/>
          </a:p>
          <a:p>
            <a:pPr algn="l"/>
            <a:endParaRPr lang="lt-LT" dirty="0"/>
          </a:p>
          <a:p>
            <a:pPr algn="l"/>
            <a:endParaRPr lang="lt-LT" dirty="0"/>
          </a:p>
          <a:p>
            <a:pPr algn="l"/>
            <a:r>
              <a:rPr lang="lt-LT" sz="1600" dirty="0">
                <a:highlight>
                  <a:srgbClr val="FFFF00"/>
                </a:highlight>
              </a:rPr>
              <a:t>I </a:t>
            </a:r>
            <a:r>
              <a:rPr lang="lt-LT" sz="1600" dirty="0" err="1">
                <a:highlight>
                  <a:srgbClr val="FFFF00"/>
                </a:highlight>
              </a:rPr>
              <a:t>p.o.d</a:t>
            </a:r>
            <a:r>
              <a:rPr lang="lt-LT" sz="1600" dirty="0">
                <a:highlight>
                  <a:srgbClr val="FFFF00"/>
                </a:highlight>
              </a:rPr>
              <a:t>. pasiūlymų eilė</a:t>
            </a:r>
            <a:r>
              <a:rPr lang="lt-LT" sz="1600" dirty="0"/>
              <a:t>:</a:t>
            </a:r>
          </a:p>
          <a:p>
            <a:pPr marL="342900" indent="-342900" algn="l">
              <a:buAutoNum type="arabicPeriod"/>
            </a:pPr>
            <a:r>
              <a:rPr lang="lt-LT" sz="1600" b="1" dirty="0"/>
              <a:t>Pasiūlymas A</a:t>
            </a:r>
          </a:p>
          <a:p>
            <a:pPr marL="342900" indent="-342900" algn="l">
              <a:buAutoNum type="arabicPeriod"/>
            </a:pPr>
            <a:r>
              <a:rPr lang="lt-LT" sz="1600" dirty="0"/>
              <a:t>Pasiūlymas B</a:t>
            </a:r>
          </a:p>
          <a:p>
            <a:pPr algn="l"/>
            <a:r>
              <a:rPr lang="lt-LT" sz="1600" dirty="0">
                <a:highlight>
                  <a:srgbClr val="FFFF00"/>
                </a:highlight>
              </a:rPr>
              <a:t>II </a:t>
            </a:r>
            <a:r>
              <a:rPr lang="lt-LT" sz="1600" dirty="0" err="1">
                <a:highlight>
                  <a:srgbClr val="FFFF00"/>
                </a:highlight>
              </a:rPr>
              <a:t>p.o.d</a:t>
            </a:r>
            <a:r>
              <a:rPr lang="lt-LT" sz="1600" dirty="0">
                <a:highlight>
                  <a:srgbClr val="FFFF00"/>
                </a:highlight>
              </a:rPr>
              <a:t>. pasiūlymų eilė</a:t>
            </a:r>
            <a:r>
              <a:rPr lang="lt-LT" sz="1600" dirty="0"/>
              <a:t>:</a:t>
            </a:r>
          </a:p>
          <a:p>
            <a:pPr marL="342900" indent="-342900" algn="l">
              <a:buAutoNum type="arabicPeriod"/>
            </a:pPr>
            <a:r>
              <a:rPr lang="lt-LT" sz="1600" b="1" dirty="0"/>
              <a:t>Pasiūlymas X</a:t>
            </a:r>
          </a:p>
          <a:p>
            <a:pPr marL="342900" indent="-342900" algn="l">
              <a:buAutoNum type="arabicPeriod"/>
            </a:pPr>
            <a:r>
              <a:rPr lang="lt-LT" sz="1600" dirty="0"/>
              <a:t>Pasiūlymas Y</a:t>
            </a:r>
          </a:p>
        </p:txBody>
      </p:sp>
      <p:sp>
        <p:nvSpPr>
          <p:cNvPr id="5" name="Teksto vietos rezervavimo ženklas 4">
            <a:extLst>
              <a:ext uri="{FF2B5EF4-FFF2-40B4-BE49-F238E27FC236}">
                <a16:creationId xmlns:a16="http://schemas.microsoft.com/office/drawing/2014/main" id="{6C4321C9-AC32-181B-D425-6D4273C874F8}"/>
              </a:ext>
            </a:extLst>
          </p:cNvPr>
          <p:cNvSpPr>
            <a:spLocks noGrp="1"/>
          </p:cNvSpPr>
          <p:nvPr>
            <p:ph type="body" sz="quarter" idx="16"/>
          </p:nvPr>
        </p:nvSpPr>
        <p:spPr>
          <a:xfrm>
            <a:off x="1308099" y="3614468"/>
            <a:ext cx="9914867" cy="2475782"/>
          </a:xfrm>
        </p:spPr>
        <p:txBody>
          <a:bodyPr/>
          <a:lstStyle/>
          <a:p>
            <a:r>
              <a:rPr lang="lt-LT" b="1" dirty="0">
                <a:highlight>
                  <a:srgbClr val="69E3BD"/>
                </a:highlight>
              </a:rPr>
              <a:t>I ETAPAS</a:t>
            </a:r>
            <a:r>
              <a:rPr lang="lt-LT" dirty="0"/>
              <a:t>:</a:t>
            </a:r>
          </a:p>
          <a:p>
            <a:r>
              <a:rPr lang="lt-LT" b="1" dirty="0"/>
              <a:t>I P.O.D. ir II P.O.D. GALIMŲ LAIMĖTOJŲ PASIŪLYMAI SUMUOJAMI</a:t>
            </a:r>
            <a:r>
              <a:rPr lang="lt-LT" dirty="0"/>
              <a:t>:</a:t>
            </a:r>
          </a:p>
          <a:p>
            <a:r>
              <a:rPr lang="lt-LT" dirty="0"/>
              <a:t>Pasiūlymas A + Pasiūlymas X</a:t>
            </a:r>
          </a:p>
          <a:p>
            <a:r>
              <a:rPr lang="lt-LT" b="1" dirty="0">
                <a:highlight>
                  <a:srgbClr val="69E3BD"/>
                </a:highlight>
              </a:rPr>
              <a:t>II ETAPAS</a:t>
            </a:r>
            <a:r>
              <a:rPr lang="lt-LT" dirty="0"/>
              <a:t>:</a:t>
            </a:r>
          </a:p>
          <a:p>
            <a:r>
              <a:rPr lang="lt-LT" b="1" dirty="0"/>
              <a:t>I P.O.D. ir II P.O.D. GALIMŲ LAIMĖTOJŲ PASIŪLYMŲ SUMA LYGINAMA SU EKONOMIŠKAI NAUDINGIAUSIO ALTERNATYVAUS PASIŪLYMO SĄNAUDOMIS</a:t>
            </a:r>
            <a:endParaRPr lang="lt-LT" dirty="0"/>
          </a:p>
        </p:txBody>
      </p:sp>
      <p:sp>
        <p:nvSpPr>
          <p:cNvPr id="6" name="Teksto vietos rezervavimo ženklas 5">
            <a:extLst>
              <a:ext uri="{FF2B5EF4-FFF2-40B4-BE49-F238E27FC236}">
                <a16:creationId xmlns:a16="http://schemas.microsoft.com/office/drawing/2014/main" id="{6EC4912E-D9E7-1F48-AD8D-B0EDB0C80212}"/>
              </a:ext>
            </a:extLst>
          </p:cNvPr>
          <p:cNvSpPr>
            <a:spLocks noGrp="1"/>
          </p:cNvSpPr>
          <p:nvPr>
            <p:ph type="body" sz="quarter" idx="13"/>
          </p:nvPr>
        </p:nvSpPr>
        <p:spPr/>
        <p:txBody>
          <a:bodyPr/>
          <a:lstStyle/>
          <a:p>
            <a:r>
              <a:rPr lang="en-US" dirty="0"/>
              <a:t>4.</a:t>
            </a:r>
            <a:endParaRPr lang="lt-LT" dirty="0"/>
          </a:p>
        </p:txBody>
      </p:sp>
    </p:spTree>
    <p:extLst>
      <p:ext uri="{BB962C8B-B14F-4D97-AF65-F5344CB8AC3E}">
        <p14:creationId xmlns:p14="http://schemas.microsoft.com/office/powerpoint/2010/main" val="45245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8786B-8009-2363-30E4-70387A061319}"/>
            </a:ext>
          </a:extLst>
        </p:cNvPr>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3DB28709-01C0-4CCF-A6AA-A9457829D9BC}"/>
              </a:ext>
            </a:extLst>
          </p:cNvPr>
          <p:cNvSpPr>
            <a:spLocks noGrp="1"/>
          </p:cNvSpPr>
          <p:nvPr>
            <p:ph type="body" sz="quarter" idx="10"/>
          </p:nvPr>
        </p:nvSpPr>
        <p:spPr/>
        <p:txBody>
          <a:bodyPr/>
          <a:lstStyle/>
          <a:p>
            <a:r>
              <a:rPr lang="lt-LT" dirty="0"/>
              <a:t>PASIŪLYMŲ PALYGINIMAS</a:t>
            </a:r>
          </a:p>
        </p:txBody>
      </p:sp>
      <p:sp>
        <p:nvSpPr>
          <p:cNvPr id="3" name="Teksto vietos rezervavimo ženklas 2">
            <a:extLst>
              <a:ext uri="{FF2B5EF4-FFF2-40B4-BE49-F238E27FC236}">
                <a16:creationId xmlns:a16="http://schemas.microsoft.com/office/drawing/2014/main" id="{74F0DE40-0C02-8339-F0AF-618BD2B90FC5}"/>
              </a:ext>
            </a:extLst>
          </p:cNvPr>
          <p:cNvSpPr>
            <a:spLocks noGrp="1"/>
          </p:cNvSpPr>
          <p:nvPr>
            <p:ph type="body" sz="quarter" idx="14"/>
          </p:nvPr>
        </p:nvSpPr>
        <p:spPr>
          <a:xfrm>
            <a:off x="6228273" y="1325880"/>
            <a:ext cx="4763578" cy="1848641"/>
          </a:xfrm>
        </p:spPr>
        <p:txBody>
          <a:bodyPr/>
          <a:lstStyle/>
          <a:p>
            <a:r>
              <a:rPr lang="lt-LT" dirty="0">
                <a:highlight>
                  <a:srgbClr val="FFFF00"/>
                </a:highlight>
              </a:rPr>
              <a:t>Alternatyvių pasiūlymų eilė</a:t>
            </a:r>
            <a:r>
              <a:rPr lang="lt-LT" dirty="0"/>
              <a:t>:</a:t>
            </a:r>
          </a:p>
          <a:p>
            <a:pPr marL="342900" indent="-342900">
              <a:buAutoNum type="arabicPeriod"/>
            </a:pPr>
            <a:r>
              <a:rPr lang="lt-LT" b="1" dirty="0"/>
              <a:t>Pasiūlymas P1</a:t>
            </a:r>
          </a:p>
          <a:p>
            <a:pPr marL="342900" indent="-342900">
              <a:buAutoNum type="arabicPeriod"/>
            </a:pPr>
            <a:r>
              <a:rPr lang="lt-LT" dirty="0"/>
              <a:t>Pasiūlymas P2</a:t>
            </a:r>
          </a:p>
        </p:txBody>
      </p:sp>
      <p:sp>
        <p:nvSpPr>
          <p:cNvPr id="4" name="Paveikslėlio vietos rezervavimo ženklas 3">
            <a:extLst>
              <a:ext uri="{FF2B5EF4-FFF2-40B4-BE49-F238E27FC236}">
                <a16:creationId xmlns:a16="http://schemas.microsoft.com/office/drawing/2014/main" id="{A1B0158F-CAD3-A92D-06D4-3671EC84894D}"/>
              </a:ext>
            </a:extLst>
          </p:cNvPr>
          <p:cNvSpPr>
            <a:spLocks noGrp="1"/>
          </p:cNvSpPr>
          <p:nvPr>
            <p:ph type="pic" sz="quarter" idx="15"/>
          </p:nvPr>
        </p:nvSpPr>
        <p:spPr>
          <a:xfrm>
            <a:off x="1308099" y="1250830"/>
            <a:ext cx="4100663" cy="2363638"/>
          </a:xfrm>
        </p:spPr>
        <p:txBody>
          <a:bodyPr/>
          <a:lstStyle/>
          <a:p>
            <a:pPr algn="l"/>
            <a:endParaRPr lang="lt-LT" dirty="0"/>
          </a:p>
          <a:p>
            <a:pPr algn="l"/>
            <a:endParaRPr lang="lt-LT" dirty="0"/>
          </a:p>
          <a:p>
            <a:pPr algn="l"/>
            <a:endParaRPr lang="lt-LT" dirty="0"/>
          </a:p>
          <a:p>
            <a:pPr algn="l"/>
            <a:endParaRPr lang="lt-LT" dirty="0"/>
          </a:p>
          <a:p>
            <a:pPr algn="l"/>
            <a:r>
              <a:rPr lang="lt-LT" sz="1600" dirty="0">
                <a:highlight>
                  <a:srgbClr val="FFFF00"/>
                </a:highlight>
              </a:rPr>
              <a:t>I </a:t>
            </a:r>
            <a:r>
              <a:rPr lang="lt-LT" sz="1600" dirty="0" err="1">
                <a:highlight>
                  <a:srgbClr val="FFFF00"/>
                </a:highlight>
              </a:rPr>
              <a:t>p.o.d</a:t>
            </a:r>
            <a:r>
              <a:rPr lang="lt-LT" sz="1600" dirty="0">
                <a:highlight>
                  <a:srgbClr val="FFFF00"/>
                </a:highlight>
              </a:rPr>
              <a:t>. pasiūlymų eilė</a:t>
            </a:r>
            <a:r>
              <a:rPr lang="lt-LT" sz="1600" dirty="0"/>
              <a:t>:</a:t>
            </a:r>
          </a:p>
          <a:p>
            <a:pPr marL="342900" indent="-342900" algn="l">
              <a:buAutoNum type="arabicPeriod"/>
            </a:pPr>
            <a:r>
              <a:rPr lang="lt-LT" sz="1600" b="1" dirty="0"/>
              <a:t>Pasiūlymas A</a:t>
            </a:r>
          </a:p>
          <a:p>
            <a:pPr marL="342900" indent="-342900" algn="l">
              <a:buAutoNum type="arabicPeriod"/>
            </a:pPr>
            <a:r>
              <a:rPr lang="lt-LT" sz="1600" dirty="0"/>
              <a:t>Pasiūlymas B</a:t>
            </a:r>
          </a:p>
          <a:p>
            <a:pPr algn="l"/>
            <a:r>
              <a:rPr lang="lt-LT" sz="1600" dirty="0">
                <a:highlight>
                  <a:srgbClr val="FFFF00"/>
                </a:highlight>
              </a:rPr>
              <a:t>II </a:t>
            </a:r>
            <a:r>
              <a:rPr lang="lt-LT" sz="1600" dirty="0" err="1">
                <a:highlight>
                  <a:srgbClr val="FFFF00"/>
                </a:highlight>
              </a:rPr>
              <a:t>p.o.d</a:t>
            </a:r>
            <a:r>
              <a:rPr lang="lt-LT" sz="1600" dirty="0">
                <a:highlight>
                  <a:srgbClr val="FFFF00"/>
                </a:highlight>
              </a:rPr>
              <a:t>. pasiūlymų eilė</a:t>
            </a:r>
            <a:r>
              <a:rPr lang="lt-LT" sz="1600" dirty="0"/>
              <a:t>:</a:t>
            </a:r>
          </a:p>
          <a:p>
            <a:pPr marL="342900" indent="-342900" algn="l">
              <a:buAutoNum type="arabicPeriod"/>
            </a:pPr>
            <a:r>
              <a:rPr lang="lt-LT" sz="1600" b="1" dirty="0"/>
              <a:t>Pasiūlymas X</a:t>
            </a:r>
          </a:p>
          <a:p>
            <a:pPr marL="342900" indent="-342900" algn="l">
              <a:buAutoNum type="arabicPeriod"/>
            </a:pPr>
            <a:r>
              <a:rPr lang="lt-LT" sz="1600" dirty="0"/>
              <a:t>Pasiūlymas Y</a:t>
            </a:r>
          </a:p>
        </p:txBody>
      </p:sp>
      <p:sp>
        <p:nvSpPr>
          <p:cNvPr id="5" name="Teksto vietos rezervavimo ženklas 4">
            <a:extLst>
              <a:ext uri="{FF2B5EF4-FFF2-40B4-BE49-F238E27FC236}">
                <a16:creationId xmlns:a16="http://schemas.microsoft.com/office/drawing/2014/main" id="{EBB3790E-A15E-70F0-EAAA-88ABB6E893D4}"/>
              </a:ext>
            </a:extLst>
          </p:cNvPr>
          <p:cNvSpPr>
            <a:spLocks noGrp="1"/>
          </p:cNvSpPr>
          <p:nvPr>
            <p:ph type="body" sz="quarter" idx="16"/>
          </p:nvPr>
        </p:nvSpPr>
        <p:spPr>
          <a:xfrm>
            <a:off x="1308099" y="3429000"/>
            <a:ext cx="9914867" cy="3009586"/>
          </a:xfrm>
        </p:spPr>
        <p:txBody>
          <a:bodyPr/>
          <a:lstStyle/>
          <a:p>
            <a:r>
              <a:rPr lang="lt-LT" dirty="0"/>
              <a:t>Jei:</a:t>
            </a:r>
          </a:p>
          <a:p>
            <a:r>
              <a:rPr lang="lt-LT" dirty="0">
                <a:solidFill>
                  <a:schemeClr val="accent2">
                    <a:lumMod val="75000"/>
                  </a:schemeClr>
                </a:solidFill>
              </a:rPr>
              <a:t>Pasiūlymas A + Pasiūlymas X</a:t>
            </a:r>
            <a:r>
              <a:rPr lang="lt-LT" dirty="0"/>
              <a:t>   </a:t>
            </a:r>
            <a:r>
              <a:rPr lang="lt-LT" sz="2400" b="1" dirty="0"/>
              <a:t>&lt; </a:t>
            </a:r>
            <a:r>
              <a:rPr lang="lt-LT" b="1" dirty="0"/>
              <a:t> </a:t>
            </a:r>
            <a:r>
              <a:rPr lang="lt-LT" dirty="0"/>
              <a:t> </a:t>
            </a:r>
            <a:r>
              <a:rPr lang="lt-LT" dirty="0">
                <a:solidFill>
                  <a:schemeClr val="accent3"/>
                </a:solidFill>
              </a:rPr>
              <a:t>Pasiūlymas P1</a:t>
            </a:r>
          </a:p>
          <a:p>
            <a:r>
              <a:rPr lang="lt-LT" dirty="0"/>
              <a:t>Pirkime galimais </a:t>
            </a:r>
            <a:r>
              <a:rPr lang="lt-LT" b="1" dirty="0"/>
              <a:t>laimėtojais</a:t>
            </a:r>
            <a:r>
              <a:rPr lang="lt-LT" dirty="0"/>
              <a:t> bus skelbiami ekonomiškai naudingiausi </a:t>
            </a:r>
            <a:r>
              <a:rPr lang="lt-LT" b="1" dirty="0"/>
              <a:t>pasiūlymai I ir II </a:t>
            </a:r>
            <a:r>
              <a:rPr lang="lt-LT" b="1" dirty="0" err="1"/>
              <a:t>p.o.d</a:t>
            </a:r>
            <a:r>
              <a:rPr lang="lt-LT" b="1" dirty="0"/>
              <a:t>. </a:t>
            </a:r>
          </a:p>
          <a:p>
            <a:endParaRPr lang="lt-LT" dirty="0"/>
          </a:p>
          <a:p>
            <a:r>
              <a:rPr lang="lt-LT" dirty="0"/>
              <a:t>Jei:</a:t>
            </a:r>
          </a:p>
          <a:p>
            <a:r>
              <a:rPr lang="lt-LT" dirty="0">
                <a:solidFill>
                  <a:schemeClr val="accent3"/>
                </a:solidFill>
              </a:rPr>
              <a:t>Pasiūlymas A + Pasiūlymas X</a:t>
            </a:r>
            <a:r>
              <a:rPr lang="lt-LT" dirty="0"/>
              <a:t>   </a:t>
            </a:r>
            <a:r>
              <a:rPr lang="lt-LT" sz="2400" b="1" dirty="0"/>
              <a:t>&gt; </a:t>
            </a:r>
            <a:r>
              <a:rPr lang="lt-LT" b="1" dirty="0"/>
              <a:t> </a:t>
            </a:r>
            <a:r>
              <a:rPr lang="lt-LT" dirty="0"/>
              <a:t> </a:t>
            </a:r>
            <a:r>
              <a:rPr lang="lt-LT" dirty="0">
                <a:solidFill>
                  <a:schemeClr val="accent2">
                    <a:lumMod val="75000"/>
                  </a:schemeClr>
                </a:solidFill>
              </a:rPr>
              <a:t>Pasiūlymas P1</a:t>
            </a:r>
          </a:p>
          <a:p>
            <a:r>
              <a:rPr lang="lt-LT" dirty="0"/>
              <a:t>Pirkime galimu </a:t>
            </a:r>
            <a:r>
              <a:rPr lang="lt-LT" b="1" dirty="0"/>
              <a:t>laimėtoju</a:t>
            </a:r>
            <a:r>
              <a:rPr lang="lt-LT" dirty="0"/>
              <a:t> bus skelbiamas ekonomiškai naudingiausias </a:t>
            </a:r>
            <a:r>
              <a:rPr lang="lt-LT" b="1" dirty="0"/>
              <a:t>alternatyvus pasiūlymas</a:t>
            </a:r>
            <a:r>
              <a:rPr lang="lt-LT" dirty="0"/>
              <a:t>.</a:t>
            </a:r>
          </a:p>
          <a:p>
            <a:endParaRPr lang="lt-LT" dirty="0"/>
          </a:p>
        </p:txBody>
      </p:sp>
      <p:sp>
        <p:nvSpPr>
          <p:cNvPr id="6" name="Teksto vietos rezervavimo ženklas 5">
            <a:extLst>
              <a:ext uri="{FF2B5EF4-FFF2-40B4-BE49-F238E27FC236}">
                <a16:creationId xmlns:a16="http://schemas.microsoft.com/office/drawing/2014/main" id="{8FAD65EA-8D51-586A-0DDB-25369E612AF5}"/>
              </a:ext>
            </a:extLst>
          </p:cNvPr>
          <p:cNvSpPr>
            <a:spLocks noGrp="1"/>
          </p:cNvSpPr>
          <p:nvPr>
            <p:ph type="body" sz="quarter" idx="13"/>
          </p:nvPr>
        </p:nvSpPr>
        <p:spPr/>
        <p:txBody>
          <a:bodyPr/>
          <a:lstStyle/>
          <a:p>
            <a:r>
              <a:rPr lang="en-US" dirty="0"/>
              <a:t>5.</a:t>
            </a:r>
            <a:endParaRPr lang="lt-LT" dirty="0"/>
          </a:p>
        </p:txBody>
      </p:sp>
    </p:spTree>
    <p:extLst>
      <p:ext uri="{BB962C8B-B14F-4D97-AF65-F5344CB8AC3E}">
        <p14:creationId xmlns:p14="http://schemas.microsoft.com/office/powerpoint/2010/main" val="171502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lt-LT" dirty="0"/>
              <a:t>Ačiū už dėmesį</a:t>
            </a:r>
            <a:r>
              <a:rPr lang="en-US" dirty="0"/>
              <a:t>!</a:t>
            </a:r>
            <a:r>
              <a:rPr lang="lt-LT" dirty="0"/>
              <a:t> </a:t>
            </a:r>
          </a:p>
        </p:txBody>
      </p:sp>
      <p:pic>
        <p:nvPicPr>
          <p:cNvPr id="5" name="Paveikslėlio vietos rezervavimo ženklas 4" descr="Paveikslėlis, kuriame yra tekstas, elektronika, mašina, serveris&#10;&#10;Dirbtinio intelekto sugeneruotas turinys gali būti neteisingas.">
            <a:extLst>
              <a:ext uri="{FF2B5EF4-FFF2-40B4-BE49-F238E27FC236}">
                <a16:creationId xmlns:a16="http://schemas.microsoft.com/office/drawing/2014/main" id="{1A859587-ACD4-791C-0858-AECFE979C16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078" r="8078"/>
          <a:stretch>
            <a:fillRect/>
          </a:stretch>
        </p:blipFill>
        <p:spPr/>
      </p:pic>
    </p:spTree>
    <p:extLst>
      <p:ext uri="{BB962C8B-B14F-4D97-AF65-F5344CB8AC3E}">
        <p14:creationId xmlns:p14="http://schemas.microsoft.com/office/powerpoint/2010/main" val="756557917"/>
      </p:ext>
    </p:extLst>
  </p:cSld>
  <p:clrMapOvr>
    <a:masterClrMapping/>
  </p:clrMapOvr>
</p:sld>
</file>

<file path=ppt/theme/theme1.xml><?xml version="1.0" encoding="utf-8"?>
<a:theme xmlns:a="http://schemas.openxmlformats.org/drawingml/2006/main" name="RC tema PPT">
  <a:themeElements>
    <a:clrScheme name="RC - v2 balti užrašai">
      <a:dk1>
        <a:srgbClr val="FFFFFF"/>
      </a:dk1>
      <a:lt1>
        <a:srgbClr val="FFFFFF"/>
      </a:lt1>
      <a:dk2>
        <a:srgbClr val="FFFFFF"/>
      </a:dk2>
      <a:lt2>
        <a:srgbClr val="000000"/>
      </a:lt2>
      <a:accent1>
        <a:srgbClr val="50C9F3"/>
      </a:accent1>
      <a:accent2>
        <a:srgbClr val="05D091"/>
      </a:accent2>
      <a:accent3>
        <a:srgbClr val="FA5A46"/>
      </a:accent3>
      <a:accent4>
        <a:srgbClr val="FFCA22"/>
      </a:accent4>
      <a:accent5>
        <a:srgbClr val="3250AE"/>
      </a:accent5>
      <a:accent6>
        <a:srgbClr val="5A5A5A"/>
      </a:accent6>
      <a:hlink>
        <a:srgbClr val="0563C1"/>
      </a:hlink>
      <a:folHlink>
        <a:srgbClr val="954F72"/>
      </a:folHlink>
    </a:clrScheme>
    <a:fontScheme name="RC Prezentacijos stiliu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 prezentacijų stilius.potx" id="{ECCA2922-213E-4DC0-9ED3-82E5A75FF898}" vid="{C9CC8090-B20F-4E56-90FB-25B4F8E1A2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0DE2C9F26E14A98D424C0CEB19422" ma:contentTypeVersion="6" ma:contentTypeDescription="Create a new document." ma:contentTypeScope="" ma:versionID="76c88cb551983c35e1629ebab7da52ec">
  <xsd:schema xmlns:xsd="http://www.w3.org/2001/XMLSchema" xmlns:xs="http://www.w3.org/2001/XMLSchema" xmlns:p="http://schemas.microsoft.com/office/2006/metadata/properties" xmlns:ns2="b4810fc7-4fe4-4789-b268-8cfd527860af" xmlns:ns3="b5d9d65e-8de2-4f64-adb9-9724aa19587c" targetNamespace="http://schemas.microsoft.com/office/2006/metadata/properties" ma:root="true" ma:fieldsID="967673cb65828da141253ae4a7d8c420" ns2:_="" ns3:_="">
    <xsd:import namespace="b4810fc7-4fe4-4789-b268-8cfd527860af"/>
    <xsd:import namespace="b5d9d65e-8de2-4f64-adb9-9724aa1958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10fc7-4fe4-4789-b268-8cfd52786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9d65e-8de2-4f64-adb9-9724aa1958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588F74-9B1C-4CCF-BEEE-0E16548E2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10fc7-4fe4-4789-b268-8cfd527860af"/>
    <ds:schemaRef ds:uri="b5d9d65e-8de2-4f64-adb9-9724aa195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D4A61E-0BCE-485E-BCF8-F4D86C475DA4}">
  <ds:schemaRefs>
    <ds:schemaRef ds:uri="http://purl.org/dc/terms/"/>
    <ds:schemaRef ds:uri="http://www.w3.org/XML/1998/namespace"/>
    <ds:schemaRef ds:uri="http://purl.org/dc/elements/1.1/"/>
    <ds:schemaRef ds:uri="http://schemas.microsoft.com/office/2006/metadata/properties"/>
    <ds:schemaRef ds:uri="http://purl.org/dc/dcmitype/"/>
    <ds:schemaRef ds:uri="b4810fc7-4fe4-4789-b268-8cfd527860af"/>
    <ds:schemaRef ds:uri="http://schemas.microsoft.com/office/2006/documentManagement/types"/>
    <ds:schemaRef ds:uri="http://schemas.microsoft.com/office/infopath/2007/PartnerControls"/>
    <ds:schemaRef ds:uri="http://schemas.openxmlformats.org/package/2006/metadata/core-properties"/>
    <ds:schemaRef ds:uri="b5d9d65e-8de2-4f64-adb9-9724aa19587c"/>
  </ds:schemaRefs>
</ds:datastoreItem>
</file>

<file path=customXml/itemProps3.xml><?xml version="1.0" encoding="utf-8"?>
<ds:datastoreItem xmlns:ds="http://schemas.openxmlformats.org/officeDocument/2006/customXml" ds:itemID="{D00C7B24-AFA2-450F-A2C7-37B513B17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 prezentacijų stilius</Template>
  <TotalTime>1304</TotalTime>
  <Words>442</Words>
  <Application>Microsoft Office PowerPoint</Application>
  <PresentationFormat>Plačiaekranė</PresentationFormat>
  <Paragraphs>74</Paragraphs>
  <Slides>8</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8</vt:i4>
      </vt:variant>
    </vt:vector>
  </HeadingPairs>
  <TitlesOfParts>
    <vt:vector size="14" baseType="lpstr">
      <vt:lpstr>Arial</vt:lpstr>
      <vt:lpstr>Calibri</vt:lpstr>
      <vt:lpstr>Cambria Math</vt:lpstr>
      <vt:lpstr>Source Sans Pro</vt:lpstr>
      <vt:lpstr>Tahoma</vt:lpstr>
      <vt:lpstr>RC tema PPT</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VĮ Registrų centras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Arturas Serapinas</dc:creator>
  <cp:lastModifiedBy>Rima Račkauskienė</cp:lastModifiedBy>
  <cp:revision>106</cp:revision>
  <dcterms:created xsi:type="dcterms:W3CDTF">2022-11-18T14:42:46Z</dcterms:created>
  <dcterms:modified xsi:type="dcterms:W3CDTF">2025-05-07T06:32:22Z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0x01010026E0DE2C9F26E14A98D424C0CEB19422</vt:lpwstr>
  </property>
  <property fmtid="{D5CDD505-2E9C-101B-9397-08002B2CF9AE}" pid="3" name="MSIP_Label_179ca552-b207-4d72-8d58-818aee87ca18_Enabled">
    <vt:lpwstr>true</vt:lpwstr>
  </property>
  <property fmtid="{D5CDD505-2E9C-101B-9397-08002B2CF9AE}" pid="4" name="MSIP_Label_179ca552-b207-4d72-8d58-818aee87ca18_SetDate">
    <vt:lpwstr>2024-02-23T09:22:49Z</vt:lpwstr>
  </property>
  <property fmtid="{D5CDD505-2E9C-101B-9397-08002B2CF9AE}" pid="5" name="MSIP_Label_179ca552-b207-4d72-8d58-818aee87ca18_Method">
    <vt:lpwstr>Standard</vt:lpwstr>
  </property>
  <property fmtid="{D5CDD505-2E9C-101B-9397-08002B2CF9AE}" pid="6" name="MSIP_Label_179ca552-b207-4d72-8d58-818aee87ca18_Name">
    <vt:lpwstr>Vidinė_informacija</vt:lpwstr>
  </property>
  <property fmtid="{D5CDD505-2E9C-101B-9397-08002B2CF9AE}" pid="7" name="MSIP_Label_179ca552-b207-4d72-8d58-818aee87ca18_SiteId">
    <vt:lpwstr>b439ef4d-44b1-4d5a-92fb-b87e549b071c</vt:lpwstr>
  </property>
  <property fmtid="{D5CDD505-2E9C-101B-9397-08002B2CF9AE}" pid="8" name="MSIP_Label_179ca552-b207-4d72-8d58-818aee87ca18_ActionId">
    <vt:lpwstr>47c97158-5290-4703-b267-dec595835570</vt:lpwstr>
  </property>
  <property fmtid="{D5CDD505-2E9C-101B-9397-08002B2CF9AE}" pid="9" name="MSIP_Label_179ca552-b207-4d72-8d58-818aee87ca18_ContentBits">
    <vt:lpwstr>0</vt:lpwstr>
  </property>
</Properties>
</file>