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9" r:id="rId8"/>
    <p:sldId id="262" r:id="rId9"/>
    <p:sldId id="268" r:id="rId10"/>
    <p:sldId id="270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04225-02A7-40B6-A0C6-81AB77CB1021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81A36B14-B2BC-4DC6-903A-1020F5FED00B}">
      <dgm:prSet phldrT="[Text]"/>
      <dgm:spPr/>
      <dgm:t>
        <a:bodyPr/>
        <a:lstStyle/>
        <a:p>
          <a:r>
            <a:rPr lang="lt-LT" dirty="0"/>
            <a:t>VIISP</a:t>
          </a:r>
        </a:p>
      </dgm:t>
    </dgm:pt>
    <dgm:pt modelId="{BAC448DB-3497-4D69-B073-46AAC9F76301}" type="parTrans" cxnId="{022F114D-1E02-4D82-8A95-1A68F6389F3C}">
      <dgm:prSet/>
      <dgm:spPr/>
      <dgm:t>
        <a:bodyPr/>
        <a:lstStyle/>
        <a:p>
          <a:endParaRPr lang="lt-LT"/>
        </a:p>
      </dgm:t>
    </dgm:pt>
    <dgm:pt modelId="{82214F54-3239-4BE4-9075-C6DC3D205F34}" type="sibTrans" cxnId="{022F114D-1E02-4D82-8A95-1A68F6389F3C}">
      <dgm:prSet/>
      <dgm:spPr/>
      <dgm:t>
        <a:bodyPr/>
        <a:lstStyle/>
        <a:p>
          <a:endParaRPr lang="lt-LT"/>
        </a:p>
      </dgm:t>
    </dgm:pt>
    <dgm:pt modelId="{18AF466E-AA5F-4B79-90F0-4F28F7FCC765}">
      <dgm:prSet phldrT="[Text]"/>
      <dgm:spPr/>
      <dgm:t>
        <a:bodyPr/>
        <a:lstStyle/>
        <a:p>
          <a:r>
            <a:rPr lang="lt-LT" dirty="0"/>
            <a:t>Avilys</a:t>
          </a:r>
        </a:p>
      </dgm:t>
    </dgm:pt>
    <dgm:pt modelId="{839A68B3-AA5D-4DCB-A3E5-F937EBA10207}" type="parTrans" cxnId="{055CAB10-AB38-4DA7-9D9E-BD1704FE174A}">
      <dgm:prSet/>
      <dgm:spPr/>
      <dgm:t>
        <a:bodyPr/>
        <a:lstStyle/>
        <a:p>
          <a:endParaRPr lang="lt-LT"/>
        </a:p>
      </dgm:t>
    </dgm:pt>
    <dgm:pt modelId="{D47C1BA1-4900-4A81-A90D-F4C7D6E6E381}" type="sibTrans" cxnId="{055CAB10-AB38-4DA7-9D9E-BD1704FE174A}">
      <dgm:prSet/>
      <dgm:spPr/>
      <dgm:t>
        <a:bodyPr/>
        <a:lstStyle/>
        <a:p>
          <a:endParaRPr lang="lt-LT"/>
        </a:p>
      </dgm:t>
    </dgm:pt>
    <dgm:pt modelId="{C16E583B-F856-426A-BB3D-B16B99EFCDBF}">
      <dgm:prSet phldrT="[Text]"/>
      <dgm:spPr/>
      <dgm:t>
        <a:bodyPr/>
        <a:lstStyle/>
        <a:p>
          <a:r>
            <a:rPr lang="lt-LT" dirty="0"/>
            <a:t>VEIS</a:t>
          </a:r>
        </a:p>
      </dgm:t>
    </dgm:pt>
    <dgm:pt modelId="{C0C2E882-25FB-4B6D-9E36-7B0C8BD912D0}" type="parTrans" cxnId="{858A05D8-2761-433A-B9CF-7DA3CC9DBB52}">
      <dgm:prSet/>
      <dgm:spPr/>
      <dgm:t>
        <a:bodyPr/>
        <a:lstStyle/>
        <a:p>
          <a:endParaRPr lang="lt-LT"/>
        </a:p>
      </dgm:t>
    </dgm:pt>
    <dgm:pt modelId="{4E973C60-7EC9-4378-88C2-40EED0ED355E}" type="sibTrans" cxnId="{858A05D8-2761-433A-B9CF-7DA3CC9DBB52}">
      <dgm:prSet/>
      <dgm:spPr/>
      <dgm:t>
        <a:bodyPr/>
        <a:lstStyle/>
        <a:p>
          <a:endParaRPr lang="lt-LT"/>
        </a:p>
      </dgm:t>
    </dgm:pt>
    <dgm:pt modelId="{CA8D08DC-B016-474C-9E68-1DFC6D19A0EE}">
      <dgm:prSet phldrT="[Text]"/>
      <dgm:spPr/>
      <dgm:t>
        <a:bodyPr/>
        <a:lstStyle/>
        <a:p>
          <a:r>
            <a:rPr lang="lt-LT" dirty="0"/>
            <a:t>LIS</a:t>
          </a:r>
        </a:p>
      </dgm:t>
    </dgm:pt>
    <dgm:pt modelId="{31BA6248-D06A-4E62-9A3E-1434454E252E}" type="parTrans" cxnId="{FDA524CF-8E9D-4F5C-99B4-C1FFF3E5D2DB}">
      <dgm:prSet/>
      <dgm:spPr/>
      <dgm:t>
        <a:bodyPr/>
        <a:lstStyle/>
        <a:p>
          <a:endParaRPr lang="lt-LT"/>
        </a:p>
      </dgm:t>
    </dgm:pt>
    <dgm:pt modelId="{6A362F3F-ACE5-4F4A-BA9A-0EA8416A5C54}" type="sibTrans" cxnId="{FDA524CF-8E9D-4F5C-99B4-C1FFF3E5D2DB}">
      <dgm:prSet/>
      <dgm:spPr/>
      <dgm:t>
        <a:bodyPr/>
        <a:lstStyle/>
        <a:p>
          <a:endParaRPr lang="lt-LT"/>
        </a:p>
      </dgm:t>
    </dgm:pt>
    <dgm:pt modelId="{A75F5BFD-EA78-4AB2-BD33-4B560D4323D3}" type="pres">
      <dgm:prSet presAssocID="{2AE04225-02A7-40B6-A0C6-81AB77CB1021}" presName="CompostProcess" presStyleCnt="0">
        <dgm:presLayoutVars>
          <dgm:dir/>
          <dgm:resizeHandles val="exact"/>
        </dgm:presLayoutVars>
      </dgm:prSet>
      <dgm:spPr/>
    </dgm:pt>
    <dgm:pt modelId="{240F8FA4-942A-41DB-B76C-9DDC4F7DF024}" type="pres">
      <dgm:prSet presAssocID="{2AE04225-02A7-40B6-A0C6-81AB77CB1021}" presName="arrow" presStyleLbl="bgShp" presStyleIdx="0" presStyleCnt="1"/>
      <dgm:spPr/>
    </dgm:pt>
    <dgm:pt modelId="{7BC081A1-4DFA-41B5-A3E6-1F16AEDBF302}" type="pres">
      <dgm:prSet presAssocID="{2AE04225-02A7-40B6-A0C6-81AB77CB1021}" presName="linearProcess" presStyleCnt="0"/>
      <dgm:spPr/>
    </dgm:pt>
    <dgm:pt modelId="{90A8CA5D-803E-4D6E-891A-E6DED10F46DA}" type="pres">
      <dgm:prSet presAssocID="{81A36B14-B2BC-4DC6-903A-1020F5FED00B}" presName="textNode" presStyleLbl="node1" presStyleIdx="0" presStyleCnt="4">
        <dgm:presLayoutVars>
          <dgm:bulletEnabled val="1"/>
        </dgm:presLayoutVars>
      </dgm:prSet>
      <dgm:spPr/>
    </dgm:pt>
    <dgm:pt modelId="{D492EFF0-19D4-4406-8630-8EC76926AA03}" type="pres">
      <dgm:prSet presAssocID="{82214F54-3239-4BE4-9075-C6DC3D205F34}" presName="sibTrans" presStyleCnt="0"/>
      <dgm:spPr/>
    </dgm:pt>
    <dgm:pt modelId="{45E18FD6-4B19-47B1-9895-6E3B42A4748A}" type="pres">
      <dgm:prSet presAssocID="{18AF466E-AA5F-4B79-90F0-4F28F7FCC765}" presName="textNode" presStyleLbl="node1" presStyleIdx="1" presStyleCnt="4">
        <dgm:presLayoutVars>
          <dgm:bulletEnabled val="1"/>
        </dgm:presLayoutVars>
      </dgm:prSet>
      <dgm:spPr/>
    </dgm:pt>
    <dgm:pt modelId="{C71EF32D-F1A9-42D0-B516-FE6100F92959}" type="pres">
      <dgm:prSet presAssocID="{D47C1BA1-4900-4A81-A90D-F4C7D6E6E381}" presName="sibTrans" presStyleCnt="0"/>
      <dgm:spPr/>
    </dgm:pt>
    <dgm:pt modelId="{3B476ECC-B5C8-4C83-B52B-BBE688BDDE54}" type="pres">
      <dgm:prSet presAssocID="{C16E583B-F856-426A-BB3D-B16B99EFCDBF}" presName="textNode" presStyleLbl="node1" presStyleIdx="2" presStyleCnt="4">
        <dgm:presLayoutVars>
          <dgm:bulletEnabled val="1"/>
        </dgm:presLayoutVars>
      </dgm:prSet>
      <dgm:spPr/>
    </dgm:pt>
    <dgm:pt modelId="{ADC2DB87-895A-44DA-8F7F-3DCDB9130270}" type="pres">
      <dgm:prSet presAssocID="{4E973C60-7EC9-4378-88C2-40EED0ED355E}" presName="sibTrans" presStyleCnt="0"/>
      <dgm:spPr/>
    </dgm:pt>
    <dgm:pt modelId="{40A28AC0-46B3-4FE6-AD00-47F32058B716}" type="pres">
      <dgm:prSet presAssocID="{CA8D08DC-B016-474C-9E68-1DFC6D19A0EE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055CAB10-AB38-4DA7-9D9E-BD1704FE174A}" srcId="{2AE04225-02A7-40B6-A0C6-81AB77CB1021}" destId="{18AF466E-AA5F-4B79-90F0-4F28F7FCC765}" srcOrd="1" destOrd="0" parTransId="{839A68B3-AA5D-4DCB-A3E5-F937EBA10207}" sibTransId="{D47C1BA1-4900-4A81-A90D-F4C7D6E6E381}"/>
    <dgm:cxn modelId="{E9C4351C-1157-4208-8881-28BCB3D7C175}" type="presOf" srcId="{C16E583B-F856-426A-BB3D-B16B99EFCDBF}" destId="{3B476ECC-B5C8-4C83-B52B-BBE688BDDE54}" srcOrd="0" destOrd="0" presId="urn:microsoft.com/office/officeart/2005/8/layout/hProcess9"/>
    <dgm:cxn modelId="{2AEF7440-7216-4075-A80C-13F2C4C75232}" type="presOf" srcId="{81A36B14-B2BC-4DC6-903A-1020F5FED00B}" destId="{90A8CA5D-803E-4D6E-891A-E6DED10F46DA}" srcOrd="0" destOrd="0" presId="urn:microsoft.com/office/officeart/2005/8/layout/hProcess9"/>
    <dgm:cxn modelId="{022F114D-1E02-4D82-8A95-1A68F6389F3C}" srcId="{2AE04225-02A7-40B6-A0C6-81AB77CB1021}" destId="{81A36B14-B2BC-4DC6-903A-1020F5FED00B}" srcOrd="0" destOrd="0" parTransId="{BAC448DB-3497-4D69-B073-46AAC9F76301}" sibTransId="{82214F54-3239-4BE4-9075-C6DC3D205F34}"/>
    <dgm:cxn modelId="{B015B393-769C-4EBA-ABFD-C9841FEC1EEB}" type="presOf" srcId="{18AF466E-AA5F-4B79-90F0-4F28F7FCC765}" destId="{45E18FD6-4B19-47B1-9895-6E3B42A4748A}" srcOrd="0" destOrd="0" presId="urn:microsoft.com/office/officeart/2005/8/layout/hProcess9"/>
    <dgm:cxn modelId="{33DA94C7-7DDD-473C-8E26-C3851B487F33}" type="presOf" srcId="{CA8D08DC-B016-474C-9E68-1DFC6D19A0EE}" destId="{40A28AC0-46B3-4FE6-AD00-47F32058B716}" srcOrd="0" destOrd="0" presId="urn:microsoft.com/office/officeart/2005/8/layout/hProcess9"/>
    <dgm:cxn modelId="{FDA524CF-8E9D-4F5C-99B4-C1FFF3E5D2DB}" srcId="{2AE04225-02A7-40B6-A0C6-81AB77CB1021}" destId="{CA8D08DC-B016-474C-9E68-1DFC6D19A0EE}" srcOrd="3" destOrd="0" parTransId="{31BA6248-D06A-4E62-9A3E-1434454E252E}" sibTransId="{6A362F3F-ACE5-4F4A-BA9A-0EA8416A5C54}"/>
    <dgm:cxn modelId="{858A05D8-2761-433A-B9CF-7DA3CC9DBB52}" srcId="{2AE04225-02A7-40B6-A0C6-81AB77CB1021}" destId="{C16E583B-F856-426A-BB3D-B16B99EFCDBF}" srcOrd="2" destOrd="0" parTransId="{C0C2E882-25FB-4B6D-9E36-7B0C8BD912D0}" sibTransId="{4E973C60-7EC9-4378-88C2-40EED0ED355E}"/>
    <dgm:cxn modelId="{C80E70E0-60E0-41B4-870B-0CB4B6AE43F3}" type="presOf" srcId="{2AE04225-02A7-40B6-A0C6-81AB77CB1021}" destId="{A75F5BFD-EA78-4AB2-BD33-4B560D4323D3}" srcOrd="0" destOrd="0" presId="urn:microsoft.com/office/officeart/2005/8/layout/hProcess9"/>
    <dgm:cxn modelId="{0A35A684-58EB-41F6-BE5E-5F772322C8E9}" type="presParOf" srcId="{A75F5BFD-EA78-4AB2-BD33-4B560D4323D3}" destId="{240F8FA4-942A-41DB-B76C-9DDC4F7DF024}" srcOrd="0" destOrd="0" presId="urn:microsoft.com/office/officeart/2005/8/layout/hProcess9"/>
    <dgm:cxn modelId="{861E8C55-12B2-4447-9C67-84CE1B404BC5}" type="presParOf" srcId="{A75F5BFD-EA78-4AB2-BD33-4B560D4323D3}" destId="{7BC081A1-4DFA-41B5-A3E6-1F16AEDBF302}" srcOrd="1" destOrd="0" presId="urn:microsoft.com/office/officeart/2005/8/layout/hProcess9"/>
    <dgm:cxn modelId="{CAA08E0E-5868-411B-A347-82AC8AA682F0}" type="presParOf" srcId="{7BC081A1-4DFA-41B5-A3E6-1F16AEDBF302}" destId="{90A8CA5D-803E-4D6E-891A-E6DED10F46DA}" srcOrd="0" destOrd="0" presId="urn:microsoft.com/office/officeart/2005/8/layout/hProcess9"/>
    <dgm:cxn modelId="{4A55FAAA-A145-4BF7-BC58-78EB74ACD78A}" type="presParOf" srcId="{7BC081A1-4DFA-41B5-A3E6-1F16AEDBF302}" destId="{D492EFF0-19D4-4406-8630-8EC76926AA03}" srcOrd="1" destOrd="0" presId="urn:microsoft.com/office/officeart/2005/8/layout/hProcess9"/>
    <dgm:cxn modelId="{6F5FCBBE-F548-404A-AEC9-00DB7D5A8806}" type="presParOf" srcId="{7BC081A1-4DFA-41B5-A3E6-1F16AEDBF302}" destId="{45E18FD6-4B19-47B1-9895-6E3B42A4748A}" srcOrd="2" destOrd="0" presId="urn:microsoft.com/office/officeart/2005/8/layout/hProcess9"/>
    <dgm:cxn modelId="{F6EBF4DB-091D-4046-B978-98311FFFE4C4}" type="presParOf" srcId="{7BC081A1-4DFA-41B5-A3E6-1F16AEDBF302}" destId="{C71EF32D-F1A9-42D0-B516-FE6100F92959}" srcOrd="3" destOrd="0" presId="urn:microsoft.com/office/officeart/2005/8/layout/hProcess9"/>
    <dgm:cxn modelId="{63C12B91-4B81-45DC-A1B9-BB57F2B113A9}" type="presParOf" srcId="{7BC081A1-4DFA-41B5-A3E6-1F16AEDBF302}" destId="{3B476ECC-B5C8-4C83-B52B-BBE688BDDE54}" srcOrd="4" destOrd="0" presId="urn:microsoft.com/office/officeart/2005/8/layout/hProcess9"/>
    <dgm:cxn modelId="{D4CAFA51-D2FF-4B1B-AC14-07FDB8FEB82B}" type="presParOf" srcId="{7BC081A1-4DFA-41B5-A3E6-1F16AEDBF302}" destId="{ADC2DB87-895A-44DA-8F7F-3DCDB9130270}" srcOrd="5" destOrd="0" presId="urn:microsoft.com/office/officeart/2005/8/layout/hProcess9"/>
    <dgm:cxn modelId="{7675DC64-5C98-475A-89F2-943855712E27}" type="presParOf" srcId="{7BC081A1-4DFA-41B5-A3E6-1F16AEDBF302}" destId="{40A28AC0-46B3-4FE6-AD00-47F32058B71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F8FA4-942A-41DB-B76C-9DDC4F7DF024}">
      <dsp:nvSpPr>
        <dsp:cNvPr id="0" name=""/>
        <dsp:cNvSpPr/>
      </dsp:nvSpPr>
      <dsp:spPr>
        <a:xfrm>
          <a:off x="788669" y="0"/>
          <a:ext cx="8938260" cy="435254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8CA5D-803E-4D6E-891A-E6DED10F46DA}">
      <dsp:nvSpPr>
        <dsp:cNvPr id="0" name=""/>
        <dsp:cNvSpPr/>
      </dsp:nvSpPr>
      <dsp:spPr>
        <a:xfrm>
          <a:off x="3594" y="1305763"/>
          <a:ext cx="2335202" cy="17410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5500" kern="1200" dirty="0"/>
            <a:t>VIISP</a:t>
          </a:r>
        </a:p>
      </dsp:txBody>
      <dsp:txXfrm>
        <a:off x="88583" y="1390752"/>
        <a:ext cx="2165224" cy="1571039"/>
      </dsp:txXfrm>
    </dsp:sp>
    <dsp:sp modelId="{45E18FD6-4B19-47B1-9895-6E3B42A4748A}">
      <dsp:nvSpPr>
        <dsp:cNvPr id="0" name=""/>
        <dsp:cNvSpPr/>
      </dsp:nvSpPr>
      <dsp:spPr>
        <a:xfrm>
          <a:off x="2727997" y="1305763"/>
          <a:ext cx="2335202" cy="17410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5500" kern="1200" dirty="0"/>
            <a:t>Avilys</a:t>
          </a:r>
        </a:p>
      </dsp:txBody>
      <dsp:txXfrm>
        <a:off x="2812986" y="1390752"/>
        <a:ext cx="2165224" cy="1571039"/>
      </dsp:txXfrm>
    </dsp:sp>
    <dsp:sp modelId="{3B476ECC-B5C8-4C83-B52B-BBE688BDDE54}">
      <dsp:nvSpPr>
        <dsp:cNvPr id="0" name=""/>
        <dsp:cNvSpPr/>
      </dsp:nvSpPr>
      <dsp:spPr>
        <a:xfrm>
          <a:off x="5452400" y="1305763"/>
          <a:ext cx="2335202" cy="17410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5500" kern="1200" dirty="0"/>
            <a:t>VEIS</a:t>
          </a:r>
        </a:p>
      </dsp:txBody>
      <dsp:txXfrm>
        <a:off x="5537389" y="1390752"/>
        <a:ext cx="2165224" cy="1571039"/>
      </dsp:txXfrm>
    </dsp:sp>
    <dsp:sp modelId="{40A28AC0-46B3-4FE6-AD00-47F32058B716}">
      <dsp:nvSpPr>
        <dsp:cNvPr id="0" name=""/>
        <dsp:cNvSpPr/>
      </dsp:nvSpPr>
      <dsp:spPr>
        <a:xfrm>
          <a:off x="8176803" y="1305763"/>
          <a:ext cx="2335202" cy="17410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5500" kern="1200" dirty="0"/>
            <a:t>LIS</a:t>
          </a:r>
        </a:p>
      </dsp:txBody>
      <dsp:txXfrm>
        <a:off x="8261792" y="1390752"/>
        <a:ext cx="2165224" cy="1571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4A6AE-074D-F932-E74F-EC9A5C9E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8D0FC-374F-B080-EA71-2220C3E4E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A6CB5-6BAF-3867-4FC3-0575FB4D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B362-1A02-42EB-9B28-5B62FC5FCE10}" type="datetimeFigureOut">
              <a:rPr lang="lt-LT" smtClean="0"/>
              <a:t>2025-01-15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92D87-FAF5-424D-5484-DD5C33F6E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E2280-E841-EDDF-586F-0FD08952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2993-C43E-45FB-94B5-79343F02101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6098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60E72-D42C-5F9A-24CE-45D1B43F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E5109-486D-49E1-834F-86408EC98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C918F-8F03-04B1-398F-51343C03A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B362-1A02-42EB-9B28-5B62FC5FCE10}" type="datetimeFigureOut">
              <a:rPr lang="lt-LT" smtClean="0"/>
              <a:t>2025-01-15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E329-1864-0B59-77E3-0BB9F385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1969F-F86B-CCB0-D55B-4BA0B467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2993-C43E-45FB-94B5-79343F02101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6051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E507CC-4AA1-AC59-1FEE-4564A27B3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6102D-8353-F7DF-CB96-3246D1A03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3CDB6-313E-8F5E-9BCB-81577FFD1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B362-1A02-42EB-9B28-5B62FC5FCE10}" type="datetimeFigureOut">
              <a:rPr lang="lt-LT" smtClean="0"/>
              <a:t>2025-01-15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5B52F-204A-4EC7-ED23-FAF459CA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264E-EE95-A740-FC4A-00BE5E3E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2993-C43E-45FB-94B5-79343F02101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705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73DE-09D4-FECB-012C-0A0A7329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5367E-0F11-71E6-2D65-25C0FB931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4FC17-62EF-FC1E-AC6F-C28E0418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B362-1A02-42EB-9B28-5B62FC5FCE10}" type="datetimeFigureOut">
              <a:rPr lang="lt-LT" smtClean="0"/>
              <a:t>2025-01-15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99D65-239D-4670-53F2-A396519B8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3AEE4-1C77-A034-5BAD-6F1B4342D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2993-C43E-45FB-94B5-79343F02101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232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4D40-83FD-C5E0-99E3-BD7A8B55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A466A-5B21-AE38-F0DB-B351385CE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F523A-84D0-C209-6FDE-660D4F12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B362-1A02-42EB-9B28-5B62FC5FCE10}" type="datetimeFigureOut">
              <a:rPr lang="lt-LT" smtClean="0"/>
              <a:t>2025-01-15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A7A31-0C0E-F8E3-F6F2-1970903C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93C89-F089-3BD8-B8EB-B8BCD66F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2993-C43E-45FB-94B5-79343F02101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28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0D5F-E8B2-253A-07B1-40B61275F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15FCA-99B2-9964-3C05-DB5E74737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0B2EA-14CC-8D7E-1F61-650388E04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73B29-93C3-00E6-FC9E-6F758A12C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B362-1A02-42EB-9B28-5B62FC5FCE10}" type="datetimeFigureOut">
              <a:rPr lang="lt-LT" smtClean="0"/>
              <a:t>2025-01-15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B1145-55A9-3CF8-E784-19823AD3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C3CE8-95F2-DB4D-0FE0-4DE07BE64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2993-C43E-45FB-94B5-79343F02101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460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62285-3A5F-EA54-B06E-5082613A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5443B-04EA-222B-F51E-7B42B9493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56027-D2F9-4C2C-B9F6-59E49038E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C0CA9-9A9A-CA2C-8C93-8BB862FF5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48F800-ADB9-7B67-CD04-2465165BA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6FB712-D77C-74D4-F0D8-44C9D74D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B362-1A02-42EB-9B28-5B62FC5FCE10}" type="datetimeFigureOut">
              <a:rPr lang="lt-LT" smtClean="0"/>
              <a:t>2025-01-15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31D0A2-B676-E7FB-D3E6-5E204E75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CE8EF-9A89-E539-8B55-AAF4F0B6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2993-C43E-45FB-94B5-79343F02101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139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2EEBF-4348-9C43-3037-D3CFAA3B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E65EB-1F91-97C7-5E02-18DCE77D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B362-1A02-42EB-9B28-5B62FC5FCE10}" type="datetimeFigureOut">
              <a:rPr lang="lt-LT" smtClean="0"/>
              <a:t>2025-01-15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D2A2B-65D0-528F-0F60-EC0DBB52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200A8-BE64-1798-6702-440419C9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2993-C43E-45FB-94B5-79343F02101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188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3639CA-0A90-B422-363A-C0F8A8FC6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B362-1A02-42EB-9B28-5B62FC5FCE10}" type="datetimeFigureOut">
              <a:rPr lang="lt-LT" smtClean="0"/>
              <a:t>2025-01-15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4BC32A-F3ED-70A0-E1E1-88CDFDE0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8FBD4-40BC-8CDD-FCA8-B99FAC5B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2993-C43E-45FB-94B5-79343F02101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5462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18AB5-97F6-D2BA-4DAE-C9361617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C0E1C-9E43-D8D7-9463-37E69AE7F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B2BB2-F5DC-B7F8-C984-D02A9C6DA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CD55B-56DE-28E4-F801-104175806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B362-1A02-42EB-9B28-5B62FC5FCE10}" type="datetimeFigureOut">
              <a:rPr lang="lt-LT" smtClean="0"/>
              <a:t>2025-01-15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0335A-F468-E07E-1991-B29728C7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E5172-C0FC-3031-F4E7-F880FE2C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2993-C43E-45FB-94B5-79343F02101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92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92284-52AE-7641-96A4-6FBBE67DA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41425B-40D3-354A-5ED5-843EA8E79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49C9C-A529-BF5B-5225-4BAB65BCA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539B4-47E6-377E-29AB-926509AE6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B362-1A02-42EB-9B28-5B62FC5FCE10}" type="datetimeFigureOut">
              <a:rPr lang="lt-LT" smtClean="0"/>
              <a:t>2025-01-15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469C6-E722-37E9-4A89-B0A91A9A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8B3A5-B4C7-A123-929C-B1113644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2993-C43E-45FB-94B5-79343F02101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938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6FD2F4-A7FB-2FD0-9FB5-00117E69E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7D33E-E6F2-F05D-AF93-4AD2F4783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7E737-A102-39FB-EFD1-ED2173839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2BB362-1A02-42EB-9B28-5B62FC5FCE10}" type="datetimeFigureOut">
              <a:rPr lang="lt-LT" smtClean="0"/>
              <a:t>2025-01-15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D4E6E-F75E-F90D-1856-30ED86262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E2AD2-1435-BE5A-5468-EC8544B4F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2E2993-C43E-45FB-94B5-79343F02101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5562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BB961-0912-123D-020F-D7EE9D416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lt-LT" sz="7400" dirty="0">
                <a:solidFill>
                  <a:srgbClr val="FFFFFF"/>
                </a:solidFill>
              </a:rPr>
              <a:t>Atestatų išdavimo procesas ir duomenų judėjimas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30A3E-8387-0D89-4842-3BC0EEEE8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972174"/>
            <a:ext cx="8578699" cy="504825"/>
          </a:xfrm>
        </p:spPr>
        <p:txBody>
          <a:bodyPr>
            <a:normAutofit/>
          </a:bodyPr>
          <a:lstStyle/>
          <a:p>
            <a:pPr algn="l"/>
            <a:endParaRPr lang="lt-LT" sz="2000">
              <a:solidFill>
                <a:srgbClr val="FFFFFF"/>
              </a:solidFill>
            </a:endParaRPr>
          </a:p>
        </p:txBody>
      </p:sp>
      <p:sp>
        <p:nvSpPr>
          <p:cNvPr id="20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2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300D6BA-28A4-E746-DF8D-E77AFBFC7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380632"/>
              </p:ext>
            </p:extLst>
          </p:nvPr>
        </p:nvGraphicFramePr>
        <p:xfrm>
          <a:off x="0" y="457200"/>
          <a:ext cx="5248035" cy="6291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267575" imgH="8715375" progId="Visio.Drawing.6">
                  <p:embed/>
                </p:oleObj>
              </mc:Choice>
              <mc:Fallback>
                <p:oleObj r:id="rId2" imgW="7267575" imgH="8715375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5248035" cy="6291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FB904323-F3D6-7235-D53B-84C859383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2326" y="1097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184F9CE-8624-0256-5B11-663D354D4F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764608"/>
              </p:ext>
            </p:extLst>
          </p:nvPr>
        </p:nvGraphicFramePr>
        <p:xfrm>
          <a:off x="5992054" y="109728"/>
          <a:ext cx="6086475" cy="6748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381875" imgH="10020300" progId="Visio.Drawing.6">
                  <p:embed/>
                </p:oleObj>
              </mc:Choice>
              <mc:Fallback>
                <p:oleObj r:id="rId4" imgW="7381875" imgH="100203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054" y="109728"/>
                        <a:ext cx="6086475" cy="67482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401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55C3A-80AD-C674-F158-9409C7CF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Paieškos langas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0627AE-8A9D-ECBC-35CA-9C1A866C8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4120" y="1825625"/>
            <a:ext cx="7583760" cy="4351338"/>
          </a:xfrm>
        </p:spPr>
      </p:pic>
    </p:spTree>
    <p:extLst>
      <p:ext uri="{BB962C8B-B14F-4D97-AF65-F5344CB8AC3E}">
        <p14:creationId xmlns:p14="http://schemas.microsoft.com/office/powerpoint/2010/main" val="208474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F819D-61C9-C12D-B8A5-0F0FAB52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Išvedami ne tik galiojantys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FC589E-FBDA-350D-3606-DA8B29C68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353" y="1825625"/>
            <a:ext cx="7315293" cy="4351338"/>
          </a:xfrm>
        </p:spPr>
      </p:pic>
    </p:spTree>
    <p:extLst>
      <p:ext uri="{BB962C8B-B14F-4D97-AF65-F5344CB8AC3E}">
        <p14:creationId xmlns:p14="http://schemas.microsoft.com/office/powerpoint/2010/main" val="2425744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D987-4F48-BE30-8899-78CEB9F3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D857FB-E94B-0E42-DCAF-74BD7C0EB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0799" y="1825625"/>
            <a:ext cx="6550401" cy="4351338"/>
          </a:xfrm>
        </p:spPr>
      </p:pic>
    </p:spTree>
    <p:extLst>
      <p:ext uri="{BB962C8B-B14F-4D97-AF65-F5344CB8AC3E}">
        <p14:creationId xmlns:p14="http://schemas.microsoft.com/office/powerpoint/2010/main" val="1546462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A621-1036-B788-E5B3-426CEA51F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Tik atestatą išskleidus tekstinis darbų laukas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F3360-64A8-17BB-21D5-D42E02F05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398" y="1825625"/>
            <a:ext cx="8155203" cy="4351338"/>
          </a:xfrm>
        </p:spPr>
      </p:pic>
    </p:spTree>
    <p:extLst>
      <p:ext uri="{BB962C8B-B14F-4D97-AF65-F5344CB8AC3E}">
        <p14:creationId xmlns:p14="http://schemas.microsoft.com/office/powerpoint/2010/main" val="312561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A3CF3-C99C-37F8-2579-98F8EAEE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lt-LT" sz="5200" dirty="0"/>
              <a:t>Sistemos dalyvaujančios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D64A05-693A-596D-CF39-00F493FCE7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81573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187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F17FE-7F5A-FA3C-93ED-57D0C6EE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lt-LT" dirty="0">
                <a:solidFill>
                  <a:srgbClr val="FFFFFF"/>
                </a:solidFill>
              </a:rPr>
              <a:t>VIISP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D81045-4B33-A5A8-FABE-BE6AD3D57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86" y="217272"/>
            <a:ext cx="5261839" cy="6496269"/>
          </a:xfrm>
        </p:spPr>
      </p:pic>
    </p:spTree>
    <p:extLst>
      <p:ext uri="{BB962C8B-B14F-4D97-AF65-F5344CB8AC3E}">
        <p14:creationId xmlns:p14="http://schemas.microsoft.com/office/powerpoint/2010/main" val="266581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67249-04D9-6CE6-E7B0-E63621FD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lt-LT" dirty="0">
                <a:solidFill>
                  <a:srgbClr val="FFFFFF"/>
                </a:solidFill>
              </a:rPr>
              <a:t>Avilys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7A36FE1A-D237-6A8D-17DD-B13A936E6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33" y="191828"/>
            <a:ext cx="7128869" cy="6666172"/>
          </a:xfrm>
        </p:spPr>
      </p:pic>
    </p:spTree>
    <p:extLst>
      <p:ext uri="{BB962C8B-B14F-4D97-AF65-F5344CB8AC3E}">
        <p14:creationId xmlns:p14="http://schemas.microsoft.com/office/powerpoint/2010/main" val="401118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640C8C-3501-E0A4-92C1-794C187E2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640F54-BB49-A92C-D4B9-E7FCCC6FB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E9E9AB-0251-7B49-5C26-93FF0D236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81DFE-7AD2-2FB5-0BD7-17EE428A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lt-LT" dirty="0">
                <a:solidFill>
                  <a:srgbClr val="FFFFFF"/>
                </a:solidFill>
              </a:rPr>
              <a:t>VEI IS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4EABAE2-46A4-7DE0-E341-C09F0CFAF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6D65B8-84F7-7AAB-A45F-323E11F36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245638-24AD-B78A-6BAF-3AC8DCFCE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3465" y="1051114"/>
            <a:ext cx="7021896" cy="52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4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A8F9-650C-70A7-33E0-329690A3B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Prašymas-Išvados-Sprendimas-Atestatas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34EEB-011F-9006-176D-FE8D5F94E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/>
              <a:t>Aprašymas ir Atestato išdavimo proceso lentelių laukai (</a:t>
            </a:r>
            <a:r>
              <a:rPr lang="lt-LT" dirty="0" err="1"/>
              <a:t>žr.prisegtą</a:t>
            </a:r>
            <a:r>
              <a:rPr lang="lt-LT" dirty="0"/>
              <a:t> Atestatai laukai.docx)</a:t>
            </a:r>
          </a:p>
          <a:p>
            <a:r>
              <a:rPr lang="lt-LT" dirty="0"/>
              <a:t>Prašymas-Išvados (</a:t>
            </a:r>
            <a:r>
              <a:rPr lang="lt-LT" dirty="0" err="1"/>
              <a:t>žr.prisegtą</a:t>
            </a:r>
            <a:r>
              <a:rPr lang="lt-LT" dirty="0"/>
              <a:t> prašymai-išvados_ir_sprendimai-atestatų_duomenys.docx)</a:t>
            </a:r>
          </a:p>
          <a:p>
            <a:r>
              <a:rPr lang="lt-LT" dirty="0"/>
              <a:t>Sprendimas-Atestatas (</a:t>
            </a:r>
            <a:r>
              <a:rPr lang="lt-LT" dirty="0" err="1"/>
              <a:t>žr.prisegtą</a:t>
            </a:r>
            <a:r>
              <a:rPr lang="lt-LT" dirty="0"/>
              <a:t> prašymai-išvados_ir_sprendimai-atestatų_duomenys.docx)</a:t>
            </a:r>
          </a:p>
          <a:p>
            <a:r>
              <a:rPr lang="lt-LT" dirty="0"/>
              <a:t>Laukų sąryšis tarp sistemų ( nėra pilnas, tik kiekybinis, informacijos judėjimo įvertinimui) </a:t>
            </a:r>
          </a:p>
          <a:p>
            <a:r>
              <a:rPr lang="lt-LT" dirty="0"/>
              <a:t>Informacijos </a:t>
            </a:r>
            <a:r>
              <a:rPr lang="lt-LT" dirty="0" err="1"/>
              <a:t>paieškomumas</a:t>
            </a:r>
            <a:endParaRPr lang="lt-LT" dirty="0"/>
          </a:p>
          <a:p>
            <a:pPr marL="0" indent="0">
              <a:buNone/>
            </a:pPr>
            <a:br>
              <a:rPr lang="lt-LT" dirty="0"/>
            </a:br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6957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14713-7F4C-C6AE-DE94-EBBADB56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Programinė įranga, kuri naudojama dabar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EEEE6-782B-8ED4-848A-3CA8DDB3B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lt-LT" dirty="0"/>
              <a:t> Duomenų bazė</a:t>
            </a:r>
          </a:p>
          <a:p>
            <a:pPr marL="0" indent="0" algn="ctr">
              <a:buNone/>
            </a:pPr>
            <a:endParaRPr lang="lt-LT" dirty="0"/>
          </a:p>
          <a:p>
            <a:r>
              <a:rPr lang="lt-LT" dirty="0" err="1"/>
              <a:t>Oracle</a:t>
            </a:r>
            <a:r>
              <a:rPr lang="lt-LT" dirty="0"/>
              <a:t> </a:t>
            </a:r>
            <a:r>
              <a:rPr lang="lt-LT" dirty="0" err="1"/>
              <a:t>linux</a:t>
            </a:r>
            <a:r>
              <a:rPr lang="lt-LT" dirty="0"/>
              <a:t> 8</a:t>
            </a:r>
          </a:p>
          <a:p>
            <a:r>
              <a:rPr lang="lt-LT" dirty="0" err="1"/>
              <a:t>Oracle</a:t>
            </a:r>
            <a:r>
              <a:rPr lang="lt-LT" dirty="0"/>
              <a:t> XE 18C duomenų bazė</a:t>
            </a:r>
            <a:br>
              <a:rPr lang="lt-LT" dirty="0"/>
            </a:br>
            <a:endParaRPr lang="lt-LT" dirty="0"/>
          </a:p>
          <a:p>
            <a:pPr marL="0" indent="0" algn="ctr">
              <a:buNone/>
            </a:pPr>
            <a:r>
              <a:rPr lang="lt-LT" dirty="0"/>
              <a:t>Aplikacija</a:t>
            </a:r>
          </a:p>
          <a:p>
            <a:r>
              <a:rPr lang="lt-LT" dirty="0"/>
              <a:t>Windows </a:t>
            </a:r>
            <a:r>
              <a:rPr lang="lt-LT" dirty="0" err="1"/>
              <a:t>server</a:t>
            </a:r>
            <a:r>
              <a:rPr lang="lt-LT" dirty="0"/>
              <a:t> 2003</a:t>
            </a:r>
          </a:p>
          <a:p>
            <a:r>
              <a:rPr lang="lt-LT" dirty="0"/>
              <a:t>Java 2 SDK 1.5</a:t>
            </a:r>
          </a:p>
          <a:p>
            <a:r>
              <a:rPr lang="lt-LT" dirty="0" err="1"/>
              <a:t>Tomcat</a:t>
            </a:r>
            <a:r>
              <a:rPr lang="lt-LT" dirty="0"/>
              <a:t> 5.0</a:t>
            </a:r>
          </a:p>
          <a:p>
            <a:r>
              <a:rPr lang="lt-LT" dirty="0" err="1"/>
              <a:t>Apache</a:t>
            </a:r>
            <a:r>
              <a:rPr lang="lt-LT" dirty="0"/>
              <a:t> </a:t>
            </a:r>
            <a:r>
              <a:rPr lang="en-US" dirty="0"/>
              <a:t>1.3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0293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E019-F1F3-5520-02FA-9565973D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657850" cy="315912"/>
          </a:xfrm>
        </p:spPr>
        <p:txBody>
          <a:bodyPr>
            <a:normAutofit fontScale="90000"/>
          </a:bodyPr>
          <a:lstStyle/>
          <a:p>
            <a:r>
              <a:rPr lang="lt-LT" dirty="0"/>
              <a:t>Supaprastinti duomenų </a:t>
            </a:r>
            <a:br>
              <a:rPr lang="lt-LT" dirty="0"/>
            </a:br>
            <a:r>
              <a:rPr lang="lt-LT" dirty="0"/>
              <a:t>ryšiai tarp sistemų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400F4-31D8-13F4-C17A-BE0FB2C89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A9A7A7A-181B-8386-9450-C3E08C36EB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818885"/>
              </p:ext>
            </p:extLst>
          </p:nvPr>
        </p:nvGraphicFramePr>
        <p:xfrm>
          <a:off x="301752" y="1066653"/>
          <a:ext cx="11740895" cy="5562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6039811" imgH="11343985" progId="Acrobat.Document.DC">
                  <p:embed/>
                </p:oleObj>
              </mc:Choice>
              <mc:Fallback>
                <p:oleObj name="Acrobat Document" r:id="rId2" imgW="16039811" imgH="1134398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1752" y="1066653"/>
                        <a:ext cx="11740895" cy="5562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1024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9F4FC9-790F-4F97-8EE4-312CE91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582185-B7AA-4C85-9F08-0CF3055EF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928DF6-7FD6-4208-9ACF-63FB7CC78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822B5A5-A76C-4DCB-9522-E70E2E230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0" y="990600"/>
            <a:ext cx="9905999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D305E-F975-BDE8-02C5-C65D1FE9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99" y="1676400"/>
            <a:ext cx="8534401" cy="25908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DE0356-78B6-20D2-4858-17191E676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556" y="0"/>
            <a:ext cx="8468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45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129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Office Theme</vt:lpstr>
      <vt:lpstr>Acrobat Document</vt:lpstr>
      <vt:lpstr>Visio.Drawing.6</vt:lpstr>
      <vt:lpstr>Atestatų išdavimo procesas ir duomenų judėjimas</vt:lpstr>
      <vt:lpstr>Sistemos dalyvaujančios</vt:lpstr>
      <vt:lpstr>VIISP</vt:lpstr>
      <vt:lpstr>Avilys</vt:lpstr>
      <vt:lpstr>VEI IS</vt:lpstr>
      <vt:lpstr>Prašymas-Išvados-Sprendimas-Atestatas</vt:lpstr>
      <vt:lpstr>Programinė įranga, kuri naudojama dabar</vt:lpstr>
      <vt:lpstr>Supaprastinti duomenų  ryšiai tarp sistemų</vt:lpstr>
      <vt:lpstr>PowerPoint Presentation</vt:lpstr>
      <vt:lpstr>PowerPoint Presentation</vt:lpstr>
      <vt:lpstr>Paieškos langas</vt:lpstr>
      <vt:lpstr>Išvedami ne tik galiojantys</vt:lpstr>
      <vt:lpstr>PowerPoint Presentation</vt:lpstr>
      <vt:lpstr>Tik atestatą išskleidus tekstinis darbų laukas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Vilius Stulpinas</dc:creator>
  <cp:lastModifiedBy>Raimonda Žukauskaitė</cp:lastModifiedBy>
  <cp:revision>8</cp:revision>
  <dcterms:created xsi:type="dcterms:W3CDTF">2024-11-22T09:26:46Z</dcterms:created>
  <dcterms:modified xsi:type="dcterms:W3CDTF">2025-01-15T09:58:11Z</dcterms:modified>
</cp:coreProperties>
</file>