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FC0D56CC-ABF0-481B-9070-14DA769055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lt-LT"/>
              <a:t>Spustelėję redaguokite stilių</a:t>
            </a:r>
          </a:p>
        </p:txBody>
      </p:sp>
      <p:sp>
        <p:nvSpPr>
          <p:cNvPr id="3" name="Antrinis pavadinimas 2">
            <a:extLst>
              <a:ext uri="{FF2B5EF4-FFF2-40B4-BE49-F238E27FC236}">
                <a16:creationId xmlns:a16="http://schemas.microsoft.com/office/drawing/2014/main" id="{A0E2065A-7372-4D05-9572-CDAC8A1368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t-LT"/>
              <a:t>Spustelėkite norėdami redaguoti šablono paantraštės stilių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A6C283EC-26C8-4771-85BC-86B6122DC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421CC-9419-4432-8F0A-8796DE04B1BE}" type="datetimeFigureOut">
              <a:rPr lang="lt-LT" smtClean="0"/>
              <a:t>2024-12-11</a:t>
            </a:fld>
            <a:endParaRPr lang="lt-LT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3FE50C59-9C84-416C-836E-8E9D515F6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A11700DE-8F7A-4CEE-A2D2-30C79C52A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FFBFA-5B81-4047-AF04-04093B0B2F43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038848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673CDE41-AF6C-4743-A230-4FDD909F1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Vertikalaus teksto vietos rezervavimo ženklas 2">
            <a:extLst>
              <a:ext uri="{FF2B5EF4-FFF2-40B4-BE49-F238E27FC236}">
                <a16:creationId xmlns:a16="http://schemas.microsoft.com/office/drawing/2014/main" id="{36A439AA-2750-4F61-9EAF-10A0F49C58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EE70CD88-45E5-4F25-9AEC-01A2CB23C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421CC-9419-4432-8F0A-8796DE04B1BE}" type="datetimeFigureOut">
              <a:rPr lang="lt-LT" smtClean="0"/>
              <a:t>2024-12-11</a:t>
            </a:fld>
            <a:endParaRPr lang="lt-LT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30A001EC-483F-44D6-B224-20BA6E4F2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3F080571-D376-4C72-86D1-66D4BF481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FFBFA-5B81-4047-AF04-04093B0B2F43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1983712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us pavadinimas 1">
            <a:extLst>
              <a:ext uri="{FF2B5EF4-FFF2-40B4-BE49-F238E27FC236}">
                <a16:creationId xmlns:a16="http://schemas.microsoft.com/office/drawing/2014/main" id="{3F753153-C003-4DEF-85EA-10F8C6D92D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Vertikalaus teksto vietos rezervavimo ženklas 2">
            <a:extLst>
              <a:ext uri="{FF2B5EF4-FFF2-40B4-BE49-F238E27FC236}">
                <a16:creationId xmlns:a16="http://schemas.microsoft.com/office/drawing/2014/main" id="{58545CF9-C451-4C56-A45D-33F7977E05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12612067-8A30-486E-8C66-DCD87436E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421CC-9419-4432-8F0A-8796DE04B1BE}" type="datetimeFigureOut">
              <a:rPr lang="lt-LT" smtClean="0"/>
              <a:t>2024-12-11</a:t>
            </a:fld>
            <a:endParaRPr lang="lt-LT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CE1CC040-C48F-45A8-9731-C76205FD0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CC2D6F1E-6F79-4BF2-82BD-668AA6836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FFBFA-5B81-4047-AF04-04093B0B2F43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290459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D668C8C0-4A64-473F-9C56-80EA7CD8B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36E14887-A80D-41FD-B48D-5D48FB79B9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75F7E34C-B1F3-487F-97EF-6D71BC6AD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421CC-9419-4432-8F0A-8796DE04B1BE}" type="datetimeFigureOut">
              <a:rPr lang="lt-LT" smtClean="0"/>
              <a:t>2024-12-11</a:t>
            </a:fld>
            <a:endParaRPr lang="lt-LT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2AB36C80-5204-4C5A-AA40-E563169FD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639EA78B-4190-4D96-BE39-F421B08BF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FFBFA-5B81-4047-AF04-04093B0B2F43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63105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98DE8875-E78A-4555-BE71-A325558B4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lt-LT"/>
              <a:t>Spustelėję redaguokite stilių</a:t>
            </a:r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679F3847-70FF-4FC9-BA12-E65ADA61DD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9287D2F8-486D-4A9B-BD89-48CE62285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421CC-9419-4432-8F0A-8796DE04B1BE}" type="datetimeFigureOut">
              <a:rPr lang="lt-LT" smtClean="0"/>
              <a:t>2024-12-11</a:t>
            </a:fld>
            <a:endParaRPr lang="lt-LT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FA0910BA-9A60-4635-942A-4BEA57355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C54B0BD0-666B-4A8A-A12C-3AD3EF2D3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FFBFA-5B81-4047-AF04-04093B0B2F43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125063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FE442F46-52F3-496F-B4BB-ACB7ECCD3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0A366498-B8A1-4C86-93D2-D1DDA90C93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Turinio vietos rezervavimo ženklas 3">
            <a:extLst>
              <a:ext uri="{FF2B5EF4-FFF2-40B4-BE49-F238E27FC236}">
                <a16:creationId xmlns:a16="http://schemas.microsoft.com/office/drawing/2014/main" id="{B120726A-B5CC-41FC-8F1F-366C03576D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5" name="Datos vietos rezervavimo ženklas 4">
            <a:extLst>
              <a:ext uri="{FF2B5EF4-FFF2-40B4-BE49-F238E27FC236}">
                <a16:creationId xmlns:a16="http://schemas.microsoft.com/office/drawing/2014/main" id="{F420641E-8423-40DE-B79C-1AE686236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421CC-9419-4432-8F0A-8796DE04B1BE}" type="datetimeFigureOut">
              <a:rPr lang="lt-LT" smtClean="0"/>
              <a:t>2024-12-11</a:t>
            </a:fld>
            <a:endParaRPr lang="lt-LT"/>
          </a:p>
        </p:txBody>
      </p:sp>
      <p:sp>
        <p:nvSpPr>
          <p:cNvPr id="6" name="Poraštės vietos rezervavimo ženklas 5">
            <a:extLst>
              <a:ext uri="{FF2B5EF4-FFF2-40B4-BE49-F238E27FC236}">
                <a16:creationId xmlns:a16="http://schemas.microsoft.com/office/drawing/2014/main" id="{13C1A319-2E04-4DC8-B157-18121BA71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>
            <a:extLst>
              <a:ext uri="{FF2B5EF4-FFF2-40B4-BE49-F238E27FC236}">
                <a16:creationId xmlns:a16="http://schemas.microsoft.com/office/drawing/2014/main" id="{DC966D89-C0C3-477D-AF2E-28DD2B779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FFBFA-5B81-4047-AF04-04093B0B2F43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143409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338D9415-CDF8-431C-A86B-48DEBFDE5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A06768EE-5AAB-4AD7-9F8E-E25BA4539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Turinio vietos rezervavimo ženklas 3">
            <a:extLst>
              <a:ext uri="{FF2B5EF4-FFF2-40B4-BE49-F238E27FC236}">
                <a16:creationId xmlns:a16="http://schemas.microsoft.com/office/drawing/2014/main" id="{39542A45-6FEA-4570-A33C-B05FFA0148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5" name="Teksto vietos rezervavimo ženklas 4">
            <a:extLst>
              <a:ext uri="{FF2B5EF4-FFF2-40B4-BE49-F238E27FC236}">
                <a16:creationId xmlns:a16="http://schemas.microsoft.com/office/drawing/2014/main" id="{23F2CAAC-4BCF-4EE2-8E2D-4C2E171B62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6" name="Turinio vietos rezervavimo ženklas 5">
            <a:extLst>
              <a:ext uri="{FF2B5EF4-FFF2-40B4-BE49-F238E27FC236}">
                <a16:creationId xmlns:a16="http://schemas.microsoft.com/office/drawing/2014/main" id="{C702050E-0531-4AE2-96A1-3548D7BB28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7" name="Datos vietos rezervavimo ženklas 6">
            <a:extLst>
              <a:ext uri="{FF2B5EF4-FFF2-40B4-BE49-F238E27FC236}">
                <a16:creationId xmlns:a16="http://schemas.microsoft.com/office/drawing/2014/main" id="{7F487CA6-CC45-4989-9C64-CAFB32DD3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421CC-9419-4432-8F0A-8796DE04B1BE}" type="datetimeFigureOut">
              <a:rPr lang="lt-LT" smtClean="0"/>
              <a:t>2024-12-11</a:t>
            </a:fld>
            <a:endParaRPr lang="lt-LT"/>
          </a:p>
        </p:txBody>
      </p:sp>
      <p:sp>
        <p:nvSpPr>
          <p:cNvPr id="8" name="Poraštės vietos rezervavimo ženklas 7">
            <a:extLst>
              <a:ext uri="{FF2B5EF4-FFF2-40B4-BE49-F238E27FC236}">
                <a16:creationId xmlns:a16="http://schemas.microsoft.com/office/drawing/2014/main" id="{8F0D5716-482C-4CC4-81CB-87917B944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kaidrės numerio vietos rezervavimo ženklas 8">
            <a:extLst>
              <a:ext uri="{FF2B5EF4-FFF2-40B4-BE49-F238E27FC236}">
                <a16:creationId xmlns:a16="http://schemas.microsoft.com/office/drawing/2014/main" id="{1716006D-E245-4939-9AAE-AC1A08947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FFBFA-5B81-4047-AF04-04093B0B2F43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08310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B4CA87B1-6B2B-4C5D-826B-49A1DAB5E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Datos vietos rezervavimo ženklas 2">
            <a:extLst>
              <a:ext uri="{FF2B5EF4-FFF2-40B4-BE49-F238E27FC236}">
                <a16:creationId xmlns:a16="http://schemas.microsoft.com/office/drawing/2014/main" id="{95C38B44-3416-47F7-82A4-CAC724C58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421CC-9419-4432-8F0A-8796DE04B1BE}" type="datetimeFigureOut">
              <a:rPr lang="lt-LT" smtClean="0"/>
              <a:t>2024-12-11</a:t>
            </a:fld>
            <a:endParaRPr lang="lt-LT"/>
          </a:p>
        </p:txBody>
      </p:sp>
      <p:sp>
        <p:nvSpPr>
          <p:cNvPr id="4" name="Poraštės vietos rezervavimo ženklas 3">
            <a:extLst>
              <a:ext uri="{FF2B5EF4-FFF2-40B4-BE49-F238E27FC236}">
                <a16:creationId xmlns:a16="http://schemas.microsoft.com/office/drawing/2014/main" id="{34812EAF-FA02-4DD8-8672-35B00A91D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kaidrės numerio vietos rezervavimo ženklas 4">
            <a:extLst>
              <a:ext uri="{FF2B5EF4-FFF2-40B4-BE49-F238E27FC236}">
                <a16:creationId xmlns:a16="http://schemas.microsoft.com/office/drawing/2014/main" id="{FDE7078D-C274-4B7A-9383-B9D2828B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FFBFA-5B81-4047-AF04-04093B0B2F43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701513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os vietos rezervavimo ženklas 1">
            <a:extLst>
              <a:ext uri="{FF2B5EF4-FFF2-40B4-BE49-F238E27FC236}">
                <a16:creationId xmlns:a16="http://schemas.microsoft.com/office/drawing/2014/main" id="{E1DDA870-866C-43DD-8D03-ACAD2DD93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421CC-9419-4432-8F0A-8796DE04B1BE}" type="datetimeFigureOut">
              <a:rPr lang="lt-LT" smtClean="0"/>
              <a:t>2024-12-11</a:t>
            </a:fld>
            <a:endParaRPr lang="lt-LT"/>
          </a:p>
        </p:txBody>
      </p:sp>
      <p:sp>
        <p:nvSpPr>
          <p:cNvPr id="3" name="Poraštės vietos rezervavimo ženklas 2">
            <a:extLst>
              <a:ext uri="{FF2B5EF4-FFF2-40B4-BE49-F238E27FC236}">
                <a16:creationId xmlns:a16="http://schemas.microsoft.com/office/drawing/2014/main" id="{B7650082-8416-43A1-A48C-97BEEF070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kaidrės numerio vietos rezervavimo ženklas 3">
            <a:extLst>
              <a:ext uri="{FF2B5EF4-FFF2-40B4-BE49-F238E27FC236}">
                <a16:creationId xmlns:a16="http://schemas.microsoft.com/office/drawing/2014/main" id="{52268853-9232-4D8C-95C0-420D281B4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FFBFA-5B81-4047-AF04-04093B0B2F43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269680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034276F3-4F45-4F7F-9160-29103716B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redaguokite stilių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39BEB573-F8AD-46E7-B571-1085CE2A16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Teksto vietos rezervavimo ženklas 3">
            <a:extLst>
              <a:ext uri="{FF2B5EF4-FFF2-40B4-BE49-F238E27FC236}">
                <a16:creationId xmlns:a16="http://schemas.microsoft.com/office/drawing/2014/main" id="{F845A7E3-E51D-4ABD-B0BF-CC7DA37738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os vietos rezervavimo ženklas 4">
            <a:extLst>
              <a:ext uri="{FF2B5EF4-FFF2-40B4-BE49-F238E27FC236}">
                <a16:creationId xmlns:a16="http://schemas.microsoft.com/office/drawing/2014/main" id="{97EB4060-DFC9-4C8E-97B0-E91471808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421CC-9419-4432-8F0A-8796DE04B1BE}" type="datetimeFigureOut">
              <a:rPr lang="lt-LT" smtClean="0"/>
              <a:t>2024-12-11</a:t>
            </a:fld>
            <a:endParaRPr lang="lt-LT"/>
          </a:p>
        </p:txBody>
      </p:sp>
      <p:sp>
        <p:nvSpPr>
          <p:cNvPr id="6" name="Poraštės vietos rezervavimo ženklas 5">
            <a:extLst>
              <a:ext uri="{FF2B5EF4-FFF2-40B4-BE49-F238E27FC236}">
                <a16:creationId xmlns:a16="http://schemas.microsoft.com/office/drawing/2014/main" id="{C906065C-9427-49C4-A6D5-4B42DC113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>
            <a:extLst>
              <a:ext uri="{FF2B5EF4-FFF2-40B4-BE49-F238E27FC236}">
                <a16:creationId xmlns:a16="http://schemas.microsoft.com/office/drawing/2014/main" id="{58DE1BA7-6391-45F8-B307-7E9742ACE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FFBFA-5B81-4047-AF04-04093B0B2F43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157973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BF534EE0-9760-4745-9A0B-B93C75CFF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redaguokite stilių</a:t>
            </a:r>
          </a:p>
        </p:txBody>
      </p:sp>
      <p:sp>
        <p:nvSpPr>
          <p:cNvPr id="3" name="Paveikslėlio vietos rezervavimo ženklas 2">
            <a:extLst>
              <a:ext uri="{FF2B5EF4-FFF2-40B4-BE49-F238E27FC236}">
                <a16:creationId xmlns:a16="http://schemas.microsoft.com/office/drawing/2014/main" id="{2F963E9C-3368-48AF-8E9F-942FEF6D7C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t-LT"/>
          </a:p>
        </p:txBody>
      </p:sp>
      <p:sp>
        <p:nvSpPr>
          <p:cNvPr id="4" name="Teksto vietos rezervavimo ženklas 3">
            <a:extLst>
              <a:ext uri="{FF2B5EF4-FFF2-40B4-BE49-F238E27FC236}">
                <a16:creationId xmlns:a16="http://schemas.microsoft.com/office/drawing/2014/main" id="{86D8786D-1B2C-4C49-8DCB-C402ED43C7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os vietos rezervavimo ženklas 4">
            <a:extLst>
              <a:ext uri="{FF2B5EF4-FFF2-40B4-BE49-F238E27FC236}">
                <a16:creationId xmlns:a16="http://schemas.microsoft.com/office/drawing/2014/main" id="{29B30C2E-0B89-44AF-A2A9-8E6785F81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421CC-9419-4432-8F0A-8796DE04B1BE}" type="datetimeFigureOut">
              <a:rPr lang="lt-LT" smtClean="0"/>
              <a:t>2024-12-11</a:t>
            </a:fld>
            <a:endParaRPr lang="lt-LT"/>
          </a:p>
        </p:txBody>
      </p:sp>
      <p:sp>
        <p:nvSpPr>
          <p:cNvPr id="6" name="Poraštės vietos rezervavimo ženklas 5">
            <a:extLst>
              <a:ext uri="{FF2B5EF4-FFF2-40B4-BE49-F238E27FC236}">
                <a16:creationId xmlns:a16="http://schemas.microsoft.com/office/drawing/2014/main" id="{C1BF6868-D689-460D-98C9-201C7F326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>
            <a:extLst>
              <a:ext uri="{FF2B5EF4-FFF2-40B4-BE49-F238E27FC236}">
                <a16:creationId xmlns:a16="http://schemas.microsoft.com/office/drawing/2014/main" id="{E3E39B60-0187-4164-A372-28310A0EE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FFBFA-5B81-4047-AF04-04093B0B2F43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192752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o vietos rezervavimo ženklas 1">
            <a:extLst>
              <a:ext uri="{FF2B5EF4-FFF2-40B4-BE49-F238E27FC236}">
                <a16:creationId xmlns:a16="http://schemas.microsoft.com/office/drawing/2014/main" id="{03E86731-9E90-483F-9F9B-CA217101F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EF01ED15-6C7D-49B2-B77E-87BD201D96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72993B5B-AE70-4ABE-8D7E-7BC9AEB532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1421CC-9419-4432-8F0A-8796DE04B1BE}" type="datetimeFigureOut">
              <a:rPr lang="lt-LT" smtClean="0"/>
              <a:t>2024-12-11</a:t>
            </a:fld>
            <a:endParaRPr lang="lt-LT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8D9704F7-EA19-40C8-8295-D4FCB6A602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3C31E2DE-2066-4951-B7D2-DEDB35B386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AFFBFA-5B81-4047-AF04-04093B0B2F43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180219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69C59EAA-634B-43F6-BE8E-7D5725EFBB3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lt-LT" dirty="0"/>
              <a:t>Žemo užterštumo patalpų pavyzdžiai</a:t>
            </a:r>
          </a:p>
        </p:txBody>
      </p:sp>
    </p:spTree>
    <p:extLst>
      <p:ext uri="{BB962C8B-B14F-4D97-AF65-F5344CB8AC3E}">
        <p14:creationId xmlns:p14="http://schemas.microsoft.com/office/powerpoint/2010/main" val="7345437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urinio vietos rezervavimo ženklas 8">
            <a:extLst>
              <a:ext uri="{FF2B5EF4-FFF2-40B4-BE49-F238E27FC236}">
                <a16:creationId xmlns:a16="http://schemas.microsoft.com/office/drawing/2014/main" id="{683AF47B-BFF6-417E-9D28-6E8BAED41C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5665" r="-3" b="-3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13" name="Paveikslėlis 12">
            <a:extLst>
              <a:ext uri="{FF2B5EF4-FFF2-40B4-BE49-F238E27FC236}">
                <a16:creationId xmlns:a16="http://schemas.microsoft.com/office/drawing/2014/main" id="{A13511F5-4F1A-43E2-921B-0B55A48D76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530" r="1" b="22526"/>
          <a:stretch/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15" name="Paveikslėlis 14">
            <a:extLst>
              <a:ext uri="{FF2B5EF4-FFF2-40B4-BE49-F238E27FC236}">
                <a16:creationId xmlns:a16="http://schemas.microsoft.com/office/drawing/2014/main" id="{5D428B56-C9CC-4A2C-AEC5-AC82B16468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" b="2172"/>
          <a:stretch/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pic>
        <p:nvPicPr>
          <p:cNvPr id="11" name="Paveikslėlis 10">
            <a:extLst>
              <a:ext uri="{FF2B5EF4-FFF2-40B4-BE49-F238E27FC236}">
                <a16:creationId xmlns:a16="http://schemas.microsoft.com/office/drawing/2014/main" id="{810F7C9B-DC14-417F-B611-00CEBB7E32A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9300" b="2613"/>
          <a:stretch/>
        </p:blipFill>
        <p:spPr>
          <a:xfrm>
            <a:off x="1" y="4065775"/>
            <a:ext cx="5001186" cy="2792224"/>
          </a:xfrm>
          <a:prstGeom prst="rect">
            <a:avLst/>
          </a:prstGeom>
        </p:spPr>
      </p:pic>
      <p:sp>
        <p:nvSpPr>
          <p:cNvPr id="26" name="Rectangle 19">
            <a:extLst>
              <a:ext uri="{FF2B5EF4-FFF2-40B4-BE49-F238E27FC236}">
                <a16:creationId xmlns:a16="http://schemas.microsoft.com/office/drawing/2014/main" id="{25414FA1-2D4C-41DB-83DE-4F3E38C10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0296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33A4EAF2-0B1B-41E2-9402-AF9DD9A47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1400" y="1944543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lt-LT" sz="6000" dirty="0"/>
              <a:t>Vidutinio užterštumo patalpų </a:t>
            </a:r>
            <a:br>
              <a:rPr lang="lt-LT" sz="6000" dirty="0"/>
            </a:br>
            <a:r>
              <a:rPr lang="lt-LT" sz="6000" dirty="0"/>
              <a:t>pavyzdžiai</a:t>
            </a:r>
          </a:p>
        </p:txBody>
      </p:sp>
    </p:spTree>
    <p:extLst>
      <p:ext uri="{BB962C8B-B14F-4D97-AF65-F5344CB8AC3E}">
        <p14:creationId xmlns:p14="http://schemas.microsoft.com/office/powerpoint/2010/main" val="10650463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aveikslėlis 6">
            <a:extLst>
              <a:ext uri="{FF2B5EF4-FFF2-40B4-BE49-F238E27FC236}">
                <a16:creationId xmlns:a16="http://schemas.microsoft.com/office/drawing/2014/main" id="{3C1D56B8-E69E-48C8-9AF4-80FF0E7DCE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350" r="-3" b="2953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11" name="Paveikslėlis 10">
            <a:extLst>
              <a:ext uri="{FF2B5EF4-FFF2-40B4-BE49-F238E27FC236}">
                <a16:creationId xmlns:a16="http://schemas.microsoft.com/office/drawing/2014/main" id="{8E2FB448-3E8D-4BCB-A6FE-072D16EADB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071" r="1" b="15348"/>
          <a:stretch/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id="{C234E083-E125-4B5D-9F95-4881C7BFED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306" b="-1"/>
          <a:stretch/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D92373CE-DA7D-47FA-BFB4-25E2C6C36B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t="17737" b="7322"/>
          <a:stretch/>
        </p:blipFill>
        <p:spPr>
          <a:xfrm>
            <a:off x="1" y="4065775"/>
            <a:ext cx="5001186" cy="2792224"/>
          </a:xfrm>
          <a:prstGeom prst="rect">
            <a:avLst/>
          </a:prstGeom>
        </p:spPr>
      </p:pic>
      <p:sp>
        <p:nvSpPr>
          <p:cNvPr id="28" name="Rectangle 15">
            <a:extLst>
              <a:ext uri="{FF2B5EF4-FFF2-40B4-BE49-F238E27FC236}">
                <a16:creationId xmlns:a16="http://schemas.microsoft.com/office/drawing/2014/main" id="{25414FA1-2D4C-41DB-83DE-4F3E38C10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733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87C5BFD4-35B1-4CDA-947E-0129D2982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119" y="2313566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lt-LT" sz="6000" dirty="0"/>
              <a:t>Aukšto užterštumo patalpų </a:t>
            </a:r>
            <a:br>
              <a:rPr lang="lt-LT" sz="6000" dirty="0"/>
            </a:br>
            <a:r>
              <a:rPr lang="lt-LT" sz="6000" dirty="0"/>
              <a:t>pavyzdžiai</a:t>
            </a:r>
          </a:p>
        </p:txBody>
      </p:sp>
    </p:spTree>
    <p:extLst>
      <p:ext uri="{BB962C8B-B14F-4D97-AF65-F5344CB8AC3E}">
        <p14:creationId xmlns:p14="http://schemas.microsoft.com/office/powerpoint/2010/main" val="34139737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aveikslėlis 18">
            <a:extLst>
              <a:ext uri="{FF2B5EF4-FFF2-40B4-BE49-F238E27FC236}">
                <a16:creationId xmlns:a16="http://schemas.microsoft.com/office/drawing/2014/main" id="{34A6E4AF-DE03-4D0F-A636-9A28E229D2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530" r="1" b="1"/>
          <a:stretch/>
        </p:blipFill>
        <p:spPr>
          <a:xfrm>
            <a:off x="6176433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</p:spPr>
      </p:pic>
      <p:pic>
        <p:nvPicPr>
          <p:cNvPr id="13" name="Paveikslėlis 12">
            <a:extLst>
              <a:ext uri="{FF2B5EF4-FFF2-40B4-BE49-F238E27FC236}">
                <a16:creationId xmlns:a16="http://schemas.microsoft.com/office/drawing/2014/main" id="{74D69008-7014-4D57-9000-07B1A889C0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764" r="2" b="5288"/>
          <a:stretch/>
        </p:blipFill>
        <p:spPr>
          <a:xfrm>
            <a:off x="20" y="4069976"/>
            <a:ext cx="3535311" cy="2788023"/>
          </a:xfrm>
          <a:prstGeom prst="rect">
            <a:avLst/>
          </a:prstGeom>
        </p:spPr>
      </p:pic>
      <p:pic>
        <p:nvPicPr>
          <p:cNvPr id="15" name="Paveikslėlis 14">
            <a:extLst>
              <a:ext uri="{FF2B5EF4-FFF2-40B4-BE49-F238E27FC236}">
                <a16:creationId xmlns:a16="http://schemas.microsoft.com/office/drawing/2014/main" id="{1E411A2D-184C-463E-8746-4AD8B4FC99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8626" r="2" b="4985"/>
          <a:stretch/>
        </p:blipFill>
        <p:spPr>
          <a:xfrm>
            <a:off x="3696199" y="3257176"/>
            <a:ext cx="4789093" cy="3600824"/>
          </a:xfrm>
          <a:prstGeom prst="rect">
            <a:avLst/>
          </a:prstGeom>
        </p:spPr>
      </p:pic>
      <p:pic>
        <p:nvPicPr>
          <p:cNvPr id="21" name="Paveikslėlis 20">
            <a:extLst>
              <a:ext uri="{FF2B5EF4-FFF2-40B4-BE49-F238E27FC236}">
                <a16:creationId xmlns:a16="http://schemas.microsoft.com/office/drawing/2014/main" id="{3AD412AB-DE4E-434E-8EFC-8EBEBD8C564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" b="11940"/>
          <a:stretch/>
        </p:blipFill>
        <p:spPr>
          <a:xfrm>
            <a:off x="1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</p:spPr>
      </p:pic>
      <p:pic>
        <p:nvPicPr>
          <p:cNvPr id="23" name="Paveikslėlis 22">
            <a:extLst>
              <a:ext uri="{FF2B5EF4-FFF2-40B4-BE49-F238E27FC236}">
                <a16:creationId xmlns:a16="http://schemas.microsoft.com/office/drawing/2014/main" id="{51CE0F81-A5E5-4725-B5F4-FF80E730F90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" b="5839"/>
          <a:stretch/>
        </p:blipFill>
        <p:spPr>
          <a:xfrm>
            <a:off x="8646161" y="4069976"/>
            <a:ext cx="3545840" cy="278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463554"/>
      </p:ext>
    </p:extLst>
  </p:cSld>
  <p:clrMapOvr>
    <a:masterClrMapping/>
  </p:clrMapOvr>
</p:sld>
</file>

<file path=ppt/theme/theme1.xml><?xml version="1.0" encoding="utf-8"?>
<a:theme xmlns:a="http://schemas.openxmlformats.org/drawingml/2006/main" name="„Office“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14</Words>
  <Application>Microsoft Office PowerPoint</Application>
  <PresentationFormat>Plačiaekranė</PresentationFormat>
  <Paragraphs>3</Paragraphs>
  <Slides>6</Slides>
  <Notes>0</Notes>
  <HiddenSlides>0</HiddenSlides>
  <MMClips>0</MMClips>
  <ScaleCrop>false</ScaleCrop>
  <HeadingPairs>
    <vt:vector size="6" baseType="variant">
      <vt:variant>
        <vt:lpstr>Naudojami šriftai</vt:lpstr>
      </vt:variant>
      <vt:variant>
        <vt:i4>3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„Office“ tema</vt:lpstr>
      <vt:lpstr>Žemo užterštumo patalpų pavyzdžiai</vt:lpstr>
      <vt:lpstr>„PowerPoint“ pateiktis</vt:lpstr>
      <vt:lpstr>Vidutinio užterštumo patalpų  pavyzdžiai</vt:lpstr>
      <vt:lpstr>„PowerPoint“ pateiktis</vt:lpstr>
      <vt:lpstr>Aukšto užterštumo patalpų  pavyzdžiai</vt:lpstr>
      <vt:lpstr>„PowerPoint“ pateiktis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Žemo užterštumo patalpų pavyzdžiai</dc:title>
  <dc:creator>ALEKNIENĖ, Lina | Turto bankas</dc:creator>
  <cp:lastModifiedBy>STANKEVIČIENĖ, Sigita | Turto bankas</cp:lastModifiedBy>
  <cp:revision>2</cp:revision>
  <dcterms:created xsi:type="dcterms:W3CDTF">2022-05-02T18:34:08Z</dcterms:created>
  <dcterms:modified xsi:type="dcterms:W3CDTF">2024-12-11T13:00:50Z</dcterms:modified>
</cp:coreProperties>
</file>