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58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2" autoAdjust="0"/>
    <p:restoredTop sz="94660"/>
  </p:normalViewPr>
  <p:slideViewPr>
    <p:cSldViewPr snapToGrid="0">
      <p:cViewPr varScale="1">
        <p:scale>
          <a:sx n="155" d="100"/>
          <a:sy n="155" d="100"/>
        </p:scale>
        <p:origin x="162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Pavadinimo skaidr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1C4BE49C-E25F-C629-9FF2-C8CBCB3F5F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Antrinis pavadinimas 2">
            <a:extLst>
              <a:ext uri="{FF2B5EF4-FFF2-40B4-BE49-F238E27FC236}">
                <a16:creationId xmlns:a16="http://schemas.microsoft.com/office/drawing/2014/main" id="{7BCA0731-6117-B087-2881-0D45A26636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lt-LT"/>
              <a:t>Spustelėkite norėdami redaguoti šablono paantraštės stilių</a:t>
            </a:r>
            <a:endParaRPr lang="en-US"/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A97AD3B6-EC33-107F-BA02-318FB14D4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FE301-CAEA-4CC5-8F0D-E2AD3A64F34C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602C98BB-FE3E-A242-8ED9-88B94EEC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A0F141D3-01A0-8552-F990-566C8D800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6E34-D445-4DA3-A7CC-EB87C08262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771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Pavadinimas ir vertikalus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DAA5D803-1AC5-ED0E-4C0F-00A5F20218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Vertikalaus teksto vietos rezervavimo ženklas 2">
            <a:extLst>
              <a:ext uri="{FF2B5EF4-FFF2-40B4-BE49-F238E27FC236}">
                <a16:creationId xmlns:a16="http://schemas.microsoft.com/office/drawing/2014/main" id="{67798498-2C99-F419-6A92-1DE13FDE4A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3E9DD82C-3E73-C7C7-9BDE-D92D81D48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FE301-CAEA-4CC5-8F0D-E2AD3A64F34C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C4C9DFFE-90E4-6621-00AD-A4E8CC05F6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571584CA-8A6D-2C08-A134-4BAC106099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6E34-D445-4DA3-A7CC-EB87C08262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105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us pavadinimas ir teks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us pavadinimas 1">
            <a:extLst>
              <a:ext uri="{FF2B5EF4-FFF2-40B4-BE49-F238E27FC236}">
                <a16:creationId xmlns:a16="http://schemas.microsoft.com/office/drawing/2014/main" id="{C3AA6E9D-1C7D-1DA1-170C-2057EE6064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Vertikalaus teksto vietos rezervavimo ženklas 2">
            <a:extLst>
              <a:ext uri="{FF2B5EF4-FFF2-40B4-BE49-F238E27FC236}">
                <a16:creationId xmlns:a16="http://schemas.microsoft.com/office/drawing/2014/main" id="{446242B3-E6EF-8162-D07C-3194138735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1D57A47F-B33F-9F8E-572A-E37FBD494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FE301-CAEA-4CC5-8F0D-E2AD3A64F34C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6BA3BF67-6A64-5C86-DE00-E6182A1B1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7B3A86CF-2660-5902-3E8E-98310490E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6E34-D445-4DA3-A7CC-EB87C08262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865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avadinimas ir turiny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25DDCE76-25C2-B48E-8A34-CDAC0274CD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id="{03E62E2D-C5CA-4D4B-AC22-11CBFB93D5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33ADF578-BB08-37CA-7D92-D4A4E0A852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FE301-CAEA-4CC5-8F0D-E2AD3A64F34C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60D6AAAB-9392-DC78-CF85-A29759DC6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D5385D30-FA8D-4B8A-E046-D25BB9382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6E34-D445-4DA3-A7CC-EB87C08262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621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kcijos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E3DCCE84-8B8B-F749-A19D-4D00632C48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Teksto vietos rezervavimo ženklas 2">
            <a:extLst>
              <a:ext uri="{FF2B5EF4-FFF2-40B4-BE49-F238E27FC236}">
                <a16:creationId xmlns:a16="http://schemas.microsoft.com/office/drawing/2014/main" id="{6E8DAD20-00D1-9B19-CD7F-0CE7C48CA2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152B4CF0-9F49-6B48-C558-5BEED084CB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FE301-CAEA-4CC5-8F0D-E2AD3A64F34C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A477FC83-53ED-D166-94A8-4423A4CC25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A9E756BA-C046-1972-CA77-1B109D0B5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6E34-D445-4DA3-A7CC-EB87C08262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0324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 turinia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E6AAAEFD-08A7-0F5A-79C1-34E0027A2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id="{EC7D5DC6-BB8D-E7F3-29F1-628F156134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4" name="Turinio vietos rezervavimo ženklas 3">
            <a:extLst>
              <a:ext uri="{FF2B5EF4-FFF2-40B4-BE49-F238E27FC236}">
                <a16:creationId xmlns:a16="http://schemas.microsoft.com/office/drawing/2014/main" id="{A1AA7062-4791-77F6-9667-1AE18D709B3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5" name="Datos vietos rezervavimo ženklas 4">
            <a:extLst>
              <a:ext uri="{FF2B5EF4-FFF2-40B4-BE49-F238E27FC236}">
                <a16:creationId xmlns:a16="http://schemas.microsoft.com/office/drawing/2014/main" id="{311CB613-282B-D187-FA35-59AFC796ED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FE301-CAEA-4CC5-8F0D-E2AD3A64F34C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6" name="Poraštės vietos rezervavimo ženklas 5">
            <a:extLst>
              <a:ext uri="{FF2B5EF4-FFF2-40B4-BE49-F238E27FC236}">
                <a16:creationId xmlns:a16="http://schemas.microsoft.com/office/drawing/2014/main" id="{8C6CC664-94CA-BDD9-5FF7-67F26541A0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>
            <a:extLst>
              <a:ext uri="{FF2B5EF4-FFF2-40B4-BE49-F238E27FC236}">
                <a16:creationId xmlns:a16="http://schemas.microsoft.com/office/drawing/2014/main" id="{433662A4-8618-86ED-12A1-E37C5FA596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6E34-D445-4DA3-A7CC-EB87C08262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918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Lyg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90E6A3F1-6A13-543F-3FA2-286860FA27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Teksto vietos rezervavimo ženklas 2">
            <a:extLst>
              <a:ext uri="{FF2B5EF4-FFF2-40B4-BE49-F238E27FC236}">
                <a16:creationId xmlns:a16="http://schemas.microsoft.com/office/drawing/2014/main" id="{D8582D3A-618B-835B-3BA8-8D1BCAC626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4" name="Turinio vietos rezervavimo ženklas 3">
            <a:extLst>
              <a:ext uri="{FF2B5EF4-FFF2-40B4-BE49-F238E27FC236}">
                <a16:creationId xmlns:a16="http://schemas.microsoft.com/office/drawing/2014/main" id="{A5ACAFCB-8915-48B4-C6B7-7AA9D1556C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5" name="Teksto vietos rezervavimo ženklas 4">
            <a:extLst>
              <a:ext uri="{FF2B5EF4-FFF2-40B4-BE49-F238E27FC236}">
                <a16:creationId xmlns:a16="http://schemas.microsoft.com/office/drawing/2014/main" id="{604B6BE4-9012-81D5-4E31-0006564157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6" name="Turinio vietos rezervavimo ženklas 5">
            <a:extLst>
              <a:ext uri="{FF2B5EF4-FFF2-40B4-BE49-F238E27FC236}">
                <a16:creationId xmlns:a16="http://schemas.microsoft.com/office/drawing/2014/main" id="{27498E21-37DB-DDCA-0CEC-816E431D5B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7" name="Datos vietos rezervavimo ženklas 6">
            <a:extLst>
              <a:ext uri="{FF2B5EF4-FFF2-40B4-BE49-F238E27FC236}">
                <a16:creationId xmlns:a16="http://schemas.microsoft.com/office/drawing/2014/main" id="{6ADBCDA3-27F3-8F63-63BE-FE0EBC99B5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FE301-CAEA-4CC5-8F0D-E2AD3A64F34C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8" name="Poraštės vietos rezervavimo ženklas 7">
            <a:extLst>
              <a:ext uri="{FF2B5EF4-FFF2-40B4-BE49-F238E27FC236}">
                <a16:creationId xmlns:a16="http://schemas.microsoft.com/office/drawing/2014/main" id="{E9A4337A-4943-2D56-F34A-B6B4F2CB01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kaidrės numerio vietos rezervavimo ženklas 8">
            <a:extLst>
              <a:ext uri="{FF2B5EF4-FFF2-40B4-BE49-F238E27FC236}">
                <a16:creationId xmlns:a16="http://schemas.microsoft.com/office/drawing/2014/main" id="{B176E4D8-4B7F-DBEF-4282-E31CB51539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6E34-D445-4DA3-A7CC-EB87C08262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40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k pavadini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1359ABBA-4845-24A4-EAB1-109EE27EB2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Datos vietos rezervavimo ženklas 2">
            <a:extLst>
              <a:ext uri="{FF2B5EF4-FFF2-40B4-BE49-F238E27FC236}">
                <a16:creationId xmlns:a16="http://schemas.microsoft.com/office/drawing/2014/main" id="{F34457CD-06F7-5833-ED14-A2E2EA9754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FE301-CAEA-4CC5-8F0D-E2AD3A64F34C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4" name="Poraštės vietos rezervavimo ženklas 3">
            <a:extLst>
              <a:ext uri="{FF2B5EF4-FFF2-40B4-BE49-F238E27FC236}">
                <a16:creationId xmlns:a16="http://schemas.microsoft.com/office/drawing/2014/main" id="{0944348E-82B4-386C-F921-14CF1DC8E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kaidrės numerio vietos rezervavimo ženklas 4">
            <a:extLst>
              <a:ext uri="{FF2B5EF4-FFF2-40B4-BE49-F238E27FC236}">
                <a16:creationId xmlns:a16="http://schemas.microsoft.com/office/drawing/2014/main" id="{2046A150-2D95-2CD0-1591-070658F57E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6E34-D445-4DA3-A7CC-EB87C08262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877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ušč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os vietos rezervavimo ženklas 1">
            <a:extLst>
              <a:ext uri="{FF2B5EF4-FFF2-40B4-BE49-F238E27FC236}">
                <a16:creationId xmlns:a16="http://schemas.microsoft.com/office/drawing/2014/main" id="{4DA0E4F0-0FDD-AC57-0390-342870883D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FE301-CAEA-4CC5-8F0D-E2AD3A64F34C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3" name="Poraštės vietos rezervavimo ženklas 2">
            <a:extLst>
              <a:ext uri="{FF2B5EF4-FFF2-40B4-BE49-F238E27FC236}">
                <a16:creationId xmlns:a16="http://schemas.microsoft.com/office/drawing/2014/main" id="{1C5E5861-D450-86BE-D2C3-50E561A451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kaidrės numerio vietos rezervavimo ženklas 3">
            <a:extLst>
              <a:ext uri="{FF2B5EF4-FFF2-40B4-BE49-F238E27FC236}">
                <a16:creationId xmlns:a16="http://schemas.microsoft.com/office/drawing/2014/main" id="{86BC3776-1D47-FDFB-6029-A905472F8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6E34-D445-4DA3-A7CC-EB87C08262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5439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uriny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137FF2A9-8FFD-6E46-C47E-9EFE7D61D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Turinio vietos rezervavimo ženklas 2">
            <a:extLst>
              <a:ext uri="{FF2B5EF4-FFF2-40B4-BE49-F238E27FC236}">
                <a16:creationId xmlns:a16="http://schemas.microsoft.com/office/drawing/2014/main" id="{CA6BBB80-331E-451F-9887-B42FF0E19E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4" name="Teksto vietos rezervavimo ženklas 3">
            <a:extLst>
              <a:ext uri="{FF2B5EF4-FFF2-40B4-BE49-F238E27FC236}">
                <a16:creationId xmlns:a16="http://schemas.microsoft.com/office/drawing/2014/main" id="{17C48018-1D63-F370-3565-E9B7397B66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5" name="Datos vietos rezervavimo ženklas 4">
            <a:extLst>
              <a:ext uri="{FF2B5EF4-FFF2-40B4-BE49-F238E27FC236}">
                <a16:creationId xmlns:a16="http://schemas.microsoft.com/office/drawing/2014/main" id="{BF54F338-593E-7C18-1531-EC592109AE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FE301-CAEA-4CC5-8F0D-E2AD3A64F34C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6" name="Poraštės vietos rezervavimo ženklas 5">
            <a:extLst>
              <a:ext uri="{FF2B5EF4-FFF2-40B4-BE49-F238E27FC236}">
                <a16:creationId xmlns:a16="http://schemas.microsoft.com/office/drawing/2014/main" id="{2D9DDCE8-2E2B-A6CF-B18A-F68051BCB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>
            <a:extLst>
              <a:ext uri="{FF2B5EF4-FFF2-40B4-BE49-F238E27FC236}">
                <a16:creationId xmlns:a16="http://schemas.microsoft.com/office/drawing/2014/main" id="{A9C966FF-FFDC-41B3-E944-26E0D77D1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6E34-D445-4DA3-A7CC-EB87C08262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04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aveikslėlis ir antrašt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>
            <a:extLst>
              <a:ext uri="{FF2B5EF4-FFF2-40B4-BE49-F238E27FC236}">
                <a16:creationId xmlns:a16="http://schemas.microsoft.com/office/drawing/2014/main" id="{D940D54F-CABF-8676-B947-ABFB7CA1FB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Paveikslėlio vietos rezervavimo ženklas 2">
            <a:extLst>
              <a:ext uri="{FF2B5EF4-FFF2-40B4-BE49-F238E27FC236}">
                <a16:creationId xmlns:a16="http://schemas.microsoft.com/office/drawing/2014/main" id="{942CEEDE-B16D-99BB-2C9D-EF14B4442D1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ksto vietos rezervavimo ženklas 3">
            <a:extLst>
              <a:ext uri="{FF2B5EF4-FFF2-40B4-BE49-F238E27FC236}">
                <a16:creationId xmlns:a16="http://schemas.microsoft.com/office/drawing/2014/main" id="{0C53F5AD-1B7C-7370-8CE5-DA6A6A17CA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lt-LT"/>
              <a:t>Spustelėkite, kad galėtumėte redaguoti šablono teksto stilius</a:t>
            </a:r>
          </a:p>
        </p:txBody>
      </p:sp>
      <p:sp>
        <p:nvSpPr>
          <p:cNvPr id="5" name="Datos vietos rezervavimo ženklas 4">
            <a:extLst>
              <a:ext uri="{FF2B5EF4-FFF2-40B4-BE49-F238E27FC236}">
                <a16:creationId xmlns:a16="http://schemas.microsoft.com/office/drawing/2014/main" id="{C00DA6D4-A3C2-F45F-A305-24E8BEA357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FE301-CAEA-4CC5-8F0D-E2AD3A64F34C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6" name="Poraštės vietos rezervavimo ženklas 5">
            <a:extLst>
              <a:ext uri="{FF2B5EF4-FFF2-40B4-BE49-F238E27FC236}">
                <a16:creationId xmlns:a16="http://schemas.microsoft.com/office/drawing/2014/main" id="{47BDAF2C-781E-21E2-2031-28EF2D42A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kaidrės numerio vietos rezervavimo ženklas 6">
            <a:extLst>
              <a:ext uri="{FF2B5EF4-FFF2-40B4-BE49-F238E27FC236}">
                <a16:creationId xmlns:a16="http://schemas.microsoft.com/office/drawing/2014/main" id="{FAC30E5D-4B87-5181-A12C-A81D6FDB7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A66E34-D445-4DA3-A7CC-EB87C08262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983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o vietos rezervavimo ženklas 1">
            <a:extLst>
              <a:ext uri="{FF2B5EF4-FFF2-40B4-BE49-F238E27FC236}">
                <a16:creationId xmlns:a16="http://schemas.microsoft.com/office/drawing/2014/main" id="{7365F366-50F4-7FBE-D7E6-E535444049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lt-LT"/>
              <a:t>Spustelėję redaguokite stilių</a:t>
            </a:r>
            <a:endParaRPr lang="en-US"/>
          </a:p>
        </p:txBody>
      </p:sp>
      <p:sp>
        <p:nvSpPr>
          <p:cNvPr id="3" name="Teksto vietos rezervavimo ženklas 2">
            <a:extLst>
              <a:ext uri="{FF2B5EF4-FFF2-40B4-BE49-F238E27FC236}">
                <a16:creationId xmlns:a16="http://schemas.microsoft.com/office/drawing/2014/main" id="{64AAA843-8099-6E99-6054-0A17221A3F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lt-LT"/>
              <a:t>Spustelėkite, kad galėtumėte redaguoti šablono teksto stilius</a:t>
            </a:r>
          </a:p>
          <a:p>
            <a:pPr lvl="1"/>
            <a:r>
              <a:rPr lang="lt-LT"/>
              <a:t>Antras lygis</a:t>
            </a:r>
          </a:p>
          <a:p>
            <a:pPr lvl="2"/>
            <a:r>
              <a:rPr lang="lt-LT"/>
              <a:t>Trečias lygis</a:t>
            </a:r>
          </a:p>
          <a:p>
            <a:pPr lvl="3"/>
            <a:r>
              <a:rPr lang="lt-LT"/>
              <a:t>Ketvirtas lygis</a:t>
            </a:r>
          </a:p>
          <a:p>
            <a:pPr lvl="4"/>
            <a:r>
              <a:rPr lang="lt-LT"/>
              <a:t>Penktas lygis</a:t>
            </a:r>
            <a:endParaRPr lang="en-US"/>
          </a:p>
        </p:txBody>
      </p:sp>
      <p:sp>
        <p:nvSpPr>
          <p:cNvPr id="4" name="Datos vietos rezervavimo ženklas 3">
            <a:extLst>
              <a:ext uri="{FF2B5EF4-FFF2-40B4-BE49-F238E27FC236}">
                <a16:creationId xmlns:a16="http://schemas.microsoft.com/office/drawing/2014/main" id="{422DF05E-ED9D-0C1F-F4F0-B393DB9A234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3FE301-CAEA-4CC5-8F0D-E2AD3A64F34C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Poraštės vietos rezervavimo ženklas 4">
            <a:extLst>
              <a:ext uri="{FF2B5EF4-FFF2-40B4-BE49-F238E27FC236}">
                <a16:creationId xmlns:a16="http://schemas.microsoft.com/office/drawing/2014/main" id="{1B4DA7D6-0DEC-F055-4569-D8984E6E9F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kaidrės numerio vietos rezervavimo ženklas 5">
            <a:extLst>
              <a:ext uri="{FF2B5EF4-FFF2-40B4-BE49-F238E27FC236}">
                <a16:creationId xmlns:a16="http://schemas.microsoft.com/office/drawing/2014/main" id="{67FDC0A9-2FD9-410E-D668-58F95BD0CC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A66E34-D445-4DA3-A7CC-EB87C08262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2419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aveikslėlis 6">
            <a:extLst>
              <a:ext uri="{FF2B5EF4-FFF2-40B4-BE49-F238E27FC236}">
                <a16:creationId xmlns:a16="http://schemas.microsoft.com/office/drawing/2014/main" id="{36E9DA13-B819-FC03-2A65-46C6D60D414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60" b="7278"/>
          <a:stretch/>
        </p:blipFill>
        <p:spPr>
          <a:xfrm>
            <a:off x="67985" y="-2760"/>
            <a:ext cx="6852932" cy="673976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2522FA3-2163-5BAD-4B1F-A6BF4E8A1095}"/>
              </a:ext>
            </a:extLst>
          </p:cNvPr>
          <p:cNvSpPr txBox="1"/>
          <p:nvPr/>
        </p:nvSpPr>
        <p:spPr>
          <a:xfrm>
            <a:off x="7743039" y="738231"/>
            <a:ext cx="44489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dirty="0" err="1"/>
              <a:t>Beižionys</a:t>
            </a:r>
            <a:r>
              <a:rPr lang="lt-LT" dirty="0"/>
              <a:t> NVĮ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52521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veikslėlis 2">
            <a:extLst>
              <a:ext uri="{FF2B5EF4-FFF2-40B4-BE49-F238E27FC236}">
                <a16:creationId xmlns:a16="http://schemas.microsoft.com/office/drawing/2014/main" id="{38B5165B-8FA5-8ED0-2B34-F9C56EAD05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1" r="14648" b="8826"/>
          <a:stretch/>
        </p:blipFill>
        <p:spPr>
          <a:xfrm rot="16200000">
            <a:off x="1481071" y="-795272"/>
            <a:ext cx="5486402" cy="8448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7979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aveikslėlis 2">
            <a:extLst>
              <a:ext uri="{FF2B5EF4-FFF2-40B4-BE49-F238E27FC236}">
                <a16:creationId xmlns:a16="http://schemas.microsoft.com/office/drawing/2014/main" id="{669A8927-5E59-529A-6870-2D069E855F1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5" t="20184" r="-31" b="17064"/>
          <a:stretch/>
        </p:blipFill>
        <p:spPr>
          <a:xfrm>
            <a:off x="67111" y="894475"/>
            <a:ext cx="10513579" cy="506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0837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aveikslėlis 4">
            <a:extLst>
              <a:ext uri="{FF2B5EF4-FFF2-40B4-BE49-F238E27FC236}">
                <a16:creationId xmlns:a16="http://schemas.microsoft.com/office/drawing/2014/main" id="{B4320CA2-691D-B093-74A6-74BDF19255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40" r="2810" b="23303"/>
          <a:stretch/>
        </p:blipFill>
        <p:spPr>
          <a:xfrm>
            <a:off x="0" y="43282"/>
            <a:ext cx="6971251" cy="6527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661105"/>
      </p:ext>
    </p:extLst>
  </p:cSld>
  <p:clrMapOvr>
    <a:masterClrMapping/>
  </p:clrMapOvr>
</p:sld>
</file>

<file path=ppt/theme/theme1.xml><?xml version="1.0" encoding="utf-8"?>
<a:theme xmlns:a="http://schemas.openxmlformats.org/drawingml/2006/main" name="„Office“ 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3e6e84e-4e7f-4e92-8575-fbb0b513903c" xsi:nil="true"/>
    <lcf76f155ced4ddcb4097134ff3c332f xmlns="0b72dfcb-89c1-41b5-b395-de207d3a1139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as" ma:contentTypeID="0x010100F68DDEAF41E1F246AA4564C59887E425" ma:contentTypeVersion="13" ma:contentTypeDescription="Kurkite naują dokumentą." ma:contentTypeScope="" ma:versionID="a9279e1ea013727641199004aa596eaf">
  <xsd:schema xmlns:xsd="http://www.w3.org/2001/XMLSchema" xmlns:xs="http://www.w3.org/2001/XMLSchema" xmlns:p="http://schemas.microsoft.com/office/2006/metadata/properties" xmlns:ns2="0b72dfcb-89c1-41b5-b395-de207d3a1139" xmlns:ns3="73e6e84e-4e7f-4e92-8575-fbb0b513903c" targetNamespace="http://schemas.microsoft.com/office/2006/metadata/properties" ma:root="true" ma:fieldsID="abb745c869c74cf5baa9139d0f11fa0a" ns2:_="" ns3:_="">
    <xsd:import namespace="0b72dfcb-89c1-41b5-b395-de207d3a1139"/>
    <xsd:import namespace="73e6e84e-4e7f-4e92-8575-fbb0b513903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72dfcb-89c1-41b5-b395-de207d3a113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6" nillable="true" ma:displayName="Location" ma:indexed="true" ma:internalName="MediaServiceLocation" ma:readOnly="true">
      <xsd:simpleType>
        <xsd:restriction base="dms:Text"/>
      </xsd:simpleType>
    </xsd:element>
    <xsd:element name="lcf76f155ced4ddcb4097134ff3c332f" ma:index="18" nillable="true" ma:taxonomy="true" ma:internalName="lcf76f155ced4ddcb4097134ff3c332f" ma:taxonomyFieldName="MediaServiceImageTags" ma:displayName="Vaizdų žymės" ma:readOnly="false" ma:fieldId="{5cf76f15-5ced-4ddc-b409-7134ff3c332f}" ma:taxonomyMulti="true" ma:sspId="a53d2ec2-90a9-4a92-adc7-6de89a7505f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e6e84e-4e7f-4e92-8575-fbb0b513903c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363f2482-0cee-4da8-b289-d04f5031c988}" ma:internalName="TaxCatchAll" ma:showField="CatchAllData" ma:web="73e6e84e-4e7f-4e92-8575-fbb0b513903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urinio tipas"/>
        <xsd:element ref="dc:title" minOccurs="0" maxOccurs="1" ma:index="4" ma:displayName="Antraštė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E6FAE32-5F0E-45CF-B1BD-693BC2B81BC3}">
  <ds:schemaRefs>
    <ds:schemaRef ds:uri="http://schemas.microsoft.com/office/2006/metadata/properties"/>
    <ds:schemaRef ds:uri="http://schemas.microsoft.com/office/infopath/2007/PartnerControls"/>
    <ds:schemaRef ds:uri="0ee5605c-885f-477b-96cb-44073e39b95e"/>
    <ds:schemaRef ds:uri="469c75a1-dbf3-4c68-94fd-e4f51912a667"/>
  </ds:schemaRefs>
</ds:datastoreItem>
</file>

<file path=customXml/itemProps2.xml><?xml version="1.0" encoding="utf-8"?>
<ds:datastoreItem xmlns:ds="http://schemas.openxmlformats.org/officeDocument/2006/customXml" ds:itemID="{B1A84618-E0D9-47D8-8A78-CC4A9879118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55567D7-5B16-4E77-ACB2-BA8BDA72EDA9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Microsoft Office PowerPoint</Application>
  <PresentationFormat>Plačiaekranė</PresentationFormat>
  <Paragraphs>1</Paragraphs>
  <Slides>4</Slides>
  <Notes>0</Notes>
  <HiddenSlides>0</HiddenSlides>
  <MMClips>0</MMClips>
  <ScaleCrop>false</ScaleCrop>
  <HeadingPairs>
    <vt:vector size="6" baseType="variant">
      <vt:variant>
        <vt:lpstr>Naudojami šriftai</vt:lpstr>
      </vt:variant>
      <vt:variant>
        <vt:i4>3</vt:i4>
      </vt:variant>
      <vt:variant>
        <vt:lpstr>Tema</vt:lpstr>
      </vt:variant>
      <vt:variant>
        <vt:i4>1</vt:i4>
      </vt:variant>
      <vt:variant>
        <vt:lpstr>Skaidrių pavadinimai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„Office“ tema</vt:lpstr>
      <vt:lpstr>„PowerPoint“ pateiktis</vt:lpstr>
      <vt:lpstr>„PowerPoint“ pateiktis</vt:lpstr>
      <vt:lpstr>„PowerPoint“ pateiktis</vt:lpstr>
      <vt:lpstr>„PowerPoint“ pateiktis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Kestutis</dc:creator>
  <cp:lastModifiedBy>Giedrė Pakėnienė</cp:lastModifiedBy>
  <cp:revision>2</cp:revision>
  <dcterms:created xsi:type="dcterms:W3CDTF">2022-06-01T11:49:22Z</dcterms:created>
  <dcterms:modified xsi:type="dcterms:W3CDTF">2026-06-03T10:52:03Z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0x010100F68DDEAF41E1F246AA4564C59887E425</vt:lpwstr>
  </property>
  <property fmtid="{D5CDD505-2E9C-101B-9397-08002B2CF9AE}" pid="3" name="Order">
    <vt:r8>725400</vt:r8>
  </property>
  <property fmtid="{D5CDD505-2E9C-101B-9397-08002B2CF9AE}" pid="4" name="TriggerFlowInfo">
    <vt:lpwstr/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  <property fmtid="{D5CDD505-2E9C-101B-9397-08002B2CF9AE}" pid="8" name="_ExtendedDescription">
    <vt:lpwstr/>
  </property>
</Properties>
</file>