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sldIdLst>
    <p:sldId id="264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ytis Švetkauskas" initials="RŠ" lastIdx="2" clrIdx="0">
    <p:extLst>
      <p:ext uri="{19B8F6BF-5375-455C-9EA6-DF929625EA0E}">
        <p15:presenceInfo xmlns:p15="http://schemas.microsoft.com/office/powerpoint/2012/main" userId="S-1-5-21-1644491937-1202660629-1060284298-783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488C-44E9-427A-AEF0-9ECBC8AF3A56}" type="datetimeFigureOut">
              <a:rPr lang="lt-LT" smtClean="0"/>
              <a:t>2026-02-27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F9AB7-A973-4C2C-B5B3-3D8BC9232FD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009553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Stalai</a:t>
            </a:r>
            <a:r>
              <a:rPr lang="en-US" dirty="0"/>
              <a:t> </a:t>
            </a:r>
            <a:r>
              <a:rPr lang="en-US" dirty="0" err="1"/>
              <a:t>turi</a:t>
            </a:r>
            <a:r>
              <a:rPr lang="en-US" dirty="0"/>
              <a:t> b</a:t>
            </a:r>
            <a:r>
              <a:rPr lang="lt-LT" dirty="0"/>
              <a:t>ū</a:t>
            </a:r>
            <a:r>
              <a:rPr lang="en-US" dirty="0" err="1"/>
              <a:t>ti</a:t>
            </a:r>
            <a:r>
              <a:rPr lang="en-US" dirty="0"/>
              <a:t> ne </a:t>
            </a:r>
            <a:r>
              <a:rPr lang="en-US" dirty="0" err="1"/>
              <a:t>didesni</a:t>
            </a:r>
            <a:r>
              <a:rPr lang="en-US" dirty="0"/>
              <a:t> </a:t>
            </a:r>
            <a:r>
              <a:rPr lang="en-US" dirty="0" err="1"/>
              <a:t>nei</a:t>
            </a:r>
            <a:r>
              <a:rPr lang="en-US" dirty="0"/>
              <a:t> 150 x 80</a:t>
            </a:r>
            <a:r>
              <a:rPr lang="lt-LT" dirty="0"/>
              <a:t> cm.  - 2vnt.</a:t>
            </a:r>
          </a:p>
          <a:p>
            <a:r>
              <a:rPr lang="lt-LT" dirty="0"/>
              <a:t>Kėdės – 2vnt. </a:t>
            </a:r>
          </a:p>
          <a:p>
            <a:r>
              <a:rPr lang="lt-LT" dirty="0"/>
              <a:t>Tinklo rozetės 3vnt. </a:t>
            </a:r>
          </a:p>
          <a:p>
            <a:r>
              <a:rPr lang="lt-LT" dirty="0"/>
              <a:t>Šildytuvas / kondicionierius 1vnt.</a:t>
            </a:r>
          </a:p>
          <a:p>
            <a:r>
              <a:rPr lang="lt-LT" dirty="0"/>
              <a:t>Radiatorius – 1 vnt. </a:t>
            </a:r>
          </a:p>
          <a:p>
            <a:r>
              <a:rPr lang="lt-LT" dirty="0"/>
              <a:t>Rozetės – 3vnt.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t-LT" dirty="0"/>
              <a:t>Stelažas – 1vnt. Pasidėti kario </a:t>
            </a:r>
            <a:r>
              <a:rPr lang="lt-LT" dirty="0" err="1"/>
              <a:t>ekipuotei</a:t>
            </a:r>
            <a:r>
              <a:rPr lang="lt-LT" dirty="0"/>
              <a:t>, </a:t>
            </a:r>
            <a:r>
              <a:rPr lang="lt-LT" dirty="0" err="1"/>
              <a:t>daiktakrepšiui</a:t>
            </a:r>
            <a:r>
              <a:rPr lang="lt-LT" dirty="0"/>
              <a:t>. 196x120x40 cm.</a:t>
            </a:r>
          </a:p>
          <a:p>
            <a:r>
              <a:rPr lang="lt-LT" dirty="0"/>
              <a:t>Kario spintelės – 2 vnt.</a:t>
            </a:r>
          </a:p>
          <a:p>
            <a:endParaRPr lang="lt-LT" dirty="0"/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F9AB7-A973-4C2C-B5B3-3D8BC9232FD3}" type="slidenum">
              <a:rPr lang="lt-LT" smtClean="0"/>
              <a:t>1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422254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Stalai</a:t>
            </a:r>
            <a:r>
              <a:rPr lang="en-US" dirty="0"/>
              <a:t> </a:t>
            </a:r>
            <a:r>
              <a:rPr lang="en-US" dirty="0" err="1"/>
              <a:t>turi</a:t>
            </a:r>
            <a:r>
              <a:rPr lang="en-US" dirty="0"/>
              <a:t> b</a:t>
            </a:r>
            <a:r>
              <a:rPr lang="lt-LT" dirty="0"/>
              <a:t>ū</a:t>
            </a:r>
            <a:r>
              <a:rPr lang="en-US" dirty="0" err="1"/>
              <a:t>ti</a:t>
            </a:r>
            <a:r>
              <a:rPr lang="en-US" dirty="0"/>
              <a:t> ne </a:t>
            </a:r>
            <a:r>
              <a:rPr lang="en-US" dirty="0" err="1"/>
              <a:t>didesni</a:t>
            </a:r>
            <a:r>
              <a:rPr lang="en-US" dirty="0"/>
              <a:t> </a:t>
            </a:r>
            <a:r>
              <a:rPr lang="en-US" dirty="0" err="1"/>
              <a:t>nei</a:t>
            </a:r>
            <a:r>
              <a:rPr lang="en-US" dirty="0"/>
              <a:t> 150 x 80</a:t>
            </a:r>
            <a:r>
              <a:rPr lang="lt-LT" dirty="0"/>
              <a:t> cm.  - 2vnt.</a:t>
            </a:r>
          </a:p>
          <a:p>
            <a:r>
              <a:rPr lang="lt-LT" dirty="0"/>
              <a:t>Kėdės – 4vnt. </a:t>
            </a:r>
          </a:p>
          <a:p>
            <a:r>
              <a:rPr lang="lt-LT" dirty="0"/>
              <a:t>Tinklo rozetės 3vnt. </a:t>
            </a:r>
          </a:p>
          <a:p>
            <a:r>
              <a:rPr lang="lt-LT" dirty="0"/>
              <a:t>Šildytuvas / kondicionierius 1vnt.</a:t>
            </a:r>
          </a:p>
          <a:p>
            <a:r>
              <a:rPr lang="lt-LT" dirty="0"/>
              <a:t>Radiatorius – 1 vnt. </a:t>
            </a:r>
          </a:p>
          <a:p>
            <a:r>
              <a:rPr lang="lt-LT" dirty="0"/>
              <a:t>Rozetės – 3vnt.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t-LT" dirty="0"/>
              <a:t>Stelažas – 1vnt. Pasidėti kario </a:t>
            </a:r>
            <a:r>
              <a:rPr lang="lt-LT" dirty="0" err="1"/>
              <a:t>ekipuotei</a:t>
            </a:r>
            <a:r>
              <a:rPr lang="lt-LT" dirty="0"/>
              <a:t>, </a:t>
            </a:r>
            <a:r>
              <a:rPr lang="lt-LT" dirty="0" err="1"/>
              <a:t>daiktakrepšiui</a:t>
            </a:r>
            <a:r>
              <a:rPr lang="lt-LT" dirty="0"/>
              <a:t>. 196x120x40 cm.</a:t>
            </a:r>
          </a:p>
          <a:p>
            <a:r>
              <a:rPr lang="lt-LT" dirty="0"/>
              <a:t>Kario spintelės – 4 vnt.</a:t>
            </a:r>
          </a:p>
          <a:p>
            <a:endParaRPr lang="lt-LT" dirty="0"/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1F9AB7-A973-4C2C-B5B3-3D8BC9232FD3}" type="slidenum">
              <a:rPr lang="lt-LT" smtClean="0"/>
              <a:t>2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530627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325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41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69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26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24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62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0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963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980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452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21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7BB54-2DE2-4842-83CE-2342DCBA931E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CC97E-C520-49F9-B0F1-B432FBFF0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C15E3-8FEB-357A-052A-F3F3A767B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1998"/>
            <a:ext cx="10515600" cy="985752"/>
          </a:xfrm>
        </p:spPr>
        <p:txBody>
          <a:bodyPr>
            <a:normAutofit/>
          </a:bodyPr>
          <a:lstStyle/>
          <a:p>
            <a:pPr algn="ctr"/>
            <a:r>
              <a:rPr lang="lt-LT" sz="3600" b="1" dirty="0"/>
              <a:t>2-jų darbo vietų konteineris  </a:t>
            </a:r>
            <a:endParaRPr lang="lt-LT" b="1" dirty="0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7E534942-66D8-9DC9-35CE-0C55039ACA70}"/>
              </a:ext>
            </a:extLst>
          </p:cNvPr>
          <p:cNvSpPr/>
          <p:nvPr/>
        </p:nvSpPr>
        <p:spPr>
          <a:xfrm>
            <a:off x="595746" y="993172"/>
            <a:ext cx="11129818" cy="51906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/>
              <a:t>Takas</a:t>
            </a:r>
          </a:p>
        </p:txBody>
      </p:sp>
      <p:grpSp>
        <p:nvGrpSpPr>
          <p:cNvPr id="288" name="Group 287">
            <a:extLst>
              <a:ext uri="{FF2B5EF4-FFF2-40B4-BE49-F238E27FC236}">
                <a16:creationId xmlns:a16="http://schemas.microsoft.com/office/drawing/2014/main" id="{DFC2B468-B29B-C579-9B95-9EE455FD7D2F}"/>
              </a:ext>
            </a:extLst>
          </p:cNvPr>
          <p:cNvGrpSpPr/>
          <p:nvPr/>
        </p:nvGrpSpPr>
        <p:grpSpPr>
          <a:xfrm>
            <a:off x="325128" y="4183872"/>
            <a:ext cx="2106832" cy="2862322"/>
            <a:chOff x="325128" y="4183872"/>
            <a:chExt cx="2106832" cy="2862322"/>
          </a:xfrm>
        </p:grpSpPr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810AC970-2B5F-15AE-113C-3FAE4409BBB7}"/>
                </a:ext>
              </a:extLst>
            </p:cNvPr>
            <p:cNvSpPr txBox="1"/>
            <p:nvPr/>
          </p:nvSpPr>
          <p:spPr>
            <a:xfrm>
              <a:off x="325128" y="4183872"/>
              <a:ext cx="2106832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sz="1200" dirty="0"/>
                <a:t>Legenda:</a:t>
              </a:r>
            </a:p>
            <a:p>
              <a:r>
                <a:rPr lang="lt-LT" sz="1200" dirty="0"/>
                <a:t>Stalas – </a:t>
              </a:r>
            </a:p>
            <a:p>
              <a:r>
                <a:rPr lang="lt-LT" sz="1200" dirty="0"/>
                <a:t>Biuro kėdės – </a:t>
              </a:r>
            </a:p>
            <a:p>
              <a:r>
                <a:rPr lang="lt-LT" sz="1200" dirty="0"/>
                <a:t>Projektorius –</a:t>
              </a:r>
            </a:p>
            <a:p>
              <a:r>
                <a:rPr lang="lt-LT" sz="1200" dirty="0"/>
                <a:t>Ekranas – </a:t>
              </a:r>
            </a:p>
            <a:p>
              <a:r>
                <a:rPr lang="lt-LT" sz="1200" dirty="0"/>
                <a:t>Kario spintelė – </a:t>
              </a:r>
            </a:p>
            <a:p>
              <a:r>
                <a:rPr lang="lt-LT" sz="1200" dirty="0"/>
                <a:t>Kario kėdė – </a:t>
              </a:r>
            </a:p>
            <a:p>
              <a:r>
                <a:rPr lang="lt-LT" sz="1200" dirty="0"/>
                <a:t>Rozetė  – </a:t>
              </a:r>
            </a:p>
            <a:p>
              <a:r>
                <a:rPr lang="lt-LT" sz="1200" dirty="0"/>
                <a:t>Radiatoriai – </a:t>
              </a:r>
            </a:p>
            <a:p>
              <a:r>
                <a:rPr lang="lt-LT" sz="1200" dirty="0"/>
                <a:t>Šildytuvai /kondicionieriai -</a:t>
              </a:r>
            </a:p>
            <a:p>
              <a:r>
                <a:rPr lang="en-US" sz="1200" dirty="0"/>
                <a:t>Stela</a:t>
              </a:r>
              <a:r>
                <a:rPr lang="lt-LT" sz="1200" dirty="0" err="1"/>
                <a:t>žas</a:t>
              </a:r>
              <a:r>
                <a:rPr lang="lt-LT" sz="1200" dirty="0"/>
                <a:t> - </a:t>
              </a:r>
            </a:p>
            <a:p>
              <a:r>
                <a:rPr lang="lt-LT" sz="1200" dirty="0"/>
                <a:t>Tinklo rozetė - * RJ45</a:t>
              </a:r>
            </a:p>
            <a:p>
              <a:r>
                <a:rPr lang="lt-LT" sz="1200" dirty="0"/>
                <a:t>Langai - </a:t>
              </a:r>
            </a:p>
            <a:p>
              <a:endParaRPr lang="lt-LT" sz="1200" dirty="0"/>
            </a:p>
            <a:p>
              <a:endParaRPr lang="lt-LT" sz="1200" dirty="0"/>
            </a:p>
          </p:txBody>
        </p: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28B639A8-C697-C606-D2AD-0A13EC2642C2}"/>
                </a:ext>
              </a:extLst>
            </p:cNvPr>
            <p:cNvGrpSpPr/>
            <p:nvPr/>
          </p:nvGrpSpPr>
          <p:grpSpPr>
            <a:xfrm>
              <a:off x="1328945" y="4543264"/>
              <a:ext cx="292161" cy="258802"/>
              <a:chOff x="1471644" y="331852"/>
              <a:chExt cx="371412" cy="258698"/>
            </a:xfrm>
          </p:grpSpPr>
          <p:sp>
            <p:nvSpPr>
              <p:cNvPr id="237" name="Rounded Rectangle 752">
                <a:extLst>
                  <a:ext uri="{FF2B5EF4-FFF2-40B4-BE49-F238E27FC236}">
                    <a16:creationId xmlns:a16="http://schemas.microsoft.com/office/drawing/2014/main" id="{36AA758F-C16A-FB06-7F3F-847A504DFF75}"/>
                  </a:ext>
                </a:extLst>
              </p:cNvPr>
              <p:cNvSpPr/>
              <p:nvPr/>
            </p:nvSpPr>
            <p:spPr>
              <a:xfrm>
                <a:off x="1533525" y="400050"/>
                <a:ext cx="247650" cy="190500"/>
              </a:xfrm>
              <a:prstGeom prst="roundRect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0021F525-E44F-5BDD-435E-2F9597C8843C}"/>
                  </a:ext>
                </a:extLst>
              </p:cNvPr>
              <p:cNvSpPr/>
              <p:nvPr/>
            </p:nvSpPr>
            <p:spPr>
              <a:xfrm>
                <a:off x="1471644" y="423193"/>
                <a:ext cx="45719" cy="138112"/>
              </a:xfrm>
              <a:prstGeom prst="ellipse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149A026F-602E-FB61-5FBF-D52EA53FB7DB}"/>
                  </a:ext>
                </a:extLst>
              </p:cNvPr>
              <p:cNvSpPr/>
              <p:nvPr/>
            </p:nvSpPr>
            <p:spPr>
              <a:xfrm>
                <a:off x="1797337" y="418430"/>
                <a:ext cx="45719" cy="147637"/>
              </a:xfrm>
              <a:prstGeom prst="ellipse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8F86216D-4B71-5713-E251-9209AD06EA76}"/>
                  </a:ext>
                </a:extLst>
              </p:cNvPr>
              <p:cNvSpPr/>
              <p:nvPr/>
            </p:nvSpPr>
            <p:spPr>
              <a:xfrm>
                <a:off x="1634490" y="365090"/>
                <a:ext cx="45719" cy="10668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8D9EF98D-6FA5-E47A-AA24-CDD9D668E4BB}"/>
                  </a:ext>
                </a:extLst>
              </p:cNvPr>
              <p:cNvCxnSpPr/>
              <p:nvPr/>
            </p:nvCxnSpPr>
            <p:spPr>
              <a:xfrm>
                <a:off x="1713874" y="490728"/>
                <a:ext cx="834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9C6115C8-CFFB-A995-BA11-A655358C3D08}"/>
                  </a:ext>
                </a:extLst>
              </p:cNvPr>
              <p:cNvCxnSpPr/>
              <p:nvPr/>
            </p:nvCxnSpPr>
            <p:spPr>
              <a:xfrm>
                <a:off x="1517363" y="490728"/>
                <a:ext cx="834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id="{D2ADAA3A-429D-BAE4-114C-778FCDB62137}"/>
                  </a:ext>
                </a:extLst>
              </p:cNvPr>
              <p:cNvSpPr/>
              <p:nvPr/>
            </p:nvSpPr>
            <p:spPr>
              <a:xfrm flipH="1">
                <a:off x="1543786" y="331852"/>
                <a:ext cx="230067" cy="45719"/>
              </a:xfrm>
              <a:prstGeom prst="ellipse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D5A0612D-8825-7301-5924-A46E848BF472}"/>
                </a:ext>
              </a:extLst>
            </p:cNvPr>
            <p:cNvSpPr/>
            <p:nvPr/>
          </p:nvSpPr>
          <p:spPr>
            <a:xfrm rot="5400000">
              <a:off x="1153070" y="4362828"/>
              <a:ext cx="125097" cy="26038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5" name="Picture 244">
              <a:extLst>
                <a:ext uri="{FF2B5EF4-FFF2-40B4-BE49-F238E27FC236}">
                  <a16:creationId xmlns:a16="http://schemas.microsoft.com/office/drawing/2014/main" id="{1887377B-A1A2-08DD-F79F-B5F1EEC72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883" y="4822733"/>
              <a:ext cx="137325" cy="17094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</p:pic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A6572A30-2A74-C948-0C68-FA41139D7DA4}"/>
                </a:ext>
              </a:extLst>
            </p:cNvPr>
            <p:cNvCxnSpPr>
              <a:cxnSpLocks/>
            </p:cNvCxnSpPr>
            <p:nvPr/>
          </p:nvCxnSpPr>
          <p:spPr>
            <a:xfrm>
              <a:off x="1184468" y="4973226"/>
              <a:ext cx="0" cy="1478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53C3CED6-CD1D-A0F7-13AC-8D1E40737F00}"/>
                </a:ext>
              </a:extLst>
            </p:cNvPr>
            <p:cNvSpPr/>
            <p:nvPr/>
          </p:nvSpPr>
          <p:spPr>
            <a:xfrm rot="5400000">
              <a:off x="1580832" y="5106349"/>
              <a:ext cx="125097" cy="260384"/>
            </a:xfrm>
            <a:prstGeom prst="rect">
              <a:avLst/>
            </a:prstGeom>
            <a:solidFill>
              <a:srgbClr val="92D05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53E0E4C1-1FFB-F225-6672-44D2329251B1}"/>
                </a:ext>
              </a:extLst>
            </p:cNvPr>
            <p:cNvGrpSpPr/>
            <p:nvPr/>
          </p:nvGrpSpPr>
          <p:grpSpPr>
            <a:xfrm>
              <a:off x="1288358" y="5351340"/>
              <a:ext cx="379457" cy="168082"/>
              <a:chOff x="1471644" y="331852"/>
              <a:chExt cx="371412" cy="258698"/>
            </a:xfrm>
            <a:solidFill>
              <a:srgbClr val="FFFF00"/>
            </a:solidFill>
          </p:grpSpPr>
          <p:sp>
            <p:nvSpPr>
              <p:cNvPr id="250" name="Rounded Rectangle 752">
                <a:extLst>
                  <a:ext uri="{FF2B5EF4-FFF2-40B4-BE49-F238E27FC236}">
                    <a16:creationId xmlns:a16="http://schemas.microsoft.com/office/drawing/2014/main" id="{35FB61CA-D1EB-DD40-AE19-11B89854980D}"/>
                  </a:ext>
                </a:extLst>
              </p:cNvPr>
              <p:cNvSpPr/>
              <p:nvPr/>
            </p:nvSpPr>
            <p:spPr>
              <a:xfrm>
                <a:off x="1533525" y="400050"/>
                <a:ext cx="247650" cy="190500"/>
              </a:xfrm>
              <a:prstGeom prst="roundRect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BF70F8F8-E6EA-D24F-871D-C95D964DC61D}"/>
                  </a:ext>
                </a:extLst>
              </p:cNvPr>
              <p:cNvSpPr/>
              <p:nvPr/>
            </p:nvSpPr>
            <p:spPr>
              <a:xfrm>
                <a:off x="1471644" y="423193"/>
                <a:ext cx="45719" cy="138112"/>
              </a:xfrm>
              <a:prstGeom prst="ellipse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FBE5A01A-C0D2-E71F-17B9-A9C87616EBA5}"/>
                  </a:ext>
                </a:extLst>
              </p:cNvPr>
              <p:cNvSpPr/>
              <p:nvPr/>
            </p:nvSpPr>
            <p:spPr>
              <a:xfrm>
                <a:off x="1797337" y="418430"/>
                <a:ext cx="45719" cy="147637"/>
              </a:xfrm>
              <a:prstGeom prst="ellipse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C0EDC45D-01C1-E7AF-06A9-AE47E7C1ECA2}"/>
                  </a:ext>
                </a:extLst>
              </p:cNvPr>
              <p:cNvSpPr/>
              <p:nvPr/>
            </p:nvSpPr>
            <p:spPr>
              <a:xfrm>
                <a:off x="1634490" y="365090"/>
                <a:ext cx="45719" cy="10668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59AECC2A-3FDE-A713-7703-C29452A04B08}"/>
                  </a:ext>
                </a:extLst>
              </p:cNvPr>
              <p:cNvCxnSpPr/>
              <p:nvPr/>
            </p:nvCxnSpPr>
            <p:spPr>
              <a:xfrm>
                <a:off x="1713874" y="490728"/>
                <a:ext cx="83463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341A15C5-063E-C555-0E1C-0E7510091594}"/>
                  </a:ext>
                </a:extLst>
              </p:cNvPr>
              <p:cNvCxnSpPr/>
              <p:nvPr/>
            </p:nvCxnSpPr>
            <p:spPr>
              <a:xfrm>
                <a:off x="1517363" y="490728"/>
                <a:ext cx="83463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D9A39514-754B-93E2-B859-A9A730BE2699}"/>
                  </a:ext>
                </a:extLst>
              </p:cNvPr>
              <p:cNvSpPr/>
              <p:nvPr/>
            </p:nvSpPr>
            <p:spPr>
              <a:xfrm flipH="1">
                <a:off x="1543786" y="331852"/>
                <a:ext cx="230067" cy="45719"/>
              </a:xfrm>
              <a:prstGeom prst="ellipse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DD0E2073-DD3A-42A7-B5AF-4EA9F82B95A4}"/>
                </a:ext>
              </a:extLst>
            </p:cNvPr>
            <p:cNvSpPr/>
            <p:nvPr/>
          </p:nvSpPr>
          <p:spPr>
            <a:xfrm rot="5400000">
              <a:off x="1353208" y="5668190"/>
              <a:ext cx="125097" cy="260384"/>
            </a:xfrm>
            <a:prstGeom prst="rect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8B3B3744-054E-0754-9FE4-E15D693AAA98}"/>
                </a:ext>
              </a:extLst>
            </p:cNvPr>
            <p:cNvSpPr/>
            <p:nvPr/>
          </p:nvSpPr>
          <p:spPr>
            <a:xfrm rot="5400000">
              <a:off x="1085849" y="5466534"/>
              <a:ext cx="125097" cy="26038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E10916ED-306C-CA60-1F0C-D07345691B12}"/>
                </a:ext>
              </a:extLst>
            </p:cNvPr>
            <p:cNvSpPr/>
            <p:nvPr/>
          </p:nvSpPr>
          <p:spPr>
            <a:xfrm rot="5400000">
              <a:off x="2239219" y="5812163"/>
              <a:ext cx="125097" cy="260384"/>
            </a:xfrm>
            <a:prstGeom prst="rect">
              <a:avLst/>
            </a:prstGeom>
            <a:solidFill>
              <a:srgbClr val="FFC0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0" name="Content Placeholder 2">
            <a:extLst>
              <a:ext uri="{FF2B5EF4-FFF2-40B4-BE49-F238E27FC236}">
                <a16:creationId xmlns:a16="http://schemas.microsoft.com/office/drawing/2014/main" id="{05C542D3-96C2-474D-A50A-8EF5684A9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2770" y="1923330"/>
            <a:ext cx="3667048" cy="4578188"/>
          </a:xfrm>
          <a:ln w="31750"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endParaRPr lang="lt-LT" dirty="0"/>
          </a:p>
        </p:txBody>
      </p: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8BCFAD34-C004-A7C7-E5AA-90A581E73A66}"/>
              </a:ext>
            </a:extLst>
          </p:cNvPr>
          <p:cNvCxnSpPr>
            <a:cxnSpLocks/>
          </p:cNvCxnSpPr>
          <p:nvPr/>
        </p:nvCxnSpPr>
        <p:spPr>
          <a:xfrm>
            <a:off x="6724243" y="1513207"/>
            <a:ext cx="382910" cy="41012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63C61374-F07D-096B-2D5E-40EF89ECFB52}"/>
              </a:ext>
            </a:extLst>
          </p:cNvPr>
          <p:cNvCxnSpPr>
            <a:cxnSpLocks/>
          </p:cNvCxnSpPr>
          <p:nvPr/>
        </p:nvCxnSpPr>
        <p:spPr>
          <a:xfrm>
            <a:off x="4686020" y="1916436"/>
            <a:ext cx="32405" cy="4586570"/>
          </a:xfrm>
          <a:prstGeom prst="line">
            <a:avLst/>
          </a:prstGeom>
          <a:ln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>
            <a:extLst>
              <a:ext uri="{FF2B5EF4-FFF2-40B4-BE49-F238E27FC236}">
                <a16:creationId xmlns:a16="http://schemas.microsoft.com/office/drawing/2014/main" id="{45304A17-17AE-619E-23DB-2656781C2139}"/>
              </a:ext>
            </a:extLst>
          </p:cNvPr>
          <p:cNvSpPr txBox="1"/>
          <p:nvPr/>
        </p:nvSpPr>
        <p:spPr>
          <a:xfrm>
            <a:off x="3964456" y="3375555"/>
            <a:ext cx="136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5,7 m.</a:t>
            </a:r>
          </a:p>
        </p:txBody>
      </p:sp>
      <p:cxnSp>
        <p:nvCxnSpPr>
          <p:cNvPr id="282" name="Straight Connector 281">
            <a:extLst>
              <a:ext uri="{FF2B5EF4-FFF2-40B4-BE49-F238E27FC236}">
                <a16:creationId xmlns:a16="http://schemas.microsoft.com/office/drawing/2014/main" id="{46458DC0-C700-D756-2073-A044FD4185A5}"/>
              </a:ext>
            </a:extLst>
          </p:cNvPr>
          <p:cNvCxnSpPr>
            <a:cxnSpLocks/>
          </p:cNvCxnSpPr>
          <p:nvPr/>
        </p:nvCxnSpPr>
        <p:spPr>
          <a:xfrm>
            <a:off x="4922769" y="1684023"/>
            <a:ext cx="3475174" cy="0"/>
          </a:xfrm>
          <a:prstGeom prst="line">
            <a:avLst/>
          </a:prstGeom>
          <a:ln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Arc 285">
            <a:extLst>
              <a:ext uri="{FF2B5EF4-FFF2-40B4-BE49-F238E27FC236}">
                <a16:creationId xmlns:a16="http://schemas.microsoft.com/office/drawing/2014/main" id="{44CFA8A5-5D8D-DA2C-F613-4CBDAD82133C}"/>
              </a:ext>
            </a:extLst>
          </p:cNvPr>
          <p:cNvSpPr/>
          <p:nvPr/>
        </p:nvSpPr>
        <p:spPr>
          <a:xfrm rot="14999329">
            <a:off x="6539048" y="1424005"/>
            <a:ext cx="700885" cy="854874"/>
          </a:xfrm>
          <a:prstGeom prst="arc">
            <a:avLst>
              <a:gd name="adj1" fmla="val 16200000"/>
              <a:gd name="adj2" fmla="val 20968318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E155B8-0D2E-9252-661E-96E94347BB37}"/>
              </a:ext>
            </a:extLst>
          </p:cNvPr>
          <p:cNvSpPr/>
          <p:nvPr/>
        </p:nvSpPr>
        <p:spPr>
          <a:xfrm rot="16200000">
            <a:off x="5319060" y="5162374"/>
            <a:ext cx="540719" cy="10131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DF927F-C6E3-3E52-0388-E3F0695902E5}"/>
              </a:ext>
            </a:extLst>
          </p:cNvPr>
          <p:cNvSpPr/>
          <p:nvPr/>
        </p:nvSpPr>
        <p:spPr>
          <a:xfrm rot="10800000">
            <a:off x="5071333" y="4379016"/>
            <a:ext cx="540719" cy="10131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F0B65A2-0F54-F3F3-879E-DB4AA63F5B11}"/>
              </a:ext>
            </a:extLst>
          </p:cNvPr>
          <p:cNvGrpSpPr/>
          <p:nvPr/>
        </p:nvGrpSpPr>
        <p:grpSpPr>
          <a:xfrm rot="10800000">
            <a:off x="5354496" y="6004904"/>
            <a:ext cx="469845" cy="379853"/>
            <a:chOff x="1471644" y="331852"/>
            <a:chExt cx="371412" cy="258698"/>
          </a:xfrm>
        </p:grpSpPr>
        <p:sp>
          <p:nvSpPr>
            <p:cNvPr id="7" name="Rounded Rectangle 752">
              <a:extLst>
                <a:ext uri="{FF2B5EF4-FFF2-40B4-BE49-F238E27FC236}">
                  <a16:creationId xmlns:a16="http://schemas.microsoft.com/office/drawing/2014/main" id="{CEDEB3D7-2B80-A3B2-6472-83E0B0B42DC0}"/>
                </a:ext>
              </a:extLst>
            </p:cNvPr>
            <p:cNvSpPr/>
            <p:nvPr/>
          </p:nvSpPr>
          <p:spPr>
            <a:xfrm>
              <a:off x="1533525" y="400050"/>
              <a:ext cx="247650" cy="190500"/>
            </a:xfrm>
            <a:prstGeom prst="roundRect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17FAA50-13F7-37D6-491D-D2B20F1CD357}"/>
                </a:ext>
              </a:extLst>
            </p:cNvPr>
            <p:cNvSpPr/>
            <p:nvPr/>
          </p:nvSpPr>
          <p:spPr>
            <a:xfrm>
              <a:off x="1471644" y="423193"/>
              <a:ext cx="45719" cy="138112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47DBFEA-2C86-0CCF-EEE7-CB6FDA25CCA8}"/>
                </a:ext>
              </a:extLst>
            </p:cNvPr>
            <p:cNvSpPr/>
            <p:nvPr/>
          </p:nvSpPr>
          <p:spPr>
            <a:xfrm>
              <a:off x="1797337" y="418430"/>
              <a:ext cx="45719" cy="147637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7D8E67-A7C0-C7B3-2087-11CCDDB77B1E}"/>
                </a:ext>
              </a:extLst>
            </p:cNvPr>
            <p:cNvSpPr/>
            <p:nvPr/>
          </p:nvSpPr>
          <p:spPr>
            <a:xfrm>
              <a:off x="1634490" y="365090"/>
              <a:ext cx="45719" cy="1066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F81929B-2C3B-5E2B-CF24-4E1F33115632}"/>
                </a:ext>
              </a:extLst>
            </p:cNvPr>
            <p:cNvCxnSpPr/>
            <p:nvPr/>
          </p:nvCxnSpPr>
          <p:spPr>
            <a:xfrm>
              <a:off x="1713874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8DF3397-4571-EB7E-1074-471EDDEEA0B1}"/>
                </a:ext>
              </a:extLst>
            </p:cNvPr>
            <p:cNvCxnSpPr/>
            <p:nvPr/>
          </p:nvCxnSpPr>
          <p:spPr>
            <a:xfrm>
              <a:off x="1517363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997CD87-E789-506F-3517-2A4DF9F81539}"/>
                </a:ext>
              </a:extLst>
            </p:cNvPr>
            <p:cNvSpPr/>
            <p:nvPr/>
          </p:nvSpPr>
          <p:spPr>
            <a:xfrm flipH="1">
              <a:off x="1543786" y="331852"/>
              <a:ext cx="230067" cy="45719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2EFA74-471C-06F8-A1B5-10764ADD114B}"/>
              </a:ext>
            </a:extLst>
          </p:cNvPr>
          <p:cNvGrpSpPr/>
          <p:nvPr/>
        </p:nvGrpSpPr>
        <p:grpSpPr>
          <a:xfrm rot="5400000">
            <a:off x="5615926" y="4656485"/>
            <a:ext cx="469845" cy="379853"/>
            <a:chOff x="1471644" y="331852"/>
            <a:chExt cx="371412" cy="258698"/>
          </a:xfrm>
        </p:grpSpPr>
        <p:sp>
          <p:nvSpPr>
            <p:cNvPr id="15" name="Rounded Rectangle 752">
              <a:extLst>
                <a:ext uri="{FF2B5EF4-FFF2-40B4-BE49-F238E27FC236}">
                  <a16:creationId xmlns:a16="http://schemas.microsoft.com/office/drawing/2014/main" id="{0C0A164D-67EA-5361-9019-E1B9E01CF603}"/>
                </a:ext>
              </a:extLst>
            </p:cNvPr>
            <p:cNvSpPr/>
            <p:nvPr/>
          </p:nvSpPr>
          <p:spPr>
            <a:xfrm>
              <a:off x="1533525" y="400050"/>
              <a:ext cx="247650" cy="190500"/>
            </a:xfrm>
            <a:prstGeom prst="roundRect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A62CAA4-04BE-6849-55F4-02BB34245545}"/>
                </a:ext>
              </a:extLst>
            </p:cNvPr>
            <p:cNvSpPr/>
            <p:nvPr/>
          </p:nvSpPr>
          <p:spPr>
            <a:xfrm>
              <a:off x="1471644" y="423193"/>
              <a:ext cx="45719" cy="138112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ACFF246-1079-B0DD-9E77-3E339CB2A9CC}"/>
                </a:ext>
              </a:extLst>
            </p:cNvPr>
            <p:cNvSpPr/>
            <p:nvPr/>
          </p:nvSpPr>
          <p:spPr>
            <a:xfrm>
              <a:off x="1797337" y="418430"/>
              <a:ext cx="45719" cy="147637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F573397-403E-0AD3-2C9C-9D1712E03606}"/>
                </a:ext>
              </a:extLst>
            </p:cNvPr>
            <p:cNvSpPr/>
            <p:nvPr/>
          </p:nvSpPr>
          <p:spPr>
            <a:xfrm>
              <a:off x="1634490" y="365090"/>
              <a:ext cx="45719" cy="1066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2B90E71-7B18-BCD4-0D68-D02BE5EB4F68}"/>
                </a:ext>
              </a:extLst>
            </p:cNvPr>
            <p:cNvCxnSpPr/>
            <p:nvPr/>
          </p:nvCxnSpPr>
          <p:spPr>
            <a:xfrm>
              <a:off x="1713874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D82857C-49D5-ADBB-1525-A07FC9B24E80}"/>
                </a:ext>
              </a:extLst>
            </p:cNvPr>
            <p:cNvCxnSpPr/>
            <p:nvPr/>
          </p:nvCxnSpPr>
          <p:spPr>
            <a:xfrm>
              <a:off x="1517363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C874572-11B3-D724-EB34-05475713FCBC}"/>
                </a:ext>
              </a:extLst>
            </p:cNvPr>
            <p:cNvSpPr/>
            <p:nvPr/>
          </p:nvSpPr>
          <p:spPr>
            <a:xfrm flipH="1">
              <a:off x="1543786" y="331852"/>
              <a:ext cx="230067" cy="45719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5D82316-F848-998D-864A-CA2D903CBE3A}"/>
              </a:ext>
            </a:extLst>
          </p:cNvPr>
          <p:cNvSpPr/>
          <p:nvPr/>
        </p:nvSpPr>
        <p:spPr>
          <a:xfrm rot="5400000">
            <a:off x="7207519" y="6288373"/>
            <a:ext cx="125097" cy="260384"/>
          </a:xfrm>
          <a:prstGeom prst="rect">
            <a:avLst/>
          </a:prstGeom>
          <a:solidFill>
            <a:srgbClr val="FF0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BDCB374-9BA6-B75E-4590-B0D12CA119B4}"/>
              </a:ext>
            </a:extLst>
          </p:cNvPr>
          <p:cNvSpPr/>
          <p:nvPr/>
        </p:nvSpPr>
        <p:spPr>
          <a:xfrm rot="10800000">
            <a:off x="4930051" y="4441820"/>
            <a:ext cx="125097" cy="26038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F4EEAB8-CFDB-A00A-C970-208936E21761}"/>
              </a:ext>
            </a:extLst>
          </p:cNvPr>
          <p:cNvSpPr/>
          <p:nvPr/>
        </p:nvSpPr>
        <p:spPr>
          <a:xfrm rot="10800000">
            <a:off x="4942993" y="5392508"/>
            <a:ext cx="125097" cy="26038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F40C92D-D743-2E5C-2E66-BBD61E6E731A}"/>
              </a:ext>
            </a:extLst>
          </p:cNvPr>
          <p:cNvSpPr/>
          <p:nvPr/>
        </p:nvSpPr>
        <p:spPr>
          <a:xfrm rot="10800000">
            <a:off x="4939205" y="5782534"/>
            <a:ext cx="125097" cy="260384"/>
          </a:xfrm>
          <a:prstGeom prst="rect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2F6DB01-568D-C516-0B2B-BE08F59878C8}"/>
              </a:ext>
            </a:extLst>
          </p:cNvPr>
          <p:cNvSpPr/>
          <p:nvPr/>
        </p:nvSpPr>
        <p:spPr>
          <a:xfrm rot="10800000">
            <a:off x="8033954" y="2326998"/>
            <a:ext cx="550941" cy="1144428"/>
          </a:xfrm>
          <a:prstGeom prst="rect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13402D-D804-CA3F-D373-657EE1647B39}"/>
              </a:ext>
            </a:extLst>
          </p:cNvPr>
          <p:cNvSpPr/>
          <p:nvPr/>
        </p:nvSpPr>
        <p:spPr>
          <a:xfrm rot="10800000">
            <a:off x="8031090" y="3611658"/>
            <a:ext cx="550941" cy="1144427"/>
          </a:xfrm>
          <a:prstGeom prst="rect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0D25248-A9B4-7646-C9B3-5EBEFE781958}"/>
              </a:ext>
            </a:extLst>
          </p:cNvPr>
          <p:cNvSpPr/>
          <p:nvPr/>
        </p:nvSpPr>
        <p:spPr>
          <a:xfrm rot="10800000">
            <a:off x="4939207" y="3430029"/>
            <a:ext cx="125097" cy="26038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2BBA99-A097-C134-4A9D-1AC2FB1AA66A}"/>
              </a:ext>
            </a:extLst>
          </p:cNvPr>
          <p:cNvSpPr/>
          <p:nvPr/>
        </p:nvSpPr>
        <p:spPr>
          <a:xfrm rot="5400000">
            <a:off x="1156071" y="6028700"/>
            <a:ext cx="125097" cy="260384"/>
          </a:xfrm>
          <a:prstGeom prst="rect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CE5D45C-9C5B-1FC3-1CD0-B3F0FE8DB709}"/>
              </a:ext>
            </a:extLst>
          </p:cNvPr>
          <p:cNvSpPr/>
          <p:nvPr/>
        </p:nvSpPr>
        <p:spPr>
          <a:xfrm rot="10800000">
            <a:off x="4942991" y="1938439"/>
            <a:ext cx="550939" cy="1390051"/>
          </a:xfrm>
          <a:prstGeom prst="rect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A0D9D6D-0484-0665-CFEA-38E2689D15BE}"/>
              </a:ext>
            </a:extLst>
          </p:cNvPr>
          <p:cNvSpPr/>
          <p:nvPr/>
        </p:nvSpPr>
        <p:spPr>
          <a:xfrm rot="5400000">
            <a:off x="6438957" y="6288374"/>
            <a:ext cx="125097" cy="26038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6CECA8F-371C-BAAC-670A-CE34F5CF2ED9}"/>
              </a:ext>
            </a:extLst>
          </p:cNvPr>
          <p:cNvSpPr txBox="1"/>
          <p:nvPr/>
        </p:nvSpPr>
        <p:spPr>
          <a:xfrm>
            <a:off x="4913866" y="4723539"/>
            <a:ext cx="457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/>
              <a:t>*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3C325A-7FF1-9F26-A91D-9E7B8F0CB79C}"/>
              </a:ext>
            </a:extLst>
          </p:cNvPr>
          <p:cNvSpPr txBox="1"/>
          <p:nvPr/>
        </p:nvSpPr>
        <p:spPr>
          <a:xfrm>
            <a:off x="6218214" y="6289686"/>
            <a:ext cx="457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/>
              <a:t>*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4BCDB9-4DE4-2C63-A804-8DBA9D2C068A}"/>
              </a:ext>
            </a:extLst>
          </p:cNvPr>
          <p:cNvSpPr txBox="1"/>
          <p:nvPr/>
        </p:nvSpPr>
        <p:spPr>
          <a:xfrm>
            <a:off x="4920350" y="5177645"/>
            <a:ext cx="457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/>
              <a:t>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E9C68A-8115-2523-15AC-77DE84BA8B00}"/>
              </a:ext>
            </a:extLst>
          </p:cNvPr>
          <p:cNvSpPr txBox="1"/>
          <p:nvPr/>
        </p:nvSpPr>
        <p:spPr>
          <a:xfrm>
            <a:off x="595746" y="1531614"/>
            <a:ext cx="3442416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lt-LT" dirty="0"/>
              <a:t>PAVYZDYS</a:t>
            </a:r>
          </a:p>
        </p:txBody>
      </p:sp>
      <p:pic>
        <p:nvPicPr>
          <p:cNvPr id="22" name="Graphic 21" descr="Smart Phone with solid fill">
            <a:extLst>
              <a:ext uri="{FF2B5EF4-FFF2-40B4-BE49-F238E27FC236}">
                <a16:creationId xmlns:a16="http://schemas.microsoft.com/office/drawing/2014/main" id="{DE037CD7-AADD-A6B5-FE9F-6B13D6B819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5489471" y="6333026"/>
            <a:ext cx="342900" cy="342900"/>
          </a:xfrm>
          <a:prstGeom prst="rect">
            <a:avLst/>
          </a:prstGeom>
        </p:spPr>
      </p:pic>
      <p:pic>
        <p:nvPicPr>
          <p:cNvPr id="23" name="Graphic 22" descr="Smart Phone with solid fill">
            <a:extLst>
              <a:ext uri="{FF2B5EF4-FFF2-40B4-BE49-F238E27FC236}">
                <a16:creationId xmlns:a16="http://schemas.microsoft.com/office/drawing/2014/main" id="{40F810BE-19DA-CADE-6FCF-38A91E32D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565537" y="6330068"/>
            <a:ext cx="342900" cy="342900"/>
          </a:xfrm>
          <a:prstGeom prst="rect">
            <a:avLst/>
          </a:prstGeom>
        </p:spPr>
      </p:pic>
      <p:pic>
        <p:nvPicPr>
          <p:cNvPr id="24" name="Graphic 23" descr="Smart Phone with solid fill">
            <a:extLst>
              <a:ext uri="{FF2B5EF4-FFF2-40B4-BE49-F238E27FC236}">
                <a16:creationId xmlns:a16="http://schemas.microsoft.com/office/drawing/2014/main" id="{5539CC01-C43F-F7E0-A8B0-0D87A3AA7A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968812" y="6363102"/>
            <a:ext cx="3429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532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C15E3-8FEB-357A-052A-F3F3A767B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1998"/>
            <a:ext cx="10515600" cy="985752"/>
          </a:xfrm>
        </p:spPr>
        <p:txBody>
          <a:bodyPr>
            <a:normAutofit/>
          </a:bodyPr>
          <a:lstStyle/>
          <a:p>
            <a:pPr algn="ctr"/>
            <a:r>
              <a:rPr lang="lt-LT" sz="3600" b="1" dirty="0"/>
              <a:t>4-jų darbo vietų konteineris  </a:t>
            </a:r>
            <a:endParaRPr lang="lt-LT" b="1" dirty="0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7E534942-66D8-9DC9-35CE-0C55039ACA70}"/>
              </a:ext>
            </a:extLst>
          </p:cNvPr>
          <p:cNvSpPr/>
          <p:nvPr/>
        </p:nvSpPr>
        <p:spPr>
          <a:xfrm>
            <a:off x="595746" y="993172"/>
            <a:ext cx="11129818" cy="51906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/>
              <a:t>Takas</a:t>
            </a:r>
          </a:p>
        </p:txBody>
      </p: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61FBF19E-8A74-9A22-77AE-5FFC90264F34}"/>
              </a:ext>
            </a:extLst>
          </p:cNvPr>
          <p:cNvGrpSpPr/>
          <p:nvPr/>
        </p:nvGrpSpPr>
        <p:grpSpPr>
          <a:xfrm>
            <a:off x="325128" y="4183872"/>
            <a:ext cx="2106832" cy="2677656"/>
            <a:chOff x="325128" y="4183872"/>
            <a:chExt cx="2106832" cy="2677656"/>
          </a:xfrm>
        </p:grpSpPr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491D8E5A-8A67-0624-5BD5-8A15294800B6}"/>
                </a:ext>
              </a:extLst>
            </p:cNvPr>
            <p:cNvSpPr txBox="1"/>
            <p:nvPr/>
          </p:nvSpPr>
          <p:spPr>
            <a:xfrm>
              <a:off x="325128" y="4183872"/>
              <a:ext cx="210683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t-LT" sz="1200" dirty="0"/>
                <a:t>Legenda:</a:t>
              </a:r>
            </a:p>
            <a:p>
              <a:r>
                <a:rPr lang="lt-LT" sz="1200" dirty="0"/>
                <a:t>Stalas – </a:t>
              </a:r>
            </a:p>
            <a:p>
              <a:r>
                <a:rPr lang="lt-LT" sz="1200" dirty="0"/>
                <a:t>Biuro kėdės – </a:t>
              </a:r>
            </a:p>
            <a:p>
              <a:r>
                <a:rPr lang="lt-LT" sz="1200" dirty="0"/>
                <a:t>Projektorius –</a:t>
              </a:r>
            </a:p>
            <a:p>
              <a:r>
                <a:rPr lang="lt-LT" sz="1200" dirty="0"/>
                <a:t>Ekranas – </a:t>
              </a:r>
            </a:p>
            <a:p>
              <a:r>
                <a:rPr lang="lt-LT" sz="1200" dirty="0"/>
                <a:t>Kario spintelė – </a:t>
              </a:r>
            </a:p>
            <a:p>
              <a:r>
                <a:rPr lang="lt-LT" sz="1200" dirty="0"/>
                <a:t>Kario kėdė – </a:t>
              </a:r>
            </a:p>
            <a:p>
              <a:r>
                <a:rPr lang="lt-LT" sz="1200" dirty="0"/>
                <a:t>Rozetė  – </a:t>
              </a:r>
            </a:p>
            <a:p>
              <a:r>
                <a:rPr lang="lt-LT" sz="1200" dirty="0"/>
                <a:t>Radiatoriai – </a:t>
              </a:r>
            </a:p>
            <a:p>
              <a:r>
                <a:rPr lang="lt-LT" sz="1200" dirty="0"/>
                <a:t>Šildytuvai /kondicionieriai -</a:t>
              </a:r>
            </a:p>
            <a:p>
              <a:r>
                <a:rPr lang="en-US" sz="1200" dirty="0"/>
                <a:t>Stela</a:t>
              </a:r>
              <a:r>
                <a:rPr lang="lt-LT" sz="1200" dirty="0" err="1"/>
                <a:t>žas</a:t>
              </a:r>
              <a:r>
                <a:rPr lang="lt-LT" sz="1200" dirty="0"/>
                <a:t> - </a:t>
              </a:r>
            </a:p>
            <a:p>
              <a:r>
                <a:rPr lang="lt-LT" sz="1200" dirty="0"/>
                <a:t>Tinklo rozetė - * RJ45</a:t>
              </a:r>
            </a:p>
            <a:p>
              <a:r>
                <a:rPr lang="lt-LT" sz="1200" dirty="0"/>
                <a:t>Langai - </a:t>
              </a:r>
            </a:p>
            <a:p>
              <a:endParaRPr lang="lt-LT" sz="1200" dirty="0"/>
            </a:p>
          </p:txBody>
        </p:sp>
        <p:grpSp>
          <p:nvGrpSpPr>
            <p:cNvPr id="237" name="Group 236">
              <a:extLst>
                <a:ext uri="{FF2B5EF4-FFF2-40B4-BE49-F238E27FC236}">
                  <a16:creationId xmlns:a16="http://schemas.microsoft.com/office/drawing/2014/main" id="{716DE997-E432-D576-BFDB-8DBAB5899762}"/>
                </a:ext>
              </a:extLst>
            </p:cNvPr>
            <p:cNvGrpSpPr/>
            <p:nvPr/>
          </p:nvGrpSpPr>
          <p:grpSpPr>
            <a:xfrm>
              <a:off x="1328945" y="4543264"/>
              <a:ext cx="292161" cy="258802"/>
              <a:chOff x="1471644" y="331852"/>
              <a:chExt cx="371412" cy="258698"/>
            </a:xfrm>
          </p:grpSpPr>
          <p:sp>
            <p:nvSpPr>
              <p:cNvPr id="253" name="Rounded Rectangle 752">
                <a:extLst>
                  <a:ext uri="{FF2B5EF4-FFF2-40B4-BE49-F238E27FC236}">
                    <a16:creationId xmlns:a16="http://schemas.microsoft.com/office/drawing/2014/main" id="{4968D83B-B748-3CF2-0560-6AFCC1D91265}"/>
                  </a:ext>
                </a:extLst>
              </p:cNvPr>
              <p:cNvSpPr/>
              <p:nvPr/>
            </p:nvSpPr>
            <p:spPr>
              <a:xfrm>
                <a:off x="1533525" y="400050"/>
                <a:ext cx="247650" cy="190500"/>
              </a:xfrm>
              <a:prstGeom prst="roundRect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6B7D6FD9-1F1F-C3DA-97CA-668BCFC482C7}"/>
                  </a:ext>
                </a:extLst>
              </p:cNvPr>
              <p:cNvSpPr/>
              <p:nvPr/>
            </p:nvSpPr>
            <p:spPr>
              <a:xfrm>
                <a:off x="1471644" y="423193"/>
                <a:ext cx="45719" cy="138112"/>
              </a:xfrm>
              <a:prstGeom prst="ellipse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1FA17369-E584-8D53-3DD8-B7EB1B12B107}"/>
                  </a:ext>
                </a:extLst>
              </p:cNvPr>
              <p:cNvSpPr/>
              <p:nvPr/>
            </p:nvSpPr>
            <p:spPr>
              <a:xfrm>
                <a:off x="1797337" y="418430"/>
                <a:ext cx="45719" cy="147637"/>
              </a:xfrm>
              <a:prstGeom prst="ellipse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Rectangle 255">
                <a:extLst>
                  <a:ext uri="{FF2B5EF4-FFF2-40B4-BE49-F238E27FC236}">
                    <a16:creationId xmlns:a16="http://schemas.microsoft.com/office/drawing/2014/main" id="{374A0FC1-CC99-2304-95CD-331A657D8CED}"/>
                  </a:ext>
                </a:extLst>
              </p:cNvPr>
              <p:cNvSpPr/>
              <p:nvPr/>
            </p:nvSpPr>
            <p:spPr>
              <a:xfrm>
                <a:off x="1634490" y="365090"/>
                <a:ext cx="45719" cy="10668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7" name="Straight Connector 256">
                <a:extLst>
                  <a:ext uri="{FF2B5EF4-FFF2-40B4-BE49-F238E27FC236}">
                    <a16:creationId xmlns:a16="http://schemas.microsoft.com/office/drawing/2014/main" id="{BB0FDC1B-BA97-5D33-E7AE-0E4004CB60B5}"/>
                  </a:ext>
                </a:extLst>
              </p:cNvPr>
              <p:cNvCxnSpPr/>
              <p:nvPr/>
            </p:nvCxnSpPr>
            <p:spPr>
              <a:xfrm>
                <a:off x="1713874" y="490728"/>
                <a:ext cx="834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>
                <a:extLst>
                  <a:ext uri="{FF2B5EF4-FFF2-40B4-BE49-F238E27FC236}">
                    <a16:creationId xmlns:a16="http://schemas.microsoft.com/office/drawing/2014/main" id="{239E9B35-275D-62AD-80AA-E3C92ADF3FFA}"/>
                  </a:ext>
                </a:extLst>
              </p:cNvPr>
              <p:cNvCxnSpPr/>
              <p:nvPr/>
            </p:nvCxnSpPr>
            <p:spPr>
              <a:xfrm>
                <a:off x="1517363" y="490728"/>
                <a:ext cx="834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F418BF64-F2D5-052D-BEAF-97D0605FC612}"/>
                  </a:ext>
                </a:extLst>
              </p:cNvPr>
              <p:cNvSpPr/>
              <p:nvPr/>
            </p:nvSpPr>
            <p:spPr>
              <a:xfrm flipH="1">
                <a:off x="1543786" y="331852"/>
                <a:ext cx="230067" cy="45719"/>
              </a:xfrm>
              <a:prstGeom prst="ellipse">
                <a:avLst/>
              </a:prstGeom>
              <a:solidFill>
                <a:schemeClr val="tx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9BB6F18E-2800-0184-E781-395C500CCEE1}"/>
                </a:ext>
              </a:extLst>
            </p:cNvPr>
            <p:cNvSpPr/>
            <p:nvPr/>
          </p:nvSpPr>
          <p:spPr>
            <a:xfrm rot="5400000">
              <a:off x="1153070" y="4362828"/>
              <a:ext cx="125097" cy="26038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9" name="Picture 238">
              <a:extLst>
                <a:ext uri="{FF2B5EF4-FFF2-40B4-BE49-F238E27FC236}">
                  <a16:creationId xmlns:a16="http://schemas.microsoft.com/office/drawing/2014/main" id="{2D5F567E-42FE-00FD-697A-B06CEE78F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883" y="4822733"/>
              <a:ext cx="137325" cy="17094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</p:pic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DD993353-4820-A3B2-3330-DD05F47BEA4C}"/>
                </a:ext>
              </a:extLst>
            </p:cNvPr>
            <p:cNvCxnSpPr>
              <a:cxnSpLocks/>
            </p:cNvCxnSpPr>
            <p:nvPr/>
          </p:nvCxnSpPr>
          <p:spPr>
            <a:xfrm>
              <a:off x="1184468" y="4973226"/>
              <a:ext cx="0" cy="1478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F365B4E6-E2ED-BAA0-4153-FF22B8421378}"/>
                </a:ext>
              </a:extLst>
            </p:cNvPr>
            <p:cNvSpPr/>
            <p:nvPr/>
          </p:nvSpPr>
          <p:spPr>
            <a:xfrm rot="5400000">
              <a:off x="1580832" y="5106349"/>
              <a:ext cx="125097" cy="260384"/>
            </a:xfrm>
            <a:prstGeom prst="rect">
              <a:avLst/>
            </a:prstGeom>
            <a:solidFill>
              <a:srgbClr val="92D05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8E5CF5FE-53C6-4CDF-39B7-631A2BDF6F80}"/>
                </a:ext>
              </a:extLst>
            </p:cNvPr>
            <p:cNvGrpSpPr/>
            <p:nvPr/>
          </p:nvGrpSpPr>
          <p:grpSpPr>
            <a:xfrm>
              <a:off x="1288358" y="5351340"/>
              <a:ext cx="379457" cy="168082"/>
              <a:chOff x="1471644" y="331852"/>
              <a:chExt cx="371412" cy="258698"/>
            </a:xfrm>
            <a:solidFill>
              <a:srgbClr val="FFFF00"/>
            </a:solidFill>
          </p:grpSpPr>
          <p:sp>
            <p:nvSpPr>
              <p:cNvPr id="246" name="Rounded Rectangle 752">
                <a:extLst>
                  <a:ext uri="{FF2B5EF4-FFF2-40B4-BE49-F238E27FC236}">
                    <a16:creationId xmlns:a16="http://schemas.microsoft.com/office/drawing/2014/main" id="{08D010C4-6AFC-64A0-59BC-73860C7EDC9E}"/>
                  </a:ext>
                </a:extLst>
              </p:cNvPr>
              <p:cNvSpPr/>
              <p:nvPr/>
            </p:nvSpPr>
            <p:spPr>
              <a:xfrm>
                <a:off x="1533525" y="400050"/>
                <a:ext cx="247650" cy="190500"/>
              </a:xfrm>
              <a:prstGeom prst="roundRect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FBD3BC8F-B037-3066-AFCA-DB1420087985}"/>
                  </a:ext>
                </a:extLst>
              </p:cNvPr>
              <p:cNvSpPr/>
              <p:nvPr/>
            </p:nvSpPr>
            <p:spPr>
              <a:xfrm>
                <a:off x="1471644" y="423193"/>
                <a:ext cx="45719" cy="138112"/>
              </a:xfrm>
              <a:prstGeom prst="ellipse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id="{CC5BE281-2184-58E6-44C9-483B16CC71BE}"/>
                  </a:ext>
                </a:extLst>
              </p:cNvPr>
              <p:cNvSpPr/>
              <p:nvPr/>
            </p:nvSpPr>
            <p:spPr>
              <a:xfrm>
                <a:off x="1797337" y="418430"/>
                <a:ext cx="45719" cy="147637"/>
              </a:xfrm>
              <a:prstGeom prst="ellipse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Rectangle 248">
                <a:extLst>
                  <a:ext uri="{FF2B5EF4-FFF2-40B4-BE49-F238E27FC236}">
                    <a16:creationId xmlns:a16="http://schemas.microsoft.com/office/drawing/2014/main" id="{FA07E695-5CEC-9D6E-1DC2-78934F94DE64}"/>
                  </a:ext>
                </a:extLst>
              </p:cNvPr>
              <p:cNvSpPr/>
              <p:nvPr/>
            </p:nvSpPr>
            <p:spPr>
              <a:xfrm>
                <a:off x="1634490" y="365090"/>
                <a:ext cx="45719" cy="10668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DC7BFE2F-774A-3047-DC8D-FC49A97895E2}"/>
                  </a:ext>
                </a:extLst>
              </p:cNvPr>
              <p:cNvCxnSpPr/>
              <p:nvPr/>
            </p:nvCxnSpPr>
            <p:spPr>
              <a:xfrm>
                <a:off x="1713874" y="490728"/>
                <a:ext cx="83463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8E9D1284-0F3B-7431-E3A9-1C3A536656A4}"/>
                  </a:ext>
                </a:extLst>
              </p:cNvPr>
              <p:cNvCxnSpPr/>
              <p:nvPr/>
            </p:nvCxnSpPr>
            <p:spPr>
              <a:xfrm>
                <a:off x="1517363" y="490728"/>
                <a:ext cx="83463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882479EC-5473-5D61-209E-C369EC91A48C}"/>
                  </a:ext>
                </a:extLst>
              </p:cNvPr>
              <p:cNvSpPr/>
              <p:nvPr/>
            </p:nvSpPr>
            <p:spPr>
              <a:xfrm flipH="1">
                <a:off x="1543786" y="331852"/>
                <a:ext cx="230067" cy="45719"/>
              </a:xfrm>
              <a:prstGeom prst="ellipse">
                <a:avLst/>
              </a:prstGeom>
              <a:grp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CA1C0F42-C826-D208-F17A-B478EFBB539B}"/>
                </a:ext>
              </a:extLst>
            </p:cNvPr>
            <p:cNvSpPr/>
            <p:nvPr/>
          </p:nvSpPr>
          <p:spPr>
            <a:xfrm rot="5400000">
              <a:off x="1353208" y="5668190"/>
              <a:ext cx="125097" cy="260384"/>
            </a:xfrm>
            <a:prstGeom prst="rect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F1E1355B-86DE-305C-8E28-9D98519F4EA1}"/>
                </a:ext>
              </a:extLst>
            </p:cNvPr>
            <p:cNvSpPr/>
            <p:nvPr/>
          </p:nvSpPr>
          <p:spPr>
            <a:xfrm rot="5400000">
              <a:off x="1085849" y="5466534"/>
              <a:ext cx="125097" cy="26038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75CEDBE3-50A0-B039-8B7D-1B42B304C25D}"/>
                </a:ext>
              </a:extLst>
            </p:cNvPr>
            <p:cNvSpPr/>
            <p:nvPr/>
          </p:nvSpPr>
          <p:spPr>
            <a:xfrm rot="5400000">
              <a:off x="2239219" y="5812163"/>
              <a:ext cx="125097" cy="260384"/>
            </a:xfrm>
            <a:prstGeom prst="rect">
              <a:avLst/>
            </a:prstGeom>
            <a:solidFill>
              <a:srgbClr val="FFC0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E581ABAC-4437-D908-1EA3-09AD69AFCDF8}"/>
              </a:ext>
            </a:extLst>
          </p:cNvPr>
          <p:cNvCxnSpPr>
            <a:cxnSpLocks/>
          </p:cNvCxnSpPr>
          <p:nvPr/>
        </p:nvCxnSpPr>
        <p:spPr>
          <a:xfrm>
            <a:off x="4686020" y="1916436"/>
            <a:ext cx="32405" cy="4586570"/>
          </a:xfrm>
          <a:prstGeom prst="line">
            <a:avLst/>
          </a:prstGeom>
          <a:ln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TextBox 279">
            <a:extLst>
              <a:ext uri="{FF2B5EF4-FFF2-40B4-BE49-F238E27FC236}">
                <a16:creationId xmlns:a16="http://schemas.microsoft.com/office/drawing/2014/main" id="{86F5DAF3-CEB2-B7E3-E8F1-B5F540AD8C49}"/>
              </a:ext>
            </a:extLst>
          </p:cNvPr>
          <p:cNvSpPr txBox="1"/>
          <p:nvPr/>
        </p:nvSpPr>
        <p:spPr>
          <a:xfrm>
            <a:off x="3964456" y="3375555"/>
            <a:ext cx="136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5,7 m.</a:t>
            </a:r>
          </a:p>
        </p:txBody>
      </p:sp>
      <p:cxnSp>
        <p:nvCxnSpPr>
          <p:cNvPr id="281" name="Straight Connector 280">
            <a:extLst>
              <a:ext uri="{FF2B5EF4-FFF2-40B4-BE49-F238E27FC236}">
                <a16:creationId xmlns:a16="http://schemas.microsoft.com/office/drawing/2014/main" id="{323A3026-B949-CF15-45A9-B8E037D09710}"/>
              </a:ext>
            </a:extLst>
          </p:cNvPr>
          <p:cNvCxnSpPr>
            <a:cxnSpLocks/>
          </p:cNvCxnSpPr>
          <p:nvPr/>
        </p:nvCxnSpPr>
        <p:spPr>
          <a:xfrm>
            <a:off x="4922769" y="1684023"/>
            <a:ext cx="3475174" cy="0"/>
          </a:xfrm>
          <a:prstGeom prst="line">
            <a:avLst/>
          </a:prstGeom>
          <a:ln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Arc 281">
            <a:extLst>
              <a:ext uri="{FF2B5EF4-FFF2-40B4-BE49-F238E27FC236}">
                <a16:creationId xmlns:a16="http://schemas.microsoft.com/office/drawing/2014/main" id="{6A09AFAF-5C51-A391-78AF-92DCADC0AAA8}"/>
              </a:ext>
            </a:extLst>
          </p:cNvPr>
          <p:cNvSpPr/>
          <p:nvPr/>
        </p:nvSpPr>
        <p:spPr>
          <a:xfrm rot="14999329">
            <a:off x="6539048" y="1424005"/>
            <a:ext cx="700885" cy="854874"/>
          </a:xfrm>
          <a:prstGeom prst="arc">
            <a:avLst>
              <a:gd name="adj1" fmla="val 16200000"/>
              <a:gd name="adj2" fmla="val 20968318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80063A-0AFB-9852-FEC7-209DFD5B2250}"/>
              </a:ext>
            </a:extLst>
          </p:cNvPr>
          <p:cNvSpPr/>
          <p:nvPr/>
        </p:nvSpPr>
        <p:spPr>
          <a:xfrm rot="5400000">
            <a:off x="1156071" y="6028700"/>
            <a:ext cx="125097" cy="260384"/>
          </a:xfrm>
          <a:prstGeom prst="rect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18E117-569D-9B01-0997-85ABC2EF3AFA}"/>
              </a:ext>
            </a:extLst>
          </p:cNvPr>
          <p:cNvSpPr/>
          <p:nvPr/>
        </p:nvSpPr>
        <p:spPr>
          <a:xfrm rot="10800000">
            <a:off x="8035769" y="1949018"/>
            <a:ext cx="550941" cy="1144428"/>
          </a:xfrm>
          <a:prstGeom prst="rect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04426C-363A-902B-637F-AD5D568BCFC7}"/>
              </a:ext>
            </a:extLst>
          </p:cNvPr>
          <p:cNvSpPr/>
          <p:nvPr/>
        </p:nvSpPr>
        <p:spPr>
          <a:xfrm rot="10800000">
            <a:off x="8035766" y="3196274"/>
            <a:ext cx="550941" cy="1144428"/>
          </a:xfrm>
          <a:prstGeom prst="rect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296476-795F-5766-906F-E15D925CA88C}"/>
              </a:ext>
            </a:extLst>
          </p:cNvPr>
          <p:cNvSpPr/>
          <p:nvPr/>
        </p:nvSpPr>
        <p:spPr>
          <a:xfrm rot="5400000">
            <a:off x="5253587" y="1652276"/>
            <a:ext cx="550941" cy="1144428"/>
          </a:xfrm>
          <a:prstGeom prst="rect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DD2CCF-E3BA-6D71-F8D2-B870B2C07678}"/>
              </a:ext>
            </a:extLst>
          </p:cNvPr>
          <p:cNvSpPr/>
          <p:nvPr/>
        </p:nvSpPr>
        <p:spPr>
          <a:xfrm rot="10800000">
            <a:off x="8034852" y="4444996"/>
            <a:ext cx="550941" cy="1144428"/>
          </a:xfrm>
          <a:prstGeom prst="rect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06EFEF-D303-6F61-03C2-8CDF6A49D636}"/>
              </a:ext>
            </a:extLst>
          </p:cNvPr>
          <p:cNvSpPr/>
          <p:nvPr/>
        </p:nvSpPr>
        <p:spPr>
          <a:xfrm rot="5400000">
            <a:off x="5352591" y="5690236"/>
            <a:ext cx="540719" cy="10131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84B100-6989-4DF3-0E47-CDE0F876093E}"/>
              </a:ext>
            </a:extLst>
          </p:cNvPr>
          <p:cNvSpPr/>
          <p:nvPr/>
        </p:nvSpPr>
        <p:spPr>
          <a:xfrm rot="10800000">
            <a:off x="5057492" y="4468556"/>
            <a:ext cx="540719" cy="10131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61709F-A7DD-62BB-245C-AE51CD118AA3}"/>
              </a:ext>
            </a:extLst>
          </p:cNvPr>
          <p:cNvSpPr/>
          <p:nvPr/>
        </p:nvSpPr>
        <p:spPr>
          <a:xfrm rot="10800000">
            <a:off x="4943835" y="2739267"/>
            <a:ext cx="550939" cy="1390051"/>
          </a:xfrm>
          <a:prstGeom prst="rect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90BB212-370C-A7A4-0DD8-822CE45128F6}"/>
              </a:ext>
            </a:extLst>
          </p:cNvPr>
          <p:cNvCxnSpPr>
            <a:cxnSpLocks/>
          </p:cNvCxnSpPr>
          <p:nvPr/>
        </p:nvCxnSpPr>
        <p:spPr>
          <a:xfrm>
            <a:off x="6724243" y="1513207"/>
            <a:ext cx="382910" cy="41012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098B6790-1FE1-8530-103E-C0841616495F}"/>
              </a:ext>
            </a:extLst>
          </p:cNvPr>
          <p:cNvSpPr/>
          <p:nvPr/>
        </p:nvSpPr>
        <p:spPr>
          <a:xfrm rot="5400000">
            <a:off x="6597807" y="6283170"/>
            <a:ext cx="125097" cy="26038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9AEF67-8169-34C0-3081-3AAE0A0F389C}"/>
              </a:ext>
            </a:extLst>
          </p:cNvPr>
          <p:cNvSpPr/>
          <p:nvPr/>
        </p:nvSpPr>
        <p:spPr>
          <a:xfrm rot="10800000">
            <a:off x="4940772" y="4169464"/>
            <a:ext cx="125097" cy="26038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662E99-6A1F-A59B-E4EA-2BDA028C2785}"/>
              </a:ext>
            </a:extLst>
          </p:cNvPr>
          <p:cNvSpPr/>
          <p:nvPr/>
        </p:nvSpPr>
        <p:spPr>
          <a:xfrm rot="10800000">
            <a:off x="4938732" y="5494965"/>
            <a:ext cx="125097" cy="26038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BD32A-FC7D-B02F-167E-00E23277863F}"/>
              </a:ext>
            </a:extLst>
          </p:cNvPr>
          <p:cNvSpPr/>
          <p:nvPr/>
        </p:nvSpPr>
        <p:spPr>
          <a:xfrm rot="5400000">
            <a:off x="7044604" y="6283170"/>
            <a:ext cx="125097" cy="260384"/>
          </a:xfrm>
          <a:prstGeom prst="rect">
            <a:avLst/>
          </a:prstGeom>
          <a:solidFill>
            <a:srgbClr val="FF0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DAF99D-458C-124D-777C-3CECC0E4861F}"/>
              </a:ext>
            </a:extLst>
          </p:cNvPr>
          <p:cNvSpPr/>
          <p:nvPr/>
        </p:nvSpPr>
        <p:spPr>
          <a:xfrm rot="10800000">
            <a:off x="4939204" y="5953295"/>
            <a:ext cx="125097" cy="260384"/>
          </a:xfrm>
          <a:prstGeom prst="rect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AAB68B0-9D36-C6F9-C381-CDB67A32743F}"/>
              </a:ext>
            </a:extLst>
          </p:cNvPr>
          <p:cNvGrpSpPr/>
          <p:nvPr/>
        </p:nvGrpSpPr>
        <p:grpSpPr>
          <a:xfrm rot="5400000">
            <a:off x="5648546" y="4522670"/>
            <a:ext cx="361048" cy="260386"/>
            <a:chOff x="1471644" y="331852"/>
            <a:chExt cx="371412" cy="258698"/>
          </a:xfrm>
        </p:grpSpPr>
        <p:sp>
          <p:nvSpPr>
            <p:cNvPr id="20" name="Rounded Rectangle 752">
              <a:extLst>
                <a:ext uri="{FF2B5EF4-FFF2-40B4-BE49-F238E27FC236}">
                  <a16:creationId xmlns:a16="http://schemas.microsoft.com/office/drawing/2014/main" id="{8BC9124B-DD32-B82F-4F6E-D8D0844930BF}"/>
                </a:ext>
              </a:extLst>
            </p:cNvPr>
            <p:cNvSpPr/>
            <p:nvPr/>
          </p:nvSpPr>
          <p:spPr>
            <a:xfrm>
              <a:off x="1533525" y="400050"/>
              <a:ext cx="247650" cy="190500"/>
            </a:xfrm>
            <a:prstGeom prst="roundRect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D889559-8EEA-1409-9884-6CC1D62F1849}"/>
                </a:ext>
              </a:extLst>
            </p:cNvPr>
            <p:cNvSpPr/>
            <p:nvPr/>
          </p:nvSpPr>
          <p:spPr>
            <a:xfrm>
              <a:off x="1471644" y="423193"/>
              <a:ext cx="45719" cy="138112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C5717E7-825B-95CF-283F-F5440056ED36}"/>
                </a:ext>
              </a:extLst>
            </p:cNvPr>
            <p:cNvSpPr/>
            <p:nvPr/>
          </p:nvSpPr>
          <p:spPr>
            <a:xfrm>
              <a:off x="1797337" y="418430"/>
              <a:ext cx="45719" cy="147637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AD87FBA-D95C-B37F-0B5D-8E6CE23AB58B}"/>
                </a:ext>
              </a:extLst>
            </p:cNvPr>
            <p:cNvSpPr/>
            <p:nvPr/>
          </p:nvSpPr>
          <p:spPr>
            <a:xfrm>
              <a:off x="1634490" y="365090"/>
              <a:ext cx="45719" cy="1066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412F83A-3B23-974E-5282-627F0157FEB8}"/>
                </a:ext>
              </a:extLst>
            </p:cNvPr>
            <p:cNvCxnSpPr/>
            <p:nvPr/>
          </p:nvCxnSpPr>
          <p:spPr>
            <a:xfrm>
              <a:off x="1713874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8C819C0-9CD8-E4E8-A90A-4E77F0A85CF7}"/>
                </a:ext>
              </a:extLst>
            </p:cNvPr>
            <p:cNvCxnSpPr/>
            <p:nvPr/>
          </p:nvCxnSpPr>
          <p:spPr>
            <a:xfrm>
              <a:off x="1517363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F1D9925-220E-90E7-C537-B71E2E140182}"/>
                </a:ext>
              </a:extLst>
            </p:cNvPr>
            <p:cNvSpPr/>
            <p:nvPr/>
          </p:nvSpPr>
          <p:spPr>
            <a:xfrm flipH="1">
              <a:off x="1543786" y="331852"/>
              <a:ext cx="230067" cy="45719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0091966-A0DC-E0B9-AE7F-B4466D02D333}"/>
              </a:ext>
            </a:extLst>
          </p:cNvPr>
          <p:cNvGrpSpPr/>
          <p:nvPr/>
        </p:nvGrpSpPr>
        <p:grpSpPr>
          <a:xfrm>
            <a:off x="5478726" y="5606502"/>
            <a:ext cx="334662" cy="260385"/>
            <a:chOff x="1471644" y="331852"/>
            <a:chExt cx="371412" cy="258698"/>
          </a:xfrm>
        </p:grpSpPr>
        <p:sp>
          <p:nvSpPr>
            <p:cNvPr id="28" name="Rounded Rectangle 752">
              <a:extLst>
                <a:ext uri="{FF2B5EF4-FFF2-40B4-BE49-F238E27FC236}">
                  <a16:creationId xmlns:a16="http://schemas.microsoft.com/office/drawing/2014/main" id="{037B122E-07F6-D176-AC26-C40358189B1C}"/>
                </a:ext>
              </a:extLst>
            </p:cNvPr>
            <p:cNvSpPr/>
            <p:nvPr/>
          </p:nvSpPr>
          <p:spPr>
            <a:xfrm>
              <a:off x="1533525" y="400050"/>
              <a:ext cx="247650" cy="190500"/>
            </a:xfrm>
            <a:prstGeom prst="roundRect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61D87B6-7C89-03D4-8F9D-7B073F2F0B99}"/>
                </a:ext>
              </a:extLst>
            </p:cNvPr>
            <p:cNvSpPr/>
            <p:nvPr/>
          </p:nvSpPr>
          <p:spPr>
            <a:xfrm>
              <a:off x="1471644" y="423193"/>
              <a:ext cx="45719" cy="138112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8774A6B-9FD2-6482-201D-D7E0DF68F28D}"/>
                </a:ext>
              </a:extLst>
            </p:cNvPr>
            <p:cNvSpPr/>
            <p:nvPr/>
          </p:nvSpPr>
          <p:spPr>
            <a:xfrm>
              <a:off x="1797337" y="418430"/>
              <a:ext cx="45719" cy="147637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C85B30C-F953-374A-0E8C-756A0DADD0AB}"/>
                </a:ext>
              </a:extLst>
            </p:cNvPr>
            <p:cNvSpPr/>
            <p:nvPr/>
          </p:nvSpPr>
          <p:spPr>
            <a:xfrm>
              <a:off x="1634490" y="365090"/>
              <a:ext cx="45719" cy="1066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AC825F-B653-3DFD-1CCF-C8302593489B}"/>
                </a:ext>
              </a:extLst>
            </p:cNvPr>
            <p:cNvCxnSpPr/>
            <p:nvPr/>
          </p:nvCxnSpPr>
          <p:spPr>
            <a:xfrm>
              <a:off x="1713874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48109C6-35B8-EA85-B3BC-F10550D0B3FB}"/>
                </a:ext>
              </a:extLst>
            </p:cNvPr>
            <p:cNvCxnSpPr/>
            <p:nvPr/>
          </p:nvCxnSpPr>
          <p:spPr>
            <a:xfrm>
              <a:off x="1517363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60B98A3-5495-9DB9-3AE9-B71A7FFF9830}"/>
                </a:ext>
              </a:extLst>
            </p:cNvPr>
            <p:cNvSpPr/>
            <p:nvPr/>
          </p:nvSpPr>
          <p:spPr>
            <a:xfrm flipH="1">
              <a:off x="1543786" y="331852"/>
              <a:ext cx="230067" cy="45719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DAD684DC-530B-3241-450E-F00E78236AB3}"/>
              </a:ext>
            </a:extLst>
          </p:cNvPr>
          <p:cNvSpPr txBox="1"/>
          <p:nvPr/>
        </p:nvSpPr>
        <p:spPr>
          <a:xfrm>
            <a:off x="4913886" y="4429848"/>
            <a:ext cx="457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/>
              <a:t>*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5B6F729-0882-D6CA-5D97-FF06C2100077}"/>
              </a:ext>
            </a:extLst>
          </p:cNvPr>
          <p:cNvSpPr txBox="1"/>
          <p:nvPr/>
        </p:nvSpPr>
        <p:spPr>
          <a:xfrm>
            <a:off x="4913885" y="5695140"/>
            <a:ext cx="457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/>
              <a:t>*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10C80A-3928-C206-93D9-26CC9F74484C}"/>
              </a:ext>
            </a:extLst>
          </p:cNvPr>
          <p:cNvSpPr txBox="1"/>
          <p:nvPr/>
        </p:nvSpPr>
        <p:spPr>
          <a:xfrm>
            <a:off x="6292022" y="6281858"/>
            <a:ext cx="457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/>
              <a:t>*</a:t>
            </a:r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A92BB744-DD4D-EBC1-7CAB-E26A1A67D0AC}"/>
              </a:ext>
            </a:extLst>
          </p:cNvPr>
          <p:cNvGrpSpPr/>
          <p:nvPr/>
        </p:nvGrpSpPr>
        <p:grpSpPr>
          <a:xfrm rot="5400000">
            <a:off x="6127242" y="6037982"/>
            <a:ext cx="334662" cy="260385"/>
            <a:chOff x="1471644" y="331852"/>
            <a:chExt cx="371412" cy="258698"/>
          </a:xfrm>
        </p:grpSpPr>
        <p:sp>
          <p:nvSpPr>
            <p:cNvPr id="200" name="Rounded Rectangle 752">
              <a:extLst>
                <a:ext uri="{FF2B5EF4-FFF2-40B4-BE49-F238E27FC236}">
                  <a16:creationId xmlns:a16="http://schemas.microsoft.com/office/drawing/2014/main" id="{9A867D08-42F0-D948-1806-5309CF6903A4}"/>
                </a:ext>
              </a:extLst>
            </p:cNvPr>
            <p:cNvSpPr/>
            <p:nvPr/>
          </p:nvSpPr>
          <p:spPr>
            <a:xfrm>
              <a:off x="1533525" y="400050"/>
              <a:ext cx="247650" cy="190500"/>
            </a:xfrm>
            <a:prstGeom prst="roundRect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33214E1F-A699-8C7D-E8C7-DC7396BF3922}"/>
                </a:ext>
              </a:extLst>
            </p:cNvPr>
            <p:cNvSpPr/>
            <p:nvPr/>
          </p:nvSpPr>
          <p:spPr>
            <a:xfrm>
              <a:off x="1471644" y="423193"/>
              <a:ext cx="45719" cy="138112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FA941153-11CC-794B-DDAA-A485F8FAF757}"/>
                </a:ext>
              </a:extLst>
            </p:cNvPr>
            <p:cNvSpPr/>
            <p:nvPr/>
          </p:nvSpPr>
          <p:spPr>
            <a:xfrm>
              <a:off x="1797337" y="418430"/>
              <a:ext cx="45719" cy="147637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C623C855-7CE9-2360-9AE9-07BF4812FF91}"/>
                </a:ext>
              </a:extLst>
            </p:cNvPr>
            <p:cNvSpPr/>
            <p:nvPr/>
          </p:nvSpPr>
          <p:spPr>
            <a:xfrm>
              <a:off x="1634490" y="365090"/>
              <a:ext cx="45719" cy="1066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20DCC367-71F8-ED8D-279E-518300D0533C}"/>
                </a:ext>
              </a:extLst>
            </p:cNvPr>
            <p:cNvCxnSpPr/>
            <p:nvPr/>
          </p:nvCxnSpPr>
          <p:spPr>
            <a:xfrm>
              <a:off x="1713874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02655AAB-CB46-FC1A-D0FF-56DE6D087CE8}"/>
                </a:ext>
              </a:extLst>
            </p:cNvPr>
            <p:cNvCxnSpPr/>
            <p:nvPr/>
          </p:nvCxnSpPr>
          <p:spPr>
            <a:xfrm>
              <a:off x="1517363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172107B8-BD77-E730-E22D-96C6CB7BFAAC}"/>
                </a:ext>
              </a:extLst>
            </p:cNvPr>
            <p:cNvSpPr/>
            <p:nvPr/>
          </p:nvSpPr>
          <p:spPr>
            <a:xfrm flipH="1">
              <a:off x="1543786" y="331852"/>
              <a:ext cx="230067" cy="45719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747DD60B-F780-5819-A075-CC10064520E4}"/>
              </a:ext>
            </a:extLst>
          </p:cNvPr>
          <p:cNvGrpSpPr/>
          <p:nvPr/>
        </p:nvGrpSpPr>
        <p:grpSpPr>
          <a:xfrm rot="5400000">
            <a:off x="5661739" y="5148770"/>
            <a:ext cx="334662" cy="260385"/>
            <a:chOff x="1471644" y="331852"/>
            <a:chExt cx="371412" cy="258698"/>
          </a:xfrm>
        </p:grpSpPr>
        <p:sp>
          <p:nvSpPr>
            <p:cNvPr id="208" name="Rounded Rectangle 752">
              <a:extLst>
                <a:ext uri="{FF2B5EF4-FFF2-40B4-BE49-F238E27FC236}">
                  <a16:creationId xmlns:a16="http://schemas.microsoft.com/office/drawing/2014/main" id="{F41519C8-B409-43CB-4C81-77D81B21234E}"/>
                </a:ext>
              </a:extLst>
            </p:cNvPr>
            <p:cNvSpPr/>
            <p:nvPr/>
          </p:nvSpPr>
          <p:spPr>
            <a:xfrm>
              <a:off x="1533525" y="400050"/>
              <a:ext cx="247650" cy="190500"/>
            </a:xfrm>
            <a:prstGeom prst="roundRect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9990441-B6BB-6EA9-6E29-24A6B26FDF66}"/>
                </a:ext>
              </a:extLst>
            </p:cNvPr>
            <p:cNvSpPr/>
            <p:nvPr/>
          </p:nvSpPr>
          <p:spPr>
            <a:xfrm>
              <a:off x="1471644" y="423193"/>
              <a:ext cx="45719" cy="138112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BE2966B1-CAD0-D8B8-A7D1-F01333F573A7}"/>
                </a:ext>
              </a:extLst>
            </p:cNvPr>
            <p:cNvSpPr/>
            <p:nvPr/>
          </p:nvSpPr>
          <p:spPr>
            <a:xfrm>
              <a:off x="1797337" y="418430"/>
              <a:ext cx="45719" cy="147637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9C4E177B-0994-B844-3258-46069B8C704A}"/>
                </a:ext>
              </a:extLst>
            </p:cNvPr>
            <p:cNvSpPr/>
            <p:nvPr/>
          </p:nvSpPr>
          <p:spPr>
            <a:xfrm>
              <a:off x="1634490" y="365090"/>
              <a:ext cx="45719" cy="10668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EC5102CD-75F1-EA84-1966-14A069FD6F2E}"/>
                </a:ext>
              </a:extLst>
            </p:cNvPr>
            <p:cNvCxnSpPr/>
            <p:nvPr/>
          </p:nvCxnSpPr>
          <p:spPr>
            <a:xfrm>
              <a:off x="1713874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3FB0753F-85FB-D8E9-2952-D85F171A96A5}"/>
                </a:ext>
              </a:extLst>
            </p:cNvPr>
            <p:cNvCxnSpPr/>
            <p:nvPr/>
          </p:nvCxnSpPr>
          <p:spPr>
            <a:xfrm>
              <a:off x="1517363" y="490728"/>
              <a:ext cx="834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21EBF4F7-A9C0-BB97-B256-AC684CCADAB2}"/>
                </a:ext>
              </a:extLst>
            </p:cNvPr>
            <p:cNvSpPr/>
            <p:nvPr/>
          </p:nvSpPr>
          <p:spPr>
            <a:xfrm flipH="1">
              <a:off x="1543786" y="331852"/>
              <a:ext cx="230067" cy="45719"/>
            </a:xfrm>
            <a:prstGeom prst="ellipse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9" name="Content Placeholder 228">
            <a:extLst>
              <a:ext uri="{FF2B5EF4-FFF2-40B4-BE49-F238E27FC236}">
                <a16:creationId xmlns:a16="http://schemas.microsoft.com/office/drawing/2014/main" id="{EA37EE05-628A-0B02-4F7A-E242756DE99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783751" y="1933474"/>
            <a:ext cx="3827937" cy="4784104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lt-LT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C75C94-50DE-CE4C-1C64-D4FB2116FFEE}"/>
              </a:ext>
            </a:extLst>
          </p:cNvPr>
          <p:cNvSpPr txBox="1"/>
          <p:nvPr/>
        </p:nvSpPr>
        <p:spPr>
          <a:xfrm>
            <a:off x="595746" y="1531614"/>
            <a:ext cx="3442416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lt-LT" dirty="0"/>
              <a:t>PAVYZDYS</a:t>
            </a:r>
          </a:p>
        </p:txBody>
      </p:sp>
      <p:pic>
        <p:nvPicPr>
          <p:cNvPr id="16" name="Graphic 15" descr="Smart Phone with solid fill">
            <a:extLst>
              <a:ext uri="{FF2B5EF4-FFF2-40B4-BE49-F238E27FC236}">
                <a16:creationId xmlns:a16="http://schemas.microsoft.com/office/drawing/2014/main" id="{4AFF9897-BE57-4775-0040-ABEF99BEAE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465986" y="6541679"/>
            <a:ext cx="342900" cy="342900"/>
          </a:xfrm>
          <a:prstGeom prst="rect">
            <a:avLst/>
          </a:prstGeom>
        </p:spPr>
      </p:pic>
      <p:pic>
        <p:nvPicPr>
          <p:cNvPr id="35" name="Graphic 34" descr="Smart Phone with solid fill">
            <a:extLst>
              <a:ext uri="{FF2B5EF4-FFF2-40B4-BE49-F238E27FC236}">
                <a16:creationId xmlns:a16="http://schemas.microsoft.com/office/drawing/2014/main" id="{E8B79C60-C1C0-72F8-E469-44E562B328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5445088" y="6541679"/>
            <a:ext cx="342900" cy="342900"/>
          </a:xfrm>
          <a:prstGeom prst="rect">
            <a:avLst/>
          </a:prstGeom>
        </p:spPr>
      </p:pic>
      <p:pic>
        <p:nvPicPr>
          <p:cNvPr id="37" name="Graphic 36" descr="Smart Phone with solid fill">
            <a:extLst>
              <a:ext uri="{FF2B5EF4-FFF2-40B4-BE49-F238E27FC236}">
                <a16:creationId xmlns:a16="http://schemas.microsoft.com/office/drawing/2014/main" id="{69B8F4B3-D9D7-76E1-2375-950147887A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942664" y="6363102"/>
            <a:ext cx="3429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75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668D1C390FA0489E0DF41333C36EFA" ma:contentTypeVersion="1" ma:contentTypeDescription="Create a new document." ma:contentTypeScope="" ma:versionID="a72c04ee1ef89e129d9830c45c43e87e">
  <xsd:schema xmlns:xsd="http://www.w3.org/2001/XMLSchema" xmlns:xs="http://www.w3.org/2001/XMLSchema" xmlns:p="http://schemas.microsoft.com/office/2006/metadata/properties" xmlns:ns2="342471d5-fa97-44fe-baac-a28bb7ee9a6d" targetNamespace="http://schemas.microsoft.com/office/2006/metadata/properties" ma:root="true" ma:fieldsID="74c99c7acc0ecb45924aa7be0f6dcc0d" ns2:_="">
    <xsd:import namespace="342471d5-fa97-44fe-baac-a28bb7ee9a6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2471d5-fa97-44fe-baac-a28bb7ee9a6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342471d5-fa97-44fe-baac-a28bb7ee9a6d">NA6HU5XJFDA6-2027376832-466</_dlc_DocId>
    <_dlc_DocIdUrl xmlns="342471d5-fa97-44fe-baac-a28bb7ee9a6d">
      <Url>http://sp.mil.lt/1div/1divv/_layouts/15/DocIdRedir.aspx?ID=NA6HU5XJFDA6-2027376832-466</Url>
      <Description>NA6HU5XJFDA6-2027376832-466</Description>
    </_dlc_DocIdUrl>
  </documentManagement>
</p:properties>
</file>

<file path=customXml/itemProps1.xml><?xml version="1.0" encoding="utf-8"?>
<ds:datastoreItem xmlns:ds="http://schemas.openxmlformats.org/officeDocument/2006/customXml" ds:itemID="{DB31BA1D-BB40-407A-AF4C-6DED1F513B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C44573-E368-46A2-9B2A-03A10530CA1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6AB3B2E-2870-4BE5-B490-988BA80578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2471d5-fa97-44fe-baac-a28bb7ee9a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BAB741D-9628-4A23-9A8E-31BA8E248B6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342471d5-fa97-44fe-baac-a28bb7ee9a6d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210</Words>
  <Application>Microsoft Office PowerPoint</Application>
  <PresentationFormat>Plačiaekranė</PresentationFormat>
  <Paragraphs>58</Paragraphs>
  <Slides>2</Slides>
  <Notes>2</Notes>
  <HiddenSlides>0</HiddenSlides>
  <MMClips>0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Office Theme</vt:lpstr>
      <vt:lpstr>2-jų darbo vietų konteineris  </vt:lpstr>
      <vt:lpstr>4-jų darbo vietų konteineris  </vt:lpstr>
    </vt:vector>
  </TitlesOfParts>
  <Company>ITT prie KAM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Rytis Švetkauskas</dc:creator>
  <cp:lastModifiedBy>Gediminas Banuškevičius</cp:lastModifiedBy>
  <cp:revision>19</cp:revision>
  <dcterms:created xsi:type="dcterms:W3CDTF">2025-07-16T07:29:07Z</dcterms:created>
  <dcterms:modified xsi:type="dcterms:W3CDTF">2026-02-27T11:46:40Z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0x01010085668D1C390FA0489E0DF41333C36EFA</vt:lpwstr>
  </property>
  <property fmtid="{D5CDD505-2E9C-101B-9397-08002B2CF9AE}" pid="3" name="_dlc_DocIdItemGuid">
    <vt:lpwstr>59b617b2-c600-4be4-800a-6f06f907c555</vt:lpwstr>
  </property>
</Properties>
</file>