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56" r:id="rId7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88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06EE98-1DDC-B179-DF34-17F125DEED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AD3CF8E3-12D5-E789-C3ED-6F18BE5FC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E62F322C-C258-CE49-CD06-42F0899A5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54351B0-A033-2168-DA09-4D48344D9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EA5460EA-AB17-442E-79AA-D23FDCA62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39837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764EEDD-0C2B-7DF8-8832-9B199CB85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1FF7B96-1B91-D468-58E0-EB16B5E21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7169682-374A-5717-8463-8D699EA1E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DF17164-C815-1A4F-409E-FFAB20D51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F4C31471-4C97-0BE4-C24F-75F31060B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54090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44E8681-0EBF-B5A6-AEA6-A39377045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0A27E3A1-8E61-BEF1-F910-3E9EBA049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7C124C8-D461-03F4-7D96-CFD200FA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E0619F6-21C8-74E4-247F-ED3735C8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D5F51C6-DF07-5C89-6225-CF2C55879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2088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5C3A734-8029-ECFD-EA12-3A64CD37E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050D345D-229F-0A9E-9D12-2B15B939E0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8CFE029F-C248-9201-9E41-ED506790E4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BADD2DB2-054B-0051-308A-9F5CC1938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F119D8E5-8204-B08E-A4B4-8080FF5F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338AB5FA-58CA-EA3C-1FA4-D167832BC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37449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77C6E4E-7704-F5AF-4336-4C2160672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9CF16CFC-B853-C8D9-4F85-3264A2BE0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F7D6ADB1-890A-94E0-4A28-5569A6DFBB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9C3D30CA-E822-48BD-3E3E-E432FF0B18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4F1F523A-1AE1-E411-42CF-BB3BC1C272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D9EC678D-FCC5-19AC-8453-6BFF836CD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7E3655C1-2D9F-2C19-264A-2217C1E3D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1033B1D4-7339-9F53-FF55-7DE9BEC6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614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C1D4520-7B81-A6DB-AE13-02B3242FF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D7556005-08F5-B038-15F3-5A93E3DE2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B2DA6283-857F-9791-2BCF-A6838E894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2F8BE928-A95F-5CB0-329E-5BE66AE36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65793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B86210CF-8D86-9DDB-110C-DF0C55C8A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50155262-D3B6-2CDF-6192-C5DB71EC3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AE1277D7-F994-2BDC-7DE9-4469F451F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16315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758878C9-B512-A6DA-020C-356E4E755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5D3EFBC-0355-B076-3BEC-E25C1AB0A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6FABC886-2D71-41C6-377E-961B16FF9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5316CCB3-26DF-4C86-B82E-F8D240181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995642B4-AF5B-DF05-A2B8-D37CD0D62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7F78466E-1906-42DE-D621-1716DC7EB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81083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707CE32-8196-B5BC-F155-23A205FE8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AFBE62E9-62C2-59C4-EDF5-E5033CB173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130DBF87-32D3-FC1C-F359-5489971E2E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C9A5A8D7-21A4-631B-652E-B43355E9A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BD6F807D-B38E-9201-3B0F-9B9611A4B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A1680D31-38BF-F6BF-3733-834349628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23925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FD97E21-94C3-61C0-2FAE-F4123F50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9CEC8C67-2660-592B-C15A-7A7F81F38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D05A5F3-3FB3-E41A-C19B-3D071837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842E939-A198-BB71-1A2F-798075729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6361C3EA-0688-362F-573C-42F53A4D2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64809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70A805DB-1024-F542-A040-2B2836F2C0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99C26BE8-077F-B2E1-A407-D5181C31A6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4EEA6FF4-6F78-E606-9CA9-EFF464B3F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2428F506-2081-E0F3-E9B1-3C224601F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9466A52-8E4F-42B6-A982-BCB6B2545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6557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23C93983-A273-F471-4815-5FF71881E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65A1D584-045F-55CD-0B41-E352937FC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886B2114-457B-1EAB-D60D-6AB0B691EC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5406E8-B396-43B8-B045-BA995ACFA231}" type="datetimeFigureOut">
              <a:rPr lang="lt-LT" smtClean="0"/>
              <a:t>2026-03-10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A5511040-E505-4E02-273D-FE87A08831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2170E5A8-C06F-0539-2875-367021A4A1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D4CB13-9F4C-4EC2-917C-2157140B00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35647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556D5C39-DF86-11E2-7FB5-402DAD70A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127" y="0"/>
            <a:ext cx="9799745" cy="6858000"/>
          </a:xfrm>
          <a:prstGeom prst="rect">
            <a:avLst/>
          </a:prstGeom>
        </p:spPr>
      </p:pic>
      <p:sp>
        <p:nvSpPr>
          <p:cNvPr id="4" name="Stačiakampis 3">
            <a:extLst>
              <a:ext uri="{FF2B5EF4-FFF2-40B4-BE49-F238E27FC236}">
                <a16:creationId xmlns:a16="http://schemas.microsoft.com/office/drawing/2014/main" id="{C50EDF6F-DCF9-E735-CD36-FF0F38E1DD77}"/>
              </a:ext>
            </a:extLst>
          </p:cNvPr>
          <p:cNvSpPr/>
          <p:nvPr/>
        </p:nvSpPr>
        <p:spPr>
          <a:xfrm rot="1099000">
            <a:off x="5158263" y="3120550"/>
            <a:ext cx="1774715" cy="1817005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62615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DE1E06C4-180D-F0F5-437A-10E07453F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721" y="0"/>
            <a:ext cx="9768558" cy="6858000"/>
          </a:xfrm>
          <a:prstGeom prst="rect">
            <a:avLst/>
          </a:prstGeom>
        </p:spPr>
      </p:pic>
      <p:sp>
        <p:nvSpPr>
          <p:cNvPr id="4" name="Stačiakampis 3">
            <a:extLst>
              <a:ext uri="{FF2B5EF4-FFF2-40B4-BE49-F238E27FC236}">
                <a16:creationId xmlns:a16="http://schemas.microsoft.com/office/drawing/2014/main" id="{B45633F9-E98F-828D-A634-3DFFA6238DB8}"/>
              </a:ext>
            </a:extLst>
          </p:cNvPr>
          <p:cNvSpPr/>
          <p:nvPr/>
        </p:nvSpPr>
        <p:spPr>
          <a:xfrm rot="1099000">
            <a:off x="5158263" y="3120550"/>
            <a:ext cx="1774715" cy="1817005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97955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6D85065-232F-D398-3583-FD77536B7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959" y="0"/>
            <a:ext cx="9766082" cy="6858000"/>
          </a:xfrm>
          <a:prstGeom prst="rect">
            <a:avLst/>
          </a:prstGeom>
        </p:spPr>
      </p:pic>
      <p:sp>
        <p:nvSpPr>
          <p:cNvPr id="3" name="Stačiakampis 2">
            <a:extLst>
              <a:ext uri="{FF2B5EF4-FFF2-40B4-BE49-F238E27FC236}">
                <a16:creationId xmlns:a16="http://schemas.microsoft.com/office/drawing/2014/main" id="{2CB41283-4EB4-521F-4017-6DE7A38D0078}"/>
              </a:ext>
            </a:extLst>
          </p:cNvPr>
          <p:cNvSpPr/>
          <p:nvPr/>
        </p:nvSpPr>
        <p:spPr>
          <a:xfrm rot="1099000">
            <a:off x="5158263" y="3120550"/>
            <a:ext cx="1774715" cy="1817005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55698417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8E25670BE377154BAD1C9BBF22B81D14" ma:contentTypeVersion="21" ma:contentTypeDescription="Kurkite naują dokumentą." ma:contentTypeScope="" ma:versionID="50b3cf67f7ec57e491ec57daa4c944e6">
  <xsd:schema xmlns:xsd="http://www.w3.org/2001/XMLSchema" xmlns:xs="http://www.w3.org/2001/XMLSchema" xmlns:p="http://schemas.microsoft.com/office/2006/metadata/properties" xmlns:ns2="bd76807b-7035-44a2-93ee-9bb18f0b649c" xmlns:ns3="07609231-acae-40b1-8992-26d1ec8f8073" targetNamespace="http://schemas.microsoft.com/office/2006/metadata/properties" ma:root="true" ma:fieldsID="dd2b5d745083ce5739fe4f0c04a6c568" ns2:_="" ns3:_="">
    <xsd:import namespace="bd76807b-7035-44a2-93ee-9bb18f0b649c"/>
    <xsd:import namespace="07609231-acae-40b1-8992-26d1ec8f807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76807b-7035-44a2-93ee-9bb18f0b64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Vaizdų žymės" ma:readOnly="false" ma:fieldId="{5cf76f15-5ced-4ddc-b409-7134ff3c332f}" ma:taxonomyMulti="true" ma:sspId="fae1bb33-c6cf-485c-9b21-04c3c57c09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Tags" ma:index="27" nillable="true" ma:displayName="Tags" ma:default="Įveskite pasirinkimą #1" ma:format="Dropdown" ma:internalName="Tags">
      <xsd:simpleType>
        <xsd:union memberTypes="dms:Text">
          <xsd:simpleType>
            <xsd:restriction base="dms:Choice">
              <xsd:enumeration value="Įveskite pasirinkimą #1"/>
              <xsd:enumeration value="Įveskite pasirinkimą #2"/>
              <xsd:enumeration value="Įveskite pasirinkimą #3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609231-acae-40b1-8992-26d1ec8f807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594a8e0-1c5d-4ff7-8146-5d7b5e132c8e}" ma:internalName="TaxCatchAll" ma:showField="CatchAllData" ma:web="07609231-acae-40b1-8992-26d1ec8f80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gs xmlns="bd76807b-7035-44a2-93ee-9bb18f0b649c">Įveskite pasirinkimą #1</Tags>
    <TaxCatchAll xmlns="07609231-acae-40b1-8992-26d1ec8f8073" xsi:nil="true"/>
    <lcf76f155ced4ddcb4097134ff3c332f xmlns="bd76807b-7035-44a2-93ee-9bb18f0b649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AEDFB3-CD6F-4976-B9F2-14CADC92D0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79CA77-BBB7-4B9A-9EA1-F734D8D626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76807b-7035-44a2-93ee-9bb18f0b649c"/>
    <ds:schemaRef ds:uri="07609231-acae-40b1-8992-26d1ec8f807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71A9F2-0101-4801-87AF-9BC846095CDD}">
  <ds:schemaRefs>
    <ds:schemaRef ds:uri="http://schemas.microsoft.com/office/2006/metadata/properties"/>
    <ds:schemaRef ds:uri="http://schemas.microsoft.com/office/infopath/2007/PartnerControls"/>
    <ds:schemaRef ds:uri="bd76807b-7035-44a2-93ee-9bb18f0b649c"/>
    <ds:schemaRef ds:uri="07609231-acae-40b1-8992-26d1ec8f807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0</Words>
  <Application>Microsoft Office PowerPoint</Application>
  <PresentationFormat>Plačiaekranė</PresentationFormat>
  <Paragraphs>0</Paragraphs>
  <Slides>3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„Office“ tema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Vaida Bončkienė</dc:creator>
  <cp:lastModifiedBy>Eglė Vita Baniulytė</cp:lastModifiedBy>
  <cp:revision>6</cp:revision>
  <dcterms:created xsi:type="dcterms:W3CDTF">2025-12-11T10:23:51Z</dcterms:created>
  <dcterms:modified xsi:type="dcterms:W3CDTF">2026-03-10T13:40:19Z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0x0101008E25670BE377154BAD1C9BBF22B81D14</vt:lpwstr>
  </property>
</Properties>
</file>