
<file path=[Content_Types].xml><?xml version="1.0" encoding="utf-8"?>
<Types xmlns="http://schemas.openxmlformats.org/package/2006/content-types">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AA6017D" w14:textId="0417CAE3" w:rsidR="00604F99" w:rsidRDefault="00604F99" w:rsidP="00604F99">
      <w:pPr>
        <w:spacing w:after="160"/>
        <w:jc w:val="right"/>
        <w:rPr>
          <w:rFonts w:ascii="Times New Roman" w:hAnsi="Times New Roman" w:cs="Times New Roman"/>
          <w:sz w:val="24"/>
          <w:szCs w:val="24"/>
          <w:lang w:eastAsia="lt-LT"/>
        </w:rPr>
      </w:pPr>
      <w:r w:rsidRPr="002716A8">
        <w:rPr>
          <w:rFonts w:ascii="Times New Roman" w:hAnsi="Times New Roman" w:cs="Times New Roman"/>
          <w:sz w:val="20"/>
          <w:szCs w:val="20"/>
          <w:lang w:eastAsia="lt-LT"/>
        </w:rPr>
        <w:t xml:space="preserve">                                                                         </w:t>
      </w:r>
      <w:r w:rsidRPr="002716A8">
        <w:rPr>
          <w:rFonts w:ascii="Times New Roman" w:hAnsi="Times New Roman" w:cs="Times New Roman"/>
          <w:sz w:val="24"/>
          <w:szCs w:val="24"/>
          <w:lang w:eastAsia="lt-LT"/>
        </w:rPr>
        <w:t xml:space="preserve">Pirkimo sąlygų </w:t>
      </w:r>
      <w:r w:rsidR="003643C1">
        <w:rPr>
          <w:rFonts w:ascii="Times New Roman" w:hAnsi="Times New Roman" w:cs="Times New Roman"/>
          <w:sz w:val="24"/>
          <w:szCs w:val="24"/>
          <w:lang w:eastAsia="lt-LT"/>
        </w:rPr>
        <w:t>6</w:t>
      </w:r>
      <w:r w:rsidRPr="002716A8">
        <w:rPr>
          <w:rFonts w:ascii="Times New Roman" w:hAnsi="Times New Roman" w:cs="Times New Roman"/>
          <w:sz w:val="24"/>
          <w:szCs w:val="24"/>
          <w:lang w:eastAsia="lt-LT"/>
        </w:rPr>
        <w:t xml:space="preserve"> priedas „Darbų viešojo pirkimo – pardavimo sutarties projektas“</w:t>
      </w:r>
    </w:p>
    <w:p w14:paraId="1AC0F9A1" w14:textId="45051DD7" w:rsidR="00622D1A" w:rsidRPr="002716A8" w:rsidRDefault="00622D1A" w:rsidP="00604F99">
      <w:pPr>
        <w:spacing w:after="160"/>
        <w:jc w:val="right"/>
        <w:rPr>
          <w:rFonts w:ascii="Times New Roman" w:hAnsi="Times New Roman" w:cs="Times New Roman"/>
          <w:sz w:val="24"/>
          <w:szCs w:val="24"/>
          <w:lang w:eastAsia="lt-LT"/>
        </w:rPr>
      </w:pPr>
      <w:r>
        <w:rPr>
          <w:rFonts w:ascii="Times New Roman" w:hAnsi="Times New Roman" w:cs="Times New Roman"/>
          <w:sz w:val="24"/>
          <w:szCs w:val="24"/>
          <w:lang w:eastAsia="lt-LT"/>
        </w:rPr>
        <w:t>2025-02-28 redakcija</w:t>
      </w:r>
    </w:p>
    <w:p w14:paraId="41990C6D" w14:textId="592F0DB0" w:rsidR="008727E2" w:rsidRPr="002716A8" w:rsidRDefault="008727E2" w:rsidP="004A4FC4">
      <w:pPr>
        <w:rPr>
          <w:rFonts w:ascii="Times New Roman" w:hAnsi="Times New Roman" w:cs="Times New Roman"/>
        </w:rPr>
      </w:pPr>
    </w:p>
    <w:p w14:paraId="0B1EE8A2" w14:textId="6A2E1EE8" w:rsidR="007E1838" w:rsidRPr="002716A8" w:rsidRDefault="00CC0E8B" w:rsidP="0F7D0A45">
      <w:pPr>
        <w:spacing w:after="0" w:line="240" w:lineRule="auto"/>
        <w:jc w:val="center"/>
        <w:rPr>
          <w:rFonts w:ascii="Times New Roman" w:hAnsi="Times New Roman" w:cs="Times New Roman"/>
          <w:b/>
          <w:bCs/>
          <w:lang w:eastAsia="en-US"/>
        </w:rPr>
      </w:pPr>
      <w:bookmarkStart w:id="0" w:name="_Toc400093895"/>
      <w:r w:rsidRPr="002716A8">
        <w:rPr>
          <w:rFonts w:ascii="Times New Roman" w:hAnsi="Times New Roman" w:cs="Times New Roman"/>
          <w:b/>
          <w:sz w:val="24"/>
          <w:szCs w:val="24"/>
        </w:rPr>
        <w:t>DARBŲ VIEŠOJO PIRKIMO – PARDAVIMO SUTARTI</w:t>
      </w:r>
      <w:r w:rsidR="00604F99" w:rsidRPr="002716A8">
        <w:rPr>
          <w:rFonts w:ascii="Times New Roman" w:hAnsi="Times New Roman" w:cs="Times New Roman"/>
          <w:b/>
          <w:sz w:val="24"/>
          <w:szCs w:val="24"/>
        </w:rPr>
        <w:t>E</w:t>
      </w:r>
      <w:r w:rsidRPr="002716A8">
        <w:rPr>
          <w:rFonts w:ascii="Times New Roman" w:hAnsi="Times New Roman" w:cs="Times New Roman"/>
          <w:b/>
          <w:sz w:val="24"/>
          <w:szCs w:val="24"/>
        </w:rPr>
        <w:t>S</w:t>
      </w:r>
      <w:r w:rsidR="00604F99" w:rsidRPr="002716A8">
        <w:rPr>
          <w:rFonts w:ascii="Times New Roman" w:hAnsi="Times New Roman" w:cs="Times New Roman"/>
          <w:b/>
          <w:sz w:val="24"/>
          <w:szCs w:val="24"/>
        </w:rPr>
        <w:t xml:space="preserve"> PROJEKTAS</w:t>
      </w:r>
    </w:p>
    <w:bookmarkEnd w:id="0"/>
    <w:p w14:paraId="3D4F6A0F" w14:textId="77777777" w:rsidR="00613A85" w:rsidRPr="002716A8" w:rsidRDefault="00613A85" w:rsidP="2F65B35A">
      <w:pPr>
        <w:spacing w:after="0" w:line="240" w:lineRule="auto"/>
        <w:jc w:val="center"/>
        <w:rPr>
          <w:rFonts w:ascii="Times New Roman" w:hAnsi="Times New Roman" w:cs="Times New Roman"/>
          <w:i/>
          <w:color w:val="00B0F0"/>
        </w:rPr>
      </w:pPr>
    </w:p>
    <w:p w14:paraId="1B66A8B6" w14:textId="50A74D5B" w:rsidR="007E1838" w:rsidRPr="002716A8" w:rsidRDefault="00613A85" w:rsidP="2F65B35A">
      <w:pPr>
        <w:spacing w:after="0" w:line="240" w:lineRule="auto"/>
        <w:jc w:val="center"/>
        <w:rPr>
          <w:rFonts w:ascii="Times New Roman" w:hAnsi="Times New Roman" w:cs="Times New Roman"/>
          <w:i/>
          <w:iCs/>
          <w:color w:val="00B0F0"/>
          <w:sz w:val="24"/>
          <w:szCs w:val="24"/>
        </w:rPr>
      </w:pPr>
      <w:r w:rsidRPr="002716A8">
        <w:rPr>
          <w:rFonts w:ascii="Times New Roman" w:hAnsi="Times New Roman" w:cs="Times New Roman"/>
          <w:i/>
          <w:iCs/>
          <w:color w:val="00B0F0"/>
          <w:sz w:val="24"/>
          <w:szCs w:val="24"/>
        </w:rPr>
        <w:t xml:space="preserve"> </w:t>
      </w:r>
      <w:r w:rsidR="007E1838" w:rsidRPr="002716A8">
        <w:rPr>
          <w:rFonts w:ascii="Times New Roman" w:hAnsi="Times New Roman" w:cs="Times New Roman"/>
          <w:i/>
          <w:iCs/>
          <w:color w:val="00B0F0"/>
          <w:sz w:val="24"/>
          <w:szCs w:val="24"/>
        </w:rPr>
        <w:t>(</w:t>
      </w:r>
      <w:r w:rsidR="00E141A7" w:rsidRPr="002716A8">
        <w:rPr>
          <w:rFonts w:ascii="Times New Roman" w:hAnsi="Times New Roman" w:cs="Times New Roman"/>
          <w:i/>
          <w:iCs/>
          <w:color w:val="00B0F0"/>
          <w:sz w:val="24"/>
          <w:szCs w:val="24"/>
        </w:rPr>
        <w:t>nurodyti vietą</w:t>
      </w:r>
      <w:r w:rsidR="007E1838" w:rsidRPr="002716A8">
        <w:rPr>
          <w:rFonts w:ascii="Times New Roman" w:hAnsi="Times New Roman" w:cs="Times New Roman"/>
          <w:i/>
          <w:iCs/>
          <w:color w:val="00B0F0"/>
          <w:sz w:val="24"/>
          <w:szCs w:val="24"/>
        </w:rPr>
        <w:t>)</w:t>
      </w:r>
    </w:p>
    <w:p w14:paraId="4C63214A" w14:textId="77777777" w:rsidR="007E1838" w:rsidRPr="002716A8" w:rsidRDefault="007E1838" w:rsidP="00C75375">
      <w:pPr>
        <w:spacing w:after="0" w:line="240" w:lineRule="auto"/>
        <w:jc w:val="both"/>
        <w:rPr>
          <w:rFonts w:ascii="Times New Roman" w:hAnsi="Times New Roman" w:cs="Times New Roman"/>
        </w:rPr>
      </w:pPr>
    </w:p>
    <w:p w14:paraId="1200DF30" w14:textId="15D29381" w:rsidR="007E1838" w:rsidRPr="002716A8" w:rsidRDefault="00CC0E8B" w:rsidP="00C75375">
      <w:pPr>
        <w:tabs>
          <w:tab w:val="left" w:pos="720"/>
        </w:tabs>
        <w:spacing w:after="0" w:line="240" w:lineRule="auto"/>
        <w:jc w:val="both"/>
        <w:rPr>
          <w:rFonts w:ascii="Times New Roman" w:eastAsiaTheme="minorHAnsi" w:hAnsi="Times New Roman" w:cs="Times New Roman"/>
          <w:lang w:eastAsia="en-US"/>
        </w:rPr>
      </w:pPr>
      <w:r w:rsidRPr="002716A8">
        <w:rPr>
          <w:rFonts w:ascii="Times New Roman" w:hAnsi="Times New Roman" w:cs="Times New Roman"/>
          <w:b/>
          <w:sz w:val="24"/>
          <w:szCs w:val="24"/>
        </w:rPr>
        <w:t xml:space="preserve">VšĮ Vilniaus rajono poliklinika, </w:t>
      </w:r>
      <w:r w:rsidRPr="002716A8">
        <w:rPr>
          <w:rFonts w:ascii="Times New Roman" w:hAnsi="Times New Roman" w:cs="Times New Roman"/>
          <w:sz w:val="24"/>
          <w:szCs w:val="24"/>
        </w:rPr>
        <w:t>juridinio asmens kodas 124246958, atstovaujama</w:t>
      </w:r>
      <w:r w:rsidR="00CE0A8E">
        <w:rPr>
          <w:rFonts w:ascii="Times New Roman" w:hAnsi="Times New Roman" w:cs="Times New Roman"/>
          <w:sz w:val="24"/>
          <w:szCs w:val="24"/>
        </w:rPr>
        <w:t xml:space="preserve"> direktoriaus Evaldo Navicko,</w:t>
      </w:r>
      <w:r w:rsidRPr="002716A8">
        <w:rPr>
          <w:rFonts w:ascii="Times New Roman" w:hAnsi="Times New Roman" w:cs="Times New Roman"/>
          <w:sz w:val="24"/>
          <w:szCs w:val="24"/>
        </w:rPr>
        <w:t xml:space="preserve"> veikiančio pagal įstaigos įstatus, </w:t>
      </w:r>
      <w:r w:rsidR="007E1838" w:rsidRPr="002716A8">
        <w:rPr>
          <w:rFonts w:ascii="Times New Roman" w:eastAsia="Calibri" w:hAnsi="Times New Roman" w:cs="Times New Roman"/>
        </w:rPr>
        <w:t>(</w:t>
      </w:r>
      <w:r w:rsidR="007E1838" w:rsidRPr="002716A8">
        <w:rPr>
          <w:rFonts w:ascii="Times New Roman" w:hAnsi="Times New Roman" w:cs="Times New Roman"/>
        </w:rPr>
        <w:t xml:space="preserve">toliau – </w:t>
      </w:r>
      <w:r w:rsidR="007E1838" w:rsidRPr="002716A8">
        <w:rPr>
          <w:rFonts w:ascii="Times New Roman" w:hAnsi="Times New Roman" w:cs="Times New Roman"/>
          <w:b/>
        </w:rPr>
        <w:t>Užsakovas)</w:t>
      </w:r>
      <w:r w:rsidR="007E1838" w:rsidRPr="002716A8">
        <w:rPr>
          <w:rFonts w:ascii="Times New Roman" w:hAnsi="Times New Roman" w:cs="Times New Roman"/>
        </w:rPr>
        <w:t>,</w:t>
      </w:r>
    </w:p>
    <w:p w14:paraId="467EFCF8" w14:textId="77777777" w:rsidR="007E1838" w:rsidRPr="002716A8" w:rsidRDefault="007E1838" w:rsidP="00C75375">
      <w:pPr>
        <w:tabs>
          <w:tab w:val="left" w:pos="720"/>
        </w:tabs>
        <w:spacing w:after="0" w:line="240" w:lineRule="auto"/>
        <w:jc w:val="both"/>
        <w:rPr>
          <w:rFonts w:ascii="Times New Roman" w:hAnsi="Times New Roman" w:cs="Times New Roman"/>
        </w:rPr>
      </w:pPr>
      <w:r w:rsidRPr="002716A8">
        <w:rPr>
          <w:rFonts w:ascii="Times New Roman" w:hAnsi="Times New Roman" w:cs="Times New Roman"/>
        </w:rPr>
        <w:t>ir</w:t>
      </w:r>
    </w:p>
    <w:p w14:paraId="197D64B7" w14:textId="27D56288" w:rsidR="00E002EC" w:rsidRPr="002716A8" w:rsidRDefault="007E1838" w:rsidP="002C609E">
      <w:pPr>
        <w:tabs>
          <w:tab w:val="left" w:pos="720"/>
        </w:tabs>
        <w:spacing w:after="0" w:line="240" w:lineRule="auto"/>
        <w:jc w:val="both"/>
        <w:rPr>
          <w:rFonts w:ascii="Times New Roman" w:hAnsi="Times New Roman" w:cs="Times New Roman"/>
          <w:color w:val="00B0F0"/>
        </w:rPr>
      </w:pPr>
      <w:r w:rsidRPr="002716A8">
        <w:rPr>
          <w:rFonts w:ascii="Times New Roman" w:hAnsi="Times New Roman" w:cs="Times New Roman"/>
          <w:b/>
          <w:i/>
          <w:color w:val="00B0F0"/>
        </w:rPr>
        <w:t>(nurodyti juridinio asmens pavadinimą</w:t>
      </w:r>
      <w:r w:rsidRPr="002716A8">
        <w:rPr>
          <w:rFonts w:ascii="Times New Roman" w:hAnsi="Times New Roman" w:cs="Times New Roman"/>
          <w:b/>
          <w:color w:val="00B0F0"/>
        </w:rPr>
        <w:t>)</w:t>
      </w:r>
      <w:r w:rsidRPr="002716A8">
        <w:rPr>
          <w:rFonts w:ascii="Times New Roman" w:hAnsi="Times New Roman" w:cs="Times New Roman"/>
        </w:rPr>
        <w:t xml:space="preserve">, juridinio asmens kodas </w:t>
      </w:r>
      <w:r w:rsidRPr="002716A8">
        <w:rPr>
          <w:rFonts w:ascii="Times New Roman" w:hAnsi="Times New Roman" w:cs="Times New Roman"/>
          <w:i/>
          <w:color w:val="00B0F0"/>
        </w:rPr>
        <w:t>(nurodyti juridinio asmens kodą</w:t>
      </w:r>
      <w:r w:rsidRPr="002716A8">
        <w:rPr>
          <w:rFonts w:ascii="Times New Roman" w:hAnsi="Times New Roman" w:cs="Times New Roman"/>
          <w:color w:val="00B0F0"/>
        </w:rPr>
        <w:t>)</w:t>
      </w:r>
      <w:r w:rsidRPr="002716A8">
        <w:rPr>
          <w:rFonts w:ascii="Times New Roman" w:hAnsi="Times New Roman" w:cs="Times New Roman"/>
        </w:rPr>
        <w:t xml:space="preserve">, atstovaujama </w:t>
      </w:r>
      <w:r w:rsidRPr="002716A8">
        <w:rPr>
          <w:rFonts w:ascii="Times New Roman" w:hAnsi="Times New Roman" w:cs="Times New Roman"/>
          <w:i/>
          <w:color w:val="00B0F0"/>
        </w:rPr>
        <w:t>(nurodyti atstovaujančio asmens pareigas, vardą, pavardę</w:t>
      </w:r>
      <w:r w:rsidRPr="002716A8">
        <w:rPr>
          <w:rFonts w:ascii="Times New Roman" w:hAnsi="Times New Roman" w:cs="Times New Roman"/>
          <w:color w:val="00B0F0"/>
        </w:rPr>
        <w:t>)</w:t>
      </w:r>
      <w:r w:rsidRPr="002716A8">
        <w:rPr>
          <w:rFonts w:ascii="Times New Roman" w:hAnsi="Times New Roman" w:cs="Times New Roman"/>
        </w:rPr>
        <w:t xml:space="preserve">, </w:t>
      </w:r>
      <w:r w:rsidRPr="002716A8">
        <w:rPr>
          <w:rFonts w:ascii="Times New Roman" w:eastAsia="Times New Roman" w:hAnsi="Times New Roman" w:cs="Times New Roman"/>
        </w:rPr>
        <w:t xml:space="preserve">veikiančio (-ios) pagal </w:t>
      </w:r>
      <w:r w:rsidRPr="002716A8">
        <w:rPr>
          <w:rFonts w:ascii="Times New Roman" w:hAnsi="Times New Roman" w:cs="Times New Roman"/>
          <w:i/>
          <w:color w:val="4472C4" w:themeColor="accent1"/>
        </w:rPr>
        <w:t>(</w:t>
      </w:r>
      <w:r w:rsidRPr="002716A8">
        <w:rPr>
          <w:rFonts w:ascii="Times New Roman" w:hAnsi="Times New Roman" w:cs="Times New Roman"/>
          <w:i/>
          <w:color w:val="00B0F0"/>
        </w:rPr>
        <w:t>nurodyti</w:t>
      </w:r>
      <w:r w:rsidR="00537623" w:rsidRPr="002716A8">
        <w:rPr>
          <w:rFonts w:ascii="Times New Roman" w:eastAsia="Calibri" w:hAnsi="Times New Roman" w:cs="Times New Roman"/>
          <w:i/>
          <w:color w:val="00B0F0"/>
        </w:rPr>
        <w:t>,</w:t>
      </w:r>
      <w:r w:rsidRPr="002716A8">
        <w:rPr>
          <w:rFonts w:ascii="Times New Roman" w:hAnsi="Times New Roman" w:cs="Times New Roman"/>
          <w:i/>
          <w:color w:val="00B0F0"/>
        </w:rPr>
        <w:t xml:space="preserve"> kokio dokumento pagrindu asmuo veikia</w:t>
      </w:r>
      <w:r w:rsidRPr="002716A8">
        <w:rPr>
          <w:rFonts w:ascii="Times New Roman" w:eastAsia="Calibri" w:hAnsi="Times New Roman" w:cs="Times New Roman"/>
          <w:i/>
          <w:color w:val="00B0F0"/>
        </w:rPr>
        <w:t>)</w:t>
      </w:r>
      <w:r w:rsidR="00A223E2" w:rsidRPr="002716A8">
        <w:rPr>
          <w:rFonts w:ascii="Times New Roman" w:eastAsia="Calibri" w:hAnsi="Times New Roman" w:cs="Times New Roman"/>
          <w:i/>
          <w:color w:val="00B0F0"/>
        </w:rPr>
        <w:t>,</w:t>
      </w:r>
      <w:r w:rsidRPr="002716A8">
        <w:rPr>
          <w:rFonts w:ascii="Times New Roman" w:hAnsi="Times New Roman" w:cs="Times New Roman"/>
          <w:i/>
          <w:color w:val="4472C4" w:themeColor="accent1"/>
        </w:rPr>
        <w:t xml:space="preserve"> </w:t>
      </w:r>
      <w:r w:rsidRPr="002716A8">
        <w:rPr>
          <w:rFonts w:ascii="Times New Roman" w:hAnsi="Times New Roman" w:cs="Times New Roman"/>
        </w:rPr>
        <w:t xml:space="preserve">(toliau – </w:t>
      </w:r>
      <w:r w:rsidRPr="002716A8">
        <w:rPr>
          <w:rFonts w:ascii="Times New Roman" w:hAnsi="Times New Roman" w:cs="Times New Roman"/>
          <w:b/>
        </w:rPr>
        <w:t>Rangovas</w:t>
      </w:r>
      <w:r w:rsidRPr="002716A8">
        <w:rPr>
          <w:rFonts w:ascii="Times New Roman" w:hAnsi="Times New Roman" w:cs="Times New Roman"/>
          <w:color w:val="00B0F0"/>
        </w:rPr>
        <w:t>)</w:t>
      </w:r>
      <w:r w:rsidRPr="002716A8">
        <w:rPr>
          <w:rFonts w:ascii="Times New Roman" w:hAnsi="Times New Roman" w:cs="Times New Roman"/>
          <w:b/>
          <w:color w:val="00B0F0"/>
        </w:rPr>
        <w:t xml:space="preserve"> </w:t>
      </w:r>
      <w:sdt>
        <w:sdtPr>
          <w:rPr>
            <w:rFonts w:ascii="Times New Roman" w:hAnsi="Times New Roman" w:cs="Times New Roman"/>
            <w:i/>
            <w:color w:val="00B0F0"/>
          </w:rPr>
          <w:id w:val="-229470281"/>
          <w:placeholder>
            <w:docPart w:val="BC910E31C2064483B59E243D98D3EF7D"/>
          </w:placeholder>
          <w:text/>
        </w:sdtPr>
        <w:sdtContent>
          <w:r w:rsidR="004A4FC4" w:rsidRPr="002716A8">
            <w:rPr>
              <w:rFonts w:ascii="Times New Roman" w:hAnsi="Times New Roman" w:cs="Times New Roman"/>
              <w:i/>
              <w:color w:val="00B0F0"/>
            </w:rPr>
            <w:t>[Jeigu pirkimo laimėtojas yra tiekėjų grupė, nurodomi visi tiekėjų grupės partneriai]</w:t>
          </w:r>
        </w:sdtContent>
      </w:sdt>
      <w:r w:rsidRPr="002716A8">
        <w:rPr>
          <w:rFonts w:ascii="Times New Roman" w:hAnsi="Times New Roman" w:cs="Times New Roman"/>
          <w:color w:val="00B0F0"/>
        </w:rPr>
        <w:t>,</w:t>
      </w:r>
    </w:p>
    <w:p w14:paraId="48C2EAE6" w14:textId="05AA746E" w:rsidR="00E002EC" w:rsidRPr="00B964F7" w:rsidRDefault="001F4EA9" w:rsidP="002C609E">
      <w:pPr>
        <w:spacing w:after="0" w:line="240" w:lineRule="auto"/>
        <w:ind w:right="7"/>
        <w:jc w:val="both"/>
        <w:rPr>
          <w:rFonts w:ascii="Times New Roman" w:hAnsi="Times New Roman" w:cs="Times New Roman"/>
          <w:sz w:val="24"/>
          <w:szCs w:val="24"/>
        </w:rPr>
      </w:pPr>
      <w:r w:rsidRPr="002716A8">
        <w:rPr>
          <w:rFonts w:ascii="Times New Roman" w:hAnsi="Times New Roman" w:cs="Times New Roman"/>
          <w:sz w:val="24"/>
          <w:szCs w:val="24"/>
        </w:rPr>
        <w:t xml:space="preserve">toliau kartu vadinami Šalimis, vadovaudamiesi </w:t>
      </w:r>
      <w:r w:rsidR="00CC0E8B" w:rsidRPr="002716A8">
        <w:rPr>
          <w:rFonts w:ascii="Times New Roman" w:hAnsi="Times New Roman" w:cs="Times New Roman"/>
          <w:sz w:val="24"/>
          <w:szCs w:val="24"/>
        </w:rPr>
        <w:t>CVP IS įvykdyto supaprastinto atviro konkurs</w:t>
      </w:r>
      <w:r w:rsidR="00754009">
        <w:rPr>
          <w:rFonts w:ascii="Times New Roman" w:hAnsi="Times New Roman" w:cs="Times New Roman"/>
          <w:sz w:val="24"/>
          <w:szCs w:val="24"/>
        </w:rPr>
        <w:t xml:space="preserve">o </w:t>
      </w:r>
      <w:r w:rsidR="002C609E" w:rsidRPr="00657A58">
        <w:rPr>
          <w:rFonts w:ascii="Times New Roman" w:hAnsi="Times New Roman"/>
          <w:b/>
          <w:bCs/>
        </w:rPr>
        <w:t>VšĮ</w:t>
      </w:r>
      <w:r w:rsidR="002C609E">
        <w:rPr>
          <w:rFonts w:ascii="Times New Roman" w:hAnsi="Times New Roman"/>
          <w:b/>
          <w:bCs/>
        </w:rPr>
        <w:t xml:space="preserve"> </w:t>
      </w:r>
      <w:r w:rsidR="002C609E" w:rsidRPr="00657A58">
        <w:rPr>
          <w:rFonts w:ascii="Times New Roman" w:hAnsi="Times New Roman"/>
          <w:b/>
          <w:bCs/>
        </w:rPr>
        <w:t>Vilniaus rajono poliklinikos 1 a. šeimos skyriaus patalpų paprastojo remonto darb</w:t>
      </w:r>
      <w:r w:rsidR="002C609E">
        <w:rPr>
          <w:rFonts w:ascii="Times New Roman" w:hAnsi="Times New Roman"/>
          <w:b/>
          <w:bCs/>
        </w:rPr>
        <w:t xml:space="preserve">ų </w:t>
      </w:r>
      <w:r w:rsidR="00967DAA" w:rsidRPr="00967DAA">
        <w:rPr>
          <w:rFonts w:ascii="Times New Roman" w:hAnsi="Times New Roman" w:cs="Times New Roman"/>
          <w:b/>
          <w:bCs/>
          <w:sz w:val="24"/>
          <w:szCs w:val="24"/>
        </w:rPr>
        <w:t>pirkimas, CVP IS Nr.</w:t>
      </w:r>
      <w:r w:rsidR="007450A9">
        <w:rPr>
          <w:rFonts w:ascii="Times New Roman" w:hAnsi="Times New Roman" w:cs="Times New Roman"/>
          <w:b/>
          <w:bCs/>
          <w:sz w:val="24"/>
          <w:szCs w:val="24"/>
        </w:rPr>
        <w:t>.....</w:t>
      </w:r>
      <w:r w:rsidR="00967DAA">
        <w:rPr>
          <w:rFonts w:ascii="Times New Roman" w:hAnsi="Times New Roman" w:cs="Times New Roman"/>
          <w:sz w:val="24"/>
          <w:szCs w:val="24"/>
        </w:rPr>
        <w:t xml:space="preserve">, </w:t>
      </w:r>
      <w:r w:rsidRPr="00B964F7">
        <w:rPr>
          <w:rFonts w:ascii="Times New Roman" w:hAnsi="Times New Roman" w:cs="Times New Roman"/>
          <w:sz w:val="24"/>
          <w:szCs w:val="24"/>
        </w:rPr>
        <w:t>sąlygomis, sudarė šią remonto darbų viešojo pirkimo</w:t>
      </w:r>
      <w:r w:rsidR="00CC0E8B" w:rsidRPr="00B964F7">
        <w:rPr>
          <w:rFonts w:ascii="Times New Roman" w:hAnsi="Times New Roman" w:cs="Times New Roman"/>
          <w:sz w:val="24"/>
          <w:szCs w:val="24"/>
        </w:rPr>
        <w:t xml:space="preserve"> - pardavimo</w:t>
      </w:r>
      <w:r w:rsidRPr="00B964F7">
        <w:rPr>
          <w:rFonts w:ascii="Times New Roman" w:hAnsi="Times New Roman" w:cs="Times New Roman"/>
          <w:sz w:val="24"/>
          <w:szCs w:val="24"/>
        </w:rPr>
        <w:t xml:space="preserve"> sutartį (toliau – Sutartis) ir susitarė:</w:t>
      </w:r>
    </w:p>
    <w:p w14:paraId="5D2E9A6E" w14:textId="77777777" w:rsidR="00E002EC" w:rsidRPr="002716A8" w:rsidRDefault="00E002EC" w:rsidP="00E002EC">
      <w:pPr>
        <w:tabs>
          <w:tab w:val="left" w:pos="720"/>
        </w:tabs>
        <w:spacing w:before="240" w:after="0" w:line="240" w:lineRule="auto"/>
        <w:jc w:val="both"/>
        <w:rPr>
          <w:rFonts w:ascii="Times New Roman" w:hAnsi="Times New Roman" w:cs="Times New Roman"/>
          <w:sz w:val="24"/>
          <w:szCs w:val="24"/>
        </w:rPr>
      </w:pPr>
    </w:p>
    <w:p w14:paraId="660B316C" w14:textId="77777777" w:rsidR="00084958" w:rsidRPr="002716A8" w:rsidRDefault="00DA5A5B" w:rsidP="00D24079">
      <w:pPr>
        <w:spacing w:after="0" w:line="240" w:lineRule="auto"/>
        <w:contextualSpacing/>
        <w:jc w:val="both"/>
        <w:rPr>
          <w:rFonts w:ascii="Times New Roman" w:eastAsiaTheme="minorHAnsi" w:hAnsi="Times New Roman" w:cs="Times New Roman"/>
          <w:b/>
          <w:bCs/>
          <w:sz w:val="24"/>
          <w:szCs w:val="24"/>
          <w:lang w:eastAsia="en-US"/>
        </w:rPr>
      </w:pPr>
      <w:r w:rsidRPr="002716A8">
        <w:rPr>
          <w:rFonts w:ascii="Times New Roman" w:eastAsiaTheme="minorHAnsi" w:hAnsi="Times New Roman" w:cs="Times New Roman"/>
          <w:b/>
          <w:bCs/>
          <w:sz w:val="24"/>
          <w:szCs w:val="24"/>
          <w:lang w:eastAsia="en-US"/>
        </w:rPr>
        <w:t>SĄVOKOS IR SUTARTIES AIŠKINIMAS</w:t>
      </w:r>
    </w:p>
    <w:p w14:paraId="0526ACCE" w14:textId="3993F1F6" w:rsidR="00921E51" w:rsidRPr="002716A8" w:rsidRDefault="00921E51">
      <w:pPr>
        <w:pStyle w:val="Sraopastraipa"/>
        <w:numPr>
          <w:ilvl w:val="1"/>
          <w:numId w:val="2"/>
        </w:numPr>
        <w:tabs>
          <w:tab w:val="left" w:pos="810"/>
        </w:tabs>
        <w:spacing w:after="0" w:line="240" w:lineRule="auto"/>
        <w:ind w:left="810" w:hanging="810"/>
        <w:jc w:val="both"/>
        <w:rPr>
          <w:rStyle w:val="normaltextrun"/>
          <w:rFonts w:ascii="Times New Roman" w:hAnsi="Times New Roman" w:cs="Times New Roman"/>
          <w:b/>
          <w:sz w:val="24"/>
          <w:szCs w:val="24"/>
          <w:lang w:eastAsia="en-US"/>
        </w:rPr>
      </w:pPr>
      <w:r w:rsidRPr="002716A8">
        <w:rPr>
          <w:rStyle w:val="normaltextrun"/>
          <w:rFonts w:ascii="Times New Roman" w:hAnsi="Times New Roman" w:cs="Times New Roman"/>
          <w:b/>
          <w:bCs/>
          <w:color w:val="000000"/>
          <w:sz w:val="24"/>
          <w:szCs w:val="24"/>
          <w:shd w:val="clear" w:color="auto" w:fill="FFFFFF"/>
        </w:rPr>
        <w:t>Atliktų darbų aktas</w:t>
      </w:r>
      <w:r w:rsidRPr="002716A8">
        <w:rPr>
          <w:rStyle w:val="normaltextrun"/>
          <w:rFonts w:ascii="Times New Roman" w:hAnsi="Times New Roman" w:cs="Times New Roman"/>
          <w:color w:val="000000"/>
          <w:sz w:val="24"/>
          <w:szCs w:val="24"/>
          <w:shd w:val="clear" w:color="auto" w:fill="FFFFFF"/>
        </w:rPr>
        <w:t xml:space="preserve"> – dokumentas, skirtas Sutarties vykdymo kontrolei užtikrinti bei </w:t>
      </w:r>
      <w:r w:rsidRPr="002716A8">
        <w:rPr>
          <w:rStyle w:val="normaltextrun"/>
          <w:rFonts w:ascii="Times New Roman" w:eastAsia="Arial" w:hAnsi="Times New Roman" w:cs="Times New Roman"/>
          <w:color w:val="000000"/>
          <w:sz w:val="24"/>
          <w:szCs w:val="24"/>
          <w:shd w:val="clear" w:color="auto" w:fill="FFFFFF"/>
        </w:rPr>
        <w:t>atsiskaitym</w:t>
      </w:r>
      <w:r w:rsidRPr="002716A8">
        <w:rPr>
          <w:rStyle w:val="normaltextrun"/>
          <w:rFonts w:ascii="Times New Roman" w:hAnsi="Times New Roman" w:cs="Times New Roman"/>
          <w:color w:val="000000"/>
          <w:sz w:val="24"/>
          <w:szCs w:val="24"/>
          <w:shd w:val="clear" w:color="auto" w:fill="FFFFFF"/>
        </w:rPr>
        <w:t>ams vykdyti</w:t>
      </w:r>
      <w:r w:rsidR="00582CAB" w:rsidRPr="002716A8">
        <w:rPr>
          <w:rStyle w:val="normaltextrun"/>
          <w:rFonts w:ascii="Times New Roman" w:hAnsi="Times New Roman" w:cs="Times New Roman"/>
          <w:color w:val="000000"/>
          <w:sz w:val="24"/>
          <w:szCs w:val="24"/>
          <w:shd w:val="clear" w:color="auto" w:fill="FFFFFF"/>
        </w:rPr>
        <w:t>.</w:t>
      </w:r>
    </w:p>
    <w:p w14:paraId="5673F159" w14:textId="0556747F" w:rsidR="00E33B31" w:rsidRPr="002716A8" w:rsidRDefault="00084958" w:rsidP="00012204">
      <w:pPr>
        <w:pStyle w:val="Sraopastraipa"/>
        <w:numPr>
          <w:ilvl w:val="1"/>
          <w:numId w:val="2"/>
        </w:numPr>
        <w:tabs>
          <w:tab w:val="left" w:pos="851"/>
        </w:tabs>
        <w:spacing w:after="0" w:line="240" w:lineRule="auto"/>
        <w:ind w:left="851" w:hanging="851"/>
        <w:jc w:val="both"/>
        <w:rPr>
          <w:rFonts w:ascii="Times New Roman" w:eastAsiaTheme="minorHAnsi" w:hAnsi="Times New Roman" w:cs="Times New Roman"/>
          <w:b/>
          <w:sz w:val="24"/>
          <w:szCs w:val="24"/>
          <w:lang w:eastAsia="en-US"/>
        </w:rPr>
      </w:pPr>
      <w:bookmarkStart w:id="1" w:name="_Hlk162445345"/>
      <w:r w:rsidRPr="002716A8">
        <w:rPr>
          <w:rFonts w:ascii="Times New Roman" w:eastAsiaTheme="minorHAnsi" w:hAnsi="Times New Roman" w:cs="Times New Roman"/>
          <w:b/>
          <w:sz w:val="24"/>
          <w:szCs w:val="24"/>
          <w:lang w:eastAsia="en-US"/>
        </w:rPr>
        <w:t>Darbai</w:t>
      </w:r>
      <w:r w:rsidRPr="002716A8">
        <w:rPr>
          <w:rFonts w:ascii="Times New Roman" w:eastAsiaTheme="minorHAnsi" w:hAnsi="Times New Roman" w:cs="Times New Roman"/>
          <w:sz w:val="24"/>
          <w:szCs w:val="24"/>
          <w:lang w:eastAsia="en-US"/>
        </w:rPr>
        <w:t xml:space="preserve"> </w:t>
      </w:r>
      <w:r w:rsidR="00DA5A5B" w:rsidRPr="002A3318">
        <w:rPr>
          <w:rFonts w:ascii="Times New Roman" w:eastAsiaTheme="minorHAnsi" w:hAnsi="Times New Roman" w:cs="Times New Roman"/>
          <w:sz w:val="24"/>
          <w:szCs w:val="24"/>
          <w:lang w:eastAsia="en-US"/>
        </w:rPr>
        <w:t>–</w:t>
      </w:r>
      <w:r w:rsidRPr="002A3318">
        <w:rPr>
          <w:rFonts w:ascii="Times New Roman" w:eastAsiaTheme="minorHAnsi" w:hAnsi="Times New Roman" w:cs="Times New Roman"/>
          <w:sz w:val="24"/>
          <w:szCs w:val="24"/>
          <w:lang w:eastAsia="en-US"/>
        </w:rPr>
        <w:t xml:space="preserve"> </w:t>
      </w:r>
      <w:r w:rsidR="000F4381" w:rsidRPr="002A3318">
        <w:rPr>
          <w:rFonts w:ascii="Times New Roman" w:eastAsiaTheme="minorHAnsi" w:hAnsi="Times New Roman" w:cs="Times New Roman"/>
          <w:sz w:val="24"/>
          <w:szCs w:val="24"/>
          <w:lang w:eastAsia="en-US"/>
        </w:rPr>
        <w:t xml:space="preserve">visi </w:t>
      </w:r>
      <w:r w:rsidR="00341C2B" w:rsidRPr="002A3318">
        <w:rPr>
          <w:rFonts w:ascii="Times New Roman" w:eastAsiaTheme="minorHAnsi" w:hAnsi="Times New Roman" w:cs="Times New Roman"/>
          <w:sz w:val="24"/>
          <w:szCs w:val="24"/>
          <w:lang w:eastAsia="en-US"/>
        </w:rPr>
        <w:t xml:space="preserve">Techninėje specifikacijoje </w:t>
      </w:r>
      <w:r w:rsidR="00431304" w:rsidRPr="002A3318">
        <w:rPr>
          <w:rFonts w:ascii="Times New Roman" w:eastAsiaTheme="minorHAnsi" w:hAnsi="Times New Roman" w:cs="Times New Roman"/>
          <w:sz w:val="24"/>
          <w:szCs w:val="24"/>
          <w:lang w:eastAsia="en-US"/>
        </w:rPr>
        <w:t>nurodyti</w:t>
      </w:r>
      <w:r w:rsidRPr="002A3318">
        <w:rPr>
          <w:rFonts w:ascii="Times New Roman" w:eastAsiaTheme="minorHAnsi" w:hAnsi="Times New Roman" w:cs="Times New Roman"/>
          <w:sz w:val="24"/>
          <w:szCs w:val="24"/>
          <w:lang w:eastAsia="en-US"/>
        </w:rPr>
        <w:t xml:space="preserve"> darbai</w:t>
      </w:r>
      <w:r w:rsidRPr="002716A8">
        <w:rPr>
          <w:rFonts w:ascii="Times New Roman" w:eastAsiaTheme="minorHAnsi" w:hAnsi="Times New Roman" w:cs="Times New Roman"/>
          <w:sz w:val="24"/>
          <w:szCs w:val="24"/>
          <w:lang w:eastAsia="en-US"/>
        </w:rPr>
        <w:t xml:space="preserve">, kuriuos Rangovas įsipareigoja atlikti </w:t>
      </w:r>
      <w:r w:rsidRPr="002716A8">
        <w:rPr>
          <w:rFonts w:ascii="Times New Roman" w:hAnsi="Times New Roman" w:cs="Times New Roman"/>
          <w:sz w:val="24"/>
          <w:szCs w:val="24"/>
        </w:rPr>
        <w:t>pagal Sutartį</w:t>
      </w:r>
      <w:r w:rsidR="000263BB" w:rsidRPr="002716A8">
        <w:rPr>
          <w:rFonts w:ascii="Times New Roman" w:hAnsi="Times New Roman" w:cs="Times New Roman"/>
          <w:sz w:val="24"/>
          <w:szCs w:val="24"/>
        </w:rPr>
        <w:t xml:space="preserve"> ir jos sudedamąsias dalis</w:t>
      </w:r>
      <w:r w:rsidR="006F45EC" w:rsidRPr="002716A8">
        <w:rPr>
          <w:rFonts w:ascii="Times New Roman" w:hAnsi="Times New Roman" w:cs="Times New Roman"/>
          <w:sz w:val="24"/>
          <w:szCs w:val="24"/>
        </w:rPr>
        <w:t>,</w:t>
      </w:r>
      <w:r w:rsidRPr="002716A8">
        <w:rPr>
          <w:rFonts w:ascii="Times New Roman" w:hAnsi="Times New Roman" w:cs="Times New Roman"/>
          <w:sz w:val="24"/>
          <w:szCs w:val="24"/>
        </w:rPr>
        <w:t xml:space="preserve"> </w:t>
      </w:r>
      <w:r w:rsidRPr="002716A8">
        <w:rPr>
          <w:rFonts w:ascii="Times New Roman" w:eastAsiaTheme="minorHAnsi" w:hAnsi="Times New Roman" w:cs="Times New Roman"/>
          <w:sz w:val="24"/>
          <w:szCs w:val="24"/>
          <w:lang w:eastAsia="en-US"/>
        </w:rPr>
        <w:t xml:space="preserve">bei </w:t>
      </w:r>
      <w:r w:rsidR="006F45EC" w:rsidRPr="002716A8">
        <w:rPr>
          <w:rFonts w:ascii="Times New Roman" w:eastAsiaTheme="minorHAnsi" w:hAnsi="Times New Roman" w:cs="Times New Roman"/>
          <w:sz w:val="24"/>
          <w:szCs w:val="24"/>
          <w:lang w:eastAsia="en-US"/>
        </w:rPr>
        <w:t xml:space="preserve">su darbais susijusios </w:t>
      </w:r>
      <w:r w:rsidRPr="002716A8">
        <w:rPr>
          <w:rFonts w:ascii="Times New Roman" w:eastAsiaTheme="minorHAnsi" w:hAnsi="Times New Roman" w:cs="Times New Roman"/>
          <w:sz w:val="24"/>
          <w:szCs w:val="24"/>
          <w:lang w:eastAsia="en-US"/>
        </w:rPr>
        <w:t>paslaugos</w:t>
      </w:r>
      <w:r w:rsidR="003115E7" w:rsidRPr="002716A8">
        <w:rPr>
          <w:rFonts w:ascii="Times New Roman" w:eastAsiaTheme="minorHAnsi" w:hAnsi="Times New Roman" w:cs="Times New Roman"/>
          <w:sz w:val="24"/>
          <w:szCs w:val="24"/>
          <w:lang w:eastAsia="en-US"/>
        </w:rPr>
        <w:t xml:space="preserve"> (</w:t>
      </w:r>
      <w:r w:rsidR="00582CAB" w:rsidRPr="002716A8">
        <w:rPr>
          <w:rFonts w:ascii="Times New Roman" w:eastAsiaTheme="minorHAnsi" w:hAnsi="Times New Roman" w:cs="Times New Roman"/>
          <w:sz w:val="24"/>
          <w:szCs w:val="24"/>
          <w:lang w:eastAsia="en-US"/>
        </w:rPr>
        <w:t>jei tokios perkamos</w:t>
      </w:r>
      <w:r w:rsidR="003115E7" w:rsidRPr="002716A8">
        <w:rPr>
          <w:rFonts w:ascii="Times New Roman" w:eastAsiaTheme="minorHAnsi" w:hAnsi="Times New Roman" w:cs="Times New Roman"/>
          <w:sz w:val="24"/>
          <w:szCs w:val="24"/>
          <w:lang w:eastAsia="en-US"/>
        </w:rPr>
        <w:t>)</w:t>
      </w:r>
      <w:r w:rsidRPr="002716A8">
        <w:rPr>
          <w:rFonts w:ascii="Times New Roman" w:eastAsiaTheme="minorHAnsi" w:hAnsi="Times New Roman" w:cs="Times New Roman"/>
          <w:sz w:val="24"/>
          <w:szCs w:val="24"/>
          <w:lang w:eastAsia="en-US"/>
        </w:rPr>
        <w:t>, kurias Rangovas įsipareigoja suteikti pagal Sutart</w:t>
      </w:r>
      <w:r w:rsidR="00592FEB" w:rsidRPr="002716A8">
        <w:rPr>
          <w:rFonts w:ascii="Times New Roman" w:eastAsiaTheme="minorHAnsi" w:hAnsi="Times New Roman" w:cs="Times New Roman"/>
          <w:sz w:val="24"/>
          <w:szCs w:val="24"/>
          <w:lang w:eastAsia="en-US"/>
        </w:rPr>
        <w:t>į</w:t>
      </w:r>
      <w:r w:rsidRPr="002716A8">
        <w:rPr>
          <w:rFonts w:ascii="Times New Roman" w:eastAsiaTheme="minorHAnsi" w:hAnsi="Times New Roman" w:cs="Times New Roman"/>
          <w:sz w:val="24"/>
          <w:szCs w:val="24"/>
          <w:lang w:eastAsia="en-US"/>
        </w:rPr>
        <w:t xml:space="preserve"> ir galiojančių teisės aktų reikalavimus</w:t>
      </w:r>
      <w:r w:rsidR="00A658E3" w:rsidRPr="002716A8">
        <w:rPr>
          <w:rFonts w:ascii="Times New Roman" w:eastAsiaTheme="minorHAnsi" w:hAnsi="Times New Roman" w:cs="Times New Roman"/>
          <w:sz w:val="24"/>
          <w:szCs w:val="24"/>
          <w:lang w:eastAsia="en-US"/>
        </w:rPr>
        <w:t xml:space="preserve"> (jei tokios perkamos)</w:t>
      </w:r>
      <w:r w:rsidRPr="002716A8">
        <w:rPr>
          <w:rFonts w:ascii="Times New Roman" w:eastAsiaTheme="minorHAnsi" w:hAnsi="Times New Roman" w:cs="Times New Roman"/>
          <w:sz w:val="24"/>
          <w:szCs w:val="24"/>
          <w:lang w:eastAsia="en-US"/>
        </w:rPr>
        <w:t xml:space="preserve">. </w:t>
      </w:r>
    </w:p>
    <w:bookmarkEnd w:id="1"/>
    <w:p w14:paraId="6D428262" w14:textId="0F82C2D9" w:rsidR="006D584C" w:rsidRPr="006D584C" w:rsidRDefault="006D584C" w:rsidP="00A10544">
      <w:pPr>
        <w:pStyle w:val="Sraopastraipa"/>
        <w:numPr>
          <w:ilvl w:val="1"/>
          <w:numId w:val="2"/>
        </w:numPr>
        <w:spacing w:after="0" w:line="240" w:lineRule="auto"/>
        <w:jc w:val="both"/>
        <w:rPr>
          <w:rFonts w:ascii="Times New Roman" w:hAnsi="Times New Roman" w:cs="Times New Roman"/>
          <w:sz w:val="24"/>
          <w:szCs w:val="24"/>
          <w:lang w:eastAsia="en-US"/>
        </w:rPr>
      </w:pPr>
      <w:r w:rsidRPr="006D584C">
        <w:rPr>
          <w:rFonts w:ascii="Times New Roman" w:hAnsi="Times New Roman" w:cs="Times New Roman"/>
          <w:b/>
          <w:bCs/>
          <w:sz w:val="24"/>
          <w:szCs w:val="24"/>
          <w:lang w:eastAsia="en-US"/>
        </w:rPr>
        <w:t>Darbų pradžia</w:t>
      </w:r>
      <w:r w:rsidRPr="006D584C">
        <w:rPr>
          <w:rFonts w:ascii="Times New Roman" w:hAnsi="Times New Roman" w:cs="Times New Roman"/>
          <w:sz w:val="24"/>
          <w:szCs w:val="24"/>
          <w:lang w:eastAsia="en-US"/>
        </w:rPr>
        <w:t xml:space="preserve"> – diena, kai Rangovas gavo visus reikalingus dokumentus </w:t>
      </w:r>
      <w:r>
        <w:rPr>
          <w:rFonts w:ascii="Times New Roman" w:hAnsi="Times New Roman" w:cs="Times New Roman"/>
          <w:sz w:val="24"/>
          <w:szCs w:val="24"/>
          <w:lang w:eastAsia="en-US"/>
        </w:rPr>
        <w:t xml:space="preserve">ir </w:t>
      </w:r>
      <w:r w:rsidRPr="006D584C">
        <w:rPr>
          <w:rFonts w:ascii="Times New Roman" w:hAnsi="Times New Roman" w:cs="Times New Roman"/>
          <w:sz w:val="24"/>
          <w:szCs w:val="24"/>
          <w:lang w:eastAsia="en-US"/>
        </w:rPr>
        <w:t>pasirašytas statybvietės perdavimo ir priėmimo aktas</w:t>
      </w:r>
      <w:r>
        <w:rPr>
          <w:rFonts w:ascii="Times New Roman" w:hAnsi="Times New Roman" w:cs="Times New Roman"/>
          <w:sz w:val="24"/>
          <w:szCs w:val="24"/>
          <w:lang w:eastAsia="en-US"/>
        </w:rPr>
        <w:t>.</w:t>
      </w:r>
    </w:p>
    <w:p w14:paraId="282E2B84" w14:textId="5A16A31B" w:rsidR="00BC1F84" w:rsidRPr="006D584C" w:rsidRDefault="567246DB" w:rsidP="00A10544">
      <w:pPr>
        <w:numPr>
          <w:ilvl w:val="1"/>
          <w:numId w:val="2"/>
        </w:numPr>
        <w:tabs>
          <w:tab w:val="left" w:pos="851"/>
        </w:tabs>
        <w:spacing w:after="0" w:line="240" w:lineRule="auto"/>
        <w:ind w:left="810"/>
        <w:jc w:val="both"/>
        <w:rPr>
          <w:rFonts w:ascii="Times New Roman" w:hAnsi="Times New Roman" w:cs="Times New Roman"/>
          <w:sz w:val="24"/>
          <w:szCs w:val="24"/>
          <w:lang w:eastAsia="en-US"/>
        </w:rPr>
      </w:pPr>
      <w:r w:rsidRPr="006D584C">
        <w:rPr>
          <w:rFonts w:ascii="Times New Roman" w:hAnsi="Times New Roman" w:cs="Times New Roman"/>
          <w:b/>
          <w:bCs/>
          <w:sz w:val="24"/>
          <w:szCs w:val="24"/>
          <w:lang w:eastAsia="en-US"/>
        </w:rPr>
        <w:t xml:space="preserve">Darbų pabaiga </w:t>
      </w:r>
      <w:r w:rsidRPr="006D584C">
        <w:rPr>
          <w:rFonts w:ascii="Times New Roman" w:hAnsi="Times New Roman" w:cs="Times New Roman"/>
          <w:sz w:val="24"/>
          <w:szCs w:val="24"/>
          <w:lang w:eastAsia="en-US"/>
        </w:rPr>
        <w:t>– momentas, kai užbaigti visi Sutartyje numatyti Darbai, ištaisyti defektai, pateikti medžiagų sertifikatai ir atitikties deklaracijos, kita išpildomoji dokumentacija ir pasirašytas atliktų Darbų aktas ir Rangovo atliktų darbų perdavimo Užsakovui aktas ir Užsakovui perduoti visi statybos užbaigimo ir su tuo susiję dokumentai, kuriuos teisėtai turi saugoti Užsakovas.</w:t>
      </w:r>
    </w:p>
    <w:p w14:paraId="7C3D276B" w14:textId="29D46C80" w:rsidR="00127DAC" w:rsidRPr="002716A8" w:rsidRDefault="00A57FB9" w:rsidP="00341C2B">
      <w:pPr>
        <w:pStyle w:val="Sraopastraipa"/>
        <w:numPr>
          <w:ilvl w:val="1"/>
          <w:numId w:val="2"/>
        </w:numPr>
        <w:tabs>
          <w:tab w:val="left" w:pos="851"/>
        </w:tabs>
        <w:spacing w:after="0" w:line="240" w:lineRule="auto"/>
        <w:ind w:left="810"/>
        <w:jc w:val="both"/>
        <w:rPr>
          <w:rFonts w:ascii="Times New Roman" w:eastAsiaTheme="minorHAnsi" w:hAnsi="Times New Roman" w:cs="Times New Roman"/>
          <w:sz w:val="24"/>
          <w:szCs w:val="24"/>
          <w:lang w:eastAsia="en-US"/>
        </w:rPr>
      </w:pPr>
      <w:r w:rsidRPr="002716A8">
        <w:rPr>
          <w:rFonts w:ascii="Times New Roman" w:eastAsiaTheme="minorHAnsi" w:hAnsi="Times New Roman" w:cs="Times New Roman"/>
          <w:b/>
          <w:sz w:val="24"/>
          <w:szCs w:val="24"/>
          <w:lang w:eastAsia="en-US"/>
        </w:rPr>
        <w:t>Darbų atlikimo terminas</w:t>
      </w:r>
      <w:r w:rsidRPr="002716A8">
        <w:rPr>
          <w:rFonts w:ascii="Times New Roman" w:eastAsiaTheme="minorHAnsi" w:hAnsi="Times New Roman" w:cs="Times New Roman"/>
          <w:sz w:val="24"/>
          <w:szCs w:val="24"/>
          <w:lang w:eastAsia="en-US"/>
        </w:rPr>
        <w:t xml:space="preserve"> –</w:t>
      </w:r>
      <w:r w:rsidR="00A658E3" w:rsidRPr="002716A8">
        <w:rPr>
          <w:rFonts w:ascii="Times New Roman" w:eastAsiaTheme="minorHAnsi" w:hAnsi="Times New Roman" w:cs="Times New Roman"/>
          <w:sz w:val="24"/>
          <w:szCs w:val="24"/>
          <w:lang w:eastAsia="en-US"/>
        </w:rPr>
        <w:t xml:space="preserve"> </w:t>
      </w:r>
      <w:r w:rsidR="00B1365E" w:rsidRPr="002716A8">
        <w:rPr>
          <w:rFonts w:ascii="Times New Roman" w:eastAsiaTheme="minorHAnsi" w:hAnsi="Times New Roman" w:cs="Times New Roman"/>
          <w:sz w:val="24"/>
          <w:szCs w:val="24"/>
          <w:lang w:eastAsia="en-US"/>
        </w:rPr>
        <w:t xml:space="preserve">laikas nuo Darbų pradžios iki Darbų perdavimo Užsakovui, atlikus </w:t>
      </w:r>
      <w:r w:rsidR="00B1365E" w:rsidRPr="00CE3832">
        <w:rPr>
          <w:rFonts w:ascii="Times New Roman" w:eastAsiaTheme="minorHAnsi" w:hAnsi="Times New Roman" w:cs="Times New Roman"/>
          <w:sz w:val="24"/>
          <w:szCs w:val="24"/>
          <w:lang w:eastAsia="en-US"/>
        </w:rPr>
        <w:t xml:space="preserve">baigiamuosius bandymus, kurių rezultatai </w:t>
      </w:r>
      <w:r w:rsidR="00B1365E" w:rsidRPr="002716A8">
        <w:rPr>
          <w:rFonts w:ascii="Times New Roman" w:eastAsiaTheme="minorHAnsi" w:hAnsi="Times New Roman" w:cs="Times New Roman"/>
          <w:sz w:val="24"/>
          <w:szCs w:val="24"/>
          <w:lang w:eastAsia="en-US"/>
        </w:rPr>
        <w:t>yra teigiami, ir pasirašius Darbų perdavimo-priėmimo aktą</w:t>
      </w:r>
      <w:r w:rsidR="00582CAB" w:rsidRPr="002716A8">
        <w:rPr>
          <w:rFonts w:ascii="Times New Roman" w:eastAsiaTheme="minorHAnsi" w:hAnsi="Times New Roman" w:cs="Times New Roman"/>
          <w:sz w:val="24"/>
          <w:szCs w:val="24"/>
          <w:lang w:eastAsia="en-US"/>
        </w:rPr>
        <w:t>.</w:t>
      </w:r>
    </w:p>
    <w:p w14:paraId="464FE442" w14:textId="77777777" w:rsidR="006D584C" w:rsidRPr="006D584C" w:rsidRDefault="006D584C" w:rsidP="00341C2B">
      <w:pPr>
        <w:pStyle w:val="Sraopastraipa"/>
        <w:numPr>
          <w:ilvl w:val="1"/>
          <w:numId w:val="2"/>
        </w:numPr>
        <w:jc w:val="both"/>
        <w:rPr>
          <w:rFonts w:ascii="Times New Roman" w:eastAsiaTheme="minorHAnsi" w:hAnsi="Times New Roman" w:cs="Times New Roman"/>
          <w:bCs/>
          <w:sz w:val="24"/>
          <w:szCs w:val="24"/>
          <w:lang w:eastAsia="en-US"/>
        </w:rPr>
      </w:pPr>
      <w:r w:rsidRPr="006D584C">
        <w:rPr>
          <w:rFonts w:ascii="Times New Roman" w:eastAsiaTheme="minorHAnsi" w:hAnsi="Times New Roman" w:cs="Times New Roman"/>
          <w:b/>
          <w:sz w:val="24"/>
          <w:szCs w:val="24"/>
          <w:lang w:eastAsia="en-US"/>
        </w:rPr>
        <w:t xml:space="preserve">Darbų perdavimo-priėmimo aktas – </w:t>
      </w:r>
      <w:r w:rsidRPr="006D584C">
        <w:rPr>
          <w:rFonts w:ascii="Times New Roman" w:eastAsiaTheme="minorHAnsi" w:hAnsi="Times New Roman" w:cs="Times New Roman"/>
          <w:bCs/>
          <w:sz w:val="24"/>
          <w:szCs w:val="24"/>
          <w:lang w:eastAsia="en-US"/>
        </w:rPr>
        <w:t>dokumentas, patvirtinantis, kad Rangovas perdavė, o Užsakovas priėmė atliktus Darbus, įskaitant atvejus, kai tie Darbai yra su neesminiais defektais, tačiau jų šalinimas numatytas atlikti po Darbų perdavimo-priėmimo ar kitų Užsakovo pasirinktų asmenų. Šis aktas pasirašomas vadovaujantis Sutarties 8 skyriuje nustatyta tvarka.</w:t>
      </w:r>
    </w:p>
    <w:p w14:paraId="0F283430" w14:textId="09830B76" w:rsidR="00341C2B" w:rsidRPr="00341C2B" w:rsidRDefault="00341C2B" w:rsidP="00341C2B">
      <w:pPr>
        <w:pStyle w:val="Sraopastraipa"/>
        <w:numPr>
          <w:ilvl w:val="1"/>
          <w:numId w:val="2"/>
        </w:numPr>
        <w:jc w:val="both"/>
        <w:rPr>
          <w:rFonts w:ascii="Times New Roman" w:eastAsiaTheme="minorHAnsi" w:hAnsi="Times New Roman" w:cs="Times New Roman"/>
          <w:bCs/>
          <w:sz w:val="24"/>
          <w:szCs w:val="24"/>
          <w:lang w:eastAsia="en-US"/>
        </w:rPr>
      </w:pPr>
      <w:r w:rsidRPr="00341C2B">
        <w:rPr>
          <w:rFonts w:ascii="Times New Roman" w:eastAsiaTheme="minorHAnsi" w:hAnsi="Times New Roman" w:cs="Times New Roman"/>
          <w:b/>
          <w:sz w:val="24"/>
          <w:szCs w:val="24"/>
          <w:lang w:eastAsia="en-US"/>
        </w:rPr>
        <w:t xml:space="preserve">Grafikas – </w:t>
      </w:r>
      <w:r w:rsidRPr="00341C2B">
        <w:rPr>
          <w:rFonts w:ascii="Times New Roman" w:eastAsiaTheme="minorHAnsi" w:hAnsi="Times New Roman" w:cs="Times New Roman"/>
          <w:bCs/>
          <w:sz w:val="24"/>
          <w:szCs w:val="24"/>
          <w:lang w:eastAsia="en-US"/>
        </w:rPr>
        <w:t>Užsakovo ir Rangovo suderintas kalendorinis Darbų grafikas</w:t>
      </w:r>
      <w:r w:rsidR="00B31CBF">
        <w:rPr>
          <w:rFonts w:ascii="Times New Roman" w:eastAsiaTheme="minorHAnsi" w:hAnsi="Times New Roman" w:cs="Times New Roman"/>
          <w:bCs/>
          <w:sz w:val="24"/>
          <w:szCs w:val="24"/>
          <w:lang w:eastAsia="en-US"/>
        </w:rPr>
        <w:t xml:space="preserve"> (Įkainotų veiklų sąrašas)</w:t>
      </w:r>
      <w:r w:rsidRPr="00341C2B">
        <w:rPr>
          <w:rFonts w:ascii="Times New Roman" w:eastAsiaTheme="minorHAnsi" w:hAnsi="Times New Roman" w:cs="Times New Roman"/>
          <w:bCs/>
          <w:sz w:val="24"/>
          <w:szCs w:val="24"/>
          <w:lang w:eastAsia="en-US"/>
        </w:rPr>
        <w:t>, parengtas detalizuojant Darbų atlikimo terminą.</w:t>
      </w:r>
    </w:p>
    <w:p w14:paraId="2AAE45E0" w14:textId="334F257E" w:rsidR="00B95447" w:rsidRPr="00341C2B" w:rsidRDefault="60A11854" w:rsidP="00341C2B">
      <w:pPr>
        <w:pStyle w:val="Sraopastraipa"/>
        <w:numPr>
          <w:ilvl w:val="1"/>
          <w:numId w:val="2"/>
        </w:numPr>
        <w:tabs>
          <w:tab w:val="left" w:pos="851"/>
        </w:tabs>
        <w:spacing w:after="0" w:line="240" w:lineRule="auto"/>
        <w:ind w:left="810" w:hanging="810"/>
        <w:jc w:val="both"/>
        <w:rPr>
          <w:rFonts w:ascii="Times New Roman" w:eastAsiaTheme="minorHAnsi" w:hAnsi="Times New Roman" w:cs="Times New Roman"/>
          <w:b/>
          <w:sz w:val="24"/>
          <w:szCs w:val="24"/>
          <w:lang w:eastAsia="en-US"/>
        </w:rPr>
      </w:pPr>
      <w:r w:rsidRPr="00341C2B">
        <w:rPr>
          <w:rFonts w:ascii="Times New Roman" w:hAnsi="Times New Roman" w:cs="Times New Roman"/>
          <w:b/>
          <w:bCs/>
          <w:sz w:val="24"/>
          <w:szCs w:val="24"/>
        </w:rPr>
        <w:t>Žiniaraščiai</w:t>
      </w:r>
      <w:r w:rsidR="0030298C" w:rsidRPr="00341C2B">
        <w:rPr>
          <w:rFonts w:ascii="Times New Roman" w:hAnsi="Times New Roman" w:cs="Times New Roman"/>
          <w:b/>
          <w:bCs/>
          <w:sz w:val="24"/>
          <w:szCs w:val="24"/>
        </w:rPr>
        <w:t xml:space="preserve"> </w:t>
      </w:r>
      <w:r w:rsidR="0030298C" w:rsidRPr="00341C2B">
        <w:rPr>
          <w:rFonts w:ascii="Times New Roman" w:hAnsi="Times New Roman" w:cs="Times New Roman"/>
          <w:sz w:val="24"/>
          <w:szCs w:val="24"/>
        </w:rPr>
        <w:t xml:space="preserve">– </w:t>
      </w:r>
      <w:r w:rsidR="00C133A5" w:rsidRPr="00341C2B">
        <w:rPr>
          <w:rFonts w:ascii="Times New Roman" w:hAnsi="Times New Roman" w:cs="Times New Roman"/>
          <w:sz w:val="24"/>
          <w:szCs w:val="24"/>
        </w:rPr>
        <w:t>dokumentas, kuriame nurodyti</w:t>
      </w:r>
      <w:r w:rsidR="006E440C" w:rsidRPr="00341C2B">
        <w:rPr>
          <w:rFonts w:ascii="Times New Roman" w:hAnsi="Times New Roman" w:cs="Times New Roman"/>
          <w:sz w:val="24"/>
          <w:szCs w:val="24"/>
        </w:rPr>
        <w:t xml:space="preserve"> Rangovo pateikti Darbų įkainiai</w:t>
      </w:r>
      <w:r w:rsidR="0030298C" w:rsidRPr="00341C2B">
        <w:rPr>
          <w:rFonts w:ascii="Times New Roman" w:hAnsi="Times New Roman" w:cs="Times New Roman"/>
          <w:sz w:val="24"/>
          <w:szCs w:val="24"/>
        </w:rPr>
        <w:t>.</w:t>
      </w:r>
      <w:r w:rsidR="004C3730" w:rsidRPr="00341C2B">
        <w:rPr>
          <w:rFonts w:ascii="Times New Roman" w:hAnsi="Times New Roman" w:cs="Times New Roman"/>
          <w:sz w:val="24"/>
          <w:szCs w:val="24"/>
        </w:rPr>
        <w:t xml:space="preserve"> </w:t>
      </w:r>
    </w:p>
    <w:p w14:paraId="6DC9DE13" w14:textId="68C362E8" w:rsidR="00341C2B" w:rsidRPr="00341C2B" w:rsidRDefault="00341C2B" w:rsidP="00341C2B">
      <w:pPr>
        <w:pStyle w:val="Sraopastraipa"/>
        <w:numPr>
          <w:ilvl w:val="1"/>
          <w:numId w:val="2"/>
        </w:numPr>
        <w:tabs>
          <w:tab w:val="left" w:pos="851"/>
        </w:tabs>
        <w:spacing w:after="0" w:line="240" w:lineRule="auto"/>
        <w:ind w:left="810" w:hanging="810"/>
        <w:jc w:val="both"/>
        <w:rPr>
          <w:rFonts w:ascii="Times New Roman" w:eastAsiaTheme="minorHAnsi" w:hAnsi="Times New Roman" w:cs="Times New Roman"/>
          <w:bCs/>
          <w:sz w:val="24"/>
          <w:szCs w:val="24"/>
          <w:lang w:eastAsia="en-US"/>
        </w:rPr>
      </w:pPr>
      <w:r w:rsidRPr="00341C2B">
        <w:rPr>
          <w:rFonts w:ascii="Times New Roman" w:eastAsiaTheme="minorHAnsi" w:hAnsi="Times New Roman" w:cs="Times New Roman"/>
          <w:b/>
          <w:sz w:val="24"/>
          <w:szCs w:val="24"/>
          <w:lang w:eastAsia="en-US"/>
        </w:rPr>
        <w:t xml:space="preserve">Pakeitimas – </w:t>
      </w:r>
      <w:r w:rsidRPr="00341C2B">
        <w:rPr>
          <w:rFonts w:ascii="Times New Roman" w:eastAsiaTheme="minorHAnsi" w:hAnsi="Times New Roman" w:cs="Times New Roman"/>
          <w:bCs/>
          <w:sz w:val="24"/>
          <w:szCs w:val="24"/>
          <w:lang w:eastAsia="en-US"/>
        </w:rPr>
        <w:t>bet koks Sutarties keitimas, įskaitant, bet neapsiribojant, papildomų darbų įsigijimas iš Rangovo, Darbų dalies atsisakymas ar dalies Darbų pakeitimas kitais, atliekamas vadovaujantis Sutarties 14 skyriuje nustatyta tvarka</w:t>
      </w:r>
      <w:r>
        <w:rPr>
          <w:rFonts w:ascii="Times New Roman" w:eastAsiaTheme="minorHAnsi" w:hAnsi="Times New Roman" w:cs="Times New Roman"/>
          <w:bCs/>
          <w:sz w:val="24"/>
          <w:szCs w:val="24"/>
          <w:lang w:eastAsia="en-US"/>
        </w:rPr>
        <w:t>.</w:t>
      </w:r>
    </w:p>
    <w:p w14:paraId="0C007820" w14:textId="77777777" w:rsidR="00341C2B" w:rsidRPr="00341C2B" w:rsidRDefault="00341C2B" w:rsidP="00341C2B">
      <w:pPr>
        <w:pStyle w:val="Sraopastraipa"/>
        <w:numPr>
          <w:ilvl w:val="1"/>
          <w:numId w:val="2"/>
        </w:numPr>
        <w:jc w:val="both"/>
        <w:rPr>
          <w:rFonts w:ascii="Times New Roman" w:hAnsi="Times New Roman" w:cs="Times New Roman"/>
          <w:sz w:val="24"/>
          <w:szCs w:val="24"/>
          <w:lang w:eastAsia="en-US"/>
        </w:rPr>
      </w:pPr>
      <w:r w:rsidRPr="00341C2B">
        <w:rPr>
          <w:rFonts w:ascii="Times New Roman" w:hAnsi="Times New Roman" w:cs="Times New Roman"/>
          <w:b/>
          <w:bCs/>
          <w:sz w:val="24"/>
          <w:szCs w:val="24"/>
          <w:lang w:eastAsia="en-US"/>
        </w:rPr>
        <w:lastRenderedPageBreak/>
        <w:t xml:space="preserve">Pradinės Sutarties vertė – </w:t>
      </w:r>
      <w:r w:rsidRPr="00341C2B">
        <w:rPr>
          <w:rFonts w:ascii="Times New Roman" w:hAnsi="Times New Roman" w:cs="Times New Roman"/>
          <w:sz w:val="24"/>
          <w:szCs w:val="24"/>
          <w:lang w:eastAsia="en-US"/>
        </w:rPr>
        <w:t xml:space="preserve">Sutarties 5.1 punkte nurodyta vertė be PVM  (Rangovo pasiūlymo kaina be PVM, nurodyta už visą perkamų Darbų apimtį). </w:t>
      </w:r>
    </w:p>
    <w:p w14:paraId="1954685F" w14:textId="292A0D75" w:rsidR="00B95447" w:rsidRPr="002716A8" w:rsidRDefault="00D944C2" w:rsidP="00D24079">
      <w:pPr>
        <w:pStyle w:val="Sraopastraipa"/>
        <w:numPr>
          <w:ilvl w:val="1"/>
          <w:numId w:val="2"/>
        </w:numPr>
        <w:tabs>
          <w:tab w:val="left" w:pos="851"/>
        </w:tabs>
        <w:spacing w:after="0" w:line="240" w:lineRule="auto"/>
        <w:ind w:left="851" w:hanging="810"/>
        <w:jc w:val="both"/>
        <w:rPr>
          <w:rFonts w:ascii="Times New Roman" w:eastAsiaTheme="minorHAnsi" w:hAnsi="Times New Roman" w:cs="Times New Roman"/>
          <w:b/>
          <w:sz w:val="24"/>
          <w:szCs w:val="24"/>
          <w:lang w:eastAsia="en-US"/>
        </w:rPr>
      </w:pPr>
      <w:r w:rsidRPr="002716A8">
        <w:rPr>
          <w:rFonts w:ascii="Times New Roman" w:hAnsi="Times New Roman" w:cs="Times New Roman"/>
          <w:b/>
          <w:bCs/>
          <w:color w:val="000000" w:themeColor="text1"/>
          <w:sz w:val="24"/>
          <w:szCs w:val="24"/>
        </w:rPr>
        <w:t xml:space="preserve">Statinio statybos </w:t>
      </w:r>
      <w:r w:rsidR="008D6DA6" w:rsidRPr="002716A8">
        <w:rPr>
          <w:rFonts w:ascii="Times New Roman" w:hAnsi="Times New Roman" w:cs="Times New Roman"/>
          <w:b/>
          <w:bCs/>
          <w:color w:val="000000" w:themeColor="text1"/>
          <w:sz w:val="24"/>
          <w:szCs w:val="24"/>
        </w:rPr>
        <w:t>vadovas</w:t>
      </w:r>
      <w:r w:rsidR="008D6DA6" w:rsidRPr="002716A8">
        <w:rPr>
          <w:rFonts w:ascii="Times New Roman" w:hAnsi="Times New Roman" w:cs="Times New Roman"/>
          <w:color w:val="000000" w:themeColor="text1"/>
          <w:sz w:val="24"/>
          <w:szCs w:val="24"/>
        </w:rPr>
        <w:t xml:space="preserve"> </w:t>
      </w:r>
      <w:r w:rsidRPr="002716A8">
        <w:rPr>
          <w:rFonts w:ascii="Times New Roman" w:hAnsi="Times New Roman" w:cs="Times New Roman"/>
          <w:color w:val="000000" w:themeColor="text1"/>
          <w:sz w:val="24"/>
          <w:szCs w:val="24"/>
        </w:rPr>
        <w:t xml:space="preserve">– statybos inžinierius, kuris, atstovaudamas Rangovui ir įgyvendindamas </w:t>
      </w:r>
      <w:r w:rsidR="00086D99" w:rsidRPr="002716A8">
        <w:rPr>
          <w:rFonts w:ascii="Times New Roman" w:hAnsi="Times New Roman" w:cs="Times New Roman"/>
          <w:color w:val="000000" w:themeColor="text1"/>
          <w:sz w:val="24"/>
          <w:szCs w:val="24"/>
        </w:rPr>
        <w:t>Techninę specifikaciją</w:t>
      </w:r>
      <w:r w:rsidRPr="002716A8">
        <w:rPr>
          <w:rFonts w:ascii="Times New Roman" w:hAnsi="Times New Roman" w:cs="Times New Roman"/>
          <w:color w:val="000000" w:themeColor="text1"/>
          <w:sz w:val="24"/>
          <w:szCs w:val="24"/>
        </w:rPr>
        <w:t xml:space="preserve"> nuo Darbų pradžios iki užbaigimo, vadovauja Darbams</w:t>
      </w:r>
      <w:r w:rsidR="00E2449E">
        <w:rPr>
          <w:rFonts w:ascii="Times New Roman" w:hAnsi="Times New Roman" w:cs="Times New Roman"/>
          <w:color w:val="000000" w:themeColor="text1"/>
          <w:sz w:val="24"/>
          <w:szCs w:val="24"/>
        </w:rPr>
        <w:t xml:space="preserve"> </w:t>
      </w:r>
      <w:r w:rsidRPr="002716A8">
        <w:rPr>
          <w:rFonts w:ascii="Times New Roman" w:hAnsi="Times New Roman" w:cs="Times New Roman"/>
          <w:color w:val="000000" w:themeColor="text1"/>
          <w:sz w:val="24"/>
          <w:szCs w:val="24"/>
        </w:rPr>
        <w:t xml:space="preserve">ir pagal kompetenciją atsako už Darbų atitiktį </w:t>
      </w:r>
      <w:r w:rsidR="003B65BE" w:rsidRPr="002716A8">
        <w:rPr>
          <w:rFonts w:ascii="Times New Roman" w:hAnsi="Times New Roman" w:cs="Times New Roman"/>
          <w:color w:val="000000" w:themeColor="text1"/>
          <w:sz w:val="24"/>
          <w:szCs w:val="24"/>
        </w:rPr>
        <w:t>Techninei specifikacijai</w:t>
      </w:r>
      <w:r w:rsidRPr="002716A8">
        <w:rPr>
          <w:rFonts w:ascii="Times New Roman" w:hAnsi="Times New Roman" w:cs="Times New Roman"/>
          <w:color w:val="000000" w:themeColor="text1"/>
          <w:sz w:val="24"/>
          <w:szCs w:val="24"/>
        </w:rPr>
        <w:t xml:space="preserve"> </w:t>
      </w:r>
      <w:r w:rsidR="008D6DA6" w:rsidRPr="002716A8">
        <w:rPr>
          <w:rFonts w:ascii="Times New Roman" w:hAnsi="Times New Roman" w:cs="Times New Roman"/>
          <w:color w:val="000000" w:themeColor="text1"/>
          <w:sz w:val="24"/>
          <w:szCs w:val="24"/>
        </w:rPr>
        <w:t>ir</w:t>
      </w:r>
      <w:r w:rsidR="008D6DA6" w:rsidRPr="002716A8">
        <w:rPr>
          <w:rFonts w:ascii="Times New Roman" w:hAnsi="Times New Roman" w:cs="Times New Roman"/>
          <w:b/>
          <w:bCs/>
          <w:color w:val="000000" w:themeColor="text1"/>
          <w:sz w:val="24"/>
          <w:szCs w:val="24"/>
        </w:rPr>
        <w:t xml:space="preserve"> </w:t>
      </w:r>
      <w:r w:rsidRPr="002716A8">
        <w:rPr>
          <w:rFonts w:ascii="Times New Roman" w:hAnsi="Times New Roman" w:cs="Times New Roman"/>
          <w:color w:val="000000" w:themeColor="text1"/>
          <w:sz w:val="24"/>
          <w:szCs w:val="24"/>
        </w:rPr>
        <w:t>normatyvinę kokybę.</w:t>
      </w:r>
    </w:p>
    <w:p w14:paraId="44B40ABC" w14:textId="45150679" w:rsidR="0022019B" w:rsidRPr="002716A8" w:rsidRDefault="0022019B" w:rsidP="00D24079">
      <w:pPr>
        <w:pStyle w:val="Sraopastraipa"/>
        <w:numPr>
          <w:ilvl w:val="1"/>
          <w:numId w:val="2"/>
        </w:numPr>
        <w:tabs>
          <w:tab w:val="left" w:pos="851"/>
          <w:tab w:val="left" w:pos="900"/>
        </w:tabs>
        <w:spacing w:after="0" w:line="240" w:lineRule="auto"/>
        <w:ind w:left="851" w:hanging="810"/>
        <w:jc w:val="both"/>
        <w:rPr>
          <w:rFonts w:ascii="Times New Roman" w:eastAsiaTheme="minorHAnsi" w:hAnsi="Times New Roman" w:cs="Times New Roman"/>
          <w:b/>
          <w:sz w:val="24"/>
          <w:szCs w:val="24"/>
          <w:lang w:eastAsia="en-US"/>
        </w:rPr>
      </w:pPr>
      <w:r w:rsidRPr="002716A8">
        <w:rPr>
          <w:rFonts w:ascii="Times New Roman" w:hAnsi="Times New Roman" w:cs="Times New Roman"/>
          <w:b/>
          <w:bCs/>
          <w:sz w:val="24"/>
          <w:szCs w:val="24"/>
          <w:lang w:eastAsia="en-US"/>
        </w:rPr>
        <w:t>Statybvietė</w:t>
      </w:r>
      <w:r w:rsidRPr="002716A8">
        <w:rPr>
          <w:rFonts w:ascii="Times New Roman" w:hAnsi="Times New Roman" w:cs="Times New Roman"/>
          <w:sz w:val="24"/>
          <w:szCs w:val="24"/>
          <w:lang w:eastAsia="en-US"/>
        </w:rPr>
        <w:t xml:space="preserve"> – Darbų vykdymo vieta ir (ar) vietos</w:t>
      </w:r>
      <w:r w:rsidR="001213A0" w:rsidRPr="002716A8">
        <w:rPr>
          <w:rFonts w:ascii="Times New Roman" w:hAnsi="Times New Roman" w:cs="Times New Roman"/>
          <w:sz w:val="24"/>
          <w:szCs w:val="24"/>
          <w:lang w:eastAsia="en-US"/>
        </w:rPr>
        <w:t xml:space="preserve"> ir arba vietos dalis</w:t>
      </w:r>
      <w:r w:rsidRPr="002716A8">
        <w:rPr>
          <w:rFonts w:ascii="Times New Roman" w:hAnsi="Times New Roman" w:cs="Times New Roman"/>
          <w:sz w:val="24"/>
          <w:szCs w:val="24"/>
          <w:lang w:eastAsia="en-US"/>
        </w:rPr>
        <w:t>, į kurias turi būti pristatoma įranga bei medžiagos, ir kurios ribos apibrėžiamos perduodant Rangovui Statybvietę</w:t>
      </w:r>
      <w:r w:rsidR="001213A0" w:rsidRPr="002716A8">
        <w:rPr>
          <w:rFonts w:ascii="Times New Roman" w:hAnsi="Times New Roman" w:cs="Times New Roman"/>
          <w:sz w:val="24"/>
          <w:szCs w:val="24"/>
          <w:lang w:eastAsia="en-US"/>
        </w:rPr>
        <w:t xml:space="preserve"> ar jos dalį</w:t>
      </w:r>
      <w:r w:rsidRPr="002716A8">
        <w:rPr>
          <w:rFonts w:ascii="Times New Roman" w:hAnsi="Times New Roman" w:cs="Times New Roman"/>
          <w:sz w:val="24"/>
          <w:szCs w:val="24"/>
          <w:lang w:eastAsia="en-US"/>
        </w:rPr>
        <w:t xml:space="preserve"> ir jos valdymo teisę vadovaujantis Sutarties 6.2.3 papunkčiu.</w:t>
      </w:r>
    </w:p>
    <w:p w14:paraId="33DF9269" w14:textId="18018B70" w:rsidR="00B95447" w:rsidRPr="002716A8" w:rsidRDefault="002126F2" w:rsidP="0048756F">
      <w:pPr>
        <w:pStyle w:val="Sraopastraipa"/>
        <w:numPr>
          <w:ilvl w:val="1"/>
          <w:numId w:val="2"/>
        </w:numPr>
        <w:tabs>
          <w:tab w:val="left" w:pos="851"/>
        </w:tabs>
        <w:spacing w:after="0" w:line="240" w:lineRule="auto"/>
        <w:ind w:left="810" w:hanging="810"/>
        <w:jc w:val="both"/>
        <w:rPr>
          <w:rFonts w:ascii="Times New Roman" w:eastAsiaTheme="minorHAnsi" w:hAnsi="Times New Roman" w:cs="Times New Roman"/>
          <w:b/>
          <w:sz w:val="24"/>
          <w:szCs w:val="24"/>
          <w:lang w:eastAsia="en-US"/>
        </w:rPr>
      </w:pPr>
      <w:r w:rsidRPr="002716A8">
        <w:rPr>
          <w:rFonts w:ascii="Times New Roman" w:hAnsi="Times New Roman" w:cs="Times New Roman"/>
          <w:b/>
          <w:bCs/>
          <w:sz w:val="24"/>
          <w:szCs w:val="24"/>
          <w:lang w:eastAsia="en-US"/>
        </w:rPr>
        <w:t xml:space="preserve">Sutarties kaina </w:t>
      </w:r>
      <w:r w:rsidRPr="002716A8">
        <w:rPr>
          <w:rFonts w:ascii="Times New Roman" w:hAnsi="Times New Roman" w:cs="Times New Roman"/>
          <w:sz w:val="24"/>
          <w:szCs w:val="24"/>
          <w:lang w:eastAsia="en-US"/>
        </w:rPr>
        <w:t>–</w:t>
      </w:r>
      <w:r w:rsidR="005D5EED" w:rsidRPr="002716A8">
        <w:rPr>
          <w:rFonts w:ascii="Times New Roman" w:hAnsi="Times New Roman" w:cs="Times New Roman"/>
          <w:sz w:val="24"/>
          <w:szCs w:val="24"/>
          <w:lang w:eastAsia="en-US"/>
        </w:rPr>
        <w:t xml:space="preserve"> </w:t>
      </w:r>
      <w:r w:rsidRPr="002716A8">
        <w:rPr>
          <w:rFonts w:ascii="Times New Roman" w:hAnsi="Times New Roman" w:cs="Times New Roman"/>
          <w:sz w:val="24"/>
          <w:szCs w:val="24"/>
          <w:lang w:eastAsia="en-US"/>
        </w:rPr>
        <w:t>galutinė</w:t>
      </w:r>
      <w:r w:rsidR="00373E35" w:rsidRPr="002716A8">
        <w:rPr>
          <w:rFonts w:ascii="Times New Roman" w:hAnsi="Times New Roman" w:cs="Times New Roman"/>
          <w:sz w:val="24"/>
          <w:szCs w:val="24"/>
          <w:lang w:eastAsia="en-US"/>
        </w:rPr>
        <w:t xml:space="preserve">, bendra </w:t>
      </w:r>
      <w:r w:rsidRPr="002716A8">
        <w:rPr>
          <w:rFonts w:ascii="Times New Roman" w:hAnsi="Times New Roman" w:cs="Times New Roman"/>
          <w:sz w:val="24"/>
          <w:szCs w:val="24"/>
          <w:lang w:eastAsia="en-US"/>
        </w:rPr>
        <w:t>Rangovui pagal Sutartį mokėtina suma su PVM.</w:t>
      </w:r>
    </w:p>
    <w:p w14:paraId="31176E44" w14:textId="63BAB24A" w:rsidR="00F76CC1" w:rsidRDefault="000C34B7" w:rsidP="00FB4CEB">
      <w:pPr>
        <w:pStyle w:val="Sraopastraipa"/>
        <w:numPr>
          <w:ilvl w:val="1"/>
          <w:numId w:val="2"/>
        </w:numPr>
        <w:tabs>
          <w:tab w:val="left" w:pos="851"/>
        </w:tabs>
        <w:spacing w:after="0" w:line="240" w:lineRule="auto"/>
        <w:ind w:left="851" w:hanging="851"/>
        <w:jc w:val="both"/>
        <w:rPr>
          <w:rFonts w:ascii="Times New Roman" w:eastAsiaTheme="minorHAnsi" w:hAnsi="Times New Roman" w:cs="Times New Roman"/>
          <w:b/>
          <w:sz w:val="24"/>
          <w:szCs w:val="24"/>
          <w:lang w:eastAsia="en-US"/>
        </w:rPr>
      </w:pPr>
      <w:r w:rsidRPr="002716A8">
        <w:rPr>
          <w:rFonts w:ascii="Times New Roman" w:hAnsi="Times New Roman" w:cs="Times New Roman"/>
          <w:b/>
          <w:bCs/>
          <w:sz w:val="24"/>
          <w:szCs w:val="24"/>
        </w:rPr>
        <w:t xml:space="preserve">Techninė specifikacija </w:t>
      </w:r>
      <w:r w:rsidRPr="002716A8">
        <w:rPr>
          <w:rFonts w:ascii="Times New Roman" w:hAnsi="Times New Roman" w:cs="Times New Roman"/>
          <w:sz w:val="24"/>
          <w:szCs w:val="24"/>
        </w:rPr>
        <w:t xml:space="preserve">– </w:t>
      </w:r>
      <w:r w:rsidRPr="002716A8">
        <w:rPr>
          <w:rFonts w:ascii="Times New Roman" w:hAnsi="Times New Roman" w:cs="Times New Roman"/>
          <w:sz w:val="24"/>
          <w:szCs w:val="24"/>
          <w:lang w:eastAsia="en-US"/>
        </w:rPr>
        <w:t>Užsakovo Rangovui pateikta</w:t>
      </w:r>
      <w:r w:rsidR="00382F69" w:rsidRPr="002716A8">
        <w:rPr>
          <w:rFonts w:ascii="Times New Roman" w:hAnsi="Times New Roman" w:cs="Times New Roman"/>
          <w:sz w:val="24"/>
          <w:szCs w:val="24"/>
          <w:lang w:eastAsia="en-US"/>
        </w:rPr>
        <w:t xml:space="preserve"> Darbų techninė specifikacija</w:t>
      </w:r>
      <w:r w:rsidR="00EA0557">
        <w:rPr>
          <w:rFonts w:ascii="Times New Roman" w:hAnsi="Times New Roman" w:cs="Times New Roman"/>
          <w:sz w:val="24"/>
          <w:szCs w:val="24"/>
          <w:lang w:eastAsia="en-US"/>
        </w:rPr>
        <w:t xml:space="preserve"> ir jos priedai.</w:t>
      </w:r>
    </w:p>
    <w:p w14:paraId="3DB5DE59" w14:textId="77777777" w:rsidR="00B95447" w:rsidRPr="002A3318" w:rsidRDefault="00084958" w:rsidP="002A3318">
      <w:pPr>
        <w:pStyle w:val="Sraopastraipa"/>
        <w:numPr>
          <w:ilvl w:val="1"/>
          <w:numId w:val="2"/>
        </w:numPr>
        <w:tabs>
          <w:tab w:val="left" w:pos="851"/>
        </w:tabs>
        <w:spacing w:after="0" w:line="240" w:lineRule="auto"/>
        <w:ind w:left="851" w:hanging="851"/>
        <w:jc w:val="both"/>
        <w:rPr>
          <w:rFonts w:ascii="Times New Roman" w:eastAsiaTheme="minorHAnsi" w:hAnsi="Times New Roman" w:cs="Times New Roman"/>
          <w:b/>
          <w:sz w:val="24"/>
          <w:szCs w:val="24"/>
          <w:lang w:eastAsia="en-US"/>
        </w:rPr>
      </w:pPr>
      <w:r w:rsidRPr="002A3318">
        <w:rPr>
          <w:rFonts w:ascii="Times New Roman" w:hAnsi="Times New Roman" w:cs="Times New Roman"/>
          <w:sz w:val="24"/>
          <w:szCs w:val="24"/>
          <w:lang w:eastAsia="en-US"/>
        </w:rPr>
        <w:t>Kitos vartojamos sąvokos atitinka sąvokas, vartojamas Lietuvos Respublikos civiliniame kodekse, Lietuvos Respublikos statybos įstatyme, Lietuvos Respub</w:t>
      </w:r>
      <w:r w:rsidR="0040572F" w:rsidRPr="002A3318">
        <w:rPr>
          <w:rFonts w:ascii="Times New Roman" w:hAnsi="Times New Roman" w:cs="Times New Roman"/>
          <w:sz w:val="24"/>
          <w:szCs w:val="24"/>
          <w:lang w:eastAsia="en-US"/>
        </w:rPr>
        <w:t xml:space="preserve">likos architektūros įstatyme, </w:t>
      </w:r>
      <w:r w:rsidRPr="002A3318">
        <w:rPr>
          <w:rFonts w:ascii="Times New Roman" w:hAnsi="Times New Roman" w:cs="Times New Roman"/>
          <w:sz w:val="24"/>
          <w:szCs w:val="24"/>
          <w:lang w:eastAsia="en-US"/>
        </w:rPr>
        <w:t>Lietuvos Respublikos viešųjų pirkimų įstatyme ir susijusiuose įstatymų įgyvendinamuosiuose teisės aktuose.</w:t>
      </w:r>
    </w:p>
    <w:p w14:paraId="2C588596" w14:textId="77777777" w:rsidR="00B95447" w:rsidRPr="00E2449E" w:rsidRDefault="00110200" w:rsidP="00D24079">
      <w:pPr>
        <w:pStyle w:val="Sraopastraipa"/>
        <w:numPr>
          <w:ilvl w:val="1"/>
          <w:numId w:val="2"/>
        </w:numPr>
        <w:tabs>
          <w:tab w:val="left" w:pos="851"/>
        </w:tabs>
        <w:spacing w:after="0" w:line="240" w:lineRule="auto"/>
        <w:ind w:left="810" w:hanging="810"/>
        <w:jc w:val="both"/>
        <w:rPr>
          <w:rFonts w:ascii="Times New Roman" w:eastAsiaTheme="minorHAnsi" w:hAnsi="Times New Roman" w:cs="Times New Roman"/>
          <w:b/>
          <w:sz w:val="24"/>
          <w:szCs w:val="24"/>
          <w:lang w:eastAsia="en-US"/>
        </w:rPr>
      </w:pPr>
      <w:r w:rsidRPr="00E2449E">
        <w:rPr>
          <w:rFonts w:ascii="Times New Roman" w:hAnsi="Times New Roman" w:cs="Times New Roman"/>
          <w:sz w:val="24"/>
          <w:szCs w:val="24"/>
          <w:lang w:eastAsia="en-US"/>
        </w:rPr>
        <w:t>Visos šioje Sutartyje vartojamos sąvokos ir terminai turi bendrinę reikšmę arba artimiausią Sutarties pobūdžiui specialiąją reikšmę, jei Sutartyje nėra nustatyta ir paaiškinta kitokia jų reikšmė.</w:t>
      </w:r>
    </w:p>
    <w:p w14:paraId="7B966BF7" w14:textId="77777777" w:rsidR="00B95447" w:rsidRPr="00E2449E" w:rsidRDefault="00A57FB9" w:rsidP="00D24079">
      <w:pPr>
        <w:pStyle w:val="Sraopastraipa"/>
        <w:numPr>
          <w:ilvl w:val="1"/>
          <w:numId w:val="2"/>
        </w:numPr>
        <w:tabs>
          <w:tab w:val="left" w:pos="851"/>
        </w:tabs>
        <w:spacing w:after="0" w:line="240" w:lineRule="auto"/>
        <w:ind w:left="810" w:hanging="810"/>
        <w:jc w:val="both"/>
        <w:rPr>
          <w:rFonts w:ascii="Times New Roman" w:eastAsiaTheme="minorHAnsi" w:hAnsi="Times New Roman" w:cs="Times New Roman"/>
          <w:b/>
          <w:sz w:val="24"/>
          <w:szCs w:val="24"/>
          <w:lang w:eastAsia="en-US"/>
        </w:rPr>
      </w:pPr>
      <w:r w:rsidRPr="00E2449E">
        <w:rPr>
          <w:rFonts w:ascii="Times New Roman" w:hAnsi="Times New Roman" w:cs="Times New Roman"/>
          <w:sz w:val="24"/>
          <w:szCs w:val="24"/>
        </w:rPr>
        <w:t>Sutartyje, kur reikalauja kontekstas, žodžiai, pateikti vienaskaita, gali turėti ir daugiskaitos prasmę ir atvirkščiai.</w:t>
      </w:r>
    </w:p>
    <w:p w14:paraId="6197F437" w14:textId="77777777" w:rsidR="00B95447" w:rsidRPr="00E2449E" w:rsidRDefault="00DE3F9A" w:rsidP="00D24079">
      <w:pPr>
        <w:pStyle w:val="Sraopastraipa"/>
        <w:numPr>
          <w:ilvl w:val="1"/>
          <w:numId w:val="2"/>
        </w:numPr>
        <w:tabs>
          <w:tab w:val="left" w:pos="851"/>
        </w:tabs>
        <w:spacing w:after="0" w:line="240" w:lineRule="auto"/>
        <w:ind w:left="810" w:hanging="810"/>
        <w:jc w:val="both"/>
        <w:rPr>
          <w:rFonts w:ascii="Times New Roman" w:eastAsiaTheme="minorHAnsi" w:hAnsi="Times New Roman" w:cs="Times New Roman"/>
          <w:b/>
          <w:sz w:val="24"/>
          <w:szCs w:val="24"/>
          <w:lang w:eastAsia="en-US"/>
        </w:rPr>
      </w:pPr>
      <w:r w:rsidRPr="00E2449E">
        <w:rPr>
          <w:rFonts w:ascii="Times New Roman" w:eastAsia="Times New Roman" w:hAnsi="Times New Roman" w:cs="Times New Roman"/>
          <w:sz w:val="24"/>
          <w:szCs w:val="24"/>
        </w:rPr>
        <w:t>„Raštu“ reiškia visas šios Sutarties dokumentuose nustatytas taisykles, taip pat bet kurios Šalies sudarytus popierinius ir (arba) elektroninius dokumentus, bei bet kokius Sutartyje nurodytomis komunikacijos priemonėmis kitai Šaliai pateiktus pranešimus.</w:t>
      </w:r>
    </w:p>
    <w:p w14:paraId="1A444C26" w14:textId="77777777" w:rsidR="00B95447" w:rsidRPr="00E2449E" w:rsidRDefault="00A57FB9" w:rsidP="00D24079">
      <w:pPr>
        <w:pStyle w:val="Sraopastraipa"/>
        <w:numPr>
          <w:ilvl w:val="1"/>
          <w:numId w:val="2"/>
        </w:numPr>
        <w:tabs>
          <w:tab w:val="left" w:pos="851"/>
        </w:tabs>
        <w:spacing w:after="0" w:line="240" w:lineRule="auto"/>
        <w:ind w:left="810" w:hanging="810"/>
        <w:jc w:val="both"/>
        <w:rPr>
          <w:rFonts w:ascii="Times New Roman" w:eastAsiaTheme="minorHAnsi" w:hAnsi="Times New Roman" w:cs="Times New Roman"/>
          <w:b/>
          <w:sz w:val="24"/>
          <w:szCs w:val="24"/>
          <w:lang w:eastAsia="en-US"/>
        </w:rPr>
      </w:pPr>
      <w:r w:rsidRPr="00E2449E">
        <w:rPr>
          <w:rFonts w:ascii="Times New Roman" w:hAnsi="Times New Roman" w:cs="Times New Roman"/>
          <w:sz w:val="24"/>
          <w:szCs w:val="24"/>
        </w:rPr>
        <w:t>Kai tam tikra skaičiaus reikšmė skiriasi nuo nurodyto skaičiaus žodinės reikšmės, vadovaujamasi žodine skaičiaus reikšme. Jei mokėjimo valiutos pavadinimo trumpinys neatitinka mokėjimo valiutos pilno pavadinimo žodžiais, teisingu laikomas valiutos pilnas pavadinimas žodžiais.</w:t>
      </w:r>
    </w:p>
    <w:p w14:paraId="473F62E9" w14:textId="77777777" w:rsidR="00B95447" w:rsidRPr="00E2449E" w:rsidRDefault="00A57FB9" w:rsidP="00D24079">
      <w:pPr>
        <w:pStyle w:val="Sraopastraipa"/>
        <w:numPr>
          <w:ilvl w:val="1"/>
          <w:numId w:val="2"/>
        </w:numPr>
        <w:tabs>
          <w:tab w:val="left" w:pos="851"/>
        </w:tabs>
        <w:spacing w:after="0" w:line="240" w:lineRule="auto"/>
        <w:ind w:left="810" w:hanging="810"/>
        <w:jc w:val="both"/>
        <w:rPr>
          <w:rFonts w:ascii="Times New Roman" w:eastAsiaTheme="minorHAnsi" w:hAnsi="Times New Roman" w:cs="Times New Roman"/>
          <w:b/>
          <w:color w:val="000000" w:themeColor="text1"/>
          <w:sz w:val="24"/>
          <w:szCs w:val="24"/>
          <w:lang w:eastAsia="en-US"/>
        </w:rPr>
      </w:pPr>
      <w:r w:rsidRPr="00E2449E">
        <w:rPr>
          <w:rFonts w:ascii="Times New Roman" w:hAnsi="Times New Roman" w:cs="Times New Roman"/>
          <w:color w:val="000000" w:themeColor="text1"/>
          <w:sz w:val="24"/>
          <w:szCs w:val="24"/>
        </w:rPr>
        <w:t>Jeigu Sutartyje nenustatyta kitaip, Sutarties trukmė ir kiti terminai yra skaičiuojami kalendorinėmis dienomis.</w:t>
      </w:r>
    </w:p>
    <w:p w14:paraId="68641914" w14:textId="77777777" w:rsidR="00B95447" w:rsidRPr="00E2449E" w:rsidRDefault="0040572F" w:rsidP="00D24079">
      <w:pPr>
        <w:pStyle w:val="Sraopastraipa"/>
        <w:numPr>
          <w:ilvl w:val="1"/>
          <w:numId w:val="2"/>
        </w:numPr>
        <w:tabs>
          <w:tab w:val="left" w:pos="851"/>
        </w:tabs>
        <w:spacing w:after="0" w:line="240" w:lineRule="auto"/>
        <w:ind w:left="810" w:hanging="810"/>
        <w:jc w:val="both"/>
        <w:rPr>
          <w:rFonts w:ascii="Times New Roman" w:eastAsiaTheme="minorHAnsi" w:hAnsi="Times New Roman" w:cs="Times New Roman"/>
          <w:b/>
          <w:sz w:val="24"/>
          <w:szCs w:val="24"/>
          <w:lang w:eastAsia="en-US"/>
        </w:rPr>
      </w:pPr>
      <w:r w:rsidRPr="00E2449E">
        <w:rPr>
          <w:rStyle w:val="normaltextrun"/>
          <w:rFonts w:ascii="Times New Roman" w:hAnsi="Times New Roman" w:cs="Times New Roman"/>
          <w:sz w:val="24"/>
          <w:szCs w:val="24"/>
        </w:rPr>
        <w:t xml:space="preserve">Pirkimo dokumentai, Rangovo pasiūlymas Pirkimui bei </w:t>
      </w:r>
      <w:r w:rsidR="000F379D" w:rsidRPr="00E2449E">
        <w:rPr>
          <w:rStyle w:val="normaltextrun"/>
          <w:rFonts w:ascii="Times New Roman" w:hAnsi="Times New Roman" w:cs="Times New Roman"/>
          <w:sz w:val="24"/>
          <w:szCs w:val="24"/>
        </w:rPr>
        <w:t xml:space="preserve">kiti </w:t>
      </w:r>
      <w:r w:rsidRPr="00E2449E">
        <w:rPr>
          <w:rStyle w:val="normaltextrun"/>
          <w:rFonts w:ascii="Times New Roman" w:hAnsi="Times New Roman" w:cs="Times New Roman"/>
          <w:sz w:val="24"/>
          <w:szCs w:val="24"/>
        </w:rPr>
        <w:t xml:space="preserve">Sutarties priedai yra neatskiriamos šios Sutarties dalys. Jų reikalavimai yra privalomi Sutarties </w:t>
      </w:r>
      <w:r w:rsidR="00580B57" w:rsidRPr="00E2449E">
        <w:rPr>
          <w:rStyle w:val="normaltextrun"/>
          <w:rFonts w:ascii="Times New Roman" w:hAnsi="Times New Roman" w:cs="Times New Roman"/>
          <w:color w:val="000000"/>
          <w:sz w:val="24"/>
          <w:szCs w:val="24"/>
          <w:shd w:val="clear" w:color="auto" w:fill="FFFFFF"/>
        </w:rPr>
        <w:t>Š</w:t>
      </w:r>
      <w:r w:rsidRPr="00E2449E">
        <w:rPr>
          <w:rStyle w:val="normaltextrun"/>
          <w:rFonts w:ascii="Times New Roman" w:hAnsi="Times New Roman" w:cs="Times New Roman"/>
          <w:color w:val="000000"/>
          <w:sz w:val="24"/>
          <w:szCs w:val="24"/>
          <w:shd w:val="clear" w:color="auto" w:fill="FFFFFF"/>
        </w:rPr>
        <w:t>alims</w:t>
      </w:r>
      <w:r w:rsidRPr="00E2449E">
        <w:rPr>
          <w:rFonts w:ascii="Times New Roman" w:hAnsi="Times New Roman" w:cs="Times New Roman"/>
          <w:color w:val="000000"/>
          <w:sz w:val="24"/>
          <w:szCs w:val="24"/>
          <w:shd w:val="clear" w:color="auto" w:fill="FFFFFF"/>
        </w:rPr>
        <w:t>. </w:t>
      </w:r>
    </w:p>
    <w:p w14:paraId="0EC6D264" w14:textId="77777777" w:rsidR="00B95447" w:rsidRPr="00E2449E" w:rsidRDefault="00A57FB9" w:rsidP="00D24079">
      <w:pPr>
        <w:pStyle w:val="Sraopastraipa"/>
        <w:numPr>
          <w:ilvl w:val="1"/>
          <w:numId w:val="2"/>
        </w:numPr>
        <w:tabs>
          <w:tab w:val="left" w:pos="851"/>
        </w:tabs>
        <w:spacing w:after="0" w:line="240" w:lineRule="auto"/>
        <w:ind w:left="810" w:hanging="810"/>
        <w:jc w:val="both"/>
        <w:rPr>
          <w:rFonts w:ascii="Times New Roman" w:eastAsiaTheme="minorHAnsi" w:hAnsi="Times New Roman" w:cs="Times New Roman"/>
          <w:b/>
          <w:sz w:val="24"/>
          <w:szCs w:val="24"/>
          <w:lang w:eastAsia="en-US"/>
        </w:rPr>
      </w:pPr>
      <w:r w:rsidRPr="00E2449E">
        <w:rPr>
          <w:rFonts w:ascii="Times New Roman" w:hAnsi="Times New Roman" w:cs="Times New Roman"/>
          <w:spacing w:val="-2"/>
          <w:sz w:val="24"/>
          <w:szCs w:val="24"/>
        </w:rPr>
        <w:t xml:space="preserve">Sutartį sudarantys dokumentai vienas kitą paaiškina. Esant tarpusavio neatitikimams tarp Sutarties ir jos priedų, prioritetas teikiamas </w:t>
      </w:r>
      <w:r w:rsidR="003A55AE" w:rsidRPr="00E2449E">
        <w:rPr>
          <w:rFonts w:ascii="Times New Roman" w:hAnsi="Times New Roman" w:cs="Times New Roman"/>
          <w:spacing w:val="-2"/>
          <w:sz w:val="24"/>
          <w:szCs w:val="24"/>
        </w:rPr>
        <w:t>Techninei specifikacijai</w:t>
      </w:r>
      <w:r w:rsidR="00226A50" w:rsidRPr="00E2449E">
        <w:rPr>
          <w:rFonts w:ascii="Times New Roman" w:hAnsi="Times New Roman" w:cs="Times New Roman"/>
          <w:spacing w:val="-2"/>
          <w:sz w:val="24"/>
          <w:szCs w:val="24"/>
        </w:rPr>
        <w:t xml:space="preserve">, po to – </w:t>
      </w:r>
      <w:r w:rsidRPr="00E2449E">
        <w:rPr>
          <w:rFonts w:ascii="Times New Roman" w:hAnsi="Times New Roman" w:cs="Times New Roman"/>
          <w:spacing w:val="-2"/>
          <w:sz w:val="24"/>
          <w:szCs w:val="24"/>
        </w:rPr>
        <w:t>Šalių pasirašytam Sutarties sąlygų tekstui, po to – Sutarties priedams</w:t>
      </w:r>
      <w:r w:rsidR="00226A50" w:rsidRPr="00E2449E">
        <w:rPr>
          <w:rFonts w:ascii="Times New Roman" w:hAnsi="Times New Roman" w:cs="Times New Roman"/>
          <w:spacing w:val="-2"/>
          <w:sz w:val="24"/>
          <w:szCs w:val="24"/>
        </w:rPr>
        <w:t xml:space="preserve"> (išskyrus </w:t>
      </w:r>
      <w:r w:rsidR="00736D18" w:rsidRPr="00E2449E">
        <w:rPr>
          <w:rFonts w:ascii="Times New Roman" w:hAnsi="Times New Roman" w:cs="Times New Roman"/>
          <w:spacing w:val="-2"/>
          <w:sz w:val="24"/>
          <w:szCs w:val="24"/>
        </w:rPr>
        <w:t xml:space="preserve">Pirkimo, kurio pagrindu sudaryta sutartis, dokumentus, </w:t>
      </w:r>
      <w:r w:rsidR="00226A50" w:rsidRPr="00E2449E">
        <w:rPr>
          <w:rFonts w:ascii="Times New Roman" w:hAnsi="Times New Roman" w:cs="Times New Roman"/>
          <w:spacing w:val="-2"/>
          <w:sz w:val="24"/>
          <w:szCs w:val="24"/>
        </w:rPr>
        <w:t>Techninę specifikaciją</w:t>
      </w:r>
      <w:r w:rsidR="00BC56B1" w:rsidRPr="00E2449E">
        <w:rPr>
          <w:rFonts w:ascii="Times New Roman" w:hAnsi="Times New Roman" w:cs="Times New Roman"/>
          <w:spacing w:val="-2"/>
          <w:sz w:val="24"/>
          <w:szCs w:val="24"/>
        </w:rPr>
        <w:t xml:space="preserve"> ir Rangovo pasiūlymą</w:t>
      </w:r>
      <w:r w:rsidR="00226A50" w:rsidRPr="00E2449E">
        <w:rPr>
          <w:rFonts w:ascii="Times New Roman" w:hAnsi="Times New Roman" w:cs="Times New Roman"/>
          <w:spacing w:val="-2"/>
          <w:sz w:val="24"/>
          <w:szCs w:val="24"/>
        </w:rPr>
        <w:t>)</w:t>
      </w:r>
      <w:r w:rsidRPr="00E2449E">
        <w:rPr>
          <w:rFonts w:ascii="Times New Roman" w:hAnsi="Times New Roman" w:cs="Times New Roman"/>
          <w:spacing w:val="-2"/>
          <w:sz w:val="24"/>
          <w:szCs w:val="24"/>
        </w:rPr>
        <w:t xml:space="preserve">, po to </w:t>
      </w:r>
      <w:r w:rsidRPr="00E2449E">
        <w:rPr>
          <w:rFonts w:ascii="Times New Roman" w:hAnsi="Times New Roman" w:cs="Times New Roman"/>
          <w:sz w:val="24"/>
          <w:szCs w:val="24"/>
        </w:rPr>
        <w:t>–</w:t>
      </w:r>
      <w:r w:rsidRPr="00E2449E">
        <w:rPr>
          <w:rFonts w:ascii="Times New Roman" w:hAnsi="Times New Roman" w:cs="Times New Roman"/>
          <w:spacing w:val="-2"/>
          <w:sz w:val="24"/>
          <w:szCs w:val="24"/>
        </w:rPr>
        <w:t xml:space="preserve"> Rangovo pasiūlymui, po to – </w:t>
      </w:r>
      <w:r w:rsidR="009863B6" w:rsidRPr="00E2449E">
        <w:rPr>
          <w:rFonts w:ascii="Times New Roman" w:hAnsi="Times New Roman" w:cs="Times New Roman"/>
          <w:spacing w:val="-2"/>
          <w:sz w:val="24"/>
          <w:szCs w:val="24"/>
        </w:rPr>
        <w:t>P</w:t>
      </w:r>
      <w:r w:rsidRPr="00E2449E">
        <w:rPr>
          <w:rFonts w:ascii="Times New Roman" w:hAnsi="Times New Roman" w:cs="Times New Roman"/>
          <w:spacing w:val="-2"/>
          <w:sz w:val="24"/>
          <w:szCs w:val="24"/>
        </w:rPr>
        <w:t>irkimo, kurio pagrindu sudaryta Sutartis, dokumentams.</w:t>
      </w:r>
    </w:p>
    <w:p w14:paraId="68DB65E5" w14:textId="1ABAE3EE" w:rsidR="00AB5349" w:rsidRPr="00E2449E" w:rsidRDefault="00AB5349" w:rsidP="00D24079">
      <w:pPr>
        <w:pStyle w:val="Sraopastraipa"/>
        <w:numPr>
          <w:ilvl w:val="1"/>
          <w:numId w:val="2"/>
        </w:numPr>
        <w:tabs>
          <w:tab w:val="left" w:pos="851"/>
        </w:tabs>
        <w:spacing w:after="0" w:line="240" w:lineRule="auto"/>
        <w:ind w:left="810" w:hanging="810"/>
        <w:jc w:val="both"/>
        <w:rPr>
          <w:rFonts w:ascii="Times New Roman" w:eastAsiaTheme="minorHAnsi" w:hAnsi="Times New Roman" w:cs="Times New Roman"/>
          <w:b/>
          <w:sz w:val="24"/>
          <w:szCs w:val="24"/>
          <w:lang w:eastAsia="en-US"/>
        </w:rPr>
      </w:pPr>
      <w:r w:rsidRPr="00E2449E">
        <w:rPr>
          <w:rFonts w:ascii="Times New Roman" w:eastAsia="Times New Roman" w:hAnsi="Times New Roman" w:cs="Times New Roman"/>
          <w:sz w:val="24"/>
          <w:szCs w:val="24"/>
        </w:rPr>
        <w:t>Jei Sutarties dokumentuose yra neaiškumų, neatitikimų ar prieštaravimų, taisyklės, nustatytos aukštesnės galios Sutarties dokumente, visuomet yra laikomos pakeičiančiomis žemesnės galios Sutarties dokumente nustatytas analogiškas taisykles nuo Sutarties įsigaliojimo dienos.</w:t>
      </w:r>
    </w:p>
    <w:p w14:paraId="5FAAFB5C" w14:textId="77777777" w:rsidR="00084958" w:rsidRPr="00E2449E" w:rsidRDefault="00084958" w:rsidP="00C75375">
      <w:pPr>
        <w:spacing w:after="0" w:line="240" w:lineRule="auto"/>
        <w:jc w:val="both"/>
        <w:rPr>
          <w:rFonts w:ascii="Times New Roman" w:eastAsiaTheme="minorHAnsi" w:hAnsi="Times New Roman" w:cs="Times New Roman"/>
          <w:b/>
          <w:bCs/>
          <w:sz w:val="24"/>
          <w:szCs w:val="24"/>
          <w:lang w:eastAsia="en-US"/>
        </w:rPr>
      </w:pPr>
    </w:p>
    <w:p w14:paraId="3D79E059" w14:textId="77777777" w:rsidR="00896C11" w:rsidRPr="002716A8" w:rsidRDefault="00896C11" w:rsidP="00B95447">
      <w:pPr>
        <w:pStyle w:val="Sraopastraipa"/>
        <w:numPr>
          <w:ilvl w:val="0"/>
          <w:numId w:val="83"/>
        </w:numPr>
        <w:spacing w:after="0" w:line="240" w:lineRule="auto"/>
        <w:ind w:left="709" w:hanging="709"/>
        <w:rPr>
          <w:rFonts w:ascii="Times New Roman" w:hAnsi="Times New Roman" w:cs="Times New Roman"/>
          <w:b/>
          <w:sz w:val="24"/>
          <w:szCs w:val="24"/>
        </w:rPr>
      </w:pPr>
      <w:r w:rsidRPr="002716A8">
        <w:rPr>
          <w:rFonts w:ascii="Times New Roman" w:hAnsi="Times New Roman" w:cs="Times New Roman"/>
          <w:b/>
          <w:sz w:val="24"/>
          <w:szCs w:val="24"/>
        </w:rPr>
        <w:t xml:space="preserve">SUTARTIES OBJEKTAS </w:t>
      </w:r>
    </w:p>
    <w:p w14:paraId="58B51992" w14:textId="77777777" w:rsidR="00082C08" w:rsidRPr="002716A8" w:rsidRDefault="00082C08" w:rsidP="00D24079">
      <w:pPr>
        <w:spacing w:after="0" w:line="240" w:lineRule="auto"/>
        <w:ind w:right="282"/>
        <w:jc w:val="both"/>
        <w:rPr>
          <w:rFonts w:ascii="Times New Roman" w:hAnsi="Times New Roman" w:cs="Times New Roman"/>
          <w:vanish/>
          <w:sz w:val="24"/>
          <w:szCs w:val="24"/>
        </w:rPr>
      </w:pPr>
    </w:p>
    <w:p w14:paraId="22C28002" w14:textId="277D51D5" w:rsidR="00D4499D" w:rsidRPr="00657A58" w:rsidRDefault="0009567A" w:rsidP="00A10544">
      <w:pPr>
        <w:spacing w:after="0" w:line="240" w:lineRule="auto"/>
        <w:ind w:left="851" w:right="7" w:hanging="851"/>
        <w:jc w:val="both"/>
        <w:rPr>
          <w:rFonts w:ascii="Times New Roman" w:hAnsi="Times New Roman" w:cs="Times New Roman"/>
          <w:b/>
          <w:bCs/>
          <w:sz w:val="24"/>
          <w:szCs w:val="24"/>
        </w:rPr>
      </w:pPr>
      <w:r w:rsidRPr="002716A8">
        <w:rPr>
          <w:rFonts w:ascii="Times New Roman" w:hAnsi="Times New Roman" w:cs="Times New Roman"/>
          <w:sz w:val="24"/>
          <w:szCs w:val="24"/>
        </w:rPr>
        <w:t xml:space="preserve">2.1. </w:t>
      </w:r>
      <w:r w:rsidRPr="002716A8">
        <w:rPr>
          <w:rFonts w:ascii="Times New Roman" w:hAnsi="Times New Roman" w:cs="Times New Roman"/>
          <w:sz w:val="24"/>
          <w:szCs w:val="24"/>
        </w:rPr>
        <w:tab/>
      </w:r>
      <w:r w:rsidR="00D4074D" w:rsidRPr="002716A8">
        <w:rPr>
          <w:rFonts w:ascii="Times New Roman" w:hAnsi="Times New Roman" w:cs="Times New Roman"/>
          <w:sz w:val="24"/>
          <w:szCs w:val="24"/>
        </w:rPr>
        <w:t>Š</w:t>
      </w:r>
      <w:r w:rsidR="00896C11" w:rsidRPr="002716A8">
        <w:rPr>
          <w:rFonts w:ascii="Times New Roman" w:hAnsi="Times New Roman" w:cs="Times New Roman"/>
          <w:sz w:val="24"/>
          <w:szCs w:val="24"/>
        </w:rPr>
        <w:t xml:space="preserve">ia Sutartimi Rangovas įsipareigoja per Sutartyje nustatytą Darbų atlikimo terminą ir Sutartyje nustatytomis sąlygomis atlikti ir perduoti Užsakovui </w:t>
      </w:r>
      <w:r w:rsidR="000F3C80" w:rsidRPr="002716A8">
        <w:rPr>
          <w:rFonts w:ascii="Times New Roman" w:hAnsi="Times New Roman" w:cs="Times New Roman"/>
          <w:sz w:val="24"/>
          <w:szCs w:val="24"/>
        </w:rPr>
        <w:t>Techninėje specifikacijoje numatytus</w:t>
      </w:r>
      <w:r w:rsidR="00AF5A3B" w:rsidRPr="002716A8">
        <w:rPr>
          <w:rFonts w:ascii="Times New Roman" w:hAnsi="Times New Roman" w:cs="Times New Roman"/>
          <w:sz w:val="24"/>
          <w:szCs w:val="24"/>
        </w:rPr>
        <w:t xml:space="preserve"> </w:t>
      </w:r>
      <w:r w:rsidR="00672FAA" w:rsidRPr="00657A58">
        <w:rPr>
          <w:rFonts w:ascii="Times New Roman" w:hAnsi="Times New Roman"/>
          <w:b/>
          <w:bCs/>
        </w:rPr>
        <w:t>VšĮ Vilniaus rajono poliklinikos 1 a. šeimos skyriaus patalpų paprastojo remonto darbus</w:t>
      </w:r>
      <w:r w:rsidR="003F5B44" w:rsidRPr="00657A58">
        <w:rPr>
          <w:rFonts w:ascii="Times New Roman" w:hAnsi="Times New Roman" w:cs="Times New Roman"/>
          <w:b/>
          <w:bCs/>
          <w:sz w:val="24"/>
          <w:szCs w:val="24"/>
        </w:rPr>
        <w:t xml:space="preserve">. </w:t>
      </w:r>
    </w:p>
    <w:p w14:paraId="269CFDCA" w14:textId="77777777" w:rsidR="00AF5A3B" w:rsidRPr="002716A8" w:rsidRDefault="00AF5A3B" w:rsidP="005C5C19">
      <w:pPr>
        <w:spacing w:after="0" w:line="240" w:lineRule="auto"/>
        <w:ind w:left="851" w:right="7" w:hanging="851"/>
        <w:jc w:val="both"/>
        <w:rPr>
          <w:rFonts w:ascii="Times New Roman" w:eastAsia="Calibri" w:hAnsi="Times New Roman" w:cs="Times New Roman"/>
          <w:vanish/>
          <w:sz w:val="24"/>
          <w:szCs w:val="24"/>
        </w:rPr>
      </w:pPr>
    </w:p>
    <w:p w14:paraId="51EC027D" w14:textId="7514F38E" w:rsidR="00D4499D" w:rsidRPr="002716A8" w:rsidRDefault="0009567A" w:rsidP="005C5C19">
      <w:pPr>
        <w:tabs>
          <w:tab w:val="left" w:pos="9639"/>
        </w:tabs>
        <w:spacing w:after="0" w:line="240" w:lineRule="auto"/>
        <w:ind w:left="851" w:right="7" w:hanging="851"/>
        <w:contextualSpacing/>
        <w:jc w:val="both"/>
        <w:rPr>
          <w:rFonts w:ascii="Times New Roman" w:eastAsia="Times New Roman" w:hAnsi="Times New Roman" w:cs="Times New Roman"/>
          <w:vanish/>
          <w:sz w:val="24"/>
          <w:szCs w:val="24"/>
        </w:rPr>
      </w:pPr>
      <w:r w:rsidRPr="002716A8">
        <w:rPr>
          <w:rFonts w:ascii="Times New Roman" w:eastAsia="Calibri" w:hAnsi="Times New Roman" w:cs="Times New Roman"/>
          <w:sz w:val="24"/>
          <w:szCs w:val="24"/>
        </w:rPr>
        <w:t xml:space="preserve">2.2. </w:t>
      </w:r>
      <w:r w:rsidRPr="002716A8">
        <w:rPr>
          <w:rFonts w:ascii="Times New Roman" w:eastAsia="Calibri" w:hAnsi="Times New Roman" w:cs="Times New Roman"/>
          <w:sz w:val="24"/>
          <w:szCs w:val="24"/>
        </w:rPr>
        <w:tab/>
      </w:r>
      <w:r w:rsidR="00A805B2" w:rsidRPr="002716A8">
        <w:rPr>
          <w:rFonts w:ascii="Times New Roman" w:eastAsia="Calibri" w:hAnsi="Times New Roman" w:cs="Times New Roman"/>
          <w:sz w:val="24"/>
          <w:szCs w:val="24"/>
        </w:rPr>
        <w:t>Reikalavimai perkamiems</w:t>
      </w:r>
      <w:r w:rsidR="00055387" w:rsidRPr="002716A8">
        <w:rPr>
          <w:rFonts w:ascii="Times New Roman" w:eastAsia="Calibri" w:hAnsi="Times New Roman" w:cs="Times New Roman"/>
          <w:sz w:val="24"/>
          <w:szCs w:val="24"/>
        </w:rPr>
        <w:t xml:space="preserve"> Darb</w:t>
      </w:r>
      <w:r w:rsidR="00A805B2" w:rsidRPr="002716A8">
        <w:rPr>
          <w:rFonts w:ascii="Times New Roman" w:eastAsia="Calibri" w:hAnsi="Times New Roman" w:cs="Times New Roman"/>
          <w:sz w:val="24"/>
          <w:szCs w:val="24"/>
        </w:rPr>
        <w:t xml:space="preserve">ams nurodyti </w:t>
      </w:r>
      <w:r w:rsidR="00055387" w:rsidRPr="002716A8">
        <w:rPr>
          <w:rFonts w:ascii="Times New Roman" w:eastAsia="Calibri" w:hAnsi="Times New Roman" w:cs="Times New Roman"/>
          <w:sz w:val="24"/>
          <w:szCs w:val="24"/>
        </w:rPr>
        <w:t>Techninėje specifikacijoje bei kituose Pirkimo dokumentuose.</w:t>
      </w:r>
      <w:r w:rsidR="00EB14F2" w:rsidRPr="002716A8">
        <w:rPr>
          <w:rFonts w:ascii="Times New Roman" w:eastAsia="Calibri" w:hAnsi="Times New Roman" w:cs="Times New Roman"/>
          <w:sz w:val="24"/>
          <w:szCs w:val="24"/>
        </w:rPr>
        <w:t xml:space="preserve"> </w:t>
      </w:r>
    </w:p>
    <w:p w14:paraId="2B9B1DD4" w14:textId="45C69F34" w:rsidR="00D27457" w:rsidRPr="002716A8" w:rsidRDefault="00D27457" w:rsidP="00D24079">
      <w:pPr>
        <w:pStyle w:val="Sraopastraipa"/>
        <w:numPr>
          <w:ilvl w:val="1"/>
          <w:numId w:val="119"/>
        </w:numPr>
        <w:tabs>
          <w:tab w:val="left" w:pos="851"/>
          <w:tab w:val="left" w:pos="9355"/>
        </w:tabs>
        <w:spacing w:after="0" w:line="240" w:lineRule="auto"/>
        <w:ind w:left="851" w:hanging="851"/>
        <w:jc w:val="both"/>
        <w:rPr>
          <w:rFonts w:ascii="Times New Roman" w:hAnsi="Times New Roman" w:cs="Times New Roman"/>
          <w:sz w:val="24"/>
          <w:szCs w:val="24"/>
        </w:rPr>
      </w:pPr>
      <w:r w:rsidRPr="002716A8">
        <w:rPr>
          <w:rFonts w:ascii="Times New Roman" w:eastAsia="Times New Roman" w:hAnsi="Times New Roman" w:cs="Times New Roman"/>
          <w:sz w:val="24"/>
          <w:szCs w:val="24"/>
        </w:rPr>
        <w:t>Jei Šalys tiesiogiai nesusitarė kitaip, Darbams priskiriami ir tie darbai, paslaugos bei veiksmai, kurie nors tiesiogiai ir nenumatyti Sutarties dokumentuose, bet yra būtini vykdant Sutartį, bei Rangovas galėjo ir turėjo juos numatyti ir įvertinti sudarydamas Sutartį</w:t>
      </w:r>
      <w:r w:rsidR="000E68E3" w:rsidRPr="002716A8">
        <w:rPr>
          <w:rFonts w:ascii="Times New Roman" w:eastAsia="Times New Roman" w:hAnsi="Times New Roman" w:cs="Times New Roman"/>
          <w:sz w:val="24"/>
          <w:szCs w:val="24"/>
        </w:rPr>
        <w:t>,</w:t>
      </w:r>
      <w:r w:rsidRPr="002716A8">
        <w:rPr>
          <w:rFonts w:ascii="Times New Roman" w:eastAsia="Times New Roman" w:hAnsi="Times New Roman" w:cs="Times New Roman"/>
          <w:sz w:val="24"/>
          <w:szCs w:val="24"/>
        </w:rPr>
        <w:t xml:space="preserve"> bei privalo juos suteikti ir (ar) atlikti.</w:t>
      </w:r>
    </w:p>
    <w:p w14:paraId="5645BA42" w14:textId="2EA779E8" w:rsidR="00B160B7" w:rsidRPr="002716A8" w:rsidRDefault="00B160B7" w:rsidP="00D24079">
      <w:pPr>
        <w:pStyle w:val="Sraopastraipa"/>
        <w:numPr>
          <w:ilvl w:val="1"/>
          <w:numId w:val="119"/>
        </w:numPr>
        <w:spacing w:after="0" w:line="240" w:lineRule="auto"/>
        <w:ind w:left="851" w:hanging="851"/>
        <w:jc w:val="both"/>
        <w:rPr>
          <w:rFonts w:ascii="Times New Roman" w:eastAsiaTheme="minorHAnsi" w:hAnsi="Times New Roman" w:cs="Times New Roman"/>
          <w:sz w:val="24"/>
          <w:szCs w:val="24"/>
          <w:lang w:eastAsia="en-US"/>
        </w:rPr>
      </w:pPr>
      <w:bookmarkStart w:id="2" w:name="_Hlk128649960"/>
      <w:r w:rsidRPr="002716A8">
        <w:rPr>
          <w:rFonts w:ascii="Times New Roman" w:hAnsi="Times New Roman" w:cs="Times New Roman"/>
          <w:sz w:val="24"/>
          <w:szCs w:val="24"/>
          <w:lang w:eastAsia="en-US"/>
        </w:rPr>
        <w:lastRenderedPageBreak/>
        <w:t>Darbai atliekami pagal Grafiką</w:t>
      </w:r>
      <w:bookmarkEnd w:id="2"/>
      <w:r w:rsidRPr="002716A8">
        <w:rPr>
          <w:rFonts w:ascii="Times New Roman" w:hAnsi="Times New Roman" w:cs="Times New Roman"/>
          <w:sz w:val="24"/>
          <w:szCs w:val="24"/>
          <w:lang w:eastAsia="en-US"/>
        </w:rPr>
        <w:t xml:space="preserve">, kurį Šalys suderina </w:t>
      </w:r>
      <w:r w:rsidRPr="00877279">
        <w:rPr>
          <w:rFonts w:ascii="Times New Roman" w:hAnsi="Times New Roman" w:cs="Times New Roman"/>
          <w:sz w:val="24"/>
          <w:szCs w:val="24"/>
          <w:lang w:eastAsia="en-US"/>
        </w:rPr>
        <w:t>Sutarties 7.2.1</w:t>
      </w:r>
      <w:r w:rsidR="00F56C7B" w:rsidRPr="00877279">
        <w:rPr>
          <w:rFonts w:ascii="Times New Roman" w:hAnsi="Times New Roman" w:cs="Times New Roman"/>
          <w:sz w:val="24"/>
          <w:szCs w:val="24"/>
          <w:lang w:eastAsia="en-US"/>
        </w:rPr>
        <w:t>7</w:t>
      </w:r>
      <w:r w:rsidRPr="00877279">
        <w:rPr>
          <w:rFonts w:ascii="Times New Roman" w:hAnsi="Times New Roman" w:cs="Times New Roman"/>
          <w:sz w:val="24"/>
          <w:szCs w:val="24"/>
          <w:lang w:eastAsia="en-US"/>
        </w:rPr>
        <w:t xml:space="preserve"> papunktyje nustatyta </w:t>
      </w:r>
      <w:r w:rsidRPr="002716A8">
        <w:rPr>
          <w:rFonts w:ascii="Times New Roman" w:hAnsi="Times New Roman" w:cs="Times New Roman"/>
          <w:sz w:val="24"/>
          <w:szCs w:val="24"/>
          <w:lang w:eastAsia="en-US"/>
        </w:rPr>
        <w:t>tvarka.</w:t>
      </w:r>
      <w:r w:rsidRPr="002716A8">
        <w:rPr>
          <w:rFonts w:ascii="Times New Roman" w:hAnsi="Times New Roman" w:cs="Times New Roman"/>
          <w:sz w:val="24"/>
          <w:szCs w:val="24"/>
        </w:rPr>
        <w:t xml:space="preserve"> </w:t>
      </w:r>
      <w:r w:rsidRPr="002716A8">
        <w:rPr>
          <w:rFonts w:ascii="Times New Roman" w:hAnsi="Times New Roman" w:cs="Times New Roman"/>
          <w:sz w:val="24"/>
          <w:szCs w:val="24"/>
          <w:lang w:eastAsia="en-US"/>
        </w:rPr>
        <w:t xml:space="preserve">Darbų vykdymo metu Grafikas gali būti keičiamas dėl </w:t>
      </w:r>
      <w:r w:rsidRPr="002716A8">
        <w:rPr>
          <w:rFonts w:ascii="Times New Roman" w:hAnsi="Times New Roman" w:cs="Times New Roman"/>
          <w:sz w:val="24"/>
          <w:szCs w:val="24"/>
        </w:rPr>
        <w:t>Sutarties Pakeitimų, atliekamų vadovaujantis Sutarties 14 skyriaus nuostatomis, ar</w:t>
      </w:r>
      <w:r w:rsidRPr="002716A8">
        <w:rPr>
          <w:rFonts w:ascii="Times New Roman" w:hAnsi="Times New Roman" w:cs="Times New Roman"/>
          <w:sz w:val="24"/>
          <w:szCs w:val="24"/>
          <w:lang w:eastAsia="en-US"/>
        </w:rPr>
        <w:t xml:space="preserve"> Sutartyje numatytų terminų </w:t>
      </w:r>
      <w:r w:rsidR="00C25C75" w:rsidRPr="002716A8">
        <w:rPr>
          <w:rFonts w:ascii="Times New Roman" w:hAnsi="Times New Roman" w:cs="Times New Roman"/>
          <w:sz w:val="24"/>
          <w:szCs w:val="24"/>
          <w:lang w:eastAsia="en-US"/>
        </w:rPr>
        <w:t xml:space="preserve">stabdymo / </w:t>
      </w:r>
      <w:r w:rsidRPr="002716A8">
        <w:rPr>
          <w:rFonts w:ascii="Times New Roman" w:hAnsi="Times New Roman" w:cs="Times New Roman"/>
          <w:sz w:val="24"/>
          <w:szCs w:val="24"/>
          <w:lang w:eastAsia="en-US"/>
        </w:rPr>
        <w:t xml:space="preserve">pratęsimo. Grafiko keitimas įforminamas Užsakovo ar jo įgalioto atstovo ir Rangovo ar jo įgalioto atstovo parašais arba Šalių susitarimu. </w:t>
      </w:r>
    </w:p>
    <w:p w14:paraId="57D1A96E" w14:textId="77777777" w:rsidR="00173265" w:rsidRPr="002716A8" w:rsidRDefault="00173265" w:rsidP="00C75375">
      <w:pPr>
        <w:tabs>
          <w:tab w:val="left" w:pos="720"/>
        </w:tabs>
        <w:spacing w:after="0" w:line="240" w:lineRule="auto"/>
        <w:ind w:left="720"/>
        <w:jc w:val="both"/>
        <w:rPr>
          <w:rFonts w:ascii="Times New Roman" w:hAnsi="Times New Roman" w:cs="Times New Roman"/>
        </w:rPr>
      </w:pPr>
    </w:p>
    <w:p w14:paraId="02FCF0D9" w14:textId="77777777" w:rsidR="00D27457" w:rsidRPr="002716A8" w:rsidRDefault="00D27457" w:rsidP="00D24079">
      <w:pPr>
        <w:pStyle w:val="Sraopastraipa"/>
        <w:numPr>
          <w:ilvl w:val="0"/>
          <w:numId w:val="119"/>
        </w:numPr>
        <w:tabs>
          <w:tab w:val="left" w:pos="900"/>
        </w:tabs>
        <w:spacing w:after="0" w:line="240" w:lineRule="auto"/>
        <w:ind w:left="810" w:hanging="810"/>
        <w:jc w:val="both"/>
        <w:rPr>
          <w:rFonts w:ascii="Times New Roman" w:eastAsia="Times New Roman" w:hAnsi="Times New Roman" w:cs="Times New Roman"/>
          <w:b/>
          <w:sz w:val="24"/>
          <w:szCs w:val="24"/>
        </w:rPr>
      </w:pPr>
      <w:r w:rsidRPr="002716A8">
        <w:rPr>
          <w:rFonts w:ascii="Times New Roman" w:eastAsia="Times New Roman" w:hAnsi="Times New Roman" w:cs="Times New Roman"/>
          <w:b/>
          <w:sz w:val="24"/>
          <w:szCs w:val="24"/>
        </w:rPr>
        <w:t>ŠALIŲ PAREIŠKIMAI</w:t>
      </w:r>
    </w:p>
    <w:p w14:paraId="3CB05E6B" w14:textId="5AC09F3B" w:rsidR="00D27457" w:rsidRPr="002716A8" w:rsidRDefault="00D27457" w:rsidP="00D24079">
      <w:pPr>
        <w:pStyle w:val="Pagrindinistekstas"/>
        <w:numPr>
          <w:ilvl w:val="1"/>
          <w:numId w:val="120"/>
        </w:numPr>
        <w:tabs>
          <w:tab w:val="left" w:pos="-3971"/>
        </w:tabs>
        <w:rPr>
          <w:rFonts w:ascii="Times New Roman" w:hAnsi="Times New Roman"/>
          <w:sz w:val="24"/>
          <w:szCs w:val="24"/>
          <w:u w:val="single"/>
          <w:lang w:val="lt-LT"/>
        </w:rPr>
      </w:pPr>
      <w:r w:rsidRPr="002716A8">
        <w:rPr>
          <w:rFonts w:ascii="Times New Roman" w:hAnsi="Times New Roman"/>
          <w:spacing w:val="-4"/>
          <w:sz w:val="24"/>
          <w:szCs w:val="24"/>
          <w:u w:val="single"/>
          <w:lang w:val="lt-LT"/>
        </w:rPr>
        <w:t>Šalys pareiškia ir garantuoja, kad:</w:t>
      </w:r>
      <w:r w:rsidRPr="002716A8">
        <w:rPr>
          <w:rFonts w:ascii="Times New Roman" w:hAnsi="Times New Roman"/>
          <w:sz w:val="24"/>
          <w:szCs w:val="24"/>
          <w:u w:val="single"/>
          <w:lang w:val="lt-LT"/>
        </w:rPr>
        <w:t xml:space="preserve"> </w:t>
      </w:r>
    </w:p>
    <w:p w14:paraId="55230172" w14:textId="77777777" w:rsidR="00D27457" w:rsidRPr="002716A8" w:rsidRDefault="00D27457" w:rsidP="00D24079">
      <w:pPr>
        <w:pStyle w:val="Pagrindinistekstas"/>
        <w:numPr>
          <w:ilvl w:val="2"/>
          <w:numId w:val="120"/>
        </w:numPr>
        <w:ind w:left="810" w:hanging="810"/>
        <w:rPr>
          <w:rFonts w:ascii="Times New Roman" w:hAnsi="Times New Roman"/>
          <w:sz w:val="24"/>
          <w:szCs w:val="24"/>
          <w:lang w:val="lt-LT"/>
        </w:rPr>
      </w:pPr>
      <w:r w:rsidRPr="002716A8">
        <w:rPr>
          <w:rFonts w:ascii="Times New Roman" w:hAnsi="Times New Roman"/>
          <w:spacing w:val="-1"/>
          <w:sz w:val="24"/>
          <w:szCs w:val="24"/>
          <w:lang w:val="lt-LT"/>
        </w:rPr>
        <w:t xml:space="preserve">Sutartį sudarė turėdamos tikslą realizuoti jos nuostatas bei galėdamos realiai įvykdyti Sutartyje </w:t>
      </w:r>
      <w:r w:rsidRPr="002716A8">
        <w:rPr>
          <w:rFonts w:ascii="Times New Roman" w:hAnsi="Times New Roman"/>
          <w:spacing w:val="-6"/>
          <w:sz w:val="24"/>
          <w:szCs w:val="24"/>
          <w:lang w:val="lt-LT"/>
        </w:rPr>
        <w:t>nurodytus įsipareigojimus</w:t>
      </w:r>
      <w:r w:rsidRPr="002716A8">
        <w:rPr>
          <w:rFonts w:ascii="Times New Roman" w:hAnsi="Times New Roman"/>
          <w:sz w:val="24"/>
          <w:szCs w:val="24"/>
          <w:lang w:val="lt-LT"/>
        </w:rPr>
        <w:t xml:space="preserve"> nurodyta Darbų apimtimi ir terminais</w:t>
      </w:r>
      <w:r w:rsidRPr="002716A8">
        <w:rPr>
          <w:rFonts w:ascii="Times New Roman" w:hAnsi="Times New Roman"/>
          <w:spacing w:val="-6"/>
          <w:sz w:val="24"/>
          <w:szCs w:val="24"/>
          <w:lang w:val="lt-LT"/>
        </w:rPr>
        <w:t>;</w:t>
      </w:r>
    </w:p>
    <w:p w14:paraId="00D4D644" w14:textId="187C0BBC" w:rsidR="00764B45" w:rsidRPr="002716A8" w:rsidRDefault="00764B45" w:rsidP="00D24079">
      <w:pPr>
        <w:pStyle w:val="Pagrindinistekstas"/>
        <w:numPr>
          <w:ilvl w:val="2"/>
          <w:numId w:val="120"/>
        </w:numPr>
        <w:ind w:left="810" w:hanging="810"/>
        <w:rPr>
          <w:rFonts w:ascii="Times New Roman" w:hAnsi="Times New Roman"/>
          <w:sz w:val="24"/>
          <w:szCs w:val="24"/>
          <w:lang w:val="lt-LT"/>
        </w:rPr>
      </w:pPr>
      <w:r w:rsidRPr="002716A8">
        <w:rPr>
          <w:rFonts w:ascii="Times New Roman" w:hAnsi="Times New Roman"/>
          <w:sz w:val="24"/>
          <w:szCs w:val="24"/>
          <w:lang w:val="lt-LT"/>
        </w:rPr>
        <w:t>yra tinkamai įsteigtos ir teisėtai veikia pagal buveinės valstybės teisės aktų reikalavimus;</w:t>
      </w:r>
    </w:p>
    <w:p w14:paraId="002C9F1C" w14:textId="77777777" w:rsidR="00764B45" w:rsidRPr="002716A8" w:rsidRDefault="00764B45" w:rsidP="00D24079">
      <w:pPr>
        <w:pStyle w:val="Pagrindinistekstas"/>
        <w:numPr>
          <w:ilvl w:val="2"/>
          <w:numId w:val="120"/>
        </w:numPr>
        <w:ind w:left="810" w:hanging="810"/>
        <w:rPr>
          <w:rFonts w:ascii="Times New Roman" w:hAnsi="Times New Roman"/>
          <w:sz w:val="24"/>
          <w:szCs w:val="24"/>
          <w:lang w:val="lt-LT"/>
        </w:rPr>
      </w:pPr>
      <w:r w:rsidRPr="002716A8">
        <w:rPr>
          <w:rFonts w:ascii="Times New Roman" w:hAnsi="Times New Roman"/>
          <w:sz w:val="24"/>
          <w:szCs w:val="24"/>
          <w:lang w:val="lt-LT"/>
        </w:rPr>
        <w:t>atliko visus teisinius veiksmus, būtinus, kad Sutartis būtų tinkamai sudaryta ir galiotų;</w:t>
      </w:r>
    </w:p>
    <w:p w14:paraId="3AFB4356" w14:textId="54232E5E" w:rsidR="00D27457" w:rsidRPr="002716A8" w:rsidRDefault="00CD3001" w:rsidP="00D24079">
      <w:pPr>
        <w:pStyle w:val="Pagrindinistekstas"/>
        <w:numPr>
          <w:ilvl w:val="2"/>
          <w:numId w:val="120"/>
        </w:numPr>
        <w:ind w:left="810" w:hanging="810"/>
        <w:rPr>
          <w:rFonts w:ascii="Times New Roman" w:hAnsi="Times New Roman"/>
          <w:sz w:val="24"/>
          <w:szCs w:val="24"/>
          <w:lang w:val="lt-LT"/>
        </w:rPr>
      </w:pPr>
      <w:r w:rsidRPr="002716A8">
        <w:rPr>
          <w:rFonts w:ascii="Times New Roman" w:hAnsi="Times New Roman"/>
          <w:sz w:val="24"/>
          <w:szCs w:val="24"/>
          <w:lang w:val="lt-LT"/>
        </w:rPr>
        <w:t>nei šios Sutarties sudarymas, nei Užsakovo ar Rangovo šia Sutartimi prisiimtų įsipareigojimų vykdymas neprieštarauja ir nepažeidžia (i) jokio teismo, arbitražo, valstybinės ar savivaldos institucijos sprendimo, įsakymo, potvarkio ar nurodymo, kuris yra taikomas Šalims</w:t>
      </w:r>
      <w:r w:rsidR="005C60CD" w:rsidRPr="002716A8">
        <w:rPr>
          <w:rFonts w:ascii="Times New Roman" w:hAnsi="Times New Roman"/>
          <w:sz w:val="24"/>
          <w:szCs w:val="24"/>
          <w:lang w:val="lt-LT"/>
        </w:rPr>
        <w:t>,</w:t>
      </w:r>
      <w:r w:rsidRPr="002716A8">
        <w:rPr>
          <w:rFonts w:ascii="Times New Roman" w:hAnsi="Times New Roman"/>
          <w:sz w:val="24"/>
          <w:szCs w:val="24"/>
          <w:lang w:val="lt-LT"/>
        </w:rPr>
        <w:t xml:space="preserve"> (ii) jokios sutarties ar kitokio sandorio, kurio šalimi yra atitinkama Šalis, (iii) jokio Šalims taikomo įstatymo ar kito teisės norminio akto nuostatų;</w:t>
      </w:r>
    </w:p>
    <w:p w14:paraId="54531AAD" w14:textId="102D7ABD" w:rsidR="00D27457" w:rsidRPr="002716A8" w:rsidRDefault="00D27457" w:rsidP="00D24079">
      <w:pPr>
        <w:pStyle w:val="Pagrindinistekstas"/>
        <w:numPr>
          <w:ilvl w:val="2"/>
          <w:numId w:val="120"/>
        </w:numPr>
        <w:ind w:left="810" w:hanging="810"/>
        <w:rPr>
          <w:rFonts w:ascii="Times New Roman" w:hAnsi="Times New Roman"/>
          <w:sz w:val="24"/>
          <w:szCs w:val="24"/>
          <w:lang w:val="lt-LT"/>
        </w:rPr>
      </w:pPr>
      <w:r w:rsidRPr="002716A8">
        <w:rPr>
          <w:rFonts w:ascii="Times New Roman" w:hAnsi="Times New Roman"/>
          <w:sz w:val="24"/>
          <w:szCs w:val="24"/>
          <w:lang w:val="lt-LT"/>
        </w:rPr>
        <w:t xml:space="preserve">jos yra mokios, jų veikla nėra apribota, joms neiškelta arba nėra numatoma iškelti bylos dėl </w:t>
      </w:r>
      <w:r w:rsidRPr="002716A8">
        <w:rPr>
          <w:rFonts w:ascii="Times New Roman" w:hAnsi="Times New Roman"/>
          <w:spacing w:val="-6"/>
          <w:sz w:val="24"/>
          <w:szCs w:val="24"/>
          <w:lang w:val="lt-LT"/>
        </w:rPr>
        <w:t>restruktūrizavimo ar likvidavimo, jos nėra sustabdę ar apriboję savo veiklos, joms nėra iškelt</w:t>
      </w:r>
      <w:r w:rsidR="00A47036" w:rsidRPr="002716A8">
        <w:rPr>
          <w:rFonts w:ascii="Times New Roman" w:hAnsi="Times New Roman"/>
          <w:spacing w:val="-6"/>
          <w:sz w:val="24"/>
          <w:szCs w:val="24"/>
          <w:lang w:val="lt-LT"/>
        </w:rPr>
        <w:t>a</w:t>
      </w:r>
      <w:r w:rsidRPr="002716A8">
        <w:rPr>
          <w:rFonts w:ascii="Times New Roman" w:hAnsi="Times New Roman"/>
          <w:spacing w:val="-6"/>
          <w:sz w:val="24"/>
          <w:szCs w:val="24"/>
          <w:lang w:val="lt-LT"/>
        </w:rPr>
        <w:t xml:space="preserve"> bankroto byl</w:t>
      </w:r>
      <w:r w:rsidR="00A47036" w:rsidRPr="002716A8">
        <w:rPr>
          <w:rFonts w:ascii="Times New Roman" w:hAnsi="Times New Roman"/>
          <w:spacing w:val="-6"/>
          <w:sz w:val="24"/>
          <w:szCs w:val="24"/>
          <w:lang w:val="lt-LT"/>
        </w:rPr>
        <w:t>a</w:t>
      </w:r>
      <w:r w:rsidRPr="002716A8">
        <w:rPr>
          <w:rFonts w:ascii="Times New Roman" w:hAnsi="Times New Roman"/>
          <w:spacing w:val="-6"/>
          <w:sz w:val="24"/>
          <w:szCs w:val="24"/>
          <w:lang w:val="lt-LT"/>
        </w:rPr>
        <w:t>;</w:t>
      </w:r>
    </w:p>
    <w:p w14:paraId="6C61C09F" w14:textId="6AA80B36" w:rsidR="00884804" w:rsidRPr="002716A8" w:rsidRDefault="00884804" w:rsidP="00D24079">
      <w:pPr>
        <w:pStyle w:val="Pagrindinistekstas"/>
        <w:numPr>
          <w:ilvl w:val="2"/>
          <w:numId w:val="120"/>
        </w:numPr>
        <w:ind w:left="810" w:hanging="810"/>
        <w:rPr>
          <w:rFonts w:ascii="Times New Roman" w:hAnsi="Times New Roman"/>
          <w:sz w:val="24"/>
          <w:szCs w:val="24"/>
          <w:lang w:val="lt-LT"/>
        </w:rPr>
      </w:pPr>
      <w:r w:rsidRPr="002716A8">
        <w:rPr>
          <w:rFonts w:ascii="Times New Roman" w:hAnsi="Times New Roman"/>
          <w:sz w:val="24"/>
          <w:szCs w:val="24"/>
          <w:lang w:val="lt-LT"/>
        </w:rPr>
        <w:t>Sutarties įsigaliojimo dieną Šalims šios Sutarties sąlygos yra aiškios</w:t>
      </w:r>
      <w:r w:rsidR="0026537E" w:rsidRPr="002716A8">
        <w:rPr>
          <w:rFonts w:ascii="Times New Roman" w:hAnsi="Times New Roman"/>
          <w:sz w:val="24"/>
          <w:szCs w:val="24"/>
          <w:lang w:val="lt-LT"/>
        </w:rPr>
        <w:t xml:space="preserve"> ir</w:t>
      </w:r>
      <w:r w:rsidR="00A47036" w:rsidRPr="002716A8">
        <w:rPr>
          <w:rFonts w:ascii="Times New Roman" w:hAnsi="Times New Roman"/>
          <w:sz w:val="24"/>
          <w:szCs w:val="24"/>
          <w:lang w:val="lt-LT"/>
        </w:rPr>
        <w:t xml:space="preserve"> suprantamos</w:t>
      </w:r>
      <w:r w:rsidRPr="002716A8">
        <w:rPr>
          <w:rFonts w:ascii="Times New Roman" w:hAnsi="Times New Roman"/>
          <w:sz w:val="24"/>
          <w:szCs w:val="24"/>
          <w:lang w:val="lt-LT"/>
        </w:rPr>
        <w:t>;</w:t>
      </w:r>
    </w:p>
    <w:p w14:paraId="13332FEC" w14:textId="6C101DFE" w:rsidR="00D27457" w:rsidRPr="002716A8" w:rsidRDefault="00D27457" w:rsidP="00D24079">
      <w:pPr>
        <w:pStyle w:val="Pagrindinistekstas"/>
        <w:numPr>
          <w:ilvl w:val="2"/>
          <w:numId w:val="120"/>
        </w:numPr>
        <w:ind w:left="810" w:hanging="810"/>
        <w:rPr>
          <w:rFonts w:ascii="Times New Roman" w:hAnsi="Times New Roman"/>
          <w:sz w:val="24"/>
          <w:szCs w:val="24"/>
          <w:lang w:val="lt-LT"/>
        </w:rPr>
      </w:pPr>
      <w:r w:rsidRPr="002716A8">
        <w:rPr>
          <w:rFonts w:ascii="Times New Roman" w:hAnsi="Times New Roman"/>
          <w:sz w:val="24"/>
          <w:szCs w:val="24"/>
          <w:lang w:val="lt-LT"/>
        </w:rPr>
        <w:t>šioje Sutartyje nurodyt</w:t>
      </w:r>
      <w:r w:rsidR="00D04CD7" w:rsidRPr="002716A8">
        <w:rPr>
          <w:rFonts w:ascii="Times New Roman" w:hAnsi="Times New Roman"/>
          <w:sz w:val="24"/>
          <w:szCs w:val="24"/>
          <w:lang w:val="lt-LT"/>
        </w:rPr>
        <w:t>as</w:t>
      </w:r>
      <w:r w:rsidR="004367B9" w:rsidRPr="002716A8">
        <w:rPr>
          <w:rFonts w:ascii="Times New Roman" w:hAnsi="Times New Roman"/>
          <w:sz w:val="24"/>
          <w:szCs w:val="24"/>
          <w:lang w:val="lt-LT"/>
        </w:rPr>
        <w:t xml:space="preserve"> Darbų atlikimo</w:t>
      </w:r>
      <w:r w:rsidRPr="002716A8">
        <w:rPr>
          <w:rFonts w:ascii="Times New Roman" w:hAnsi="Times New Roman"/>
          <w:sz w:val="24"/>
          <w:szCs w:val="24"/>
          <w:lang w:val="lt-LT"/>
        </w:rPr>
        <w:t xml:space="preserve"> termina</w:t>
      </w:r>
      <w:r w:rsidR="00D04CD7" w:rsidRPr="002716A8">
        <w:rPr>
          <w:rFonts w:ascii="Times New Roman" w:hAnsi="Times New Roman"/>
          <w:sz w:val="24"/>
          <w:szCs w:val="24"/>
          <w:lang w:val="lt-LT"/>
        </w:rPr>
        <w:t>s</w:t>
      </w:r>
      <w:r w:rsidRPr="002716A8">
        <w:rPr>
          <w:rFonts w:ascii="Times New Roman" w:hAnsi="Times New Roman"/>
          <w:sz w:val="24"/>
          <w:szCs w:val="24"/>
          <w:lang w:val="lt-LT"/>
        </w:rPr>
        <w:t xml:space="preserve"> yra priimtin</w:t>
      </w:r>
      <w:r w:rsidR="00D04CD7" w:rsidRPr="002716A8">
        <w:rPr>
          <w:rFonts w:ascii="Times New Roman" w:hAnsi="Times New Roman"/>
          <w:sz w:val="24"/>
          <w:szCs w:val="24"/>
          <w:lang w:val="lt-LT"/>
        </w:rPr>
        <w:t>as</w:t>
      </w:r>
      <w:r w:rsidR="004367B9" w:rsidRPr="002716A8">
        <w:rPr>
          <w:rFonts w:ascii="Times New Roman" w:hAnsi="Times New Roman"/>
          <w:sz w:val="24"/>
          <w:szCs w:val="24"/>
          <w:lang w:val="lt-LT"/>
        </w:rPr>
        <w:t xml:space="preserve"> abiem Šalims, ji</w:t>
      </w:r>
      <w:r w:rsidR="00D04CD7" w:rsidRPr="002716A8">
        <w:rPr>
          <w:rFonts w:ascii="Times New Roman" w:hAnsi="Times New Roman"/>
          <w:sz w:val="24"/>
          <w:szCs w:val="24"/>
          <w:lang w:val="lt-LT"/>
        </w:rPr>
        <w:t>s</w:t>
      </w:r>
      <w:r w:rsidRPr="002716A8">
        <w:rPr>
          <w:rFonts w:ascii="Times New Roman" w:hAnsi="Times New Roman"/>
          <w:sz w:val="24"/>
          <w:szCs w:val="24"/>
          <w:lang w:val="lt-LT"/>
        </w:rPr>
        <w:t xml:space="preserve"> yra nustatyt</w:t>
      </w:r>
      <w:r w:rsidR="00D04CD7" w:rsidRPr="002716A8">
        <w:rPr>
          <w:rFonts w:ascii="Times New Roman" w:hAnsi="Times New Roman"/>
          <w:sz w:val="24"/>
          <w:szCs w:val="24"/>
          <w:lang w:val="lt-LT"/>
        </w:rPr>
        <w:t>as</w:t>
      </w:r>
      <w:r w:rsidRPr="002716A8">
        <w:rPr>
          <w:rFonts w:ascii="Times New Roman" w:hAnsi="Times New Roman"/>
          <w:sz w:val="24"/>
          <w:szCs w:val="24"/>
          <w:lang w:val="lt-LT"/>
        </w:rPr>
        <w:t xml:space="preserve"> kiekvienai Šaliai įvertinus visas jai svarbias aplinkybes bei rizikas. Rangovas yra informuotas, kad Darbų atlikimo termin</w:t>
      </w:r>
      <w:r w:rsidR="003320A6" w:rsidRPr="002716A8">
        <w:rPr>
          <w:rFonts w:ascii="Times New Roman" w:hAnsi="Times New Roman"/>
          <w:sz w:val="24"/>
          <w:szCs w:val="24"/>
          <w:lang w:val="lt-LT"/>
        </w:rPr>
        <w:t>o</w:t>
      </w:r>
      <w:r w:rsidR="008B7C91" w:rsidRPr="002716A8">
        <w:rPr>
          <w:rFonts w:ascii="Times New Roman" w:hAnsi="Times New Roman"/>
          <w:sz w:val="24"/>
          <w:szCs w:val="24"/>
          <w:lang w:val="lt-LT"/>
        </w:rPr>
        <w:t xml:space="preserve"> </w:t>
      </w:r>
      <w:r w:rsidRPr="002716A8">
        <w:rPr>
          <w:rFonts w:ascii="Times New Roman" w:hAnsi="Times New Roman"/>
          <w:sz w:val="24"/>
          <w:szCs w:val="24"/>
          <w:lang w:val="lt-LT"/>
        </w:rPr>
        <w:t>laikymasis yra esminė šios Sutarties sąlyga.</w:t>
      </w:r>
    </w:p>
    <w:p w14:paraId="2DC238BE" w14:textId="77777777" w:rsidR="00D27457" w:rsidRPr="002716A8" w:rsidRDefault="00CB6F1B" w:rsidP="00D24079">
      <w:pPr>
        <w:pStyle w:val="Sraopastraipa"/>
        <w:numPr>
          <w:ilvl w:val="1"/>
          <w:numId w:val="120"/>
        </w:numPr>
        <w:tabs>
          <w:tab w:val="left" w:pos="851"/>
        </w:tabs>
        <w:spacing w:after="0" w:line="240" w:lineRule="auto"/>
        <w:ind w:left="810" w:hanging="810"/>
        <w:jc w:val="both"/>
        <w:rPr>
          <w:rFonts w:ascii="Times New Roman" w:hAnsi="Times New Roman" w:cs="Times New Roman"/>
          <w:sz w:val="24"/>
          <w:szCs w:val="24"/>
          <w:u w:val="single"/>
        </w:rPr>
      </w:pPr>
      <w:r w:rsidRPr="002716A8">
        <w:rPr>
          <w:rFonts w:ascii="Times New Roman" w:hAnsi="Times New Roman" w:cs="Times New Roman"/>
          <w:sz w:val="24"/>
          <w:szCs w:val="24"/>
          <w:u w:val="single"/>
        </w:rPr>
        <w:t>Rangovas pareiškia ir garantuoja, kad:</w:t>
      </w:r>
    </w:p>
    <w:p w14:paraId="0F0799DB" w14:textId="4BC30AE8" w:rsidR="00CB6F1B" w:rsidRPr="002716A8" w:rsidRDefault="00CB6F1B" w:rsidP="00D24079">
      <w:pPr>
        <w:numPr>
          <w:ilvl w:val="2"/>
          <w:numId w:val="120"/>
        </w:numPr>
        <w:suppressAutoHyphens/>
        <w:autoSpaceDN w:val="0"/>
        <w:spacing w:after="0" w:line="240" w:lineRule="auto"/>
        <w:ind w:left="810" w:hanging="810"/>
        <w:jc w:val="both"/>
        <w:textAlignment w:val="baseline"/>
        <w:rPr>
          <w:rFonts w:ascii="Times New Roman" w:hAnsi="Times New Roman" w:cs="Times New Roman"/>
          <w:sz w:val="24"/>
          <w:szCs w:val="24"/>
        </w:rPr>
      </w:pPr>
      <w:r w:rsidRPr="002716A8">
        <w:rPr>
          <w:rFonts w:ascii="Times New Roman" w:hAnsi="Times New Roman" w:cs="Times New Roman"/>
          <w:spacing w:val="3"/>
          <w:sz w:val="24"/>
          <w:szCs w:val="24"/>
        </w:rPr>
        <w:t xml:space="preserve">susipažino su visa informacija, susijusia su Darbais </w:t>
      </w:r>
      <w:r w:rsidR="00CE3255" w:rsidRPr="002716A8">
        <w:rPr>
          <w:rFonts w:ascii="Times New Roman" w:hAnsi="Times New Roman" w:cs="Times New Roman"/>
          <w:spacing w:val="3"/>
          <w:sz w:val="24"/>
          <w:szCs w:val="24"/>
        </w:rPr>
        <w:t>(</w:t>
      </w:r>
      <w:r w:rsidR="00CE3255" w:rsidRPr="002716A8">
        <w:rPr>
          <w:rFonts w:ascii="Times New Roman" w:hAnsi="Times New Roman" w:cs="Times New Roman"/>
          <w:sz w:val="24"/>
          <w:szCs w:val="24"/>
        </w:rPr>
        <w:t>Sutarties objektu, aplinkybėmis ir sąlygomis, kurioms esant bus atliekami Darbai, su Technine specifikacija</w:t>
      </w:r>
      <w:r w:rsidR="00CE3255" w:rsidRPr="002716A8">
        <w:rPr>
          <w:rFonts w:ascii="Times New Roman" w:hAnsi="Times New Roman" w:cs="Times New Roman"/>
          <w:spacing w:val="3"/>
          <w:sz w:val="24"/>
          <w:szCs w:val="24"/>
        </w:rPr>
        <w:t>)</w:t>
      </w:r>
      <w:r w:rsidRPr="002716A8">
        <w:rPr>
          <w:rFonts w:ascii="Times New Roman" w:hAnsi="Times New Roman" w:cs="Times New Roman"/>
          <w:spacing w:val="-4"/>
          <w:sz w:val="24"/>
          <w:szCs w:val="24"/>
        </w:rPr>
        <w:t xml:space="preserve">, reikalinga Sutarties pagrindu prisiimamiems įsipareigojimams įvykdyti bei Darbams </w:t>
      </w:r>
      <w:r w:rsidRPr="002716A8">
        <w:rPr>
          <w:rFonts w:ascii="Times New Roman" w:hAnsi="Times New Roman" w:cs="Times New Roman"/>
          <w:spacing w:val="-1"/>
          <w:sz w:val="24"/>
          <w:szCs w:val="24"/>
        </w:rPr>
        <w:t xml:space="preserve">atlikti, ir ši dokumentacija bei joje pateikta informacija yra visiškai pakankama tam, kad Rangovas galėtų </w:t>
      </w:r>
      <w:r w:rsidRPr="002716A8">
        <w:rPr>
          <w:rFonts w:ascii="Times New Roman" w:hAnsi="Times New Roman" w:cs="Times New Roman"/>
          <w:spacing w:val="-5"/>
          <w:sz w:val="24"/>
          <w:szCs w:val="24"/>
        </w:rPr>
        <w:t>užtikrinti tinkamą ir visišką visų Sutartimi prisiimamų įsipareigojimų vykdymą ir jų kokybę</w:t>
      </w:r>
      <w:r w:rsidR="00514EE2" w:rsidRPr="002716A8">
        <w:rPr>
          <w:rFonts w:ascii="Times New Roman" w:hAnsi="Times New Roman" w:cs="Times New Roman"/>
          <w:spacing w:val="-5"/>
          <w:sz w:val="24"/>
          <w:szCs w:val="24"/>
        </w:rPr>
        <w:t>,</w:t>
      </w:r>
      <w:r w:rsidR="00CE3255" w:rsidRPr="002716A8">
        <w:rPr>
          <w:rFonts w:ascii="Times New Roman" w:hAnsi="Times New Roman" w:cs="Times New Roman"/>
          <w:spacing w:val="-5"/>
          <w:sz w:val="24"/>
          <w:szCs w:val="24"/>
        </w:rPr>
        <w:t xml:space="preserve"> bei Rangovas </w:t>
      </w:r>
      <w:r w:rsidR="00CE3255" w:rsidRPr="002716A8">
        <w:rPr>
          <w:rFonts w:ascii="Times New Roman" w:hAnsi="Times New Roman" w:cs="Times New Roman"/>
          <w:sz w:val="24"/>
          <w:szCs w:val="24"/>
        </w:rPr>
        <w:t>neturi jokių pretenzijų ir (ar) pastabų dėl galimybės atlikti Darbus Sutartyje ir jos dokumentuose nustatyta tvarka ir sąlygomis</w:t>
      </w:r>
      <w:r w:rsidRPr="002716A8">
        <w:rPr>
          <w:rFonts w:ascii="Times New Roman" w:hAnsi="Times New Roman" w:cs="Times New Roman"/>
          <w:spacing w:val="-6"/>
          <w:sz w:val="24"/>
          <w:szCs w:val="24"/>
        </w:rPr>
        <w:t xml:space="preserve">; </w:t>
      </w:r>
    </w:p>
    <w:p w14:paraId="31A62F51" w14:textId="6D7BF689" w:rsidR="00D27457" w:rsidRPr="002716A8" w:rsidRDefault="00CE3255" w:rsidP="00D24079">
      <w:pPr>
        <w:pStyle w:val="Sraopastraipa"/>
        <w:numPr>
          <w:ilvl w:val="2"/>
          <w:numId w:val="120"/>
        </w:numPr>
        <w:tabs>
          <w:tab w:val="left" w:pos="810"/>
        </w:tabs>
        <w:spacing w:after="0" w:line="240" w:lineRule="auto"/>
        <w:ind w:left="810" w:hanging="810"/>
        <w:contextualSpacing w:val="0"/>
        <w:jc w:val="both"/>
        <w:rPr>
          <w:rFonts w:ascii="Times New Roman" w:hAnsi="Times New Roman" w:cs="Times New Roman"/>
          <w:sz w:val="24"/>
          <w:szCs w:val="24"/>
        </w:rPr>
      </w:pPr>
      <w:r w:rsidRPr="002716A8">
        <w:rPr>
          <w:rFonts w:ascii="Times New Roman" w:hAnsi="Times New Roman" w:cs="Times New Roman"/>
          <w:sz w:val="24"/>
          <w:szCs w:val="24"/>
        </w:rPr>
        <w:t>jis pats</w:t>
      </w:r>
      <w:r w:rsidR="00D27457" w:rsidRPr="002716A8">
        <w:rPr>
          <w:rFonts w:ascii="Times New Roman" w:hAnsi="Times New Roman" w:cs="Times New Roman"/>
          <w:sz w:val="24"/>
          <w:szCs w:val="24"/>
        </w:rPr>
        <w:t xml:space="preserve"> </w:t>
      </w:r>
      <w:r w:rsidR="00D27457" w:rsidRPr="002716A8">
        <w:rPr>
          <w:rFonts w:ascii="Times New Roman" w:eastAsia="MS Mincho" w:hAnsi="Times New Roman" w:cs="Times New Roman"/>
          <w:sz w:val="24"/>
          <w:szCs w:val="24"/>
        </w:rPr>
        <w:t xml:space="preserve">(jo darbuotojai) bei pasitelkiami </w:t>
      </w:r>
      <w:r w:rsidR="0028088C" w:rsidRPr="002716A8">
        <w:rPr>
          <w:rFonts w:ascii="Times New Roman" w:hAnsi="Times New Roman" w:cs="Times New Roman"/>
          <w:sz w:val="24"/>
          <w:szCs w:val="24"/>
        </w:rPr>
        <w:t xml:space="preserve">Subrangovai </w:t>
      </w:r>
      <w:r w:rsidR="00D27457" w:rsidRPr="002716A8">
        <w:rPr>
          <w:rFonts w:ascii="Times New Roman" w:eastAsia="MS Mincho" w:hAnsi="Times New Roman" w:cs="Times New Roman"/>
          <w:sz w:val="24"/>
          <w:szCs w:val="24"/>
        </w:rPr>
        <w:t xml:space="preserve">(jei tokie pasitelkiami) </w:t>
      </w:r>
      <w:r w:rsidR="00D27457" w:rsidRPr="002716A8">
        <w:rPr>
          <w:rFonts w:ascii="Times New Roman" w:hAnsi="Times New Roman" w:cs="Times New Roman"/>
          <w:sz w:val="24"/>
          <w:szCs w:val="24"/>
        </w:rPr>
        <w:t>turi visas licencijas, žinias, patirtį ir kvalifikaciją, reikalingus šiai Sutarčiai įvykdyti;</w:t>
      </w:r>
    </w:p>
    <w:p w14:paraId="4F71F836" w14:textId="15D50C43" w:rsidR="00D27457" w:rsidRPr="002716A8" w:rsidRDefault="00CE3255" w:rsidP="00D24079">
      <w:pPr>
        <w:pStyle w:val="Sraopastraipa"/>
        <w:numPr>
          <w:ilvl w:val="2"/>
          <w:numId w:val="120"/>
        </w:numPr>
        <w:tabs>
          <w:tab w:val="left" w:pos="810"/>
        </w:tabs>
        <w:spacing w:after="0" w:line="240" w:lineRule="auto"/>
        <w:ind w:left="810" w:hanging="810"/>
        <w:contextualSpacing w:val="0"/>
        <w:jc w:val="both"/>
        <w:rPr>
          <w:rFonts w:ascii="Times New Roman" w:hAnsi="Times New Roman" w:cs="Times New Roman"/>
          <w:sz w:val="24"/>
          <w:szCs w:val="24"/>
        </w:rPr>
      </w:pPr>
      <w:r w:rsidRPr="002716A8">
        <w:rPr>
          <w:rFonts w:ascii="Times New Roman" w:hAnsi="Times New Roman" w:cs="Times New Roman"/>
          <w:sz w:val="24"/>
          <w:szCs w:val="24"/>
        </w:rPr>
        <w:t>jis</w:t>
      </w:r>
      <w:r w:rsidR="00D27457" w:rsidRPr="002716A8">
        <w:rPr>
          <w:rFonts w:ascii="Times New Roman" w:hAnsi="Times New Roman" w:cs="Times New Roman"/>
          <w:sz w:val="24"/>
          <w:szCs w:val="24"/>
        </w:rPr>
        <w:t xml:space="preserve"> yra nuosekliai ir išsamiai įvertinęs Sutarties objekt</w:t>
      </w:r>
      <w:r w:rsidR="005E1B78" w:rsidRPr="002716A8">
        <w:rPr>
          <w:rFonts w:ascii="Times New Roman" w:hAnsi="Times New Roman" w:cs="Times New Roman"/>
          <w:sz w:val="24"/>
          <w:szCs w:val="24"/>
        </w:rPr>
        <w:t>u</w:t>
      </w:r>
      <w:r w:rsidR="00D27457" w:rsidRPr="002716A8">
        <w:rPr>
          <w:rFonts w:ascii="Times New Roman" w:hAnsi="Times New Roman" w:cs="Times New Roman"/>
          <w:sz w:val="24"/>
          <w:szCs w:val="24"/>
        </w:rPr>
        <w:t xml:space="preserve"> esančius Darbus, finansavimo sąlygas, statybos medžiagų, įrengimų bei darbo jėgos vertes bei rinkos kainas, galimus jų svyravimus ne tik Sutarties sudarymo momentu, bet ir Sutarties vykdymo laikotarpiu;</w:t>
      </w:r>
    </w:p>
    <w:p w14:paraId="624C1BE3" w14:textId="77777777" w:rsidR="00CE3255" w:rsidRPr="002716A8" w:rsidRDefault="00CE3255" w:rsidP="00D24079">
      <w:pPr>
        <w:pStyle w:val="Pagrindinistekstas"/>
        <w:numPr>
          <w:ilvl w:val="2"/>
          <w:numId w:val="120"/>
        </w:numPr>
        <w:ind w:left="810" w:hanging="810"/>
        <w:rPr>
          <w:rFonts w:ascii="Times New Roman" w:hAnsi="Times New Roman"/>
          <w:sz w:val="24"/>
          <w:szCs w:val="24"/>
          <w:lang w:val="lt-LT"/>
        </w:rPr>
      </w:pPr>
      <w:r w:rsidRPr="002716A8">
        <w:rPr>
          <w:rFonts w:ascii="Times New Roman" w:hAnsi="Times New Roman"/>
          <w:spacing w:val="-1"/>
          <w:sz w:val="24"/>
          <w:szCs w:val="24"/>
          <w:lang w:val="lt-LT"/>
        </w:rPr>
        <w:t xml:space="preserve">jis turi visas technines, intelektualines, fizines bei bet kokias kitas galimybes ir savybes, </w:t>
      </w:r>
      <w:r w:rsidRPr="002716A8">
        <w:rPr>
          <w:rFonts w:ascii="Times New Roman" w:hAnsi="Times New Roman"/>
          <w:spacing w:val="2"/>
          <w:sz w:val="24"/>
          <w:szCs w:val="24"/>
          <w:lang w:val="lt-LT"/>
        </w:rPr>
        <w:t xml:space="preserve">reikalingas ir leidžiančias jam deramai vykdyti Sutarties sąlygas bei užtikrinti aukščiausią </w:t>
      </w:r>
      <w:r w:rsidRPr="002716A8">
        <w:rPr>
          <w:rFonts w:ascii="Times New Roman" w:hAnsi="Times New Roman"/>
          <w:spacing w:val="-5"/>
          <w:sz w:val="24"/>
          <w:szCs w:val="24"/>
          <w:lang w:val="lt-LT"/>
        </w:rPr>
        <w:t>atliekamų Darbų kokybę;</w:t>
      </w:r>
    </w:p>
    <w:p w14:paraId="1CD6BF5D" w14:textId="77777777" w:rsidR="00CE3255" w:rsidRPr="002716A8" w:rsidRDefault="00CE3255" w:rsidP="00D24079">
      <w:pPr>
        <w:pStyle w:val="Pagrindinistekstas"/>
        <w:numPr>
          <w:ilvl w:val="2"/>
          <w:numId w:val="120"/>
        </w:numPr>
        <w:ind w:left="810" w:hanging="810"/>
        <w:rPr>
          <w:rFonts w:ascii="Times New Roman" w:hAnsi="Times New Roman"/>
          <w:sz w:val="24"/>
          <w:szCs w:val="24"/>
          <w:lang w:val="lt-LT"/>
        </w:rPr>
      </w:pPr>
      <w:r w:rsidRPr="002716A8">
        <w:rPr>
          <w:rFonts w:ascii="Times New Roman" w:hAnsi="Times New Roman"/>
          <w:spacing w:val="-5"/>
          <w:sz w:val="24"/>
          <w:szCs w:val="24"/>
          <w:lang w:val="lt-LT"/>
        </w:rPr>
        <w:t>jis neturi jokių įsiskolinimų ar įsipareigojimų jokiems tretiesiems asmenims, kurie kliudytų tinkamai vykdyti šia Sutartimi prisiimtus įsipareigojimus, ir įsipareigoja neprisiimti tokių įsipareigojimų visu šios Sutarties galiojimo laikotarpiu;</w:t>
      </w:r>
    </w:p>
    <w:p w14:paraId="1A95898D" w14:textId="5A5AE13F" w:rsidR="00E8005E" w:rsidRPr="002716A8" w:rsidRDefault="00CE3255" w:rsidP="00D24079">
      <w:pPr>
        <w:pStyle w:val="Pagrindinistekstas"/>
        <w:numPr>
          <w:ilvl w:val="2"/>
          <w:numId w:val="120"/>
        </w:numPr>
        <w:tabs>
          <w:tab w:val="left" w:pos="810"/>
        </w:tabs>
        <w:ind w:left="810" w:hanging="810"/>
        <w:rPr>
          <w:rFonts w:ascii="Times New Roman" w:hAnsi="Times New Roman"/>
          <w:sz w:val="24"/>
          <w:szCs w:val="24"/>
          <w:lang w:val="lt-LT"/>
        </w:rPr>
      </w:pPr>
      <w:r w:rsidRPr="002716A8">
        <w:rPr>
          <w:rFonts w:ascii="Times New Roman" w:hAnsi="Times New Roman"/>
          <w:sz w:val="24"/>
          <w:szCs w:val="24"/>
          <w:lang w:val="lt-LT"/>
        </w:rPr>
        <w:t>Darbus atliks griežtai laikantis reikalavimų, įtvirtintų L</w:t>
      </w:r>
      <w:r w:rsidR="004367B9" w:rsidRPr="002716A8">
        <w:rPr>
          <w:rFonts w:ascii="Times New Roman" w:hAnsi="Times New Roman"/>
          <w:sz w:val="24"/>
          <w:szCs w:val="24"/>
          <w:lang w:val="lt-LT"/>
        </w:rPr>
        <w:t xml:space="preserve">ietuvos </w:t>
      </w:r>
      <w:r w:rsidRPr="002716A8">
        <w:rPr>
          <w:rFonts w:ascii="Times New Roman" w:hAnsi="Times New Roman"/>
          <w:sz w:val="24"/>
          <w:szCs w:val="24"/>
          <w:lang w:val="lt-LT"/>
        </w:rPr>
        <w:t>R</w:t>
      </w:r>
      <w:r w:rsidR="004367B9" w:rsidRPr="002716A8">
        <w:rPr>
          <w:rFonts w:ascii="Times New Roman" w:hAnsi="Times New Roman"/>
          <w:sz w:val="24"/>
          <w:szCs w:val="24"/>
          <w:lang w:val="lt-LT"/>
        </w:rPr>
        <w:t>espublikos</w:t>
      </w:r>
      <w:r w:rsidRPr="002716A8">
        <w:rPr>
          <w:rFonts w:ascii="Times New Roman" w:hAnsi="Times New Roman"/>
          <w:sz w:val="24"/>
          <w:szCs w:val="24"/>
          <w:lang w:val="lt-LT"/>
        </w:rPr>
        <w:t xml:space="preserve"> civiliniame kodekse, L</w:t>
      </w:r>
      <w:r w:rsidR="004367B9" w:rsidRPr="002716A8">
        <w:rPr>
          <w:rFonts w:ascii="Times New Roman" w:hAnsi="Times New Roman"/>
          <w:sz w:val="24"/>
          <w:szCs w:val="24"/>
          <w:lang w:val="lt-LT"/>
        </w:rPr>
        <w:t xml:space="preserve">ietuvos </w:t>
      </w:r>
      <w:r w:rsidRPr="002716A8">
        <w:rPr>
          <w:rFonts w:ascii="Times New Roman" w:hAnsi="Times New Roman"/>
          <w:sz w:val="24"/>
          <w:szCs w:val="24"/>
          <w:lang w:val="lt-LT"/>
        </w:rPr>
        <w:t>R</w:t>
      </w:r>
      <w:r w:rsidR="004367B9" w:rsidRPr="002716A8">
        <w:rPr>
          <w:rFonts w:ascii="Times New Roman" w:hAnsi="Times New Roman"/>
          <w:sz w:val="24"/>
          <w:szCs w:val="24"/>
          <w:lang w:val="lt-LT"/>
        </w:rPr>
        <w:t>espublikos</w:t>
      </w:r>
      <w:r w:rsidRPr="002716A8">
        <w:rPr>
          <w:rFonts w:ascii="Times New Roman" w:hAnsi="Times New Roman"/>
          <w:sz w:val="24"/>
          <w:szCs w:val="24"/>
          <w:lang w:val="lt-LT"/>
        </w:rPr>
        <w:t xml:space="preserve"> statybos įstatyme, statybos techniniuose reglamentuose (STR) bei kituose L</w:t>
      </w:r>
      <w:r w:rsidR="004367B9" w:rsidRPr="002716A8">
        <w:rPr>
          <w:rFonts w:ascii="Times New Roman" w:hAnsi="Times New Roman"/>
          <w:sz w:val="24"/>
          <w:szCs w:val="24"/>
          <w:lang w:val="lt-LT"/>
        </w:rPr>
        <w:t xml:space="preserve">ietuvos </w:t>
      </w:r>
      <w:r w:rsidRPr="002716A8">
        <w:rPr>
          <w:rFonts w:ascii="Times New Roman" w:hAnsi="Times New Roman"/>
          <w:sz w:val="24"/>
          <w:szCs w:val="24"/>
          <w:lang w:val="lt-LT"/>
        </w:rPr>
        <w:t>R</w:t>
      </w:r>
      <w:r w:rsidR="004367B9" w:rsidRPr="002716A8">
        <w:rPr>
          <w:rFonts w:ascii="Times New Roman" w:hAnsi="Times New Roman"/>
          <w:sz w:val="24"/>
          <w:szCs w:val="24"/>
          <w:lang w:val="lt-LT"/>
        </w:rPr>
        <w:t>espublikos</w:t>
      </w:r>
      <w:r w:rsidRPr="002716A8">
        <w:rPr>
          <w:rFonts w:ascii="Times New Roman" w:hAnsi="Times New Roman"/>
          <w:sz w:val="24"/>
          <w:szCs w:val="24"/>
          <w:lang w:val="lt-LT"/>
        </w:rPr>
        <w:t xml:space="preserve"> teritorijoje galiojančiuose teisės aktuose, o </w:t>
      </w:r>
      <w:r w:rsidR="00D27457" w:rsidRPr="002716A8">
        <w:rPr>
          <w:rFonts w:ascii="Times New Roman" w:hAnsi="Times New Roman"/>
          <w:sz w:val="24"/>
          <w:szCs w:val="24"/>
          <w:lang w:val="lt-LT"/>
        </w:rPr>
        <w:t>atlikti Darbai (įskaitant visas panaudotas medžiagas, įrengimus, priemones) visiškai atitiks galiojančių teisės aktų, normatyvinių statybos techninių dokumentų,</w:t>
      </w:r>
      <w:r w:rsidR="002E349B" w:rsidRPr="002716A8">
        <w:rPr>
          <w:rFonts w:ascii="Times New Roman" w:hAnsi="Times New Roman"/>
          <w:sz w:val="24"/>
          <w:szCs w:val="24"/>
          <w:lang w:val="lt-LT"/>
        </w:rPr>
        <w:t xml:space="preserve"> statinio saugos ir paskirties dokumentų,</w:t>
      </w:r>
      <w:r w:rsidR="00D27457" w:rsidRPr="002716A8">
        <w:rPr>
          <w:rFonts w:ascii="Times New Roman" w:hAnsi="Times New Roman"/>
          <w:sz w:val="24"/>
          <w:szCs w:val="24"/>
          <w:lang w:val="lt-LT"/>
        </w:rPr>
        <w:t xml:space="preserve"> Sutarties, jos priedų, kitų Sutartyje nurodytų dokumentų bei Darbų dokumentų reikalavimus.</w:t>
      </w:r>
    </w:p>
    <w:p w14:paraId="37E50F24" w14:textId="77777777" w:rsidR="00D27457" w:rsidRPr="002716A8" w:rsidRDefault="00D27457" w:rsidP="00D24079">
      <w:pPr>
        <w:numPr>
          <w:ilvl w:val="1"/>
          <w:numId w:val="120"/>
        </w:numPr>
        <w:tabs>
          <w:tab w:val="left" w:pos="810"/>
        </w:tabs>
        <w:spacing w:after="0" w:line="240" w:lineRule="auto"/>
        <w:ind w:left="810" w:hanging="810"/>
        <w:jc w:val="both"/>
        <w:rPr>
          <w:rFonts w:ascii="Times New Roman" w:hAnsi="Times New Roman" w:cs="Times New Roman"/>
          <w:sz w:val="24"/>
          <w:szCs w:val="24"/>
        </w:rPr>
      </w:pPr>
      <w:r w:rsidRPr="002716A8">
        <w:rPr>
          <w:rFonts w:ascii="Times New Roman" w:hAnsi="Times New Roman" w:cs="Times New Roman"/>
          <w:sz w:val="24"/>
          <w:szCs w:val="24"/>
        </w:rPr>
        <w:t>Užsakovas pa</w:t>
      </w:r>
      <w:r w:rsidR="000F2A27" w:rsidRPr="002716A8">
        <w:rPr>
          <w:rFonts w:ascii="Times New Roman" w:hAnsi="Times New Roman" w:cs="Times New Roman"/>
          <w:sz w:val="24"/>
          <w:szCs w:val="24"/>
        </w:rPr>
        <w:t>reiškia ir garantuoja</w:t>
      </w:r>
      <w:r w:rsidRPr="002716A8">
        <w:rPr>
          <w:rFonts w:ascii="Times New Roman" w:hAnsi="Times New Roman" w:cs="Times New Roman"/>
          <w:sz w:val="24"/>
          <w:szCs w:val="24"/>
        </w:rPr>
        <w:t>, kad siekiant užtikrinti Sutarties įgyvendinimą ir atliekant Darbus, Rangovui teiks visą reikalingą informaciją Darbų įgyvendinimui.</w:t>
      </w:r>
    </w:p>
    <w:p w14:paraId="6982AD0B" w14:textId="2E53EBB6" w:rsidR="000F2A27" w:rsidRPr="002716A8" w:rsidRDefault="000F2A27" w:rsidP="00D24079">
      <w:pPr>
        <w:pStyle w:val="Pagrindinistekstas"/>
        <w:numPr>
          <w:ilvl w:val="1"/>
          <w:numId w:val="120"/>
        </w:numPr>
        <w:tabs>
          <w:tab w:val="left" w:pos="810"/>
        </w:tabs>
        <w:ind w:left="810" w:hanging="810"/>
        <w:rPr>
          <w:rFonts w:ascii="Times New Roman" w:hAnsi="Times New Roman"/>
          <w:sz w:val="24"/>
          <w:szCs w:val="24"/>
          <w:lang w:val="lt-LT"/>
        </w:rPr>
      </w:pPr>
      <w:r w:rsidRPr="002716A8">
        <w:rPr>
          <w:rFonts w:ascii="Times New Roman" w:hAnsi="Times New Roman"/>
          <w:spacing w:val="-5"/>
          <w:sz w:val="24"/>
          <w:szCs w:val="24"/>
          <w:lang w:val="lt-LT"/>
        </w:rPr>
        <w:lastRenderedPageBreak/>
        <w:t>Pasikeitus aplinkybėms, nurodytoms Sutarties 3.1.</w:t>
      </w:r>
      <w:r w:rsidR="00A76804" w:rsidRPr="002716A8">
        <w:rPr>
          <w:rFonts w:ascii="Times New Roman" w:hAnsi="Times New Roman"/>
          <w:spacing w:val="-5"/>
          <w:sz w:val="24"/>
          <w:szCs w:val="24"/>
          <w:lang w:val="lt-LT"/>
        </w:rPr>
        <w:t>5</w:t>
      </w:r>
      <w:r w:rsidRPr="002716A8">
        <w:rPr>
          <w:rFonts w:ascii="Times New Roman" w:hAnsi="Times New Roman"/>
          <w:spacing w:val="-5"/>
          <w:sz w:val="24"/>
          <w:szCs w:val="24"/>
          <w:lang w:val="lt-LT"/>
        </w:rPr>
        <w:t xml:space="preserve">, 3.2.2, 3.2.5 punktuose, Šalis įsipareigoja apie tai raštu informuoti kitą Šalį ne vėliau kaip per 3 (tris) darbo dienas. Nepateikus visos finansinės ir mokestinės informacijos </w:t>
      </w:r>
      <w:r w:rsidR="002F1605" w:rsidRPr="002716A8">
        <w:rPr>
          <w:rFonts w:ascii="Times New Roman" w:hAnsi="Times New Roman"/>
          <w:spacing w:val="-5"/>
          <w:sz w:val="24"/>
          <w:szCs w:val="24"/>
          <w:lang w:val="lt-LT"/>
        </w:rPr>
        <w:t xml:space="preserve">dėl Šalies įsiskolinimo, nemokumo ir kt. </w:t>
      </w:r>
      <w:r w:rsidRPr="002716A8">
        <w:rPr>
          <w:rFonts w:ascii="Times New Roman" w:hAnsi="Times New Roman"/>
          <w:spacing w:val="-5"/>
          <w:sz w:val="24"/>
          <w:szCs w:val="24"/>
          <w:lang w:val="lt-LT"/>
        </w:rPr>
        <w:t xml:space="preserve">per nustatytą terminą, </w:t>
      </w:r>
      <w:r w:rsidR="00575726" w:rsidRPr="002716A8">
        <w:rPr>
          <w:rFonts w:ascii="Times New Roman" w:hAnsi="Times New Roman"/>
          <w:spacing w:val="-5"/>
          <w:sz w:val="24"/>
          <w:szCs w:val="24"/>
          <w:lang w:val="lt-LT"/>
        </w:rPr>
        <w:t xml:space="preserve">neigiamos </w:t>
      </w:r>
      <w:r w:rsidRPr="002716A8">
        <w:rPr>
          <w:rFonts w:ascii="Times New Roman" w:hAnsi="Times New Roman"/>
          <w:spacing w:val="-5"/>
          <w:sz w:val="24"/>
          <w:szCs w:val="24"/>
          <w:lang w:val="lt-LT"/>
        </w:rPr>
        <w:t>pasekmės atitenka Šaliai</w:t>
      </w:r>
      <w:r w:rsidR="00661DED" w:rsidRPr="002716A8">
        <w:rPr>
          <w:rFonts w:ascii="Times New Roman" w:hAnsi="Times New Roman"/>
          <w:spacing w:val="-5"/>
          <w:sz w:val="24"/>
          <w:szCs w:val="24"/>
          <w:lang w:val="lt-LT"/>
        </w:rPr>
        <w:t>,</w:t>
      </w:r>
      <w:r w:rsidRPr="002716A8">
        <w:rPr>
          <w:rFonts w:ascii="Times New Roman" w:hAnsi="Times New Roman"/>
          <w:spacing w:val="-5"/>
          <w:sz w:val="24"/>
          <w:szCs w:val="24"/>
          <w:lang w:val="lt-LT"/>
        </w:rPr>
        <w:t xml:space="preserve"> neįvykdžiusiai šių įsipareigojimų.</w:t>
      </w:r>
    </w:p>
    <w:p w14:paraId="55357E73" w14:textId="1B92F8FB" w:rsidR="00084958" w:rsidRPr="00B259F5" w:rsidRDefault="000F2A27" w:rsidP="00D24079">
      <w:pPr>
        <w:pStyle w:val="Pagrindinistekstas"/>
        <w:numPr>
          <w:ilvl w:val="1"/>
          <w:numId w:val="120"/>
        </w:numPr>
        <w:tabs>
          <w:tab w:val="left" w:pos="810"/>
        </w:tabs>
        <w:ind w:left="810" w:hanging="810"/>
        <w:rPr>
          <w:rFonts w:ascii="Times New Roman" w:eastAsiaTheme="minorHAnsi" w:hAnsi="Times New Roman"/>
          <w:sz w:val="24"/>
          <w:szCs w:val="24"/>
          <w:lang w:val="lt-LT"/>
        </w:rPr>
      </w:pPr>
      <w:r w:rsidRPr="002716A8">
        <w:rPr>
          <w:rFonts w:ascii="Times New Roman" w:hAnsi="Times New Roman"/>
          <w:sz w:val="24"/>
          <w:szCs w:val="24"/>
          <w:lang w:val="lt-LT"/>
        </w:rPr>
        <w:t xml:space="preserve">Šalys pareiškia ir garantuoja, kad kiekvienas Sutarties 3.1–3.3 punktuose nurodytų </w:t>
      </w:r>
      <w:r w:rsidRPr="00B259F5">
        <w:rPr>
          <w:rFonts w:ascii="Times New Roman" w:hAnsi="Times New Roman"/>
          <w:spacing w:val="-5"/>
          <w:sz w:val="24"/>
          <w:szCs w:val="24"/>
          <w:lang w:val="lt-LT"/>
        </w:rPr>
        <w:t>pareiškimų Sutarties sudarymo dieną yra tikras ir teisingas.</w:t>
      </w:r>
    </w:p>
    <w:p w14:paraId="77E05191" w14:textId="4FCB1DA5" w:rsidR="005D09A6" w:rsidRPr="00B259F5" w:rsidRDefault="005D09A6" w:rsidP="00D24079">
      <w:pPr>
        <w:pStyle w:val="Pagrindinistekstas"/>
        <w:numPr>
          <w:ilvl w:val="1"/>
          <w:numId w:val="120"/>
        </w:numPr>
        <w:tabs>
          <w:tab w:val="left" w:pos="810"/>
        </w:tabs>
        <w:ind w:left="810" w:hanging="810"/>
        <w:rPr>
          <w:rFonts w:ascii="Times New Roman" w:hAnsi="Times New Roman"/>
          <w:sz w:val="24"/>
          <w:szCs w:val="24"/>
          <w:lang w:val="lt-LT"/>
        </w:rPr>
      </w:pPr>
      <w:r w:rsidRPr="00B259F5">
        <w:rPr>
          <w:rFonts w:ascii="Times New Roman" w:hAnsi="Times New Roman"/>
          <w:sz w:val="24"/>
          <w:szCs w:val="24"/>
          <w:lang w:val="lt-LT"/>
        </w:rPr>
        <w:t>Jei paaiškėja, kad šioje Sutartyje nurodyti Šalių patvirtinimai (-as) ir</w:t>
      </w:r>
      <w:r w:rsidR="005D001C" w:rsidRPr="00B259F5">
        <w:rPr>
          <w:rFonts w:ascii="Times New Roman" w:hAnsi="Times New Roman"/>
          <w:sz w:val="24"/>
          <w:szCs w:val="24"/>
          <w:lang w:val="lt-LT"/>
        </w:rPr>
        <w:t xml:space="preserve"> (</w:t>
      </w:r>
      <w:r w:rsidRPr="00B259F5">
        <w:rPr>
          <w:rFonts w:ascii="Times New Roman" w:hAnsi="Times New Roman"/>
          <w:sz w:val="24"/>
          <w:szCs w:val="24"/>
          <w:lang w:val="lt-LT"/>
        </w:rPr>
        <w:t>ar</w:t>
      </w:r>
      <w:r w:rsidR="005D001C" w:rsidRPr="00B259F5">
        <w:rPr>
          <w:rFonts w:ascii="Times New Roman" w:hAnsi="Times New Roman"/>
          <w:sz w:val="24"/>
          <w:szCs w:val="24"/>
          <w:lang w:val="lt-LT"/>
        </w:rPr>
        <w:t>)</w:t>
      </w:r>
      <w:r w:rsidRPr="00B259F5">
        <w:rPr>
          <w:rFonts w:ascii="Times New Roman" w:hAnsi="Times New Roman"/>
          <w:sz w:val="24"/>
          <w:szCs w:val="24"/>
          <w:lang w:val="lt-LT"/>
        </w:rPr>
        <w:t xml:space="preserve"> pareiškimai (-as) yra melaging</w:t>
      </w:r>
      <w:r w:rsidR="005D001C" w:rsidRPr="00B259F5">
        <w:rPr>
          <w:rFonts w:ascii="Times New Roman" w:hAnsi="Times New Roman"/>
          <w:sz w:val="24"/>
          <w:szCs w:val="24"/>
          <w:lang w:val="lt-LT"/>
        </w:rPr>
        <w:t>i</w:t>
      </w:r>
      <w:r w:rsidRPr="00B259F5">
        <w:rPr>
          <w:rFonts w:ascii="Times New Roman" w:hAnsi="Times New Roman"/>
          <w:sz w:val="24"/>
          <w:szCs w:val="24"/>
          <w:lang w:val="lt-LT"/>
        </w:rPr>
        <w:t xml:space="preserve"> (-</w:t>
      </w:r>
      <w:r w:rsidR="005D001C" w:rsidRPr="00B259F5">
        <w:rPr>
          <w:rFonts w:ascii="Times New Roman" w:hAnsi="Times New Roman"/>
          <w:sz w:val="24"/>
          <w:szCs w:val="24"/>
          <w:lang w:val="lt-LT"/>
        </w:rPr>
        <w:t>as</w:t>
      </w:r>
      <w:r w:rsidRPr="00B259F5">
        <w:rPr>
          <w:rFonts w:ascii="Times New Roman" w:hAnsi="Times New Roman"/>
          <w:sz w:val="24"/>
          <w:szCs w:val="24"/>
          <w:lang w:val="lt-LT"/>
        </w:rPr>
        <w:t>) ir</w:t>
      </w:r>
      <w:r w:rsidR="005D001C" w:rsidRPr="00B259F5">
        <w:rPr>
          <w:rFonts w:ascii="Times New Roman" w:hAnsi="Times New Roman"/>
          <w:sz w:val="24"/>
          <w:szCs w:val="24"/>
          <w:lang w:val="lt-LT"/>
        </w:rPr>
        <w:t xml:space="preserve"> (</w:t>
      </w:r>
      <w:r w:rsidRPr="00B259F5">
        <w:rPr>
          <w:rFonts w:ascii="Times New Roman" w:hAnsi="Times New Roman"/>
          <w:sz w:val="24"/>
          <w:szCs w:val="24"/>
          <w:lang w:val="lt-LT"/>
        </w:rPr>
        <w:t>ar</w:t>
      </w:r>
      <w:r w:rsidR="005D001C" w:rsidRPr="00B259F5">
        <w:rPr>
          <w:rFonts w:ascii="Times New Roman" w:hAnsi="Times New Roman"/>
          <w:sz w:val="24"/>
          <w:szCs w:val="24"/>
          <w:lang w:val="lt-LT"/>
        </w:rPr>
        <w:t>)</w:t>
      </w:r>
      <w:r w:rsidRPr="00B259F5">
        <w:rPr>
          <w:rFonts w:ascii="Times New Roman" w:hAnsi="Times New Roman"/>
          <w:sz w:val="24"/>
          <w:szCs w:val="24"/>
          <w:lang w:val="lt-LT"/>
        </w:rPr>
        <w:t xml:space="preserve"> klaiding</w:t>
      </w:r>
      <w:r w:rsidR="005D001C" w:rsidRPr="00B259F5">
        <w:rPr>
          <w:rFonts w:ascii="Times New Roman" w:hAnsi="Times New Roman"/>
          <w:sz w:val="24"/>
          <w:szCs w:val="24"/>
          <w:lang w:val="lt-LT"/>
        </w:rPr>
        <w:t>i</w:t>
      </w:r>
      <w:r w:rsidRPr="00B259F5">
        <w:rPr>
          <w:rFonts w:ascii="Times New Roman" w:hAnsi="Times New Roman"/>
          <w:sz w:val="24"/>
          <w:szCs w:val="24"/>
          <w:lang w:val="lt-LT"/>
        </w:rPr>
        <w:t xml:space="preserve"> (-</w:t>
      </w:r>
      <w:r w:rsidR="005D001C" w:rsidRPr="00B259F5">
        <w:rPr>
          <w:rFonts w:ascii="Times New Roman" w:hAnsi="Times New Roman"/>
          <w:sz w:val="24"/>
          <w:szCs w:val="24"/>
          <w:lang w:val="lt-LT"/>
        </w:rPr>
        <w:t>as</w:t>
      </w:r>
      <w:r w:rsidRPr="00B259F5">
        <w:rPr>
          <w:rFonts w:ascii="Times New Roman" w:hAnsi="Times New Roman"/>
          <w:sz w:val="24"/>
          <w:szCs w:val="24"/>
          <w:lang w:val="lt-LT"/>
        </w:rPr>
        <w:t>), Šalis privalo atlyginti kitai Šaliai dėl toki</w:t>
      </w:r>
      <w:r w:rsidR="005D001C" w:rsidRPr="00B259F5">
        <w:rPr>
          <w:rFonts w:ascii="Times New Roman" w:hAnsi="Times New Roman"/>
          <w:sz w:val="24"/>
          <w:szCs w:val="24"/>
          <w:lang w:val="lt-LT"/>
        </w:rPr>
        <w:t>ų</w:t>
      </w:r>
      <w:r w:rsidRPr="00B259F5">
        <w:rPr>
          <w:rFonts w:ascii="Times New Roman" w:hAnsi="Times New Roman"/>
          <w:sz w:val="24"/>
          <w:szCs w:val="24"/>
          <w:lang w:val="lt-LT"/>
        </w:rPr>
        <w:t xml:space="preserve"> (-i</w:t>
      </w:r>
      <w:r w:rsidR="005D001C" w:rsidRPr="00B259F5">
        <w:rPr>
          <w:rFonts w:ascii="Times New Roman" w:hAnsi="Times New Roman"/>
          <w:sz w:val="24"/>
          <w:szCs w:val="24"/>
          <w:lang w:val="lt-LT"/>
        </w:rPr>
        <w:t>o</w:t>
      </w:r>
      <w:r w:rsidRPr="00B259F5">
        <w:rPr>
          <w:rFonts w:ascii="Times New Roman" w:hAnsi="Times New Roman"/>
          <w:sz w:val="24"/>
          <w:szCs w:val="24"/>
          <w:lang w:val="lt-LT"/>
        </w:rPr>
        <w:t>) melaging</w:t>
      </w:r>
      <w:r w:rsidR="005D001C" w:rsidRPr="00B259F5">
        <w:rPr>
          <w:rFonts w:ascii="Times New Roman" w:hAnsi="Times New Roman"/>
          <w:sz w:val="24"/>
          <w:szCs w:val="24"/>
          <w:lang w:val="lt-LT"/>
        </w:rPr>
        <w:t>ų</w:t>
      </w:r>
      <w:r w:rsidRPr="00B259F5">
        <w:rPr>
          <w:rFonts w:ascii="Times New Roman" w:hAnsi="Times New Roman"/>
          <w:sz w:val="24"/>
          <w:szCs w:val="24"/>
          <w:lang w:val="lt-LT"/>
        </w:rPr>
        <w:t xml:space="preserve"> (-</w:t>
      </w:r>
      <w:r w:rsidR="005D001C" w:rsidRPr="00B259F5">
        <w:rPr>
          <w:rFonts w:ascii="Times New Roman" w:hAnsi="Times New Roman"/>
          <w:sz w:val="24"/>
          <w:szCs w:val="24"/>
          <w:lang w:val="lt-LT"/>
        </w:rPr>
        <w:t>o</w:t>
      </w:r>
      <w:r w:rsidRPr="00B259F5">
        <w:rPr>
          <w:rFonts w:ascii="Times New Roman" w:hAnsi="Times New Roman"/>
          <w:sz w:val="24"/>
          <w:szCs w:val="24"/>
          <w:lang w:val="lt-LT"/>
        </w:rPr>
        <w:t>) ir</w:t>
      </w:r>
      <w:r w:rsidR="005D001C" w:rsidRPr="00B259F5">
        <w:rPr>
          <w:rFonts w:ascii="Times New Roman" w:hAnsi="Times New Roman"/>
          <w:sz w:val="24"/>
          <w:szCs w:val="24"/>
          <w:lang w:val="lt-LT"/>
        </w:rPr>
        <w:t xml:space="preserve"> (</w:t>
      </w:r>
      <w:r w:rsidRPr="00B259F5">
        <w:rPr>
          <w:rFonts w:ascii="Times New Roman" w:hAnsi="Times New Roman"/>
          <w:sz w:val="24"/>
          <w:szCs w:val="24"/>
          <w:lang w:val="lt-LT"/>
        </w:rPr>
        <w:t>ar</w:t>
      </w:r>
      <w:r w:rsidR="005D001C" w:rsidRPr="00B259F5">
        <w:rPr>
          <w:rFonts w:ascii="Times New Roman" w:hAnsi="Times New Roman"/>
          <w:sz w:val="24"/>
          <w:szCs w:val="24"/>
          <w:lang w:val="lt-LT"/>
        </w:rPr>
        <w:t>)</w:t>
      </w:r>
      <w:r w:rsidRPr="00B259F5">
        <w:rPr>
          <w:rFonts w:ascii="Times New Roman" w:hAnsi="Times New Roman"/>
          <w:sz w:val="24"/>
          <w:szCs w:val="24"/>
          <w:lang w:val="lt-LT"/>
        </w:rPr>
        <w:t xml:space="preserve"> klaiding</w:t>
      </w:r>
      <w:r w:rsidR="005D001C" w:rsidRPr="00B259F5">
        <w:rPr>
          <w:rFonts w:ascii="Times New Roman" w:hAnsi="Times New Roman"/>
          <w:sz w:val="24"/>
          <w:szCs w:val="24"/>
          <w:lang w:val="lt-LT"/>
        </w:rPr>
        <w:t>ų</w:t>
      </w:r>
      <w:r w:rsidRPr="00B259F5">
        <w:rPr>
          <w:rFonts w:ascii="Times New Roman" w:hAnsi="Times New Roman"/>
          <w:sz w:val="24"/>
          <w:szCs w:val="24"/>
          <w:lang w:val="lt-LT"/>
        </w:rPr>
        <w:t xml:space="preserve"> (-</w:t>
      </w:r>
      <w:r w:rsidR="005D001C" w:rsidRPr="00B259F5">
        <w:rPr>
          <w:rFonts w:ascii="Times New Roman" w:hAnsi="Times New Roman"/>
          <w:sz w:val="24"/>
          <w:szCs w:val="24"/>
          <w:lang w:val="lt-LT"/>
        </w:rPr>
        <w:t>o</w:t>
      </w:r>
      <w:r w:rsidRPr="00B259F5">
        <w:rPr>
          <w:rFonts w:ascii="Times New Roman" w:hAnsi="Times New Roman"/>
          <w:sz w:val="24"/>
          <w:szCs w:val="24"/>
          <w:lang w:val="lt-LT"/>
        </w:rPr>
        <w:t>) patvirtinim</w:t>
      </w:r>
      <w:r w:rsidR="005D001C" w:rsidRPr="00B259F5">
        <w:rPr>
          <w:rFonts w:ascii="Times New Roman" w:hAnsi="Times New Roman"/>
          <w:sz w:val="24"/>
          <w:szCs w:val="24"/>
          <w:lang w:val="lt-LT"/>
        </w:rPr>
        <w:t>ų</w:t>
      </w:r>
      <w:r w:rsidRPr="00B259F5">
        <w:rPr>
          <w:rFonts w:ascii="Times New Roman" w:hAnsi="Times New Roman"/>
          <w:sz w:val="24"/>
          <w:szCs w:val="24"/>
          <w:lang w:val="lt-LT"/>
        </w:rPr>
        <w:t xml:space="preserve"> (-</w:t>
      </w:r>
      <w:r w:rsidR="005D001C" w:rsidRPr="00B259F5">
        <w:rPr>
          <w:rFonts w:ascii="Times New Roman" w:hAnsi="Times New Roman"/>
          <w:sz w:val="24"/>
          <w:szCs w:val="24"/>
          <w:lang w:val="lt-LT"/>
        </w:rPr>
        <w:t>o</w:t>
      </w:r>
      <w:r w:rsidRPr="00B259F5">
        <w:rPr>
          <w:rFonts w:ascii="Times New Roman" w:hAnsi="Times New Roman"/>
          <w:sz w:val="24"/>
          <w:szCs w:val="24"/>
          <w:lang w:val="lt-LT"/>
        </w:rPr>
        <w:t>) ir</w:t>
      </w:r>
      <w:r w:rsidR="005D001C" w:rsidRPr="00B259F5">
        <w:rPr>
          <w:rFonts w:ascii="Times New Roman" w:hAnsi="Times New Roman"/>
          <w:sz w:val="24"/>
          <w:szCs w:val="24"/>
          <w:lang w:val="lt-LT"/>
        </w:rPr>
        <w:t xml:space="preserve"> (</w:t>
      </w:r>
      <w:r w:rsidRPr="00B259F5">
        <w:rPr>
          <w:rFonts w:ascii="Times New Roman" w:hAnsi="Times New Roman"/>
          <w:sz w:val="24"/>
          <w:szCs w:val="24"/>
          <w:lang w:val="lt-LT"/>
        </w:rPr>
        <w:t>ar</w:t>
      </w:r>
      <w:r w:rsidR="005D001C" w:rsidRPr="00B259F5">
        <w:rPr>
          <w:rFonts w:ascii="Times New Roman" w:hAnsi="Times New Roman"/>
          <w:sz w:val="24"/>
          <w:szCs w:val="24"/>
          <w:lang w:val="lt-LT"/>
        </w:rPr>
        <w:t>)</w:t>
      </w:r>
      <w:r w:rsidRPr="00B259F5">
        <w:rPr>
          <w:rFonts w:ascii="Times New Roman" w:hAnsi="Times New Roman"/>
          <w:sz w:val="24"/>
          <w:szCs w:val="24"/>
          <w:lang w:val="lt-LT"/>
        </w:rPr>
        <w:t xml:space="preserve"> pareiškim</w:t>
      </w:r>
      <w:r w:rsidR="005D001C" w:rsidRPr="00B259F5">
        <w:rPr>
          <w:rFonts w:ascii="Times New Roman" w:hAnsi="Times New Roman"/>
          <w:sz w:val="24"/>
          <w:szCs w:val="24"/>
          <w:lang w:val="lt-LT"/>
        </w:rPr>
        <w:t>ų</w:t>
      </w:r>
      <w:r w:rsidRPr="00B259F5">
        <w:rPr>
          <w:rFonts w:ascii="Times New Roman" w:hAnsi="Times New Roman"/>
          <w:sz w:val="24"/>
          <w:szCs w:val="24"/>
          <w:lang w:val="lt-LT"/>
        </w:rPr>
        <w:t xml:space="preserve"> (-</w:t>
      </w:r>
      <w:r w:rsidR="005D001C" w:rsidRPr="00B259F5">
        <w:rPr>
          <w:rFonts w:ascii="Times New Roman" w:hAnsi="Times New Roman"/>
          <w:sz w:val="24"/>
          <w:szCs w:val="24"/>
          <w:lang w:val="lt-LT"/>
        </w:rPr>
        <w:t>o</w:t>
      </w:r>
      <w:r w:rsidRPr="00B259F5">
        <w:rPr>
          <w:rFonts w:ascii="Times New Roman" w:hAnsi="Times New Roman"/>
          <w:sz w:val="24"/>
          <w:szCs w:val="24"/>
          <w:lang w:val="lt-LT"/>
        </w:rPr>
        <w:t>) patirtus nuostolius.</w:t>
      </w:r>
    </w:p>
    <w:p w14:paraId="5D073099" w14:textId="4D404B64" w:rsidR="005D09A6" w:rsidRPr="00B259F5" w:rsidRDefault="005D09A6" w:rsidP="00D24079">
      <w:pPr>
        <w:pStyle w:val="Pagrindinistekstas"/>
        <w:numPr>
          <w:ilvl w:val="1"/>
          <w:numId w:val="120"/>
        </w:numPr>
        <w:tabs>
          <w:tab w:val="left" w:pos="810"/>
        </w:tabs>
        <w:ind w:left="810" w:hanging="810"/>
        <w:rPr>
          <w:rFonts w:ascii="Times New Roman" w:eastAsiaTheme="minorHAnsi" w:hAnsi="Times New Roman"/>
          <w:sz w:val="24"/>
          <w:szCs w:val="24"/>
          <w:lang w:val="lt-LT"/>
        </w:rPr>
      </w:pPr>
      <w:r w:rsidRPr="00B259F5">
        <w:rPr>
          <w:rFonts w:ascii="Times New Roman" w:hAnsi="Times New Roman"/>
          <w:sz w:val="24"/>
          <w:szCs w:val="24"/>
          <w:lang w:val="lt-LT"/>
        </w:rPr>
        <w:t>Sutartis yra sudaryta remiantis Lietuvos Respublikos viešųjų pirkimų įstatymo ir kitų teisės aktų nuostatomis</w:t>
      </w:r>
      <w:r w:rsidR="00E611A2" w:rsidRPr="00B259F5">
        <w:rPr>
          <w:rFonts w:ascii="Times New Roman" w:hAnsi="Times New Roman"/>
          <w:sz w:val="24"/>
          <w:szCs w:val="24"/>
          <w:lang w:val="lt-LT"/>
        </w:rPr>
        <w:t>, galiojančiomis Sutarties sudarymo metu</w:t>
      </w:r>
      <w:r w:rsidRPr="00B259F5">
        <w:rPr>
          <w:rFonts w:ascii="Times New Roman" w:hAnsi="Times New Roman"/>
          <w:sz w:val="24"/>
          <w:szCs w:val="24"/>
          <w:lang w:val="lt-LT"/>
        </w:rPr>
        <w:t xml:space="preserve">. Esant situacijai, kuomet Sutarties sąlygos neatitinka Lietuvos Respublikos viešųjų pirkimų įstatyme ar kituose teisės aktuose išdėstytų reikalavimų, taikomos atitinkamų </w:t>
      </w:r>
      <w:r w:rsidR="005D001C" w:rsidRPr="00B259F5">
        <w:rPr>
          <w:rFonts w:ascii="Times New Roman" w:hAnsi="Times New Roman"/>
          <w:sz w:val="24"/>
          <w:szCs w:val="24"/>
          <w:lang w:val="lt-LT"/>
        </w:rPr>
        <w:t xml:space="preserve">teisės </w:t>
      </w:r>
      <w:r w:rsidR="0062668A" w:rsidRPr="00B259F5">
        <w:rPr>
          <w:rFonts w:ascii="Times New Roman" w:hAnsi="Times New Roman"/>
          <w:sz w:val="24"/>
          <w:szCs w:val="24"/>
          <w:lang w:val="lt-LT"/>
        </w:rPr>
        <w:t>aktų</w:t>
      </w:r>
      <w:r w:rsidR="005D001C" w:rsidRPr="00B259F5">
        <w:rPr>
          <w:rFonts w:ascii="Times New Roman" w:hAnsi="Times New Roman"/>
          <w:sz w:val="24"/>
          <w:szCs w:val="24"/>
          <w:lang w:val="lt-LT"/>
        </w:rPr>
        <w:t xml:space="preserve"> </w:t>
      </w:r>
      <w:r w:rsidRPr="00B259F5">
        <w:rPr>
          <w:rFonts w:ascii="Times New Roman" w:hAnsi="Times New Roman"/>
          <w:sz w:val="24"/>
          <w:szCs w:val="24"/>
          <w:lang w:val="lt-LT"/>
        </w:rPr>
        <w:t>normos. Šalys konstatuoja ir patvirtina, jog šios Sutarties nuostatos Pirkimo sąlygų nuostatoms neprieštarauja</w:t>
      </w:r>
      <w:r w:rsidR="00292847" w:rsidRPr="00B259F5">
        <w:rPr>
          <w:rFonts w:ascii="Times New Roman" w:hAnsi="Times New Roman"/>
          <w:sz w:val="24"/>
          <w:szCs w:val="24"/>
          <w:lang w:val="lt-LT"/>
        </w:rPr>
        <w:t>.</w:t>
      </w:r>
    </w:p>
    <w:p w14:paraId="0040DA7F" w14:textId="77777777" w:rsidR="000F2A27" w:rsidRPr="00B259F5" w:rsidRDefault="000F2A27" w:rsidP="004A4FC4">
      <w:pPr>
        <w:pStyle w:val="Pagrindinistekstas"/>
        <w:ind w:left="720" w:firstLine="0"/>
        <w:rPr>
          <w:rFonts w:ascii="Times New Roman" w:eastAsiaTheme="minorHAnsi" w:hAnsi="Times New Roman"/>
          <w:b/>
          <w:sz w:val="22"/>
          <w:szCs w:val="22"/>
          <w:lang w:val="lt-LT"/>
        </w:rPr>
      </w:pPr>
    </w:p>
    <w:p w14:paraId="530AF002" w14:textId="5CAA53AE" w:rsidR="0067721B" w:rsidRPr="00B259F5" w:rsidRDefault="00084958" w:rsidP="00D24079">
      <w:pPr>
        <w:pStyle w:val="Sraopastraipa"/>
        <w:numPr>
          <w:ilvl w:val="0"/>
          <w:numId w:val="120"/>
        </w:numPr>
        <w:spacing w:after="0" w:line="240" w:lineRule="auto"/>
        <w:ind w:left="851" w:hanging="851"/>
        <w:jc w:val="both"/>
        <w:rPr>
          <w:rFonts w:ascii="Times New Roman" w:eastAsiaTheme="minorHAnsi" w:hAnsi="Times New Roman" w:cs="Times New Roman"/>
          <w:b/>
          <w:bCs/>
          <w:sz w:val="24"/>
          <w:szCs w:val="24"/>
          <w:lang w:eastAsia="en-US"/>
        </w:rPr>
      </w:pPr>
      <w:r w:rsidRPr="00B259F5">
        <w:rPr>
          <w:rFonts w:ascii="Times New Roman" w:eastAsiaTheme="minorHAnsi" w:hAnsi="Times New Roman" w:cs="Times New Roman"/>
          <w:b/>
          <w:bCs/>
          <w:sz w:val="24"/>
          <w:szCs w:val="24"/>
          <w:lang w:eastAsia="en-US"/>
        </w:rPr>
        <w:t>DARBŲ ATLIKIMO TERMINAI, SUSTABDYMAS</w:t>
      </w:r>
    </w:p>
    <w:p w14:paraId="6EBAD25C" w14:textId="535505C4" w:rsidR="00A645B5" w:rsidRPr="00B259F5" w:rsidRDefault="7DD590DB" w:rsidP="00726360">
      <w:pPr>
        <w:pStyle w:val="Sraopastraipa"/>
        <w:numPr>
          <w:ilvl w:val="1"/>
          <w:numId w:val="120"/>
        </w:numPr>
        <w:ind w:left="851" w:hanging="851"/>
        <w:jc w:val="both"/>
        <w:rPr>
          <w:rFonts w:ascii="Times New Roman" w:eastAsia="Calibri" w:hAnsi="Times New Roman" w:cs="Times New Roman"/>
          <w:sz w:val="24"/>
          <w:szCs w:val="24"/>
        </w:rPr>
      </w:pPr>
      <w:r w:rsidRPr="00B259F5">
        <w:rPr>
          <w:rFonts w:ascii="Times New Roman" w:hAnsi="Times New Roman" w:cs="Times New Roman"/>
          <w:sz w:val="24"/>
          <w:szCs w:val="24"/>
          <w:lang w:eastAsia="en-US"/>
        </w:rPr>
        <w:t xml:space="preserve">Darbų atlikimo terminas yra </w:t>
      </w:r>
      <w:r w:rsidR="004776A4" w:rsidRPr="00B259F5">
        <w:rPr>
          <w:rFonts w:ascii="Times New Roman" w:hAnsi="Times New Roman" w:cs="Times New Roman"/>
          <w:sz w:val="24"/>
          <w:szCs w:val="24"/>
          <w:lang w:eastAsia="en-US"/>
        </w:rPr>
        <w:t>ne daugiau</w:t>
      </w:r>
      <w:r w:rsidR="004776A4" w:rsidRPr="00B259F5">
        <w:rPr>
          <w:rFonts w:ascii="Times New Roman" w:hAnsi="Times New Roman" w:cs="Times New Roman"/>
          <w:color w:val="00B0F0"/>
          <w:sz w:val="24"/>
          <w:szCs w:val="24"/>
          <w:lang w:eastAsia="en-US"/>
        </w:rPr>
        <w:t xml:space="preserve"> </w:t>
      </w:r>
      <w:r w:rsidR="004776A4" w:rsidRPr="00B259F5">
        <w:rPr>
          <w:rFonts w:ascii="Times New Roman" w:hAnsi="Times New Roman" w:cs="Times New Roman"/>
          <w:sz w:val="24"/>
          <w:szCs w:val="24"/>
          <w:lang w:eastAsia="en-US"/>
        </w:rPr>
        <w:t>k</w:t>
      </w:r>
      <w:r w:rsidR="00967DAA" w:rsidRPr="00B259F5">
        <w:rPr>
          <w:rFonts w:ascii="Times New Roman" w:hAnsi="Times New Roman" w:cs="Times New Roman"/>
          <w:sz w:val="24"/>
          <w:szCs w:val="24"/>
          <w:lang w:eastAsia="en-US"/>
        </w:rPr>
        <w:t>aip</w:t>
      </w:r>
      <w:r w:rsidR="002A3318" w:rsidRPr="00B259F5">
        <w:rPr>
          <w:rFonts w:ascii="Times New Roman" w:hAnsi="Times New Roman" w:cs="Times New Roman"/>
          <w:b/>
          <w:bCs/>
          <w:sz w:val="24"/>
          <w:szCs w:val="24"/>
          <w:lang w:eastAsia="en-US"/>
        </w:rPr>
        <w:t xml:space="preserve"> </w:t>
      </w:r>
      <w:r w:rsidR="00EE2F58">
        <w:rPr>
          <w:rFonts w:ascii="Times New Roman" w:hAnsi="Times New Roman" w:cs="Times New Roman"/>
          <w:b/>
          <w:bCs/>
          <w:sz w:val="24"/>
          <w:szCs w:val="24"/>
          <w:lang w:eastAsia="en-US"/>
        </w:rPr>
        <w:t>3</w:t>
      </w:r>
      <w:r w:rsidR="002A3318" w:rsidRPr="00B259F5">
        <w:rPr>
          <w:rFonts w:ascii="Times New Roman" w:hAnsi="Times New Roman" w:cs="Times New Roman"/>
          <w:b/>
          <w:bCs/>
          <w:sz w:val="24"/>
          <w:szCs w:val="24"/>
          <w:lang w:eastAsia="en-US"/>
        </w:rPr>
        <w:t xml:space="preserve"> (</w:t>
      </w:r>
      <w:r w:rsidR="00EE2F58">
        <w:rPr>
          <w:rFonts w:ascii="Times New Roman" w:hAnsi="Times New Roman" w:cs="Times New Roman"/>
          <w:b/>
          <w:bCs/>
          <w:sz w:val="24"/>
          <w:szCs w:val="24"/>
          <w:lang w:eastAsia="en-US"/>
        </w:rPr>
        <w:t>tris</w:t>
      </w:r>
      <w:r w:rsidR="002A3318" w:rsidRPr="00B259F5">
        <w:rPr>
          <w:rFonts w:ascii="Times New Roman" w:hAnsi="Times New Roman" w:cs="Times New Roman"/>
          <w:b/>
          <w:bCs/>
          <w:sz w:val="24"/>
          <w:szCs w:val="24"/>
          <w:lang w:eastAsia="en-US"/>
        </w:rPr>
        <w:t>) mėnesiai</w:t>
      </w:r>
      <w:r w:rsidR="00FA74B3" w:rsidRPr="00B259F5">
        <w:rPr>
          <w:rFonts w:ascii="Times New Roman" w:hAnsi="Times New Roman" w:cs="Times New Roman"/>
          <w:sz w:val="24"/>
          <w:szCs w:val="24"/>
        </w:rPr>
        <w:t xml:space="preserve"> </w:t>
      </w:r>
      <w:r w:rsidR="009B7554" w:rsidRPr="00B259F5">
        <w:rPr>
          <w:rFonts w:ascii="Times New Roman" w:hAnsi="Times New Roman" w:cs="Times New Roman"/>
          <w:sz w:val="24"/>
          <w:szCs w:val="24"/>
        </w:rPr>
        <w:t>nuo Darbų pražios.</w:t>
      </w:r>
    </w:p>
    <w:p w14:paraId="61E739C4" w14:textId="2CF000E8" w:rsidR="002206BE" w:rsidRPr="00B259F5" w:rsidRDefault="002206BE" w:rsidP="00D24079">
      <w:pPr>
        <w:pStyle w:val="Sraopastraipa"/>
        <w:numPr>
          <w:ilvl w:val="1"/>
          <w:numId w:val="120"/>
        </w:numPr>
        <w:spacing w:after="0" w:line="240" w:lineRule="auto"/>
        <w:ind w:left="851" w:hanging="851"/>
        <w:jc w:val="both"/>
        <w:rPr>
          <w:rFonts w:ascii="Times New Roman" w:hAnsi="Times New Roman" w:cs="Times New Roman"/>
          <w:sz w:val="24"/>
          <w:szCs w:val="24"/>
          <w:lang w:eastAsia="en-US"/>
        </w:rPr>
      </w:pPr>
      <w:r w:rsidRPr="00B259F5">
        <w:rPr>
          <w:rFonts w:ascii="Times New Roman" w:hAnsi="Times New Roman" w:cs="Times New Roman"/>
          <w:sz w:val="24"/>
          <w:szCs w:val="24"/>
        </w:rPr>
        <w:t>Darbų ar jų dalies atlik</w:t>
      </w:r>
      <w:r w:rsidR="00E95ED4" w:rsidRPr="00B259F5">
        <w:rPr>
          <w:rFonts w:ascii="Times New Roman" w:hAnsi="Times New Roman" w:cs="Times New Roman"/>
          <w:sz w:val="24"/>
          <w:szCs w:val="24"/>
        </w:rPr>
        <w:t>imo terminų pratęsimas nenumatytas.</w:t>
      </w:r>
    </w:p>
    <w:p w14:paraId="3207045A" w14:textId="6C3301F2" w:rsidR="005D28A0" w:rsidRPr="002716A8" w:rsidRDefault="005D28A0" w:rsidP="00D24079">
      <w:pPr>
        <w:pStyle w:val="Sraopastraipa"/>
        <w:numPr>
          <w:ilvl w:val="1"/>
          <w:numId w:val="120"/>
        </w:numPr>
        <w:spacing w:after="0" w:line="240" w:lineRule="auto"/>
        <w:ind w:left="851" w:hanging="851"/>
        <w:jc w:val="both"/>
        <w:rPr>
          <w:rFonts w:ascii="Times New Roman" w:hAnsi="Times New Roman" w:cs="Times New Roman"/>
          <w:sz w:val="24"/>
          <w:szCs w:val="24"/>
          <w:lang w:eastAsia="en-US"/>
        </w:rPr>
      </w:pPr>
      <w:r w:rsidRPr="00B259F5">
        <w:rPr>
          <w:rFonts w:ascii="Times New Roman" w:hAnsi="Times New Roman" w:cs="Times New Roman"/>
          <w:sz w:val="24"/>
          <w:szCs w:val="24"/>
          <w:lang w:eastAsia="en-US"/>
        </w:rPr>
        <w:t>Darbų ar jų dalies vykdymas, atitinkamai Sutartyje nustatytų Darbų termino skaičiavimas</w:t>
      </w:r>
      <w:r w:rsidRPr="002716A8">
        <w:rPr>
          <w:rFonts w:ascii="Times New Roman" w:hAnsi="Times New Roman" w:cs="Times New Roman"/>
          <w:sz w:val="24"/>
          <w:szCs w:val="24"/>
          <w:lang w:eastAsia="en-US"/>
        </w:rPr>
        <w:t xml:space="preserve"> gali būti sustabdytas Užsakovo dėl pasikeitusių aplinkybių, kai dėl jų negalima tęsti Darbų ir kai jos tampa žinomos po Sutarties sudarymo, o Rangovas nebuvo prisiėmęs jų atsiradimo rizikos. </w:t>
      </w:r>
    </w:p>
    <w:p w14:paraId="2D90E15A" w14:textId="77777777" w:rsidR="005D28A0" w:rsidRPr="002716A8" w:rsidRDefault="005D28A0" w:rsidP="00D24079">
      <w:pPr>
        <w:pStyle w:val="Sraopastraipa"/>
        <w:numPr>
          <w:ilvl w:val="1"/>
          <w:numId w:val="120"/>
        </w:numPr>
        <w:spacing w:after="0" w:line="240" w:lineRule="auto"/>
        <w:ind w:left="851" w:hanging="851"/>
        <w:jc w:val="both"/>
        <w:rPr>
          <w:rFonts w:ascii="Times New Roman" w:hAnsi="Times New Roman" w:cs="Times New Roman"/>
          <w:sz w:val="24"/>
          <w:szCs w:val="24"/>
          <w:lang w:eastAsia="en-US"/>
        </w:rPr>
      </w:pPr>
      <w:r w:rsidRPr="002716A8">
        <w:rPr>
          <w:rFonts w:ascii="Times New Roman" w:hAnsi="Times New Roman" w:cs="Times New Roman"/>
          <w:sz w:val="24"/>
          <w:szCs w:val="24"/>
          <w:lang w:eastAsia="en-US"/>
        </w:rPr>
        <w:t>Darbų atlikimo terminas gali būti sustabdomas įskaitant, bet neapsiribojant, šiomis aplinkybėms:</w:t>
      </w:r>
    </w:p>
    <w:p w14:paraId="546B0F11" w14:textId="77777777" w:rsidR="005D28A0" w:rsidRPr="002716A8" w:rsidRDefault="005D28A0" w:rsidP="00D24079">
      <w:pPr>
        <w:pStyle w:val="Sraopastraipa"/>
        <w:numPr>
          <w:ilvl w:val="2"/>
          <w:numId w:val="120"/>
        </w:numPr>
        <w:spacing w:after="0" w:line="240" w:lineRule="auto"/>
        <w:ind w:left="851" w:hanging="851"/>
        <w:jc w:val="both"/>
        <w:rPr>
          <w:rFonts w:ascii="Times New Roman" w:hAnsi="Times New Roman" w:cs="Times New Roman"/>
          <w:sz w:val="24"/>
          <w:szCs w:val="24"/>
          <w:lang w:eastAsia="en-US"/>
        </w:rPr>
      </w:pPr>
      <w:r w:rsidRPr="002716A8">
        <w:rPr>
          <w:rFonts w:ascii="Times New Roman" w:hAnsi="Times New Roman" w:cs="Times New Roman"/>
          <w:sz w:val="24"/>
          <w:szCs w:val="24"/>
          <w:lang w:eastAsia="en-US"/>
        </w:rPr>
        <w:t>Užsakovas neturi galimybės vykdyti savo finansinių įsipareigojimų pagal Sutartį;</w:t>
      </w:r>
    </w:p>
    <w:p w14:paraId="2D9F5A25" w14:textId="77777777" w:rsidR="005D28A0" w:rsidRPr="002716A8" w:rsidRDefault="005D28A0" w:rsidP="00D24079">
      <w:pPr>
        <w:pStyle w:val="Sraopastraipa"/>
        <w:numPr>
          <w:ilvl w:val="2"/>
          <w:numId w:val="120"/>
        </w:numPr>
        <w:spacing w:after="0" w:line="240" w:lineRule="auto"/>
        <w:ind w:left="851" w:hanging="851"/>
        <w:jc w:val="both"/>
        <w:rPr>
          <w:rFonts w:ascii="Times New Roman" w:hAnsi="Times New Roman" w:cs="Times New Roman"/>
          <w:sz w:val="24"/>
          <w:szCs w:val="24"/>
          <w:lang w:eastAsia="en-US"/>
        </w:rPr>
      </w:pPr>
      <w:r w:rsidRPr="002716A8">
        <w:rPr>
          <w:rFonts w:ascii="Times New Roman" w:hAnsi="Times New Roman" w:cs="Times New Roman"/>
          <w:sz w:val="24"/>
          <w:szCs w:val="24"/>
          <w:lang w:eastAsia="en-US"/>
        </w:rPr>
        <w:t>dėl vėlavimo, kliūčių ar trukdymų, sukeltų arba priskiriamų Užsakovui arba Užsakovui priskirtiniems tretiesiems asmenims, trečiųjų šalių neveikimo arba netinkamo veikimo;</w:t>
      </w:r>
    </w:p>
    <w:p w14:paraId="0B1F6E83" w14:textId="77777777" w:rsidR="005D28A0" w:rsidRPr="002716A8" w:rsidRDefault="005D28A0" w:rsidP="00D24079">
      <w:pPr>
        <w:pStyle w:val="Sraopastraipa"/>
        <w:numPr>
          <w:ilvl w:val="2"/>
          <w:numId w:val="120"/>
        </w:numPr>
        <w:spacing w:after="0" w:line="240" w:lineRule="auto"/>
        <w:ind w:left="851" w:hanging="851"/>
        <w:jc w:val="both"/>
        <w:rPr>
          <w:rFonts w:ascii="Times New Roman" w:hAnsi="Times New Roman" w:cs="Times New Roman"/>
          <w:sz w:val="24"/>
          <w:szCs w:val="24"/>
          <w:lang w:eastAsia="en-US"/>
        </w:rPr>
      </w:pPr>
      <w:r w:rsidRPr="002716A8">
        <w:rPr>
          <w:rFonts w:ascii="Times New Roman" w:hAnsi="Times New Roman" w:cs="Times New Roman"/>
          <w:sz w:val="24"/>
          <w:szCs w:val="24"/>
          <w:lang w:eastAsia="en-US"/>
        </w:rPr>
        <w:t>būtinas papildomas laikas įvykdyti papildomų darbų, kurių Rangovas pagal šią Sutartį neprivalo vykdyti, viešąjį pirkimą;</w:t>
      </w:r>
    </w:p>
    <w:p w14:paraId="5111681A" w14:textId="7776C354" w:rsidR="00CF6B36" w:rsidRPr="002716A8" w:rsidRDefault="00CF6B36" w:rsidP="00D24079">
      <w:pPr>
        <w:pStyle w:val="Sraopastraipa"/>
        <w:numPr>
          <w:ilvl w:val="2"/>
          <w:numId w:val="120"/>
        </w:numPr>
        <w:spacing w:after="0" w:line="240" w:lineRule="auto"/>
        <w:ind w:left="851" w:hanging="851"/>
        <w:jc w:val="both"/>
        <w:rPr>
          <w:rFonts w:ascii="Times New Roman" w:hAnsi="Times New Roman" w:cs="Times New Roman"/>
          <w:sz w:val="24"/>
          <w:szCs w:val="24"/>
          <w:lang w:eastAsia="en-US"/>
        </w:rPr>
      </w:pPr>
      <w:r w:rsidRPr="002716A8">
        <w:rPr>
          <w:rFonts w:ascii="Times New Roman" w:hAnsi="Times New Roman" w:cs="Times New Roman"/>
          <w:sz w:val="24"/>
          <w:szCs w:val="24"/>
          <w:lang w:eastAsia="en-US"/>
        </w:rPr>
        <w:t>išskirtinai nepalankios gamtinės sąlygos</w:t>
      </w:r>
      <w:r w:rsidR="78AE1CF4" w:rsidRPr="002716A8">
        <w:rPr>
          <w:rFonts w:ascii="Times New Roman" w:hAnsi="Times New Roman" w:cs="Times New Roman"/>
          <w:sz w:val="24"/>
          <w:szCs w:val="24"/>
          <w:lang w:eastAsia="en-US"/>
        </w:rPr>
        <w:t>, kurios tęsiasi ilgiau nei 14 (keturiolika) dien</w:t>
      </w:r>
      <w:r w:rsidR="00B369A6" w:rsidRPr="002716A8">
        <w:rPr>
          <w:rFonts w:ascii="Times New Roman" w:hAnsi="Times New Roman" w:cs="Times New Roman"/>
          <w:sz w:val="24"/>
          <w:szCs w:val="24"/>
          <w:lang w:eastAsia="en-US"/>
        </w:rPr>
        <w:t>ų</w:t>
      </w:r>
      <w:r w:rsidR="78AE1CF4" w:rsidRPr="002716A8">
        <w:rPr>
          <w:rFonts w:ascii="Times New Roman" w:hAnsi="Times New Roman" w:cs="Times New Roman"/>
          <w:sz w:val="24"/>
          <w:szCs w:val="24"/>
          <w:lang w:eastAsia="en-US"/>
        </w:rPr>
        <w:t xml:space="preserve"> iš eilės</w:t>
      </w:r>
      <w:r w:rsidRPr="002716A8">
        <w:rPr>
          <w:rFonts w:ascii="Times New Roman" w:hAnsi="Times New Roman" w:cs="Times New Roman"/>
          <w:sz w:val="24"/>
          <w:szCs w:val="24"/>
          <w:lang w:eastAsia="en-US"/>
        </w:rPr>
        <w:t xml:space="preserve"> (taikoma Darbams, kurių vykdymui daro įtaką gamtinės sąlygos);</w:t>
      </w:r>
    </w:p>
    <w:p w14:paraId="23D38DBB" w14:textId="0EC63BEC" w:rsidR="00CF6B36" w:rsidRPr="002716A8" w:rsidRDefault="00CF6B36" w:rsidP="00D24079">
      <w:pPr>
        <w:pStyle w:val="Sraopastraipa"/>
        <w:numPr>
          <w:ilvl w:val="2"/>
          <w:numId w:val="120"/>
        </w:numPr>
        <w:spacing w:after="0" w:line="240" w:lineRule="auto"/>
        <w:ind w:left="851" w:hanging="851"/>
        <w:jc w:val="both"/>
        <w:rPr>
          <w:rFonts w:ascii="Times New Roman" w:hAnsi="Times New Roman" w:cs="Times New Roman"/>
          <w:sz w:val="24"/>
          <w:szCs w:val="24"/>
          <w:lang w:eastAsia="en-US"/>
        </w:rPr>
      </w:pPr>
      <w:r w:rsidRPr="002716A8">
        <w:rPr>
          <w:rFonts w:ascii="Times New Roman" w:hAnsi="Times New Roman" w:cs="Times New Roman"/>
          <w:sz w:val="24"/>
          <w:szCs w:val="24"/>
          <w:lang w:eastAsia="en-US"/>
        </w:rPr>
        <w:t xml:space="preserve">fizinės kliūtys arba kitos nei klimatinės fizinės sąlygos, su kuriomis vykdant Darbus susidurta </w:t>
      </w:r>
      <w:r w:rsidR="00892E99" w:rsidRPr="002716A8">
        <w:rPr>
          <w:rFonts w:ascii="Times New Roman" w:hAnsi="Times New Roman" w:cs="Times New Roman"/>
          <w:sz w:val="24"/>
          <w:szCs w:val="24"/>
          <w:lang w:eastAsia="en-US"/>
        </w:rPr>
        <w:t>Statybvietėje</w:t>
      </w:r>
      <w:r w:rsidRPr="002716A8">
        <w:rPr>
          <w:rFonts w:ascii="Times New Roman" w:hAnsi="Times New Roman" w:cs="Times New Roman"/>
          <w:sz w:val="24"/>
          <w:szCs w:val="24"/>
          <w:lang w:eastAsia="en-US"/>
        </w:rPr>
        <w:t>, ir tų kliūčių ar sąlygų Rangovas nebūtų galėjęs pagrįstai numatyti;</w:t>
      </w:r>
    </w:p>
    <w:p w14:paraId="72AB5B0F" w14:textId="5299124D" w:rsidR="00CF6B36" w:rsidRPr="002716A8" w:rsidRDefault="00CF6B36" w:rsidP="00D24079">
      <w:pPr>
        <w:pStyle w:val="Sraopastraipa"/>
        <w:numPr>
          <w:ilvl w:val="2"/>
          <w:numId w:val="120"/>
        </w:numPr>
        <w:spacing w:after="0" w:line="240" w:lineRule="auto"/>
        <w:ind w:left="851" w:hanging="851"/>
        <w:jc w:val="both"/>
        <w:rPr>
          <w:rFonts w:ascii="Times New Roman" w:hAnsi="Times New Roman" w:cs="Times New Roman"/>
          <w:sz w:val="24"/>
          <w:szCs w:val="24"/>
          <w:lang w:eastAsia="en-US"/>
        </w:rPr>
      </w:pPr>
      <w:r w:rsidRPr="002716A8">
        <w:rPr>
          <w:rFonts w:ascii="Times New Roman" w:hAnsi="Times New Roman" w:cs="Times New Roman"/>
          <w:sz w:val="24"/>
          <w:szCs w:val="24"/>
          <w:lang w:eastAsia="en-US"/>
        </w:rPr>
        <w:t xml:space="preserve">kitos aplinkybės, kurios nebuvo žinomos iki Sutarties pasirašymo ir su kuriomis susidurtų bet kuris </w:t>
      </w:r>
      <w:r w:rsidR="00EC556C" w:rsidRPr="002716A8">
        <w:rPr>
          <w:rFonts w:ascii="Times New Roman" w:hAnsi="Times New Roman" w:cs="Times New Roman"/>
          <w:sz w:val="24"/>
          <w:szCs w:val="24"/>
          <w:lang w:eastAsia="en-US"/>
        </w:rPr>
        <w:t>R</w:t>
      </w:r>
      <w:r w:rsidRPr="002716A8">
        <w:rPr>
          <w:rFonts w:ascii="Times New Roman" w:hAnsi="Times New Roman" w:cs="Times New Roman"/>
          <w:sz w:val="24"/>
          <w:szCs w:val="24"/>
          <w:lang w:eastAsia="en-US"/>
        </w:rPr>
        <w:t xml:space="preserve">angovas. Aplinkybės, kurios yra priskiriamos Rangovo rizikai, pavyzdžiui, Subrangovų neveikimas ar netinkamas veikimas, </w:t>
      </w:r>
      <w:r w:rsidR="000F3138" w:rsidRPr="002716A8">
        <w:rPr>
          <w:rFonts w:ascii="Times New Roman" w:hAnsi="Times New Roman" w:cs="Times New Roman"/>
          <w:sz w:val="24"/>
          <w:szCs w:val="24"/>
          <w:lang w:eastAsia="en-US"/>
        </w:rPr>
        <w:t>D</w:t>
      </w:r>
      <w:r w:rsidRPr="002716A8">
        <w:rPr>
          <w:rFonts w:ascii="Times New Roman" w:hAnsi="Times New Roman" w:cs="Times New Roman"/>
          <w:sz w:val="24"/>
          <w:szCs w:val="24"/>
          <w:lang w:eastAsia="en-US"/>
        </w:rPr>
        <w:t>arbų kiekio, nekeičiančio šios Sutarties, pasikeitimas, nėra laikomos aplinkybėmis, dėl kurių gali būti sustabdomi Darbų atlikimo terminai.</w:t>
      </w:r>
    </w:p>
    <w:p w14:paraId="66670A08" w14:textId="09ADF6A0" w:rsidR="005D28A0" w:rsidRPr="002716A8" w:rsidRDefault="005D28A0" w:rsidP="00D24079">
      <w:pPr>
        <w:pStyle w:val="Sraopastraipa"/>
        <w:numPr>
          <w:ilvl w:val="1"/>
          <w:numId w:val="120"/>
        </w:numPr>
        <w:spacing w:after="0" w:line="240" w:lineRule="auto"/>
        <w:ind w:left="851" w:hanging="851"/>
        <w:jc w:val="both"/>
        <w:rPr>
          <w:rFonts w:ascii="Times New Roman" w:hAnsi="Times New Roman" w:cs="Times New Roman"/>
          <w:sz w:val="24"/>
          <w:szCs w:val="24"/>
          <w:lang w:eastAsia="en-US"/>
        </w:rPr>
      </w:pPr>
      <w:r w:rsidRPr="002716A8">
        <w:rPr>
          <w:rFonts w:ascii="Times New Roman" w:hAnsi="Times New Roman" w:cs="Times New Roman"/>
          <w:sz w:val="24"/>
          <w:szCs w:val="24"/>
          <w:lang w:eastAsia="en-US"/>
        </w:rPr>
        <w:t>Jeigu Darbų atlikimo terminas stabdomas Užsakovo iniciatyva, tokiu atveju Užsakovas, raštu nurodęs atsiradusias aplinkybes pagal Sutarties 4.</w:t>
      </w:r>
      <w:r w:rsidR="002206BE" w:rsidRPr="002716A8">
        <w:rPr>
          <w:rFonts w:ascii="Times New Roman" w:hAnsi="Times New Roman" w:cs="Times New Roman"/>
          <w:sz w:val="24"/>
          <w:szCs w:val="24"/>
          <w:lang w:eastAsia="en-US"/>
        </w:rPr>
        <w:t>4</w:t>
      </w:r>
      <w:r w:rsidRPr="002716A8">
        <w:rPr>
          <w:rFonts w:ascii="Times New Roman" w:hAnsi="Times New Roman" w:cs="Times New Roman"/>
          <w:sz w:val="24"/>
          <w:szCs w:val="24"/>
          <w:lang w:eastAsia="en-US"/>
        </w:rPr>
        <w:t xml:space="preserve"> punktą ir įspėjęs Rangovą prieš 3 (tris) darbo dienas, stabdo Darbų atlikimą, nurodydamas (jeigu įmanoma) sustabdymo trukmę dienomis.</w:t>
      </w:r>
    </w:p>
    <w:p w14:paraId="16341783" w14:textId="776ABA02" w:rsidR="00BF1F54" w:rsidRPr="002716A8" w:rsidRDefault="00BF1F54" w:rsidP="00D24079">
      <w:pPr>
        <w:pStyle w:val="Sraopastraipa"/>
        <w:numPr>
          <w:ilvl w:val="1"/>
          <w:numId w:val="120"/>
        </w:numPr>
        <w:spacing w:after="0" w:line="240" w:lineRule="auto"/>
        <w:ind w:left="851" w:hanging="851"/>
        <w:jc w:val="both"/>
        <w:rPr>
          <w:rFonts w:ascii="Times New Roman" w:hAnsi="Times New Roman" w:cs="Times New Roman"/>
          <w:sz w:val="24"/>
          <w:szCs w:val="24"/>
          <w:lang w:eastAsia="en-US"/>
        </w:rPr>
      </w:pPr>
      <w:r w:rsidRPr="002716A8">
        <w:rPr>
          <w:rFonts w:ascii="Times New Roman" w:hAnsi="Times New Roman" w:cs="Times New Roman"/>
          <w:sz w:val="24"/>
          <w:szCs w:val="24"/>
          <w:lang w:eastAsia="en-US"/>
        </w:rPr>
        <w:t xml:space="preserve">Jeigu Rangovas, vykdydamas Darbus, susiduria su sąlygomis </w:t>
      </w:r>
      <w:r w:rsidR="00AA0B6E" w:rsidRPr="002716A8">
        <w:rPr>
          <w:rFonts w:ascii="Times New Roman" w:hAnsi="Times New Roman" w:cs="Times New Roman"/>
          <w:sz w:val="24"/>
          <w:szCs w:val="24"/>
          <w:lang w:eastAsia="en-US"/>
        </w:rPr>
        <w:t>Statybvietėje</w:t>
      </w:r>
      <w:r w:rsidRPr="002716A8">
        <w:rPr>
          <w:rFonts w:ascii="Times New Roman" w:hAnsi="Times New Roman" w:cs="Times New Roman"/>
          <w:sz w:val="24"/>
          <w:szCs w:val="24"/>
          <w:lang w:eastAsia="en-US"/>
        </w:rPr>
        <w:t xml:space="preserve">, kurių jis iki Sutarties pasirašymo pagrįstai negalėjo numatyti ir dėl kurių Rangovas neturi galimybės vykdyti Darbų, Rangovas apie tai privalo nedelsdamas, bet ne vėliau kaip per 3 (tris) darbo dienas nuo dienos, kai tokios aplinkybės atsirado ar rūpestingas </w:t>
      </w:r>
      <w:r w:rsidR="00B04606">
        <w:rPr>
          <w:rFonts w:ascii="Times New Roman" w:hAnsi="Times New Roman" w:cs="Times New Roman"/>
          <w:sz w:val="24"/>
          <w:szCs w:val="24"/>
          <w:lang w:eastAsia="en-US"/>
        </w:rPr>
        <w:t>R</w:t>
      </w:r>
      <w:r w:rsidRPr="002716A8">
        <w:rPr>
          <w:rFonts w:ascii="Times New Roman" w:hAnsi="Times New Roman" w:cs="Times New Roman"/>
          <w:sz w:val="24"/>
          <w:szCs w:val="24"/>
          <w:lang w:eastAsia="en-US"/>
        </w:rPr>
        <w:t xml:space="preserve">angovas privalėjo sužinoti apie tokias aplinkybes, raštu pranešti Užsakovui, detaliai nurodydamas aplinkybes, konkrečią jų įtaką Darbams ar atskiroms jų dalims bei prašydamas pripažinti, kad nurodytos aplinkybės suteikia teisę Rangovui sustabdyti Darbų ar jų dalies vykdymą ir Darbų atlikimo termino skaičiavimą. Užsakovas per </w:t>
      </w:r>
      <w:r w:rsidR="00EC556C" w:rsidRPr="002716A8">
        <w:rPr>
          <w:rFonts w:ascii="Times New Roman" w:hAnsi="Times New Roman" w:cs="Times New Roman"/>
          <w:sz w:val="24"/>
          <w:szCs w:val="24"/>
          <w:lang w:eastAsia="en-US"/>
        </w:rPr>
        <w:t>3</w:t>
      </w:r>
      <w:r w:rsidRPr="002716A8">
        <w:rPr>
          <w:rFonts w:ascii="Times New Roman" w:hAnsi="Times New Roman" w:cs="Times New Roman"/>
          <w:sz w:val="24"/>
          <w:szCs w:val="24"/>
          <w:lang w:eastAsia="en-US"/>
        </w:rPr>
        <w:t xml:space="preserve"> (</w:t>
      </w:r>
      <w:r w:rsidR="00EC556C" w:rsidRPr="002716A8">
        <w:rPr>
          <w:rFonts w:ascii="Times New Roman" w:hAnsi="Times New Roman" w:cs="Times New Roman"/>
          <w:sz w:val="24"/>
          <w:szCs w:val="24"/>
          <w:lang w:eastAsia="en-US"/>
        </w:rPr>
        <w:t>tris</w:t>
      </w:r>
      <w:r w:rsidRPr="002716A8">
        <w:rPr>
          <w:rFonts w:ascii="Times New Roman" w:hAnsi="Times New Roman" w:cs="Times New Roman"/>
          <w:sz w:val="24"/>
          <w:szCs w:val="24"/>
          <w:lang w:eastAsia="en-US"/>
        </w:rPr>
        <w:t xml:space="preserve">) </w:t>
      </w:r>
      <w:r w:rsidR="00016859" w:rsidRPr="002716A8">
        <w:rPr>
          <w:rFonts w:ascii="Times New Roman" w:hAnsi="Times New Roman" w:cs="Times New Roman"/>
          <w:sz w:val="24"/>
          <w:szCs w:val="24"/>
          <w:lang w:eastAsia="en-US"/>
        </w:rPr>
        <w:t>darbo</w:t>
      </w:r>
      <w:r w:rsidRPr="002716A8">
        <w:rPr>
          <w:rFonts w:ascii="Times New Roman" w:hAnsi="Times New Roman" w:cs="Times New Roman"/>
          <w:sz w:val="24"/>
          <w:szCs w:val="24"/>
          <w:lang w:eastAsia="en-US"/>
        </w:rPr>
        <w:t xml:space="preserve"> dien</w:t>
      </w:r>
      <w:r w:rsidR="00016859" w:rsidRPr="002716A8">
        <w:rPr>
          <w:rFonts w:ascii="Times New Roman" w:hAnsi="Times New Roman" w:cs="Times New Roman"/>
          <w:sz w:val="24"/>
          <w:szCs w:val="24"/>
          <w:lang w:eastAsia="en-US"/>
        </w:rPr>
        <w:t>as</w:t>
      </w:r>
      <w:r w:rsidRPr="002716A8">
        <w:rPr>
          <w:rFonts w:ascii="Times New Roman" w:hAnsi="Times New Roman" w:cs="Times New Roman"/>
          <w:sz w:val="24"/>
          <w:szCs w:val="24"/>
          <w:lang w:eastAsia="en-US"/>
        </w:rPr>
        <w:t xml:space="preserve"> nuo Rangovo prašymo gavimo dienos priima sprendimą, ar stabdyti Darbus ir kokius, informuoja apie priimtą sprendimą </w:t>
      </w:r>
      <w:r w:rsidRPr="002716A8">
        <w:rPr>
          <w:rFonts w:ascii="Times New Roman" w:hAnsi="Times New Roman" w:cs="Times New Roman"/>
          <w:sz w:val="24"/>
          <w:szCs w:val="24"/>
          <w:lang w:eastAsia="en-US"/>
        </w:rPr>
        <w:lastRenderedPageBreak/>
        <w:t>Rangovą. Jei priimtas sprendimas – sustabdyti Darbų ar jų dalies vykdymą, tokiu atveju Darbų atlikimo termino sustabdymas skaičiuojamas nuo Rangovo pranešimo gavimo dienos.</w:t>
      </w:r>
    </w:p>
    <w:p w14:paraId="6555F97B" w14:textId="77777777" w:rsidR="0020059B" w:rsidRPr="002716A8" w:rsidRDefault="005D28A0" w:rsidP="00D24079">
      <w:pPr>
        <w:pStyle w:val="Sraopastraipa"/>
        <w:numPr>
          <w:ilvl w:val="1"/>
          <w:numId w:val="120"/>
        </w:numPr>
        <w:spacing w:after="0" w:line="240" w:lineRule="auto"/>
        <w:ind w:left="851" w:hanging="851"/>
        <w:jc w:val="both"/>
        <w:rPr>
          <w:rFonts w:ascii="Times New Roman" w:hAnsi="Times New Roman" w:cs="Times New Roman"/>
          <w:sz w:val="24"/>
          <w:szCs w:val="24"/>
          <w:lang w:eastAsia="en-US"/>
        </w:rPr>
      </w:pPr>
      <w:r w:rsidRPr="002716A8">
        <w:rPr>
          <w:rFonts w:ascii="Times New Roman" w:hAnsi="Times New Roman" w:cs="Times New Roman"/>
          <w:sz w:val="24"/>
          <w:szCs w:val="24"/>
          <w:lang w:eastAsia="en-US"/>
        </w:rPr>
        <w:t xml:space="preserve">Sustabdyti Darbai neatliekami iki Darbų vykdymo atnaujinimo. Darbų atlikimo terminas atnaujinamas išnykus aplinkybėms, dėl kurių jie buvo sustabdyti, Užsakovui apie tai pranešus </w:t>
      </w:r>
      <w:r w:rsidRPr="00EA2437">
        <w:rPr>
          <w:rFonts w:ascii="Times New Roman" w:hAnsi="Times New Roman" w:cs="Times New Roman"/>
          <w:sz w:val="24"/>
          <w:szCs w:val="24"/>
          <w:lang w:eastAsia="en-US"/>
        </w:rPr>
        <w:t>raštu. Atnaujinus Darbų vykdymą, Darbai atliekami per laikotarpį (laiką), kuris buvo likęs iki jų vykdymo sustabdymo, ir Rangovas neturi teisės Darbų atlikimo sustabdymo pagrindu reikalauti Darbų atlikimo termino pratęsimo.</w:t>
      </w:r>
      <w:r w:rsidRPr="002716A8">
        <w:rPr>
          <w:rFonts w:ascii="Times New Roman" w:hAnsi="Times New Roman" w:cs="Times New Roman"/>
          <w:sz w:val="24"/>
          <w:szCs w:val="24"/>
          <w:lang w:eastAsia="en-US"/>
        </w:rPr>
        <w:t xml:space="preserve">  </w:t>
      </w:r>
    </w:p>
    <w:p w14:paraId="1719A874" w14:textId="18AFF66F" w:rsidR="00DD17D8" w:rsidRPr="002716A8" w:rsidRDefault="005D28A0" w:rsidP="00D24079">
      <w:pPr>
        <w:pStyle w:val="Sraopastraipa"/>
        <w:numPr>
          <w:ilvl w:val="1"/>
          <w:numId w:val="120"/>
        </w:numPr>
        <w:spacing w:after="0" w:line="240" w:lineRule="auto"/>
        <w:ind w:left="851" w:hanging="851"/>
        <w:jc w:val="both"/>
        <w:rPr>
          <w:rFonts w:ascii="Times New Roman" w:hAnsi="Times New Roman" w:cs="Times New Roman"/>
          <w:sz w:val="24"/>
          <w:szCs w:val="24"/>
          <w:lang w:eastAsia="en-US"/>
        </w:rPr>
      </w:pPr>
      <w:r w:rsidRPr="002716A8">
        <w:rPr>
          <w:rFonts w:ascii="Times New Roman" w:hAnsi="Times New Roman" w:cs="Times New Roman"/>
          <w:sz w:val="24"/>
          <w:szCs w:val="24"/>
          <w:lang w:eastAsia="en-US"/>
        </w:rPr>
        <w:t xml:space="preserve">Sustabdžius Darbus, Rangovas privalo apsaugoti nuo sugadinimo, praradimo arba žalos arba kitokio pavojingo poveikio jau atliktus Darbus ar </w:t>
      </w:r>
      <w:r w:rsidR="007A102A" w:rsidRPr="002716A8">
        <w:rPr>
          <w:rFonts w:ascii="Times New Roman" w:hAnsi="Times New Roman" w:cs="Times New Roman"/>
          <w:sz w:val="24"/>
          <w:szCs w:val="24"/>
          <w:lang w:eastAsia="en-US"/>
        </w:rPr>
        <w:t>Statybvietėje</w:t>
      </w:r>
      <w:r w:rsidRPr="002716A8">
        <w:rPr>
          <w:rFonts w:ascii="Times New Roman" w:hAnsi="Times New Roman" w:cs="Times New Roman"/>
          <w:sz w:val="24"/>
          <w:szCs w:val="24"/>
          <w:lang w:eastAsia="en-US"/>
        </w:rPr>
        <w:t xml:space="preserve"> esančius</w:t>
      </w:r>
      <w:r w:rsidR="00795055" w:rsidRPr="002716A8">
        <w:rPr>
          <w:rFonts w:ascii="Times New Roman" w:hAnsi="Times New Roman" w:cs="Times New Roman"/>
          <w:sz w:val="24"/>
          <w:szCs w:val="24"/>
          <w:lang w:eastAsia="en-US"/>
        </w:rPr>
        <w:t>,</w:t>
      </w:r>
      <w:r w:rsidRPr="002716A8">
        <w:rPr>
          <w:rFonts w:ascii="Times New Roman" w:hAnsi="Times New Roman" w:cs="Times New Roman"/>
          <w:sz w:val="24"/>
          <w:szCs w:val="24"/>
          <w:lang w:eastAsia="en-US"/>
        </w:rPr>
        <w:t xml:space="preserve"> </w:t>
      </w:r>
      <w:r w:rsidR="00795055" w:rsidRPr="002716A8">
        <w:rPr>
          <w:rFonts w:ascii="Times New Roman" w:hAnsi="Times New Roman" w:cs="Times New Roman"/>
          <w:sz w:val="24"/>
          <w:szCs w:val="24"/>
          <w:lang w:eastAsia="en-US"/>
        </w:rPr>
        <w:t xml:space="preserve">Darbams naudojamus </w:t>
      </w:r>
      <w:r w:rsidRPr="002716A8">
        <w:rPr>
          <w:rFonts w:ascii="Times New Roman" w:hAnsi="Times New Roman" w:cs="Times New Roman"/>
          <w:sz w:val="24"/>
          <w:szCs w:val="24"/>
          <w:lang w:eastAsia="en-US"/>
        </w:rPr>
        <w:t xml:space="preserve">įrenginius ir medžiagas. </w:t>
      </w:r>
    </w:p>
    <w:p w14:paraId="72734E83" w14:textId="67E46106" w:rsidR="12138F56" w:rsidRPr="00EA2437" w:rsidRDefault="12138F56" w:rsidP="00D24079">
      <w:pPr>
        <w:pStyle w:val="Sraopastraipa"/>
        <w:numPr>
          <w:ilvl w:val="1"/>
          <w:numId w:val="120"/>
        </w:numPr>
        <w:spacing w:after="0" w:line="240" w:lineRule="auto"/>
        <w:ind w:left="851" w:hanging="851"/>
        <w:jc w:val="both"/>
        <w:rPr>
          <w:rFonts w:ascii="Times New Roman" w:hAnsi="Times New Roman" w:cs="Times New Roman"/>
          <w:sz w:val="24"/>
          <w:szCs w:val="24"/>
          <w:lang w:eastAsia="en-US"/>
        </w:rPr>
      </w:pPr>
      <w:r w:rsidRPr="00EA2437">
        <w:rPr>
          <w:rFonts w:ascii="Times New Roman" w:hAnsi="Times New Roman" w:cs="Times New Roman"/>
          <w:sz w:val="24"/>
          <w:szCs w:val="24"/>
          <w:lang w:eastAsia="en-US"/>
        </w:rPr>
        <w:t xml:space="preserve">Bendras Darbų ar jų dalies atlikimo sustabdymo terminas negali būti ilgesnis nei </w:t>
      </w:r>
      <w:r w:rsidR="00EA2437" w:rsidRPr="00EA2437">
        <w:rPr>
          <w:rFonts w:ascii="Times New Roman" w:hAnsi="Times New Roman" w:cs="Times New Roman"/>
          <w:sz w:val="24"/>
          <w:szCs w:val="24"/>
          <w:lang w:eastAsia="en-US"/>
        </w:rPr>
        <w:t>6</w:t>
      </w:r>
      <w:r w:rsidRPr="00EA2437">
        <w:rPr>
          <w:rFonts w:ascii="Times New Roman" w:hAnsi="Times New Roman" w:cs="Times New Roman"/>
          <w:sz w:val="24"/>
          <w:szCs w:val="24"/>
          <w:lang w:eastAsia="en-US"/>
        </w:rPr>
        <w:t xml:space="preserve"> (</w:t>
      </w:r>
      <w:r w:rsidR="00EA2437" w:rsidRPr="00EA2437">
        <w:rPr>
          <w:rFonts w:ascii="Times New Roman" w:hAnsi="Times New Roman" w:cs="Times New Roman"/>
          <w:sz w:val="24"/>
          <w:szCs w:val="24"/>
          <w:lang w:eastAsia="en-US"/>
        </w:rPr>
        <w:t>šeši</w:t>
      </w:r>
      <w:r w:rsidR="00E95ED4" w:rsidRPr="00EA2437">
        <w:rPr>
          <w:rFonts w:ascii="Times New Roman" w:hAnsi="Times New Roman" w:cs="Times New Roman"/>
          <w:sz w:val="24"/>
          <w:szCs w:val="24"/>
          <w:lang w:eastAsia="en-US"/>
        </w:rPr>
        <w:t>) mėn</w:t>
      </w:r>
      <w:r w:rsidR="000443D9" w:rsidRPr="00EA2437">
        <w:rPr>
          <w:rFonts w:ascii="Times New Roman" w:hAnsi="Times New Roman" w:cs="Times New Roman"/>
          <w:sz w:val="24"/>
          <w:szCs w:val="24"/>
          <w:lang w:eastAsia="en-US"/>
        </w:rPr>
        <w:t>esiai</w:t>
      </w:r>
      <w:r w:rsidRPr="00EA2437">
        <w:rPr>
          <w:rFonts w:ascii="Times New Roman" w:hAnsi="Times New Roman" w:cs="Times New Roman"/>
          <w:sz w:val="24"/>
          <w:szCs w:val="24"/>
          <w:lang w:eastAsia="en-US"/>
        </w:rPr>
        <w:t>. Darbų atlikimo sustabdymo metu paaiškėjus, kad aplinkybės, dėl kurių buvo sustabdytas Darbų ar jų dalies vykdymas, truks ilgiau nei Sutartyje numatytas maksimalus Darbų atlikimo sustabdymo terminas, Šalys turi teisę bendru rašytiniu susitarimu Darbų atlikimo sustabdymo terminą pratęsti iki šių aplinkybių visiško pasibaigimo arba spręsti dėl Sutarties nutraukimo bendru sutarimu ar vienašališko nutraukimo.</w:t>
      </w:r>
    </w:p>
    <w:p w14:paraId="2D0A880F" w14:textId="3F905DD3" w:rsidR="0067721B" w:rsidRPr="002716A8" w:rsidRDefault="005D2DC9" w:rsidP="00D24079">
      <w:pPr>
        <w:pStyle w:val="Sraopastraipa"/>
        <w:numPr>
          <w:ilvl w:val="1"/>
          <w:numId w:val="33"/>
        </w:numPr>
        <w:spacing w:after="0" w:line="240" w:lineRule="auto"/>
        <w:ind w:left="851"/>
        <w:jc w:val="both"/>
        <w:rPr>
          <w:rFonts w:ascii="Times New Roman" w:hAnsi="Times New Roman" w:cs="Times New Roman"/>
          <w:sz w:val="24"/>
          <w:szCs w:val="24"/>
          <w:lang w:eastAsia="en-US"/>
        </w:rPr>
      </w:pPr>
      <w:r w:rsidRPr="002716A8">
        <w:rPr>
          <w:rFonts w:ascii="Times New Roman" w:hAnsi="Times New Roman" w:cs="Times New Roman"/>
          <w:sz w:val="24"/>
          <w:szCs w:val="24"/>
          <w:lang w:eastAsia="en-US"/>
        </w:rPr>
        <w:t>D</w:t>
      </w:r>
      <w:r w:rsidR="7DD590DB" w:rsidRPr="002716A8">
        <w:rPr>
          <w:rFonts w:ascii="Times New Roman" w:hAnsi="Times New Roman" w:cs="Times New Roman"/>
          <w:sz w:val="24"/>
          <w:szCs w:val="24"/>
          <w:lang w:eastAsia="en-US"/>
        </w:rPr>
        <w:t xml:space="preserve">arbų pabaiga pagal Sutartį bus laikomas momentas, kai bus užbaigti visi Sutartyje numatyti </w:t>
      </w:r>
      <w:r w:rsidRPr="002716A8">
        <w:rPr>
          <w:rFonts w:ascii="Times New Roman" w:hAnsi="Times New Roman" w:cs="Times New Roman"/>
          <w:sz w:val="24"/>
          <w:szCs w:val="24"/>
          <w:lang w:eastAsia="en-US"/>
        </w:rPr>
        <w:t>D</w:t>
      </w:r>
      <w:r w:rsidR="7DD590DB" w:rsidRPr="002716A8">
        <w:rPr>
          <w:rFonts w:ascii="Times New Roman" w:hAnsi="Times New Roman" w:cs="Times New Roman"/>
          <w:sz w:val="24"/>
          <w:szCs w:val="24"/>
          <w:lang w:eastAsia="en-US"/>
        </w:rPr>
        <w:t>arba</w:t>
      </w:r>
      <w:r w:rsidR="00366233" w:rsidRPr="002716A8">
        <w:rPr>
          <w:rFonts w:ascii="Times New Roman" w:hAnsi="Times New Roman" w:cs="Times New Roman"/>
          <w:sz w:val="24"/>
          <w:szCs w:val="24"/>
          <w:lang w:eastAsia="en-US"/>
        </w:rPr>
        <w:t>i</w:t>
      </w:r>
      <w:r w:rsidRPr="002716A8">
        <w:rPr>
          <w:rFonts w:ascii="Times New Roman" w:hAnsi="Times New Roman" w:cs="Times New Roman"/>
          <w:sz w:val="24"/>
          <w:szCs w:val="24"/>
          <w:lang w:eastAsia="en-US"/>
        </w:rPr>
        <w:t xml:space="preserve"> ir</w:t>
      </w:r>
      <w:r w:rsidR="00366233" w:rsidRPr="002716A8">
        <w:rPr>
          <w:rFonts w:ascii="Times New Roman" w:hAnsi="Times New Roman" w:cs="Times New Roman"/>
          <w:sz w:val="24"/>
          <w:szCs w:val="24"/>
          <w:lang w:eastAsia="en-US"/>
        </w:rPr>
        <w:t xml:space="preserve"> </w:t>
      </w:r>
      <w:r w:rsidR="7DD590DB" w:rsidRPr="002716A8">
        <w:rPr>
          <w:rFonts w:ascii="Times New Roman" w:hAnsi="Times New Roman" w:cs="Times New Roman"/>
          <w:sz w:val="24"/>
          <w:szCs w:val="24"/>
          <w:lang w:eastAsia="en-US"/>
        </w:rPr>
        <w:t xml:space="preserve">pasirašytas </w:t>
      </w:r>
      <w:r w:rsidRPr="002716A8">
        <w:rPr>
          <w:rFonts w:ascii="Times New Roman" w:hAnsi="Times New Roman" w:cs="Times New Roman"/>
          <w:sz w:val="24"/>
          <w:szCs w:val="24"/>
          <w:lang w:eastAsia="en-US"/>
        </w:rPr>
        <w:t>D</w:t>
      </w:r>
      <w:r w:rsidR="7DD590DB" w:rsidRPr="002716A8">
        <w:rPr>
          <w:rFonts w:ascii="Times New Roman" w:hAnsi="Times New Roman" w:cs="Times New Roman"/>
          <w:sz w:val="24"/>
          <w:szCs w:val="24"/>
          <w:lang w:eastAsia="en-US"/>
        </w:rPr>
        <w:t>arbų perdavimo-priėmimo aktas</w:t>
      </w:r>
      <w:r w:rsidR="00E51E12" w:rsidRPr="002716A8">
        <w:rPr>
          <w:rFonts w:ascii="Times New Roman" w:hAnsi="Times New Roman" w:cs="Times New Roman"/>
          <w:sz w:val="24"/>
          <w:szCs w:val="24"/>
          <w:lang w:eastAsia="en-US"/>
        </w:rPr>
        <w:t xml:space="preserve">, įskaitant, kai </w:t>
      </w:r>
      <w:r w:rsidR="00EF37AE" w:rsidRPr="002716A8">
        <w:rPr>
          <w:rFonts w:ascii="Times New Roman" w:hAnsi="Times New Roman" w:cs="Times New Roman"/>
          <w:sz w:val="24"/>
          <w:szCs w:val="24"/>
          <w:lang w:eastAsia="en-US"/>
        </w:rPr>
        <w:t xml:space="preserve">priimami </w:t>
      </w:r>
      <w:r w:rsidRPr="002716A8">
        <w:rPr>
          <w:rFonts w:ascii="Times New Roman" w:hAnsi="Times New Roman" w:cs="Times New Roman"/>
          <w:sz w:val="24"/>
          <w:szCs w:val="24"/>
          <w:lang w:eastAsia="en-US"/>
        </w:rPr>
        <w:t>D</w:t>
      </w:r>
      <w:r w:rsidR="00EF37AE" w:rsidRPr="002716A8">
        <w:rPr>
          <w:rFonts w:ascii="Times New Roman" w:hAnsi="Times New Roman" w:cs="Times New Roman"/>
          <w:sz w:val="24"/>
          <w:szCs w:val="24"/>
          <w:lang w:eastAsia="en-US"/>
        </w:rPr>
        <w:t xml:space="preserve">arbai su </w:t>
      </w:r>
      <w:r w:rsidR="0072566C" w:rsidRPr="002716A8">
        <w:rPr>
          <w:rFonts w:ascii="Times New Roman" w:hAnsi="Times New Roman" w:cs="Times New Roman"/>
          <w:sz w:val="24"/>
          <w:szCs w:val="24"/>
          <w:lang w:eastAsia="en-US"/>
        </w:rPr>
        <w:t xml:space="preserve">neesminiais </w:t>
      </w:r>
      <w:r w:rsidR="00A04C0B" w:rsidRPr="002716A8">
        <w:rPr>
          <w:rFonts w:ascii="Times New Roman" w:hAnsi="Times New Roman" w:cs="Times New Roman"/>
          <w:sz w:val="24"/>
          <w:szCs w:val="24"/>
          <w:lang w:eastAsia="en-US"/>
        </w:rPr>
        <w:t>defektais</w:t>
      </w:r>
      <w:r w:rsidR="00EF37AE" w:rsidRPr="002716A8">
        <w:rPr>
          <w:rFonts w:ascii="Times New Roman" w:hAnsi="Times New Roman" w:cs="Times New Roman"/>
          <w:sz w:val="24"/>
          <w:szCs w:val="24"/>
          <w:lang w:eastAsia="en-US"/>
        </w:rPr>
        <w:t>, kuriuos pašalinti numatyta</w:t>
      </w:r>
      <w:r w:rsidR="000D5F04" w:rsidRPr="002716A8">
        <w:rPr>
          <w:rFonts w:ascii="Times New Roman" w:hAnsi="Times New Roman" w:cs="Times New Roman"/>
          <w:sz w:val="24"/>
          <w:szCs w:val="24"/>
          <w:lang w:eastAsia="en-US"/>
        </w:rPr>
        <w:t xml:space="preserve"> </w:t>
      </w:r>
      <w:r w:rsidR="00CB7175" w:rsidRPr="002716A8">
        <w:rPr>
          <w:rFonts w:ascii="Times New Roman" w:hAnsi="Times New Roman" w:cs="Times New Roman"/>
          <w:sz w:val="24"/>
          <w:szCs w:val="24"/>
          <w:lang w:eastAsia="en-US"/>
        </w:rPr>
        <w:t>po Darbų perdavimo-priėmimo</w:t>
      </w:r>
      <w:r w:rsidR="00094F64" w:rsidRPr="002716A8">
        <w:rPr>
          <w:rFonts w:ascii="Times New Roman" w:hAnsi="Times New Roman" w:cs="Times New Roman"/>
          <w:sz w:val="24"/>
          <w:szCs w:val="24"/>
          <w:lang w:eastAsia="en-US"/>
        </w:rPr>
        <w:t xml:space="preserve"> arb</w:t>
      </w:r>
      <w:r w:rsidR="00572A15" w:rsidRPr="002716A8">
        <w:rPr>
          <w:rFonts w:ascii="Times New Roman" w:hAnsi="Times New Roman" w:cs="Times New Roman"/>
          <w:sz w:val="24"/>
          <w:szCs w:val="24"/>
          <w:lang w:eastAsia="en-US"/>
        </w:rPr>
        <w:t>a</w:t>
      </w:r>
      <w:r w:rsidR="00EF37AE" w:rsidRPr="002716A8">
        <w:rPr>
          <w:rFonts w:ascii="Times New Roman" w:hAnsi="Times New Roman" w:cs="Times New Roman"/>
          <w:sz w:val="24"/>
          <w:szCs w:val="24"/>
          <w:lang w:eastAsia="en-US"/>
        </w:rPr>
        <w:t xml:space="preserve"> pavest</w:t>
      </w:r>
      <w:r w:rsidR="00572A15" w:rsidRPr="002716A8">
        <w:rPr>
          <w:rFonts w:ascii="Times New Roman" w:hAnsi="Times New Roman" w:cs="Times New Roman"/>
          <w:sz w:val="24"/>
          <w:szCs w:val="24"/>
          <w:lang w:eastAsia="en-US"/>
        </w:rPr>
        <w:t>a tai atlikti</w:t>
      </w:r>
      <w:r w:rsidR="00EF37AE" w:rsidRPr="002716A8">
        <w:rPr>
          <w:rFonts w:ascii="Times New Roman" w:hAnsi="Times New Roman" w:cs="Times New Roman"/>
          <w:sz w:val="24"/>
          <w:szCs w:val="24"/>
          <w:lang w:eastAsia="en-US"/>
        </w:rPr>
        <w:t xml:space="preserve"> kitiems asmenims</w:t>
      </w:r>
      <w:r w:rsidR="7DD590DB" w:rsidRPr="002716A8">
        <w:rPr>
          <w:rFonts w:ascii="Times New Roman" w:hAnsi="Times New Roman" w:cs="Times New Roman"/>
          <w:sz w:val="24"/>
          <w:szCs w:val="24"/>
          <w:lang w:eastAsia="en-US"/>
        </w:rPr>
        <w:t>.</w:t>
      </w:r>
    </w:p>
    <w:p w14:paraId="08126D10" w14:textId="77777777" w:rsidR="00533C7F" w:rsidRPr="002716A8" w:rsidRDefault="00533C7F" w:rsidP="00C75375">
      <w:pPr>
        <w:tabs>
          <w:tab w:val="left" w:pos="720"/>
        </w:tabs>
        <w:spacing w:after="0" w:line="240" w:lineRule="auto"/>
        <w:jc w:val="both"/>
        <w:rPr>
          <w:rFonts w:ascii="Times New Roman" w:hAnsi="Times New Roman" w:cs="Times New Roman"/>
        </w:rPr>
      </w:pPr>
    </w:p>
    <w:p w14:paraId="45EEA879" w14:textId="4CB94756" w:rsidR="0067721B" w:rsidRPr="002716A8" w:rsidRDefault="000D54E7" w:rsidP="00D35121">
      <w:pPr>
        <w:pStyle w:val="Sraopastraipa"/>
        <w:numPr>
          <w:ilvl w:val="0"/>
          <w:numId w:val="33"/>
        </w:numPr>
        <w:tabs>
          <w:tab w:val="left" w:pos="810"/>
        </w:tabs>
        <w:spacing w:after="0" w:line="240" w:lineRule="auto"/>
        <w:ind w:left="851" w:hanging="851"/>
        <w:jc w:val="both"/>
        <w:rPr>
          <w:rFonts w:ascii="Times New Roman" w:eastAsia="Times New Roman" w:hAnsi="Times New Roman" w:cs="Times New Roman"/>
          <w:b/>
          <w:sz w:val="24"/>
          <w:szCs w:val="24"/>
        </w:rPr>
      </w:pPr>
      <w:r w:rsidRPr="002716A8">
        <w:rPr>
          <w:rFonts w:ascii="Times New Roman" w:eastAsia="Times New Roman" w:hAnsi="Times New Roman" w:cs="Times New Roman"/>
          <w:b/>
          <w:sz w:val="24"/>
          <w:szCs w:val="24"/>
        </w:rPr>
        <w:t>SUTARTIES KAIN</w:t>
      </w:r>
      <w:r w:rsidR="00DA23D7" w:rsidRPr="002716A8">
        <w:rPr>
          <w:rFonts w:ascii="Times New Roman" w:eastAsia="Times New Roman" w:hAnsi="Times New Roman" w:cs="Times New Roman"/>
          <w:b/>
          <w:sz w:val="24"/>
          <w:szCs w:val="24"/>
        </w:rPr>
        <w:t>A IR JOS</w:t>
      </w:r>
      <w:r w:rsidRPr="002716A8">
        <w:rPr>
          <w:rFonts w:ascii="Times New Roman" w:eastAsia="Times New Roman" w:hAnsi="Times New Roman" w:cs="Times New Roman"/>
          <w:b/>
          <w:sz w:val="24"/>
          <w:szCs w:val="24"/>
        </w:rPr>
        <w:t xml:space="preserve"> APSKAIČIAVIMO BŪDAS</w:t>
      </w:r>
    </w:p>
    <w:p w14:paraId="6E8D3A7E" w14:textId="4B478AAF" w:rsidR="009D65E1" w:rsidRPr="002716A8" w:rsidRDefault="00AB6E2E" w:rsidP="00D24079">
      <w:pPr>
        <w:numPr>
          <w:ilvl w:val="1"/>
          <w:numId w:val="34"/>
        </w:numPr>
        <w:tabs>
          <w:tab w:val="left" w:pos="993"/>
        </w:tabs>
        <w:spacing w:after="0" w:line="240" w:lineRule="auto"/>
        <w:ind w:left="851" w:hanging="851"/>
        <w:jc w:val="both"/>
        <w:rPr>
          <w:rFonts w:ascii="Times New Roman" w:hAnsi="Times New Roman" w:cs="Times New Roman"/>
          <w:sz w:val="24"/>
          <w:szCs w:val="24"/>
        </w:rPr>
      </w:pPr>
      <w:r w:rsidRPr="002716A8">
        <w:rPr>
          <w:rFonts w:ascii="Times New Roman" w:hAnsi="Times New Roman" w:cs="Times New Roman"/>
          <w:sz w:val="24"/>
          <w:szCs w:val="24"/>
        </w:rPr>
        <w:t xml:space="preserve">Pradinės Sutarties vertė yra </w:t>
      </w:r>
      <w:r w:rsidR="0052094B" w:rsidRPr="002716A8">
        <w:rPr>
          <w:rFonts w:ascii="Times New Roman" w:hAnsi="Times New Roman" w:cs="Times New Roman"/>
          <w:i/>
          <w:color w:val="00B0F0"/>
          <w:sz w:val="24"/>
          <w:szCs w:val="24"/>
        </w:rPr>
        <w:t>(nurodyti sumą skaičiais</w:t>
      </w:r>
      <w:r w:rsidR="0052094B" w:rsidRPr="002716A8">
        <w:rPr>
          <w:rFonts w:ascii="Times New Roman" w:hAnsi="Times New Roman" w:cs="Times New Roman"/>
          <w:color w:val="00B0F0"/>
          <w:sz w:val="24"/>
          <w:szCs w:val="24"/>
        </w:rPr>
        <w:t>)</w:t>
      </w:r>
      <w:r w:rsidR="0052094B" w:rsidRPr="002716A8">
        <w:rPr>
          <w:rFonts w:ascii="Times New Roman" w:eastAsia="Calibri" w:hAnsi="Times New Roman" w:cs="Times New Roman"/>
          <w:color w:val="00B0F0"/>
          <w:sz w:val="24"/>
          <w:szCs w:val="24"/>
        </w:rPr>
        <w:t xml:space="preserve"> </w:t>
      </w:r>
      <w:r w:rsidRPr="002716A8">
        <w:rPr>
          <w:rFonts w:ascii="Times New Roman" w:hAnsi="Times New Roman" w:cs="Times New Roman"/>
          <w:sz w:val="24"/>
          <w:szCs w:val="24"/>
        </w:rPr>
        <w:t xml:space="preserve">Eur </w:t>
      </w:r>
      <w:r w:rsidR="00927E1A" w:rsidRPr="002716A8">
        <w:rPr>
          <w:rFonts w:ascii="Times New Roman" w:hAnsi="Times New Roman" w:cs="Times New Roman"/>
          <w:i/>
          <w:color w:val="00B0F0"/>
          <w:sz w:val="24"/>
          <w:szCs w:val="24"/>
        </w:rPr>
        <w:t>(nurodyti sumą žodžiais</w:t>
      </w:r>
      <w:r w:rsidR="00927E1A" w:rsidRPr="002716A8">
        <w:rPr>
          <w:rFonts w:ascii="Times New Roman" w:hAnsi="Times New Roman" w:cs="Times New Roman"/>
          <w:color w:val="00B0F0"/>
          <w:sz w:val="24"/>
          <w:szCs w:val="24"/>
        </w:rPr>
        <w:t>)</w:t>
      </w:r>
      <w:r w:rsidR="00927E1A" w:rsidRPr="002716A8">
        <w:rPr>
          <w:rFonts w:ascii="Times New Roman" w:eastAsia="Calibri" w:hAnsi="Times New Roman" w:cs="Times New Roman"/>
          <w:color w:val="00B0F0"/>
          <w:sz w:val="24"/>
          <w:szCs w:val="24"/>
        </w:rPr>
        <w:t xml:space="preserve"> </w:t>
      </w:r>
      <w:r w:rsidRPr="002716A8">
        <w:rPr>
          <w:rFonts w:ascii="Times New Roman" w:hAnsi="Times New Roman" w:cs="Times New Roman"/>
          <w:sz w:val="24"/>
          <w:szCs w:val="24"/>
        </w:rPr>
        <w:t>be PVM</w:t>
      </w:r>
      <w:r w:rsidR="00016D09" w:rsidRPr="002716A8">
        <w:rPr>
          <w:rFonts w:ascii="Times New Roman" w:hAnsi="Times New Roman" w:cs="Times New Roman"/>
          <w:sz w:val="24"/>
          <w:szCs w:val="24"/>
        </w:rPr>
        <w:t>.</w:t>
      </w:r>
      <w:r w:rsidR="003C349B" w:rsidRPr="002716A8">
        <w:rPr>
          <w:rFonts w:ascii="Times New Roman" w:hAnsi="Times New Roman" w:cs="Times New Roman"/>
          <w:sz w:val="24"/>
          <w:szCs w:val="24"/>
        </w:rPr>
        <w:t xml:space="preserve"> </w:t>
      </w:r>
    </w:p>
    <w:p w14:paraId="2A1E36B3" w14:textId="77777777" w:rsidR="003364B8" w:rsidRDefault="00696AE8" w:rsidP="003364B8">
      <w:pPr>
        <w:numPr>
          <w:ilvl w:val="1"/>
          <w:numId w:val="34"/>
        </w:numPr>
        <w:tabs>
          <w:tab w:val="left" w:pos="993"/>
        </w:tabs>
        <w:spacing w:after="0" w:line="240" w:lineRule="auto"/>
        <w:ind w:left="851" w:hanging="851"/>
        <w:jc w:val="both"/>
        <w:rPr>
          <w:rFonts w:ascii="Times New Roman" w:hAnsi="Times New Roman" w:cs="Times New Roman"/>
          <w:sz w:val="24"/>
          <w:szCs w:val="24"/>
        </w:rPr>
      </w:pPr>
      <w:r w:rsidRPr="002716A8">
        <w:rPr>
          <w:rFonts w:ascii="Times New Roman" w:hAnsi="Times New Roman" w:cs="Times New Roman"/>
          <w:sz w:val="24"/>
          <w:szCs w:val="24"/>
        </w:rPr>
        <w:t>Sutarties kaina –</w:t>
      </w:r>
      <w:r w:rsidR="00AB6E2E" w:rsidRPr="002716A8">
        <w:rPr>
          <w:rFonts w:ascii="Times New Roman" w:hAnsi="Times New Roman" w:cs="Times New Roman"/>
          <w:sz w:val="24"/>
          <w:szCs w:val="24"/>
        </w:rPr>
        <w:t xml:space="preserve"> </w:t>
      </w:r>
      <w:r w:rsidR="00927E1A" w:rsidRPr="002716A8">
        <w:rPr>
          <w:rFonts w:ascii="Times New Roman" w:hAnsi="Times New Roman" w:cs="Times New Roman"/>
          <w:i/>
          <w:color w:val="00B0F0"/>
          <w:sz w:val="24"/>
          <w:szCs w:val="24"/>
        </w:rPr>
        <w:t>(nurodyti sumą skaičiais</w:t>
      </w:r>
      <w:r w:rsidR="00927E1A" w:rsidRPr="002716A8">
        <w:rPr>
          <w:rFonts w:ascii="Times New Roman" w:hAnsi="Times New Roman" w:cs="Times New Roman"/>
          <w:color w:val="00B0F0"/>
          <w:sz w:val="24"/>
          <w:szCs w:val="24"/>
        </w:rPr>
        <w:t>)</w:t>
      </w:r>
      <w:r w:rsidR="00927E1A" w:rsidRPr="002716A8">
        <w:rPr>
          <w:rFonts w:ascii="Times New Roman" w:eastAsia="Calibri" w:hAnsi="Times New Roman" w:cs="Times New Roman"/>
          <w:color w:val="00B0F0"/>
          <w:sz w:val="24"/>
          <w:szCs w:val="24"/>
        </w:rPr>
        <w:t xml:space="preserve"> </w:t>
      </w:r>
      <w:r w:rsidR="00AB6E2E" w:rsidRPr="002716A8">
        <w:rPr>
          <w:rFonts w:ascii="Times New Roman" w:hAnsi="Times New Roman" w:cs="Times New Roman"/>
          <w:sz w:val="24"/>
          <w:szCs w:val="24"/>
        </w:rPr>
        <w:t xml:space="preserve">Eur </w:t>
      </w:r>
      <w:r w:rsidR="00927E1A" w:rsidRPr="002716A8">
        <w:rPr>
          <w:rFonts w:ascii="Times New Roman" w:hAnsi="Times New Roman" w:cs="Times New Roman"/>
          <w:i/>
          <w:color w:val="00B0F0"/>
          <w:sz w:val="24"/>
          <w:szCs w:val="24"/>
        </w:rPr>
        <w:t>(nurodyti sumą žodžiais</w:t>
      </w:r>
      <w:r w:rsidR="00927E1A" w:rsidRPr="002716A8">
        <w:rPr>
          <w:rFonts w:ascii="Times New Roman" w:hAnsi="Times New Roman" w:cs="Times New Roman"/>
          <w:color w:val="00B0F0"/>
          <w:sz w:val="24"/>
          <w:szCs w:val="24"/>
        </w:rPr>
        <w:t>)</w:t>
      </w:r>
      <w:r w:rsidR="00927E1A" w:rsidRPr="002716A8">
        <w:rPr>
          <w:rFonts w:ascii="Times New Roman" w:eastAsia="Calibri" w:hAnsi="Times New Roman" w:cs="Times New Roman"/>
          <w:color w:val="00B0F0"/>
          <w:sz w:val="24"/>
          <w:szCs w:val="24"/>
        </w:rPr>
        <w:t xml:space="preserve"> </w:t>
      </w:r>
      <w:r w:rsidR="00AB6E2E" w:rsidRPr="002716A8">
        <w:rPr>
          <w:rFonts w:ascii="Times New Roman" w:hAnsi="Times New Roman" w:cs="Times New Roman"/>
          <w:sz w:val="24"/>
          <w:szCs w:val="24"/>
        </w:rPr>
        <w:t>su PVM</w:t>
      </w:r>
      <w:r w:rsidR="009008B0" w:rsidRPr="002716A8">
        <w:rPr>
          <w:rFonts w:ascii="Times New Roman" w:hAnsi="Times New Roman" w:cs="Times New Roman"/>
          <w:sz w:val="24"/>
          <w:szCs w:val="24"/>
        </w:rPr>
        <w:t>.</w:t>
      </w:r>
    </w:p>
    <w:p w14:paraId="515EA492" w14:textId="3C7D331A" w:rsidR="003364B8" w:rsidRPr="003364B8" w:rsidRDefault="000D54E7" w:rsidP="003364B8">
      <w:pPr>
        <w:numPr>
          <w:ilvl w:val="1"/>
          <w:numId w:val="34"/>
        </w:numPr>
        <w:tabs>
          <w:tab w:val="left" w:pos="993"/>
        </w:tabs>
        <w:spacing w:after="0" w:line="240" w:lineRule="auto"/>
        <w:ind w:left="851" w:hanging="851"/>
        <w:jc w:val="both"/>
        <w:rPr>
          <w:rFonts w:ascii="Times New Roman" w:hAnsi="Times New Roman" w:cs="Times New Roman"/>
          <w:sz w:val="24"/>
          <w:szCs w:val="24"/>
        </w:rPr>
      </w:pPr>
      <w:r w:rsidRPr="003364B8">
        <w:rPr>
          <w:rFonts w:ascii="Times New Roman" w:eastAsia="MS Mincho" w:hAnsi="Times New Roman" w:cs="Times New Roman"/>
          <w:sz w:val="24"/>
          <w:szCs w:val="24"/>
        </w:rPr>
        <w:t xml:space="preserve">Sutarčiai ir galimiems jos pakeitimo atvejams taikomas kainos apskaičiavimo būdas – </w:t>
      </w:r>
      <w:r w:rsidRPr="003364B8">
        <w:rPr>
          <w:rFonts w:ascii="Times New Roman" w:hAnsi="Times New Roman" w:cs="Times New Roman"/>
          <w:bCs/>
          <w:sz w:val="24"/>
          <w:szCs w:val="24"/>
        </w:rPr>
        <w:t>fiksuoto</w:t>
      </w:r>
      <w:r w:rsidR="00DB5C28" w:rsidRPr="003364B8">
        <w:rPr>
          <w:rFonts w:ascii="Times New Roman" w:hAnsi="Times New Roman" w:cs="Times New Roman"/>
          <w:bCs/>
          <w:sz w:val="24"/>
          <w:szCs w:val="24"/>
        </w:rPr>
        <w:t>s</w:t>
      </w:r>
      <w:r w:rsidRPr="003364B8">
        <w:rPr>
          <w:rFonts w:ascii="Times New Roman" w:hAnsi="Times New Roman" w:cs="Times New Roman"/>
          <w:bCs/>
          <w:sz w:val="24"/>
          <w:szCs w:val="24"/>
        </w:rPr>
        <w:t xml:space="preserve"> </w:t>
      </w:r>
      <w:r w:rsidR="00DB5C28" w:rsidRPr="003364B8">
        <w:rPr>
          <w:rFonts w:ascii="Times New Roman" w:hAnsi="Times New Roman" w:cs="Times New Roman"/>
          <w:bCs/>
          <w:sz w:val="24"/>
          <w:szCs w:val="24"/>
        </w:rPr>
        <w:t>kainos</w:t>
      </w:r>
      <w:r w:rsidRPr="003364B8">
        <w:rPr>
          <w:rFonts w:ascii="Times New Roman" w:hAnsi="Times New Roman" w:cs="Times New Roman"/>
          <w:color w:val="000000"/>
          <w:sz w:val="24"/>
          <w:szCs w:val="24"/>
        </w:rPr>
        <w:t xml:space="preserve">. </w:t>
      </w:r>
      <w:r w:rsidR="00FC18E5" w:rsidRPr="003364B8">
        <w:rPr>
          <w:rFonts w:ascii="Times New Roman" w:hAnsi="Times New Roman" w:cs="Times New Roman"/>
          <w:color w:val="000000"/>
          <w:sz w:val="24"/>
          <w:szCs w:val="24"/>
        </w:rPr>
        <w:t>Ši</w:t>
      </w:r>
      <w:r w:rsidR="00A677D6" w:rsidRPr="003364B8">
        <w:rPr>
          <w:rFonts w:ascii="Times New Roman" w:hAnsi="Times New Roman" w:cs="Times New Roman"/>
          <w:color w:val="000000"/>
          <w:sz w:val="24"/>
          <w:szCs w:val="24"/>
        </w:rPr>
        <w:t xml:space="preserve"> sąlyga yra esminė ir negali būti keičiama per visą Sutarties galiojimo laikotarpį.</w:t>
      </w:r>
      <w:r w:rsidR="000D34A9" w:rsidRPr="003364B8">
        <w:rPr>
          <w:rFonts w:ascii="Times New Roman" w:hAnsi="Times New Roman" w:cs="Times New Roman"/>
          <w:sz w:val="24"/>
          <w:szCs w:val="24"/>
        </w:rPr>
        <w:t xml:space="preserve"> </w:t>
      </w:r>
      <w:r w:rsidR="003364B8" w:rsidRPr="003364B8">
        <w:rPr>
          <w:rFonts w:ascii="Times New Roman" w:hAnsi="Times New Roman" w:cs="Times New Roman"/>
          <w:sz w:val="24"/>
          <w:szCs w:val="24"/>
        </w:rPr>
        <w:t>Darbų kaina pateikiama Rangovo pasiūlyme (Sutarties 2 priede), kuri yra neatskiriama Sutarties dalis.</w:t>
      </w:r>
    </w:p>
    <w:p w14:paraId="1C83FB39" w14:textId="0FA1620D" w:rsidR="00F36E58" w:rsidRPr="00EA0557" w:rsidRDefault="00F973DE" w:rsidP="003364B8">
      <w:pPr>
        <w:numPr>
          <w:ilvl w:val="1"/>
          <w:numId w:val="34"/>
        </w:numPr>
        <w:tabs>
          <w:tab w:val="left" w:pos="993"/>
        </w:tabs>
        <w:spacing w:after="0" w:line="240" w:lineRule="auto"/>
        <w:ind w:left="851" w:hanging="851"/>
        <w:jc w:val="both"/>
        <w:rPr>
          <w:rFonts w:ascii="Times New Roman" w:eastAsia="Times New Roman" w:hAnsi="Times New Roman" w:cs="Times New Roman"/>
          <w:strike/>
          <w:sz w:val="24"/>
          <w:szCs w:val="24"/>
        </w:rPr>
      </w:pPr>
      <w:r w:rsidRPr="003364B8">
        <w:rPr>
          <w:rFonts w:ascii="Times New Roman" w:hAnsi="Times New Roman" w:cs="Times New Roman"/>
          <w:sz w:val="24"/>
          <w:szCs w:val="24"/>
        </w:rPr>
        <w:t xml:space="preserve">Sutartis finansuojama </w:t>
      </w:r>
      <w:r w:rsidR="00AF5A3B" w:rsidRPr="003364B8">
        <w:rPr>
          <w:rFonts w:ascii="Times New Roman" w:hAnsi="Times New Roman" w:cs="Times New Roman"/>
          <w:sz w:val="24"/>
          <w:szCs w:val="24"/>
        </w:rPr>
        <w:t>iš</w:t>
      </w:r>
      <w:r w:rsidR="008225A5" w:rsidRPr="003364B8">
        <w:rPr>
          <w:rFonts w:ascii="Times New Roman" w:hAnsi="Times New Roman" w:cs="Times New Roman"/>
          <w:sz w:val="24"/>
          <w:szCs w:val="24"/>
        </w:rPr>
        <w:t>:</w:t>
      </w:r>
      <w:r w:rsidR="00AF5A3B" w:rsidRPr="003364B8">
        <w:rPr>
          <w:rFonts w:ascii="Times New Roman" w:hAnsi="Times New Roman" w:cs="Times New Roman"/>
          <w:sz w:val="24"/>
          <w:szCs w:val="24"/>
        </w:rPr>
        <w:t xml:space="preserve"> </w:t>
      </w:r>
      <w:r w:rsidR="00AF5A3B" w:rsidRPr="00EA2437">
        <w:rPr>
          <w:rFonts w:ascii="Times New Roman" w:hAnsi="Times New Roman" w:cs="Times New Roman"/>
          <w:sz w:val="24"/>
          <w:szCs w:val="24"/>
        </w:rPr>
        <w:t>Užsakovo lėšų</w:t>
      </w:r>
      <w:r w:rsidR="008225A5" w:rsidRPr="00EA2437">
        <w:rPr>
          <w:rFonts w:ascii="Times New Roman" w:hAnsi="Times New Roman" w:cs="Times New Roman"/>
          <w:sz w:val="24"/>
          <w:szCs w:val="24"/>
        </w:rPr>
        <w:t xml:space="preserve">, </w:t>
      </w:r>
      <w:r w:rsidR="00F36E58" w:rsidRPr="00EA2437">
        <w:rPr>
          <w:rFonts w:ascii="Times New Roman" w:hAnsi="Times New Roman" w:cs="Times New Roman"/>
          <w:sz w:val="24"/>
          <w:szCs w:val="24"/>
        </w:rPr>
        <w:t>Europos Sąjungos fondų lėšų, įgyvendinant projektą "Sveikatos centro įkūrimas Vilniaus rajone" 09-022-P-0004.</w:t>
      </w:r>
    </w:p>
    <w:p w14:paraId="2EC9FE04" w14:textId="77777777" w:rsidR="0067721B" w:rsidRPr="002716A8" w:rsidRDefault="00F973DE" w:rsidP="008E2806">
      <w:pPr>
        <w:numPr>
          <w:ilvl w:val="1"/>
          <w:numId w:val="34"/>
        </w:numPr>
        <w:tabs>
          <w:tab w:val="left" w:pos="851"/>
          <w:tab w:val="left" w:pos="900"/>
        </w:tabs>
        <w:spacing w:after="0" w:line="240" w:lineRule="auto"/>
        <w:ind w:left="810" w:hanging="810"/>
        <w:jc w:val="both"/>
        <w:rPr>
          <w:rFonts w:ascii="Times New Roman" w:hAnsi="Times New Roman" w:cs="Times New Roman"/>
          <w:sz w:val="24"/>
          <w:szCs w:val="24"/>
        </w:rPr>
      </w:pPr>
      <w:r w:rsidRPr="002716A8">
        <w:rPr>
          <w:rFonts w:ascii="Times New Roman" w:hAnsi="Times New Roman" w:cs="Times New Roman"/>
          <w:sz w:val="24"/>
          <w:szCs w:val="24"/>
        </w:rPr>
        <w:t>Pradinės Sutarties vertei negali turėti įtakos terminų pažeidimas, darbo užmokesčio ir kitų panašių išlaidų padidėjimas.</w:t>
      </w:r>
    </w:p>
    <w:p w14:paraId="5AD81DF8" w14:textId="77777777" w:rsidR="00BE2E27" w:rsidRDefault="008E2806" w:rsidP="008E2806">
      <w:pPr>
        <w:numPr>
          <w:ilvl w:val="1"/>
          <w:numId w:val="34"/>
        </w:numPr>
        <w:tabs>
          <w:tab w:val="left" w:pos="851"/>
          <w:tab w:val="left" w:pos="900"/>
        </w:tabs>
        <w:spacing w:after="0" w:line="240" w:lineRule="auto"/>
        <w:ind w:left="810" w:hanging="810"/>
        <w:jc w:val="both"/>
        <w:rPr>
          <w:rFonts w:ascii="Times New Roman" w:hAnsi="Times New Roman" w:cs="Times New Roman"/>
          <w:sz w:val="24"/>
          <w:szCs w:val="24"/>
        </w:rPr>
      </w:pPr>
      <w:r w:rsidRPr="002716A8">
        <w:rPr>
          <w:rFonts w:ascii="Times New Roman" w:hAnsi="Times New Roman" w:cs="Times New Roman"/>
          <w:sz w:val="24"/>
          <w:szCs w:val="24"/>
        </w:rPr>
        <w:t xml:space="preserve">Už Sutartyje nurodytą Darbų kainą Rangovas įsipareigoja atlikti Darbus, numatytus Sutarties </w:t>
      </w:r>
      <w:r w:rsidRPr="00877279">
        <w:rPr>
          <w:rFonts w:ascii="Times New Roman" w:hAnsi="Times New Roman" w:cs="Times New Roman"/>
          <w:sz w:val="24"/>
          <w:szCs w:val="24"/>
        </w:rPr>
        <w:t xml:space="preserve">2.1 punkte. </w:t>
      </w:r>
    </w:p>
    <w:p w14:paraId="7DCAAFED" w14:textId="46A59F2B" w:rsidR="008E2806" w:rsidRPr="002716A8" w:rsidRDefault="008E2806" w:rsidP="008E2806">
      <w:pPr>
        <w:numPr>
          <w:ilvl w:val="1"/>
          <w:numId w:val="34"/>
        </w:numPr>
        <w:tabs>
          <w:tab w:val="left" w:pos="851"/>
          <w:tab w:val="left" w:pos="900"/>
        </w:tabs>
        <w:spacing w:after="0" w:line="240" w:lineRule="auto"/>
        <w:ind w:left="810" w:hanging="810"/>
        <w:jc w:val="both"/>
        <w:rPr>
          <w:rFonts w:ascii="Times New Roman" w:hAnsi="Times New Roman" w:cs="Times New Roman"/>
          <w:sz w:val="24"/>
          <w:szCs w:val="24"/>
        </w:rPr>
      </w:pPr>
      <w:r w:rsidRPr="00877279">
        <w:rPr>
          <w:rFonts w:ascii="Times New Roman" w:hAnsi="Times New Roman" w:cs="Times New Roman"/>
          <w:sz w:val="24"/>
          <w:szCs w:val="24"/>
        </w:rPr>
        <w:t xml:space="preserve">Į </w:t>
      </w:r>
      <w:r w:rsidRPr="002716A8">
        <w:rPr>
          <w:rFonts w:ascii="Times New Roman" w:hAnsi="Times New Roman" w:cs="Times New Roman"/>
          <w:sz w:val="24"/>
          <w:szCs w:val="24"/>
        </w:rPr>
        <w:t xml:space="preserve">Darbų kainą įeina darbo jėgos, mechanizmų ir medžiagų kaina, mokesčiai, draudimo, transportavimo, apsaugos išlaidos ir visos kitos Rangovui priklausančios pagal Lietuvos Respublikos įstatymus ir kitus teisės aktus bei šią Sutartį, išlaidos, kurios būtinos, kad būtų įvykdytos Darbų užbaigimo ir Darbų priėmimo – perdavimo procedūros. Rangovas neturi teisės reikalauti padengti jokių išlaidų, viršijančių Sutarties 5.2 punkte nurodytą Darbų kainą. </w:t>
      </w:r>
    </w:p>
    <w:p w14:paraId="63CC10A1" w14:textId="297AA8C1" w:rsidR="008E2806" w:rsidRPr="003064C3" w:rsidRDefault="008E2806" w:rsidP="008E2806">
      <w:pPr>
        <w:numPr>
          <w:ilvl w:val="1"/>
          <w:numId w:val="34"/>
        </w:numPr>
        <w:tabs>
          <w:tab w:val="left" w:pos="851"/>
          <w:tab w:val="left" w:pos="900"/>
        </w:tabs>
        <w:spacing w:after="0" w:line="240" w:lineRule="auto"/>
        <w:ind w:left="810" w:hanging="810"/>
        <w:jc w:val="both"/>
        <w:rPr>
          <w:rFonts w:ascii="Times New Roman" w:hAnsi="Times New Roman" w:cs="Times New Roman"/>
          <w:sz w:val="24"/>
          <w:szCs w:val="24"/>
        </w:rPr>
      </w:pPr>
      <w:r w:rsidRPr="003064C3">
        <w:rPr>
          <w:rFonts w:ascii="Times New Roman" w:hAnsi="Times New Roman" w:cs="Times New Roman"/>
          <w:sz w:val="24"/>
          <w:szCs w:val="24"/>
        </w:rPr>
        <w:t xml:space="preserve">Jeigu, siekiant laiku ir tinkamai įvykdyti Sutartį, reikia atlikti papildomus darbus, </w:t>
      </w:r>
      <w:r w:rsidR="003064C3" w:rsidRPr="003064C3">
        <w:rPr>
          <w:rFonts w:ascii="Times New Roman" w:hAnsi="Times New Roman" w:cs="Times New Roman"/>
          <w:sz w:val="24"/>
          <w:szCs w:val="24"/>
        </w:rPr>
        <w:t>jie vykdomi Sutarties 14 skyriuje nustatyta tvarka.</w:t>
      </w:r>
    </w:p>
    <w:p w14:paraId="26B6B85B" w14:textId="77777777" w:rsidR="005C6F15" w:rsidRPr="002B3189" w:rsidRDefault="008E2806" w:rsidP="005C6F15">
      <w:pPr>
        <w:numPr>
          <w:ilvl w:val="1"/>
          <w:numId w:val="34"/>
        </w:numPr>
        <w:tabs>
          <w:tab w:val="left" w:pos="851"/>
          <w:tab w:val="left" w:pos="900"/>
        </w:tabs>
        <w:spacing w:after="0" w:line="240" w:lineRule="auto"/>
        <w:ind w:left="810" w:hanging="810"/>
        <w:jc w:val="both"/>
        <w:rPr>
          <w:rFonts w:ascii="Times New Roman" w:hAnsi="Times New Roman" w:cs="Times New Roman"/>
          <w:sz w:val="24"/>
          <w:szCs w:val="24"/>
        </w:rPr>
      </w:pPr>
      <w:r w:rsidRPr="002716A8">
        <w:rPr>
          <w:rFonts w:ascii="Times New Roman" w:hAnsi="Times New Roman" w:cs="Times New Roman"/>
          <w:sz w:val="24"/>
          <w:szCs w:val="24"/>
        </w:rPr>
        <w:t xml:space="preserve">Darbų kaina su PVM, </w:t>
      </w:r>
      <w:r w:rsidRPr="00877279">
        <w:rPr>
          <w:rFonts w:ascii="Times New Roman" w:hAnsi="Times New Roman" w:cs="Times New Roman"/>
          <w:sz w:val="24"/>
          <w:szCs w:val="24"/>
        </w:rPr>
        <w:t xml:space="preserve">nurodyta </w:t>
      </w:r>
      <w:r w:rsidR="00193D10" w:rsidRPr="00877279">
        <w:rPr>
          <w:rFonts w:ascii="Times New Roman" w:hAnsi="Times New Roman" w:cs="Times New Roman"/>
          <w:sz w:val="24"/>
          <w:szCs w:val="24"/>
        </w:rPr>
        <w:t>5</w:t>
      </w:r>
      <w:r w:rsidRPr="00877279">
        <w:rPr>
          <w:rFonts w:ascii="Times New Roman" w:hAnsi="Times New Roman" w:cs="Times New Roman"/>
          <w:sz w:val="24"/>
          <w:szCs w:val="24"/>
        </w:rPr>
        <w:t xml:space="preserve">.2 punkte, yra galutinė ir apima visas tiesiogines ir netiesiogines su Darbų atlikimu susijusias išlaidas </w:t>
      </w:r>
      <w:r w:rsidRPr="002716A8">
        <w:rPr>
          <w:rFonts w:ascii="Times New Roman" w:hAnsi="Times New Roman" w:cs="Times New Roman"/>
          <w:sz w:val="24"/>
          <w:szCs w:val="24"/>
        </w:rPr>
        <w:t>ir negali būti keičiama visą Sutarties galiojimo laikot</w:t>
      </w:r>
      <w:r w:rsidR="005C6F15">
        <w:rPr>
          <w:rFonts w:ascii="Times New Roman" w:hAnsi="Times New Roman" w:cs="Times New Roman"/>
          <w:sz w:val="24"/>
          <w:szCs w:val="24"/>
        </w:rPr>
        <w:t xml:space="preserve">arpį, </w:t>
      </w:r>
      <w:r w:rsidR="005C6F15" w:rsidRPr="002B3189">
        <w:rPr>
          <w:rFonts w:ascii="Times New Roman" w:hAnsi="Times New Roman" w:cs="Times New Roman"/>
          <w:sz w:val="24"/>
          <w:szCs w:val="24"/>
        </w:rPr>
        <w:t>išskyrus šiame skyriuje</w:t>
      </w:r>
      <w:r w:rsidRPr="002B3189">
        <w:rPr>
          <w:rFonts w:ascii="Times New Roman" w:hAnsi="Times New Roman" w:cs="Times New Roman"/>
          <w:sz w:val="24"/>
          <w:szCs w:val="24"/>
        </w:rPr>
        <w:t xml:space="preserve"> nurodytais atvejais</w:t>
      </w:r>
      <w:r w:rsidR="005C6F15" w:rsidRPr="002B3189">
        <w:rPr>
          <w:rFonts w:ascii="Times New Roman" w:hAnsi="Times New Roman" w:cs="Times New Roman"/>
          <w:sz w:val="24"/>
          <w:szCs w:val="24"/>
        </w:rPr>
        <w:t>.</w:t>
      </w:r>
    </w:p>
    <w:p w14:paraId="6B44A0CD" w14:textId="720115B4" w:rsidR="008E2806" w:rsidRPr="005C6F15" w:rsidRDefault="005C6F15" w:rsidP="005C6F15">
      <w:pPr>
        <w:numPr>
          <w:ilvl w:val="1"/>
          <w:numId w:val="34"/>
        </w:numPr>
        <w:tabs>
          <w:tab w:val="left" w:pos="851"/>
          <w:tab w:val="left" w:pos="900"/>
        </w:tabs>
        <w:spacing w:after="0" w:line="240" w:lineRule="auto"/>
        <w:ind w:left="810" w:hanging="810"/>
        <w:jc w:val="both"/>
        <w:rPr>
          <w:rFonts w:ascii="Times New Roman" w:hAnsi="Times New Roman" w:cs="Times New Roman"/>
          <w:sz w:val="24"/>
          <w:szCs w:val="24"/>
        </w:rPr>
      </w:pPr>
      <w:r>
        <w:rPr>
          <w:rFonts w:ascii="Times New Roman" w:hAnsi="Times New Roman" w:cs="Times New Roman"/>
          <w:sz w:val="24"/>
          <w:szCs w:val="24"/>
        </w:rPr>
        <w:t>P</w:t>
      </w:r>
      <w:r w:rsidR="008E2806" w:rsidRPr="005C6F15">
        <w:rPr>
          <w:rFonts w:ascii="Times New Roman" w:hAnsi="Times New Roman" w:cs="Times New Roman"/>
          <w:sz w:val="24"/>
          <w:szCs w:val="24"/>
        </w:rPr>
        <w:t xml:space="preserve">adidėjus arba sumažėjus pridėtinės vertės mokesčio (PVM) tarifui Sutarties kaina atitinkamai didinama arba mažinama. Perskaičiavimas atliekamas įsigaliojus Lietuvos Respublikos pridėtinės vertės mokesčio įstatymo pakeitimui, kuriuo keičiamas mokesčio tarifas. PVM tarifas neatliktiems Darbams keičiamas (mažinamas ar didinamas) pagal Lietuvos Respublikos teisės aktus. Perskaičiuota Sutarties suma pradedama taikyti nuo Lietuvos Respublikos pridėtinės vertės mokesčio įstatymo pakeitimo, kuriuo keičiamas šio mokesčio tarifas, nurodytos tarifo įsigaliojimo dienos. </w:t>
      </w:r>
    </w:p>
    <w:p w14:paraId="0B4BC433" w14:textId="77777777" w:rsidR="008E2806" w:rsidRPr="002716A8" w:rsidRDefault="008E2806" w:rsidP="008E2806">
      <w:pPr>
        <w:pStyle w:val="Sraopastraipa"/>
        <w:tabs>
          <w:tab w:val="left" w:pos="851"/>
          <w:tab w:val="left" w:pos="900"/>
        </w:tabs>
        <w:spacing w:after="120"/>
        <w:ind w:left="851"/>
        <w:jc w:val="both"/>
        <w:rPr>
          <w:rFonts w:ascii="Times New Roman" w:hAnsi="Times New Roman" w:cs="Times New Roman"/>
          <w:sz w:val="24"/>
          <w:szCs w:val="24"/>
        </w:rPr>
      </w:pPr>
      <w:r w:rsidRPr="002716A8">
        <w:rPr>
          <w:rFonts w:ascii="Times New Roman" w:hAnsi="Times New Roman" w:cs="Times New Roman"/>
          <w:sz w:val="24"/>
          <w:szCs w:val="24"/>
        </w:rPr>
        <w:t>Sutarties kainos perskaičiavimo formulė pasikeitus PVM tarifui:</w:t>
      </w:r>
    </w:p>
    <w:p w14:paraId="74B28A47" w14:textId="77777777" w:rsidR="008E2806" w:rsidRPr="002716A8" w:rsidRDefault="008E2806" w:rsidP="008E2806">
      <w:pPr>
        <w:pStyle w:val="Sraopastraipa"/>
        <w:spacing w:before="200"/>
        <w:ind w:left="851"/>
        <w:jc w:val="center"/>
        <w:rPr>
          <w:rFonts w:ascii="Times New Roman" w:hAnsi="Times New Roman" w:cs="Times New Roman"/>
          <w:sz w:val="24"/>
          <w:szCs w:val="24"/>
        </w:rPr>
      </w:pPr>
      <w:r w:rsidRPr="002716A8">
        <w:rPr>
          <w:rFonts w:ascii="Times New Roman" w:hAnsi="Times New Roman" w:cs="Times New Roman"/>
          <w:noProof/>
          <w:sz w:val="24"/>
          <w:szCs w:val="24"/>
          <w:lang w:eastAsia="lt-LT"/>
        </w:rPr>
        <w:lastRenderedPageBreak/>
        <w:drawing>
          <wp:inline distT="0" distB="0" distL="0" distR="0" wp14:anchorId="0B61616F" wp14:editId="31E3A130">
            <wp:extent cx="1873250" cy="603250"/>
            <wp:effectExtent l="0" t="0" r="0" b="0"/>
            <wp:docPr id="1099616775" name="Paveikslėlis 10996167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aveikslėlis 10"/>
                    <pic:cNvPicPr>
                      <a:picLocks noChangeAspect="1" noChangeArrowheads="1"/>
                    </pic:cNvPicPr>
                  </pic:nvPicPr>
                  <pic:blipFill>
                    <a:blip r:embed="rId12" cstate="print">
                      <a:extLst>
                        <a:ext uri="{28A0092B-C50C-407E-A947-70E740481C1C}">
                          <a14:useLocalDpi xmlns:a14="http://schemas.microsoft.com/office/drawing/2010/main" val="0"/>
                        </a:ext>
                      </a:extLst>
                    </a:blip>
                    <a:srcRect/>
                    <a:stretch>
                      <a:fillRect/>
                    </a:stretch>
                  </pic:blipFill>
                  <pic:spPr bwMode="auto">
                    <a:xfrm>
                      <a:off x="0" y="0"/>
                      <a:ext cx="1873250" cy="603250"/>
                    </a:xfrm>
                    <a:prstGeom prst="rect">
                      <a:avLst/>
                    </a:prstGeom>
                    <a:noFill/>
                    <a:ln>
                      <a:noFill/>
                    </a:ln>
                  </pic:spPr>
                </pic:pic>
              </a:graphicData>
            </a:graphic>
          </wp:inline>
        </w:drawing>
      </w:r>
    </w:p>
    <w:p w14:paraId="006FB704" w14:textId="73002BC8" w:rsidR="008E2806" w:rsidRPr="002716A8" w:rsidRDefault="008E2806" w:rsidP="008E2806">
      <w:pPr>
        <w:pStyle w:val="Sraopastraipa"/>
        <w:ind w:left="851" w:firstLine="589"/>
        <w:jc w:val="both"/>
        <w:rPr>
          <w:rFonts w:ascii="Times New Roman" w:hAnsi="Times New Roman" w:cs="Times New Roman"/>
          <w:sz w:val="24"/>
          <w:szCs w:val="24"/>
        </w:rPr>
      </w:pPr>
      <w:r w:rsidRPr="002716A8">
        <w:rPr>
          <w:rFonts w:ascii="Times New Roman" w:hAnsi="Times New Roman" w:cs="Times New Roman"/>
          <w:noProof/>
          <w:sz w:val="24"/>
          <w:szCs w:val="24"/>
          <w:lang w:eastAsia="lt-LT"/>
        </w:rPr>
        <w:drawing>
          <wp:inline distT="0" distB="0" distL="0" distR="0" wp14:anchorId="04AB7B51" wp14:editId="41A693D7">
            <wp:extent cx="222250" cy="234950"/>
            <wp:effectExtent l="0" t="0" r="0" b="0"/>
            <wp:docPr id="426839484" name="Paveikslėlis 4268394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aveikslėlis 9"/>
                    <pic:cNvPicPr>
                      <a:picLocks noChangeAspect="1" noChangeArrowheads="1"/>
                    </pic:cNvPicPr>
                  </pic:nvPicPr>
                  <pic:blipFill>
                    <a:blip r:embed="rId13" cstate="print">
                      <a:extLst>
                        <a:ext uri="{28A0092B-C50C-407E-A947-70E740481C1C}">
                          <a14:useLocalDpi xmlns:a14="http://schemas.microsoft.com/office/drawing/2010/main" val="0"/>
                        </a:ext>
                      </a:extLst>
                    </a:blip>
                    <a:srcRect/>
                    <a:stretch>
                      <a:fillRect/>
                    </a:stretch>
                  </pic:blipFill>
                  <pic:spPr bwMode="auto">
                    <a:xfrm>
                      <a:off x="0" y="0"/>
                      <a:ext cx="222250" cy="234950"/>
                    </a:xfrm>
                    <a:prstGeom prst="rect">
                      <a:avLst/>
                    </a:prstGeom>
                    <a:noFill/>
                    <a:ln>
                      <a:noFill/>
                    </a:ln>
                  </pic:spPr>
                </pic:pic>
              </a:graphicData>
            </a:graphic>
          </wp:inline>
        </w:drawing>
      </w:r>
      <w:r w:rsidRPr="002716A8">
        <w:rPr>
          <w:rFonts w:ascii="Times New Roman" w:hAnsi="Times New Roman" w:cs="Times New Roman"/>
          <w:sz w:val="24"/>
          <w:szCs w:val="24"/>
        </w:rPr>
        <w:t xml:space="preserve"> - Perskaičiuota Sutarties kaina (su PVM)</w:t>
      </w:r>
    </w:p>
    <w:p w14:paraId="58CCB33F" w14:textId="77777777" w:rsidR="008E2806" w:rsidRPr="002716A8" w:rsidRDefault="008E2806" w:rsidP="008E2806">
      <w:pPr>
        <w:pStyle w:val="Sraopastraipa"/>
        <w:ind w:left="851"/>
        <w:jc w:val="both"/>
        <w:rPr>
          <w:rFonts w:ascii="Times New Roman" w:hAnsi="Times New Roman" w:cs="Times New Roman"/>
          <w:sz w:val="24"/>
          <w:szCs w:val="24"/>
        </w:rPr>
      </w:pPr>
      <w:r w:rsidRPr="002716A8">
        <w:rPr>
          <w:rFonts w:ascii="Times New Roman" w:hAnsi="Times New Roman" w:cs="Times New Roman"/>
          <w:sz w:val="24"/>
          <w:szCs w:val="24"/>
        </w:rPr>
        <w:tab/>
      </w:r>
      <w:r w:rsidRPr="002716A8">
        <w:rPr>
          <w:rFonts w:ascii="Times New Roman" w:hAnsi="Times New Roman" w:cs="Times New Roman"/>
          <w:noProof/>
          <w:sz w:val="24"/>
          <w:szCs w:val="24"/>
          <w:lang w:eastAsia="lt-LT"/>
        </w:rPr>
        <w:drawing>
          <wp:inline distT="0" distB="0" distL="0" distR="0" wp14:anchorId="2E826889" wp14:editId="5BF129E8">
            <wp:extent cx="190500" cy="234950"/>
            <wp:effectExtent l="0" t="0" r="0" b="0"/>
            <wp:docPr id="626793471" name="Paveikslėlis 6267934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aveikslėlis 8"/>
                    <pic:cNvPicPr>
                      <a:picLocks noChangeAspect="1" noChangeArrowheads="1"/>
                    </pic:cNvPicPr>
                  </pic:nvPicPr>
                  <pic:blipFill>
                    <a:blip r:embed="rId14" cstate="print">
                      <a:extLst>
                        <a:ext uri="{28A0092B-C50C-407E-A947-70E740481C1C}">
                          <a14:useLocalDpi xmlns:a14="http://schemas.microsoft.com/office/drawing/2010/main" val="0"/>
                        </a:ext>
                      </a:extLst>
                    </a:blip>
                    <a:srcRect/>
                    <a:stretch>
                      <a:fillRect/>
                    </a:stretch>
                  </pic:blipFill>
                  <pic:spPr bwMode="auto">
                    <a:xfrm>
                      <a:off x="0" y="0"/>
                      <a:ext cx="190500" cy="234950"/>
                    </a:xfrm>
                    <a:prstGeom prst="rect">
                      <a:avLst/>
                    </a:prstGeom>
                    <a:noFill/>
                    <a:ln>
                      <a:noFill/>
                    </a:ln>
                  </pic:spPr>
                </pic:pic>
              </a:graphicData>
            </a:graphic>
          </wp:inline>
        </w:drawing>
      </w:r>
      <w:r w:rsidRPr="002716A8">
        <w:rPr>
          <w:rFonts w:ascii="Times New Roman" w:hAnsi="Times New Roman" w:cs="Times New Roman"/>
          <w:sz w:val="24"/>
          <w:szCs w:val="24"/>
        </w:rPr>
        <w:t xml:space="preserve"> - Sutarties kaina (su PVM) iki perskaičiavimo</w:t>
      </w:r>
    </w:p>
    <w:p w14:paraId="40056AD4" w14:textId="77777777" w:rsidR="008E2806" w:rsidRPr="002716A8" w:rsidRDefault="008E2806" w:rsidP="008E2806">
      <w:pPr>
        <w:pStyle w:val="Sraopastraipa"/>
        <w:ind w:left="851"/>
        <w:jc w:val="both"/>
        <w:rPr>
          <w:rFonts w:ascii="Times New Roman" w:hAnsi="Times New Roman" w:cs="Times New Roman"/>
          <w:sz w:val="24"/>
          <w:szCs w:val="24"/>
        </w:rPr>
      </w:pPr>
      <w:r w:rsidRPr="002716A8">
        <w:rPr>
          <w:rFonts w:ascii="Times New Roman" w:hAnsi="Times New Roman" w:cs="Times New Roman"/>
          <w:sz w:val="24"/>
          <w:szCs w:val="24"/>
        </w:rPr>
        <w:tab/>
        <w:t>A – Atliktų Darbų kaina (su PVM) iki perskaičiavimo</w:t>
      </w:r>
    </w:p>
    <w:p w14:paraId="2AE01E62" w14:textId="77777777" w:rsidR="008E2806" w:rsidRPr="002716A8" w:rsidRDefault="008E2806" w:rsidP="008E2806">
      <w:pPr>
        <w:pStyle w:val="Sraopastraipa"/>
        <w:ind w:left="851"/>
        <w:jc w:val="both"/>
        <w:rPr>
          <w:rFonts w:ascii="Times New Roman" w:hAnsi="Times New Roman" w:cs="Times New Roman"/>
          <w:sz w:val="24"/>
          <w:szCs w:val="24"/>
        </w:rPr>
      </w:pPr>
      <w:r w:rsidRPr="002716A8">
        <w:rPr>
          <w:rFonts w:ascii="Times New Roman" w:hAnsi="Times New Roman" w:cs="Times New Roman"/>
          <w:sz w:val="24"/>
          <w:szCs w:val="24"/>
        </w:rPr>
        <w:tab/>
      </w:r>
      <w:r w:rsidRPr="002716A8">
        <w:rPr>
          <w:rFonts w:ascii="Times New Roman" w:hAnsi="Times New Roman" w:cs="Times New Roman"/>
          <w:noProof/>
          <w:sz w:val="24"/>
          <w:szCs w:val="24"/>
          <w:lang w:eastAsia="lt-LT"/>
        </w:rPr>
        <w:drawing>
          <wp:inline distT="0" distB="0" distL="0" distR="0" wp14:anchorId="4DE196D3" wp14:editId="62640BEB">
            <wp:extent cx="184150" cy="234950"/>
            <wp:effectExtent l="0" t="0" r="0" b="0"/>
            <wp:docPr id="1832129037" name="Paveikslėlis 18321290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aveikslėlis 7"/>
                    <pic:cNvPicPr>
                      <a:picLocks noChangeAspect="1" noChangeArrowheads="1"/>
                    </pic:cNvPicPr>
                  </pic:nvPicPr>
                  <pic:blipFill>
                    <a:blip r:embed="rId15" cstate="print">
                      <a:extLst>
                        <a:ext uri="{28A0092B-C50C-407E-A947-70E740481C1C}">
                          <a14:useLocalDpi xmlns:a14="http://schemas.microsoft.com/office/drawing/2010/main" val="0"/>
                        </a:ext>
                      </a:extLst>
                    </a:blip>
                    <a:srcRect/>
                    <a:stretch>
                      <a:fillRect/>
                    </a:stretch>
                  </pic:blipFill>
                  <pic:spPr bwMode="auto">
                    <a:xfrm>
                      <a:off x="0" y="0"/>
                      <a:ext cx="184150" cy="234950"/>
                    </a:xfrm>
                    <a:prstGeom prst="rect">
                      <a:avLst/>
                    </a:prstGeom>
                    <a:noFill/>
                    <a:ln>
                      <a:noFill/>
                    </a:ln>
                  </pic:spPr>
                </pic:pic>
              </a:graphicData>
            </a:graphic>
          </wp:inline>
        </w:drawing>
      </w:r>
      <w:r w:rsidRPr="002716A8">
        <w:rPr>
          <w:rFonts w:ascii="Times New Roman" w:hAnsi="Times New Roman" w:cs="Times New Roman"/>
          <w:sz w:val="24"/>
          <w:szCs w:val="24"/>
        </w:rPr>
        <w:t xml:space="preserve"> - senas PVM tarifas (procentais)</w:t>
      </w:r>
    </w:p>
    <w:p w14:paraId="2ED898AF" w14:textId="77777777" w:rsidR="005C6F15" w:rsidRDefault="008E2806" w:rsidP="005C6F15">
      <w:pPr>
        <w:pStyle w:val="Sraopastraipa"/>
        <w:ind w:left="851"/>
        <w:jc w:val="both"/>
        <w:rPr>
          <w:rFonts w:ascii="Times New Roman" w:hAnsi="Times New Roman" w:cs="Times New Roman"/>
          <w:sz w:val="24"/>
          <w:szCs w:val="24"/>
        </w:rPr>
      </w:pPr>
      <w:r w:rsidRPr="002716A8">
        <w:rPr>
          <w:rFonts w:ascii="Times New Roman" w:hAnsi="Times New Roman" w:cs="Times New Roman"/>
          <w:sz w:val="24"/>
          <w:szCs w:val="24"/>
        </w:rPr>
        <w:tab/>
      </w:r>
      <w:r w:rsidRPr="002716A8">
        <w:rPr>
          <w:rFonts w:ascii="Times New Roman" w:hAnsi="Times New Roman" w:cs="Times New Roman"/>
          <w:noProof/>
          <w:sz w:val="24"/>
          <w:szCs w:val="24"/>
          <w:lang w:eastAsia="lt-LT"/>
        </w:rPr>
        <w:drawing>
          <wp:inline distT="0" distB="0" distL="0" distR="0" wp14:anchorId="332A2C76" wp14:editId="73F86888">
            <wp:extent cx="203200" cy="234950"/>
            <wp:effectExtent l="0" t="0" r="0" b="0"/>
            <wp:docPr id="1900776174" name="Paveikslėlis 19007761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aveikslėlis 6"/>
                    <pic:cNvPicPr>
                      <a:picLocks noChangeAspect="1" noChangeArrowheads="1"/>
                    </pic:cNvPicPr>
                  </pic:nvPicPr>
                  <pic:blipFill>
                    <a:blip r:embed="rId16" cstate="print">
                      <a:extLst>
                        <a:ext uri="{28A0092B-C50C-407E-A947-70E740481C1C}">
                          <a14:useLocalDpi xmlns:a14="http://schemas.microsoft.com/office/drawing/2010/main" val="0"/>
                        </a:ext>
                      </a:extLst>
                    </a:blip>
                    <a:srcRect/>
                    <a:stretch>
                      <a:fillRect/>
                    </a:stretch>
                  </pic:blipFill>
                  <pic:spPr bwMode="auto">
                    <a:xfrm>
                      <a:off x="0" y="0"/>
                      <a:ext cx="203200" cy="234950"/>
                    </a:xfrm>
                    <a:prstGeom prst="rect">
                      <a:avLst/>
                    </a:prstGeom>
                    <a:noFill/>
                    <a:ln>
                      <a:noFill/>
                    </a:ln>
                  </pic:spPr>
                </pic:pic>
              </a:graphicData>
            </a:graphic>
          </wp:inline>
        </w:drawing>
      </w:r>
      <w:r w:rsidRPr="002716A8">
        <w:rPr>
          <w:rFonts w:ascii="Times New Roman" w:hAnsi="Times New Roman" w:cs="Times New Roman"/>
          <w:sz w:val="24"/>
          <w:szCs w:val="24"/>
        </w:rPr>
        <w:t xml:space="preserve"> - naujas PVM tarifas (procentais)</w:t>
      </w:r>
    </w:p>
    <w:p w14:paraId="72EE37B6" w14:textId="1D81CA1A" w:rsidR="005C6F15" w:rsidRDefault="00AF20AC" w:rsidP="00AF20AC">
      <w:pPr>
        <w:numPr>
          <w:ilvl w:val="1"/>
          <w:numId w:val="34"/>
        </w:numPr>
        <w:tabs>
          <w:tab w:val="left" w:pos="851"/>
        </w:tabs>
        <w:spacing w:after="0" w:line="240" w:lineRule="auto"/>
        <w:jc w:val="both"/>
        <w:rPr>
          <w:rFonts w:ascii="Times New Roman" w:hAnsi="Times New Roman" w:cs="Times New Roman"/>
          <w:sz w:val="24"/>
          <w:szCs w:val="24"/>
        </w:rPr>
      </w:pPr>
      <w:r>
        <w:rPr>
          <w:rFonts w:ascii="Times New Roman" w:hAnsi="Times New Roman" w:cs="Times New Roman"/>
          <w:sz w:val="24"/>
          <w:szCs w:val="24"/>
        </w:rPr>
        <w:t xml:space="preserve">  </w:t>
      </w:r>
      <w:r w:rsidR="005C6F15" w:rsidRPr="005C6F15">
        <w:rPr>
          <w:rFonts w:ascii="Times New Roman" w:hAnsi="Times New Roman" w:cs="Times New Roman"/>
          <w:sz w:val="24"/>
          <w:szCs w:val="24"/>
        </w:rPr>
        <w:t>Darbų kainos pasikeitimas dėl pridėtinės vertės mokesčio (PVM) tarifo pasikeitimo įforminamas abiejų Sutarties Šalių pasirašomu susitarimu prie Sutarties. Pasikeitus kitiems mokesčiams Darbų kaina nebus perskaičiuojama.</w:t>
      </w:r>
    </w:p>
    <w:p w14:paraId="43401F77" w14:textId="1236D78A" w:rsidR="005C6F15" w:rsidRDefault="005C6F15" w:rsidP="00AF20AC">
      <w:pPr>
        <w:pStyle w:val="Sraopastraipa"/>
        <w:numPr>
          <w:ilvl w:val="1"/>
          <w:numId w:val="34"/>
        </w:numPr>
        <w:jc w:val="both"/>
        <w:rPr>
          <w:rFonts w:ascii="Times New Roman" w:hAnsi="Times New Roman" w:cs="Times New Roman"/>
          <w:sz w:val="24"/>
          <w:szCs w:val="24"/>
        </w:rPr>
      </w:pPr>
      <w:r w:rsidRPr="005C6F15">
        <w:rPr>
          <w:rFonts w:ascii="Times New Roman" w:hAnsi="Times New Roman" w:cs="Times New Roman"/>
          <w:sz w:val="24"/>
          <w:szCs w:val="24"/>
        </w:rPr>
        <w:t>Su</w:t>
      </w:r>
      <w:r>
        <w:rPr>
          <w:rFonts w:ascii="Times New Roman" w:hAnsi="Times New Roman" w:cs="Times New Roman"/>
          <w:sz w:val="24"/>
          <w:szCs w:val="24"/>
        </w:rPr>
        <w:t xml:space="preserve">tarties kaina gali </w:t>
      </w:r>
      <w:r w:rsidRPr="005C6F15">
        <w:rPr>
          <w:rFonts w:ascii="Times New Roman" w:hAnsi="Times New Roman" w:cs="Times New Roman"/>
          <w:sz w:val="24"/>
          <w:szCs w:val="24"/>
        </w:rPr>
        <w:t>būti peržiūrima dėl kainų lygio pokyčio bet ku</w:t>
      </w:r>
      <w:r>
        <w:rPr>
          <w:rFonts w:ascii="Times New Roman" w:hAnsi="Times New Roman" w:cs="Times New Roman"/>
          <w:sz w:val="24"/>
          <w:szCs w:val="24"/>
        </w:rPr>
        <w:t>rios iš Šalių rašytiniu prašymu</w:t>
      </w:r>
      <w:r w:rsidRPr="005C6F15">
        <w:rPr>
          <w:rFonts w:ascii="Times New Roman" w:hAnsi="Times New Roman" w:cs="Times New Roman"/>
          <w:sz w:val="24"/>
          <w:szCs w:val="24"/>
        </w:rPr>
        <w:t>. Peržiūros momentas yra Šalies prašymo kitai Šaliai peržiūrėti Sutart</w:t>
      </w:r>
      <w:r>
        <w:rPr>
          <w:rFonts w:ascii="Times New Roman" w:hAnsi="Times New Roman" w:cs="Times New Roman"/>
          <w:sz w:val="24"/>
          <w:szCs w:val="24"/>
        </w:rPr>
        <w:t xml:space="preserve">ies kainą gavimo diena, </w:t>
      </w:r>
      <w:r w:rsidRPr="00F163B3">
        <w:rPr>
          <w:rFonts w:ascii="Times New Roman" w:hAnsi="Times New Roman" w:cs="Times New Roman"/>
          <w:sz w:val="24"/>
          <w:szCs w:val="24"/>
        </w:rPr>
        <w:t xml:space="preserve">atsižvelgiant </w:t>
      </w:r>
      <w:r w:rsidR="00560E65" w:rsidRPr="00F163B3">
        <w:rPr>
          <w:rFonts w:ascii="Times New Roman" w:hAnsi="Times New Roman" w:cs="Times New Roman"/>
          <w:sz w:val="24"/>
          <w:szCs w:val="24"/>
        </w:rPr>
        <w:t xml:space="preserve">į 5.17 </w:t>
      </w:r>
      <w:r w:rsidRPr="00F163B3">
        <w:rPr>
          <w:rFonts w:ascii="Times New Roman" w:hAnsi="Times New Roman" w:cs="Times New Roman"/>
          <w:sz w:val="24"/>
          <w:szCs w:val="24"/>
        </w:rPr>
        <w:t>punkto nuostatas</w:t>
      </w:r>
      <w:r>
        <w:rPr>
          <w:rFonts w:ascii="Times New Roman" w:hAnsi="Times New Roman" w:cs="Times New Roman"/>
          <w:sz w:val="24"/>
          <w:szCs w:val="24"/>
        </w:rPr>
        <w:t>.</w:t>
      </w:r>
    </w:p>
    <w:p w14:paraId="70946099" w14:textId="0F6F247E" w:rsidR="005C6F15" w:rsidRPr="005C6F15" w:rsidRDefault="005C6F15" w:rsidP="00AF20AC">
      <w:pPr>
        <w:pStyle w:val="Sraopastraipa"/>
        <w:numPr>
          <w:ilvl w:val="1"/>
          <w:numId w:val="34"/>
        </w:numPr>
        <w:jc w:val="both"/>
        <w:rPr>
          <w:rFonts w:ascii="Times New Roman" w:hAnsi="Times New Roman" w:cs="Times New Roman"/>
          <w:sz w:val="24"/>
          <w:szCs w:val="24"/>
        </w:rPr>
      </w:pPr>
      <w:r>
        <w:rPr>
          <w:rFonts w:ascii="Times New Roman" w:hAnsi="Times New Roman" w:cs="Times New Roman"/>
          <w:sz w:val="24"/>
          <w:szCs w:val="24"/>
        </w:rPr>
        <w:t>Gali</w:t>
      </w:r>
      <w:r w:rsidRPr="005C6F15">
        <w:rPr>
          <w:rFonts w:ascii="Times New Roman" w:hAnsi="Times New Roman" w:cs="Times New Roman"/>
          <w:sz w:val="24"/>
          <w:szCs w:val="24"/>
        </w:rPr>
        <w:t xml:space="preserve"> būti perskaičiuojamos R</w:t>
      </w:r>
      <w:r w:rsidR="00137BF5">
        <w:rPr>
          <w:rFonts w:ascii="Times New Roman" w:hAnsi="Times New Roman" w:cs="Times New Roman"/>
          <w:sz w:val="24"/>
          <w:szCs w:val="24"/>
        </w:rPr>
        <w:t>angovui mokėtinos sumos tik už statybos D</w:t>
      </w:r>
      <w:r w:rsidRPr="005C6F15">
        <w:rPr>
          <w:rFonts w:ascii="Times New Roman" w:hAnsi="Times New Roman" w:cs="Times New Roman"/>
          <w:sz w:val="24"/>
          <w:szCs w:val="24"/>
        </w:rPr>
        <w:t>arbus, o už kitus, ne</w:t>
      </w:r>
      <w:r w:rsidR="00137BF5">
        <w:rPr>
          <w:rFonts w:ascii="Times New Roman" w:hAnsi="Times New Roman" w:cs="Times New Roman"/>
          <w:sz w:val="24"/>
          <w:szCs w:val="24"/>
        </w:rPr>
        <w:t>i statybos D</w:t>
      </w:r>
      <w:r w:rsidRPr="005C6F15">
        <w:rPr>
          <w:rFonts w:ascii="Times New Roman" w:hAnsi="Times New Roman" w:cs="Times New Roman"/>
          <w:sz w:val="24"/>
          <w:szCs w:val="24"/>
        </w:rPr>
        <w:t>arbai, Darbus (Darbo projekto parengimą ir pan.) mokėtinos sumos negali būti perskaičiuojamos.</w:t>
      </w:r>
    </w:p>
    <w:p w14:paraId="074AAED8" w14:textId="60F41372" w:rsidR="005C6F15" w:rsidRPr="00F36E58" w:rsidRDefault="005C6F15" w:rsidP="00AF20AC">
      <w:pPr>
        <w:pStyle w:val="Sraopastraipa"/>
        <w:numPr>
          <w:ilvl w:val="1"/>
          <w:numId w:val="34"/>
        </w:numPr>
        <w:jc w:val="both"/>
        <w:rPr>
          <w:rFonts w:ascii="Times New Roman" w:hAnsi="Times New Roman" w:cs="Times New Roman"/>
          <w:sz w:val="24"/>
          <w:szCs w:val="24"/>
        </w:rPr>
      </w:pPr>
      <w:r w:rsidRPr="00F36E58">
        <w:rPr>
          <w:rFonts w:ascii="Times New Roman" w:hAnsi="Times New Roman" w:cs="Times New Roman"/>
          <w:sz w:val="24"/>
          <w:szCs w:val="24"/>
        </w:rPr>
        <w:t>Rangov</w:t>
      </w:r>
      <w:r w:rsidR="00137BF5" w:rsidRPr="00F36E58">
        <w:rPr>
          <w:rFonts w:ascii="Times New Roman" w:hAnsi="Times New Roman" w:cs="Times New Roman"/>
          <w:sz w:val="24"/>
          <w:szCs w:val="24"/>
        </w:rPr>
        <w:t>ui mokėtinos sumos už statybos Darbus gali</w:t>
      </w:r>
      <w:r w:rsidRPr="00F36E58">
        <w:rPr>
          <w:rFonts w:ascii="Times New Roman" w:hAnsi="Times New Roman" w:cs="Times New Roman"/>
          <w:sz w:val="24"/>
          <w:szCs w:val="24"/>
        </w:rPr>
        <w:t xml:space="preserve"> būti perskaičiuojamos, jeigu Lietuvos Respublikos Valstybės duomenų agentūros (www.stat.gov.lt) kas </w:t>
      </w:r>
      <w:r w:rsidR="00137BF5" w:rsidRPr="00F36E58">
        <w:rPr>
          <w:rFonts w:ascii="Times New Roman" w:hAnsi="Times New Roman" w:cs="Times New Roman"/>
          <w:sz w:val="24"/>
          <w:szCs w:val="24"/>
        </w:rPr>
        <w:t>mėnesį skelbiamo: statybos sąnaudų elementų kainų indekso, labiausiai atitinkančio Objekto rūšį</w:t>
      </w:r>
      <w:r w:rsidR="002B3189" w:rsidRPr="00F36E58">
        <w:rPr>
          <w:rFonts w:ascii="Times New Roman" w:hAnsi="Times New Roman" w:cs="Times New Roman"/>
          <w:sz w:val="24"/>
          <w:szCs w:val="24"/>
        </w:rPr>
        <w:t xml:space="preserve"> </w:t>
      </w:r>
      <w:r w:rsidR="002B3189" w:rsidRPr="003643C1">
        <w:rPr>
          <w:rFonts w:ascii="Times New Roman" w:hAnsi="Times New Roman" w:cs="Times New Roman"/>
          <w:sz w:val="24"/>
          <w:szCs w:val="24"/>
        </w:rPr>
        <w:t>(„</w:t>
      </w:r>
      <w:r w:rsidR="00672FAA" w:rsidRPr="003643C1">
        <w:rPr>
          <w:rFonts w:ascii="Times New Roman" w:hAnsi="Times New Roman" w:cs="Times New Roman"/>
          <w:sz w:val="24"/>
          <w:szCs w:val="24"/>
        </w:rPr>
        <w:t>Negyvenamieji pastatai</w:t>
      </w:r>
      <w:r w:rsidR="002B3189" w:rsidRPr="003643C1">
        <w:rPr>
          <w:rFonts w:ascii="Times New Roman" w:hAnsi="Times New Roman" w:cs="Times New Roman"/>
          <w:sz w:val="24"/>
          <w:szCs w:val="24"/>
        </w:rPr>
        <w:t>“)</w:t>
      </w:r>
      <w:r w:rsidR="00137BF5" w:rsidRPr="003643C1">
        <w:rPr>
          <w:rFonts w:ascii="Times New Roman" w:hAnsi="Times New Roman" w:cs="Times New Roman"/>
          <w:sz w:val="24"/>
          <w:szCs w:val="24"/>
        </w:rPr>
        <w:t xml:space="preserve">, </w:t>
      </w:r>
      <w:r w:rsidR="00137BF5" w:rsidRPr="00F36E58">
        <w:rPr>
          <w:rFonts w:ascii="Times New Roman" w:hAnsi="Times New Roman" w:cs="Times New Roman"/>
          <w:sz w:val="24"/>
          <w:szCs w:val="24"/>
        </w:rPr>
        <w:t>reikšmė pakinta daugiau kaip 5 (penkis) procentus per bet kurį Darbų vykdymo laikotarpį.</w:t>
      </w:r>
      <w:r w:rsidR="002135AF">
        <w:rPr>
          <w:rFonts w:ascii="Times New Roman" w:hAnsi="Times New Roman" w:cs="Times New Roman"/>
          <w:sz w:val="24"/>
          <w:szCs w:val="24"/>
        </w:rPr>
        <w:t xml:space="preserve">  </w:t>
      </w:r>
    </w:p>
    <w:p w14:paraId="0038230B" w14:textId="6CA210F2" w:rsidR="00137BF5" w:rsidRPr="00137BF5" w:rsidRDefault="00137BF5" w:rsidP="00AF20AC">
      <w:pPr>
        <w:pStyle w:val="Sraopastraipa"/>
        <w:numPr>
          <w:ilvl w:val="1"/>
          <w:numId w:val="34"/>
        </w:numPr>
        <w:jc w:val="both"/>
        <w:rPr>
          <w:rFonts w:ascii="Times New Roman" w:hAnsi="Times New Roman" w:cs="Times New Roman"/>
          <w:sz w:val="24"/>
          <w:szCs w:val="24"/>
        </w:rPr>
      </w:pPr>
      <w:r w:rsidRPr="00137BF5">
        <w:rPr>
          <w:rFonts w:ascii="Times New Roman" w:hAnsi="Times New Roman" w:cs="Times New Roman"/>
          <w:sz w:val="24"/>
          <w:szCs w:val="24"/>
        </w:rPr>
        <w:t>Sutarties kaina perskaičiuojama dėl Indekso pok</w:t>
      </w:r>
      <w:r>
        <w:rPr>
          <w:rFonts w:ascii="Times New Roman" w:hAnsi="Times New Roman" w:cs="Times New Roman"/>
          <w:sz w:val="24"/>
          <w:szCs w:val="24"/>
        </w:rPr>
        <w:t>yčio, pagal Sutartį neišpirktų statybos D</w:t>
      </w:r>
      <w:r w:rsidRPr="00137BF5">
        <w:rPr>
          <w:rFonts w:ascii="Times New Roman" w:hAnsi="Times New Roman" w:cs="Times New Roman"/>
          <w:sz w:val="24"/>
          <w:szCs w:val="24"/>
        </w:rPr>
        <w:t>arbų vertę padauginant iš Indekso pokyčio koeficiento, kuris apskaičiuojamas pagal toliau nurodytą formulę:</w:t>
      </w:r>
    </w:p>
    <w:p w14:paraId="04A51964" w14:textId="77777777" w:rsidR="00137BF5" w:rsidRPr="00137BF5" w:rsidRDefault="00137BF5" w:rsidP="00AF20AC">
      <w:pPr>
        <w:pStyle w:val="Sraopastraipa"/>
        <w:ind w:left="1004"/>
        <w:jc w:val="both"/>
        <w:rPr>
          <w:rFonts w:ascii="Times New Roman" w:hAnsi="Times New Roman" w:cs="Times New Roman"/>
          <w:sz w:val="24"/>
          <w:szCs w:val="24"/>
        </w:rPr>
      </w:pPr>
      <w:r w:rsidRPr="00137BF5">
        <w:rPr>
          <w:rFonts w:ascii="Times New Roman" w:hAnsi="Times New Roman" w:cs="Times New Roman"/>
          <w:sz w:val="24"/>
          <w:szCs w:val="24"/>
        </w:rPr>
        <w:t>K = IPb / IPr</w:t>
      </w:r>
    </w:p>
    <w:p w14:paraId="4CCBD43D" w14:textId="77777777" w:rsidR="00137BF5" w:rsidRPr="00137BF5" w:rsidRDefault="00137BF5" w:rsidP="00AF20AC">
      <w:pPr>
        <w:pStyle w:val="Sraopastraipa"/>
        <w:ind w:left="1004"/>
        <w:jc w:val="both"/>
        <w:rPr>
          <w:rFonts w:ascii="Times New Roman" w:hAnsi="Times New Roman" w:cs="Times New Roman"/>
          <w:sz w:val="24"/>
          <w:szCs w:val="24"/>
        </w:rPr>
      </w:pPr>
      <w:r w:rsidRPr="00137BF5">
        <w:rPr>
          <w:rFonts w:ascii="Times New Roman" w:hAnsi="Times New Roman" w:cs="Times New Roman"/>
          <w:sz w:val="24"/>
          <w:szCs w:val="24"/>
        </w:rPr>
        <w:t>Kur:</w:t>
      </w:r>
      <w:r w:rsidRPr="00137BF5">
        <w:rPr>
          <w:rFonts w:ascii="Times New Roman" w:hAnsi="Times New Roman" w:cs="Times New Roman"/>
          <w:sz w:val="24"/>
          <w:szCs w:val="24"/>
        </w:rPr>
        <w:tab/>
      </w:r>
    </w:p>
    <w:p w14:paraId="429A183D" w14:textId="77777777" w:rsidR="00137BF5" w:rsidRPr="00137BF5" w:rsidRDefault="00137BF5" w:rsidP="00AF20AC">
      <w:pPr>
        <w:pStyle w:val="Sraopastraipa"/>
        <w:ind w:left="1004"/>
        <w:jc w:val="both"/>
        <w:rPr>
          <w:rFonts w:ascii="Times New Roman" w:hAnsi="Times New Roman" w:cs="Times New Roman"/>
          <w:sz w:val="24"/>
          <w:szCs w:val="24"/>
        </w:rPr>
      </w:pPr>
      <w:r w:rsidRPr="00137BF5">
        <w:rPr>
          <w:rFonts w:ascii="Times New Roman" w:hAnsi="Times New Roman" w:cs="Times New Roman"/>
          <w:sz w:val="24"/>
          <w:szCs w:val="24"/>
        </w:rPr>
        <w:t>K – Indekso pokyčio koeficientas;</w:t>
      </w:r>
    </w:p>
    <w:p w14:paraId="2CA0BB52" w14:textId="77777777" w:rsidR="00137BF5" w:rsidRPr="00137BF5" w:rsidRDefault="00137BF5" w:rsidP="00AF20AC">
      <w:pPr>
        <w:pStyle w:val="Sraopastraipa"/>
        <w:ind w:left="1004"/>
        <w:jc w:val="both"/>
        <w:rPr>
          <w:rFonts w:ascii="Times New Roman" w:hAnsi="Times New Roman" w:cs="Times New Roman"/>
          <w:sz w:val="24"/>
          <w:szCs w:val="24"/>
        </w:rPr>
      </w:pPr>
      <w:r w:rsidRPr="00137BF5">
        <w:rPr>
          <w:rFonts w:ascii="Times New Roman" w:hAnsi="Times New Roman" w:cs="Times New Roman"/>
          <w:sz w:val="24"/>
          <w:szCs w:val="24"/>
        </w:rPr>
        <w:t>IPr – Indekso reikšmė laikotarpio pradžioje;</w:t>
      </w:r>
    </w:p>
    <w:p w14:paraId="2D3F067E" w14:textId="77777777" w:rsidR="00137BF5" w:rsidRPr="00137BF5" w:rsidRDefault="00137BF5" w:rsidP="00AF20AC">
      <w:pPr>
        <w:pStyle w:val="Sraopastraipa"/>
        <w:ind w:left="1004"/>
        <w:jc w:val="both"/>
        <w:rPr>
          <w:rFonts w:ascii="Times New Roman" w:hAnsi="Times New Roman" w:cs="Times New Roman"/>
          <w:sz w:val="24"/>
          <w:szCs w:val="24"/>
        </w:rPr>
      </w:pPr>
      <w:r w:rsidRPr="00137BF5">
        <w:rPr>
          <w:rFonts w:ascii="Times New Roman" w:hAnsi="Times New Roman" w:cs="Times New Roman"/>
          <w:sz w:val="24"/>
          <w:szCs w:val="24"/>
        </w:rPr>
        <w:t>IPb – Indekso reikšmė laikotarpio pabaigoje;</w:t>
      </w:r>
    </w:p>
    <w:p w14:paraId="65E8D11C" w14:textId="289CE895" w:rsidR="00137BF5" w:rsidRPr="00137BF5" w:rsidRDefault="00137BF5" w:rsidP="00AF20AC">
      <w:pPr>
        <w:pStyle w:val="Sraopastraipa"/>
        <w:ind w:left="1004"/>
        <w:jc w:val="both"/>
        <w:rPr>
          <w:rFonts w:ascii="Times New Roman" w:hAnsi="Times New Roman" w:cs="Times New Roman"/>
          <w:sz w:val="24"/>
          <w:szCs w:val="24"/>
        </w:rPr>
      </w:pPr>
      <w:r w:rsidRPr="00F36E58">
        <w:rPr>
          <w:rFonts w:ascii="Times New Roman" w:hAnsi="Times New Roman" w:cs="Times New Roman"/>
          <w:sz w:val="24"/>
          <w:szCs w:val="24"/>
        </w:rPr>
        <w:t>Laikotarpis yra bet koks laikotarpis, kurio pradžia yra ne ankstesnė, negu pasiūlymų pateikimo Pirkime termino pabaigos diena, pabaiga ne vėlesnė, negu paskutiniojo Atliktų darbų akto pagal Sutartį sudarymo diena.</w:t>
      </w:r>
    </w:p>
    <w:p w14:paraId="0068D100" w14:textId="7DCE5EFC" w:rsidR="00AF20AC" w:rsidRPr="00AF20AC" w:rsidRDefault="00AF20AC" w:rsidP="00AF20AC">
      <w:pPr>
        <w:pStyle w:val="Sraopastraipa"/>
        <w:numPr>
          <w:ilvl w:val="1"/>
          <w:numId w:val="34"/>
        </w:numPr>
        <w:jc w:val="both"/>
        <w:rPr>
          <w:rFonts w:ascii="Times New Roman" w:hAnsi="Times New Roman" w:cs="Times New Roman"/>
          <w:sz w:val="24"/>
          <w:szCs w:val="24"/>
        </w:rPr>
      </w:pPr>
      <w:r w:rsidRPr="00AF20AC">
        <w:rPr>
          <w:rFonts w:ascii="Times New Roman" w:hAnsi="Times New Roman" w:cs="Times New Roman"/>
          <w:sz w:val="24"/>
          <w:szCs w:val="24"/>
        </w:rPr>
        <w:t>Susitarimas dėl kainos (įkainių) perskaičiavimo, įsigalioja surašius jį raštu ir abiem Šalims patvirtinus parašais. Šalys privalo Susitarime nurodyti Indekso reikšmę laikotarpio pradžioje ir jos nustatymo datą, Indekso reikšmę laikotarpio pabaigoje ir jos nustatymo datą, Indekso pokyčio koeficientą, perskaičiuotą fiksuotos kainos sumą arba perskaičiuotus fiksuotus įkainius (įskaitant Sutarties kainos (įkainių) detalizacijos žiniaraštyje nurodytus įkainius), perskaičiuotą Pradinės sutarties vertę.</w:t>
      </w:r>
    </w:p>
    <w:p w14:paraId="5026AF76" w14:textId="77777777" w:rsidR="00AF20AC" w:rsidRPr="00AF20AC" w:rsidRDefault="00AF20AC" w:rsidP="00AF20AC">
      <w:pPr>
        <w:pStyle w:val="Sraopastraipa"/>
        <w:numPr>
          <w:ilvl w:val="1"/>
          <w:numId w:val="34"/>
        </w:numPr>
        <w:jc w:val="both"/>
        <w:rPr>
          <w:rFonts w:ascii="Times New Roman" w:hAnsi="Times New Roman" w:cs="Times New Roman"/>
          <w:sz w:val="24"/>
          <w:szCs w:val="24"/>
        </w:rPr>
      </w:pPr>
      <w:r w:rsidRPr="00AF20AC">
        <w:rPr>
          <w:rFonts w:ascii="Times New Roman" w:hAnsi="Times New Roman" w:cs="Times New Roman"/>
          <w:sz w:val="24"/>
          <w:szCs w:val="24"/>
        </w:rPr>
        <w:t xml:space="preserve">Po to, kai Šalys sudaro Susitarimą dėl kainos (įkainių) perskaičiavimo, perskaičiuotoji kaina (įkainiai) taikoma Statybos darbams, kurie yra įtraukiami į Atliktų darbų aktus (kaip per ataskaitinį laikotarpį atlikti Darbai), Rangovo pateikiamus po Šalies prašymo kitai Šaliai perskaičiuoti kainą (įkainius) pateikimo. Jeigu dėl Susitarimo sudarymui reikalingo </w:t>
      </w:r>
      <w:r w:rsidRPr="00AF20AC">
        <w:rPr>
          <w:rFonts w:ascii="Times New Roman" w:hAnsi="Times New Roman" w:cs="Times New Roman"/>
          <w:sz w:val="24"/>
          <w:szCs w:val="24"/>
        </w:rPr>
        <w:lastRenderedPageBreak/>
        <w:t>laiko gali vėluoti Atliktų darbų aktų pateikimas, Rangovas turi teisę arba (a) pateikti Atliktų darbų aktą su neperskaičiuotomis kainomis (įkainiais) ir perskaičiavimą atlikti kitame Atliktų darbų akte, arba (b) sustabdyti Atliktų darbų akto pateikimą iki bus perskaičiuotos kainos (įkainiai).</w:t>
      </w:r>
    </w:p>
    <w:p w14:paraId="77262020" w14:textId="5880958A" w:rsidR="00AF20AC" w:rsidRPr="00AF20AC" w:rsidRDefault="00AF20AC" w:rsidP="00560E65">
      <w:pPr>
        <w:pStyle w:val="Sraopastraipa"/>
        <w:numPr>
          <w:ilvl w:val="1"/>
          <w:numId w:val="34"/>
        </w:numPr>
        <w:jc w:val="both"/>
        <w:rPr>
          <w:rFonts w:ascii="Times New Roman" w:hAnsi="Times New Roman" w:cs="Times New Roman"/>
          <w:sz w:val="24"/>
          <w:szCs w:val="24"/>
        </w:rPr>
      </w:pPr>
      <w:r w:rsidRPr="00AF20AC">
        <w:rPr>
          <w:rFonts w:ascii="Times New Roman" w:hAnsi="Times New Roman" w:cs="Times New Roman"/>
          <w:sz w:val="24"/>
          <w:szCs w:val="24"/>
        </w:rPr>
        <w:t xml:space="preserve">Pirmoji Sutarties kainos peržiūra gali būti </w:t>
      </w:r>
      <w:r w:rsidR="00560E65">
        <w:rPr>
          <w:rFonts w:ascii="Times New Roman" w:hAnsi="Times New Roman" w:cs="Times New Roman"/>
          <w:sz w:val="24"/>
          <w:szCs w:val="24"/>
        </w:rPr>
        <w:t xml:space="preserve">atliekama ne anksčiau nei po </w:t>
      </w:r>
      <w:r w:rsidR="00560E65" w:rsidRPr="00CF5C51">
        <w:rPr>
          <w:rFonts w:ascii="Times New Roman" w:hAnsi="Times New Roman" w:cs="Times New Roman"/>
          <w:sz w:val="24"/>
          <w:szCs w:val="24"/>
        </w:rPr>
        <w:t xml:space="preserve">6 </w:t>
      </w:r>
      <w:r w:rsidRPr="00AF20AC">
        <w:rPr>
          <w:rFonts w:ascii="Times New Roman" w:hAnsi="Times New Roman" w:cs="Times New Roman"/>
          <w:sz w:val="24"/>
          <w:szCs w:val="24"/>
        </w:rPr>
        <w:t>mėnesių po Sutarties įsigaliojimo ir po to Sutarties kaina gali būti p</w:t>
      </w:r>
      <w:r w:rsidR="00560E65">
        <w:rPr>
          <w:rFonts w:ascii="Times New Roman" w:hAnsi="Times New Roman" w:cs="Times New Roman"/>
          <w:sz w:val="24"/>
          <w:szCs w:val="24"/>
        </w:rPr>
        <w:t>eržiūrima ne dažniau negu kas 6 mėnesius</w:t>
      </w:r>
      <w:r w:rsidRPr="00AF20AC">
        <w:rPr>
          <w:rFonts w:ascii="Times New Roman" w:hAnsi="Times New Roman" w:cs="Times New Roman"/>
          <w:sz w:val="24"/>
          <w:szCs w:val="24"/>
        </w:rPr>
        <w:t xml:space="preserve">. </w:t>
      </w:r>
    </w:p>
    <w:p w14:paraId="0CAB672F" w14:textId="77777777" w:rsidR="00AF20AC" w:rsidRPr="00F36E58" w:rsidRDefault="00AF20AC" w:rsidP="00560E65">
      <w:pPr>
        <w:pStyle w:val="Sraopastraipa"/>
        <w:numPr>
          <w:ilvl w:val="1"/>
          <w:numId w:val="34"/>
        </w:numPr>
        <w:jc w:val="both"/>
        <w:rPr>
          <w:rFonts w:ascii="Times New Roman" w:hAnsi="Times New Roman" w:cs="Times New Roman"/>
          <w:sz w:val="24"/>
          <w:szCs w:val="24"/>
        </w:rPr>
      </w:pPr>
      <w:r w:rsidRPr="00AF20AC">
        <w:rPr>
          <w:rFonts w:ascii="Times New Roman" w:hAnsi="Times New Roman" w:cs="Times New Roman"/>
          <w:sz w:val="24"/>
          <w:szCs w:val="24"/>
        </w:rPr>
        <w:t xml:space="preserve">Vėlesnis kainų arba įkainių perskaičiavimas negali apimti laikotarpio, už kurį jau buvo </w:t>
      </w:r>
      <w:r w:rsidRPr="00F36E58">
        <w:rPr>
          <w:rFonts w:ascii="Times New Roman" w:hAnsi="Times New Roman" w:cs="Times New Roman"/>
          <w:sz w:val="24"/>
          <w:szCs w:val="24"/>
        </w:rPr>
        <w:t>atliktas perskaičiavimas.</w:t>
      </w:r>
    </w:p>
    <w:p w14:paraId="26A23DC8" w14:textId="77777777" w:rsidR="00AF20AC" w:rsidRPr="00F36E58" w:rsidRDefault="00AF20AC" w:rsidP="00560E65">
      <w:pPr>
        <w:pStyle w:val="Sraopastraipa"/>
        <w:numPr>
          <w:ilvl w:val="1"/>
          <w:numId w:val="34"/>
        </w:numPr>
        <w:jc w:val="both"/>
        <w:rPr>
          <w:rFonts w:ascii="Times New Roman" w:hAnsi="Times New Roman" w:cs="Times New Roman"/>
          <w:sz w:val="24"/>
          <w:szCs w:val="24"/>
        </w:rPr>
      </w:pPr>
      <w:r w:rsidRPr="00F36E58">
        <w:rPr>
          <w:rFonts w:ascii="Times New Roman" w:hAnsi="Times New Roman" w:cs="Times New Roman"/>
          <w:sz w:val="24"/>
          <w:szCs w:val="24"/>
        </w:rPr>
        <w:t>Jeigu Darbai vėluoja dėl priežasčių, dėl kurių Rangovas neįgyja teisės į Darbų terminų pratęsimą, uždelstų Statybos darbų kaina (įkainiai) neperskaičiuojama dėl kainų lygio kilimo (kai Indekso pokyčio koeficientas yra didesnis nei 1,05), bet turi būti perskaičiuojama dėl kainų lygio kritimo (kai Indekso pokyčio koeficientas yra mažesnis nei 0,95).</w:t>
      </w:r>
    </w:p>
    <w:p w14:paraId="3353519D" w14:textId="5894D67A" w:rsidR="00560E65" w:rsidRDefault="00560E65" w:rsidP="00560E65">
      <w:pPr>
        <w:pStyle w:val="Sraopastraipa"/>
        <w:numPr>
          <w:ilvl w:val="1"/>
          <w:numId w:val="34"/>
        </w:numPr>
        <w:rPr>
          <w:rFonts w:ascii="Times New Roman" w:hAnsi="Times New Roman" w:cs="Times New Roman"/>
          <w:sz w:val="24"/>
          <w:szCs w:val="24"/>
        </w:rPr>
      </w:pPr>
      <w:r w:rsidRPr="00462407">
        <w:rPr>
          <w:rFonts w:ascii="Times New Roman" w:hAnsi="Times New Roman" w:cs="Times New Roman"/>
          <w:sz w:val="24"/>
          <w:szCs w:val="24"/>
        </w:rPr>
        <w:t>Pagal Sutarties 14 skyrių įsigyti papildomi Darbai nėra indeksuojami.</w:t>
      </w:r>
      <w:r w:rsidR="002135AF" w:rsidRPr="00462407">
        <w:rPr>
          <w:rFonts w:ascii="Times New Roman" w:hAnsi="Times New Roman" w:cs="Times New Roman"/>
          <w:sz w:val="24"/>
          <w:szCs w:val="24"/>
        </w:rPr>
        <w:t xml:space="preserve"> </w:t>
      </w:r>
    </w:p>
    <w:p w14:paraId="35222791" w14:textId="28874F59" w:rsidR="00767943" w:rsidRPr="003643C1" w:rsidRDefault="003643C1" w:rsidP="00767943">
      <w:pPr>
        <w:pStyle w:val="Sraopastraipa"/>
        <w:numPr>
          <w:ilvl w:val="1"/>
          <w:numId w:val="34"/>
        </w:numPr>
        <w:jc w:val="both"/>
        <w:rPr>
          <w:rFonts w:ascii="Times New Roman" w:hAnsi="Times New Roman" w:cs="Times New Roman"/>
          <w:sz w:val="24"/>
          <w:szCs w:val="24"/>
        </w:rPr>
      </w:pPr>
      <w:r w:rsidRPr="003643C1">
        <w:rPr>
          <w:rFonts w:ascii="Times New Roman" w:hAnsi="Times New Roman" w:cs="Times New Roman"/>
          <w:sz w:val="24"/>
          <w:szCs w:val="24"/>
        </w:rPr>
        <w:t>Grafiko (</w:t>
      </w:r>
      <w:r w:rsidR="00767943" w:rsidRPr="003643C1">
        <w:rPr>
          <w:rFonts w:ascii="Times New Roman" w:hAnsi="Times New Roman" w:cs="Times New Roman"/>
          <w:sz w:val="24"/>
          <w:szCs w:val="24"/>
        </w:rPr>
        <w:t>Įkainotų veiklų sąrašo</w:t>
      </w:r>
      <w:r w:rsidRPr="003643C1">
        <w:rPr>
          <w:rFonts w:ascii="Times New Roman" w:hAnsi="Times New Roman" w:cs="Times New Roman"/>
          <w:sz w:val="24"/>
          <w:szCs w:val="24"/>
        </w:rPr>
        <w:t>)</w:t>
      </w:r>
      <w:r w:rsidR="00767943" w:rsidRPr="003643C1">
        <w:rPr>
          <w:rFonts w:ascii="Times New Roman" w:hAnsi="Times New Roman" w:cs="Times New Roman"/>
          <w:sz w:val="24"/>
          <w:szCs w:val="24"/>
        </w:rPr>
        <w:t xml:space="preserve"> 8 eilutė</w:t>
      </w:r>
      <w:r w:rsidR="002A4CE8" w:rsidRPr="003643C1">
        <w:rPr>
          <w:rFonts w:ascii="Times New Roman" w:hAnsi="Times New Roman" w:cs="Times New Roman"/>
          <w:sz w:val="24"/>
          <w:szCs w:val="24"/>
        </w:rPr>
        <w:t>s</w:t>
      </w:r>
      <w:r w:rsidR="00767943" w:rsidRPr="003643C1">
        <w:rPr>
          <w:rFonts w:ascii="Times New Roman" w:hAnsi="Times New Roman" w:cs="Times New Roman"/>
          <w:sz w:val="24"/>
          <w:szCs w:val="24"/>
        </w:rPr>
        <w:t xml:space="preserve"> „Patalpų „Sveikatos centro“ 136 kv.m. remonto darbai“ aktuojami atskirai.</w:t>
      </w:r>
    </w:p>
    <w:p w14:paraId="1F187EFF" w14:textId="77777777" w:rsidR="001417FF" w:rsidRPr="00767943" w:rsidRDefault="001417FF" w:rsidP="00C75375">
      <w:pPr>
        <w:spacing w:after="0" w:line="240" w:lineRule="auto"/>
        <w:jc w:val="both"/>
        <w:rPr>
          <w:rFonts w:ascii="Times New Roman" w:hAnsi="Times New Roman" w:cs="Times New Roman"/>
          <w:sz w:val="24"/>
          <w:szCs w:val="24"/>
        </w:rPr>
      </w:pPr>
    </w:p>
    <w:p w14:paraId="09CCB164" w14:textId="286B0106" w:rsidR="410CE938" w:rsidRPr="002716A8" w:rsidRDefault="001417FF" w:rsidP="00D35121">
      <w:pPr>
        <w:spacing w:after="0" w:line="240" w:lineRule="auto"/>
        <w:ind w:left="142" w:hanging="142"/>
        <w:jc w:val="both"/>
        <w:rPr>
          <w:rFonts w:ascii="Times New Roman" w:hAnsi="Times New Roman" w:cs="Times New Roman"/>
          <w:b/>
          <w:bCs/>
          <w:sz w:val="24"/>
          <w:szCs w:val="24"/>
        </w:rPr>
      </w:pPr>
      <w:r w:rsidRPr="002716A8">
        <w:rPr>
          <w:rFonts w:ascii="Times New Roman" w:hAnsi="Times New Roman" w:cs="Times New Roman"/>
        </w:rPr>
        <w:t xml:space="preserve">6. </w:t>
      </w:r>
      <w:r w:rsidRPr="002716A8">
        <w:rPr>
          <w:rFonts w:ascii="Times New Roman" w:hAnsi="Times New Roman" w:cs="Times New Roman"/>
        </w:rPr>
        <w:tab/>
      </w:r>
      <w:r w:rsidRPr="002716A8">
        <w:rPr>
          <w:rFonts w:ascii="Times New Roman" w:hAnsi="Times New Roman" w:cs="Times New Roman"/>
          <w:sz w:val="24"/>
          <w:szCs w:val="24"/>
        </w:rPr>
        <w:t xml:space="preserve"> </w:t>
      </w:r>
      <w:r w:rsidR="410CE938" w:rsidRPr="002716A8">
        <w:rPr>
          <w:rFonts w:ascii="Times New Roman" w:hAnsi="Times New Roman" w:cs="Times New Roman"/>
          <w:b/>
          <w:bCs/>
          <w:sz w:val="24"/>
          <w:szCs w:val="24"/>
        </w:rPr>
        <w:t>UŽSAKOVO TEISĖS IR PAREIGOS</w:t>
      </w:r>
    </w:p>
    <w:p w14:paraId="0CBDF803" w14:textId="77777777" w:rsidR="0067721B" w:rsidRPr="002716A8" w:rsidRDefault="00870C22" w:rsidP="00D35121">
      <w:pPr>
        <w:pStyle w:val="Sraopastraipa"/>
        <w:numPr>
          <w:ilvl w:val="1"/>
          <w:numId w:val="4"/>
        </w:numPr>
        <w:spacing w:after="0" w:line="240" w:lineRule="auto"/>
        <w:ind w:left="810" w:hanging="810"/>
        <w:jc w:val="both"/>
        <w:rPr>
          <w:rFonts w:ascii="Times New Roman" w:eastAsia="Arial" w:hAnsi="Times New Roman" w:cs="Times New Roman"/>
          <w:sz w:val="24"/>
          <w:szCs w:val="24"/>
          <w:u w:val="single"/>
        </w:rPr>
      </w:pPr>
      <w:r w:rsidRPr="002716A8">
        <w:rPr>
          <w:rFonts w:ascii="Times New Roman" w:eastAsia="Arial" w:hAnsi="Times New Roman" w:cs="Times New Roman"/>
          <w:sz w:val="24"/>
          <w:szCs w:val="24"/>
          <w:u w:val="single"/>
        </w:rPr>
        <w:t xml:space="preserve">Užsakovas turi teisę: </w:t>
      </w:r>
    </w:p>
    <w:p w14:paraId="6FDF4D05" w14:textId="1CAE9547" w:rsidR="005C3E5B" w:rsidRPr="002716A8" w:rsidRDefault="005C3E5B" w:rsidP="00D35121">
      <w:pPr>
        <w:pStyle w:val="Pagrindinistekstas"/>
        <w:numPr>
          <w:ilvl w:val="2"/>
          <w:numId w:val="4"/>
        </w:numPr>
        <w:tabs>
          <w:tab w:val="left" w:pos="851"/>
        </w:tabs>
        <w:ind w:left="810" w:hanging="810"/>
        <w:rPr>
          <w:rFonts w:ascii="Times New Roman" w:eastAsia="Arial" w:hAnsi="Times New Roman"/>
          <w:sz w:val="24"/>
          <w:szCs w:val="24"/>
          <w:lang w:val="lt-LT"/>
        </w:rPr>
      </w:pPr>
      <w:r w:rsidRPr="003643C1">
        <w:rPr>
          <w:rFonts w:ascii="Times New Roman" w:eastAsia="Arial" w:hAnsi="Times New Roman"/>
          <w:sz w:val="24"/>
          <w:szCs w:val="24"/>
          <w:lang w:val="lt-LT"/>
        </w:rPr>
        <w:t>Perduoti Statybvietę dalimis</w:t>
      </w:r>
      <w:r w:rsidRPr="002716A8">
        <w:rPr>
          <w:rFonts w:ascii="Times New Roman" w:eastAsia="Arial" w:hAnsi="Times New Roman"/>
          <w:sz w:val="24"/>
          <w:szCs w:val="24"/>
          <w:lang w:val="lt-LT"/>
        </w:rPr>
        <w:t>, tai fiksuojant Statybvietės perdavimo – priėmimo akte, jei Darbai yra planuojami vykdyti veiklą vykdančioje</w:t>
      </w:r>
      <w:r w:rsidR="00DE686F" w:rsidRPr="002716A8">
        <w:rPr>
          <w:rFonts w:ascii="Times New Roman" w:eastAsia="Arial" w:hAnsi="Times New Roman"/>
          <w:sz w:val="24"/>
          <w:szCs w:val="24"/>
          <w:lang w:val="lt-LT"/>
        </w:rPr>
        <w:t xml:space="preserve"> </w:t>
      </w:r>
      <w:r w:rsidRPr="002716A8">
        <w:rPr>
          <w:rFonts w:ascii="Times New Roman" w:eastAsia="Arial" w:hAnsi="Times New Roman"/>
          <w:sz w:val="24"/>
          <w:szCs w:val="24"/>
          <w:lang w:val="lt-LT"/>
        </w:rPr>
        <w:t>įstaigoje</w:t>
      </w:r>
      <w:r w:rsidR="00BD3D36">
        <w:rPr>
          <w:rFonts w:ascii="Times New Roman" w:eastAsia="Arial" w:hAnsi="Times New Roman"/>
          <w:sz w:val="24"/>
          <w:szCs w:val="24"/>
          <w:lang w:val="lt-LT"/>
        </w:rPr>
        <w:t>;</w:t>
      </w:r>
    </w:p>
    <w:p w14:paraId="6EE044C8" w14:textId="5A0794AB" w:rsidR="0067721B" w:rsidRPr="002716A8" w:rsidRDefault="00870C22" w:rsidP="00D35121">
      <w:pPr>
        <w:pStyle w:val="Pagrindinistekstas"/>
        <w:numPr>
          <w:ilvl w:val="2"/>
          <w:numId w:val="4"/>
        </w:numPr>
        <w:tabs>
          <w:tab w:val="left" w:pos="851"/>
        </w:tabs>
        <w:ind w:left="810" w:hanging="810"/>
        <w:rPr>
          <w:rFonts w:ascii="Times New Roman" w:eastAsia="Arial" w:hAnsi="Times New Roman"/>
          <w:sz w:val="24"/>
          <w:szCs w:val="24"/>
          <w:lang w:val="lt-LT"/>
        </w:rPr>
      </w:pPr>
      <w:r w:rsidRPr="002716A8">
        <w:rPr>
          <w:rFonts w:ascii="Times New Roman" w:hAnsi="Times New Roman"/>
          <w:sz w:val="24"/>
          <w:szCs w:val="24"/>
          <w:lang w:val="lt-LT"/>
        </w:rPr>
        <w:t xml:space="preserve">bet kuriuo Sutarties vykdymo momentu kontroliuoti ir prižiūrėti atliekamų Darbų eigą ir kokybę, </w:t>
      </w:r>
      <w:r w:rsidR="000F04EC" w:rsidRPr="002716A8">
        <w:rPr>
          <w:rFonts w:ascii="Times New Roman" w:hAnsi="Times New Roman"/>
          <w:sz w:val="24"/>
          <w:szCs w:val="24"/>
          <w:lang w:val="lt-LT"/>
        </w:rPr>
        <w:t xml:space="preserve">Grafiko laikymąsi, </w:t>
      </w:r>
      <w:r w:rsidRPr="002716A8">
        <w:rPr>
          <w:rFonts w:ascii="Times New Roman" w:hAnsi="Times New Roman"/>
          <w:spacing w:val="-3"/>
          <w:sz w:val="24"/>
          <w:szCs w:val="24"/>
          <w:lang w:val="lt-LT"/>
        </w:rPr>
        <w:t xml:space="preserve">patikrinti medžiagų, naudojamų </w:t>
      </w:r>
      <w:r w:rsidR="006F1254" w:rsidRPr="002716A8">
        <w:rPr>
          <w:rFonts w:ascii="Times New Roman" w:hAnsi="Times New Roman"/>
          <w:spacing w:val="-3"/>
          <w:sz w:val="24"/>
          <w:szCs w:val="24"/>
          <w:lang w:val="lt-LT"/>
        </w:rPr>
        <w:t>D</w:t>
      </w:r>
      <w:r w:rsidRPr="002716A8">
        <w:rPr>
          <w:rFonts w:ascii="Times New Roman" w:hAnsi="Times New Roman"/>
          <w:spacing w:val="-3"/>
          <w:sz w:val="24"/>
          <w:szCs w:val="24"/>
          <w:lang w:val="lt-LT"/>
        </w:rPr>
        <w:t xml:space="preserve">arbams, kokybę, </w:t>
      </w:r>
      <w:r w:rsidRPr="002716A8">
        <w:rPr>
          <w:rFonts w:ascii="Times New Roman" w:eastAsia="Arial" w:hAnsi="Times New Roman"/>
          <w:sz w:val="24"/>
          <w:szCs w:val="24"/>
          <w:lang w:val="lt-LT"/>
        </w:rPr>
        <w:t>taip pat kontroliuoti Sutarties vykdymą, ir, aptikus Sutarties vykdymo trūkumus ir (ar) pažeidimus, duoti Rangovui vykdytinus nurodymus</w:t>
      </w:r>
      <w:r w:rsidR="003346F4" w:rsidRPr="002716A8">
        <w:rPr>
          <w:rFonts w:ascii="Times New Roman" w:eastAsia="Arial" w:hAnsi="Times New Roman"/>
          <w:sz w:val="24"/>
          <w:szCs w:val="24"/>
          <w:lang w:val="lt-LT"/>
        </w:rPr>
        <w:t>;</w:t>
      </w:r>
    </w:p>
    <w:p w14:paraId="1B31C216" w14:textId="77777777" w:rsidR="00DD50D7" w:rsidRPr="002716A8" w:rsidRDefault="00DD50D7" w:rsidP="00DD50D7">
      <w:pPr>
        <w:pStyle w:val="Pagrindinistekstas"/>
        <w:numPr>
          <w:ilvl w:val="2"/>
          <w:numId w:val="4"/>
        </w:numPr>
        <w:tabs>
          <w:tab w:val="left" w:pos="851"/>
        </w:tabs>
        <w:ind w:left="810" w:hanging="810"/>
        <w:rPr>
          <w:rFonts w:ascii="Times New Roman" w:eastAsia="Arial" w:hAnsi="Times New Roman"/>
          <w:sz w:val="24"/>
          <w:szCs w:val="24"/>
          <w:lang w:val="lt-LT"/>
        </w:rPr>
      </w:pPr>
      <w:r w:rsidRPr="002716A8">
        <w:rPr>
          <w:rFonts w:ascii="Times New Roman" w:eastAsia="Arial" w:hAnsi="Times New Roman"/>
          <w:sz w:val="24"/>
          <w:szCs w:val="24"/>
          <w:lang w:val="lt-LT"/>
        </w:rPr>
        <w:t>organizuoti ir vesti gamybinius pasitarimus Statybvietėje;</w:t>
      </w:r>
    </w:p>
    <w:p w14:paraId="361A0EB9" w14:textId="716ABC04" w:rsidR="0067721B" w:rsidRPr="002716A8" w:rsidRDefault="00870C22" w:rsidP="00D35121">
      <w:pPr>
        <w:pStyle w:val="Pagrindinistekstas"/>
        <w:numPr>
          <w:ilvl w:val="2"/>
          <w:numId w:val="4"/>
        </w:numPr>
        <w:tabs>
          <w:tab w:val="left" w:pos="851"/>
        </w:tabs>
        <w:ind w:left="810" w:hanging="810"/>
        <w:rPr>
          <w:rFonts w:ascii="Times New Roman" w:eastAsia="Arial" w:hAnsi="Times New Roman"/>
          <w:sz w:val="24"/>
          <w:szCs w:val="24"/>
          <w:lang w:val="lt-LT"/>
        </w:rPr>
      </w:pPr>
      <w:r w:rsidRPr="002716A8">
        <w:rPr>
          <w:rFonts w:ascii="Times New Roman" w:eastAsia="Arial" w:hAnsi="Times New Roman"/>
          <w:sz w:val="24"/>
          <w:szCs w:val="24"/>
          <w:lang w:val="lt-LT"/>
        </w:rPr>
        <w:t xml:space="preserve">reikalauti pašalinti Darbų </w:t>
      </w:r>
      <w:r w:rsidR="003A4E2B" w:rsidRPr="002716A8">
        <w:rPr>
          <w:rFonts w:ascii="Times New Roman" w:eastAsia="Arial" w:hAnsi="Times New Roman"/>
          <w:sz w:val="24"/>
          <w:szCs w:val="24"/>
          <w:lang w:val="lt-LT"/>
        </w:rPr>
        <w:t>defektus</w:t>
      </w:r>
      <w:r w:rsidRPr="002716A8">
        <w:rPr>
          <w:rFonts w:ascii="Times New Roman" w:eastAsia="Arial" w:hAnsi="Times New Roman"/>
          <w:sz w:val="24"/>
          <w:szCs w:val="24"/>
          <w:lang w:val="lt-LT"/>
        </w:rPr>
        <w:t>, nemokėti už netinkamai atliktus Darbus</w:t>
      </w:r>
      <w:r w:rsidR="0048688F" w:rsidRPr="002716A8">
        <w:rPr>
          <w:rFonts w:ascii="Times New Roman" w:eastAsia="Arial" w:hAnsi="Times New Roman"/>
          <w:sz w:val="24"/>
          <w:szCs w:val="24"/>
          <w:lang w:val="lt-LT"/>
        </w:rPr>
        <w:t xml:space="preserve"> ar atitinkamai sumažinti </w:t>
      </w:r>
      <w:r w:rsidR="00791910" w:rsidRPr="002716A8">
        <w:rPr>
          <w:rFonts w:ascii="Times New Roman" w:eastAsia="Arial" w:hAnsi="Times New Roman"/>
          <w:sz w:val="24"/>
          <w:szCs w:val="24"/>
          <w:lang w:val="lt-LT"/>
        </w:rPr>
        <w:t>jų</w:t>
      </w:r>
      <w:r w:rsidR="0048688F" w:rsidRPr="002716A8">
        <w:rPr>
          <w:rFonts w:ascii="Times New Roman" w:eastAsia="Arial" w:hAnsi="Times New Roman"/>
          <w:sz w:val="24"/>
          <w:szCs w:val="24"/>
          <w:lang w:val="lt-LT"/>
        </w:rPr>
        <w:t xml:space="preserve"> kainą</w:t>
      </w:r>
      <w:r w:rsidRPr="002716A8">
        <w:rPr>
          <w:rFonts w:ascii="Times New Roman" w:eastAsia="Arial" w:hAnsi="Times New Roman"/>
          <w:sz w:val="24"/>
          <w:szCs w:val="24"/>
          <w:lang w:val="lt-LT"/>
        </w:rPr>
        <w:t xml:space="preserve">, neleisti toliau vykdyti </w:t>
      </w:r>
      <w:r w:rsidR="00033E55" w:rsidRPr="002716A8">
        <w:rPr>
          <w:rFonts w:ascii="Times New Roman" w:eastAsia="Arial" w:hAnsi="Times New Roman"/>
          <w:sz w:val="24"/>
          <w:szCs w:val="24"/>
          <w:lang w:val="lt-LT"/>
        </w:rPr>
        <w:t>D</w:t>
      </w:r>
      <w:r w:rsidRPr="002716A8">
        <w:rPr>
          <w:rFonts w:ascii="Times New Roman" w:eastAsia="Arial" w:hAnsi="Times New Roman"/>
          <w:sz w:val="24"/>
          <w:szCs w:val="24"/>
          <w:lang w:val="lt-LT"/>
        </w:rPr>
        <w:t xml:space="preserve">arbų, kuriems nustatyti </w:t>
      </w:r>
      <w:r w:rsidR="003A4E2B" w:rsidRPr="002716A8">
        <w:rPr>
          <w:rFonts w:ascii="Times New Roman" w:eastAsia="Arial" w:hAnsi="Times New Roman"/>
          <w:sz w:val="24"/>
          <w:szCs w:val="24"/>
          <w:lang w:val="lt-LT"/>
        </w:rPr>
        <w:t>defektai</w:t>
      </w:r>
      <w:r w:rsidRPr="002716A8">
        <w:rPr>
          <w:rFonts w:ascii="Times New Roman" w:eastAsia="Arial" w:hAnsi="Times New Roman"/>
          <w:sz w:val="24"/>
          <w:szCs w:val="24"/>
          <w:lang w:val="lt-LT"/>
        </w:rPr>
        <w:t xml:space="preserve">, jeigu Rangovas nukrypsta nuo Sutarties sąlygų, nesilaiko teisės aktų ar statybos normatyvinių techninių dokumentų reikalavimų </w:t>
      </w:r>
      <w:r w:rsidR="00DE0488" w:rsidRPr="002716A8">
        <w:rPr>
          <w:rFonts w:ascii="Times New Roman" w:eastAsia="Arial" w:hAnsi="Times New Roman"/>
          <w:sz w:val="24"/>
          <w:szCs w:val="24"/>
          <w:lang w:val="lt-LT"/>
        </w:rPr>
        <w:t xml:space="preserve">ir </w:t>
      </w:r>
      <w:r w:rsidRPr="002716A8">
        <w:rPr>
          <w:rFonts w:ascii="Times New Roman" w:eastAsia="Arial" w:hAnsi="Times New Roman"/>
          <w:sz w:val="24"/>
          <w:szCs w:val="24"/>
          <w:lang w:val="lt-LT"/>
        </w:rPr>
        <w:t xml:space="preserve">(ar) netinkamai pildo </w:t>
      </w:r>
      <w:r w:rsidR="00ED4E3E" w:rsidRPr="002716A8">
        <w:rPr>
          <w:rFonts w:ascii="Times New Roman" w:eastAsia="Arial" w:hAnsi="Times New Roman"/>
          <w:sz w:val="24"/>
          <w:szCs w:val="24"/>
          <w:lang w:val="lt-LT"/>
        </w:rPr>
        <w:t>D</w:t>
      </w:r>
      <w:r w:rsidRPr="002716A8">
        <w:rPr>
          <w:rFonts w:ascii="Times New Roman" w:eastAsia="Arial" w:hAnsi="Times New Roman"/>
          <w:sz w:val="24"/>
          <w:szCs w:val="24"/>
          <w:lang w:val="lt-LT"/>
        </w:rPr>
        <w:t xml:space="preserve">arbų </w:t>
      </w:r>
      <w:r w:rsidR="007C5651" w:rsidRPr="002716A8">
        <w:rPr>
          <w:rFonts w:ascii="Times New Roman" w:eastAsia="Arial" w:hAnsi="Times New Roman"/>
          <w:sz w:val="24"/>
          <w:szCs w:val="24"/>
          <w:lang w:val="lt-LT"/>
        </w:rPr>
        <w:t>vykd</w:t>
      </w:r>
      <w:r w:rsidR="0030640D" w:rsidRPr="002716A8">
        <w:rPr>
          <w:rFonts w:ascii="Times New Roman" w:eastAsia="Arial" w:hAnsi="Times New Roman"/>
          <w:sz w:val="24"/>
          <w:szCs w:val="24"/>
          <w:lang w:val="lt-LT"/>
        </w:rPr>
        <w:t>y</w:t>
      </w:r>
      <w:r w:rsidR="007C5651" w:rsidRPr="002716A8">
        <w:rPr>
          <w:rFonts w:ascii="Times New Roman" w:eastAsia="Arial" w:hAnsi="Times New Roman"/>
          <w:sz w:val="24"/>
          <w:szCs w:val="24"/>
          <w:lang w:val="lt-LT"/>
        </w:rPr>
        <w:t xml:space="preserve">mo </w:t>
      </w:r>
      <w:r w:rsidRPr="002716A8">
        <w:rPr>
          <w:rFonts w:ascii="Times New Roman" w:eastAsia="Arial" w:hAnsi="Times New Roman"/>
          <w:sz w:val="24"/>
          <w:szCs w:val="24"/>
          <w:lang w:val="lt-LT"/>
        </w:rPr>
        <w:t xml:space="preserve">dokumentaciją; </w:t>
      </w:r>
    </w:p>
    <w:p w14:paraId="20B39D22" w14:textId="2EE249AA" w:rsidR="0067721B" w:rsidRPr="002716A8" w:rsidRDefault="006E2D62" w:rsidP="00D35121">
      <w:pPr>
        <w:pStyle w:val="Sraopastraipa"/>
        <w:numPr>
          <w:ilvl w:val="2"/>
          <w:numId w:val="4"/>
        </w:numPr>
        <w:spacing w:after="0" w:line="240" w:lineRule="auto"/>
        <w:ind w:left="810" w:hanging="810"/>
        <w:jc w:val="both"/>
        <w:rPr>
          <w:rFonts w:ascii="Times New Roman" w:hAnsi="Times New Roman" w:cs="Times New Roman"/>
          <w:color w:val="000000"/>
          <w:sz w:val="24"/>
          <w:szCs w:val="24"/>
          <w:lang w:eastAsia="en-GB"/>
        </w:rPr>
      </w:pPr>
      <w:r w:rsidRPr="002716A8">
        <w:rPr>
          <w:rFonts w:ascii="Times New Roman" w:eastAsia="Times New Roman" w:hAnsi="Times New Roman" w:cs="Times New Roman"/>
          <w:color w:val="000000"/>
          <w:sz w:val="24"/>
          <w:szCs w:val="24"/>
          <w:lang w:eastAsia="en-GB"/>
        </w:rPr>
        <w:t xml:space="preserve">jeigu </w:t>
      </w:r>
      <w:r w:rsidR="00ED4E3E" w:rsidRPr="002716A8">
        <w:rPr>
          <w:rFonts w:ascii="Times New Roman" w:eastAsia="Times New Roman" w:hAnsi="Times New Roman" w:cs="Times New Roman"/>
          <w:color w:val="000000"/>
          <w:sz w:val="24"/>
          <w:szCs w:val="24"/>
          <w:lang w:eastAsia="en-GB"/>
        </w:rPr>
        <w:t>D</w:t>
      </w:r>
      <w:r w:rsidRPr="002716A8">
        <w:rPr>
          <w:rFonts w:ascii="Times New Roman" w:eastAsia="Times New Roman" w:hAnsi="Times New Roman" w:cs="Times New Roman"/>
          <w:color w:val="000000"/>
          <w:sz w:val="24"/>
          <w:szCs w:val="24"/>
          <w:lang w:eastAsia="en-GB"/>
        </w:rPr>
        <w:t xml:space="preserve">arbai atlikti nukrypstant nuo Sutarties sąlygų, dėl kurių </w:t>
      </w:r>
      <w:r w:rsidR="001D5BD2" w:rsidRPr="002716A8">
        <w:rPr>
          <w:rFonts w:ascii="Times New Roman" w:eastAsia="Times New Roman" w:hAnsi="Times New Roman" w:cs="Times New Roman"/>
          <w:color w:val="000000"/>
          <w:sz w:val="24"/>
          <w:szCs w:val="24"/>
          <w:lang w:eastAsia="en-GB"/>
        </w:rPr>
        <w:t>D</w:t>
      </w:r>
      <w:r w:rsidRPr="002716A8">
        <w:rPr>
          <w:rFonts w:ascii="Times New Roman" w:eastAsia="Times New Roman" w:hAnsi="Times New Roman" w:cs="Times New Roman"/>
          <w:color w:val="000000"/>
          <w:sz w:val="24"/>
          <w:szCs w:val="24"/>
          <w:lang w:eastAsia="en-GB"/>
        </w:rPr>
        <w:t xml:space="preserve">arbų rezultatas negali būti naudojamas pagal </w:t>
      </w:r>
      <w:r w:rsidR="00ED6A3D" w:rsidRPr="002716A8">
        <w:rPr>
          <w:rFonts w:ascii="Times New Roman" w:eastAsia="Times New Roman" w:hAnsi="Times New Roman" w:cs="Times New Roman"/>
          <w:color w:val="000000"/>
          <w:sz w:val="24"/>
          <w:szCs w:val="24"/>
          <w:lang w:eastAsia="en-GB"/>
        </w:rPr>
        <w:t>S</w:t>
      </w:r>
      <w:r w:rsidRPr="002716A8">
        <w:rPr>
          <w:rFonts w:ascii="Times New Roman" w:eastAsia="Times New Roman" w:hAnsi="Times New Roman" w:cs="Times New Roman"/>
          <w:color w:val="000000"/>
          <w:sz w:val="24"/>
          <w:szCs w:val="24"/>
          <w:lang w:eastAsia="en-GB"/>
        </w:rPr>
        <w:t xml:space="preserve">utartyje nurodytą paskirtį arba pablogėja jo naudojimo galimybės (sąlygos), </w:t>
      </w:r>
      <w:r w:rsidR="00C96207" w:rsidRPr="002716A8">
        <w:rPr>
          <w:rFonts w:ascii="Times New Roman" w:eastAsia="Times New Roman" w:hAnsi="Times New Roman" w:cs="Times New Roman"/>
          <w:color w:val="000000"/>
          <w:sz w:val="24"/>
          <w:szCs w:val="24"/>
          <w:lang w:eastAsia="en-GB"/>
        </w:rPr>
        <w:t xml:space="preserve">pašalinti </w:t>
      </w:r>
      <w:r w:rsidR="00B55FD9" w:rsidRPr="002716A8">
        <w:rPr>
          <w:rFonts w:ascii="Times New Roman" w:eastAsia="Times New Roman" w:hAnsi="Times New Roman" w:cs="Times New Roman"/>
          <w:color w:val="000000"/>
          <w:sz w:val="24"/>
          <w:szCs w:val="24"/>
          <w:lang w:eastAsia="en-GB"/>
        </w:rPr>
        <w:t xml:space="preserve">defektus </w:t>
      </w:r>
      <w:r w:rsidR="00BB7863" w:rsidRPr="002716A8">
        <w:rPr>
          <w:rFonts w:ascii="Times New Roman" w:eastAsia="Times New Roman" w:hAnsi="Times New Roman" w:cs="Times New Roman"/>
          <w:color w:val="000000"/>
          <w:sz w:val="24"/>
          <w:szCs w:val="24"/>
          <w:lang w:eastAsia="en-GB"/>
        </w:rPr>
        <w:t>savo sąskait</w:t>
      </w:r>
      <w:r w:rsidR="00033E55" w:rsidRPr="002716A8">
        <w:rPr>
          <w:rFonts w:ascii="Times New Roman" w:eastAsia="Times New Roman" w:hAnsi="Times New Roman" w:cs="Times New Roman"/>
          <w:color w:val="000000"/>
          <w:sz w:val="24"/>
          <w:szCs w:val="24"/>
          <w:lang w:eastAsia="en-GB"/>
        </w:rPr>
        <w:t>a</w:t>
      </w:r>
      <w:r w:rsidR="00BB7863" w:rsidRPr="002716A8">
        <w:rPr>
          <w:rFonts w:ascii="Times New Roman" w:eastAsia="Times New Roman" w:hAnsi="Times New Roman" w:cs="Times New Roman"/>
          <w:color w:val="000000"/>
          <w:sz w:val="24"/>
          <w:szCs w:val="24"/>
          <w:lang w:eastAsia="en-GB"/>
        </w:rPr>
        <w:t xml:space="preserve"> ar pasitelkiant trečiuosius asmen</w:t>
      </w:r>
      <w:r w:rsidR="0030640D" w:rsidRPr="002716A8">
        <w:rPr>
          <w:rFonts w:ascii="Times New Roman" w:eastAsia="Times New Roman" w:hAnsi="Times New Roman" w:cs="Times New Roman"/>
          <w:color w:val="000000"/>
          <w:sz w:val="24"/>
          <w:szCs w:val="24"/>
          <w:lang w:eastAsia="en-GB"/>
        </w:rPr>
        <w:t>i</w:t>
      </w:r>
      <w:r w:rsidR="00BB7863" w:rsidRPr="002716A8">
        <w:rPr>
          <w:rFonts w:ascii="Times New Roman" w:eastAsia="Times New Roman" w:hAnsi="Times New Roman" w:cs="Times New Roman"/>
          <w:color w:val="000000"/>
          <w:sz w:val="24"/>
          <w:szCs w:val="24"/>
          <w:lang w:eastAsia="en-GB"/>
        </w:rPr>
        <w:t xml:space="preserve">s ir </w:t>
      </w:r>
      <w:r w:rsidRPr="002716A8">
        <w:rPr>
          <w:rFonts w:ascii="Times New Roman" w:eastAsia="Times New Roman" w:hAnsi="Times New Roman" w:cs="Times New Roman"/>
          <w:color w:val="000000"/>
          <w:sz w:val="24"/>
          <w:szCs w:val="24"/>
          <w:lang w:eastAsia="en-GB"/>
        </w:rPr>
        <w:t>reikalauti</w:t>
      </w:r>
      <w:r w:rsidR="00BB7863" w:rsidRPr="002716A8">
        <w:rPr>
          <w:rFonts w:ascii="Times New Roman" w:eastAsia="Times New Roman" w:hAnsi="Times New Roman" w:cs="Times New Roman"/>
          <w:color w:val="000000"/>
          <w:sz w:val="24"/>
          <w:szCs w:val="24"/>
          <w:lang w:eastAsia="en-GB"/>
        </w:rPr>
        <w:t>, kad Rangovas</w:t>
      </w:r>
      <w:bookmarkStart w:id="3" w:name="part_68d3a2310681430e9a548b2736728331"/>
      <w:bookmarkStart w:id="4" w:name="part_23149214a1b04196b4a0a0e54d1ff6ea"/>
      <w:bookmarkStart w:id="5" w:name="part_3a77d9b144394bf38f186bbca4ef20bd"/>
      <w:bookmarkEnd w:id="3"/>
      <w:bookmarkEnd w:id="4"/>
      <w:bookmarkEnd w:id="5"/>
      <w:r w:rsidRPr="002716A8">
        <w:rPr>
          <w:rFonts w:ascii="Times New Roman" w:eastAsia="Times New Roman" w:hAnsi="Times New Roman" w:cs="Times New Roman"/>
          <w:color w:val="000000"/>
          <w:sz w:val="24"/>
          <w:szCs w:val="24"/>
          <w:lang w:eastAsia="en-GB"/>
        </w:rPr>
        <w:t xml:space="preserve"> atlygint</w:t>
      </w:r>
      <w:r w:rsidR="00BB7863" w:rsidRPr="002716A8">
        <w:rPr>
          <w:rFonts w:ascii="Times New Roman" w:eastAsia="Times New Roman" w:hAnsi="Times New Roman" w:cs="Times New Roman"/>
          <w:color w:val="000000"/>
          <w:sz w:val="24"/>
          <w:szCs w:val="24"/>
          <w:lang w:eastAsia="en-GB"/>
        </w:rPr>
        <w:t>ų</w:t>
      </w:r>
      <w:r w:rsidRPr="002716A8">
        <w:rPr>
          <w:rFonts w:ascii="Times New Roman" w:eastAsia="Times New Roman" w:hAnsi="Times New Roman" w:cs="Times New Roman"/>
          <w:color w:val="000000"/>
          <w:sz w:val="24"/>
          <w:szCs w:val="24"/>
          <w:lang w:eastAsia="en-GB"/>
        </w:rPr>
        <w:t xml:space="preserve"> </w:t>
      </w:r>
      <w:r w:rsidR="00B55FD9" w:rsidRPr="002716A8">
        <w:rPr>
          <w:rFonts w:ascii="Times New Roman" w:eastAsia="Times New Roman" w:hAnsi="Times New Roman" w:cs="Times New Roman"/>
          <w:color w:val="000000"/>
          <w:sz w:val="24"/>
          <w:szCs w:val="24"/>
          <w:lang w:eastAsia="en-GB"/>
        </w:rPr>
        <w:t>defektų</w:t>
      </w:r>
      <w:r w:rsidRPr="002716A8">
        <w:rPr>
          <w:rFonts w:ascii="Times New Roman" w:eastAsia="Times New Roman" w:hAnsi="Times New Roman" w:cs="Times New Roman"/>
          <w:color w:val="000000"/>
          <w:sz w:val="24"/>
          <w:szCs w:val="24"/>
          <w:lang w:eastAsia="en-GB"/>
        </w:rPr>
        <w:t xml:space="preserve"> šalinimo išlaidas</w:t>
      </w:r>
      <w:r w:rsidR="002C28EC" w:rsidRPr="002716A8">
        <w:rPr>
          <w:rFonts w:ascii="Times New Roman" w:eastAsia="Times New Roman" w:hAnsi="Times New Roman" w:cs="Times New Roman"/>
          <w:color w:val="000000"/>
          <w:sz w:val="24"/>
          <w:szCs w:val="24"/>
          <w:lang w:eastAsia="en-GB"/>
        </w:rPr>
        <w:t>;</w:t>
      </w:r>
    </w:p>
    <w:p w14:paraId="259FF799" w14:textId="687A4976" w:rsidR="0067721B" w:rsidRPr="002716A8" w:rsidRDefault="00870C22" w:rsidP="00D35121">
      <w:pPr>
        <w:pStyle w:val="Pagrindinistekstas"/>
        <w:numPr>
          <w:ilvl w:val="2"/>
          <w:numId w:val="4"/>
        </w:numPr>
        <w:tabs>
          <w:tab w:val="left" w:pos="851"/>
        </w:tabs>
        <w:ind w:left="810" w:hanging="810"/>
        <w:rPr>
          <w:rFonts w:ascii="Times New Roman" w:hAnsi="Times New Roman"/>
          <w:sz w:val="24"/>
          <w:szCs w:val="24"/>
          <w:lang w:val="lt-LT"/>
        </w:rPr>
      </w:pPr>
      <w:r w:rsidRPr="002716A8">
        <w:rPr>
          <w:rFonts w:ascii="Times New Roman" w:hAnsi="Times New Roman"/>
          <w:sz w:val="24"/>
          <w:szCs w:val="24"/>
          <w:lang w:val="lt-LT"/>
        </w:rPr>
        <w:t xml:space="preserve">kviesti nepriklausomus ekspertus atliktų </w:t>
      </w:r>
      <w:r w:rsidR="009F7C31" w:rsidRPr="002716A8">
        <w:rPr>
          <w:rFonts w:ascii="Times New Roman" w:hAnsi="Times New Roman"/>
          <w:sz w:val="24"/>
          <w:szCs w:val="24"/>
          <w:lang w:val="lt-LT"/>
        </w:rPr>
        <w:t>D</w:t>
      </w:r>
      <w:r w:rsidRPr="002716A8">
        <w:rPr>
          <w:rFonts w:ascii="Times New Roman" w:hAnsi="Times New Roman"/>
          <w:sz w:val="24"/>
          <w:szCs w:val="24"/>
          <w:lang w:val="lt-LT"/>
        </w:rPr>
        <w:t>arbų kokybei įvertinti, kurių išvados Šalims turėtų privalomą reikšmę;</w:t>
      </w:r>
    </w:p>
    <w:p w14:paraId="04EA5EAF" w14:textId="4824495F" w:rsidR="0067721B" w:rsidRPr="002716A8" w:rsidRDefault="00870C22" w:rsidP="00D35121">
      <w:pPr>
        <w:pStyle w:val="Pagrindinistekstas"/>
        <w:numPr>
          <w:ilvl w:val="2"/>
          <w:numId w:val="4"/>
        </w:numPr>
        <w:tabs>
          <w:tab w:val="left" w:pos="851"/>
        </w:tabs>
        <w:ind w:left="810" w:hanging="810"/>
        <w:rPr>
          <w:rFonts w:ascii="Times New Roman" w:hAnsi="Times New Roman"/>
          <w:sz w:val="24"/>
          <w:szCs w:val="24"/>
          <w:lang w:val="lt-LT"/>
        </w:rPr>
      </w:pPr>
      <w:r w:rsidRPr="002716A8">
        <w:rPr>
          <w:rFonts w:ascii="Times New Roman" w:hAnsi="Times New Roman"/>
          <w:sz w:val="24"/>
          <w:szCs w:val="24"/>
          <w:lang w:val="lt-LT"/>
        </w:rPr>
        <w:t>išskaityti Rangovui priskaičiuotas netesybas</w:t>
      </w:r>
      <w:r w:rsidR="007B78B3" w:rsidRPr="002716A8">
        <w:rPr>
          <w:rFonts w:ascii="Times New Roman" w:hAnsi="Times New Roman"/>
          <w:sz w:val="24"/>
          <w:szCs w:val="24"/>
          <w:lang w:val="lt-LT"/>
        </w:rPr>
        <w:t xml:space="preserve"> ir nuostolius</w:t>
      </w:r>
      <w:r w:rsidRPr="002716A8">
        <w:rPr>
          <w:rFonts w:ascii="Times New Roman" w:hAnsi="Times New Roman"/>
          <w:sz w:val="24"/>
          <w:szCs w:val="24"/>
          <w:lang w:val="lt-LT"/>
        </w:rPr>
        <w:t xml:space="preserve"> iš Rangovui mokėtinų sumų;</w:t>
      </w:r>
    </w:p>
    <w:p w14:paraId="2E3F1899" w14:textId="63EBB1C9" w:rsidR="0067721B" w:rsidRPr="002716A8" w:rsidRDefault="00870C22" w:rsidP="00D35121">
      <w:pPr>
        <w:pStyle w:val="Pagrindinistekstas"/>
        <w:numPr>
          <w:ilvl w:val="2"/>
          <w:numId w:val="4"/>
        </w:numPr>
        <w:tabs>
          <w:tab w:val="left" w:pos="851"/>
        </w:tabs>
        <w:ind w:left="810" w:hanging="810"/>
        <w:rPr>
          <w:rFonts w:ascii="Times New Roman" w:hAnsi="Times New Roman"/>
          <w:sz w:val="24"/>
          <w:szCs w:val="24"/>
          <w:lang w:val="lt-LT"/>
        </w:rPr>
      </w:pPr>
      <w:r w:rsidRPr="002716A8">
        <w:rPr>
          <w:rFonts w:ascii="Times New Roman" w:hAnsi="Times New Roman"/>
          <w:sz w:val="24"/>
          <w:szCs w:val="24"/>
          <w:lang w:val="lt-LT"/>
        </w:rPr>
        <w:t>teikti Rangovui pastabas, pasiūlymus, pageidavimus bei nurodymus dėl Darbų atlikimo tvarkos</w:t>
      </w:r>
      <w:r w:rsidR="009157B7" w:rsidRPr="002716A8">
        <w:rPr>
          <w:rFonts w:ascii="Times New Roman" w:hAnsi="Times New Roman"/>
          <w:sz w:val="24"/>
          <w:szCs w:val="24"/>
          <w:lang w:val="lt-LT"/>
        </w:rPr>
        <w:t xml:space="preserve">, o esant </w:t>
      </w:r>
      <w:r w:rsidR="00F54944" w:rsidRPr="002716A8">
        <w:rPr>
          <w:rFonts w:ascii="Times New Roman" w:hAnsi="Times New Roman"/>
          <w:sz w:val="24"/>
          <w:szCs w:val="24"/>
          <w:lang w:val="lt-LT"/>
        </w:rPr>
        <w:t>Darbų atlikimo</w:t>
      </w:r>
      <w:r w:rsidR="009157B7" w:rsidRPr="002716A8">
        <w:rPr>
          <w:rFonts w:ascii="Times New Roman" w:hAnsi="Times New Roman"/>
          <w:sz w:val="24"/>
          <w:szCs w:val="24"/>
          <w:lang w:val="lt-LT"/>
        </w:rPr>
        <w:t xml:space="preserve"> </w:t>
      </w:r>
      <w:r w:rsidR="00316F31" w:rsidRPr="002716A8">
        <w:rPr>
          <w:rFonts w:ascii="Times New Roman" w:hAnsi="Times New Roman"/>
          <w:sz w:val="24"/>
          <w:szCs w:val="24"/>
          <w:lang w:val="lt-LT"/>
        </w:rPr>
        <w:t>vėlavimui</w:t>
      </w:r>
      <w:r w:rsidR="009157B7" w:rsidRPr="002716A8">
        <w:rPr>
          <w:rFonts w:ascii="Times New Roman" w:hAnsi="Times New Roman"/>
          <w:sz w:val="24"/>
          <w:szCs w:val="24"/>
          <w:lang w:val="lt-LT"/>
        </w:rPr>
        <w:t xml:space="preserve"> </w:t>
      </w:r>
      <w:r w:rsidR="005E437D" w:rsidRPr="002716A8">
        <w:rPr>
          <w:rFonts w:ascii="Times New Roman" w:hAnsi="Times New Roman"/>
          <w:sz w:val="24"/>
          <w:szCs w:val="24"/>
          <w:lang w:val="lt-LT"/>
        </w:rPr>
        <w:t>–</w:t>
      </w:r>
      <w:r w:rsidR="009157B7" w:rsidRPr="002716A8">
        <w:rPr>
          <w:rFonts w:ascii="Times New Roman" w:hAnsi="Times New Roman"/>
          <w:sz w:val="24"/>
          <w:szCs w:val="24"/>
          <w:lang w:val="lt-LT"/>
        </w:rPr>
        <w:t xml:space="preserve"> </w:t>
      </w:r>
      <w:r w:rsidR="005E437D" w:rsidRPr="002716A8">
        <w:rPr>
          <w:rFonts w:ascii="Times New Roman" w:hAnsi="Times New Roman"/>
          <w:sz w:val="24"/>
          <w:szCs w:val="24"/>
          <w:lang w:val="lt-LT"/>
        </w:rPr>
        <w:t xml:space="preserve">pateikti vėlavimo atsilikimo valdymo planą ir reikalauti </w:t>
      </w:r>
      <w:r w:rsidR="00F54944" w:rsidRPr="002716A8">
        <w:rPr>
          <w:rFonts w:ascii="Times New Roman" w:hAnsi="Times New Roman"/>
          <w:sz w:val="24"/>
          <w:szCs w:val="24"/>
          <w:lang w:val="lt-LT"/>
        </w:rPr>
        <w:t xml:space="preserve">Rangovo </w:t>
      </w:r>
      <w:r w:rsidR="005E437D" w:rsidRPr="002716A8">
        <w:rPr>
          <w:rFonts w:ascii="Times New Roman" w:hAnsi="Times New Roman"/>
          <w:sz w:val="24"/>
          <w:szCs w:val="24"/>
          <w:lang w:val="lt-LT"/>
        </w:rPr>
        <w:t>neatlygintinai taikyti priemones, užtikrinančias Darbų atlikimo spartos padidinimą</w:t>
      </w:r>
      <w:r w:rsidRPr="002716A8">
        <w:rPr>
          <w:rFonts w:ascii="Times New Roman" w:hAnsi="Times New Roman"/>
          <w:sz w:val="24"/>
          <w:szCs w:val="24"/>
          <w:lang w:val="lt-LT"/>
        </w:rPr>
        <w:t>;</w:t>
      </w:r>
    </w:p>
    <w:p w14:paraId="459F61D3" w14:textId="09D637B6" w:rsidR="0067721B" w:rsidRPr="002716A8" w:rsidRDefault="000079BD" w:rsidP="00D35121">
      <w:pPr>
        <w:pStyle w:val="Pagrindinistekstas"/>
        <w:numPr>
          <w:ilvl w:val="2"/>
          <w:numId w:val="4"/>
        </w:numPr>
        <w:tabs>
          <w:tab w:val="left" w:pos="851"/>
        </w:tabs>
        <w:ind w:left="810" w:hanging="810"/>
        <w:rPr>
          <w:rFonts w:ascii="Times New Roman" w:hAnsi="Times New Roman"/>
          <w:sz w:val="24"/>
          <w:szCs w:val="24"/>
          <w:lang w:val="lt-LT"/>
        </w:rPr>
      </w:pPr>
      <w:r w:rsidRPr="002716A8">
        <w:rPr>
          <w:rFonts w:ascii="Times New Roman" w:eastAsia="Arial" w:hAnsi="Times New Roman"/>
          <w:sz w:val="24"/>
          <w:szCs w:val="24"/>
          <w:lang w:val="lt-LT"/>
        </w:rPr>
        <w:t>duoti Rangovui kitus teisėtus pagal šią Sutartį ir taikomus teisės aktus privalomus rašytinius nurodymus, būtinus tam, kad būtų pasiektas Sutartimi įsigyjamų Darbų rezultatas,</w:t>
      </w:r>
      <w:r w:rsidR="00BC5219" w:rsidRPr="002716A8">
        <w:rPr>
          <w:rFonts w:ascii="Times New Roman" w:eastAsia="Arial" w:hAnsi="Times New Roman"/>
          <w:sz w:val="24"/>
          <w:szCs w:val="24"/>
          <w:lang w:val="lt-LT"/>
        </w:rPr>
        <w:t xml:space="preserve"> kurių Rangovas neturi teisės atsisakyti vykdyti</w:t>
      </w:r>
      <w:r w:rsidR="0071793C" w:rsidRPr="002716A8">
        <w:rPr>
          <w:rFonts w:ascii="Times New Roman" w:eastAsia="Arial" w:hAnsi="Times New Roman"/>
          <w:sz w:val="24"/>
          <w:szCs w:val="24"/>
          <w:lang w:val="lt-LT"/>
        </w:rPr>
        <w:t>;</w:t>
      </w:r>
    </w:p>
    <w:p w14:paraId="0E78B6FE" w14:textId="6EA434EF" w:rsidR="0067721B" w:rsidRPr="002716A8" w:rsidRDefault="0030640D" w:rsidP="00D35121">
      <w:pPr>
        <w:pStyle w:val="Pagrindinistekstas"/>
        <w:numPr>
          <w:ilvl w:val="2"/>
          <w:numId w:val="4"/>
        </w:numPr>
        <w:tabs>
          <w:tab w:val="left" w:pos="851"/>
        </w:tabs>
        <w:ind w:left="810" w:hanging="810"/>
        <w:rPr>
          <w:rFonts w:ascii="Times New Roman" w:hAnsi="Times New Roman"/>
          <w:sz w:val="24"/>
          <w:szCs w:val="24"/>
          <w:lang w:val="lt-LT"/>
        </w:rPr>
      </w:pPr>
      <w:r w:rsidRPr="002716A8">
        <w:rPr>
          <w:rFonts w:ascii="Times New Roman" w:eastAsia="Arial" w:hAnsi="Times New Roman"/>
          <w:sz w:val="24"/>
          <w:szCs w:val="24"/>
          <w:lang w:val="lt-LT"/>
        </w:rPr>
        <w:t>į</w:t>
      </w:r>
      <w:r w:rsidR="00870C22" w:rsidRPr="002716A8">
        <w:rPr>
          <w:rFonts w:ascii="Times New Roman" w:eastAsia="Arial" w:hAnsi="Times New Roman"/>
          <w:sz w:val="24"/>
          <w:szCs w:val="24"/>
          <w:lang w:val="lt-LT"/>
        </w:rPr>
        <w:t>gyvendinti kitas teises, numatytas šioje Sutartyje ir suteikiamas pagal galiojančius Lietuvos Respublikos teisės aktus.</w:t>
      </w:r>
    </w:p>
    <w:p w14:paraId="4810F1DC" w14:textId="77777777" w:rsidR="0067721B" w:rsidRPr="002716A8" w:rsidRDefault="00183910" w:rsidP="00D35121">
      <w:pPr>
        <w:pStyle w:val="Sraopastraipa"/>
        <w:numPr>
          <w:ilvl w:val="1"/>
          <w:numId w:val="4"/>
        </w:numPr>
        <w:spacing w:after="0" w:line="240" w:lineRule="auto"/>
        <w:ind w:left="810" w:hanging="810"/>
        <w:jc w:val="both"/>
        <w:rPr>
          <w:rFonts w:ascii="Times New Roman" w:eastAsia="Arial" w:hAnsi="Times New Roman" w:cs="Times New Roman"/>
          <w:sz w:val="24"/>
          <w:szCs w:val="24"/>
          <w:u w:val="single"/>
        </w:rPr>
      </w:pPr>
      <w:r w:rsidRPr="002716A8">
        <w:rPr>
          <w:rFonts w:ascii="Times New Roman" w:eastAsia="Arial" w:hAnsi="Times New Roman" w:cs="Times New Roman"/>
          <w:sz w:val="24"/>
          <w:szCs w:val="24"/>
          <w:u w:val="single"/>
        </w:rPr>
        <w:t>Užsakovas į</w:t>
      </w:r>
      <w:r w:rsidR="410CE938" w:rsidRPr="002716A8">
        <w:rPr>
          <w:rFonts w:ascii="Times New Roman" w:eastAsia="Arial" w:hAnsi="Times New Roman" w:cs="Times New Roman"/>
          <w:sz w:val="24"/>
          <w:szCs w:val="24"/>
          <w:u w:val="single"/>
        </w:rPr>
        <w:t>sipareigoja:</w:t>
      </w:r>
    </w:p>
    <w:p w14:paraId="4D1B589E" w14:textId="1B67BE9C" w:rsidR="0067721B" w:rsidRPr="002716A8" w:rsidRDefault="00183910" w:rsidP="00D35121">
      <w:pPr>
        <w:pStyle w:val="Sraopastraipa"/>
        <w:numPr>
          <w:ilvl w:val="2"/>
          <w:numId w:val="4"/>
        </w:numPr>
        <w:spacing w:after="0" w:line="240" w:lineRule="auto"/>
        <w:ind w:left="810" w:hanging="810"/>
        <w:jc w:val="both"/>
        <w:rPr>
          <w:rFonts w:ascii="Times New Roman" w:eastAsia="Arial" w:hAnsi="Times New Roman" w:cs="Times New Roman"/>
          <w:sz w:val="24"/>
          <w:szCs w:val="24"/>
        </w:rPr>
      </w:pPr>
      <w:r w:rsidRPr="002716A8">
        <w:rPr>
          <w:rFonts w:ascii="Times New Roman" w:eastAsia="Arial" w:hAnsi="Times New Roman" w:cs="Times New Roman"/>
          <w:sz w:val="24"/>
          <w:szCs w:val="24"/>
        </w:rPr>
        <w:lastRenderedPageBreak/>
        <w:t>p</w:t>
      </w:r>
      <w:r w:rsidR="410CE938" w:rsidRPr="002716A8">
        <w:rPr>
          <w:rFonts w:ascii="Times New Roman" w:eastAsia="Arial" w:hAnsi="Times New Roman" w:cs="Times New Roman"/>
          <w:sz w:val="24"/>
          <w:szCs w:val="24"/>
        </w:rPr>
        <w:t xml:space="preserve">ateikti Rangovui Darbų vykdymui reikalingus dokumentus ir informaciją, kuriuos pagal </w:t>
      </w:r>
      <w:r w:rsidRPr="002716A8">
        <w:rPr>
          <w:rFonts w:ascii="Times New Roman" w:eastAsia="Arial" w:hAnsi="Times New Roman" w:cs="Times New Roman"/>
          <w:sz w:val="24"/>
          <w:szCs w:val="24"/>
        </w:rPr>
        <w:t xml:space="preserve">Sutartį, </w:t>
      </w:r>
      <w:r w:rsidR="410CE938" w:rsidRPr="002716A8">
        <w:rPr>
          <w:rFonts w:ascii="Times New Roman" w:eastAsia="Arial" w:hAnsi="Times New Roman" w:cs="Times New Roman"/>
          <w:sz w:val="24"/>
          <w:szCs w:val="24"/>
        </w:rPr>
        <w:t>įstatymus ir kitus teisės aktus Užsakovas privalo pateikti Rangovui. Jeigu Rangovui reikalingi kiti, Sutartyje nenurodyti dokumentai ir informacija, jis įsipareigoja apie tai nedelsiant raštu įspėti</w:t>
      </w:r>
      <w:r w:rsidRPr="002716A8">
        <w:rPr>
          <w:rFonts w:ascii="Times New Roman" w:eastAsia="Arial" w:hAnsi="Times New Roman" w:cs="Times New Roman"/>
          <w:sz w:val="24"/>
          <w:szCs w:val="24"/>
        </w:rPr>
        <w:t xml:space="preserve"> Užsakovą</w:t>
      </w:r>
      <w:r w:rsidR="410CE938" w:rsidRPr="002716A8">
        <w:rPr>
          <w:rFonts w:ascii="Times New Roman" w:eastAsia="Arial" w:hAnsi="Times New Roman" w:cs="Times New Roman"/>
          <w:sz w:val="24"/>
          <w:szCs w:val="24"/>
        </w:rPr>
        <w:t>, nurodydamas konkrečiai kokių dokumentų jam reikia</w:t>
      </w:r>
      <w:r w:rsidR="00124212" w:rsidRPr="002716A8">
        <w:rPr>
          <w:rFonts w:ascii="Times New Roman" w:eastAsia="Arial" w:hAnsi="Times New Roman" w:cs="Times New Roman"/>
          <w:sz w:val="24"/>
          <w:szCs w:val="24"/>
        </w:rPr>
        <w:t xml:space="preserve"> </w:t>
      </w:r>
      <w:r w:rsidR="410CE938" w:rsidRPr="002716A8">
        <w:rPr>
          <w:rFonts w:ascii="Times New Roman" w:eastAsia="Arial" w:hAnsi="Times New Roman" w:cs="Times New Roman"/>
          <w:sz w:val="24"/>
          <w:szCs w:val="24"/>
        </w:rPr>
        <w:t>ir</w:t>
      </w:r>
      <w:r w:rsidR="00C5287D" w:rsidRPr="002716A8">
        <w:rPr>
          <w:rFonts w:ascii="Times New Roman" w:eastAsia="Arial" w:hAnsi="Times New Roman" w:cs="Times New Roman"/>
          <w:sz w:val="24"/>
          <w:szCs w:val="24"/>
        </w:rPr>
        <w:t xml:space="preserve"> </w:t>
      </w:r>
      <w:r w:rsidR="410CE938" w:rsidRPr="002716A8">
        <w:rPr>
          <w:rFonts w:ascii="Times New Roman" w:eastAsia="Arial" w:hAnsi="Times New Roman" w:cs="Times New Roman"/>
          <w:sz w:val="24"/>
          <w:szCs w:val="24"/>
        </w:rPr>
        <w:t xml:space="preserve">kokia forma jie turėtų būti pateikti; </w:t>
      </w:r>
    </w:p>
    <w:p w14:paraId="2D237B1E" w14:textId="77777777" w:rsidR="0067721B" w:rsidRPr="00DA1C21" w:rsidRDefault="00183910" w:rsidP="00D35121">
      <w:pPr>
        <w:pStyle w:val="Sraopastraipa"/>
        <w:numPr>
          <w:ilvl w:val="2"/>
          <w:numId w:val="4"/>
        </w:numPr>
        <w:spacing w:after="0" w:line="240" w:lineRule="auto"/>
        <w:ind w:left="810" w:hanging="810"/>
        <w:jc w:val="both"/>
        <w:rPr>
          <w:rFonts w:ascii="Times New Roman" w:eastAsia="Arial" w:hAnsi="Times New Roman" w:cs="Times New Roman"/>
          <w:sz w:val="24"/>
          <w:szCs w:val="24"/>
        </w:rPr>
      </w:pPr>
      <w:r w:rsidRPr="002716A8">
        <w:rPr>
          <w:rFonts w:ascii="Times New Roman" w:eastAsia="Arial" w:hAnsi="Times New Roman" w:cs="Times New Roman"/>
          <w:sz w:val="24"/>
          <w:szCs w:val="24"/>
        </w:rPr>
        <w:t>n</w:t>
      </w:r>
      <w:r w:rsidR="410CE938" w:rsidRPr="002716A8">
        <w:rPr>
          <w:rFonts w:ascii="Times New Roman" w:eastAsia="Arial" w:hAnsi="Times New Roman" w:cs="Times New Roman"/>
          <w:sz w:val="24"/>
          <w:szCs w:val="24"/>
        </w:rPr>
        <w:t xml:space="preserve">edelsiant, bet ne vėliau kaip per 3 (tris) darbo dienas nuo tam tikrų aplinkybių atsiradimo momento, informuoti Rangovą apie aplinkybes, galinčias trukdyti tinkamai įvykdyti sutartinius </w:t>
      </w:r>
      <w:r w:rsidR="410CE938" w:rsidRPr="00DA1C21">
        <w:rPr>
          <w:rFonts w:ascii="Times New Roman" w:eastAsia="Arial" w:hAnsi="Times New Roman" w:cs="Times New Roman"/>
          <w:sz w:val="24"/>
          <w:szCs w:val="24"/>
        </w:rPr>
        <w:t xml:space="preserve">įsipareigojimus; </w:t>
      </w:r>
    </w:p>
    <w:p w14:paraId="2CBE629D" w14:textId="51B68F36" w:rsidR="00B721DB" w:rsidRPr="002716A8" w:rsidRDefault="00B721DB" w:rsidP="00B721DB">
      <w:pPr>
        <w:pStyle w:val="Sraopastraipa"/>
        <w:numPr>
          <w:ilvl w:val="2"/>
          <w:numId w:val="4"/>
        </w:numPr>
        <w:spacing w:after="0" w:line="240" w:lineRule="auto"/>
        <w:ind w:left="810" w:hanging="810"/>
        <w:jc w:val="both"/>
        <w:rPr>
          <w:rFonts w:ascii="Times New Roman" w:eastAsia="Arial" w:hAnsi="Times New Roman" w:cs="Times New Roman"/>
          <w:sz w:val="24"/>
          <w:szCs w:val="24"/>
        </w:rPr>
      </w:pPr>
      <w:r w:rsidRPr="00DA1C21">
        <w:rPr>
          <w:rFonts w:ascii="Times New Roman" w:eastAsia="Arial" w:hAnsi="Times New Roman" w:cs="Times New Roman"/>
          <w:sz w:val="24"/>
          <w:szCs w:val="24"/>
        </w:rPr>
        <w:t xml:space="preserve">ne vėliau kaip per </w:t>
      </w:r>
      <w:r w:rsidR="00726360" w:rsidRPr="00DA1C21">
        <w:rPr>
          <w:rFonts w:ascii="Times New Roman" w:eastAsia="Arial" w:hAnsi="Times New Roman" w:cs="Times New Roman"/>
          <w:sz w:val="24"/>
          <w:szCs w:val="24"/>
        </w:rPr>
        <w:t>5 (penkias</w:t>
      </w:r>
      <w:r w:rsidR="00D850C6" w:rsidRPr="00DA1C21">
        <w:rPr>
          <w:rFonts w:ascii="Times New Roman" w:eastAsia="Arial" w:hAnsi="Times New Roman" w:cs="Times New Roman"/>
          <w:sz w:val="24"/>
          <w:szCs w:val="24"/>
        </w:rPr>
        <w:t>) darbo dienas</w:t>
      </w:r>
      <w:r w:rsidRPr="00DA1C21">
        <w:rPr>
          <w:rFonts w:ascii="Times New Roman" w:eastAsia="Arial" w:hAnsi="Times New Roman" w:cs="Times New Roman"/>
          <w:sz w:val="24"/>
          <w:szCs w:val="24"/>
        </w:rPr>
        <w:t xml:space="preserve"> nuo Sutarties</w:t>
      </w:r>
      <w:r w:rsidR="00D850C6" w:rsidRPr="00DA1C21">
        <w:rPr>
          <w:rFonts w:ascii="Times New Roman" w:eastAsia="Arial" w:hAnsi="Times New Roman" w:cs="Times New Roman"/>
          <w:sz w:val="24"/>
          <w:szCs w:val="24"/>
        </w:rPr>
        <w:t xml:space="preserve"> įsigaliojimo dienos arba per 5 (penkias) darbo dienas </w:t>
      </w:r>
      <w:r w:rsidRPr="00DA1C21">
        <w:rPr>
          <w:rFonts w:ascii="Times New Roman" w:eastAsia="Arial" w:hAnsi="Times New Roman" w:cs="Times New Roman"/>
          <w:sz w:val="24"/>
          <w:szCs w:val="24"/>
        </w:rPr>
        <w:t>nuo Rangovo raštiško prašymo perduoti Statybvietę</w:t>
      </w:r>
      <w:r w:rsidR="005C3E5B" w:rsidRPr="00DA1C21">
        <w:rPr>
          <w:rFonts w:ascii="Times New Roman" w:eastAsia="Arial" w:hAnsi="Times New Roman" w:cs="Times New Roman"/>
          <w:sz w:val="24"/>
          <w:szCs w:val="24"/>
        </w:rPr>
        <w:t xml:space="preserve"> </w:t>
      </w:r>
      <w:r w:rsidRPr="00DA1C21">
        <w:rPr>
          <w:rFonts w:ascii="Times New Roman" w:eastAsia="Arial" w:hAnsi="Times New Roman" w:cs="Times New Roman"/>
          <w:sz w:val="24"/>
          <w:szCs w:val="24"/>
        </w:rPr>
        <w:t>dienos, jei Rangovas pageidauja Statybvietę</w:t>
      </w:r>
      <w:r w:rsidR="005C3E5B" w:rsidRPr="00DA1C21">
        <w:rPr>
          <w:rFonts w:ascii="Times New Roman" w:eastAsia="Arial" w:hAnsi="Times New Roman" w:cs="Times New Roman"/>
          <w:sz w:val="24"/>
          <w:szCs w:val="24"/>
        </w:rPr>
        <w:t xml:space="preserve"> </w:t>
      </w:r>
      <w:r w:rsidRPr="00DA1C21">
        <w:rPr>
          <w:rFonts w:ascii="Times New Roman" w:eastAsia="Arial" w:hAnsi="Times New Roman" w:cs="Times New Roman"/>
          <w:sz w:val="24"/>
          <w:szCs w:val="24"/>
        </w:rPr>
        <w:t xml:space="preserve">perimti vėliau nei per </w:t>
      </w:r>
      <w:r w:rsidR="00D850C6" w:rsidRPr="00DA1C21">
        <w:rPr>
          <w:rFonts w:ascii="Times New Roman" w:eastAsia="Arial" w:hAnsi="Times New Roman" w:cs="Times New Roman"/>
          <w:sz w:val="24"/>
          <w:szCs w:val="24"/>
        </w:rPr>
        <w:t>5 (penkias) darbo dienas</w:t>
      </w:r>
      <w:r w:rsidRPr="00DA1C21">
        <w:rPr>
          <w:rFonts w:ascii="Times New Roman" w:eastAsia="Arial" w:hAnsi="Times New Roman" w:cs="Times New Roman"/>
          <w:sz w:val="24"/>
          <w:szCs w:val="24"/>
        </w:rPr>
        <w:t xml:space="preserve"> nuo Sutarties įsigaliojimo dienos ir Užsakovas tam pritaria, perduoti Rangovui Statybvietę ir jos valdymo teisę. </w:t>
      </w:r>
      <w:r w:rsidRPr="00DA1C21">
        <w:rPr>
          <w:rFonts w:ascii="Times New Roman" w:hAnsi="Times New Roman" w:cs="Times New Roman"/>
          <w:sz w:val="24"/>
          <w:szCs w:val="24"/>
        </w:rPr>
        <w:t>Rangovo raštiškas prašymas perduoti Statybviet</w:t>
      </w:r>
      <w:r w:rsidR="00D428DF" w:rsidRPr="00DA1C21">
        <w:rPr>
          <w:rFonts w:ascii="Times New Roman" w:hAnsi="Times New Roman" w:cs="Times New Roman"/>
          <w:sz w:val="24"/>
          <w:szCs w:val="24"/>
        </w:rPr>
        <w:t>ę</w:t>
      </w:r>
      <w:r w:rsidR="005C3E5B" w:rsidRPr="00DA1C21">
        <w:rPr>
          <w:rFonts w:ascii="Times New Roman" w:eastAsia="Arial" w:hAnsi="Times New Roman" w:cs="Times New Roman"/>
          <w:sz w:val="24"/>
          <w:szCs w:val="24"/>
        </w:rPr>
        <w:t xml:space="preserve"> </w:t>
      </w:r>
      <w:r w:rsidRPr="00DA1C21">
        <w:rPr>
          <w:rFonts w:ascii="Times New Roman" w:hAnsi="Times New Roman" w:cs="Times New Roman"/>
          <w:sz w:val="24"/>
          <w:szCs w:val="24"/>
        </w:rPr>
        <w:t>vėliau turi būti motyvuotas, jame nurodant priežastis, dėl kurių Rangovas neturi galimybės perimti Statybvietės</w:t>
      </w:r>
      <w:r w:rsidR="00D428DF" w:rsidRPr="00DA1C21">
        <w:rPr>
          <w:rFonts w:ascii="Times New Roman" w:hAnsi="Times New Roman" w:cs="Times New Roman"/>
          <w:sz w:val="24"/>
          <w:szCs w:val="24"/>
        </w:rPr>
        <w:t xml:space="preserve"> </w:t>
      </w:r>
      <w:r w:rsidR="00D850C6" w:rsidRPr="00DA1C21">
        <w:rPr>
          <w:rFonts w:ascii="Times New Roman" w:hAnsi="Times New Roman" w:cs="Times New Roman"/>
          <w:sz w:val="24"/>
          <w:szCs w:val="24"/>
        </w:rPr>
        <w:t xml:space="preserve">per 5 (penkias) darbo dienas </w:t>
      </w:r>
      <w:r w:rsidRPr="00DA1C21">
        <w:rPr>
          <w:rFonts w:ascii="Times New Roman" w:hAnsi="Times New Roman" w:cs="Times New Roman"/>
          <w:sz w:val="24"/>
          <w:szCs w:val="24"/>
        </w:rPr>
        <w:t xml:space="preserve"> nuo Sutarties įsigaliojimo dienos.</w:t>
      </w:r>
      <w:r w:rsidRPr="00DA1C21">
        <w:rPr>
          <w:rFonts w:ascii="Times New Roman" w:eastAsia="Arial" w:hAnsi="Times New Roman" w:cs="Times New Roman"/>
          <w:sz w:val="24"/>
          <w:szCs w:val="24"/>
        </w:rPr>
        <w:t xml:space="preserve"> Statybvietė</w:t>
      </w:r>
      <w:r w:rsidR="005C3E5B" w:rsidRPr="00DA1C21">
        <w:rPr>
          <w:rFonts w:ascii="Times New Roman" w:eastAsia="Arial" w:hAnsi="Times New Roman" w:cs="Times New Roman"/>
          <w:sz w:val="24"/>
          <w:szCs w:val="24"/>
        </w:rPr>
        <w:t xml:space="preserve"> </w:t>
      </w:r>
      <w:r w:rsidRPr="00DA1C21">
        <w:rPr>
          <w:rFonts w:ascii="Times New Roman" w:eastAsia="Arial" w:hAnsi="Times New Roman" w:cs="Times New Roman"/>
          <w:sz w:val="24"/>
          <w:szCs w:val="24"/>
        </w:rPr>
        <w:t>yra perduodama Šalims pasirašant Statybvietės perdavimo-priėmimo aktą</w:t>
      </w:r>
      <w:r w:rsidRPr="002716A8">
        <w:rPr>
          <w:rFonts w:ascii="Times New Roman" w:eastAsia="Arial" w:hAnsi="Times New Roman" w:cs="Times New Roman"/>
          <w:sz w:val="24"/>
          <w:szCs w:val="24"/>
        </w:rPr>
        <w:t xml:space="preserve"> STR 1.06.01:2016 „Statybos darbai. Statinio statybos priežiūra“ nustatyta tvarka; </w:t>
      </w:r>
    </w:p>
    <w:p w14:paraId="4DDD04D3" w14:textId="25672A07" w:rsidR="004C7CD6" w:rsidRPr="002716A8" w:rsidRDefault="004C7CD6" w:rsidP="004C7CD6">
      <w:pPr>
        <w:pStyle w:val="Sraopastraipa"/>
        <w:numPr>
          <w:ilvl w:val="2"/>
          <w:numId w:val="4"/>
        </w:numPr>
        <w:spacing w:after="0" w:line="240" w:lineRule="auto"/>
        <w:ind w:left="810" w:hanging="810"/>
        <w:jc w:val="both"/>
        <w:rPr>
          <w:rFonts w:ascii="Times New Roman" w:eastAsia="Arial" w:hAnsi="Times New Roman" w:cs="Times New Roman"/>
          <w:i/>
          <w:sz w:val="24"/>
          <w:szCs w:val="24"/>
        </w:rPr>
      </w:pPr>
      <w:r w:rsidRPr="002716A8">
        <w:rPr>
          <w:rFonts w:ascii="Times New Roman" w:eastAsia="Arial" w:hAnsi="Times New Roman" w:cs="Times New Roman"/>
          <w:sz w:val="24"/>
          <w:szCs w:val="24"/>
        </w:rPr>
        <w:t xml:space="preserve">organizuoti statybos darbų techninės priežiūros vykdymą </w:t>
      </w:r>
      <w:r w:rsidRPr="002716A8">
        <w:rPr>
          <w:rFonts w:ascii="Times New Roman" w:hAnsi="Times New Roman" w:cs="Times New Roman"/>
          <w:sz w:val="24"/>
          <w:szCs w:val="24"/>
        </w:rPr>
        <w:t>pagal galiojančių Lietuvos Respublikos teisės aktų reikalavimus</w:t>
      </w:r>
      <w:r w:rsidRPr="002716A8">
        <w:rPr>
          <w:rFonts w:ascii="Times New Roman" w:eastAsia="Arial" w:hAnsi="Times New Roman" w:cs="Times New Roman"/>
          <w:sz w:val="24"/>
          <w:szCs w:val="24"/>
        </w:rPr>
        <w:t xml:space="preserve"> ir užtikrinti, kad būtų paskirti kvalifikuoti asmenys, kurie vykdys objekto statybos techninę priežiūrą</w:t>
      </w:r>
      <w:r w:rsidR="000B7AA6" w:rsidRPr="002716A8">
        <w:rPr>
          <w:rFonts w:ascii="Times New Roman" w:eastAsia="Arial" w:hAnsi="Times New Roman" w:cs="Times New Roman"/>
          <w:sz w:val="24"/>
          <w:szCs w:val="24"/>
        </w:rPr>
        <w:t xml:space="preserve"> </w:t>
      </w:r>
      <w:r w:rsidR="000B7AA6" w:rsidRPr="002716A8">
        <w:rPr>
          <w:rFonts w:ascii="Times New Roman" w:eastAsia="Arial" w:hAnsi="Times New Roman" w:cs="Times New Roman"/>
          <w:i/>
          <w:sz w:val="24"/>
          <w:szCs w:val="24"/>
        </w:rPr>
        <w:t>(jeigu taikoma)</w:t>
      </w:r>
      <w:r w:rsidRPr="002716A8">
        <w:rPr>
          <w:rFonts w:ascii="Times New Roman" w:eastAsia="Arial" w:hAnsi="Times New Roman" w:cs="Times New Roman"/>
          <w:i/>
          <w:sz w:val="24"/>
          <w:szCs w:val="24"/>
        </w:rPr>
        <w:t xml:space="preserve">; </w:t>
      </w:r>
    </w:p>
    <w:p w14:paraId="14127535" w14:textId="77777777" w:rsidR="0067721B" w:rsidRPr="002716A8" w:rsidRDefault="00140C8C" w:rsidP="00D35121">
      <w:pPr>
        <w:pStyle w:val="Sraopastraipa"/>
        <w:numPr>
          <w:ilvl w:val="2"/>
          <w:numId w:val="4"/>
        </w:numPr>
        <w:spacing w:after="0" w:line="240" w:lineRule="auto"/>
        <w:ind w:left="810" w:hanging="810"/>
        <w:jc w:val="both"/>
        <w:rPr>
          <w:rFonts w:ascii="Times New Roman" w:eastAsia="Arial" w:hAnsi="Times New Roman" w:cs="Times New Roman"/>
          <w:sz w:val="24"/>
          <w:szCs w:val="24"/>
        </w:rPr>
      </w:pPr>
      <w:r w:rsidRPr="002716A8">
        <w:rPr>
          <w:rFonts w:ascii="Times New Roman" w:eastAsia="Arial" w:hAnsi="Times New Roman" w:cs="Times New Roman"/>
          <w:sz w:val="24"/>
          <w:szCs w:val="24"/>
        </w:rPr>
        <w:t xml:space="preserve">Sutartyje nustatyta tvarka </w:t>
      </w:r>
      <w:r w:rsidR="00183910" w:rsidRPr="002716A8">
        <w:rPr>
          <w:rFonts w:ascii="Times New Roman" w:eastAsia="Arial" w:hAnsi="Times New Roman" w:cs="Times New Roman"/>
          <w:sz w:val="24"/>
          <w:szCs w:val="24"/>
        </w:rPr>
        <w:t>p</w:t>
      </w:r>
      <w:r w:rsidR="410CE938" w:rsidRPr="002716A8">
        <w:rPr>
          <w:rFonts w:ascii="Times New Roman" w:eastAsia="Arial" w:hAnsi="Times New Roman" w:cs="Times New Roman"/>
          <w:sz w:val="24"/>
          <w:szCs w:val="24"/>
        </w:rPr>
        <w:t xml:space="preserve">riimti iš Rangovo tinkamai atliktus Darbus ir už juos atsiskaityti; </w:t>
      </w:r>
    </w:p>
    <w:p w14:paraId="7031C7C3" w14:textId="38A5AE74" w:rsidR="008B0039" w:rsidRPr="002716A8" w:rsidRDefault="004979AB" w:rsidP="00D35121">
      <w:pPr>
        <w:pStyle w:val="Sraopastraipa"/>
        <w:numPr>
          <w:ilvl w:val="2"/>
          <w:numId w:val="4"/>
        </w:numPr>
        <w:spacing w:after="0" w:line="240" w:lineRule="auto"/>
        <w:ind w:left="810" w:hanging="810"/>
        <w:jc w:val="both"/>
        <w:rPr>
          <w:rFonts w:ascii="Times New Roman" w:eastAsia="Arial" w:hAnsi="Times New Roman" w:cs="Times New Roman"/>
          <w:sz w:val="24"/>
          <w:szCs w:val="24"/>
        </w:rPr>
      </w:pPr>
      <w:r w:rsidRPr="002716A8">
        <w:rPr>
          <w:rFonts w:ascii="Times New Roman" w:eastAsia="Arial" w:hAnsi="Times New Roman" w:cs="Times New Roman"/>
          <w:sz w:val="24"/>
          <w:szCs w:val="24"/>
        </w:rPr>
        <w:t>u</w:t>
      </w:r>
      <w:r w:rsidR="410CE938" w:rsidRPr="002716A8">
        <w:rPr>
          <w:rFonts w:ascii="Times New Roman" w:eastAsia="Arial" w:hAnsi="Times New Roman" w:cs="Times New Roman"/>
          <w:sz w:val="24"/>
          <w:szCs w:val="24"/>
        </w:rPr>
        <w:t xml:space="preserve">žtikrinti Rangovo, jo darbuotojų bei atstovų patekimą į </w:t>
      </w:r>
      <w:r w:rsidR="00543BF5" w:rsidRPr="002716A8">
        <w:rPr>
          <w:rFonts w:ascii="Times New Roman" w:eastAsia="Arial" w:hAnsi="Times New Roman" w:cs="Times New Roman"/>
          <w:sz w:val="24"/>
          <w:szCs w:val="24"/>
        </w:rPr>
        <w:t>Statybvietę</w:t>
      </w:r>
      <w:r w:rsidR="410CE938" w:rsidRPr="002716A8">
        <w:rPr>
          <w:rFonts w:ascii="Times New Roman" w:eastAsia="Arial" w:hAnsi="Times New Roman" w:cs="Times New Roman"/>
          <w:sz w:val="24"/>
          <w:szCs w:val="24"/>
        </w:rPr>
        <w:t xml:space="preserve"> tiek, kiek tai būtina atlikti Darbus bei įvykdyti kitus Sutartyje numatytus įsipareigojimus;</w:t>
      </w:r>
    </w:p>
    <w:p w14:paraId="413F28E8" w14:textId="5378370A" w:rsidR="008B0039" w:rsidRPr="002716A8" w:rsidRDefault="008B0039" w:rsidP="008B0039">
      <w:pPr>
        <w:pStyle w:val="Sraopastraipa"/>
        <w:numPr>
          <w:ilvl w:val="2"/>
          <w:numId w:val="4"/>
        </w:numPr>
        <w:spacing w:after="0" w:line="240" w:lineRule="auto"/>
        <w:ind w:left="810" w:hanging="810"/>
        <w:jc w:val="both"/>
        <w:rPr>
          <w:rFonts w:ascii="Times New Roman" w:eastAsia="Arial" w:hAnsi="Times New Roman" w:cs="Times New Roman"/>
          <w:sz w:val="24"/>
          <w:szCs w:val="24"/>
        </w:rPr>
      </w:pPr>
      <w:r w:rsidRPr="002716A8">
        <w:rPr>
          <w:rFonts w:ascii="Times New Roman" w:eastAsia="Arial" w:hAnsi="Times New Roman" w:cs="Times New Roman"/>
          <w:sz w:val="24"/>
          <w:szCs w:val="24"/>
        </w:rPr>
        <w:t xml:space="preserve">gavus rašytinį Rangovo prašymą, </w:t>
      </w:r>
      <w:r w:rsidRPr="00DA1C21">
        <w:rPr>
          <w:rFonts w:ascii="Times New Roman" w:eastAsia="Arial" w:hAnsi="Times New Roman" w:cs="Times New Roman"/>
          <w:sz w:val="24"/>
          <w:szCs w:val="24"/>
        </w:rPr>
        <w:t xml:space="preserve">per 30 (trisdešimt) dienų po </w:t>
      </w:r>
      <w:r w:rsidR="00CC770E" w:rsidRPr="00DA1C21">
        <w:rPr>
          <w:rFonts w:ascii="Times New Roman" w:eastAsia="Arial" w:hAnsi="Times New Roman" w:cs="Times New Roman"/>
          <w:sz w:val="24"/>
          <w:szCs w:val="24"/>
        </w:rPr>
        <w:t>D</w:t>
      </w:r>
      <w:r w:rsidRPr="00DA1C21">
        <w:rPr>
          <w:rFonts w:ascii="Times New Roman" w:eastAsia="Arial" w:hAnsi="Times New Roman" w:cs="Times New Roman"/>
          <w:sz w:val="24"/>
          <w:szCs w:val="24"/>
        </w:rPr>
        <w:t>arbų</w:t>
      </w:r>
      <w:r w:rsidRPr="002716A8">
        <w:rPr>
          <w:rFonts w:ascii="Times New Roman" w:eastAsia="Arial" w:hAnsi="Times New Roman" w:cs="Times New Roman"/>
          <w:sz w:val="24"/>
          <w:szCs w:val="24"/>
        </w:rPr>
        <w:t xml:space="preserve"> perdavimo-priėmimo akto</w:t>
      </w:r>
      <w:r w:rsidR="00C40D83" w:rsidRPr="002716A8">
        <w:rPr>
          <w:rFonts w:ascii="Times New Roman" w:eastAsia="Arial" w:hAnsi="Times New Roman" w:cs="Times New Roman"/>
          <w:sz w:val="24"/>
          <w:szCs w:val="24"/>
        </w:rPr>
        <w:t xml:space="preserve"> </w:t>
      </w:r>
      <w:r w:rsidRPr="002716A8">
        <w:rPr>
          <w:rFonts w:ascii="Times New Roman" w:eastAsia="Arial" w:hAnsi="Times New Roman" w:cs="Times New Roman"/>
          <w:sz w:val="24"/>
          <w:szCs w:val="24"/>
        </w:rPr>
        <w:t xml:space="preserve">pasirašymo dienos grąžinti Rangovui Sutarties įvykdymo užtikrinimą; </w:t>
      </w:r>
    </w:p>
    <w:p w14:paraId="453F49A4" w14:textId="77777777" w:rsidR="0067721B" w:rsidRPr="002716A8" w:rsidRDefault="004979AB" w:rsidP="00D35121">
      <w:pPr>
        <w:pStyle w:val="Sraopastraipa"/>
        <w:numPr>
          <w:ilvl w:val="2"/>
          <w:numId w:val="4"/>
        </w:numPr>
        <w:spacing w:after="0" w:line="240" w:lineRule="auto"/>
        <w:ind w:left="810" w:hanging="810"/>
        <w:jc w:val="both"/>
        <w:rPr>
          <w:rFonts w:ascii="Times New Roman" w:eastAsia="Arial" w:hAnsi="Times New Roman" w:cs="Times New Roman"/>
          <w:sz w:val="24"/>
          <w:szCs w:val="24"/>
        </w:rPr>
      </w:pPr>
      <w:r w:rsidRPr="002716A8">
        <w:rPr>
          <w:rFonts w:ascii="Times New Roman" w:eastAsia="Arial" w:hAnsi="Times New Roman" w:cs="Times New Roman"/>
          <w:sz w:val="24"/>
          <w:szCs w:val="24"/>
        </w:rPr>
        <w:t>v</w:t>
      </w:r>
      <w:r w:rsidR="410CE938" w:rsidRPr="002716A8">
        <w:rPr>
          <w:rFonts w:ascii="Times New Roman" w:eastAsia="Arial" w:hAnsi="Times New Roman" w:cs="Times New Roman"/>
          <w:sz w:val="24"/>
          <w:szCs w:val="24"/>
        </w:rPr>
        <w:t>ykd</w:t>
      </w:r>
      <w:r w:rsidRPr="002716A8">
        <w:rPr>
          <w:rFonts w:ascii="Times New Roman" w:eastAsia="Arial" w:hAnsi="Times New Roman" w:cs="Times New Roman"/>
          <w:sz w:val="24"/>
          <w:szCs w:val="24"/>
        </w:rPr>
        <w:t>yti kitas pareigas, numatytas Už</w:t>
      </w:r>
      <w:r w:rsidR="410CE938" w:rsidRPr="002716A8">
        <w:rPr>
          <w:rFonts w:ascii="Times New Roman" w:eastAsia="Arial" w:hAnsi="Times New Roman" w:cs="Times New Roman"/>
          <w:sz w:val="24"/>
          <w:szCs w:val="24"/>
        </w:rPr>
        <w:t xml:space="preserve">sakovui šioje Sutartyje ir galiojančiuose Lietuvos Respublikos teisės aktuose. </w:t>
      </w:r>
    </w:p>
    <w:p w14:paraId="27F8E2E9" w14:textId="77777777" w:rsidR="410CE938" w:rsidRPr="002716A8" w:rsidRDefault="410CE938" w:rsidP="00D35121">
      <w:pPr>
        <w:pStyle w:val="Sraopastraipa"/>
        <w:spacing w:after="0" w:line="240" w:lineRule="auto"/>
        <w:ind w:left="709"/>
        <w:jc w:val="both"/>
        <w:rPr>
          <w:rFonts w:ascii="Times New Roman" w:hAnsi="Times New Roman" w:cs="Times New Roman"/>
          <w:b/>
          <w:bCs/>
        </w:rPr>
      </w:pPr>
    </w:p>
    <w:p w14:paraId="1225BF51" w14:textId="77777777" w:rsidR="0067721B" w:rsidRPr="002716A8" w:rsidRDefault="410CE938" w:rsidP="00D35121">
      <w:pPr>
        <w:pStyle w:val="Sraopastraipa"/>
        <w:numPr>
          <w:ilvl w:val="0"/>
          <w:numId w:val="4"/>
        </w:numPr>
        <w:spacing w:after="0" w:line="240" w:lineRule="auto"/>
        <w:ind w:left="810" w:hanging="810"/>
        <w:jc w:val="both"/>
        <w:rPr>
          <w:rFonts w:ascii="Times New Roman" w:hAnsi="Times New Roman" w:cs="Times New Roman"/>
          <w:b/>
          <w:bCs/>
          <w:sz w:val="24"/>
          <w:szCs w:val="24"/>
        </w:rPr>
      </w:pPr>
      <w:r w:rsidRPr="002716A8">
        <w:rPr>
          <w:rFonts w:ascii="Times New Roman" w:hAnsi="Times New Roman" w:cs="Times New Roman"/>
          <w:b/>
          <w:bCs/>
          <w:sz w:val="24"/>
          <w:szCs w:val="24"/>
        </w:rPr>
        <w:t>RANGOVO TEISĖS IR PAREIGOS</w:t>
      </w:r>
    </w:p>
    <w:p w14:paraId="4D294285" w14:textId="77777777" w:rsidR="0067721B" w:rsidRPr="002716A8" w:rsidRDefault="000A3F2E" w:rsidP="00D35121">
      <w:pPr>
        <w:pStyle w:val="Sraopastraipa"/>
        <w:numPr>
          <w:ilvl w:val="1"/>
          <w:numId w:val="4"/>
        </w:numPr>
        <w:spacing w:after="0" w:line="240" w:lineRule="auto"/>
        <w:ind w:left="810" w:hanging="810"/>
        <w:jc w:val="both"/>
        <w:rPr>
          <w:rFonts w:ascii="Times New Roman" w:eastAsia="Arial" w:hAnsi="Times New Roman" w:cs="Times New Roman"/>
          <w:sz w:val="24"/>
          <w:szCs w:val="24"/>
          <w:u w:val="single"/>
        </w:rPr>
      </w:pPr>
      <w:r w:rsidRPr="002716A8">
        <w:rPr>
          <w:rFonts w:ascii="Times New Roman" w:eastAsia="Arial" w:hAnsi="Times New Roman" w:cs="Times New Roman"/>
          <w:sz w:val="24"/>
          <w:szCs w:val="24"/>
          <w:u w:val="single"/>
        </w:rPr>
        <w:t>Rangovas turi teisę:</w:t>
      </w:r>
    </w:p>
    <w:p w14:paraId="4A910E45" w14:textId="45D1E253" w:rsidR="00991B4D" w:rsidRPr="002716A8" w:rsidRDefault="00991B4D" w:rsidP="00991B4D">
      <w:pPr>
        <w:pStyle w:val="Sraopastraipa"/>
        <w:numPr>
          <w:ilvl w:val="2"/>
          <w:numId w:val="4"/>
        </w:numPr>
        <w:spacing w:after="0" w:line="240" w:lineRule="auto"/>
        <w:ind w:left="810" w:hanging="810"/>
        <w:jc w:val="both"/>
        <w:rPr>
          <w:rFonts w:ascii="Times New Roman" w:eastAsia="Arial" w:hAnsi="Times New Roman" w:cs="Times New Roman"/>
          <w:sz w:val="24"/>
          <w:szCs w:val="24"/>
        </w:rPr>
      </w:pPr>
      <w:r w:rsidRPr="002716A8">
        <w:rPr>
          <w:rFonts w:ascii="Times New Roman" w:eastAsia="Arial" w:hAnsi="Times New Roman" w:cs="Times New Roman"/>
          <w:sz w:val="24"/>
          <w:szCs w:val="24"/>
        </w:rPr>
        <w:t>suderinęs su Užsakovu, įrengti Statybvietėje</w:t>
      </w:r>
      <w:r w:rsidR="00F4748F" w:rsidRPr="002716A8">
        <w:rPr>
          <w:rFonts w:ascii="Times New Roman" w:eastAsia="Arial" w:hAnsi="Times New Roman" w:cs="Times New Roman"/>
          <w:sz w:val="24"/>
          <w:szCs w:val="24"/>
        </w:rPr>
        <w:t xml:space="preserve"> (ar jos dalyje)</w:t>
      </w:r>
      <w:r w:rsidRPr="002716A8">
        <w:rPr>
          <w:rFonts w:ascii="Times New Roman" w:eastAsia="Arial" w:hAnsi="Times New Roman" w:cs="Times New Roman"/>
          <w:sz w:val="24"/>
          <w:szCs w:val="24"/>
        </w:rPr>
        <w:t xml:space="preserve"> laikinus statinius, konstrukcijas ir įrenginius;</w:t>
      </w:r>
    </w:p>
    <w:p w14:paraId="1AED1FAC" w14:textId="63D9B241" w:rsidR="0067721B" w:rsidRPr="002716A8" w:rsidRDefault="000A3F2E" w:rsidP="00D35121">
      <w:pPr>
        <w:pStyle w:val="Pagrindinistekstas"/>
        <w:numPr>
          <w:ilvl w:val="2"/>
          <w:numId w:val="4"/>
        </w:numPr>
        <w:ind w:left="810" w:hanging="810"/>
        <w:rPr>
          <w:rFonts w:ascii="Times New Roman" w:hAnsi="Times New Roman"/>
          <w:sz w:val="24"/>
          <w:szCs w:val="24"/>
          <w:lang w:val="lt-LT"/>
        </w:rPr>
      </w:pPr>
      <w:r w:rsidRPr="002716A8">
        <w:rPr>
          <w:rFonts w:ascii="Times New Roman" w:hAnsi="Times New Roman"/>
          <w:spacing w:val="-4"/>
          <w:sz w:val="24"/>
          <w:szCs w:val="24"/>
          <w:lang w:val="lt-LT"/>
        </w:rPr>
        <w:t xml:space="preserve">laikydamasis saugos bei visų kitų norminių teisės aktų reikalavimų, </w:t>
      </w:r>
      <w:r w:rsidR="00543BF5" w:rsidRPr="002716A8">
        <w:rPr>
          <w:rFonts w:ascii="Times New Roman" w:hAnsi="Times New Roman"/>
          <w:spacing w:val="-4"/>
          <w:sz w:val="24"/>
          <w:szCs w:val="24"/>
          <w:lang w:val="lt-LT"/>
        </w:rPr>
        <w:t>Statybvietėje</w:t>
      </w:r>
      <w:r w:rsidRPr="002716A8">
        <w:rPr>
          <w:rFonts w:ascii="Times New Roman" w:hAnsi="Times New Roman"/>
          <w:spacing w:val="-4"/>
          <w:sz w:val="24"/>
          <w:szCs w:val="24"/>
          <w:lang w:val="lt-LT"/>
        </w:rPr>
        <w:t xml:space="preserve"> iškrauti</w:t>
      </w:r>
      <w:r w:rsidR="00312301" w:rsidRPr="002716A8">
        <w:rPr>
          <w:rFonts w:ascii="Times New Roman" w:hAnsi="Times New Roman"/>
          <w:spacing w:val="-4"/>
          <w:sz w:val="24"/>
          <w:szCs w:val="24"/>
          <w:lang w:val="lt-LT"/>
        </w:rPr>
        <w:t xml:space="preserve"> </w:t>
      </w:r>
      <w:r w:rsidR="00F867A4" w:rsidRPr="002716A8">
        <w:rPr>
          <w:rFonts w:ascii="Times New Roman" w:hAnsi="Times New Roman"/>
          <w:spacing w:val="-4"/>
          <w:sz w:val="24"/>
          <w:szCs w:val="24"/>
          <w:lang w:val="lt-LT"/>
        </w:rPr>
        <w:t>D</w:t>
      </w:r>
      <w:r w:rsidRPr="002716A8">
        <w:rPr>
          <w:rFonts w:ascii="Times New Roman" w:hAnsi="Times New Roman"/>
          <w:spacing w:val="-4"/>
          <w:sz w:val="24"/>
          <w:szCs w:val="24"/>
          <w:lang w:val="lt-LT"/>
        </w:rPr>
        <w:t xml:space="preserve">arbams reikalingas statybines </w:t>
      </w:r>
      <w:r w:rsidRPr="002716A8">
        <w:rPr>
          <w:rFonts w:ascii="Times New Roman" w:hAnsi="Times New Roman"/>
          <w:spacing w:val="-6"/>
          <w:sz w:val="24"/>
          <w:szCs w:val="24"/>
          <w:lang w:val="lt-LT"/>
        </w:rPr>
        <w:t>medžiagas, gaminius, įrengimus, komplektuojamąsias detales ir statybos techniką;</w:t>
      </w:r>
    </w:p>
    <w:p w14:paraId="77B538A0" w14:textId="5D7DEBB8" w:rsidR="00940820" w:rsidRPr="002716A8" w:rsidRDefault="00940820" w:rsidP="00C75375">
      <w:pPr>
        <w:pStyle w:val="Pagrindinistekstas"/>
        <w:numPr>
          <w:ilvl w:val="2"/>
          <w:numId w:val="4"/>
        </w:numPr>
        <w:ind w:left="810" w:hanging="810"/>
        <w:rPr>
          <w:rFonts w:ascii="Times New Roman" w:hAnsi="Times New Roman"/>
          <w:sz w:val="24"/>
          <w:szCs w:val="24"/>
          <w:lang w:val="lt-LT"/>
        </w:rPr>
      </w:pPr>
      <w:r w:rsidRPr="002716A8">
        <w:rPr>
          <w:rFonts w:ascii="Times New Roman" w:hAnsi="Times New Roman"/>
          <w:sz w:val="24"/>
          <w:szCs w:val="24"/>
          <w:lang w:val="lt-LT"/>
        </w:rPr>
        <w:t>gauti visą reikalingą informaciją ir dokumentus</w:t>
      </w:r>
      <w:r w:rsidR="00326E79" w:rsidRPr="002716A8">
        <w:rPr>
          <w:rFonts w:ascii="Times New Roman" w:hAnsi="Times New Roman"/>
          <w:sz w:val="24"/>
          <w:szCs w:val="24"/>
          <w:lang w:val="lt-LT"/>
        </w:rPr>
        <w:t>,</w:t>
      </w:r>
      <w:r w:rsidRPr="002716A8">
        <w:rPr>
          <w:rFonts w:ascii="Times New Roman" w:hAnsi="Times New Roman"/>
          <w:sz w:val="24"/>
          <w:szCs w:val="24"/>
          <w:lang w:val="lt-LT"/>
        </w:rPr>
        <w:t xml:space="preserve"> </w:t>
      </w:r>
      <w:r w:rsidR="008D60B4" w:rsidRPr="002716A8">
        <w:rPr>
          <w:rFonts w:ascii="Times New Roman" w:hAnsi="Times New Roman"/>
          <w:sz w:val="24"/>
          <w:szCs w:val="24"/>
          <w:lang w:val="lt-LT"/>
        </w:rPr>
        <w:t xml:space="preserve">būtinus </w:t>
      </w:r>
      <w:r w:rsidRPr="002716A8">
        <w:rPr>
          <w:rFonts w:ascii="Times New Roman" w:hAnsi="Times New Roman"/>
          <w:sz w:val="24"/>
          <w:szCs w:val="24"/>
          <w:lang w:val="lt-LT"/>
        </w:rPr>
        <w:t>Darbų įgyvendinimui</w:t>
      </w:r>
      <w:r w:rsidR="00CE1245" w:rsidRPr="002716A8">
        <w:rPr>
          <w:rFonts w:ascii="Times New Roman" w:hAnsi="Times New Roman"/>
          <w:sz w:val="24"/>
          <w:szCs w:val="24"/>
          <w:lang w:val="lt-LT"/>
        </w:rPr>
        <w:t>;</w:t>
      </w:r>
    </w:p>
    <w:p w14:paraId="334E4B32" w14:textId="6BA3C7FA" w:rsidR="00CE1245" w:rsidRPr="002716A8" w:rsidRDefault="00CE1245" w:rsidP="00C75375">
      <w:pPr>
        <w:pStyle w:val="Pagrindinistekstas"/>
        <w:numPr>
          <w:ilvl w:val="2"/>
          <w:numId w:val="4"/>
        </w:numPr>
        <w:ind w:left="810" w:hanging="810"/>
        <w:rPr>
          <w:rFonts w:ascii="Times New Roman" w:hAnsi="Times New Roman"/>
          <w:sz w:val="24"/>
          <w:szCs w:val="24"/>
          <w:lang w:val="lt-LT"/>
        </w:rPr>
      </w:pPr>
      <w:r w:rsidRPr="002716A8">
        <w:rPr>
          <w:rFonts w:ascii="Times New Roman" w:hAnsi="Times New Roman"/>
          <w:sz w:val="24"/>
          <w:szCs w:val="24"/>
          <w:lang w:val="lt-LT"/>
        </w:rPr>
        <w:t xml:space="preserve">gauti Sutartyje nurodytą atlygį </w:t>
      </w:r>
      <w:r w:rsidR="00582361" w:rsidRPr="002716A8">
        <w:rPr>
          <w:rFonts w:ascii="Times New Roman" w:hAnsi="Times New Roman"/>
          <w:sz w:val="24"/>
          <w:szCs w:val="24"/>
          <w:lang w:val="lt-LT"/>
        </w:rPr>
        <w:t>už tinkamai ir laiku atliktus bei perduotus Darbus;</w:t>
      </w:r>
    </w:p>
    <w:p w14:paraId="1AFE421A" w14:textId="74DDAFFB" w:rsidR="0067721B" w:rsidRPr="002716A8" w:rsidRDefault="000A3F2E" w:rsidP="00465D89">
      <w:pPr>
        <w:pStyle w:val="Pagrindinistekstas"/>
        <w:numPr>
          <w:ilvl w:val="2"/>
          <w:numId w:val="4"/>
        </w:numPr>
        <w:ind w:left="810" w:hanging="810"/>
        <w:rPr>
          <w:rFonts w:ascii="Times New Roman" w:hAnsi="Times New Roman"/>
          <w:sz w:val="24"/>
          <w:szCs w:val="24"/>
          <w:lang w:val="lt-LT"/>
        </w:rPr>
      </w:pPr>
      <w:r w:rsidRPr="002716A8">
        <w:rPr>
          <w:rFonts w:ascii="Times New Roman" w:eastAsia="Arial" w:hAnsi="Times New Roman"/>
          <w:sz w:val="24"/>
          <w:szCs w:val="24"/>
          <w:lang w:val="lt-LT"/>
        </w:rPr>
        <w:t>įgyvendinti kitas teises, numatytas šioje Sutartyje ir suteikiamas pagal galiojančius Lietuvos Respublikos teisės aktus.</w:t>
      </w:r>
    </w:p>
    <w:p w14:paraId="273AB192" w14:textId="541ECE95" w:rsidR="0067721B" w:rsidRPr="002716A8" w:rsidRDefault="410CE938" w:rsidP="00465D89">
      <w:pPr>
        <w:pStyle w:val="Sraopastraipa"/>
        <w:numPr>
          <w:ilvl w:val="1"/>
          <w:numId w:val="4"/>
        </w:numPr>
        <w:spacing w:after="0" w:line="240" w:lineRule="auto"/>
        <w:ind w:left="810" w:hanging="810"/>
        <w:jc w:val="both"/>
        <w:rPr>
          <w:rFonts w:ascii="Times New Roman" w:eastAsia="Arial" w:hAnsi="Times New Roman" w:cs="Times New Roman"/>
          <w:sz w:val="24"/>
          <w:szCs w:val="24"/>
          <w:u w:val="single"/>
        </w:rPr>
      </w:pPr>
      <w:r w:rsidRPr="002716A8">
        <w:rPr>
          <w:rFonts w:ascii="Times New Roman" w:eastAsia="Arial" w:hAnsi="Times New Roman" w:cs="Times New Roman"/>
          <w:sz w:val="24"/>
          <w:szCs w:val="24"/>
          <w:u w:val="single"/>
        </w:rPr>
        <w:t>Rangovas įsipareigoja:</w:t>
      </w:r>
    </w:p>
    <w:p w14:paraId="769031DD" w14:textId="48FD0017" w:rsidR="004A5122" w:rsidRPr="002716A8" w:rsidRDefault="410CE938" w:rsidP="00465D89">
      <w:pPr>
        <w:pStyle w:val="Sraopastraipa"/>
        <w:numPr>
          <w:ilvl w:val="2"/>
          <w:numId w:val="4"/>
        </w:numPr>
        <w:spacing w:after="0" w:line="240" w:lineRule="auto"/>
        <w:ind w:left="810" w:hanging="810"/>
        <w:jc w:val="both"/>
        <w:rPr>
          <w:rFonts w:ascii="Times New Roman" w:eastAsia="Arial" w:hAnsi="Times New Roman" w:cs="Times New Roman"/>
          <w:sz w:val="24"/>
          <w:szCs w:val="24"/>
        </w:rPr>
      </w:pPr>
      <w:r w:rsidRPr="002716A8">
        <w:rPr>
          <w:rFonts w:ascii="Times New Roman" w:eastAsia="Arial" w:hAnsi="Times New Roman" w:cs="Times New Roman"/>
          <w:sz w:val="24"/>
          <w:szCs w:val="24"/>
        </w:rPr>
        <w:t xml:space="preserve">Sutartyje </w:t>
      </w:r>
      <w:r w:rsidR="00A04818" w:rsidRPr="002716A8">
        <w:rPr>
          <w:rFonts w:ascii="Times New Roman" w:eastAsia="Arial" w:hAnsi="Times New Roman" w:cs="Times New Roman"/>
          <w:sz w:val="24"/>
          <w:szCs w:val="24"/>
        </w:rPr>
        <w:t xml:space="preserve">ir (ar) jos prieduose </w:t>
      </w:r>
      <w:r w:rsidRPr="002716A8">
        <w:rPr>
          <w:rFonts w:ascii="Times New Roman" w:eastAsia="Arial" w:hAnsi="Times New Roman" w:cs="Times New Roman"/>
          <w:sz w:val="24"/>
          <w:szCs w:val="24"/>
        </w:rPr>
        <w:t>nustatytu laiku pradėti, kokybiškai atlikti, užbaigti ir Sutartyje nustatyta tvarka perduoti Užsakovui visus Sutartyje nurodytus Darbus</w:t>
      </w:r>
      <w:r w:rsidR="005A7D4F" w:rsidRPr="002716A8">
        <w:rPr>
          <w:rFonts w:ascii="Times New Roman" w:eastAsia="Arial" w:hAnsi="Times New Roman" w:cs="Times New Roman"/>
          <w:sz w:val="24"/>
          <w:szCs w:val="24"/>
        </w:rPr>
        <w:t xml:space="preserve"> </w:t>
      </w:r>
      <w:r w:rsidR="00CF0D1B" w:rsidRPr="002716A8">
        <w:rPr>
          <w:rFonts w:ascii="Times New Roman" w:eastAsia="Arial" w:hAnsi="Times New Roman" w:cs="Times New Roman"/>
          <w:sz w:val="24"/>
          <w:szCs w:val="24"/>
        </w:rPr>
        <w:t xml:space="preserve">bei kitus Sutarties vykdymo metu atsiradusius darbus, kurių atlikimas pagal šią Sutartį yra Rangovo rizika, </w:t>
      </w:r>
      <w:r w:rsidR="005A7D4F" w:rsidRPr="002716A8">
        <w:rPr>
          <w:rFonts w:ascii="Times New Roman" w:eastAsia="Arial" w:hAnsi="Times New Roman" w:cs="Times New Roman"/>
          <w:sz w:val="24"/>
          <w:szCs w:val="24"/>
        </w:rPr>
        <w:t>juos parengus tokiam perdavimui ir iš anksto informavus Užsakovą apie numatomą perdavimo laiką,</w:t>
      </w:r>
      <w:r w:rsidRPr="002716A8">
        <w:rPr>
          <w:rFonts w:ascii="Times New Roman" w:eastAsia="Arial" w:hAnsi="Times New Roman" w:cs="Times New Roman"/>
          <w:sz w:val="24"/>
          <w:szCs w:val="24"/>
        </w:rPr>
        <w:t xml:space="preserve"> ir savo sąskaita ištaisyti defektus, nustatytus Darbų perdavimo Užsakovui </w:t>
      </w:r>
      <w:r w:rsidR="004D768D" w:rsidRPr="002716A8">
        <w:rPr>
          <w:rFonts w:ascii="Times New Roman" w:eastAsia="Arial" w:hAnsi="Times New Roman" w:cs="Times New Roman"/>
          <w:sz w:val="24"/>
          <w:szCs w:val="24"/>
        </w:rPr>
        <w:t xml:space="preserve">metu ar vėliau </w:t>
      </w:r>
      <w:r w:rsidR="000603C2" w:rsidRPr="002716A8">
        <w:rPr>
          <w:rFonts w:ascii="Times New Roman" w:eastAsia="Arial" w:hAnsi="Times New Roman" w:cs="Times New Roman"/>
          <w:sz w:val="24"/>
          <w:szCs w:val="24"/>
        </w:rPr>
        <w:t>–</w:t>
      </w:r>
      <w:r w:rsidR="004D768D" w:rsidRPr="002716A8">
        <w:rPr>
          <w:rFonts w:ascii="Times New Roman" w:eastAsia="Arial" w:hAnsi="Times New Roman" w:cs="Times New Roman"/>
          <w:sz w:val="24"/>
          <w:szCs w:val="24"/>
        </w:rPr>
        <w:t xml:space="preserve"> </w:t>
      </w:r>
      <w:r w:rsidRPr="002716A8">
        <w:rPr>
          <w:rFonts w:ascii="Times New Roman" w:eastAsia="Arial" w:hAnsi="Times New Roman" w:cs="Times New Roman"/>
          <w:sz w:val="24"/>
          <w:szCs w:val="24"/>
        </w:rPr>
        <w:t xml:space="preserve">ir </w:t>
      </w:r>
      <w:r w:rsidR="00CD1D32" w:rsidRPr="002716A8">
        <w:rPr>
          <w:rFonts w:ascii="Times New Roman" w:eastAsia="Arial" w:hAnsi="Times New Roman" w:cs="Times New Roman"/>
          <w:sz w:val="24"/>
          <w:szCs w:val="24"/>
        </w:rPr>
        <w:t>(</w:t>
      </w:r>
      <w:r w:rsidRPr="002716A8">
        <w:rPr>
          <w:rFonts w:ascii="Times New Roman" w:eastAsia="Arial" w:hAnsi="Times New Roman" w:cs="Times New Roman"/>
          <w:sz w:val="24"/>
          <w:szCs w:val="24"/>
        </w:rPr>
        <w:t>ar</w:t>
      </w:r>
      <w:r w:rsidR="00CD1D32" w:rsidRPr="002716A8">
        <w:rPr>
          <w:rFonts w:ascii="Times New Roman" w:eastAsia="Arial" w:hAnsi="Times New Roman" w:cs="Times New Roman"/>
          <w:sz w:val="24"/>
          <w:szCs w:val="24"/>
        </w:rPr>
        <w:t>)</w:t>
      </w:r>
      <w:r w:rsidRPr="002716A8">
        <w:rPr>
          <w:rFonts w:ascii="Times New Roman" w:eastAsia="Arial" w:hAnsi="Times New Roman" w:cs="Times New Roman"/>
          <w:sz w:val="24"/>
          <w:szCs w:val="24"/>
        </w:rPr>
        <w:t xml:space="preserve"> per garantinį laikotarpį</w:t>
      </w:r>
    </w:p>
    <w:p w14:paraId="11BAE484" w14:textId="1FCD92DA" w:rsidR="0067721B" w:rsidRPr="002716A8" w:rsidRDefault="00A72161" w:rsidP="00465D89">
      <w:pPr>
        <w:pStyle w:val="Sraopastraipa"/>
        <w:numPr>
          <w:ilvl w:val="2"/>
          <w:numId w:val="4"/>
        </w:numPr>
        <w:spacing w:after="0" w:line="240" w:lineRule="auto"/>
        <w:ind w:left="810" w:hanging="810"/>
        <w:jc w:val="both"/>
        <w:rPr>
          <w:rFonts w:ascii="Times New Roman" w:eastAsia="Arial" w:hAnsi="Times New Roman" w:cs="Times New Roman"/>
          <w:sz w:val="24"/>
          <w:szCs w:val="24"/>
        </w:rPr>
      </w:pPr>
      <w:r w:rsidRPr="002716A8">
        <w:rPr>
          <w:rFonts w:ascii="Times New Roman" w:eastAsia="Arial" w:hAnsi="Times New Roman" w:cs="Times New Roman"/>
          <w:sz w:val="24"/>
          <w:szCs w:val="24"/>
        </w:rPr>
        <w:t xml:space="preserve"> </w:t>
      </w:r>
      <w:r w:rsidR="004A5122" w:rsidRPr="002716A8">
        <w:rPr>
          <w:rFonts w:ascii="Times New Roman" w:eastAsia="Arial" w:hAnsi="Times New Roman" w:cs="Times New Roman"/>
          <w:sz w:val="24"/>
          <w:szCs w:val="24"/>
        </w:rPr>
        <w:t>V</w:t>
      </w:r>
      <w:r w:rsidRPr="002716A8">
        <w:rPr>
          <w:rFonts w:ascii="Times New Roman" w:eastAsia="Arial" w:hAnsi="Times New Roman" w:cs="Times New Roman"/>
          <w:sz w:val="24"/>
          <w:szCs w:val="24"/>
        </w:rPr>
        <w:t xml:space="preserve">ykdant </w:t>
      </w:r>
      <w:r w:rsidR="007C3063" w:rsidRPr="002716A8">
        <w:rPr>
          <w:rFonts w:ascii="Times New Roman" w:eastAsia="Arial" w:hAnsi="Times New Roman" w:cs="Times New Roman"/>
          <w:sz w:val="24"/>
          <w:szCs w:val="24"/>
        </w:rPr>
        <w:t>D</w:t>
      </w:r>
      <w:r w:rsidRPr="002716A8">
        <w:rPr>
          <w:rFonts w:ascii="Times New Roman" w:eastAsia="Arial" w:hAnsi="Times New Roman" w:cs="Times New Roman"/>
          <w:sz w:val="24"/>
          <w:szCs w:val="24"/>
        </w:rPr>
        <w:t>arbus nepažeisti trečiųjų asmenų teisių bei teisėtų interesų, geros moralės bei viešosios tvarkos principų</w:t>
      </w:r>
      <w:r w:rsidR="004A5122" w:rsidRPr="002716A8">
        <w:rPr>
          <w:rFonts w:ascii="Times New Roman" w:eastAsia="Arial" w:hAnsi="Times New Roman" w:cs="Times New Roman"/>
          <w:sz w:val="24"/>
          <w:szCs w:val="24"/>
        </w:rPr>
        <w:t>.</w:t>
      </w:r>
    </w:p>
    <w:p w14:paraId="1D97C764" w14:textId="61A7C194" w:rsidR="0034088C" w:rsidRPr="00E2154D" w:rsidRDefault="004A5122" w:rsidP="001A04A9">
      <w:pPr>
        <w:pStyle w:val="Sraopastraipa"/>
        <w:numPr>
          <w:ilvl w:val="2"/>
          <w:numId w:val="4"/>
        </w:numPr>
        <w:spacing w:after="0" w:line="240" w:lineRule="auto"/>
        <w:ind w:left="851" w:hanging="851"/>
        <w:jc w:val="both"/>
        <w:rPr>
          <w:rFonts w:ascii="Times New Roman" w:eastAsia="Arial" w:hAnsi="Times New Roman" w:cs="Times New Roman"/>
          <w:sz w:val="24"/>
          <w:szCs w:val="24"/>
        </w:rPr>
      </w:pPr>
      <w:r w:rsidRPr="00E2154D">
        <w:rPr>
          <w:rFonts w:ascii="Times New Roman" w:eastAsia="Arial" w:hAnsi="Times New Roman" w:cs="Times New Roman"/>
          <w:sz w:val="24"/>
          <w:szCs w:val="24"/>
        </w:rPr>
        <w:t>A</w:t>
      </w:r>
      <w:r w:rsidR="0034088C" w:rsidRPr="00E2154D">
        <w:rPr>
          <w:rFonts w:ascii="Times New Roman" w:eastAsia="Arial" w:hAnsi="Times New Roman" w:cs="Times New Roman"/>
          <w:sz w:val="24"/>
          <w:szCs w:val="24"/>
        </w:rPr>
        <w:t>pdrausti Darbų atlikimą civilinė atsakomybe reglamentuojančiuose teisės aktuose nustatyta tvarka ir kartu su Sutartimi Užsakovui privalo pateikti civilinės atsakomybės draudimo faktą įrodančius dokumentus</w:t>
      </w:r>
      <w:r w:rsidR="000F7242" w:rsidRPr="00E2154D">
        <w:rPr>
          <w:rFonts w:ascii="Times New Roman" w:eastAsia="Arial" w:hAnsi="Times New Roman" w:cs="Times New Roman"/>
          <w:sz w:val="24"/>
          <w:szCs w:val="24"/>
        </w:rPr>
        <w:t>;</w:t>
      </w:r>
    </w:p>
    <w:p w14:paraId="600E8699" w14:textId="0F53583D" w:rsidR="008F386D" w:rsidRPr="002716A8" w:rsidRDefault="008F386D" w:rsidP="001A04A9">
      <w:pPr>
        <w:pStyle w:val="Sraopastraipa"/>
        <w:numPr>
          <w:ilvl w:val="2"/>
          <w:numId w:val="4"/>
        </w:numPr>
        <w:spacing w:after="0" w:line="240" w:lineRule="auto"/>
        <w:ind w:left="851" w:hanging="851"/>
        <w:jc w:val="both"/>
        <w:rPr>
          <w:rFonts w:ascii="Times New Roman" w:eastAsia="Arial" w:hAnsi="Times New Roman" w:cs="Times New Roman"/>
          <w:sz w:val="24"/>
          <w:szCs w:val="24"/>
        </w:rPr>
      </w:pPr>
      <w:r w:rsidRPr="002716A8">
        <w:rPr>
          <w:rFonts w:ascii="Times New Roman" w:eastAsia="Arial" w:hAnsi="Times New Roman" w:cs="Times New Roman"/>
          <w:sz w:val="24"/>
          <w:szCs w:val="24"/>
        </w:rPr>
        <w:lastRenderedPageBreak/>
        <w:t>Sutartyje nustatyta tvarka ir sąlygomis pateikti Sutarties įvykdymo užtikrinimą, garantinio laikotarpio įsipareigojimų įvykdymo užtikrinimo dokumentą</w:t>
      </w:r>
      <w:r w:rsidR="00313031" w:rsidRPr="002716A8">
        <w:rPr>
          <w:rFonts w:ascii="Times New Roman" w:eastAsia="Arial" w:hAnsi="Times New Roman" w:cs="Times New Roman"/>
          <w:sz w:val="24"/>
          <w:szCs w:val="24"/>
        </w:rPr>
        <w:t>,</w:t>
      </w:r>
      <w:r w:rsidRPr="002716A8">
        <w:rPr>
          <w:rFonts w:ascii="Times New Roman" w:eastAsia="Arial" w:hAnsi="Times New Roman" w:cs="Times New Roman"/>
          <w:sz w:val="24"/>
          <w:szCs w:val="24"/>
        </w:rPr>
        <w:t xml:space="preserve"> bei civilinės atsakomybės privalomuosius draudimus, kaip to reikalauja Lietuvos Respublikos statybos įstatymas bei kiti šiuos draudimus reglamentuojantys teisės aktai. Jeigu Sutarties įvykdymo užtikrinimu ir (arba) civilinės atsakomybės privalomaisiais draudimais buvo pasinaudota arba jų galiojimo terminas pasibaigė iki Sutarties galiojimo pabaigos, Rangovas įsipareigoja pateikti Užsakovui pratęstą arba naują Sutarties įvykdymo užtikrinimą patvirtinantį dokumentą ir (ar) civilinės atsakomybės privalomuosius draudimus;</w:t>
      </w:r>
    </w:p>
    <w:p w14:paraId="4A8A9D24" w14:textId="2D4586E7" w:rsidR="0067721B" w:rsidRPr="002716A8" w:rsidRDefault="00A72161" w:rsidP="00465D89">
      <w:pPr>
        <w:pStyle w:val="Sraopastraipa"/>
        <w:numPr>
          <w:ilvl w:val="2"/>
          <w:numId w:val="4"/>
        </w:numPr>
        <w:spacing w:after="0" w:line="240" w:lineRule="auto"/>
        <w:ind w:left="810" w:hanging="810"/>
        <w:jc w:val="both"/>
        <w:rPr>
          <w:rFonts w:ascii="Times New Roman" w:eastAsia="Arial" w:hAnsi="Times New Roman" w:cs="Times New Roman"/>
          <w:sz w:val="24"/>
          <w:szCs w:val="24"/>
        </w:rPr>
      </w:pPr>
      <w:r w:rsidRPr="002716A8">
        <w:rPr>
          <w:rFonts w:ascii="Times New Roman" w:eastAsia="Arial" w:hAnsi="Times New Roman" w:cs="Times New Roman"/>
          <w:sz w:val="24"/>
          <w:szCs w:val="24"/>
        </w:rPr>
        <w:t xml:space="preserve">Sutarčiai įsigaliojus, </w:t>
      </w:r>
      <w:r w:rsidR="000E3A9F" w:rsidRPr="002716A8">
        <w:rPr>
          <w:rFonts w:ascii="Times New Roman" w:eastAsia="Arial" w:hAnsi="Times New Roman" w:cs="Times New Roman"/>
          <w:sz w:val="24"/>
          <w:szCs w:val="24"/>
        </w:rPr>
        <w:t xml:space="preserve">tačiau ne vėliau nei Sutartis pradedama vykdyti, </w:t>
      </w:r>
      <w:r w:rsidRPr="002716A8">
        <w:rPr>
          <w:rFonts w:ascii="Times New Roman" w:eastAsia="Arial" w:hAnsi="Times New Roman" w:cs="Times New Roman"/>
          <w:sz w:val="24"/>
          <w:szCs w:val="24"/>
        </w:rPr>
        <w:t xml:space="preserve">Užsakovui pranešti tuo metu žinomų </w:t>
      </w:r>
      <w:r w:rsidR="009920A4" w:rsidRPr="002716A8">
        <w:rPr>
          <w:rFonts w:ascii="Times New Roman" w:eastAsia="Arial" w:hAnsi="Times New Roman" w:cs="Times New Roman"/>
          <w:sz w:val="24"/>
          <w:szCs w:val="24"/>
        </w:rPr>
        <w:t>Subra</w:t>
      </w:r>
      <w:r w:rsidR="00C925E7" w:rsidRPr="002716A8">
        <w:rPr>
          <w:rFonts w:ascii="Times New Roman" w:eastAsia="Arial" w:hAnsi="Times New Roman" w:cs="Times New Roman"/>
          <w:sz w:val="24"/>
          <w:szCs w:val="24"/>
        </w:rPr>
        <w:t>ngovų</w:t>
      </w:r>
      <w:r w:rsidR="009920A4" w:rsidRPr="002716A8">
        <w:rPr>
          <w:rFonts w:ascii="Times New Roman" w:eastAsia="Arial" w:hAnsi="Times New Roman" w:cs="Times New Roman"/>
          <w:sz w:val="24"/>
          <w:szCs w:val="24"/>
        </w:rPr>
        <w:t xml:space="preserve"> </w:t>
      </w:r>
      <w:r w:rsidRPr="002716A8">
        <w:rPr>
          <w:rFonts w:ascii="Times New Roman" w:eastAsia="Arial" w:hAnsi="Times New Roman" w:cs="Times New Roman"/>
          <w:sz w:val="24"/>
          <w:szCs w:val="24"/>
        </w:rPr>
        <w:t xml:space="preserve">pavadinimus, kontaktinius duomenis ir jų atstovus. Rangovas privalo informuoti apie minėtos informacijos pasikeitimus visu Sutarties vykdymo metu, taip pat apie naujus </w:t>
      </w:r>
      <w:r w:rsidR="00C925E7" w:rsidRPr="002716A8">
        <w:rPr>
          <w:rFonts w:ascii="Times New Roman" w:eastAsia="Arial" w:hAnsi="Times New Roman" w:cs="Times New Roman"/>
          <w:sz w:val="24"/>
          <w:szCs w:val="24"/>
        </w:rPr>
        <w:t>Subrangovus</w:t>
      </w:r>
      <w:r w:rsidRPr="002716A8">
        <w:rPr>
          <w:rFonts w:ascii="Times New Roman" w:eastAsia="Arial" w:hAnsi="Times New Roman" w:cs="Times New Roman"/>
          <w:sz w:val="24"/>
          <w:szCs w:val="24"/>
        </w:rPr>
        <w:t>, kuriuos jis ketina pasitelkti vėliau</w:t>
      </w:r>
      <w:r w:rsidR="003D1058">
        <w:rPr>
          <w:rFonts w:ascii="Times New Roman" w:eastAsia="Arial" w:hAnsi="Times New Roman" w:cs="Times New Roman"/>
          <w:sz w:val="24"/>
          <w:szCs w:val="24"/>
        </w:rPr>
        <w:t>;</w:t>
      </w:r>
    </w:p>
    <w:p w14:paraId="1E48C526" w14:textId="07E60CE1" w:rsidR="0067721B" w:rsidRPr="002716A8" w:rsidRDefault="00A72161" w:rsidP="00D41D4F">
      <w:pPr>
        <w:pStyle w:val="Sraopastraipa"/>
        <w:numPr>
          <w:ilvl w:val="2"/>
          <w:numId w:val="4"/>
        </w:numPr>
        <w:spacing w:after="0" w:line="240" w:lineRule="auto"/>
        <w:ind w:left="810" w:hanging="810"/>
        <w:jc w:val="both"/>
        <w:rPr>
          <w:rFonts w:ascii="Times New Roman" w:eastAsia="Arial" w:hAnsi="Times New Roman" w:cs="Times New Roman"/>
          <w:sz w:val="24"/>
          <w:szCs w:val="24"/>
        </w:rPr>
      </w:pPr>
      <w:r w:rsidRPr="002716A8">
        <w:rPr>
          <w:rFonts w:ascii="Times New Roman" w:eastAsia="Arial" w:hAnsi="Times New Roman" w:cs="Times New Roman"/>
          <w:sz w:val="24"/>
          <w:szCs w:val="24"/>
        </w:rPr>
        <w:t>Darbus atlikti v</w:t>
      </w:r>
      <w:r w:rsidR="000908DD" w:rsidRPr="002716A8">
        <w:rPr>
          <w:rFonts w:ascii="Times New Roman" w:eastAsia="Arial" w:hAnsi="Times New Roman" w:cs="Times New Roman"/>
          <w:sz w:val="24"/>
          <w:szCs w:val="24"/>
        </w:rPr>
        <w:t xml:space="preserve">adovaujantis </w:t>
      </w:r>
      <w:r w:rsidRPr="002716A8">
        <w:rPr>
          <w:rFonts w:ascii="Times New Roman" w:eastAsia="Arial" w:hAnsi="Times New Roman" w:cs="Times New Roman"/>
          <w:sz w:val="24"/>
          <w:szCs w:val="24"/>
        </w:rPr>
        <w:t>Technine specifikacija</w:t>
      </w:r>
      <w:r w:rsidR="0029080A" w:rsidRPr="002716A8">
        <w:rPr>
          <w:rFonts w:ascii="Times New Roman" w:eastAsia="Arial" w:hAnsi="Times New Roman" w:cs="Times New Roman"/>
          <w:sz w:val="24"/>
          <w:szCs w:val="24"/>
        </w:rPr>
        <w:t xml:space="preserve"> bei</w:t>
      </w:r>
      <w:r w:rsidRPr="002716A8">
        <w:rPr>
          <w:rFonts w:ascii="Times New Roman" w:eastAsia="Arial" w:hAnsi="Times New Roman" w:cs="Times New Roman"/>
          <w:sz w:val="24"/>
          <w:szCs w:val="24"/>
        </w:rPr>
        <w:t xml:space="preserve"> laikantis Lietuvos Respublikos galiojančių įstatymų, poįstatyminių </w:t>
      </w:r>
      <w:r w:rsidR="000908DD" w:rsidRPr="002716A8">
        <w:rPr>
          <w:rFonts w:ascii="Times New Roman" w:eastAsia="Arial" w:hAnsi="Times New Roman" w:cs="Times New Roman"/>
          <w:sz w:val="24"/>
          <w:szCs w:val="24"/>
        </w:rPr>
        <w:t xml:space="preserve">teisės </w:t>
      </w:r>
      <w:r w:rsidRPr="002716A8">
        <w:rPr>
          <w:rFonts w:ascii="Times New Roman" w:eastAsia="Arial" w:hAnsi="Times New Roman" w:cs="Times New Roman"/>
          <w:sz w:val="24"/>
          <w:szCs w:val="24"/>
        </w:rPr>
        <w:t>aktų, normatyvinių statybos techninių dokumentų, statybos techninių reglamentų reikalavimų</w:t>
      </w:r>
      <w:r w:rsidR="00D41D4F" w:rsidRPr="002716A8">
        <w:rPr>
          <w:rFonts w:ascii="Times New Roman" w:eastAsia="Arial" w:hAnsi="Times New Roman" w:cs="Times New Roman"/>
          <w:sz w:val="24"/>
          <w:szCs w:val="24"/>
        </w:rPr>
        <w:t xml:space="preserve">. </w:t>
      </w:r>
      <w:r w:rsidR="00186D89" w:rsidRPr="002716A8">
        <w:rPr>
          <w:rFonts w:ascii="Times New Roman" w:eastAsia="Arial" w:hAnsi="Times New Roman" w:cs="Times New Roman"/>
          <w:sz w:val="24"/>
          <w:szCs w:val="24"/>
        </w:rPr>
        <w:t>Rangovas</w:t>
      </w:r>
      <w:r w:rsidR="00D41D4F" w:rsidRPr="002716A8">
        <w:rPr>
          <w:rFonts w:ascii="Times New Roman" w:eastAsia="Arial" w:hAnsi="Times New Roman" w:cs="Times New Roman"/>
          <w:sz w:val="24"/>
          <w:szCs w:val="24"/>
        </w:rPr>
        <w:t xml:space="preserve"> įsipareigoja nedelsiant, bet ne vėliau kaip per 3 (tris) darbo dienas, raštu informuoti Užsakovą apie pastebėtus netikslumus </w:t>
      </w:r>
      <w:r w:rsidR="00D41D4F" w:rsidRPr="002716A8">
        <w:rPr>
          <w:rFonts w:ascii="Times New Roman" w:eastAsia="Times New Roman" w:hAnsi="Times New Roman" w:cs="Times New Roman"/>
          <w:sz w:val="24"/>
          <w:szCs w:val="24"/>
        </w:rPr>
        <w:t>Darbų Techninėje specifikacijoje ar kitoje Darbų techninėje dokumentacijoje</w:t>
      </w:r>
      <w:r w:rsidR="00D41D4F" w:rsidRPr="002716A8">
        <w:rPr>
          <w:rFonts w:ascii="Times New Roman" w:eastAsia="Arial" w:hAnsi="Times New Roman" w:cs="Times New Roman"/>
          <w:sz w:val="24"/>
          <w:szCs w:val="24"/>
        </w:rPr>
        <w:t xml:space="preserve"> ir pateikti siūlymus jiems išvengti ar ištaisyti.</w:t>
      </w:r>
      <w:r w:rsidR="00D41D4F" w:rsidRPr="002716A8">
        <w:rPr>
          <w:rFonts w:ascii="Times New Roman" w:eastAsia="Times New Roman" w:hAnsi="Times New Roman" w:cs="Times New Roman"/>
          <w:sz w:val="24"/>
          <w:szCs w:val="24"/>
        </w:rPr>
        <w:t xml:space="preserve"> Užsakovas per 5 (penkias) darbo dienas nuo Rangovo prašymo gavimo dienos informuoja apie priimtą sprendimą. Tuo atveju, jei Rangovo informacija yra pagrįsta arba pagrįstumui nustatyti reikia papildomai laiko (tyrimams atlikti ir pan.), Užsakovas turi teisę sustabdyti Darbus ar dalį Darbų;</w:t>
      </w:r>
    </w:p>
    <w:p w14:paraId="68BFFE5F" w14:textId="06F38FA8" w:rsidR="0067721B" w:rsidRPr="002716A8" w:rsidRDefault="0030640D" w:rsidP="00465D89">
      <w:pPr>
        <w:pStyle w:val="Sraopastraipa"/>
        <w:numPr>
          <w:ilvl w:val="2"/>
          <w:numId w:val="4"/>
        </w:numPr>
        <w:spacing w:after="0" w:line="240" w:lineRule="auto"/>
        <w:ind w:left="810" w:hanging="810"/>
        <w:jc w:val="both"/>
        <w:rPr>
          <w:rFonts w:ascii="Times New Roman" w:eastAsia="Arial" w:hAnsi="Times New Roman" w:cs="Times New Roman"/>
          <w:sz w:val="24"/>
          <w:szCs w:val="24"/>
        </w:rPr>
      </w:pPr>
      <w:r w:rsidRPr="002716A8">
        <w:rPr>
          <w:rFonts w:ascii="Times New Roman" w:eastAsia="Arial" w:hAnsi="Times New Roman" w:cs="Times New Roman"/>
          <w:sz w:val="24"/>
          <w:szCs w:val="24"/>
        </w:rPr>
        <w:t xml:space="preserve">užtikrinti, </w:t>
      </w:r>
      <w:r w:rsidR="000908DD" w:rsidRPr="002716A8">
        <w:rPr>
          <w:rFonts w:ascii="Times New Roman" w:eastAsia="Arial" w:hAnsi="Times New Roman" w:cs="Times New Roman"/>
          <w:sz w:val="24"/>
          <w:szCs w:val="24"/>
        </w:rPr>
        <w:t>kad Sutartį vykdys tik tokią teisę turintys asmenys</w:t>
      </w:r>
      <w:r w:rsidR="0037458A" w:rsidRPr="002716A8">
        <w:rPr>
          <w:rFonts w:ascii="Times New Roman" w:eastAsia="Arial" w:hAnsi="Times New Roman" w:cs="Times New Roman"/>
          <w:sz w:val="24"/>
          <w:szCs w:val="24"/>
        </w:rPr>
        <w:t xml:space="preserve"> (taikoma </w:t>
      </w:r>
      <w:r w:rsidR="00CA6651" w:rsidRPr="002716A8">
        <w:rPr>
          <w:rFonts w:ascii="Times New Roman" w:eastAsia="Arial" w:hAnsi="Times New Roman" w:cs="Times New Roman"/>
          <w:sz w:val="24"/>
          <w:szCs w:val="24"/>
        </w:rPr>
        <w:t xml:space="preserve">tuo atveju, jeigu </w:t>
      </w:r>
      <w:r w:rsidR="0037458A" w:rsidRPr="002716A8">
        <w:rPr>
          <w:rFonts w:ascii="Times New Roman" w:eastAsia="Arial" w:hAnsi="Times New Roman" w:cs="Times New Roman"/>
          <w:sz w:val="24"/>
          <w:szCs w:val="24"/>
        </w:rPr>
        <w:t xml:space="preserve">Pirkimo metu </w:t>
      </w:r>
      <w:r w:rsidR="00CA6651" w:rsidRPr="002716A8">
        <w:rPr>
          <w:rFonts w:ascii="Times New Roman" w:eastAsia="Arial" w:hAnsi="Times New Roman" w:cs="Times New Roman"/>
          <w:sz w:val="24"/>
          <w:szCs w:val="24"/>
        </w:rPr>
        <w:t>Rangovo kvalifikacija dėl teisės verstis atitinkama veikla nebuvo tikrinama arba tikrinama ne visa apimtimi</w:t>
      </w:r>
      <w:r w:rsidR="0037458A" w:rsidRPr="002716A8">
        <w:rPr>
          <w:rFonts w:ascii="Times New Roman" w:eastAsia="Arial" w:hAnsi="Times New Roman" w:cs="Times New Roman"/>
          <w:sz w:val="24"/>
          <w:szCs w:val="24"/>
        </w:rPr>
        <w:t>)</w:t>
      </w:r>
      <w:r w:rsidR="00D4499D" w:rsidRPr="002716A8">
        <w:rPr>
          <w:rFonts w:ascii="Times New Roman" w:eastAsia="Arial" w:hAnsi="Times New Roman" w:cs="Times New Roman"/>
          <w:sz w:val="24"/>
          <w:szCs w:val="24"/>
        </w:rPr>
        <w:t xml:space="preserve">. </w:t>
      </w:r>
      <w:bookmarkStart w:id="6" w:name="_Hlk163218143"/>
      <w:r w:rsidR="00D4499D" w:rsidRPr="002716A8">
        <w:rPr>
          <w:rFonts w:ascii="Times New Roman" w:eastAsia="Arial" w:hAnsi="Times New Roman" w:cs="Times New Roman"/>
          <w:sz w:val="24"/>
          <w:szCs w:val="24"/>
        </w:rPr>
        <w:t>Užsakovui pareikalavus, Rangovas turi pateikti dokumentus, įrodančius, kad Sutartį vykdo tik tokią teisę turintys asmenys</w:t>
      </w:r>
      <w:r w:rsidR="00CA6651" w:rsidRPr="002716A8">
        <w:rPr>
          <w:rFonts w:ascii="Times New Roman" w:eastAsia="Arial" w:hAnsi="Times New Roman" w:cs="Times New Roman"/>
          <w:sz w:val="24"/>
          <w:szCs w:val="24"/>
        </w:rPr>
        <w:t>;</w:t>
      </w:r>
      <w:bookmarkEnd w:id="6"/>
    </w:p>
    <w:p w14:paraId="093B1354" w14:textId="3384E0D5" w:rsidR="009529A8" w:rsidRPr="002716A8" w:rsidRDefault="009529A8" w:rsidP="00465D89">
      <w:pPr>
        <w:pStyle w:val="Sraopastraipa"/>
        <w:numPr>
          <w:ilvl w:val="2"/>
          <w:numId w:val="4"/>
        </w:numPr>
        <w:spacing w:after="0" w:line="240" w:lineRule="auto"/>
        <w:ind w:left="810" w:hanging="810"/>
        <w:jc w:val="both"/>
        <w:rPr>
          <w:rFonts w:ascii="Times New Roman" w:eastAsia="Arial" w:hAnsi="Times New Roman" w:cs="Times New Roman"/>
          <w:sz w:val="24"/>
          <w:szCs w:val="24"/>
        </w:rPr>
      </w:pPr>
      <w:r w:rsidRPr="002716A8">
        <w:rPr>
          <w:rFonts w:ascii="Times New Roman" w:eastAsia="Arial" w:hAnsi="Times New Roman" w:cs="Times New Roman"/>
          <w:sz w:val="24"/>
          <w:szCs w:val="24"/>
        </w:rPr>
        <w:t>užtikrinti, kad visą Sutarties galiojimo laikotarpį Rangovo kvalifikacijos duomenys ir duomenys dėl jo kaip tiekėjo pašalinimo pagrindų</w:t>
      </w:r>
      <w:r w:rsidR="00D651F8" w:rsidRPr="002716A8">
        <w:rPr>
          <w:rFonts w:ascii="Times New Roman" w:eastAsia="Arial" w:hAnsi="Times New Roman" w:cs="Times New Roman"/>
          <w:sz w:val="24"/>
          <w:szCs w:val="24"/>
        </w:rPr>
        <w:t xml:space="preserve"> (jei taikoma)</w:t>
      </w:r>
      <w:r w:rsidRPr="002716A8">
        <w:rPr>
          <w:rFonts w:ascii="Times New Roman" w:eastAsia="Arial" w:hAnsi="Times New Roman" w:cs="Times New Roman"/>
          <w:sz w:val="24"/>
          <w:szCs w:val="24"/>
        </w:rPr>
        <w:t>, atitiktų Pirkimo dokumentų reikalavimus</w:t>
      </w:r>
      <w:r w:rsidR="0030640D" w:rsidRPr="002716A8">
        <w:rPr>
          <w:rFonts w:ascii="Times New Roman" w:eastAsia="Arial" w:hAnsi="Times New Roman" w:cs="Times New Roman"/>
          <w:sz w:val="24"/>
          <w:szCs w:val="24"/>
        </w:rPr>
        <w:t>;</w:t>
      </w:r>
    </w:p>
    <w:p w14:paraId="3CC63F65" w14:textId="77777777" w:rsidR="00FC5273" w:rsidRPr="002716A8" w:rsidRDefault="00A72161" w:rsidP="00FC5273">
      <w:pPr>
        <w:pStyle w:val="Sraopastraipa"/>
        <w:numPr>
          <w:ilvl w:val="2"/>
          <w:numId w:val="4"/>
        </w:numPr>
        <w:spacing w:after="0" w:line="240" w:lineRule="auto"/>
        <w:ind w:left="810" w:hanging="810"/>
        <w:jc w:val="both"/>
        <w:rPr>
          <w:rFonts w:ascii="Times New Roman" w:eastAsia="Arial" w:hAnsi="Times New Roman" w:cs="Times New Roman"/>
          <w:sz w:val="24"/>
          <w:szCs w:val="24"/>
        </w:rPr>
      </w:pPr>
      <w:r w:rsidRPr="002716A8">
        <w:rPr>
          <w:rFonts w:ascii="Times New Roman" w:eastAsia="Arial" w:hAnsi="Times New Roman" w:cs="Times New Roman"/>
          <w:sz w:val="24"/>
          <w:szCs w:val="24"/>
        </w:rPr>
        <w:t>prieš pradėdamas atlikti Darbus, gauti visus Darbams atlikti reikiamus leidimus, sutikimus, pažymas, pažymėjimus, licencijas ir suderinimus – tiek iš Užsakovo, tiek iš trečiųjų asmenų bei institucijų ir įstaigų, išskyrus tuos, kuriuos pagal Sutartį aiškiai įsipareigoja pateikti Užsakovas. Rangovas taip pat įsipareigoja apie Darbus informuoti reikiamas tarnybas, žinybas, kitas institucijas, jeigu tai būtina padaryti pagal teisės aktus arba kitus imperatyvius dokumentus;</w:t>
      </w:r>
    </w:p>
    <w:p w14:paraId="59AE2075" w14:textId="24E59DCA" w:rsidR="00A8174F" w:rsidRPr="002716A8" w:rsidRDefault="00D41D4F" w:rsidP="00D24079">
      <w:pPr>
        <w:pStyle w:val="Sraopastraipa"/>
        <w:numPr>
          <w:ilvl w:val="2"/>
          <w:numId w:val="4"/>
        </w:numPr>
        <w:tabs>
          <w:tab w:val="left" w:pos="993"/>
        </w:tabs>
        <w:spacing w:after="0" w:line="240" w:lineRule="auto"/>
        <w:ind w:left="810" w:hanging="810"/>
        <w:jc w:val="both"/>
        <w:rPr>
          <w:rFonts w:ascii="Times New Roman" w:eastAsia="Arial" w:hAnsi="Times New Roman" w:cs="Times New Roman"/>
          <w:sz w:val="24"/>
          <w:szCs w:val="24"/>
        </w:rPr>
      </w:pPr>
      <w:r w:rsidRPr="002716A8">
        <w:rPr>
          <w:rFonts w:ascii="Times New Roman" w:eastAsia="Arial" w:hAnsi="Times New Roman" w:cs="Times New Roman"/>
          <w:sz w:val="24"/>
          <w:szCs w:val="24"/>
        </w:rPr>
        <w:t>Užtikrinti, kad Darbų vykdymui pasitelkiami darbuotojai būtų kvalifikuoti, įgudę ir turintys patirtį atitinkamam Darbų vykdymui. Užsakovas turi teisę Rangovo pareikalauti pakeisti Darbų vykdymui pasitelktus darbuotojus, kurie nekompetentingai ar aplaidžiai vykdo pareigas, nesugeba laikytis Sutarties sąlygų arba savo elgesiu kelia grėsmę saugai darbe, sveikatai arba aplinkos apsaugai;</w:t>
      </w:r>
    </w:p>
    <w:p w14:paraId="6D61A79E" w14:textId="70B81075" w:rsidR="00A8174F" w:rsidRPr="002716A8" w:rsidRDefault="410CE938" w:rsidP="00D24079">
      <w:pPr>
        <w:pStyle w:val="Sraopastraipa"/>
        <w:numPr>
          <w:ilvl w:val="2"/>
          <w:numId w:val="4"/>
        </w:numPr>
        <w:tabs>
          <w:tab w:val="left" w:pos="993"/>
        </w:tabs>
        <w:spacing w:after="0" w:line="240" w:lineRule="auto"/>
        <w:ind w:left="810" w:hanging="810"/>
        <w:jc w:val="both"/>
        <w:rPr>
          <w:rFonts w:ascii="Times New Roman" w:eastAsia="Arial" w:hAnsi="Times New Roman" w:cs="Times New Roman"/>
          <w:sz w:val="24"/>
          <w:szCs w:val="24"/>
        </w:rPr>
      </w:pPr>
      <w:r w:rsidRPr="002716A8">
        <w:rPr>
          <w:rFonts w:ascii="Times New Roman" w:eastAsia="Arial" w:hAnsi="Times New Roman" w:cs="Times New Roman"/>
          <w:sz w:val="24"/>
          <w:szCs w:val="24"/>
        </w:rPr>
        <w:t xml:space="preserve">savarankiškai apsirūpinti materialiniais ištekliais Sutartyje numatytiems </w:t>
      </w:r>
      <w:r w:rsidR="008A5683" w:rsidRPr="002716A8">
        <w:rPr>
          <w:rFonts w:ascii="Times New Roman" w:eastAsia="Arial" w:hAnsi="Times New Roman" w:cs="Times New Roman"/>
          <w:sz w:val="24"/>
          <w:szCs w:val="24"/>
        </w:rPr>
        <w:t>D</w:t>
      </w:r>
      <w:r w:rsidRPr="002716A8">
        <w:rPr>
          <w:rFonts w:ascii="Times New Roman" w:eastAsia="Arial" w:hAnsi="Times New Roman" w:cs="Times New Roman"/>
          <w:sz w:val="24"/>
          <w:szCs w:val="24"/>
        </w:rPr>
        <w:t xml:space="preserve">arbams atlikti. Medžiagos ir (ar) įranga turi atitikti </w:t>
      </w:r>
      <w:r w:rsidR="00055387" w:rsidRPr="002716A8">
        <w:rPr>
          <w:rFonts w:ascii="Times New Roman" w:eastAsia="Arial" w:hAnsi="Times New Roman" w:cs="Times New Roman"/>
          <w:sz w:val="24"/>
          <w:szCs w:val="24"/>
          <w:lang w:eastAsia="x-none"/>
        </w:rPr>
        <w:t>Techninėje specifikacijoje</w:t>
      </w:r>
      <w:r w:rsidR="00C3206E" w:rsidRPr="002716A8">
        <w:rPr>
          <w:rFonts w:ascii="Times New Roman" w:eastAsia="Arial" w:hAnsi="Times New Roman" w:cs="Times New Roman"/>
          <w:sz w:val="24"/>
          <w:szCs w:val="24"/>
        </w:rPr>
        <w:t xml:space="preserve"> </w:t>
      </w:r>
      <w:r w:rsidRPr="002716A8">
        <w:rPr>
          <w:rFonts w:ascii="Times New Roman" w:eastAsia="Arial" w:hAnsi="Times New Roman" w:cs="Times New Roman"/>
          <w:sz w:val="24"/>
          <w:szCs w:val="24"/>
        </w:rPr>
        <w:t xml:space="preserve">nustatytus reikalavimus. Užsakovui turi būti pateikti medžiagų ir (ar) įrangos sertifikatai arba eksploatacinių savybių deklaracijos iki medžiagų ir (ar) įrangos patekimo į </w:t>
      </w:r>
      <w:r w:rsidR="000C2D06" w:rsidRPr="002716A8">
        <w:rPr>
          <w:rFonts w:ascii="Times New Roman" w:eastAsia="Arial" w:hAnsi="Times New Roman" w:cs="Times New Roman"/>
          <w:sz w:val="24"/>
          <w:szCs w:val="24"/>
        </w:rPr>
        <w:t>Statybvietę</w:t>
      </w:r>
      <w:r w:rsidR="003762C2" w:rsidRPr="002716A8">
        <w:rPr>
          <w:rFonts w:ascii="Times New Roman" w:eastAsia="Arial" w:hAnsi="Times New Roman" w:cs="Times New Roman"/>
          <w:sz w:val="24"/>
          <w:szCs w:val="24"/>
        </w:rPr>
        <w:t>. Užtikrinti objekte esančio turto apsaugą nuo meteorologinių sąlygų poveikio ir kitokio jo sugadinimo</w:t>
      </w:r>
      <w:r w:rsidR="00FD0C5D">
        <w:rPr>
          <w:rFonts w:ascii="Times New Roman" w:eastAsia="Arial" w:hAnsi="Times New Roman" w:cs="Times New Roman"/>
          <w:sz w:val="24"/>
          <w:szCs w:val="24"/>
        </w:rPr>
        <w:t>;</w:t>
      </w:r>
    </w:p>
    <w:p w14:paraId="71CA71D0" w14:textId="02280127" w:rsidR="00C52063" w:rsidRPr="002716A8" w:rsidRDefault="00C52063" w:rsidP="00D24079">
      <w:pPr>
        <w:pStyle w:val="Sraopastraipa"/>
        <w:numPr>
          <w:ilvl w:val="2"/>
          <w:numId w:val="4"/>
        </w:numPr>
        <w:tabs>
          <w:tab w:val="left" w:pos="993"/>
        </w:tabs>
        <w:spacing w:after="0" w:line="240" w:lineRule="auto"/>
        <w:ind w:left="810" w:hanging="810"/>
        <w:jc w:val="both"/>
        <w:rPr>
          <w:rFonts w:ascii="Times New Roman" w:eastAsia="Arial" w:hAnsi="Times New Roman" w:cs="Times New Roman"/>
          <w:sz w:val="24"/>
          <w:szCs w:val="24"/>
        </w:rPr>
      </w:pPr>
      <w:r w:rsidRPr="002716A8">
        <w:rPr>
          <w:rFonts w:ascii="Times New Roman" w:hAnsi="Times New Roman" w:cs="Times New Roman"/>
          <w:sz w:val="24"/>
          <w:szCs w:val="24"/>
          <w:lang w:eastAsia="en-US" w:bidi="lt-LT"/>
        </w:rPr>
        <w:t xml:space="preserve">laikytis </w:t>
      </w:r>
      <w:r w:rsidR="006D02A3" w:rsidRPr="002716A8">
        <w:rPr>
          <w:rFonts w:ascii="Times New Roman" w:hAnsi="Times New Roman" w:cs="Times New Roman"/>
          <w:sz w:val="24"/>
          <w:szCs w:val="24"/>
          <w:lang w:eastAsia="en-US" w:bidi="lt-LT"/>
        </w:rPr>
        <w:t xml:space="preserve">darbo </w:t>
      </w:r>
      <w:r w:rsidR="006511C1" w:rsidRPr="002716A8">
        <w:rPr>
          <w:rFonts w:ascii="Times New Roman" w:hAnsi="Times New Roman" w:cs="Times New Roman"/>
          <w:sz w:val="24"/>
          <w:szCs w:val="24"/>
          <w:lang w:eastAsia="en-US" w:bidi="lt-LT"/>
        </w:rPr>
        <w:t>higienos, saugos darbe</w:t>
      </w:r>
      <w:r w:rsidRPr="002716A8">
        <w:rPr>
          <w:rFonts w:ascii="Times New Roman" w:hAnsi="Times New Roman" w:cs="Times New Roman"/>
          <w:sz w:val="24"/>
          <w:szCs w:val="24"/>
          <w:lang w:eastAsia="en-US" w:bidi="lt-LT"/>
        </w:rPr>
        <w:t xml:space="preserve">, </w:t>
      </w:r>
      <w:r w:rsidR="006511C1" w:rsidRPr="002716A8">
        <w:rPr>
          <w:rFonts w:ascii="Times New Roman" w:hAnsi="Times New Roman" w:cs="Times New Roman"/>
          <w:sz w:val="24"/>
          <w:szCs w:val="24"/>
          <w:lang w:eastAsia="en-US" w:bidi="lt-LT"/>
        </w:rPr>
        <w:t>prieš</w:t>
      </w:r>
      <w:r w:rsidRPr="002716A8">
        <w:rPr>
          <w:rFonts w:ascii="Times New Roman" w:hAnsi="Times New Roman" w:cs="Times New Roman"/>
          <w:sz w:val="24"/>
          <w:szCs w:val="24"/>
          <w:lang w:eastAsia="en-US" w:bidi="lt-LT"/>
        </w:rPr>
        <w:t xml:space="preserve">gaisrinės saugos, techninės saugos, civilinės saugos ir aplinkos </w:t>
      </w:r>
      <w:r w:rsidR="008B0716" w:rsidRPr="002716A8">
        <w:rPr>
          <w:rFonts w:ascii="Times New Roman" w:hAnsi="Times New Roman" w:cs="Times New Roman"/>
          <w:sz w:val="24"/>
          <w:szCs w:val="24"/>
          <w:lang w:eastAsia="en-US" w:bidi="lt-LT"/>
        </w:rPr>
        <w:t xml:space="preserve">ekologinės </w:t>
      </w:r>
      <w:r w:rsidRPr="002716A8">
        <w:rPr>
          <w:rFonts w:ascii="Times New Roman" w:hAnsi="Times New Roman" w:cs="Times New Roman"/>
          <w:sz w:val="24"/>
          <w:szCs w:val="24"/>
          <w:lang w:eastAsia="en-US" w:bidi="lt-LT"/>
        </w:rPr>
        <w:t>apsaugos (toliau – Saugos) reikalavimų</w:t>
      </w:r>
      <w:r w:rsidR="008B0716" w:rsidRPr="002716A8">
        <w:rPr>
          <w:rFonts w:ascii="Times New Roman" w:hAnsi="Times New Roman" w:cs="Times New Roman"/>
          <w:sz w:val="24"/>
          <w:szCs w:val="24"/>
          <w:lang w:eastAsia="en-US" w:bidi="lt-LT"/>
        </w:rPr>
        <w:t>, įskaitant, bet neapsiribojant</w:t>
      </w:r>
      <w:r w:rsidRPr="002716A8">
        <w:rPr>
          <w:rFonts w:ascii="Times New Roman" w:hAnsi="Times New Roman" w:cs="Times New Roman"/>
          <w:sz w:val="24"/>
          <w:szCs w:val="24"/>
          <w:lang w:eastAsia="en-US" w:bidi="lt-LT"/>
        </w:rPr>
        <w:t>:</w:t>
      </w:r>
    </w:p>
    <w:p w14:paraId="4E8AEF19" w14:textId="08563151" w:rsidR="00A8174F" w:rsidRPr="002716A8" w:rsidRDefault="00A8174F" w:rsidP="00D24079">
      <w:pPr>
        <w:pStyle w:val="Sraopastraipa"/>
        <w:numPr>
          <w:ilvl w:val="3"/>
          <w:numId w:val="4"/>
        </w:numPr>
        <w:shd w:val="clear" w:color="auto" w:fill="FFFFFF" w:themeFill="background1"/>
        <w:tabs>
          <w:tab w:val="left" w:pos="993"/>
        </w:tabs>
        <w:spacing w:after="0" w:line="240" w:lineRule="auto"/>
        <w:ind w:left="810" w:hanging="810"/>
        <w:jc w:val="both"/>
        <w:rPr>
          <w:rFonts w:ascii="Times New Roman" w:hAnsi="Times New Roman" w:cs="Times New Roman"/>
          <w:sz w:val="24"/>
          <w:szCs w:val="24"/>
          <w:lang w:eastAsia="en-US" w:bidi="lt-LT"/>
        </w:rPr>
      </w:pPr>
      <w:r w:rsidRPr="002716A8">
        <w:rPr>
          <w:rFonts w:ascii="Times New Roman" w:hAnsi="Times New Roman" w:cs="Times New Roman"/>
          <w:sz w:val="24"/>
          <w:szCs w:val="24"/>
          <w:lang w:eastAsia="en-US" w:bidi="lt-LT"/>
        </w:rPr>
        <w:t xml:space="preserve">imtis techninių priemonių darbuotojų saugai ir sveikatai </w:t>
      </w:r>
      <w:r w:rsidR="000C2D06" w:rsidRPr="002716A8">
        <w:rPr>
          <w:rFonts w:ascii="Times New Roman" w:hAnsi="Times New Roman" w:cs="Times New Roman"/>
          <w:sz w:val="24"/>
          <w:szCs w:val="24"/>
          <w:lang w:eastAsia="en-US" w:bidi="lt-LT"/>
        </w:rPr>
        <w:t>Statybvietėje</w:t>
      </w:r>
      <w:r w:rsidRPr="002716A8">
        <w:rPr>
          <w:rFonts w:ascii="Times New Roman" w:hAnsi="Times New Roman" w:cs="Times New Roman"/>
          <w:sz w:val="24"/>
          <w:szCs w:val="24"/>
          <w:lang w:eastAsia="en-US" w:bidi="lt-LT"/>
        </w:rPr>
        <w:t xml:space="preserve"> užtikrinti;</w:t>
      </w:r>
    </w:p>
    <w:p w14:paraId="43037DE7" w14:textId="77777777" w:rsidR="00A8174F" w:rsidRPr="002716A8" w:rsidRDefault="00A8174F" w:rsidP="00D24079">
      <w:pPr>
        <w:pStyle w:val="Sraopastraipa"/>
        <w:numPr>
          <w:ilvl w:val="3"/>
          <w:numId w:val="4"/>
        </w:numPr>
        <w:shd w:val="clear" w:color="auto" w:fill="FFFFFF" w:themeFill="background1"/>
        <w:tabs>
          <w:tab w:val="left" w:pos="993"/>
        </w:tabs>
        <w:spacing w:after="0" w:line="240" w:lineRule="auto"/>
        <w:ind w:left="810" w:hanging="810"/>
        <w:jc w:val="both"/>
        <w:rPr>
          <w:rFonts w:ascii="Times New Roman" w:hAnsi="Times New Roman" w:cs="Times New Roman"/>
          <w:sz w:val="24"/>
          <w:szCs w:val="24"/>
          <w:lang w:eastAsia="en-US" w:bidi="lt-LT"/>
        </w:rPr>
      </w:pPr>
      <w:r w:rsidRPr="002716A8">
        <w:rPr>
          <w:rFonts w:ascii="Times New Roman" w:hAnsi="Times New Roman" w:cs="Times New Roman"/>
          <w:sz w:val="24"/>
          <w:szCs w:val="24"/>
          <w:lang w:eastAsia="en-US" w:bidi="lt-LT"/>
        </w:rPr>
        <w:t>užtikrinti, kad Rangovo ir Subrangovų darbuotojai turėtų asmenines ir apsaugos priemones ir jomis naudotųsi;</w:t>
      </w:r>
    </w:p>
    <w:p w14:paraId="7801EF5D" w14:textId="41CB5415" w:rsidR="00A8174F" w:rsidRPr="002716A8" w:rsidRDefault="00A8174F" w:rsidP="00D24079">
      <w:pPr>
        <w:pStyle w:val="Sraopastraipa"/>
        <w:numPr>
          <w:ilvl w:val="3"/>
          <w:numId w:val="4"/>
        </w:numPr>
        <w:shd w:val="clear" w:color="auto" w:fill="FFFFFF" w:themeFill="background1"/>
        <w:tabs>
          <w:tab w:val="left" w:pos="993"/>
        </w:tabs>
        <w:spacing w:after="0" w:line="240" w:lineRule="auto"/>
        <w:ind w:left="810" w:hanging="810"/>
        <w:jc w:val="both"/>
        <w:rPr>
          <w:rFonts w:ascii="Times New Roman" w:hAnsi="Times New Roman" w:cs="Times New Roman"/>
          <w:strike/>
          <w:sz w:val="24"/>
          <w:szCs w:val="24"/>
          <w:lang w:eastAsia="en-US" w:bidi="lt-LT"/>
        </w:rPr>
      </w:pPr>
      <w:r w:rsidRPr="002716A8">
        <w:rPr>
          <w:rFonts w:ascii="Times New Roman" w:hAnsi="Times New Roman" w:cs="Times New Roman"/>
          <w:sz w:val="24"/>
          <w:szCs w:val="24"/>
          <w:lang w:eastAsia="en-US" w:bidi="lt-LT"/>
        </w:rPr>
        <w:t>užtikrinti, kad Rangovo ir Subrangovo darbuotojai vykdys Darbus būdami neapsvaigę nuo alkoholio ir narkotinių, psichotropinių medžiagų</w:t>
      </w:r>
      <w:r w:rsidR="006635E8" w:rsidRPr="002716A8">
        <w:rPr>
          <w:rFonts w:ascii="Times New Roman" w:hAnsi="Times New Roman" w:cs="Times New Roman"/>
          <w:sz w:val="24"/>
          <w:szCs w:val="24"/>
          <w:lang w:eastAsia="en-US" w:bidi="lt-LT"/>
        </w:rPr>
        <w:t>;</w:t>
      </w:r>
    </w:p>
    <w:p w14:paraId="7D48CAED" w14:textId="35727CD6" w:rsidR="00A8174F" w:rsidRPr="005D32B0" w:rsidRDefault="00A8174F" w:rsidP="00D24079">
      <w:pPr>
        <w:pStyle w:val="Sraopastraipa"/>
        <w:numPr>
          <w:ilvl w:val="3"/>
          <w:numId w:val="4"/>
        </w:numPr>
        <w:shd w:val="clear" w:color="auto" w:fill="FFFFFF" w:themeFill="background1"/>
        <w:tabs>
          <w:tab w:val="left" w:pos="993"/>
        </w:tabs>
        <w:spacing w:after="0" w:line="240" w:lineRule="auto"/>
        <w:ind w:left="810" w:hanging="810"/>
        <w:jc w:val="both"/>
        <w:rPr>
          <w:rFonts w:ascii="Times New Roman" w:hAnsi="Times New Roman" w:cs="Times New Roman"/>
          <w:sz w:val="24"/>
          <w:szCs w:val="24"/>
          <w:lang w:eastAsia="en-US" w:bidi="lt-LT"/>
        </w:rPr>
      </w:pPr>
      <w:r w:rsidRPr="005D32B0">
        <w:rPr>
          <w:rFonts w:ascii="Times New Roman" w:hAnsi="Times New Roman" w:cs="Times New Roman"/>
          <w:sz w:val="24"/>
          <w:szCs w:val="24"/>
          <w:lang w:eastAsia="en-US" w:bidi="lt-LT"/>
        </w:rPr>
        <w:lastRenderedPageBreak/>
        <w:t>laikytis kitų Darbų Saugos reikalavimų, kurie užtikrintų, kad žmonių sveikatai ir gyvybei nebus keliama grėsmė</w:t>
      </w:r>
      <w:r w:rsidR="001C0518" w:rsidRPr="005D32B0">
        <w:rPr>
          <w:rFonts w:ascii="Times New Roman" w:hAnsi="Times New Roman" w:cs="Times New Roman"/>
          <w:sz w:val="24"/>
          <w:szCs w:val="24"/>
          <w:lang w:eastAsia="en-US" w:bidi="lt-LT"/>
        </w:rPr>
        <w:t>.</w:t>
      </w:r>
    </w:p>
    <w:p w14:paraId="23813AED" w14:textId="2FBE63F3" w:rsidR="001C0518" w:rsidRPr="005D32B0" w:rsidRDefault="410CE938" w:rsidP="001C0518">
      <w:pPr>
        <w:pStyle w:val="Sraopastraipa"/>
        <w:numPr>
          <w:ilvl w:val="2"/>
          <w:numId w:val="4"/>
        </w:numPr>
        <w:tabs>
          <w:tab w:val="left" w:pos="993"/>
        </w:tabs>
        <w:spacing w:after="0" w:line="240" w:lineRule="auto"/>
        <w:jc w:val="both"/>
        <w:rPr>
          <w:rFonts w:ascii="Times New Roman" w:eastAsia="Arial" w:hAnsi="Times New Roman" w:cs="Times New Roman"/>
          <w:sz w:val="24"/>
          <w:szCs w:val="24"/>
        </w:rPr>
      </w:pPr>
      <w:r w:rsidRPr="005D32B0">
        <w:rPr>
          <w:rFonts w:ascii="Times New Roman" w:eastAsia="Arial" w:hAnsi="Times New Roman" w:cs="Times New Roman"/>
          <w:sz w:val="24"/>
          <w:szCs w:val="24"/>
        </w:rPr>
        <w:t xml:space="preserve">vykdyti </w:t>
      </w:r>
      <w:r w:rsidR="00CB2E55" w:rsidRPr="005D32B0">
        <w:rPr>
          <w:rFonts w:ascii="Times New Roman" w:eastAsia="Arial" w:hAnsi="Times New Roman" w:cs="Times New Roman"/>
          <w:sz w:val="24"/>
          <w:szCs w:val="24"/>
        </w:rPr>
        <w:t>D</w:t>
      </w:r>
      <w:r w:rsidR="004B2B5F" w:rsidRPr="005D32B0">
        <w:rPr>
          <w:rFonts w:ascii="Times New Roman" w:eastAsia="Arial" w:hAnsi="Times New Roman" w:cs="Times New Roman"/>
          <w:sz w:val="24"/>
          <w:szCs w:val="24"/>
        </w:rPr>
        <w:t xml:space="preserve">arbų </w:t>
      </w:r>
      <w:r w:rsidRPr="005D32B0">
        <w:rPr>
          <w:rFonts w:ascii="Times New Roman" w:eastAsia="Arial" w:hAnsi="Times New Roman" w:cs="Times New Roman"/>
          <w:sz w:val="24"/>
          <w:szCs w:val="24"/>
        </w:rPr>
        <w:t xml:space="preserve">kontrolę, siekiant įsitikinti, kad </w:t>
      </w:r>
      <w:r w:rsidR="00CB2E55" w:rsidRPr="005D32B0">
        <w:rPr>
          <w:rFonts w:ascii="Times New Roman" w:eastAsia="Arial" w:hAnsi="Times New Roman" w:cs="Times New Roman"/>
          <w:sz w:val="24"/>
          <w:szCs w:val="24"/>
        </w:rPr>
        <w:t>D</w:t>
      </w:r>
      <w:r w:rsidRPr="005D32B0">
        <w:rPr>
          <w:rFonts w:ascii="Times New Roman" w:eastAsia="Arial" w:hAnsi="Times New Roman" w:cs="Times New Roman"/>
          <w:sz w:val="24"/>
          <w:szCs w:val="24"/>
        </w:rPr>
        <w:t>arbų vykdymas atitinka šios Sutarties, statybą reglamentuojančių teisės aktų b</w:t>
      </w:r>
      <w:r w:rsidR="001E3410" w:rsidRPr="005D32B0">
        <w:rPr>
          <w:rFonts w:ascii="Times New Roman" w:eastAsia="Arial" w:hAnsi="Times New Roman" w:cs="Times New Roman"/>
          <w:sz w:val="24"/>
          <w:szCs w:val="24"/>
        </w:rPr>
        <w:t xml:space="preserve">ei pagrįstus Užsakovo </w:t>
      </w:r>
      <w:r w:rsidR="006724F1" w:rsidRPr="005D32B0">
        <w:rPr>
          <w:rFonts w:ascii="Times New Roman" w:eastAsia="Arial" w:hAnsi="Times New Roman" w:cs="Times New Roman"/>
          <w:sz w:val="24"/>
          <w:szCs w:val="24"/>
        </w:rPr>
        <w:t xml:space="preserve"> </w:t>
      </w:r>
      <w:r w:rsidRPr="005D32B0">
        <w:rPr>
          <w:rFonts w:ascii="Times New Roman" w:eastAsia="Arial" w:hAnsi="Times New Roman" w:cs="Times New Roman"/>
          <w:sz w:val="24"/>
          <w:szCs w:val="24"/>
        </w:rPr>
        <w:t>reikalavimus</w:t>
      </w:r>
      <w:r w:rsidR="005957F8" w:rsidRPr="005D32B0">
        <w:rPr>
          <w:rFonts w:ascii="Times New Roman" w:eastAsia="Arial" w:hAnsi="Times New Roman" w:cs="Times New Roman"/>
          <w:sz w:val="24"/>
          <w:szCs w:val="24"/>
        </w:rPr>
        <w:t xml:space="preserve">, </w:t>
      </w:r>
      <w:r w:rsidR="009A32FD" w:rsidRPr="005D32B0">
        <w:rPr>
          <w:rFonts w:ascii="Times New Roman" w:eastAsia="Arial" w:hAnsi="Times New Roman" w:cs="Times New Roman"/>
          <w:sz w:val="24"/>
          <w:szCs w:val="24"/>
        </w:rPr>
        <w:t xml:space="preserve">tvarkyti ir saugoti </w:t>
      </w:r>
      <w:r w:rsidR="00CB2E55" w:rsidRPr="005D32B0">
        <w:rPr>
          <w:rFonts w:ascii="Times New Roman" w:eastAsia="Arial" w:hAnsi="Times New Roman" w:cs="Times New Roman"/>
          <w:sz w:val="24"/>
          <w:szCs w:val="24"/>
        </w:rPr>
        <w:t>D</w:t>
      </w:r>
      <w:r w:rsidR="009A32FD" w:rsidRPr="005D32B0">
        <w:rPr>
          <w:rFonts w:ascii="Times New Roman" w:eastAsia="Arial" w:hAnsi="Times New Roman" w:cs="Times New Roman"/>
          <w:sz w:val="24"/>
          <w:szCs w:val="24"/>
        </w:rPr>
        <w:t>arbų vykdymo dokumentaciją</w:t>
      </w:r>
      <w:r w:rsidR="001D264E" w:rsidRPr="005D32B0">
        <w:rPr>
          <w:rFonts w:ascii="Times New Roman" w:eastAsia="Arial" w:hAnsi="Times New Roman" w:cs="Times New Roman"/>
          <w:sz w:val="24"/>
          <w:szCs w:val="24"/>
        </w:rPr>
        <w:t>.</w:t>
      </w:r>
    </w:p>
    <w:p w14:paraId="5D10C9DE" w14:textId="13064153" w:rsidR="001C0518" w:rsidRPr="005D32B0" w:rsidRDefault="001D264E" w:rsidP="001C0518">
      <w:pPr>
        <w:pStyle w:val="Sraopastraipa"/>
        <w:numPr>
          <w:ilvl w:val="2"/>
          <w:numId w:val="4"/>
        </w:numPr>
        <w:tabs>
          <w:tab w:val="left" w:pos="993"/>
        </w:tabs>
        <w:spacing w:after="0" w:line="240" w:lineRule="auto"/>
        <w:jc w:val="both"/>
        <w:rPr>
          <w:rFonts w:ascii="Times New Roman" w:eastAsia="Arial" w:hAnsi="Times New Roman" w:cs="Times New Roman"/>
          <w:sz w:val="24"/>
          <w:szCs w:val="24"/>
        </w:rPr>
      </w:pPr>
      <w:r w:rsidRPr="005D32B0">
        <w:rPr>
          <w:rFonts w:ascii="Times New Roman" w:eastAsia="Arial" w:hAnsi="Times New Roman" w:cs="Times New Roman"/>
          <w:sz w:val="24"/>
          <w:szCs w:val="24"/>
        </w:rPr>
        <w:t xml:space="preserve"> </w:t>
      </w:r>
      <w:r w:rsidR="00E270CB" w:rsidRPr="005D32B0">
        <w:rPr>
          <w:rFonts w:ascii="Times New Roman" w:eastAsia="Arial" w:hAnsi="Times New Roman" w:cs="Times New Roman"/>
          <w:sz w:val="24"/>
          <w:szCs w:val="24"/>
        </w:rPr>
        <w:t>Darbus pradėti tik iš an</w:t>
      </w:r>
      <w:r w:rsidR="006724F1" w:rsidRPr="005D32B0">
        <w:rPr>
          <w:rFonts w:ascii="Times New Roman" w:eastAsia="Arial" w:hAnsi="Times New Roman" w:cs="Times New Roman"/>
          <w:sz w:val="24"/>
          <w:szCs w:val="24"/>
        </w:rPr>
        <w:t>ksto apie tai informavus Užsakovo įgaliotą asmenį, vykdyti Užsakovo įgalioto asmens</w:t>
      </w:r>
      <w:r w:rsidR="00E270CB" w:rsidRPr="005D32B0">
        <w:rPr>
          <w:rFonts w:ascii="Times New Roman" w:eastAsia="Arial" w:hAnsi="Times New Roman" w:cs="Times New Roman"/>
          <w:sz w:val="24"/>
          <w:szCs w:val="24"/>
        </w:rPr>
        <w:t xml:space="preserve"> nurodymus dėl Darbų vykdymo defektų ištaisymo,  pašalinant defektus nustatytais terminais;</w:t>
      </w:r>
    </w:p>
    <w:p w14:paraId="483218FF" w14:textId="7CE178E5" w:rsidR="003E5FC1" w:rsidRPr="005D32B0" w:rsidRDefault="00730EF6" w:rsidP="003E5FC1">
      <w:pPr>
        <w:pStyle w:val="Sraopastraipa"/>
        <w:numPr>
          <w:ilvl w:val="2"/>
          <w:numId w:val="4"/>
        </w:numPr>
        <w:tabs>
          <w:tab w:val="left" w:pos="993"/>
        </w:tabs>
        <w:spacing w:after="0" w:line="240" w:lineRule="auto"/>
        <w:jc w:val="both"/>
        <w:rPr>
          <w:rFonts w:ascii="Times New Roman" w:eastAsia="Arial" w:hAnsi="Times New Roman" w:cs="Times New Roman"/>
          <w:sz w:val="24"/>
          <w:szCs w:val="24"/>
        </w:rPr>
      </w:pPr>
      <w:r w:rsidRPr="005D32B0">
        <w:rPr>
          <w:rFonts w:ascii="Times New Roman" w:eastAsia="Arial" w:hAnsi="Times New Roman" w:cs="Times New Roman"/>
          <w:sz w:val="24"/>
          <w:szCs w:val="24"/>
        </w:rPr>
        <w:t>iki Darbų pradžios įsakymu (ar kitu tvarkomuoju dokumentu) paskirti teisės aktų nustatyta tvarka atestuot</w:t>
      </w:r>
      <w:r w:rsidR="00702CA3" w:rsidRPr="005D32B0">
        <w:rPr>
          <w:rFonts w:ascii="Times New Roman" w:eastAsia="Arial" w:hAnsi="Times New Roman" w:cs="Times New Roman"/>
          <w:sz w:val="24"/>
          <w:szCs w:val="24"/>
        </w:rPr>
        <w:t>ą</w:t>
      </w:r>
      <w:r w:rsidRPr="005D32B0">
        <w:rPr>
          <w:rFonts w:ascii="Times New Roman" w:eastAsia="Arial" w:hAnsi="Times New Roman" w:cs="Times New Roman"/>
          <w:sz w:val="24"/>
          <w:szCs w:val="24"/>
        </w:rPr>
        <w:t xml:space="preserve"> Statinio statybos vadovą ir iki Darbų pradžios </w:t>
      </w:r>
      <w:r w:rsidR="003E5FC1" w:rsidRPr="005D32B0">
        <w:rPr>
          <w:rFonts w:ascii="Times New Roman" w:eastAsia="Arial" w:hAnsi="Times New Roman" w:cs="Times New Roman"/>
          <w:sz w:val="24"/>
          <w:szCs w:val="24"/>
        </w:rPr>
        <w:t xml:space="preserve">informuoti </w:t>
      </w:r>
      <w:r w:rsidRPr="005D32B0">
        <w:rPr>
          <w:rFonts w:ascii="Times New Roman" w:eastAsia="Arial" w:hAnsi="Times New Roman" w:cs="Times New Roman"/>
          <w:sz w:val="24"/>
          <w:szCs w:val="24"/>
        </w:rPr>
        <w:t>Užsakov</w:t>
      </w:r>
      <w:r w:rsidR="003E5FC1" w:rsidRPr="005D32B0">
        <w:rPr>
          <w:rFonts w:ascii="Times New Roman" w:eastAsia="Arial" w:hAnsi="Times New Roman" w:cs="Times New Roman"/>
          <w:sz w:val="24"/>
          <w:szCs w:val="24"/>
        </w:rPr>
        <w:t>ą. Statinio statybos vadovas privalo darbo metu nuolat būti objekte, organizuoti Darbus ir visais klausimais atstovauti Rangovui santykiuose su Užsakovu ir kitais rangovais (jei tokie bus pasitelkiami). Dėl pateisinamų priežasčių Statinio statybos vadovui nesant objekte, jis turi būti pasiekiamas mobiliuoju telefonu;</w:t>
      </w:r>
    </w:p>
    <w:p w14:paraId="63F3B77E" w14:textId="37D394C2" w:rsidR="001C0518" w:rsidRPr="00515264" w:rsidRDefault="00730EF6" w:rsidP="00515264">
      <w:pPr>
        <w:pStyle w:val="Sraopastraipa"/>
        <w:numPr>
          <w:ilvl w:val="2"/>
          <w:numId w:val="4"/>
        </w:numPr>
        <w:tabs>
          <w:tab w:val="left" w:pos="993"/>
        </w:tabs>
        <w:spacing w:after="0" w:line="240" w:lineRule="auto"/>
        <w:jc w:val="both"/>
        <w:rPr>
          <w:rFonts w:ascii="Times New Roman" w:eastAsia="Arial" w:hAnsi="Times New Roman" w:cs="Times New Roman"/>
          <w:sz w:val="24"/>
          <w:szCs w:val="24"/>
        </w:rPr>
      </w:pPr>
      <w:r w:rsidRPr="00E2154D">
        <w:rPr>
          <w:rFonts w:ascii="Times New Roman" w:eastAsia="Arial" w:hAnsi="Times New Roman" w:cs="Times New Roman"/>
          <w:sz w:val="24"/>
          <w:szCs w:val="24"/>
        </w:rPr>
        <w:t xml:space="preserve"> </w:t>
      </w:r>
      <w:r w:rsidR="00F56C7B" w:rsidRPr="00515264">
        <w:rPr>
          <w:rFonts w:ascii="Times New Roman" w:eastAsia="Arial" w:hAnsi="Times New Roman" w:cs="Times New Roman"/>
          <w:sz w:val="24"/>
          <w:szCs w:val="24"/>
        </w:rPr>
        <w:t>tinkamai paskirti statinio statybos specialiuosius darbų vadovus (kai objekte vykdomi specialieji statybos darbai), pateikti Užsakovui ir Projekto valdytojui jo paskyrimo įsakymo kopiją bei užtikrinti jo dalyvavimą Projekte per visą Sutarties vykdymo laikotarpį. Rangovui pažeidus šią sąlygą ir per protingą terminą neištaisius jos pažeidimo, Užsakovas įgyja teisę vienašališkai nutraukti Sutartį dėl esminio Sutarties pažeidimo. Tuo atveju, jeigu statinio statybos specialieji darbų vadovai keičiami vadovaujantis Sutarties 15.2 punktu, prašymas dėl jų pakeitimo turi būti pateiktas ne vėliau kaip per 3 (tris) darbo dienas nuo Sutarties 15.2 punkte nurodytų aplinkybių atsiradimo dienos.</w:t>
      </w:r>
    </w:p>
    <w:p w14:paraId="57389990" w14:textId="62439E13" w:rsidR="001C0518" w:rsidRPr="002716A8" w:rsidRDefault="00DE46BD" w:rsidP="001C0518">
      <w:pPr>
        <w:pStyle w:val="Sraopastraipa"/>
        <w:numPr>
          <w:ilvl w:val="2"/>
          <w:numId w:val="4"/>
        </w:numPr>
        <w:tabs>
          <w:tab w:val="left" w:pos="993"/>
        </w:tabs>
        <w:spacing w:after="0" w:line="240" w:lineRule="auto"/>
        <w:jc w:val="both"/>
        <w:rPr>
          <w:rFonts w:ascii="Times New Roman" w:eastAsia="Arial" w:hAnsi="Times New Roman" w:cs="Times New Roman"/>
          <w:sz w:val="24"/>
          <w:szCs w:val="24"/>
        </w:rPr>
      </w:pPr>
      <w:r w:rsidRPr="002716A8">
        <w:rPr>
          <w:rFonts w:ascii="Times New Roman" w:hAnsi="Times New Roman" w:cs="Times New Roman"/>
          <w:sz w:val="24"/>
          <w:szCs w:val="24"/>
        </w:rPr>
        <w:t xml:space="preserve">Darbus atlikti </w:t>
      </w:r>
      <w:r w:rsidRPr="00DA1C21">
        <w:rPr>
          <w:rFonts w:ascii="Times New Roman" w:hAnsi="Times New Roman" w:cs="Times New Roman"/>
          <w:sz w:val="24"/>
          <w:szCs w:val="24"/>
        </w:rPr>
        <w:t xml:space="preserve">pagal Grafiką, kuris </w:t>
      </w:r>
      <w:r w:rsidRPr="002716A8">
        <w:rPr>
          <w:rFonts w:ascii="Times New Roman" w:hAnsi="Times New Roman" w:cs="Times New Roman"/>
          <w:sz w:val="24"/>
          <w:szCs w:val="24"/>
        </w:rPr>
        <w:t xml:space="preserve">turi būti suderintas su </w:t>
      </w:r>
      <w:bookmarkStart w:id="7" w:name="_Hlk167956244"/>
      <w:r w:rsidRPr="002716A8">
        <w:rPr>
          <w:rFonts w:ascii="Times New Roman" w:hAnsi="Times New Roman" w:cs="Times New Roman"/>
          <w:sz w:val="24"/>
          <w:szCs w:val="24"/>
        </w:rPr>
        <w:t xml:space="preserve">Užsakovu ar jo įgaliotu atstovu </w:t>
      </w:r>
      <w:bookmarkEnd w:id="7"/>
      <w:r w:rsidR="006758AD">
        <w:rPr>
          <w:rFonts w:ascii="Times New Roman" w:hAnsi="Times New Roman" w:cs="Times New Roman"/>
          <w:sz w:val="24"/>
          <w:szCs w:val="24"/>
        </w:rPr>
        <w:t>ne</w:t>
      </w:r>
      <w:r w:rsidR="00DA1C21">
        <w:rPr>
          <w:rFonts w:ascii="Times New Roman" w:hAnsi="Times New Roman" w:cs="Times New Roman"/>
          <w:sz w:val="24"/>
          <w:szCs w:val="24"/>
        </w:rPr>
        <w:t xml:space="preserve"> </w:t>
      </w:r>
      <w:r w:rsidR="00DA1C21" w:rsidRPr="00EA0557">
        <w:rPr>
          <w:rFonts w:ascii="Times New Roman" w:hAnsi="Times New Roman" w:cs="Times New Roman"/>
          <w:sz w:val="24"/>
          <w:szCs w:val="24"/>
        </w:rPr>
        <w:t>vėliau kaip</w:t>
      </w:r>
      <w:r w:rsidR="006758AD" w:rsidRPr="00EA0557">
        <w:rPr>
          <w:rFonts w:ascii="Times New Roman" w:hAnsi="Times New Roman" w:cs="Times New Roman"/>
          <w:sz w:val="24"/>
          <w:szCs w:val="24"/>
        </w:rPr>
        <w:t xml:space="preserve"> </w:t>
      </w:r>
      <w:r w:rsidR="00C62D97" w:rsidRPr="00EA0557">
        <w:rPr>
          <w:rFonts w:ascii="Times New Roman" w:hAnsi="Times New Roman" w:cs="Times New Roman"/>
          <w:sz w:val="24"/>
          <w:szCs w:val="24"/>
        </w:rPr>
        <w:t xml:space="preserve">per </w:t>
      </w:r>
      <w:r w:rsidR="006758AD" w:rsidRPr="00EA0557">
        <w:rPr>
          <w:rFonts w:ascii="Times New Roman" w:hAnsi="Times New Roman" w:cs="Times New Roman"/>
          <w:sz w:val="24"/>
          <w:szCs w:val="24"/>
        </w:rPr>
        <w:t>10</w:t>
      </w:r>
      <w:r w:rsidR="00C62D97" w:rsidRPr="00EA0557">
        <w:rPr>
          <w:rFonts w:ascii="Times New Roman" w:hAnsi="Times New Roman" w:cs="Times New Roman"/>
          <w:sz w:val="24"/>
          <w:szCs w:val="24"/>
        </w:rPr>
        <w:t xml:space="preserve"> (</w:t>
      </w:r>
      <w:r w:rsidR="006758AD" w:rsidRPr="00EA0557">
        <w:rPr>
          <w:rFonts w:ascii="Times New Roman" w:hAnsi="Times New Roman" w:cs="Times New Roman"/>
          <w:sz w:val="24"/>
          <w:szCs w:val="24"/>
        </w:rPr>
        <w:t>dešimt</w:t>
      </w:r>
      <w:r w:rsidR="00C62D97" w:rsidRPr="00EA0557">
        <w:rPr>
          <w:rFonts w:ascii="Times New Roman" w:hAnsi="Times New Roman" w:cs="Times New Roman"/>
          <w:sz w:val="24"/>
          <w:szCs w:val="24"/>
        </w:rPr>
        <w:t xml:space="preserve">) </w:t>
      </w:r>
      <w:r w:rsidR="008D4AA8" w:rsidRPr="00EA0557">
        <w:rPr>
          <w:rFonts w:ascii="Times New Roman" w:hAnsi="Times New Roman" w:cs="Times New Roman"/>
          <w:sz w:val="24"/>
          <w:szCs w:val="24"/>
        </w:rPr>
        <w:t xml:space="preserve">darbo </w:t>
      </w:r>
      <w:r w:rsidR="00C62D97" w:rsidRPr="00EA0557">
        <w:rPr>
          <w:rFonts w:ascii="Times New Roman" w:hAnsi="Times New Roman" w:cs="Times New Roman"/>
          <w:sz w:val="24"/>
          <w:szCs w:val="24"/>
        </w:rPr>
        <w:t>dien</w:t>
      </w:r>
      <w:r w:rsidR="006758AD" w:rsidRPr="00EA0557">
        <w:rPr>
          <w:rFonts w:ascii="Times New Roman" w:hAnsi="Times New Roman" w:cs="Times New Roman"/>
          <w:sz w:val="24"/>
          <w:szCs w:val="24"/>
        </w:rPr>
        <w:t>ų</w:t>
      </w:r>
      <w:r w:rsidR="00C62D97" w:rsidRPr="00EA0557">
        <w:rPr>
          <w:rFonts w:ascii="Times New Roman" w:hAnsi="Times New Roman" w:cs="Times New Roman"/>
          <w:sz w:val="24"/>
          <w:szCs w:val="24"/>
        </w:rPr>
        <w:t xml:space="preserve"> po Sutarties pasirašymo dienos. </w:t>
      </w:r>
      <w:r w:rsidRPr="00EA0557">
        <w:rPr>
          <w:rFonts w:ascii="Times New Roman" w:hAnsi="Times New Roman" w:cs="Times New Roman"/>
          <w:sz w:val="24"/>
          <w:szCs w:val="24"/>
        </w:rPr>
        <w:t>Grafikas</w:t>
      </w:r>
      <w:r w:rsidRPr="002716A8">
        <w:rPr>
          <w:rFonts w:ascii="Times New Roman" w:hAnsi="Times New Roman" w:cs="Times New Roman"/>
          <w:sz w:val="24"/>
          <w:szCs w:val="24"/>
        </w:rPr>
        <w:t xml:space="preserve"> yra Sutarties sudedamoji dalis. </w:t>
      </w:r>
      <w:r w:rsidRPr="002716A8">
        <w:rPr>
          <w:rFonts w:ascii="Times New Roman" w:eastAsia="Arial" w:hAnsi="Times New Roman" w:cs="Times New Roman"/>
          <w:sz w:val="24"/>
          <w:szCs w:val="24"/>
        </w:rPr>
        <w:t xml:space="preserve">Jeigu dalies Darbų arba kitų Rangovo prievolių, numatytų šioje Sutartyje, atlikimo terminai nėra apibrėžti Grafike, juos Rangovas privalo vykdyti tokiais terminais, kad būtų laiku įvykdyti Grafike numatyti Darbai. Užsakovui nustačius bet kokį vėlavimą pagal Grafiką ir Rangovui nelikvidavus tokio vėlavimo per </w:t>
      </w:r>
      <w:r w:rsidR="0019187F" w:rsidRPr="002716A8">
        <w:rPr>
          <w:rFonts w:ascii="Times New Roman" w:eastAsia="Arial" w:hAnsi="Times New Roman" w:cs="Times New Roman"/>
          <w:sz w:val="24"/>
          <w:szCs w:val="24"/>
        </w:rPr>
        <w:t>2</w:t>
      </w:r>
      <w:r w:rsidRPr="002716A8">
        <w:rPr>
          <w:rFonts w:ascii="Times New Roman" w:eastAsia="Arial" w:hAnsi="Times New Roman" w:cs="Times New Roman"/>
          <w:sz w:val="24"/>
          <w:szCs w:val="24"/>
        </w:rPr>
        <w:t xml:space="preserve"> (</w:t>
      </w:r>
      <w:r w:rsidR="0019187F" w:rsidRPr="002716A8">
        <w:rPr>
          <w:rFonts w:ascii="Times New Roman" w:eastAsia="Arial" w:hAnsi="Times New Roman" w:cs="Times New Roman"/>
          <w:sz w:val="24"/>
          <w:szCs w:val="24"/>
        </w:rPr>
        <w:t>dvi</w:t>
      </w:r>
      <w:r w:rsidRPr="002716A8">
        <w:rPr>
          <w:rFonts w:ascii="Times New Roman" w:eastAsia="Arial" w:hAnsi="Times New Roman" w:cs="Times New Roman"/>
          <w:sz w:val="24"/>
          <w:szCs w:val="24"/>
        </w:rPr>
        <w:t>) darbo dienas nuo Užsakovo rašytinio reikalavimo</w:t>
      </w:r>
      <w:r w:rsidR="00D66DB2" w:rsidRPr="002716A8">
        <w:rPr>
          <w:rFonts w:ascii="Times New Roman" w:eastAsia="Arial" w:hAnsi="Times New Roman" w:cs="Times New Roman"/>
          <w:sz w:val="24"/>
          <w:szCs w:val="24"/>
        </w:rPr>
        <w:t xml:space="preserve"> gavimo</w:t>
      </w:r>
      <w:r w:rsidRPr="002716A8">
        <w:rPr>
          <w:rFonts w:ascii="Times New Roman" w:eastAsia="Arial" w:hAnsi="Times New Roman" w:cs="Times New Roman"/>
          <w:sz w:val="24"/>
          <w:szCs w:val="24"/>
        </w:rPr>
        <w:t>, Užsakovas turi teisę pareikalauti Rangovo, o pastarasis privalo savo rizika, be jokio papildomo užmokesčio, iki bus tinkamai panaikintas atsilikimas nuo Grafiko, organizuoti bei vykdyti Darbus Užsakovo nurodytu laiko režimu (visomis dienomis</w:t>
      </w:r>
      <w:r w:rsidR="001C0518" w:rsidRPr="002716A8">
        <w:rPr>
          <w:rFonts w:ascii="Times New Roman" w:eastAsia="Arial" w:hAnsi="Times New Roman" w:cs="Times New Roman"/>
          <w:sz w:val="24"/>
          <w:szCs w:val="24"/>
        </w:rPr>
        <w:t xml:space="preserve">, </w:t>
      </w:r>
      <w:r w:rsidRPr="002716A8">
        <w:rPr>
          <w:rFonts w:ascii="Times New Roman" w:eastAsia="Arial" w:hAnsi="Times New Roman" w:cs="Times New Roman"/>
          <w:sz w:val="24"/>
          <w:szCs w:val="24"/>
        </w:rPr>
        <w:t>įs</w:t>
      </w:r>
      <w:r w:rsidR="006724F1" w:rsidRPr="002716A8">
        <w:rPr>
          <w:rFonts w:ascii="Times New Roman" w:eastAsia="Arial" w:hAnsi="Times New Roman" w:cs="Times New Roman"/>
          <w:sz w:val="24"/>
          <w:szCs w:val="24"/>
        </w:rPr>
        <w:t>kaitant poilsio dienas)</w:t>
      </w:r>
      <w:r w:rsidRPr="002716A8">
        <w:rPr>
          <w:rFonts w:ascii="Times New Roman" w:eastAsia="Arial" w:hAnsi="Times New Roman" w:cs="Times New Roman"/>
          <w:sz w:val="24"/>
          <w:szCs w:val="24"/>
        </w:rPr>
        <w:t>. Šiame punkte numatytų priemonių įgyvendinimas neatleidžia Rangovo nuo kitų prievolių pagal Sutartį vykdymo (įskaitant, netesybų mokėjimo, garantinių įsipareigojimų, Darbų kokybės užtikrinimo, nuostolių atlyginimo ir kt.);</w:t>
      </w:r>
    </w:p>
    <w:p w14:paraId="18703A4B" w14:textId="77777777" w:rsidR="001C0518" w:rsidRPr="002716A8" w:rsidRDefault="00DC4B21" w:rsidP="001C0518">
      <w:pPr>
        <w:pStyle w:val="Sraopastraipa"/>
        <w:numPr>
          <w:ilvl w:val="2"/>
          <w:numId w:val="4"/>
        </w:numPr>
        <w:tabs>
          <w:tab w:val="left" w:pos="993"/>
        </w:tabs>
        <w:spacing w:after="0" w:line="240" w:lineRule="auto"/>
        <w:jc w:val="both"/>
        <w:rPr>
          <w:rFonts w:ascii="Times New Roman" w:eastAsia="Arial" w:hAnsi="Times New Roman" w:cs="Times New Roman"/>
          <w:sz w:val="24"/>
          <w:szCs w:val="24"/>
        </w:rPr>
      </w:pPr>
      <w:r w:rsidRPr="002716A8">
        <w:rPr>
          <w:rFonts w:ascii="Times New Roman" w:eastAsia="Arial" w:hAnsi="Times New Roman" w:cs="Times New Roman"/>
          <w:sz w:val="24"/>
          <w:szCs w:val="24"/>
        </w:rPr>
        <w:t xml:space="preserve">naudoti Statybvietę tik pagal paskirtį, </w:t>
      </w:r>
      <w:r w:rsidR="00EC1984" w:rsidRPr="002716A8">
        <w:rPr>
          <w:rFonts w:ascii="Times New Roman" w:eastAsia="Arial" w:hAnsi="Times New Roman" w:cs="Times New Roman"/>
          <w:sz w:val="24"/>
          <w:szCs w:val="24"/>
        </w:rPr>
        <w:t>garantuoti teisėtą bei saugų darbą, priešgaisrinę ir aplinkos apsaugą bei darbo higieną</w:t>
      </w:r>
      <w:r w:rsidR="008D0781" w:rsidRPr="002716A8">
        <w:rPr>
          <w:rFonts w:ascii="Times New Roman" w:eastAsia="Arial" w:hAnsi="Times New Roman" w:cs="Times New Roman"/>
          <w:sz w:val="24"/>
          <w:szCs w:val="24"/>
        </w:rPr>
        <w:t xml:space="preserve"> Statybvietėje</w:t>
      </w:r>
      <w:r w:rsidR="00EC1984" w:rsidRPr="002716A8">
        <w:rPr>
          <w:rFonts w:ascii="Times New Roman" w:eastAsia="Arial" w:hAnsi="Times New Roman" w:cs="Times New Roman"/>
          <w:sz w:val="24"/>
          <w:szCs w:val="24"/>
        </w:rPr>
        <w:t xml:space="preserve">, taip pat gretimos aplinkos apsaugą ir greta </w:t>
      </w:r>
      <w:r w:rsidR="008D0781" w:rsidRPr="002716A8">
        <w:rPr>
          <w:rFonts w:ascii="Times New Roman" w:eastAsia="Arial" w:hAnsi="Times New Roman" w:cs="Times New Roman"/>
          <w:sz w:val="24"/>
          <w:szCs w:val="24"/>
        </w:rPr>
        <w:t>Statybvietės</w:t>
      </w:r>
      <w:r w:rsidR="00EC1984" w:rsidRPr="002716A8">
        <w:rPr>
          <w:rFonts w:ascii="Times New Roman" w:eastAsia="Arial" w:hAnsi="Times New Roman" w:cs="Times New Roman"/>
          <w:sz w:val="24"/>
          <w:szCs w:val="24"/>
        </w:rPr>
        <w:t xml:space="preserve"> gyvenančių, dirbančių, poilsiaujančių ir judančių žmonių apsaugą nuo atliekamų </w:t>
      </w:r>
      <w:r w:rsidR="006C3DAD" w:rsidRPr="002716A8">
        <w:rPr>
          <w:rFonts w:ascii="Times New Roman" w:eastAsia="Arial" w:hAnsi="Times New Roman" w:cs="Times New Roman"/>
          <w:sz w:val="24"/>
          <w:szCs w:val="24"/>
        </w:rPr>
        <w:t>D</w:t>
      </w:r>
      <w:r w:rsidR="00EC1984" w:rsidRPr="002716A8">
        <w:rPr>
          <w:rFonts w:ascii="Times New Roman" w:eastAsia="Arial" w:hAnsi="Times New Roman" w:cs="Times New Roman"/>
          <w:sz w:val="24"/>
          <w:szCs w:val="24"/>
        </w:rPr>
        <w:t>arbų sukeliamų pavojų;</w:t>
      </w:r>
    </w:p>
    <w:p w14:paraId="616BDA34" w14:textId="77777777" w:rsidR="001C0518" w:rsidRPr="002716A8" w:rsidRDefault="410CE938" w:rsidP="001C0518">
      <w:pPr>
        <w:pStyle w:val="Sraopastraipa"/>
        <w:numPr>
          <w:ilvl w:val="2"/>
          <w:numId w:val="4"/>
        </w:numPr>
        <w:tabs>
          <w:tab w:val="left" w:pos="993"/>
        </w:tabs>
        <w:spacing w:after="0" w:line="240" w:lineRule="auto"/>
        <w:jc w:val="both"/>
        <w:rPr>
          <w:rFonts w:ascii="Times New Roman" w:eastAsia="Arial" w:hAnsi="Times New Roman" w:cs="Times New Roman"/>
          <w:sz w:val="24"/>
          <w:szCs w:val="24"/>
        </w:rPr>
      </w:pPr>
      <w:r w:rsidRPr="002716A8">
        <w:rPr>
          <w:rFonts w:ascii="Times New Roman" w:eastAsia="Arial" w:hAnsi="Times New Roman" w:cs="Times New Roman"/>
          <w:sz w:val="24"/>
          <w:szCs w:val="24"/>
        </w:rPr>
        <w:t xml:space="preserve">visas Rangovui vykdant </w:t>
      </w:r>
      <w:r w:rsidR="006C3DAD" w:rsidRPr="002716A8">
        <w:rPr>
          <w:rFonts w:ascii="Times New Roman" w:eastAsia="Arial" w:hAnsi="Times New Roman" w:cs="Times New Roman"/>
          <w:sz w:val="24"/>
          <w:szCs w:val="24"/>
        </w:rPr>
        <w:t>D</w:t>
      </w:r>
      <w:r w:rsidRPr="002716A8">
        <w:rPr>
          <w:rFonts w:ascii="Times New Roman" w:eastAsia="Arial" w:hAnsi="Times New Roman" w:cs="Times New Roman"/>
          <w:sz w:val="24"/>
          <w:szCs w:val="24"/>
        </w:rPr>
        <w:t>arbus atsiradusias atliekas (ši</w:t>
      </w:r>
      <w:r w:rsidR="006724F1" w:rsidRPr="002716A8">
        <w:rPr>
          <w:rFonts w:ascii="Times New Roman" w:eastAsia="Arial" w:hAnsi="Times New Roman" w:cs="Times New Roman"/>
          <w:sz w:val="24"/>
          <w:szCs w:val="24"/>
        </w:rPr>
        <w:t>ukšles)</w:t>
      </w:r>
      <w:r w:rsidR="008D4AA8" w:rsidRPr="002716A8">
        <w:rPr>
          <w:rFonts w:ascii="Times New Roman" w:eastAsia="Arial" w:hAnsi="Times New Roman" w:cs="Times New Roman"/>
          <w:sz w:val="24"/>
          <w:szCs w:val="24"/>
        </w:rPr>
        <w:t xml:space="preserve"> tvarkyti pagal teisės aktų nustatyt</w:t>
      </w:r>
      <w:r w:rsidR="00313031" w:rsidRPr="002716A8">
        <w:rPr>
          <w:rFonts w:ascii="Times New Roman" w:eastAsia="Arial" w:hAnsi="Times New Roman" w:cs="Times New Roman"/>
          <w:sz w:val="24"/>
          <w:szCs w:val="24"/>
        </w:rPr>
        <w:t>ą</w:t>
      </w:r>
      <w:r w:rsidR="008D4AA8" w:rsidRPr="002716A8">
        <w:rPr>
          <w:rFonts w:ascii="Times New Roman" w:eastAsia="Arial" w:hAnsi="Times New Roman" w:cs="Times New Roman"/>
          <w:sz w:val="24"/>
          <w:szCs w:val="24"/>
        </w:rPr>
        <w:t xml:space="preserve"> tvark</w:t>
      </w:r>
      <w:r w:rsidR="00313031" w:rsidRPr="002716A8">
        <w:rPr>
          <w:rFonts w:ascii="Times New Roman" w:eastAsia="Arial" w:hAnsi="Times New Roman" w:cs="Times New Roman"/>
          <w:sz w:val="24"/>
          <w:szCs w:val="24"/>
        </w:rPr>
        <w:t>ą</w:t>
      </w:r>
      <w:r w:rsidR="008D4AA8" w:rsidRPr="002716A8">
        <w:rPr>
          <w:rFonts w:ascii="Times New Roman" w:eastAsia="Arial" w:hAnsi="Times New Roman" w:cs="Times New Roman"/>
          <w:sz w:val="24"/>
          <w:szCs w:val="24"/>
        </w:rPr>
        <w:t>, bei atsižvelgiant į aplinkosauginius reikalavimus;</w:t>
      </w:r>
    </w:p>
    <w:p w14:paraId="1746E0FB" w14:textId="77777777" w:rsidR="001C0518" w:rsidRPr="002716A8" w:rsidRDefault="001D3DE2" w:rsidP="001C0518">
      <w:pPr>
        <w:pStyle w:val="Sraopastraipa"/>
        <w:numPr>
          <w:ilvl w:val="2"/>
          <w:numId w:val="4"/>
        </w:numPr>
        <w:tabs>
          <w:tab w:val="left" w:pos="993"/>
        </w:tabs>
        <w:spacing w:after="0" w:line="240" w:lineRule="auto"/>
        <w:jc w:val="both"/>
        <w:rPr>
          <w:rFonts w:ascii="Times New Roman" w:eastAsia="Arial" w:hAnsi="Times New Roman" w:cs="Times New Roman"/>
          <w:sz w:val="24"/>
          <w:szCs w:val="24"/>
        </w:rPr>
      </w:pPr>
      <w:r w:rsidRPr="002716A8">
        <w:rPr>
          <w:rFonts w:ascii="Times New Roman" w:eastAsia="Arial" w:hAnsi="Times New Roman" w:cs="Times New Roman"/>
          <w:sz w:val="24"/>
          <w:szCs w:val="24"/>
        </w:rPr>
        <w:t>savo lėšomis įrengti laikinus Statybvietės aptvėrimus iš medžiagos, suderintos su Užsakovu (profiliuotų lakštų ir (ar) vielos tinklo tvoros elementų), rasti tinkamus privažiavimo kelius bei maršrutus į Statybvietę ir (ar) juos įsirengti savo lėšomis</w:t>
      </w:r>
      <w:r w:rsidR="006724F1" w:rsidRPr="002716A8">
        <w:rPr>
          <w:rFonts w:ascii="Times New Roman" w:eastAsia="Arial" w:hAnsi="Times New Roman" w:cs="Times New Roman"/>
          <w:sz w:val="24"/>
          <w:szCs w:val="24"/>
        </w:rPr>
        <w:t xml:space="preserve"> </w:t>
      </w:r>
      <w:r w:rsidR="006724F1" w:rsidRPr="002716A8">
        <w:rPr>
          <w:rFonts w:ascii="Times New Roman" w:eastAsia="Arial" w:hAnsi="Times New Roman" w:cs="Times New Roman"/>
          <w:i/>
          <w:sz w:val="24"/>
          <w:szCs w:val="24"/>
        </w:rPr>
        <w:t>(jeigu taikoma)</w:t>
      </w:r>
      <w:r w:rsidRPr="002716A8">
        <w:rPr>
          <w:rFonts w:ascii="Times New Roman" w:eastAsia="Arial" w:hAnsi="Times New Roman" w:cs="Times New Roman"/>
          <w:i/>
          <w:sz w:val="24"/>
          <w:szCs w:val="24"/>
        </w:rPr>
        <w:t>;</w:t>
      </w:r>
    </w:p>
    <w:p w14:paraId="4CB0042B" w14:textId="77777777" w:rsidR="001C0518" w:rsidRPr="002716A8" w:rsidRDefault="001D3DE2" w:rsidP="001C0518">
      <w:pPr>
        <w:pStyle w:val="Sraopastraipa"/>
        <w:numPr>
          <w:ilvl w:val="2"/>
          <w:numId w:val="4"/>
        </w:numPr>
        <w:tabs>
          <w:tab w:val="left" w:pos="993"/>
        </w:tabs>
        <w:spacing w:after="0" w:line="240" w:lineRule="auto"/>
        <w:jc w:val="both"/>
        <w:rPr>
          <w:rFonts w:ascii="Times New Roman" w:eastAsia="Arial" w:hAnsi="Times New Roman" w:cs="Times New Roman"/>
          <w:sz w:val="24"/>
          <w:szCs w:val="24"/>
        </w:rPr>
      </w:pPr>
      <w:r w:rsidRPr="002716A8">
        <w:rPr>
          <w:rFonts w:ascii="Times New Roman" w:eastAsia="Arial" w:hAnsi="Times New Roman" w:cs="Times New Roman"/>
          <w:sz w:val="24"/>
          <w:szCs w:val="24"/>
        </w:rPr>
        <w:t>užtikrinti, kad Sutarties vykdymo metu į Statybvietės teritoriją nepatektų pašaliniai asmenys;</w:t>
      </w:r>
    </w:p>
    <w:p w14:paraId="2EF7EEC8" w14:textId="77777777" w:rsidR="001C0518" w:rsidRPr="002716A8" w:rsidRDefault="410CE938" w:rsidP="001C0518">
      <w:pPr>
        <w:pStyle w:val="Sraopastraipa"/>
        <w:numPr>
          <w:ilvl w:val="2"/>
          <w:numId w:val="4"/>
        </w:numPr>
        <w:tabs>
          <w:tab w:val="left" w:pos="993"/>
        </w:tabs>
        <w:spacing w:after="0" w:line="240" w:lineRule="auto"/>
        <w:jc w:val="both"/>
        <w:rPr>
          <w:rFonts w:ascii="Times New Roman" w:eastAsia="Arial" w:hAnsi="Times New Roman" w:cs="Times New Roman"/>
          <w:sz w:val="24"/>
          <w:szCs w:val="24"/>
        </w:rPr>
      </w:pPr>
      <w:r w:rsidRPr="002716A8">
        <w:rPr>
          <w:rFonts w:ascii="Times New Roman" w:eastAsia="Arial" w:hAnsi="Times New Roman" w:cs="Times New Roman"/>
          <w:sz w:val="24"/>
          <w:szCs w:val="24"/>
        </w:rPr>
        <w:t xml:space="preserve">vykdyti Užsakovo nurodymus dėl Darbų vykdymo metu nustatytų Darbų </w:t>
      </w:r>
      <w:r w:rsidR="00827A9C" w:rsidRPr="002716A8">
        <w:rPr>
          <w:rFonts w:ascii="Times New Roman" w:eastAsia="Arial" w:hAnsi="Times New Roman" w:cs="Times New Roman"/>
          <w:sz w:val="24"/>
          <w:szCs w:val="24"/>
        </w:rPr>
        <w:t xml:space="preserve">defektų </w:t>
      </w:r>
      <w:r w:rsidRPr="002716A8">
        <w:rPr>
          <w:rFonts w:ascii="Times New Roman" w:eastAsia="Arial" w:hAnsi="Times New Roman" w:cs="Times New Roman"/>
          <w:sz w:val="24"/>
          <w:szCs w:val="24"/>
        </w:rPr>
        <w:t>pašalinimo ar kitų šios Sutarties ar Lietuvos Respublikos statybą reglamentuojančių teisės aktų neatitinkančių Darbų ištaisymo</w:t>
      </w:r>
      <w:r w:rsidR="00302AD8" w:rsidRPr="002716A8">
        <w:rPr>
          <w:rFonts w:ascii="Times New Roman" w:eastAsia="Arial" w:hAnsi="Times New Roman" w:cs="Times New Roman"/>
          <w:sz w:val="24"/>
          <w:szCs w:val="24"/>
        </w:rPr>
        <w:t xml:space="preserve">, t. y. </w:t>
      </w:r>
      <w:r w:rsidR="00302AD8" w:rsidRPr="002716A8">
        <w:rPr>
          <w:rFonts w:ascii="Times New Roman" w:hAnsi="Times New Roman" w:cs="Times New Roman"/>
          <w:sz w:val="24"/>
          <w:szCs w:val="24"/>
        </w:rPr>
        <w:t xml:space="preserve">gavęs raštu iš Užsakovo pranešimą apie pastebėtus Darbų defektus, Rangovas privalo savo sąskaita per </w:t>
      </w:r>
      <w:r w:rsidR="00BA2DAD" w:rsidRPr="002716A8">
        <w:rPr>
          <w:rFonts w:ascii="Times New Roman" w:eastAsia="Calibri" w:hAnsi="Times New Roman" w:cs="Times New Roman"/>
          <w:sz w:val="24"/>
          <w:szCs w:val="24"/>
        </w:rPr>
        <w:t xml:space="preserve">Užsakovo nurodytą terminą </w:t>
      </w:r>
      <w:r w:rsidR="00302AD8" w:rsidRPr="002716A8">
        <w:rPr>
          <w:rFonts w:ascii="Times New Roman" w:hAnsi="Times New Roman" w:cs="Times New Roman"/>
          <w:sz w:val="24"/>
          <w:szCs w:val="24"/>
        </w:rPr>
        <w:t>ištaisyti ir</w:t>
      </w:r>
      <w:r w:rsidR="005E5012" w:rsidRPr="002716A8">
        <w:rPr>
          <w:rFonts w:ascii="Times New Roman" w:hAnsi="Times New Roman" w:cs="Times New Roman"/>
          <w:sz w:val="24"/>
          <w:szCs w:val="24"/>
        </w:rPr>
        <w:t xml:space="preserve"> </w:t>
      </w:r>
      <w:r w:rsidR="003B7D61" w:rsidRPr="002716A8">
        <w:rPr>
          <w:rFonts w:ascii="Times New Roman" w:hAnsi="Times New Roman" w:cs="Times New Roman"/>
          <w:sz w:val="24"/>
          <w:szCs w:val="24"/>
        </w:rPr>
        <w:t>(</w:t>
      </w:r>
      <w:r w:rsidR="005E5012" w:rsidRPr="002716A8">
        <w:rPr>
          <w:rFonts w:ascii="Times New Roman" w:hAnsi="Times New Roman" w:cs="Times New Roman"/>
          <w:sz w:val="24"/>
          <w:szCs w:val="24"/>
        </w:rPr>
        <w:t>ar</w:t>
      </w:r>
      <w:r w:rsidR="003B7D61" w:rsidRPr="002716A8">
        <w:rPr>
          <w:rFonts w:ascii="Times New Roman" w:hAnsi="Times New Roman" w:cs="Times New Roman"/>
          <w:sz w:val="24"/>
          <w:szCs w:val="24"/>
        </w:rPr>
        <w:t>)</w:t>
      </w:r>
      <w:r w:rsidR="00302AD8" w:rsidRPr="002716A8">
        <w:rPr>
          <w:rFonts w:ascii="Times New Roman" w:hAnsi="Times New Roman" w:cs="Times New Roman"/>
          <w:sz w:val="24"/>
          <w:szCs w:val="24"/>
        </w:rPr>
        <w:t xml:space="preserve"> pašalinti </w:t>
      </w:r>
      <w:r w:rsidR="00265E31" w:rsidRPr="002716A8">
        <w:rPr>
          <w:rFonts w:ascii="Times New Roman" w:hAnsi="Times New Roman" w:cs="Times New Roman"/>
          <w:sz w:val="24"/>
          <w:szCs w:val="24"/>
        </w:rPr>
        <w:t xml:space="preserve">Darbų </w:t>
      </w:r>
      <w:r w:rsidR="00302AD8" w:rsidRPr="002716A8">
        <w:rPr>
          <w:rFonts w:ascii="Times New Roman" w:hAnsi="Times New Roman" w:cs="Times New Roman"/>
          <w:sz w:val="24"/>
          <w:szCs w:val="24"/>
        </w:rPr>
        <w:t xml:space="preserve">defektus. Rangovui nepašalinus defektų per </w:t>
      </w:r>
      <w:r w:rsidR="00AE5EE7" w:rsidRPr="002716A8">
        <w:rPr>
          <w:rFonts w:ascii="Times New Roman" w:eastAsia="Calibri" w:hAnsi="Times New Roman" w:cs="Times New Roman"/>
          <w:sz w:val="24"/>
          <w:szCs w:val="24"/>
        </w:rPr>
        <w:t>nustatytą</w:t>
      </w:r>
      <w:r w:rsidR="008563AE" w:rsidRPr="002716A8">
        <w:rPr>
          <w:rFonts w:ascii="Times New Roman" w:eastAsia="Calibri" w:hAnsi="Times New Roman" w:cs="Times New Roman"/>
          <w:sz w:val="24"/>
          <w:szCs w:val="24"/>
        </w:rPr>
        <w:t xml:space="preserve"> terminą</w:t>
      </w:r>
      <w:r w:rsidR="00302AD8" w:rsidRPr="002716A8">
        <w:rPr>
          <w:rFonts w:ascii="Times New Roman" w:hAnsi="Times New Roman" w:cs="Times New Roman"/>
          <w:sz w:val="24"/>
          <w:szCs w:val="24"/>
        </w:rPr>
        <w:t>, Užsakovas turi teisę Darbų defektus pašalinti pats ar pasitelkęs trečiuosius asmenis, patirtas šalinant Darbų defektus išlaidas išskaičiuoti iš Rangovui mokėtinų lėšų ar išsiieškoti įstatymų nustatyta tvarka</w:t>
      </w:r>
      <w:r w:rsidR="008A2F26" w:rsidRPr="002716A8">
        <w:rPr>
          <w:rFonts w:ascii="Times New Roman" w:hAnsi="Times New Roman" w:cs="Times New Roman"/>
          <w:sz w:val="24"/>
          <w:szCs w:val="24"/>
        </w:rPr>
        <w:t>;</w:t>
      </w:r>
    </w:p>
    <w:p w14:paraId="270913D0" w14:textId="77777777" w:rsidR="001C0518" w:rsidRPr="002716A8" w:rsidRDefault="00CA6651" w:rsidP="001C0518">
      <w:pPr>
        <w:pStyle w:val="Sraopastraipa"/>
        <w:numPr>
          <w:ilvl w:val="2"/>
          <w:numId w:val="4"/>
        </w:numPr>
        <w:tabs>
          <w:tab w:val="left" w:pos="993"/>
        </w:tabs>
        <w:spacing w:after="0" w:line="240" w:lineRule="auto"/>
        <w:jc w:val="both"/>
        <w:rPr>
          <w:rFonts w:ascii="Times New Roman" w:eastAsia="Arial" w:hAnsi="Times New Roman" w:cs="Times New Roman"/>
          <w:sz w:val="24"/>
          <w:szCs w:val="24"/>
        </w:rPr>
      </w:pPr>
      <w:r w:rsidRPr="002716A8">
        <w:rPr>
          <w:rFonts w:ascii="Times New Roman" w:eastAsia="Arial" w:hAnsi="Times New Roman" w:cs="Times New Roman"/>
          <w:sz w:val="24"/>
          <w:szCs w:val="24"/>
        </w:rPr>
        <w:lastRenderedPageBreak/>
        <w:t xml:space="preserve">nedelsiant, bet ne vėliau nei per </w:t>
      </w:r>
      <w:r w:rsidR="00646029" w:rsidRPr="002716A8">
        <w:rPr>
          <w:rFonts w:ascii="Times New Roman" w:eastAsia="Arial" w:hAnsi="Times New Roman" w:cs="Times New Roman"/>
          <w:sz w:val="24"/>
          <w:szCs w:val="24"/>
        </w:rPr>
        <w:t>3</w:t>
      </w:r>
      <w:r w:rsidRPr="002716A8">
        <w:rPr>
          <w:rFonts w:ascii="Times New Roman" w:eastAsia="Arial" w:hAnsi="Times New Roman" w:cs="Times New Roman"/>
          <w:sz w:val="24"/>
          <w:szCs w:val="24"/>
        </w:rPr>
        <w:t xml:space="preserve"> (</w:t>
      </w:r>
      <w:r w:rsidR="00646029" w:rsidRPr="002716A8">
        <w:rPr>
          <w:rFonts w:ascii="Times New Roman" w:eastAsia="Arial" w:hAnsi="Times New Roman" w:cs="Times New Roman"/>
          <w:sz w:val="24"/>
          <w:szCs w:val="24"/>
        </w:rPr>
        <w:t>tris)</w:t>
      </w:r>
      <w:r w:rsidRPr="002716A8">
        <w:rPr>
          <w:rFonts w:ascii="Times New Roman" w:eastAsia="Arial" w:hAnsi="Times New Roman" w:cs="Times New Roman"/>
          <w:sz w:val="24"/>
          <w:szCs w:val="24"/>
        </w:rPr>
        <w:t xml:space="preserve"> darbo dienas </w:t>
      </w:r>
      <w:r w:rsidR="410CE938" w:rsidRPr="002716A8">
        <w:rPr>
          <w:rFonts w:ascii="Times New Roman" w:eastAsia="Arial" w:hAnsi="Times New Roman" w:cs="Times New Roman"/>
          <w:sz w:val="24"/>
          <w:szCs w:val="24"/>
        </w:rPr>
        <w:t>raštu informuoti Užsakovą apie aplinkybes, kurios trukdo ir (ar) gal</w:t>
      </w:r>
      <w:r w:rsidRPr="002716A8">
        <w:rPr>
          <w:rFonts w:ascii="Times New Roman" w:eastAsia="Arial" w:hAnsi="Times New Roman" w:cs="Times New Roman"/>
          <w:sz w:val="24"/>
          <w:szCs w:val="24"/>
        </w:rPr>
        <w:t xml:space="preserve">i </w:t>
      </w:r>
      <w:r w:rsidR="00213DD6" w:rsidRPr="002716A8">
        <w:rPr>
          <w:rFonts w:ascii="Times New Roman" w:eastAsia="Arial" w:hAnsi="Times New Roman" w:cs="Times New Roman"/>
          <w:sz w:val="24"/>
          <w:szCs w:val="24"/>
        </w:rPr>
        <w:t xml:space="preserve">jam </w:t>
      </w:r>
      <w:r w:rsidRPr="002716A8">
        <w:rPr>
          <w:rFonts w:ascii="Times New Roman" w:eastAsia="Arial" w:hAnsi="Times New Roman" w:cs="Times New Roman"/>
          <w:sz w:val="24"/>
          <w:szCs w:val="24"/>
        </w:rPr>
        <w:t>trukdyti tinkamai vykdyti</w:t>
      </w:r>
      <w:r w:rsidR="003A6F47" w:rsidRPr="002716A8">
        <w:rPr>
          <w:rFonts w:ascii="Times New Roman" w:eastAsia="Arial" w:hAnsi="Times New Roman" w:cs="Times New Roman"/>
          <w:sz w:val="24"/>
          <w:szCs w:val="24"/>
        </w:rPr>
        <w:t xml:space="preserve"> Sutartį</w:t>
      </w:r>
      <w:r w:rsidR="000D6BC2" w:rsidRPr="002716A8">
        <w:rPr>
          <w:rFonts w:ascii="Times New Roman" w:eastAsia="Arial" w:hAnsi="Times New Roman" w:cs="Times New Roman"/>
          <w:sz w:val="24"/>
          <w:szCs w:val="24"/>
        </w:rPr>
        <w:t>. P</w:t>
      </w:r>
      <w:r w:rsidR="000D6BC2" w:rsidRPr="002716A8">
        <w:rPr>
          <w:rFonts w:ascii="Times New Roman" w:hAnsi="Times New Roman" w:cs="Times New Roman"/>
          <w:sz w:val="24"/>
          <w:szCs w:val="24"/>
        </w:rPr>
        <w:t>er šiame punkte nurodytą terminą neinformavus Užsakovo, Rangovas prarand</w:t>
      </w:r>
      <w:r w:rsidR="00671283" w:rsidRPr="002716A8">
        <w:rPr>
          <w:rFonts w:ascii="Times New Roman" w:hAnsi="Times New Roman" w:cs="Times New Roman"/>
          <w:sz w:val="24"/>
          <w:szCs w:val="24"/>
        </w:rPr>
        <w:t>a</w:t>
      </w:r>
      <w:r w:rsidR="000D6BC2" w:rsidRPr="002716A8">
        <w:rPr>
          <w:rFonts w:ascii="Times New Roman" w:hAnsi="Times New Roman" w:cs="Times New Roman"/>
          <w:sz w:val="24"/>
          <w:szCs w:val="24"/>
        </w:rPr>
        <w:t xml:space="preserve"> teisę remtis tomis aplinkybėmis vėliau ir tampa atsakingas ir prisiima visą riziką, jei dėl to kiltų neigiamų padarinių Užsakovui ir (ar) atliekamiems Darbams</w:t>
      </w:r>
      <w:r w:rsidR="00D64D48" w:rsidRPr="002716A8">
        <w:rPr>
          <w:rFonts w:ascii="Times New Roman" w:hAnsi="Times New Roman" w:cs="Times New Roman"/>
          <w:sz w:val="24"/>
          <w:szCs w:val="24"/>
        </w:rPr>
        <w:t>;</w:t>
      </w:r>
    </w:p>
    <w:p w14:paraId="0CE8A5CC" w14:textId="77777777" w:rsidR="001C0518" w:rsidRPr="002716A8" w:rsidRDefault="00072FA8" w:rsidP="001C0518">
      <w:pPr>
        <w:pStyle w:val="Sraopastraipa"/>
        <w:numPr>
          <w:ilvl w:val="2"/>
          <w:numId w:val="4"/>
        </w:numPr>
        <w:tabs>
          <w:tab w:val="left" w:pos="993"/>
        </w:tabs>
        <w:spacing w:after="0" w:line="240" w:lineRule="auto"/>
        <w:jc w:val="both"/>
        <w:rPr>
          <w:rFonts w:ascii="Times New Roman" w:eastAsia="Arial" w:hAnsi="Times New Roman" w:cs="Times New Roman"/>
          <w:sz w:val="24"/>
          <w:szCs w:val="24"/>
        </w:rPr>
      </w:pPr>
      <w:r w:rsidRPr="002716A8">
        <w:rPr>
          <w:rFonts w:ascii="Times New Roman" w:eastAsia="Times New Roman" w:hAnsi="Times New Roman" w:cs="Times New Roman"/>
          <w:sz w:val="24"/>
          <w:szCs w:val="24"/>
        </w:rPr>
        <w:t xml:space="preserve">prieš paslėpdamas ar uždengdamas kurias nors konstrukcijas ar </w:t>
      </w:r>
      <w:r w:rsidR="00985645" w:rsidRPr="002716A8">
        <w:rPr>
          <w:rFonts w:ascii="Times New Roman" w:eastAsia="Times New Roman" w:hAnsi="Times New Roman" w:cs="Times New Roman"/>
          <w:sz w:val="24"/>
          <w:szCs w:val="24"/>
        </w:rPr>
        <w:t>D</w:t>
      </w:r>
      <w:r w:rsidRPr="002716A8">
        <w:rPr>
          <w:rFonts w:ascii="Times New Roman" w:eastAsia="Times New Roman" w:hAnsi="Times New Roman" w:cs="Times New Roman"/>
          <w:sz w:val="24"/>
          <w:szCs w:val="24"/>
        </w:rPr>
        <w:t>arbus</w:t>
      </w:r>
      <w:r w:rsidR="00671AD4" w:rsidRPr="002716A8">
        <w:rPr>
          <w:rFonts w:ascii="Times New Roman" w:eastAsia="Times New Roman" w:hAnsi="Times New Roman" w:cs="Times New Roman"/>
          <w:sz w:val="24"/>
          <w:szCs w:val="24"/>
        </w:rPr>
        <w:t xml:space="preserve"> ar kitaip dėl atliekamų </w:t>
      </w:r>
      <w:r w:rsidR="00985645" w:rsidRPr="002716A8">
        <w:rPr>
          <w:rFonts w:ascii="Times New Roman" w:eastAsia="Times New Roman" w:hAnsi="Times New Roman" w:cs="Times New Roman"/>
          <w:sz w:val="24"/>
          <w:szCs w:val="24"/>
        </w:rPr>
        <w:t>D</w:t>
      </w:r>
      <w:r w:rsidR="00671AD4" w:rsidRPr="002716A8">
        <w:rPr>
          <w:rFonts w:ascii="Times New Roman" w:eastAsia="Times New Roman" w:hAnsi="Times New Roman" w:cs="Times New Roman"/>
          <w:sz w:val="24"/>
          <w:szCs w:val="24"/>
        </w:rPr>
        <w:t xml:space="preserve">arbų pobūdžio padaromus kai kuriuos </w:t>
      </w:r>
      <w:r w:rsidR="00985645" w:rsidRPr="002716A8">
        <w:rPr>
          <w:rFonts w:ascii="Times New Roman" w:eastAsia="Times New Roman" w:hAnsi="Times New Roman" w:cs="Times New Roman"/>
          <w:sz w:val="24"/>
          <w:szCs w:val="24"/>
        </w:rPr>
        <w:t>D</w:t>
      </w:r>
      <w:r w:rsidR="00671AD4" w:rsidRPr="002716A8">
        <w:rPr>
          <w:rFonts w:ascii="Times New Roman" w:eastAsia="Times New Roman" w:hAnsi="Times New Roman" w:cs="Times New Roman"/>
          <w:sz w:val="24"/>
          <w:szCs w:val="24"/>
        </w:rPr>
        <w:t>arbų rezultatus tiesiogiai neprieinamais</w:t>
      </w:r>
      <w:r w:rsidRPr="002716A8">
        <w:rPr>
          <w:rFonts w:ascii="Times New Roman" w:eastAsia="Times New Roman" w:hAnsi="Times New Roman" w:cs="Times New Roman"/>
          <w:sz w:val="24"/>
          <w:szCs w:val="24"/>
        </w:rPr>
        <w:t xml:space="preserve">, mažiausiai prieš </w:t>
      </w:r>
      <w:r w:rsidR="00FA3E9C" w:rsidRPr="002716A8">
        <w:rPr>
          <w:rFonts w:ascii="Times New Roman" w:eastAsia="Times New Roman" w:hAnsi="Times New Roman" w:cs="Times New Roman"/>
          <w:sz w:val="24"/>
          <w:szCs w:val="24"/>
        </w:rPr>
        <w:t>2</w:t>
      </w:r>
      <w:r w:rsidRPr="002716A8">
        <w:rPr>
          <w:rFonts w:ascii="Times New Roman" w:eastAsia="Times New Roman" w:hAnsi="Times New Roman" w:cs="Times New Roman"/>
          <w:sz w:val="24"/>
          <w:szCs w:val="24"/>
        </w:rPr>
        <w:t xml:space="preserve"> (</w:t>
      </w:r>
      <w:r w:rsidR="00FA3E9C" w:rsidRPr="002716A8">
        <w:rPr>
          <w:rFonts w:ascii="Times New Roman" w:eastAsia="Times New Roman" w:hAnsi="Times New Roman" w:cs="Times New Roman"/>
          <w:sz w:val="24"/>
          <w:szCs w:val="24"/>
        </w:rPr>
        <w:t>dvi</w:t>
      </w:r>
      <w:r w:rsidRPr="002716A8">
        <w:rPr>
          <w:rFonts w:ascii="Times New Roman" w:eastAsia="Times New Roman" w:hAnsi="Times New Roman" w:cs="Times New Roman"/>
          <w:sz w:val="24"/>
          <w:szCs w:val="24"/>
        </w:rPr>
        <w:t xml:space="preserve">) darbo dienas </w:t>
      </w:r>
      <w:r w:rsidR="0040625A" w:rsidRPr="002716A8">
        <w:rPr>
          <w:rFonts w:ascii="Times New Roman" w:eastAsia="Times New Roman" w:hAnsi="Times New Roman" w:cs="Times New Roman"/>
          <w:sz w:val="24"/>
          <w:szCs w:val="24"/>
        </w:rPr>
        <w:t xml:space="preserve">raštu (el. paštu) </w:t>
      </w:r>
      <w:r w:rsidRPr="002716A8">
        <w:rPr>
          <w:rFonts w:ascii="Times New Roman" w:eastAsia="Times New Roman" w:hAnsi="Times New Roman" w:cs="Times New Roman"/>
          <w:sz w:val="24"/>
          <w:szCs w:val="24"/>
        </w:rPr>
        <w:t xml:space="preserve">apie tai informuoti </w:t>
      </w:r>
      <w:r w:rsidR="00EB4DAD" w:rsidRPr="002716A8">
        <w:rPr>
          <w:rFonts w:ascii="Times New Roman" w:eastAsia="Times New Roman" w:hAnsi="Times New Roman" w:cs="Times New Roman"/>
          <w:sz w:val="24"/>
          <w:szCs w:val="24"/>
        </w:rPr>
        <w:t>Užsakovo įgaliotą atstovą</w:t>
      </w:r>
      <w:r w:rsidR="00671AD4" w:rsidRPr="002716A8">
        <w:rPr>
          <w:rFonts w:ascii="Times New Roman" w:eastAsia="Times New Roman" w:hAnsi="Times New Roman" w:cs="Times New Roman"/>
          <w:sz w:val="24"/>
          <w:szCs w:val="24"/>
        </w:rPr>
        <w:t xml:space="preserve">, sudaryti jam sąlygas patikrinti ir fiksuoti tokių </w:t>
      </w:r>
      <w:r w:rsidR="00985645" w:rsidRPr="002716A8">
        <w:rPr>
          <w:rFonts w:ascii="Times New Roman" w:eastAsia="Times New Roman" w:hAnsi="Times New Roman" w:cs="Times New Roman"/>
          <w:sz w:val="24"/>
          <w:szCs w:val="24"/>
        </w:rPr>
        <w:t>D</w:t>
      </w:r>
      <w:r w:rsidR="00671AD4" w:rsidRPr="002716A8">
        <w:rPr>
          <w:rFonts w:ascii="Times New Roman" w:eastAsia="Times New Roman" w:hAnsi="Times New Roman" w:cs="Times New Roman"/>
          <w:sz w:val="24"/>
          <w:szCs w:val="24"/>
        </w:rPr>
        <w:t>arbų rezultatus</w:t>
      </w:r>
      <w:r w:rsidRPr="002716A8">
        <w:rPr>
          <w:rFonts w:ascii="Times New Roman" w:eastAsia="Times New Roman" w:hAnsi="Times New Roman" w:cs="Times New Roman"/>
          <w:sz w:val="24"/>
          <w:szCs w:val="24"/>
        </w:rPr>
        <w:t xml:space="preserve">, su </w:t>
      </w:r>
      <w:r w:rsidR="00671AD4" w:rsidRPr="002716A8">
        <w:rPr>
          <w:rFonts w:ascii="Times New Roman" w:eastAsia="Times New Roman" w:hAnsi="Times New Roman" w:cs="Times New Roman"/>
          <w:sz w:val="24"/>
          <w:szCs w:val="24"/>
        </w:rPr>
        <w:t xml:space="preserve">juo </w:t>
      </w:r>
      <w:r w:rsidRPr="002716A8">
        <w:rPr>
          <w:rFonts w:ascii="Times New Roman" w:eastAsia="Times New Roman" w:hAnsi="Times New Roman" w:cs="Times New Roman"/>
          <w:sz w:val="24"/>
          <w:szCs w:val="24"/>
        </w:rPr>
        <w:t>pasiraš</w:t>
      </w:r>
      <w:r w:rsidR="00671AD4" w:rsidRPr="002716A8">
        <w:rPr>
          <w:rFonts w:ascii="Times New Roman" w:eastAsia="Times New Roman" w:hAnsi="Times New Roman" w:cs="Times New Roman"/>
          <w:sz w:val="24"/>
          <w:szCs w:val="24"/>
        </w:rPr>
        <w:t>yti</w:t>
      </w:r>
      <w:r w:rsidRPr="002716A8">
        <w:rPr>
          <w:rFonts w:ascii="Times New Roman" w:eastAsia="Times New Roman" w:hAnsi="Times New Roman" w:cs="Times New Roman"/>
          <w:sz w:val="24"/>
          <w:szCs w:val="24"/>
        </w:rPr>
        <w:t xml:space="preserve"> paslėptų darbų akt</w:t>
      </w:r>
      <w:r w:rsidR="00F33604" w:rsidRPr="002716A8">
        <w:rPr>
          <w:rFonts w:ascii="Times New Roman" w:eastAsia="Times New Roman" w:hAnsi="Times New Roman" w:cs="Times New Roman"/>
          <w:sz w:val="24"/>
          <w:szCs w:val="24"/>
        </w:rPr>
        <w:t>u</w:t>
      </w:r>
      <w:r w:rsidRPr="002716A8">
        <w:rPr>
          <w:rFonts w:ascii="Times New Roman" w:eastAsia="Times New Roman" w:hAnsi="Times New Roman" w:cs="Times New Roman"/>
          <w:sz w:val="24"/>
          <w:szCs w:val="24"/>
        </w:rPr>
        <w:t xml:space="preserve">s. Jeigu Rangovas paslepia konstrukcijas ar </w:t>
      </w:r>
      <w:r w:rsidR="00985645" w:rsidRPr="002716A8">
        <w:rPr>
          <w:rFonts w:ascii="Times New Roman" w:eastAsia="Times New Roman" w:hAnsi="Times New Roman" w:cs="Times New Roman"/>
          <w:sz w:val="24"/>
          <w:szCs w:val="24"/>
        </w:rPr>
        <w:t>D</w:t>
      </w:r>
      <w:r w:rsidRPr="002716A8">
        <w:rPr>
          <w:rFonts w:ascii="Times New Roman" w:eastAsia="Times New Roman" w:hAnsi="Times New Roman" w:cs="Times New Roman"/>
          <w:sz w:val="24"/>
          <w:szCs w:val="24"/>
        </w:rPr>
        <w:t xml:space="preserve">arbus apie tai raštu nepranešęs </w:t>
      </w:r>
      <w:r w:rsidR="00EB4DAD" w:rsidRPr="002716A8">
        <w:rPr>
          <w:rFonts w:ascii="Times New Roman" w:eastAsia="Times New Roman" w:hAnsi="Times New Roman" w:cs="Times New Roman"/>
          <w:sz w:val="24"/>
          <w:szCs w:val="24"/>
        </w:rPr>
        <w:t>Užsakovo įgaliotam asmeniui</w:t>
      </w:r>
      <w:r w:rsidR="00590A84" w:rsidRPr="002716A8">
        <w:rPr>
          <w:rFonts w:ascii="Times New Roman" w:eastAsia="Times New Roman" w:hAnsi="Times New Roman" w:cs="Times New Roman"/>
          <w:sz w:val="24"/>
          <w:szCs w:val="24"/>
        </w:rPr>
        <w:t xml:space="preserve"> </w:t>
      </w:r>
      <w:r w:rsidR="00671AD4" w:rsidRPr="002716A8">
        <w:rPr>
          <w:rFonts w:ascii="Times New Roman" w:eastAsia="Times New Roman" w:hAnsi="Times New Roman" w:cs="Times New Roman"/>
          <w:sz w:val="24"/>
          <w:szCs w:val="24"/>
        </w:rPr>
        <w:t xml:space="preserve">ir nesudaręs sąlygų fiksuoti tų </w:t>
      </w:r>
      <w:r w:rsidR="00985645" w:rsidRPr="002716A8">
        <w:rPr>
          <w:rFonts w:ascii="Times New Roman" w:eastAsia="Times New Roman" w:hAnsi="Times New Roman" w:cs="Times New Roman"/>
          <w:sz w:val="24"/>
          <w:szCs w:val="24"/>
        </w:rPr>
        <w:t>D</w:t>
      </w:r>
      <w:r w:rsidR="00671AD4" w:rsidRPr="002716A8">
        <w:rPr>
          <w:rFonts w:ascii="Times New Roman" w:eastAsia="Times New Roman" w:hAnsi="Times New Roman" w:cs="Times New Roman"/>
          <w:sz w:val="24"/>
          <w:szCs w:val="24"/>
        </w:rPr>
        <w:t>arbų rezultatų</w:t>
      </w:r>
      <w:r w:rsidRPr="002716A8">
        <w:rPr>
          <w:rFonts w:ascii="Times New Roman" w:eastAsia="Times New Roman" w:hAnsi="Times New Roman" w:cs="Times New Roman"/>
          <w:sz w:val="24"/>
          <w:szCs w:val="24"/>
        </w:rPr>
        <w:t xml:space="preserve">, tai </w:t>
      </w:r>
      <w:r w:rsidR="00EB4DAD" w:rsidRPr="002716A8">
        <w:rPr>
          <w:rFonts w:ascii="Times New Roman" w:eastAsia="Times New Roman" w:hAnsi="Times New Roman" w:cs="Times New Roman"/>
          <w:sz w:val="24"/>
          <w:szCs w:val="24"/>
        </w:rPr>
        <w:t xml:space="preserve">Užsakovo įgaliotam asmeniui </w:t>
      </w:r>
      <w:r w:rsidRPr="002716A8">
        <w:rPr>
          <w:rFonts w:ascii="Times New Roman" w:eastAsia="Times New Roman" w:hAnsi="Times New Roman" w:cs="Times New Roman"/>
          <w:sz w:val="24"/>
          <w:szCs w:val="24"/>
        </w:rPr>
        <w:t xml:space="preserve">pareikalavus, Rangovas savo sąskaita privalo tą </w:t>
      </w:r>
      <w:r w:rsidR="00985645" w:rsidRPr="002716A8">
        <w:rPr>
          <w:rFonts w:ascii="Times New Roman" w:eastAsia="Times New Roman" w:hAnsi="Times New Roman" w:cs="Times New Roman"/>
          <w:sz w:val="24"/>
          <w:szCs w:val="24"/>
        </w:rPr>
        <w:t>D</w:t>
      </w:r>
      <w:r w:rsidRPr="002716A8">
        <w:rPr>
          <w:rFonts w:ascii="Times New Roman" w:eastAsia="Times New Roman" w:hAnsi="Times New Roman" w:cs="Times New Roman"/>
          <w:sz w:val="24"/>
          <w:szCs w:val="24"/>
        </w:rPr>
        <w:t>arbą atidengti patikrinimui</w:t>
      </w:r>
      <w:r w:rsidR="00CE0DDE" w:rsidRPr="002716A8">
        <w:rPr>
          <w:rFonts w:ascii="Times New Roman" w:eastAsia="Times New Roman" w:hAnsi="Times New Roman" w:cs="Times New Roman"/>
          <w:sz w:val="24"/>
          <w:szCs w:val="24"/>
        </w:rPr>
        <w:t>;</w:t>
      </w:r>
      <w:r w:rsidR="008F5CE2" w:rsidRPr="002716A8">
        <w:rPr>
          <w:rFonts w:ascii="Times New Roman" w:hAnsi="Times New Roman" w:cs="Times New Roman"/>
          <w:sz w:val="24"/>
          <w:szCs w:val="24"/>
        </w:rPr>
        <w:t xml:space="preserve"> </w:t>
      </w:r>
    </w:p>
    <w:p w14:paraId="1DBF0EE6" w14:textId="77777777" w:rsidR="001C0518" w:rsidRPr="002716A8" w:rsidRDefault="410CE938" w:rsidP="001C0518">
      <w:pPr>
        <w:pStyle w:val="Sraopastraipa"/>
        <w:numPr>
          <w:ilvl w:val="2"/>
          <w:numId w:val="4"/>
        </w:numPr>
        <w:tabs>
          <w:tab w:val="left" w:pos="993"/>
        </w:tabs>
        <w:spacing w:after="0" w:line="240" w:lineRule="auto"/>
        <w:jc w:val="both"/>
        <w:rPr>
          <w:rFonts w:ascii="Times New Roman" w:eastAsia="Arial" w:hAnsi="Times New Roman" w:cs="Times New Roman"/>
          <w:sz w:val="24"/>
          <w:szCs w:val="24"/>
        </w:rPr>
      </w:pPr>
      <w:r w:rsidRPr="002716A8">
        <w:rPr>
          <w:rFonts w:ascii="Times New Roman" w:eastAsia="Arial" w:hAnsi="Times New Roman" w:cs="Times New Roman"/>
          <w:sz w:val="24"/>
          <w:szCs w:val="24"/>
        </w:rPr>
        <w:t xml:space="preserve">suvokdamas, jog be jo </w:t>
      </w:r>
      <w:r w:rsidR="00DA30FD" w:rsidRPr="002716A8">
        <w:rPr>
          <w:rFonts w:ascii="Times New Roman" w:eastAsia="Arial" w:hAnsi="Times New Roman" w:cs="Times New Roman"/>
          <w:sz w:val="24"/>
          <w:szCs w:val="24"/>
        </w:rPr>
        <w:t xml:space="preserve">objekte </w:t>
      </w:r>
      <w:r w:rsidRPr="002716A8">
        <w:rPr>
          <w:rFonts w:ascii="Times New Roman" w:eastAsia="Arial" w:hAnsi="Times New Roman" w:cs="Times New Roman"/>
          <w:sz w:val="24"/>
          <w:szCs w:val="24"/>
        </w:rPr>
        <w:t>vykdyti darbus</w:t>
      </w:r>
      <w:r w:rsidR="00127A49" w:rsidRPr="002716A8">
        <w:rPr>
          <w:rFonts w:ascii="Times New Roman" w:eastAsia="Arial" w:hAnsi="Times New Roman" w:cs="Times New Roman"/>
          <w:sz w:val="24"/>
          <w:szCs w:val="24"/>
        </w:rPr>
        <w:t xml:space="preserve"> gali būti pasitelkti</w:t>
      </w:r>
      <w:r w:rsidRPr="002716A8">
        <w:rPr>
          <w:rFonts w:ascii="Times New Roman" w:eastAsia="Arial" w:hAnsi="Times New Roman" w:cs="Times New Roman"/>
          <w:sz w:val="24"/>
          <w:szCs w:val="24"/>
        </w:rPr>
        <w:t xml:space="preserve"> ir kiti rangovai, atlyginti visus tiesioginius Užsakovo nuostolius (įskaitant, bet ne</w:t>
      </w:r>
      <w:r w:rsidR="003A6F47" w:rsidRPr="002716A8">
        <w:rPr>
          <w:rFonts w:ascii="Times New Roman" w:eastAsia="Arial" w:hAnsi="Times New Roman" w:cs="Times New Roman"/>
          <w:sz w:val="24"/>
          <w:szCs w:val="24"/>
        </w:rPr>
        <w:t>apsiribojant netesybomis pagal S</w:t>
      </w:r>
      <w:r w:rsidRPr="002716A8">
        <w:rPr>
          <w:rFonts w:ascii="Times New Roman" w:eastAsia="Arial" w:hAnsi="Times New Roman" w:cs="Times New Roman"/>
          <w:sz w:val="24"/>
          <w:szCs w:val="24"/>
        </w:rPr>
        <w:t>utart</w:t>
      </w:r>
      <w:r w:rsidR="003A6F47" w:rsidRPr="002716A8">
        <w:rPr>
          <w:rFonts w:ascii="Times New Roman" w:eastAsia="Arial" w:hAnsi="Times New Roman" w:cs="Times New Roman"/>
          <w:sz w:val="24"/>
          <w:szCs w:val="24"/>
        </w:rPr>
        <w:t>į</w:t>
      </w:r>
      <w:r w:rsidRPr="002716A8">
        <w:rPr>
          <w:rFonts w:ascii="Times New Roman" w:eastAsia="Arial" w:hAnsi="Times New Roman" w:cs="Times New Roman"/>
          <w:sz w:val="24"/>
          <w:szCs w:val="24"/>
        </w:rPr>
        <w:t>, darbo jėgos ir mechanizmų prastovas ir kt.), kuriuos patyrė ir Užsakovo pareikalavo apmokėti kiti rangovai</w:t>
      </w:r>
      <w:r w:rsidR="003B7D61" w:rsidRPr="002716A8">
        <w:rPr>
          <w:rFonts w:ascii="Times New Roman" w:eastAsia="Arial" w:hAnsi="Times New Roman" w:cs="Times New Roman"/>
          <w:sz w:val="24"/>
          <w:szCs w:val="24"/>
        </w:rPr>
        <w:t>,</w:t>
      </w:r>
      <w:r w:rsidRPr="002716A8">
        <w:rPr>
          <w:rFonts w:ascii="Times New Roman" w:eastAsia="Arial" w:hAnsi="Times New Roman" w:cs="Times New Roman"/>
          <w:sz w:val="24"/>
          <w:szCs w:val="24"/>
        </w:rPr>
        <w:t xml:space="preserve"> </w:t>
      </w:r>
      <w:r w:rsidR="003A6F47" w:rsidRPr="002716A8">
        <w:rPr>
          <w:rFonts w:ascii="Times New Roman" w:eastAsia="Arial" w:hAnsi="Times New Roman" w:cs="Times New Roman"/>
          <w:sz w:val="24"/>
          <w:szCs w:val="24"/>
        </w:rPr>
        <w:t xml:space="preserve">vykdę </w:t>
      </w:r>
      <w:r w:rsidR="00795A3D" w:rsidRPr="002716A8">
        <w:rPr>
          <w:rFonts w:ascii="Times New Roman" w:eastAsia="Arial" w:hAnsi="Times New Roman" w:cs="Times New Roman"/>
          <w:sz w:val="24"/>
          <w:szCs w:val="24"/>
        </w:rPr>
        <w:t>d</w:t>
      </w:r>
      <w:r w:rsidR="003A6F47" w:rsidRPr="002716A8">
        <w:rPr>
          <w:rFonts w:ascii="Times New Roman" w:eastAsia="Arial" w:hAnsi="Times New Roman" w:cs="Times New Roman"/>
          <w:sz w:val="24"/>
          <w:szCs w:val="24"/>
        </w:rPr>
        <w:t xml:space="preserve">arbus </w:t>
      </w:r>
      <w:r w:rsidR="00422B8D" w:rsidRPr="002716A8">
        <w:rPr>
          <w:rFonts w:ascii="Times New Roman" w:eastAsia="Arial" w:hAnsi="Times New Roman" w:cs="Times New Roman"/>
          <w:sz w:val="24"/>
          <w:szCs w:val="24"/>
        </w:rPr>
        <w:t>objekte</w:t>
      </w:r>
      <w:r w:rsidR="00D5622E" w:rsidRPr="002716A8">
        <w:rPr>
          <w:rFonts w:ascii="Times New Roman" w:eastAsia="Arial" w:hAnsi="Times New Roman" w:cs="Times New Roman"/>
          <w:sz w:val="24"/>
          <w:szCs w:val="24"/>
        </w:rPr>
        <w:t>,</w:t>
      </w:r>
      <w:r w:rsidRPr="002716A8">
        <w:rPr>
          <w:rFonts w:ascii="Times New Roman" w:eastAsia="Arial" w:hAnsi="Times New Roman" w:cs="Times New Roman"/>
          <w:sz w:val="24"/>
          <w:szCs w:val="24"/>
        </w:rPr>
        <w:t xml:space="preserve"> dėl Rangovo Darbų atlikimo termin</w:t>
      </w:r>
      <w:r w:rsidR="00422B8D" w:rsidRPr="002716A8">
        <w:rPr>
          <w:rFonts w:ascii="Times New Roman" w:eastAsia="Arial" w:hAnsi="Times New Roman" w:cs="Times New Roman"/>
          <w:sz w:val="24"/>
          <w:szCs w:val="24"/>
        </w:rPr>
        <w:t>o</w:t>
      </w:r>
      <w:r w:rsidRPr="002716A8">
        <w:rPr>
          <w:rFonts w:ascii="Times New Roman" w:eastAsia="Arial" w:hAnsi="Times New Roman" w:cs="Times New Roman"/>
          <w:sz w:val="24"/>
          <w:szCs w:val="24"/>
        </w:rPr>
        <w:t xml:space="preserve"> nesilaikymo ir </w:t>
      </w:r>
      <w:r w:rsidR="002F0CF1" w:rsidRPr="002716A8">
        <w:rPr>
          <w:rFonts w:ascii="Times New Roman" w:eastAsia="Arial" w:hAnsi="Times New Roman" w:cs="Times New Roman"/>
          <w:sz w:val="24"/>
          <w:szCs w:val="24"/>
        </w:rPr>
        <w:t xml:space="preserve">(ar) </w:t>
      </w:r>
      <w:r w:rsidRPr="002716A8">
        <w:rPr>
          <w:rFonts w:ascii="Times New Roman" w:eastAsia="Arial" w:hAnsi="Times New Roman" w:cs="Times New Roman"/>
          <w:sz w:val="24"/>
          <w:szCs w:val="24"/>
        </w:rPr>
        <w:t>kitų šią Sutartį pažeidžiančių veiksmų;</w:t>
      </w:r>
    </w:p>
    <w:p w14:paraId="5CCC90DB" w14:textId="629CBCA4" w:rsidR="001C0518" w:rsidRPr="00EA0557" w:rsidRDefault="00AE4521" w:rsidP="001C0518">
      <w:pPr>
        <w:pStyle w:val="Sraopastraipa"/>
        <w:numPr>
          <w:ilvl w:val="2"/>
          <w:numId w:val="4"/>
        </w:numPr>
        <w:tabs>
          <w:tab w:val="left" w:pos="993"/>
        </w:tabs>
        <w:spacing w:after="0" w:line="240" w:lineRule="auto"/>
        <w:jc w:val="both"/>
        <w:rPr>
          <w:rFonts w:ascii="Times New Roman" w:eastAsia="Arial" w:hAnsi="Times New Roman" w:cs="Times New Roman"/>
          <w:b/>
          <w:bCs/>
          <w:sz w:val="24"/>
          <w:szCs w:val="24"/>
          <w:u w:val="single"/>
        </w:rPr>
      </w:pPr>
      <w:r w:rsidRPr="00EA0557">
        <w:rPr>
          <w:rFonts w:ascii="Times New Roman" w:eastAsia="Arial" w:hAnsi="Times New Roman" w:cs="Times New Roman"/>
          <w:b/>
          <w:bCs/>
          <w:sz w:val="24"/>
          <w:szCs w:val="24"/>
          <w:u w:val="single"/>
        </w:rPr>
        <w:t>Rangovas įsipareigoja didelį triukšmą sukeliančius d</w:t>
      </w:r>
      <w:r w:rsidR="004E4F1D" w:rsidRPr="00EA0557">
        <w:rPr>
          <w:rFonts w:ascii="Times New Roman" w:eastAsia="Arial" w:hAnsi="Times New Roman" w:cs="Times New Roman"/>
          <w:b/>
          <w:bCs/>
          <w:sz w:val="24"/>
          <w:szCs w:val="24"/>
          <w:u w:val="single"/>
        </w:rPr>
        <w:t xml:space="preserve">arbus vykdyti po </w:t>
      </w:r>
      <w:r w:rsidR="00F25CBA" w:rsidRPr="00EA0557">
        <w:rPr>
          <w:rFonts w:ascii="Times New Roman" w:eastAsia="Arial" w:hAnsi="Times New Roman" w:cs="Times New Roman"/>
          <w:b/>
          <w:bCs/>
          <w:sz w:val="24"/>
          <w:szCs w:val="24"/>
          <w:u w:val="single"/>
        </w:rPr>
        <w:t>gydymo įstaigos</w:t>
      </w:r>
      <w:r w:rsidRPr="00EA0557">
        <w:rPr>
          <w:rFonts w:ascii="Times New Roman" w:eastAsia="Arial" w:hAnsi="Times New Roman" w:cs="Times New Roman"/>
          <w:b/>
          <w:bCs/>
          <w:sz w:val="24"/>
          <w:szCs w:val="24"/>
          <w:u w:val="single"/>
        </w:rPr>
        <w:t xml:space="preserve"> darbo valandų (</w:t>
      </w:r>
      <w:r w:rsidR="00F25CBA" w:rsidRPr="00EA0557">
        <w:rPr>
          <w:rFonts w:ascii="Times New Roman" w:eastAsia="Arial" w:hAnsi="Times New Roman" w:cs="Times New Roman"/>
          <w:b/>
          <w:bCs/>
          <w:sz w:val="24"/>
          <w:szCs w:val="24"/>
          <w:u w:val="single"/>
        </w:rPr>
        <w:t>gydymo įstaigos</w:t>
      </w:r>
      <w:r w:rsidR="006635E8" w:rsidRPr="00EA0557">
        <w:rPr>
          <w:rFonts w:ascii="Times New Roman" w:eastAsia="Arial" w:hAnsi="Times New Roman" w:cs="Times New Roman"/>
          <w:b/>
          <w:bCs/>
          <w:sz w:val="24"/>
          <w:szCs w:val="24"/>
          <w:u w:val="single"/>
        </w:rPr>
        <w:t xml:space="preserve"> </w:t>
      </w:r>
      <w:r w:rsidR="008D4AA8" w:rsidRPr="00EA0557">
        <w:rPr>
          <w:rFonts w:ascii="Times New Roman" w:eastAsia="Arial" w:hAnsi="Times New Roman" w:cs="Times New Roman"/>
          <w:b/>
          <w:bCs/>
          <w:sz w:val="24"/>
          <w:szCs w:val="24"/>
          <w:u w:val="single"/>
        </w:rPr>
        <w:t xml:space="preserve">darbo valandos </w:t>
      </w:r>
      <w:r w:rsidRPr="00EA0557">
        <w:rPr>
          <w:rFonts w:ascii="Times New Roman" w:eastAsia="Arial" w:hAnsi="Times New Roman" w:cs="Times New Roman"/>
          <w:b/>
          <w:bCs/>
          <w:sz w:val="24"/>
          <w:szCs w:val="24"/>
          <w:u w:val="single"/>
        </w:rPr>
        <w:t>7.00</w:t>
      </w:r>
      <w:r w:rsidRPr="002A4CE8">
        <w:rPr>
          <w:rFonts w:ascii="Times New Roman" w:eastAsia="Arial" w:hAnsi="Times New Roman" w:cs="Times New Roman"/>
          <w:b/>
          <w:bCs/>
          <w:sz w:val="24"/>
          <w:szCs w:val="24"/>
          <w:u w:val="single"/>
        </w:rPr>
        <w:t>-</w:t>
      </w:r>
      <w:r w:rsidR="00672FAA" w:rsidRPr="002A4CE8">
        <w:rPr>
          <w:rFonts w:ascii="Times New Roman" w:eastAsia="Arial" w:hAnsi="Times New Roman" w:cs="Times New Roman"/>
          <w:b/>
          <w:bCs/>
          <w:sz w:val="24"/>
          <w:szCs w:val="24"/>
          <w:u w:val="single"/>
        </w:rPr>
        <w:t>20</w:t>
      </w:r>
      <w:r w:rsidRPr="002A4CE8">
        <w:rPr>
          <w:rFonts w:ascii="Times New Roman" w:eastAsia="Arial" w:hAnsi="Times New Roman" w:cs="Times New Roman"/>
          <w:b/>
          <w:bCs/>
          <w:sz w:val="24"/>
          <w:szCs w:val="24"/>
          <w:u w:val="single"/>
        </w:rPr>
        <w:t xml:space="preserve">.00 </w:t>
      </w:r>
      <w:r w:rsidRPr="00EA0557">
        <w:rPr>
          <w:rFonts w:ascii="Times New Roman" w:eastAsia="Arial" w:hAnsi="Times New Roman" w:cs="Times New Roman"/>
          <w:b/>
          <w:bCs/>
          <w:sz w:val="24"/>
          <w:szCs w:val="24"/>
          <w:u w:val="single"/>
        </w:rPr>
        <w:t>val.)</w:t>
      </w:r>
      <w:r w:rsidR="00F25CBA" w:rsidRPr="00EA0557">
        <w:rPr>
          <w:rFonts w:ascii="Times New Roman" w:eastAsia="Arial" w:hAnsi="Times New Roman" w:cs="Times New Roman"/>
          <w:b/>
          <w:bCs/>
          <w:sz w:val="24"/>
          <w:szCs w:val="24"/>
          <w:u w:val="single"/>
        </w:rPr>
        <w:t>, švenčių dienomis arba savaitgaliais</w:t>
      </w:r>
      <w:r w:rsidRPr="00EA0557">
        <w:rPr>
          <w:rFonts w:ascii="Times New Roman" w:eastAsia="Arial" w:hAnsi="Times New Roman" w:cs="Times New Roman"/>
          <w:b/>
          <w:bCs/>
          <w:sz w:val="24"/>
          <w:szCs w:val="24"/>
          <w:u w:val="single"/>
        </w:rPr>
        <w:t xml:space="preserve"> </w:t>
      </w:r>
      <w:r w:rsidR="00F25CBA" w:rsidRPr="00EA0557">
        <w:rPr>
          <w:rFonts w:ascii="Times New Roman" w:eastAsia="Arial" w:hAnsi="Times New Roman" w:cs="Times New Roman"/>
          <w:b/>
          <w:bCs/>
          <w:sz w:val="24"/>
          <w:szCs w:val="24"/>
          <w:u w:val="single"/>
        </w:rPr>
        <w:t>ir</w:t>
      </w:r>
      <w:r w:rsidRPr="00EA0557">
        <w:rPr>
          <w:rFonts w:ascii="Times New Roman" w:eastAsia="Arial" w:hAnsi="Times New Roman" w:cs="Times New Roman"/>
          <w:b/>
          <w:bCs/>
          <w:sz w:val="24"/>
          <w:szCs w:val="24"/>
          <w:u w:val="single"/>
        </w:rPr>
        <w:t xml:space="preserve"> suderinus su Užsakovo įgaliotu asmeniu išeiginėmis dienomis.</w:t>
      </w:r>
    </w:p>
    <w:p w14:paraId="07D22EF2" w14:textId="77777777" w:rsidR="001C0518" w:rsidRPr="002716A8" w:rsidRDefault="00684E02" w:rsidP="001C0518">
      <w:pPr>
        <w:pStyle w:val="Sraopastraipa"/>
        <w:numPr>
          <w:ilvl w:val="2"/>
          <w:numId w:val="4"/>
        </w:numPr>
        <w:tabs>
          <w:tab w:val="left" w:pos="993"/>
        </w:tabs>
        <w:spacing w:after="0" w:line="240" w:lineRule="auto"/>
        <w:jc w:val="both"/>
        <w:rPr>
          <w:rFonts w:ascii="Times New Roman" w:eastAsia="Arial" w:hAnsi="Times New Roman" w:cs="Times New Roman"/>
          <w:sz w:val="24"/>
          <w:szCs w:val="24"/>
        </w:rPr>
      </w:pPr>
      <w:r w:rsidRPr="002716A8">
        <w:rPr>
          <w:rFonts w:ascii="Times New Roman" w:eastAsia="Arial" w:hAnsi="Times New Roman" w:cs="Times New Roman"/>
          <w:sz w:val="24"/>
          <w:szCs w:val="24"/>
        </w:rPr>
        <w:t xml:space="preserve">vykdyti teisės aktų reikalavimus bei Užsakovo nurodymus dėl atliekų, cheminių medžiagų ir preparatų pateikimo, laikymo, tvarkymo ir naudojimo </w:t>
      </w:r>
      <w:r w:rsidR="00093290" w:rsidRPr="002716A8">
        <w:rPr>
          <w:rFonts w:ascii="Times New Roman" w:eastAsia="Arial" w:hAnsi="Times New Roman" w:cs="Times New Roman"/>
          <w:sz w:val="24"/>
          <w:szCs w:val="24"/>
        </w:rPr>
        <w:t>Statybvietėje</w:t>
      </w:r>
      <w:r w:rsidR="00BA14B1" w:rsidRPr="002716A8">
        <w:rPr>
          <w:rFonts w:ascii="Times New Roman" w:eastAsia="Arial" w:hAnsi="Times New Roman" w:cs="Times New Roman"/>
          <w:sz w:val="24"/>
          <w:szCs w:val="24"/>
        </w:rPr>
        <w:t xml:space="preserve"> </w:t>
      </w:r>
      <w:r w:rsidRPr="002716A8">
        <w:rPr>
          <w:rFonts w:ascii="Times New Roman" w:eastAsia="Arial" w:hAnsi="Times New Roman" w:cs="Times New Roman"/>
          <w:sz w:val="24"/>
          <w:szCs w:val="24"/>
        </w:rPr>
        <w:t>tvarkos;</w:t>
      </w:r>
    </w:p>
    <w:p w14:paraId="17ABA687" w14:textId="77777777" w:rsidR="001C0518" w:rsidRPr="002716A8" w:rsidRDefault="410CE938" w:rsidP="001C0518">
      <w:pPr>
        <w:pStyle w:val="Sraopastraipa"/>
        <w:numPr>
          <w:ilvl w:val="2"/>
          <w:numId w:val="4"/>
        </w:numPr>
        <w:tabs>
          <w:tab w:val="left" w:pos="993"/>
        </w:tabs>
        <w:spacing w:after="0" w:line="240" w:lineRule="auto"/>
        <w:jc w:val="both"/>
        <w:rPr>
          <w:rFonts w:ascii="Times New Roman" w:eastAsia="Arial" w:hAnsi="Times New Roman" w:cs="Times New Roman"/>
          <w:sz w:val="24"/>
          <w:szCs w:val="24"/>
        </w:rPr>
      </w:pPr>
      <w:r w:rsidRPr="002716A8">
        <w:rPr>
          <w:rFonts w:ascii="Times New Roman" w:eastAsia="Arial" w:hAnsi="Times New Roman" w:cs="Times New Roman"/>
          <w:sz w:val="24"/>
          <w:szCs w:val="24"/>
        </w:rPr>
        <w:t>iškilus nelaimingo atsitikimo ir (ar) avarijos pavojui, nedelsiant imtis visų prevencinių priemonių ir atlikti visus būtinus veiksmus ar susilaikyti nuo veiksmų, kad būtų išvengta šių įvykių, o jiems įvykus, kad būtų išvengta ar įmanomai sumažintos jų pasekmės. Visais aukščiau nurodytais atvejais Rangovas privalo nedelsdamas išsiaiškinti su jais susijusias aplinkybes ir nedelsdamas, tačiau nepažeisdamas teisės aktų reikalavimų, likviduoti kilusias pasekmes, bei pranešti apie tai Užsakovui;</w:t>
      </w:r>
    </w:p>
    <w:p w14:paraId="2F12796C" w14:textId="77777777" w:rsidR="001C0518" w:rsidRPr="002716A8" w:rsidRDefault="410CE938" w:rsidP="001C0518">
      <w:pPr>
        <w:pStyle w:val="Sraopastraipa"/>
        <w:numPr>
          <w:ilvl w:val="2"/>
          <w:numId w:val="4"/>
        </w:numPr>
        <w:tabs>
          <w:tab w:val="left" w:pos="993"/>
        </w:tabs>
        <w:spacing w:after="0" w:line="240" w:lineRule="auto"/>
        <w:jc w:val="both"/>
        <w:rPr>
          <w:rFonts w:ascii="Times New Roman" w:eastAsia="Arial" w:hAnsi="Times New Roman" w:cs="Times New Roman"/>
          <w:sz w:val="24"/>
          <w:szCs w:val="24"/>
        </w:rPr>
      </w:pPr>
      <w:r w:rsidRPr="002716A8">
        <w:rPr>
          <w:rFonts w:ascii="Times New Roman" w:eastAsia="Arial" w:hAnsi="Times New Roman" w:cs="Times New Roman"/>
          <w:sz w:val="24"/>
          <w:szCs w:val="24"/>
        </w:rPr>
        <w:t xml:space="preserve">atlyginti nuostolius, jei atliekant Darbus dėl Rangovo, jo darbuotojų ar pasamdytų </w:t>
      </w:r>
      <w:r w:rsidR="008D7D5E" w:rsidRPr="002716A8">
        <w:rPr>
          <w:rFonts w:ascii="Times New Roman" w:eastAsia="Arial" w:hAnsi="Times New Roman" w:cs="Times New Roman"/>
          <w:sz w:val="24"/>
          <w:szCs w:val="24"/>
        </w:rPr>
        <w:t>S</w:t>
      </w:r>
      <w:r w:rsidRPr="002716A8">
        <w:rPr>
          <w:rFonts w:ascii="Times New Roman" w:eastAsia="Arial" w:hAnsi="Times New Roman" w:cs="Times New Roman"/>
          <w:sz w:val="24"/>
          <w:szCs w:val="24"/>
        </w:rPr>
        <w:t xml:space="preserve">ubrangovų kaltės sugadinamas </w:t>
      </w:r>
      <w:r w:rsidR="00AC35E5" w:rsidRPr="002716A8">
        <w:rPr>
          <w:rFonts w:ascii="Times New Roman" w:eastAsia="Arial" w:hAnsi="Times New Roman" w:cs="Times New Roman"/>
          <w:sz w:val="24"/>
          <w:szCs w:val="24"/>
        </w:rPr>
        <w:t xml:space="preserve">objekte </w:t>
      </w:r>
      <w:r w:rsidRPr="002716A8">
        <w:rPr>
          <w:rFonts w:ascii="Times New Roman" w:eastAsia="Arial" w:hAnsi="Times New Roman" w:cs="Times New Roman"/>
          <w:sz w:val="24"/>
          <w:szCs w:val="24"/>
        </w:rPr>
        <w:t>esantis turtas ar anksčiau atliktų darbų rezultatas;</w:t>
      </w:r>
    </w:p>
    <w:p w14:paraId="1D882289" w14:textId="77777777" w:rsidR="001C0518" w:rsidRPr="002716A8" w:rsidRDefault="00CA6651" w:rsidP="001C0518">
      <w:pPr>
        <w:pStyle w:val="Sraopastraipa"/>
        <w:numPr>
          <w:ilvl w:val="2"/>
          <w:numId w:val="4"/>
        </w:numPr>
        <w:tabs>
          <w:tab w:val="left" w:pos="993"/>
        </w:tabs>
        <w:spacing w:after="0" w:line="240" w:lineRule="auto"/>
        <w:jc w:val="both"/>
        <w:rPr>
          <w:rFonts w:ascii="Times New Roman" w:eastAsia="Arial" w:hAnsi="Times New Roman" w:cs="Times New Roman"/>
          <w:sz w:val="24"/>
          <w:szCs w:val="24"/>
        </w:rPr>
      </w:pPr>
      <w:r w:rsidRPr="002716A8">
        <w:rPr>
          <w:rFonts w:ascii="Times New Roman" w:eastAsia="Arial" w:hAnsi="Times New Roman" w:cs="Times New Roman"/>
          <w:sz w:val="24"/>
          <w:szCs w:val="24"/>
        </w:rPr>
        <w:t>atlyginti Užsakovui ir tretiesiems asmenims atsiradusius nuostolius dėl netinkamo Sutarties vykdymo ar nevykdymo;</w:t>
      </w:r>
    </w:p>
    <w:p w14:paraId="2A1C3AD9" w14:textId="77777777" w:rsidR="001C0518" w:rsidRPr="002716A8" w:rsidRDefault="009529A8" w:rsidP="001C0518">
      <w:pPr>
        <w:pStyle w:val="Sraopastraipa"/>
        <w:numPr>
          <w:ilvl w:val="2"/>
          <w:numId w:val="4"/>
        </w:numPr>
        <w:tabs>
          <w:tab w:val="left" w:pos="993"/>
        </w:tabs>
        <w:spacing w:after="0" w:line="240" w:lineRule="auto"/>
        <w:jc w:val="both"/>
        <w:rPr>
          <w:rFonts w:ascii="Times New Roman" w:eastAsia="Arial" w:hAnsi="Times New Roman" w:cs="Times New Roman"/>
          <w:sz w:val="24"/>
          <w:szCs w:val="24"/>
        </w:rPr>
      </w:pPr>
      <w:r w:rsidRPr="002716A8">
        <w:rPr>
          <w:rFonts w:ascii="Times New Roman" w:eastAsia="Arial" w:hAnsi="Times New Roman" w:cs="Times New Roman"/>
          <w:sz w:val="24"/>
          <w:szCs w:val="24"/>
        </w:rPr>
        <w:t>įforminti statybos</w:t>
      </w:r>
      <w:r w:rsidR="001B0580" w:rsidRPr="002716A8">
        <w:rPr>
          <w:rFonts w:ascii="Times New Roman" w:eastAsia="Arial" w:hAnsi="Times New Roman" w:cs="Times New Roman"/>
          <w:sz w:val="24"/>
          <w:szCs w:val="24"/>
        </w:rPr>
        <w:t xml:space="preserve"> vykdymo</w:t>
      </w:r>
      <w:r w:rsidRPr="002716A8">
        <w:rPr>
          <w:rFonts w:ascii="Times New Roman" w:eastAsia="Arial" w:hAnsi="Times New Roman" w:cs="Times New Roman"/>
          <w:sz w:val="24"/>
          <w:szCs w:val="24"/>
        </w:rPr>
        <w:t xml:space="preserve"> dokumentus, nustatyta tvarka surašyti statybos atlikimo dokumentus;</w:t>
      </w:r>
    </w:p>
    <w:p w14:paraId="4C2CAADE" w14:textId="31427651" w:rsidR="001C0518" w:rsidRPr="002716A8" w:rsidRDefault="008F75B7" w:rsidP="001C0518">
      <w:pPr>
        <w:pStyle w:val="Sraopastraipa"/>
        <w:numPr>
          <w:ilvl w:val="2"/>
          <w:numId w:val="4"/>
        </w:numPr>
        <w:tabs>
          <w:tab w:val="left" w:pos="993"/>
        </w:tabs>
        <w:spacing w:after="0" w:line="240" w:lineRule="auto"/>
        <w:jc w:val="both"/>
        <w:rPr>
          <w:rFonts w:ascii="Times New Roman" w:eastAsia="Arial" w:hAnsi="Times New Roman" w:cs="Times New Roman"/>
          <w:sz w:val="24"/>
          <w:szCs w:val="24"/>
        </w:rPr>
      </w:pPr>
      <w:r w:rsidRPr="002716A8">
        <w:rPr>
          <w:rFonts w:ascii="Times New Roman" w:eastAsia="Arial" w:hAnsi="Times New Roman" w:cs="Times New Roman"/>
          <w:sz w:val="24"/>
          <w:szCs w:val="24"/>
        </w:rPr>
        <w:t xml:space="preserve">iki </w:t>
      </w:r>
      <w:r w:rsidR="003361C9" w:rsidRPr="002716A8">
        <w:rPr>
          <w:rFonts w:ascii="Times New Roman" w:eastAsia="Arial" w:hAnsi="Times New Roman" w:cs="Times New Roman"/>
          <w:sz w:val="24"/>
          <w:szCs w:val="24"/>
        </w:rPr>
        <w:t>D</w:t>
      </w:r>
      <w:r w:rsidRPr="002716A8">
        <w:rPr>
          <w:rFonts w:ascii="Times New Roman" w:eastAsia="Arial" w:hAnsi="Times New Roman" w:cs="Times New Roman"/>
          <w:sz w:val="24"/>
          <w:szCs w:val="24"/>
        </w:rPr>
        <w:t>arbų užbaigimo termino pabaigos</w:t>
      </w:r>
      <w:r w:rsidR="007F7569" w:rsidRPr="002716A8">
        <w:rPr>
          <w:rFonts w:ascii="Times New Roman" w:eastAsia="Arial" w:hAnsi="Times New Roman" w:cs="Times New Roman"/>
          <w:sz w:val="24"/>
          <w:szCs w:val="24"/>
        </w:rPr>
        <w:t xml:space="preserve"> pateikti Užsakovui atliktų </w:t>
      </w:r>
      <w:r w:rsidR="003361C9" w:rsidRPr="002716A8">
        <w:rPr>
          <w:rFonts w:ascii="Times New Roman" w:eastAsia="Arial" w:hAnsi="Times New Roman" w:cs="Times New Roman"/>
          <w:sz w:val="24"/>
          <w:szCs w:val="24"/>
        </w:rPr>
        <w:t>D</w:t>
      </w:r>
      <w:r w:rsidR="00CA6651" w:rsidRPr="002716A8">
        <w:rPr>
          <w:rFonts w:ascii="Times New Roman" w:eastAsia="Arial" w:hAnsi="Times New Roman" w:cs="Times New Roman"/>
          <w:sz w:val="24"/>
          <w:szCs w:val="24"/>
        </w:rPr>
        <w:t xml:space="preserve">arbų </w:t>
      </w:r>
      <w:r w:rsidR="002F3E1D" w:rsidRPr="002716A8">
        <w:rPr>
          <w:rFonts w:ascii="Times New Roman" w:hAnsi="Times New Roman" w:cs="Times New Roman"/>
          <w:sz w:val="24"/>
          <w:szCs w:val="24"/>
        </w:rPr>
        <w:t xml:space="preserve">vykdymo </w:t>
      </w:r>
      <w:r w:rsidR="00A96F9D" w:rsidRPr="002716A8">
        <w:rPr>
          <w:rFonts w:ascii="Times New Roman" w:hAnsi="Times New Roman" w:cs="Times New Roman"/>
          <w:sz w:val="24"/>
          <w:szCs w:val="24"/>
        </w:rPr>
        <w:t>dokumentacij</w:t>
      </w:r>
      <w:r w:rsidR="00B757A7" w:rsidRPr="002716A8">
        <w:rPr>
          <w:rFonts w:ascii="Times New Roman" w:hAnsi="Times New Roman" w:cs="Times New Roman"/>
          <w:sz w:val="24"/>
          <w:szCs w:val="24"/>
        </w:rPr>
        <w:t>ą</w:t>
      </w:r>
      <w:r w:rsidR="004E4F1D" w:rsidRPr="002716A8">
        <w:rPr>
          <w:rFonts w:ascii="Times New Roman" w:hAnsi="Times New Roman" w:cs="Times New Roman"/>
          <w:sz w:val="24"/>
          <w:szCs w:val="24"/>
        </w:rPr>
        <w:t>,</w:t>
      </w:r>
      <w:r w:rsidR="007B707C" w:rsidRPr="002716A8">
        <w:rPr>
          <w:rFonts w:ascii="Times New Roman" w:hAnsi="Times New Roman" w:cs="Times New Roman"/>
          <w:sz w:val="24"/>
          <w:szCs w:val="24"/>
        </w:rPr>
        <w:t xml:space="preserve"> </w:t>
      </w:r>
      <w:r w:rsidR="00A96F9D" w:rsidRPr="002716A8">
        <w:rPr>
          <w:rFonts w:ascii="Times New Roman" w:hAnsi="Times New Roman" w:cs="Times New Roman"/>
          <w:sz w:val="24"/>
          <w:szCs w:val="24"/>
        </w:rPr>
        <w:t xml:space="preserve">statybos produktų ir įrenginių kokybę įrodančius dokumentus, </w:t>
      </w:r>
      <w:r w:rsidR="00D54618" w:rsidRPr="002716A8">
        <w:rPr>
          <w:rFonts w:ascii="Times New Roman" w:hAnsi="Times New Roman" w:cs="Times New Roman"/>
          <w:sz w:val="24"/>
          <w:szCs w:val="24"/>
        </w:rPr>
        <w:t>jeigu reikalinga, kadastro duomenų bylas, žemės sklypo duomenų atnaujinimo dokumentus ir kt.</w:t>
      </w:r>
      <w:r w:rsidR="003B7D61" w:rsidRPr="002716A8">
        <w:rPr>
          <w:rFonts w:ascii="Times New Roman" w:hAnsi="Times New Roman" w:cs="Times New Roman"/>
          <w:sz w:val="24"/>
          <w:szCs w:val="24"/>
        </w:rPr>
        <w:t>;</w:t>
      </w:r>
      <w:r w:rsidR="00A96F9D" w:rsidRPr="002716A8">
        <w:rPr>
          <w:rFonts w:ascii="Times New Roman" w:hAnsi="Times New Roman" w:cs="Times New Roman"/>
          <w:sz w:val="24"/>
          <w:szCs w:val="24"/>
        </w:rPr>
        <w:t xml:space="preserve"> </w:t>
      </w:r>
    </w:p>
    <w:p w14:paraId="43D23A15" w14:textId="77777777" w:rsidR="001C0518" w:rsidRPr="002716A8" w:rsidRDefault="006632B1" w:rsidP="001C0518">
      <w:pPr>
        <w:pStyle w:val="Sraopastraipa"/>
        <w:numPr>
          <w:ilvl w:val="2"/>
          <w:numId w:val="4"/>
        </w:numPr>
        <w:tabs>
          <w:tab w:val="left" w:pos="993"/>
        </w:tabs>
        <w:spacing w:after="0" w:line="240" w:lineRule="auto"/>
        <w:jc w:val="both"/>
        <w:rPr>
          <w:rFonts w:ascii="Times New Roman" w:eastAsia="Arial" w:hAnsi="Times New Roman" w:cs="Times New Roman"/>
          <w:sz w:val="24"/>
          <w:szCs w:val="24"/>
        </w:rPr>
      </w:pPr>
      <w:r w:rsidRPr="002716A8">
        <w:rPr>
          <w:rFonts w:ascii="Times New Roman" w:eastAsia="Times New Roman" w:hAnsi="Times New Roman" w:cs="Times New Roman"/>
          <w:sz w:val="24"/>
          <w:szCs w:val="24"/>
        </w:rPr>
        <w:t>j</w:t>
      </w:r>
      <w:r w:rsidR="00A90B97" w:rsidRPr="002716A8">
        <w:rPr>
          <w:rFonts w:ascii="Times New Roman" w:eastAsia="Times New Roman" w:hAnsi="Times New Roman" w:cs="Times New Roman"/>
          <w:sz w:val="24"/>
          <w:szCs w:val="24"/>
        </w:rPr>
        <w:t xml:space="preserve">eigu, atsižvelgiant į </w:t>
      </w:r>
      <w:r w:rsidR="003361C9" w:rsidRPr="002716A8">
        <w:rPr>
          <w:rFonts w:ascii="Times New Roman" w:eastAsia="Times New Roman" w:hAnsi="Times New Roman" w:cs="Times New Roman"/>
          <w:sz w:val="24"/>
          <w:szCs w:val="24"/>
        </w:rPr>
        <w:t>D</w:t>
      </w:r>
      <w:r w:rsidR="00A90B97" w:rsidRPr="002716A8">
        <w:rPr>
          <w:rFonts w:ascii="Times New Roman" w:eastAsia="Times New Roman" w:hAnsi="Times New Roman" w:cs="Times New Roman"/>
          <w:sz w:val="24"/>
          <w:szCs w:val="24"/>
        </w:rPr>
        <w:t>arbų pobūdį, būtina, t. y. jei Sutarties vykdymo metu bus įrengtos sistemos, konstrukcijos, sumontuota įranga, iki v</w:t>
      </w:r>
      <w:r w:rsidR="00D942DB" w:rsidRPr="002716A8">
        <w:rPr>
          <w:rFonts w:ascii="Times New Roman" w:eastAsia="Times New Roman" w:hAnsi="Times New Roman" w:cs="Times New Roman"/>
          <w:sz w:val="24"/>
          <w:szCs w:val="24"/>
        </w:rPr>
        <w:t xml:space="preserve">isų </w:t>
      </w:r>
      <w:r w:rsidR="003361C9" w:rsidRPr="002716A8">
        <w:rPr>
          <w:rFonts w:ascii="Times New Roman" w:eastAsia="Times New Roman" w:hAnsi="Times New Roman" w:cs="Times New Roman"/>
          <w:sz w:val="24"/>
          <w:szCs w:val="24"/>
        </w:rPr>
        <w:t>D</w:t>
      </w:r>
      <w:r w:rsidR="00A90B97" w:rsidRPr="002716A8">
        <w:rPr>
          <w:rFonts w:ascii="Times New Roman" w:eastAsia="Times New Roman" w:hAnsi="Times New Roman" w:cs="Times New Roman"/>
          <w:sz w:val="24"/>
          <w:szCs w:val="24"/>
        </w:rPr>
        <w:t>arbų perdavimo Rangovas privalo instruktuoti ir (arba) apmokyti Užsakovą bei Užsakovui pateikti instrukcijas / eksploatavimo sąlygas lietuvių kalba;</w:t>
      </w:r>
    </w:p>
    <w:p w14:paraId="7BF95FB4" w14:textId="348D4C2D" w:rsidR="001C0518" w:rsidRPr="009A264E" w:rsidRDefault="007F7569" w:rsidP="001C0518">
      <w:pPr>
        <w:pStyle w:val="Sraopastraipa"/>
        <w:numPr>
          <w:ilvl w:val="2"/>
          <w:numId w:val="4"/>
        </w:numPr>
        <w:tabs>
          <w:tab w:val="left" w:pos="993"/>
        </w:tabs>
        <w:spacing w:after="0" w:line="240" w:lineRule="auto"/>
        <w:jc w:val="both"/>
        <w:rPr>
          <w:rFonts w:ascii="Times New Roman" w:eastAsia="Arial" w:hAnsi="Times New Roman" w:cs="Times New Roman"/>
          <w:sz w:val="24"/>
          <w:szCs w:val="24"/>
        </w:rPr>
      </w:pPr>
      <w:r w:rsidRPr="009A264E">
        <w:rPr>
          <w:rFonts w:ascii="Times New Roman" w:eastAsia="Arial" w:hAnsi="Times New Roman" w:cs="Times New Roman"/>
          <w:sz w:val="24"/>
          <w:szCs w:val="24"/>
        </w:rPr>
        <w:t xml:space="preserve">užtikrinti, kad atlikus </w:t>
      </w:r>
      <w:r w:rsidR="00614808" w:rsidRPr="009A264E">
        <w:rPr>
          <w:rFonts w:ascii="Times New Roman" w:eastAsia="Arial" w:hAnsi="Times New Roman" w:cs="Times New Roman"/>
          <w:sz w:val="24"/>
          <w:szCs w:val="24"/>
        </w:rPr>
        <w:t>D</w:t>
      </w:r>
      <w:r w:rsidRPr="009A264E">
        <w:rPr>
          <w:rFonts w:ascii="Times New Roman" w:eastAsia="Arial" w:hAnsi="Times New Roman" w:cs="Times New Roman"/>
          <w:sz w:val="24"/>
          <w:szCs w:val="24"/>
        </w:rPr>
        <w:t>arbus</w:t>
      </w:r>
      <w:r w:rsidR="00671AD4" w:rsidRPr="009A264E">
        <w:rPr>
          <w:rFonts w:ascii="Times New Roman" w:eastAsia="Arial" w:hAnsi="Times New Roman" w:cs="Times New Roman"/>
          <w:sz w:val="24"/>
          <w:szCs w:val="24"/>
        </w:rPr>
        <w:t>,</w:t>
      </w:r>
      <w:r w:rsidRPr="009A264E">
        <w:rPr>
          <w:rFonts w:ascii="Times New Roman" w:eastAsia="Arial" w:hAnsi="Times New Roman" w:cs="Times New Roman"/>
          <w:sz w:val="24"/>
          <w:szCs w:val="24"/>
        </w:rPr>
        <w:t xml:space="preserve"> </w:t>
      </w:r>
      <w:r w:rsidR="00671AD4" w:rsidRPr="009A264E">
        <w:rPr>
          <w:rFonts w:ascii="Times New Roman" w:eastAsia="Arial" w:hAnsi="Times New Roman" w:cs="Times New Roman"/>
          <w:sz w:val="24"/>
          <w:szCs w:val="24"/>
        </w:rPr>
        <w:t xml:space="preserve">jų rezultatas </w:t>
      </w:r>
      <w:r w:rsidR="00250AC9" w:rsidRPr="009A264E">
        <w:rPr>
          <w:rFonts w:ascii="Times New Roman" w:eastAsia="Arial" w:hAnsi="Times New Roman" w:cs="Times New Roman"/>
          <w:sz w:val="24"/>
          <w:szCs w:val="24"/>
        </w:rPr>
        <w:t>–</w:t>
      </w:r>
      <w:r w:rsidR="00671AD4" w:rsidRPr="009A264E">
        <w:rPr>
          <w:rFonts w:ascii="Times New Roman" w:eastAsia="Arial" w:hAnsi="Times New Roman" w:cs="Times New Roman"/>
          <w:sz w:val="24"/>
          <w:szCs w:val="24"/>
        </w:rPr>
        <w:t xml:space="preserve"> </w:t>
      </w:r>
      <w:r w:rsidRPr="009A264E">
        <w:rPr>
          <w:rFonts w:ascii="Times New Roman" w:eastAsia="Arial" w:hAnsi="Times New Roman" w:cs="Times New Roman"/>
          <w:sz w:val="24"/>
          <w:szCs w:val="24"/>
        </w:rPr>
        <w:t xml:space="preserve">objektas galės būti naudojamas pagal </w:t>
      </w:r>
      <w:r w:rsidR="00767943">
        <w:rPr>
          <w:rFonts w:ascii="Times New Roman" w:eastAsia="Arial" w:hAnsi="Times New Roman" w:cs="Times New Roman"/>
          <w:sz w:val="24"/>
          <w:szCs w:val="24"/>
        </w:rPr>
        <w:t xml:space="preserve">tikslinę </w:t>
      </w:r>
      <w:r w:rsidRPr="009A264E">
        <w:rPr>
          <w:rFonts w:ascii="Times New Roman" w:eastAsia="Arial" w:hAnsi="Times New Roman" w:cs="Times New Roman"/>
          <w:sz w:val="24"/>
          <w:szCs w:val="24"/>
        </w:rPr>
        <w:t>paskirtį;</w:t>
      </w:r>
    </w:p>
    <w:p w14:paraId="13A87179" w14:textId="77777777" w:rsidR="001C0518" w:rsidRPr="002716A8" w:rsidRDefault="00024FC9" w:rsidP="001C0518">
      <w:pPr>
        <w:pStyle w:val="Sraopastraipa"/>
        <w:numPr>
          <w:ilvl w:val="2"/>
          <w:numId w:val="4"/>
        </w:numPr>
        <w:tabs>
          <w:tab w:val="left" w:pos="993"/>
        </w:tabs>
        <w:spacing w:after="0" w:line="240" w:lineRule="auto"/>
        <w:jc w:val="both"/>
        <w:rPr>
          <w:rFonts w:ascii="Times New Roman" w:eastAsia="Arial" w:hAnsi="Times New Roman" w:cs="Times New Roman"/>
          <w:sz w:val="24"/>
          <w:szCs w:val="24"/>
        </w:rPr>
      </w:pPr>
      <w:r w:rsidRPr="002716A8">
        <w:rPr>
          <w:rFonts w:ascii="Times New Roman" w:eastAsia="Arial" w:hAnsi="Times New Roman" w:cs="Times New Roman"/>
          <w:sz w:val="24"/>
          <w:szCs w:val="24"/>
        </w:rPr>
        <w:t>esant poreikiui, kartu su Užsakovu suderinti su inžinerinius tinklus eksploatuojančiomis organizacijomis veikiančių inžinerinių tinklų perjungimą;</w:t>
      </w:r>
    </w:p>
    <w:p w14:paraId="0916D2ED" w14:textId="77777777" w:rsidR="001C0518" w:rsidRPr="00282A02" w:rsidRDefault="00683934" w:rsidP="001C0518">
      <w:pPr>
        <w:pStyle w:val="Sraopastraipa"/>
        <w:numPr>
          <w:ilvl w:val="2"/>
          <w:numId w:val="4"/>
        </w:numPr>
        <w:tabs>
          <w:tab w:val="left" w:pos="993"/>
        </w:tabs>
        <w:spacing w:after="0" w:line="240" w:lineRule="auto"/>
        <w:jc w:val="both"/>
        <w:rPr>
          <w:rFonts w:ascii="Times New Roman" w:eastAsia="Arial" w:hAnsi="Times New Roman" w:cs="Times New Roman"/>
          <w:sz w:val="24"/>
          <w:szCs w:val="24"/>
        </w:rPr>
      </w:pPr>
      <w:r w:rsidRPr="00282A02">
        <w:rPr>
          <w:rFonts w:ascii="Times New Roman" w:eastAsia="Arial" w:hAnsi="Times New Roman" w:cs="Times New Roman"/>
          <w:sz w:val="24"/>
          <w:szCs w:val="24"/>
        </w:rPr>
        <w:t>atlieka</w:t>
      </w:r>
      <w:r w:rsidR="00977874" w:rsidRPr="00282A02">
        <w:rPr>
          <w:rFonts w:ascii="Times New Roman" w:eastAsia="Arial" w:hAnsi="Times New Roman" w:cs="Times New Roman"/>
          <w:sz w:val="24"/>
          <w:szCs w:val="24"/>
        </w:rPr>
        <w:t>nt</w:t>
      </w:r>
      <w:r w:rsidRPr="00282A02">
        <w:rPr>
          <w:rFonts w:ascii="Times New Roman" w:eastAsia="Arial" w:hAnsi="Times New Roman" w:cs="Times New Roman"/>
          <w:sz w:val="24"/>
          <w:szCs w:val="24"/>
        </w:rPr>
        <w:t xml:space="preserve"> Darb</w:t>
      </w:r>
      <w:r w:rsidR="00FC7F02" w:rsidRPr="00282A02">
        <w:rPr>
          <w:rFonts w:ascii="Times New Roman" w:eastAsia="Arial" w:hAnsi="Times New Roman" w:cs="Times New Roman"/>
          <w:sz w:val="24"/>
          <w:szCs w:val="24"/>
        </w:rPr>
        <w:t>us</w:t>
      </w:r>
      <w:r w:rsidRPr="00282A02">
        <w:rPr>
          <w:rFonts w:ascii="Times New Roman" w:eastAsia="Arial" w:hAnsi="Times New Roman" w:cs="Times New Roman"/>
          <w:sz w:val="24"/>
          <w:szCs w:val="24"/>
        </w:rPr>
        <w:t xml:space="preserve"> </w:t>
      </w:r>
      <w:r w:rsidR="3DD0A034" w:rsidRPr="00282A02">
        <w:rPr>
          <w:rFonts w:ascii="Times New Roman" w:eastAsia="Arial" w:hAnsi="Times New Roman" w:cs="Times New Roman"/>
          <w:sz w:val="24"/>
          <w:szCs w:val="24"/>
        </w:rPr>
        <w:t>užtikrinti</w:t>
      </w:r>
      <w:r w:rsidRPr="00282A02">
        <w:rPr>
          <w:rFonts w:ascii="Times New Roman" w:eastAsia="Arial" w:hAnsi="Times New Roman" w:cs="Times New Roman"/>
          <w:sz w:val="24"/>
          <w:szCs w:val="24"/>
        </w:rPr>
        <w:t xml:space="preserve"> </w:t>
      </w:r>
      <w:r w:rsidR="05925167" w:rsidRPr="00282A02">
        <w:rPr>
          <w:rFonts w:ascii="Times New Roman" w:eastAsia="Arial" w:hAnsi="Times New Roman" w:cs="Times New Roman"/>
          <w:sz w:val="24"/>
          <w:szCs w:val="24"/>
        </w:rPr>
        <w:t>aplinkos apsaugos vadybos sistemos reikalavim</w:t>
      </w:r>
      <w:r w:rsidR="12A9D3B4" w:rsidRPr="00282A02">
        <w:rPr>
          <w:rFonts w:ascii="Times New Roman" w:eastAsia="Arial" w:hAnsi="Times New Roman" w:cs="Times New Roman"/>
          <w:sz w:val="24"/>
          <w:szCs w:val="24"/>
        </w:rPr>
        <w:t>ų taikymą</w:t>
      </w:r>
      <w:r w:rsidRPr="00282A02">
        <w:rPr>
          <w:rFonts w:ascii="Times New Roman" w:eastAsia="Arial" w:hAnsi="Times New Roman" w:cs="Times New Roman"/>
          <w:sz w:val="24"/>
          <w:szCs w:val="24"/>
        </w:rPr>
        <w:t xml:space="preserve">, kaip numatyta </w:t>
      </w:r>
      <w:r w:rsidR="008E3C33" w:rsidRPr="00282A02">
        <w:rPr>
          <w:rFonts w:ascii="Times New Roman" w:eastAsia="Arial" w:hAnsi="Times New Roman" w:cs="Times New Roman"/>
          <w:sz w:val="24"/>
          <w:szCs w:val="24"/>
        </w:rPr>
        <w:t>Pirkimo dokumentuose</w:t>
      </w:r>
      <w:r w:rsidRPr="00282A02">
        <w:rPr>
          <w:rFonts w:ascii="Times New Roman" w:eastAsia="Arial" w:hAnsi="Times New Roman" w:cs="Times New Roman"/>
          <w:sz w:val="24"/>
          <w:szCs w:val="24"/>
        </w:rPr>
        <w:t>. Užsakovas turi teisę bet kada, be jokio išankstinio Rangovo įspėjimo tikrinti, kaip laikomasi šio reikalavimo, įskaitant pareikalauti papildomos informacijos ir (ar) dokumentų. Rangovas, pažeidęs šiame Sutarties punkte numatytą įsipareigojimą, moka Užsakovui 100,00 Eur (vieno šimto eurų ) dydžio baudą už kiekvieną nustatytą pažeidimo atvejį;</w:t>
      </w:r>
    </w:p>
    <w:p w14:paraId="45D11F43" w14:textId="4B0BDC6E" w:rsidR="002135AF" w:rsidRPr="00767943" w:rsidRDefault="002135AF" w:rsidP="002135AF">
      <w:pPr>
        <w:pStyle w:val="Sraopastraipa"/>
        <w:numPr>
          <w:ilvl w:val="2"/>
          <w:numId w:val="4"/>
        </w:numPr>
        <w:jc w:val="both"/>
        <w:rPr>
          <w:rFonts w:ascii="Times New Roman" w:eastAsia="Arial" w:hAnsi="Times New Roman" w:cs="Times New Roman"/>
          <w:sz w:val="24"/>
          <w:szCs w:val="24"/>
        </w:rPr>
      </w:pPr>
      <w:r w:rsidRPr="00767943">
        <w:rPr>
          <w:rFonts w:ascii="Times New Roman" w:eastAsia="Arial" w:hAnsi="Times New Roman" w:cs="Times New Roman"/>
          <w:sz w:val="24"/>
          <w:szCs w:val="24"/>
        </w:rPr>
        <w:lastRenderedPageBreak/>
        <w:t>Rangovas privalo naudoti statybines medžiagas, atitinkančius Lietuvos Respublikos aplinkos ministro 2011-06-28 įsakymu Nr. D1-508 (</w:t>
      </w:r>
      <w:r w:rsidR="00E17D90">
        <w:rPr>
          <w:rFonts w:ascii="Times New Roman" w:eastAsia="Arial" w:hAnsi="Times New Roman" w:cs="Times New Roman"/>
          <w:sz w:val="24"/>
          <w:szCs w:val="24"/>
        </w:rPr>
        <w:t xml:space="preserve">aktuali </w:t>
      </w:r>
      <w:r w:rsidRPr="00767943">
        <w:rPr>
          <w:rFonts w:ascii="Times New Roman" w:eastAsia="Arial" w:hAnsi="Times New Roman" w:cs="Times New Roman"/>
          <w:sz w:val="24"/>
          <w:szCs w:val="24"/>
        </w:rPr>
        <w:t xml:space="preserve">redakcija) patvirtintame Aplinkos apsaugos kriterijų taikymo, vykdant žaliuosius pirkimus, tvarkos aprašo </w:t>
      </w:r>
      <w:bookmarkStart w:id="8" w:name="_Hlk190938627"/>
      <w:r w:rsidR="00171596" w:rsidRPr="00171596">
        <w:rPr>
          <w:rFonts w:ascii="Times New Roman" w:hAnsi="Times New Roman" w:cs="Times New Roman"/>
          <w:b/>
          <w:bCs/>
          <w:color w:val="FF0000"/>
          <w:sz w:val="24"/>
          <w:szCs w:val="24"/>
        </w:rPr>
        <w:t>2 priedo 16-25</w:t>
      </w:r>
      <w:r w:rsidRPr="00171596">
        <w:rPr>
          <w:rFonts w:ascii="Times New Roman" w:eastAsia="Arial" w:hAnsi="Times New Roman" w:cs="Times New Roman"/>
          <w:color w:val="FF0000"/>
          <w:sz w:val="24"/>
          <w:szCs w:val="24"/>
        </w:rPr>
        <w:t xml:space="preserve"> </w:t>
      </w:r>
      <w:r w:rsidRPr="00767943">
        <w:rPr>
          <w:rFonts w:ascii="Times New Roman" w:eastAsia="Arial" w:hAnsi="Times New Roman" w:cs="Times New Roman"/>
          <w:sz w:val="24"/>
          <w:szCs w:val="24"/>
        </w:rPr>
        <w:t xml:space="preserve">punktuose </w:t>
      </w:r>
      <w:bookmarkEnd w:id="8"/>
      <w:r w:rsidRPr="00767943">
        <w:rPr>
          <w:rFonts w:ascii="Times New Roman" w:eastAsia="Arial" w:hAnsi="Times New Roman" w:cs="Times New Roman"/>
          <w:sz w:val="24"/>
          <w:szCs w:val="24"/>
        </w:rPr>
        <w:t>nurodytus minimalius aplinkos apsaugos kriterijus. Atitinkamus dokumentus, pagrindžiančius produktų atitikimą minimaliems aplinkos apsaugos kriterijams (Rangovo, gamintojų deklaracijos, sertifikatai ar kiti lygiaverčiai dokumentai), Rangovas turės pateikti kartu su teikiamais atliktų darbų perdavimo – priėmimo aktais. Jeigu paaiškėja, kad statybinės medžiagos neatitinka nurodytų minimalių aplinkos apsaugos kriterijų, Užsakovas pritaiko Rangovui 100,00 Eur (vieno šimto eurų ) dydžio baudą už kiekvieną nustatytą pažeidimo atvejį;</w:t>
      </w:r>
    </w:p>
    <w:p w14:paraId="7A4005F3" w14:textId="5E5D8C02" w:rsidR="001C0518" w:rsidRPr="002716A8" w:rsidRDefault="001074E3" w:rsidP="001C0518">
      <w:pPr>
        <w:pStyle w:val="Sraopastraipa"/>
        <w:numPr>
          <w:ilvl w:val="2"/>
          <w:numId w:val="4"/>
        </w:numPr>
        <w:tabs>
          <w:tab w:val="left" w:pos="993"/>
        </w:tabs>
        <w:spacing w:after="0" w:line="240" w:lineRule="auto"/>
        <w:jc w:val="both"/>
        <w:rPr>
          <w:rFonts w:ascii="Times New Roman" w:eastAsia="Arial" w:hAnsi="Times New Roman" w:cs="Times New Roman"/>
          <w:sz w:val="24"/>
          <w:szCs w:val="24"/>
        </w:rPr>
      </w:pPr>
      <w:r w:rsidRPr="002716A8">
        <w:rPr>
          <w:rFonts w:ascii="Times New Roman" w:eastAsia="Arial" w:hAnsi="Times New Roman" w:cs="Times New Roman"/>
          <w:sz w:val="24"/>
          <w:szCs w:val="24"/>
        </w:rPr>
        <w:t>vykdyti kitas pareigas, numatytas šioje Sutartyje ir galiojančiuose Lietuvos Respublikos teisės aktuose</w:t>
      </w:r>
      <w:r w:rsidR="00671AD4" w:rsidRPr="002716A8">
        <w:rPr>
          <w:rFonts w:ascii="Times New Roman" w:eastAsia="Arial" w:hAnsi="Times New Roman" w:cs="Times New Roman"/>
          <w:sz w:val="24"/>
          <w:szCs w:val="24"/>
        </w:rPr>
        <w:t>, taip pat tas, kurias lemia Sutarties esmė</w:t>
      </w:r>
      <w:r w:rsidRPr="002716A8">
        <w:rPr>
          <w:rFonts w:ascii="Times New Roman" w:eastAsia="Arial" w:hAnsi="Times New Roman" w:cs="Times New Roman"/>
          <w:sz w:val="24"/>
          <w:szCs w:val="24"/>
        </w:rPr>
        <w:t>.</w:t>
      </w:r>
    </w:p>
    <w:p w14:paraId="3AFEF798" w14:textId="4F7E2801" w:rsidR="007B7342" w:rsidRPr="002716A8" w:rsidRDefault="00DA1C21" w:rsidP="001C0518">
      <w:pPr>
        <w:pStyle w:val="Sraopastraipa"/>
        <w:numPr>
          <w:ilvl w:val="2"/>
          <w:numId w:val="4"/>
        </w:numPr>
        <w:tabs>
          <w:tab w:val="left" w:pos="993"/>
        </w:tabs>
        <w:spacing w:after="0" w:line="240" w:lineRule="auto"/>
        <w:jc w:val="both"/>
        <w:rPr>
          <w:rFonts w:ascii="Times New Roman" w:eastAsia="Arial" w:hAnsi="Times New Roman" w:cs="Times New Roman"/>
          <w:sz w:val="24"/>
          <w:szCs w:val="24"/>
        </w:rPr>
      </w:pPr>
      <w:r>
        <w:rPr>
          <w:rFonts w:ascii="Times New Roman" w:eastAsia="Arial" w:hAnsi="Times New Roman" w:cs="Times New Roman"/>
          <w:sz w:val="24"/>
          <w:szCs w:val="24"/>
        </w:rPr>
        <w:t xml:space="preserve"> Ne vėliau </w:t>
      </w:r>
      <w:r w:rsidRPr="00DA1C21">
        <w:rPr>
          <w:rFonts w:ascii="Times New Roman" w:eastAsia="Arial" w:hAnsi="Times New Roman" w:cs="Times New Roman"/>
          <w:sz w:val="24"/>
          <w:szCs w:val="24"/>
        </w:rPr>
        <w:t xml:space="preserve">kaip </w:t>
      </w:r>
      <w:r w:rsidRPr="00EA0557">
        <w:rPr>
          <w:rFonts w:ascii="Times New Roman" w:eastAsia="Arial" w:hAnsi="Times New Roman" w:cs="Times New Roman"/>
          <w:sz w:val="24"/>
          <w:szCs w:val="24"/>
        </w:rPr>
        <w:t>p</w:t>
      </w:r>
      <w:r w:rsidR="002728C3" w:rsidRPr="00EA0557">
        <w:rPr>
          <w:rFonts w:ascii="Times New Roman" w:eastAsia="Arial" w:hAnsi="Times New Roman" w:cs="Times New Roman"/>
          <w:sz w:val="24"/>
          <w:szCs w:val="24"/>
        </w:rPr>
        <w:t xml:space="preserve">er </w:t>
      </w:r>
      <w:r w:rsidR="00F25CBA" w:rsidRPr="00EA0557">
        <w:rPr>
          <w:rFonts w:ascii="Times New Roman" w:eastAsia="Arial" w:hAnsi="Times New Roman" w:cs="Times New Roman"/>
          <w:sz w:val="24"/>
          <w:szCs w:val="24"/>
        </w:rPr>
        <w:t>10</w:t>
      </w:r>
      <w:r w:rsidR="002728C3" w:rsidRPr="00EA0557">
        <w:rPr>
          <w:rFonts w:ascii="Times New Roman" w:eastAsia="Arial" w:hAnsi="Times New Roman" w:cs="Times New Roman"/>
          <w:sz w:val="24"/>
          <w:szCs w:val="24"/>
        </w:rPr>
        <w:t xml:space="preserve"> (</w:t>
      </w:r>
      <w:r w:rsidR="00F25CBA" w:rsidRPr="00EA0557">
        <w:rPr>
          <w:rFonts w:ascii="Times New Roman" w:eastAsia="Arial" w:hAnsi="Times New Roman" w:cs="Times New Roman"/>
          <w:sz w:val="24"/>
          <w:szCs w:val="24"/>
        </w:rPr>
        <w:t>dešimt</w:t>
      </w:r>
      <w:r w:rsidR="002728C3" w:rsidRPr="00EA0557">
        <w:rPr>
          <w:rFonts w:ascii="Times New Roman" w:eastAsia="Arial" w:hAnsi="Times New Roman" w:cs="Times New Roman"/>
          <w:sz w:val="24"/>
          <w:szCs w:val="24"/>
        </w:rPr>
        <w:t>) darbo dien</w:t>
      </w:r>
      <w:r w:rsidR="00F25CBA" w:rsidRPr="00EA0557">
        <w:rPr>
          <w:rFonts w:ascii="Times New Roman" w:eastAsia="Arial" w:hAnsi="Times New Roman" w:cs="Times New Roman"/>
          <w:sz w:val="24"/>
          <w:szCs w:val="24"/>
        </w:rPr>
        <w:t>ų</w:t>
      </w:r>
      <w:r w:rsidR="00D457BE" w:rsidRPr="00EA0557">
        <w:rPr>
          <w:rFonts w:ascii="Times New Roman" w:eastAsia="Arial" w:hAnsi="Times New Roman" w:cs="Times New Roman"/>
          <w:sz w:val="24"/>
          <w:szCs w:val="24"/>
        </w:rPr>
        <w:t xml:space="preserve"> po Sutarties pasirašymo</w:t>
      </w:r>
      <w:r w:rsidR="002728C3" w:rsidRPr="00EA0557">
        <w:rPr>
          <w:rFonts w:ascii="Times New Roman" w:eastAsia="Arial" w:hAnsi="Times New Roman" w:cs="Times New Roman"/>
          <w:sz w:val="24"/>
          <w:szCs w:val="24"/>
        </w:rPr>
        <w:t xml:space="preserve"> </w:t>
      </w:r>
      <w:r w:rsidR="003D5CE7" w:rsidRPr="00EA0557">
        <w:rPr>
          <w:rFonts w:ascii="Times New Roman" w:eastAsia="Arial" w:hAnsi="Times New Roman" w:cs="Times New Roman"/>
          <w:sz w:val="24"/>
          <w:szCs w:val="24"/>
        </w:rPr>
        <w:t xml:space="preserve">dienos </w:t>
      </w:r>
      <w:r w:rsidR="002728C3" w:rsidRPr="00EA0557">
        <w:rPr>
          <w:rFonts w:ascii="Times New Roman" w:eastAsia="Arial" w:hAnsi="Times New Roman" w:cs="Times New Roman"/>
          <w:sz w:val="24"/>
          <w:szCs w:val="24"/>
        </w:rPr>
        <w:t>Rangovas</w:t>
      </w:r>
      <w:r w:rsidR="002728C3" w:rsidRPr="00DA1C21">
        <w:rPr>
          <w:rFonts w:ascii="Times New Roman" w:eastAsia="Arial" w:hAnsi="Times New Roman" w:cs="Times New Roman"/>
          <w:sz w:val="24"/>
          <w:szCs w:val="24"/>
        </w:rPr>
        <w:t xml:space="preserve"> </w:t>
      </w:r>
      <w:r w:rsidR="00497660" w:rsidRPr="00DA1C21">
        <w:rPr>
          <w:rFonts w:ascii="Times New Roman" w:eastAsia="Arial" w:hAnsi="Times New Roman" w:cs="Times New Roman"/>
          <w:sz w:val="24"/>
          <w:szCs w:val="24"/>
        </w:rPr>
        <w:t>privalo pateikti</w:t>
      </w:r>
      <w:r w:rsidR="00F36E58">
        <w:rPr>
          <w:rFonts w:ascii="Times New Roman" w:eastAsia="Arial" w:hAnsi="Times New Roman" w:cs="Times New Roman"/>
          <w:sz w:val="24"/>
          <w:szCs w:val="24"/>
        </w:rPr>
        <w:t xml:space="preserve"> </w:t>
      </w:r>
      <w:r w:rsidR="00497660" w:rsidRPr="00DA1C21">
        <w:rPr>
          <w:rFonts w:ascii="Times New Roman" w:hAnsi="Times New Roman" w:cs="Times New Roman"/>
          <w:sz w:val="24"/>
          <w:szCs w:val="24"/>
        </w:rPr>
        <w:t>Užsakovui ar jo įgaliotam atstovui Žiniaraštį</w:t>
      </w:r>
      <w:r w:rsidR="007B7342" w:rsidRPr="00DA1C21">
        <w:rPr>
          <w:rFonts w:ascii="Times New Roman" w:eastAsia="Arial" w:hAnsi="Times New Roman" w:cs="Times New Roman"/>
          <w:sz w:val="24"/>
          <w:szCs w:val="24"/>
        </w:rPr>
        <w:t xml:space="preserve">. </w:t>
      </w:r>
      <w:r w:rsidR="00D457BE" w:rsidRPr="00DA1C21">
        <w:rPr>
          <w:rFonts w:ascii="Times New Roman" w:eastAsia="Arial" w:hAnsi="Times New Roman" w:cs="Times New Roman"/>
          <w:sz w:val="24"/>
          <w:szCs w:val="24"/>
        </w:rPr>
        <w:t xml:space="preserve">Žiniaraščiuose </w:t>
      </w:r>
      <w:r w:rsidR="00D457BE" w:rsidRPr="002716A8">
        <w:rPr>
          <w:rFonts w:ascii="Times New Roman" w:eastAsia="Arial" w:hAnsi="Times New Roman" w:cs="Times New Roman"/>
          <w:sz w:val="24"/>
          <w:szCs w:val="24"/>
        </w:rPr>
        <w:t xml:space="preserve">turi būti nurodomi </w:t>
      </w:r>
      <w:r w:rsidR="007B7342" w:rsidRPr="002716A8">
        <w:rPr>
          <w:rFonts w:ascii="Times New Roman" w:eastAsia="Arial" w:hAnsi="Times New Roman" w:cs="Times New Roman"/>
          <w:sz w:val="24"/>
          <w:szCs w:val="24"/>
        </w:rPr>
        <w:t>Darb</w:t>
      </w:r>
      <w:r w:rsidR="00D457BE" w:rsidRPr="002716A8">
        <w:rPr>
          <w:rFonts w:ascii="Times New Roman" w:eastAsia="Arial" w:hAnsi="Times New Roman" w:cs="Times New Roman"/>
          <w:sz w:val="24"/>
          <w:szCs w:val="24"/>
        </w:rPr>
        <w:t>ų</w:t>
      </w:r>
      <w:r w:rsidR="007B7342" w:rsidRPr="002716A8">
        <w:rPr>
          <w:rFonts w:ascii="Times New Roman" w:eastAsia="Arial" w:hAnsi="Times New Roman" w:cs="Times New Roman"/>
          <w:sz w:val="24"/>
          <w:szCs w:val="24"/>
        </w:rPr>
        <w:t xml:space="preserve"> įkain</w:t>
      </w:r>
      <w:r w:rsidR="00D457BE" w:rsidRPr="002716A8">
        <w:rPr>
          <w:rFonts w:ascii="Times New Roman" w:eastAsia="Arial" w:hAnsi="Times New Roman" w:cs="Times New Roman"/>
          <w:sz w:val="24"/>
          <w:szCs w:val="24"/>
        </w:rPr>
        <w:t xml:space="preserve">iai, kuriuose </w:t>
      </w:r>
      <w:r w:rsidR="007B7342" w:rsidRPr="002716A8">
        <w:rPr>
          <w:rFonts w:ascii="Times New Roman" w:eastAsia="Arial" w:hAnsi="Times New Roman" w:cs="Times New Roman"/>
          <w:sz w:val="24"/>
          <w:szCs w:val="24"/>
        </w:rPr>
        <w:t>turi būti detalizuotos išlaidos medžiagoms, darbo užmokesčiui ir mechanizmams.</w:t>
      </w:r>
    </w:p>
    <w:p w14:paraId="432A66D4" w14:textId="27A46DC8" w:rsidR="00506601" w:rsidRPr="002716A8" w:rsidRDefault="00200F57" w:rsidP="00D24079">
      <w:pPr>
        <w:pStyle w:val="Sraopastraipa"/>
        <w:numPr>
          <w:ilvl w:val="1"/>
          <w:numId w:val="18"/>
        </w:numPr>
        <w:spacing w:after="0" w:line="240" w:lineRule="auto"/>
        <w:ind w:left="810" w:hanging="810"/>
        <w:jc w:val="both"/>
        <w:rPr>
          <w:rFonts w:ascii="Times New Roman" w:eastAsia="Arial" w:hAnsi="Times New Roman" w:cs="Times New Roman"/>
          <w:sz w:val="24"/>
          <w:szCs w:val="24"/>
        </w:rPr>
      </w:pPr>
      <w:r w:rsidRPr="002716A8">
        <w:rPr>
          <w:rFonts w:ascii="Times New Roman" w:eastAsia="Arial" w:hAnsi="Times New Roman" w:cs="Times New Roman"/>
          <w:sz w:val="24"/>
          <w:szCs w:val="24"/>
        </w:rPr>
        <w:t xml:space="preserve">Užsakovas įgalioja Rangovą būti atsakingu, kad </w:t>
      </w:r>
      <w:r w:rsidR="006C0BB5" w:rsidRPr="002716A8">
        <w:rPr>
          <w:rFonts w:ascii="Times New Roman" w:eastAsia="Arial" w:hAnsi="Times New Roman" w:cs="Times New Roman"/>
          <w:sz w:val="24"/>
          <w:szCs w:val="24"/>
        </w:rPr>
        <w:t>Statybvietėje</w:t>
      </w:r>
      <w:r w:rsidRPr="002716A8">
        <w:rPr>
          <w:rFonts w:ascii="Times New Roman" w:eastAsia="Arial" w:hAnsi="Times New Roman" w:cs="Times New Roman"/>
          <w:sz w:val="24"/>
          <w:szCs w:val="24"/>
        </w:rPr>
        <w:t xml:space="preserve"> </w:t>
      </w:r>
      <w:r w:rsidR="00614808" w:rsidRPr="002716A8">
        <w:rPr>
          <w:rFonts w:ascii="Times New Roman" w:eastAsia="Arial" w:hAnsi="Times New Roman" w:cs="Times New Roman"/>
          <w:sz w:val="24"/>
          <w:szCs w:val="24"/>
        </w:rPr>
        <w:t>D</w:t>
      </w:r>
      <w:r w:rsidRPr="002716A8">
        <w:rPr>
          <w:rFonts w:ascii="Times New Roman" w:eastAsia="Arial" w:hAnsi="Times New Roman" w:cs="Times New Roman"/>
          <w:sz w:val="24"/>
          <w:szCs w:val="24"/>
        </w:rPr>
        <w:t>arbus atliktų tik turintys skaidriai dirbančio asmens tapatybės identifikavimo kodą, suformuotą „Sodros“ sistemoje pagal „Sodros“ turimus duomenis apie asmens darbo santykius, savarankišką veiklą, komandiravimą, o tais atvejais, kai šiems asmenims kodas negali būti suformuotas – kad šie asmenys turėtų kode užšifruojamus duomenis, nurodytus Lietuvos Respublikos valstybinio socialinio draudimo įstatymo 15</w:t>
      </w:r>
      <w:r w:rsidR="00F25AB2" w:rsidRPr="002716A8">
        <w:rPr>
          <w:rFonts w:ascii="Times New Roman" w:eastAsia="Arial" w:hAnsi="Times New Roman" w:cs="Times New Roman"/>
          <w:sz w:val="24"/>
          <w:szCs w:val="24"/>
          <w:vertAlign w:val="superscript"/>
        </w:rPr>
        <w:t>1</w:t>
      </w:r>
      <w:r w:rsidRPr="002716A8">
        <w:rPr>
          <w:rFonts w:ascii="Times New Roman" w:eastAsia="Arial" w:hAnsi="Times New Roman" w:cs="Times New Roman"/>
          <w:sz w:val="24"/>
          <w:szCs w:val="24"/>
        </w:rPr>
        <w:t xml:space="preserve"> straipsnio 8 dalyje, pagrindžiančius dokumentus.</w:t>
      </w:r>
    </w:p>
    <w:p w14:paraId="5EF68735" w14:textId="77777777" w:rsidR="00197902" w:rsidRPr="002716A8" w:rsidRDefault="00197902" w:rsidP="00C75375">
      <w:pPr>
        <w:spacing w:after="0" w:line="240" w:lineRule="auto"/>
        <w:jc w:val="both"/>
        <w:rPr>
          <w:rFonts w:ascii="Times New Roman" w:hAnsi="Times New Roman" w:cs="Times New Roman"/>
          <w:b/>
        </w:rPr>
      </w:pPr>
    </w:p>
    <w:p w14:paraId="47A494B7" w14:textId="77777777" w:rsidR="0067721B" w:rsidRPr="002716A8" w:rsidRDefault="00392644" w:rsidP="00730EF6">
      <w:pPr>
        <w:pStyle w:val="Sraopastraipa"/>
        <w:numPr>
          <w:ilvl w:val="0"/>
          <w:numId w:val="18"/>
        </w:numPr>
        <w:tabs>
          <w:tab w:val="left" w:pos="851"/>
        </w:tabs>
        <w:spacing w:after="0" w:line="240" w:lineRule="auto"/>
        <w:ind w:left="810" w:hanging="810"/>
        <w:jc w:val="both"/>
        <w:rPr>
          <w:rFonts w:ascii="Times New Roman" w:eastAsia="Times New Roman" w:hAnsi="Times New Roman" w:cs="Times New Roman"/>
          <w:b/>
          <w:sz w:val="24"/>
          <w:szCs w:val="24"/>
        </w:rPr>
      </w:pPr>
      <w:r w:rsidRPr="002716A8">
        <w:rPr>
          <w:rFonts w:ascii="Times New Roman" w:eastAsia="Times New Roman" w:hAnsi="Times New Roman" w:cs="Times New Roman"/>
          <w:b/>
          <w:sz w:val="24"/>
          <w:szCs w:val="24"/>
        </w:rPr>
        <w:t>DARBŲ PERDAVIMAS</w:t>
      </w:r>
      <w:r w:rsidR="00DB5DCE" w:rsidRPr="002716A8">
        <w:rPr>
          <w:rFonts w:ascii="Times New Roman" w:eastAsia="Times New Roman" w:hAnsi="Times New Roman" w:cs="Times New Roman"/>
          <w:b/>
          <w:sz w:val="24"/>
          <w:szCs w:val="24"/>
        </w:rPr>
        <w:t>-</w:t>
      </w:r>
      <w:r w:rsidRPr="002716A8">
        <w:rPr>
          <w:rFonts w:ascii="Times New Roman" w:eastAsia="Times New Roman" w:hAnsi="Times New Roman" w:cs="Times New Roman"/>
          <w:b/>
          <w:sz w:val="24"/>
          <w:szCs w:val="24"/>
        </w:rPr>
        <w:t>PRIĖMIMAS</w:t>
      </w:r>
    </w:p>
    <w:p w14:paraId="2F58F0C2" w14:textId="1C3C3D7E" w:rsidR="00355F8B" w:rsidRPr="00DA1C21" w:rsidRDefault="00355F8B" w:rsidP="00355F8B">
      <w:pPr>
        <w:pStyle w:val="Pagrindinistekstas"/>
        <w:numPr>
          <w:ilvl w:val="1"/>
          <w:numId w:val="3"/>
        </w:numPr>
        <w:tabs>
          <w:tab w:val="left" w:pos="1134"/>
        </w:tabs>
        <w:ind w:left="851" w:hanging="851"/>
        <w:rPr>
          <w:rFonts w:ascii="Times New Roman" w:hAnsi="Times New Roman"/>
          <w:sz w:val="24"/>
          <w:szCs w:val="24"/>
          <w:lang w:val="lt-LT"/>
        </w:rPr>
      </w:pPr>
      <w:r w:rsidRPr="002716A8">
        <w:rPr>
          <w:rFonts w:ascii="Times New Roman" w:hAnsi="Times New Roman"/>
          <w:sz w:val="24"/>
          <w:szCs w:val="24"/>
          <w:lang w:val="lt-LT"/>
        </w:rPr>
        <w:t xml:space="preserve">Sutarties vykdymo metu tinkamai Sutarties vykdymo kontrolei užtikrinti bei atsiskaitymams vykdyti tarp Šalių Sutarties 8.3 – 8.8 punktuose nustatyta tvarka yra pasirašomi Atliktų darbų aktai, kuriuose </w:t>
      </w:r>
      <w:r w:rsidRPr="002716A8">
        <w:rPr>
          <w:rFonts w:ascii="Times New Roman" w:hAnsi="Times New Roman"/>
          <w:color w:val="000000" w:themeColor="text1"/>
          <w:sz w:val="24"/>
          <w:szCs w:val="24"/>
          <w:lang w:val="lt-LT"/>
        </w:rPr>
        <w:t xml:space="preserve">procentine išraiška nuo </w:t>
      </w:r>
      <w:r w:rsidRPr="002716A8">
        <w:rPr>
          <w:rFonts w:ascii="Times New Roman" w:hAnsi="Times New Roman"/>
          <w:sz w:val="24"/>
          <w:szCs w:val="24"/>
          <w:lang w:val="lt-LT"/>
        </w:rPr>
        <w:t>Įkainotų veiklų sąraše nurodytų Darbų grupių (etapų) fiksuojami atlikti Darbai. Atliktų d</w:t>
      </w:r>
      <w:r w:rsidRPr="002716A8">
        <w:rPr>
          <w:rFonts w:ascii="Times New Roman" w:hAnsi="Times New Roman"/>
          <w:color w:val="000000" w:themeColor="text1"/>
          <w:sz w:val="24"/>
          <w:szCs w:val="24"/>
          <w:lang w:val="lt-LT"/>
        </w:rPr>
        <w:t xml:space="preserve">arbų akte </w:t>
      </w:r>
      <w:r w:rsidRPr="00DA1C21">
        <w:rPr>
          <w:rFonts w:ascii="Times New Roman" w:hAnsi="Times New Roman"/>
          <w:color w:val="000000" w:themeColor="text1"/>
          <w:sz w:val="24"/>
          <w:szCs w:val="24"/>
          <w:lang w:val="lt-LT"/>
        </w:rPr>
        <w:t>nurodytų Statybos darbų galutinis tinkamumas patvirtinamas vadovaujantis Sutarties 8.12 – 8.1</w:t>
      </w:r>
      <w:r w:rsidR="00202499" w:rsidRPr="00DA1C21">
        <w:rPr>
          <w:rFonts w:ascii="Times New Roman" w:hAnsi="Times New Roman"/>
          <w:color w:val="000000" w:themeColor="text1"/>
          <w:sz w:val="24"/>
          <w:szCs w:val="24"/>
          <w:lang w:val="lt-LT"/>
        </w:rPr>
        <w:t>3</w:t>
      </w:r>
      <w:r w:rsidRPr="00DA1C21">
        <w:rPr>
          <w:rFonts w:ascii="Times New Roman" w:hAnsi="Times New Roman"/>
          <w:color w:val="000000" w:themeColor="text1"/>
          <w:sz w:val="24"/>
          <w:szCs w:val="24"/>
          <w:lang w:val="lt-LT"/>
        </w:rPr>
        <w:t xml:space="preserve"> punkte nustatyta tvarka, pasirašant Statybos </w:t>
      </w:r>
      <w:r w:rsidRPr="00DA1C21">
        <w:rPr>
          <w:rFonts w:ascii="Times New Roman" w:hAnsi="Times New Roman"/>
          <w:sz w:val="24"/>
          <w:szCs w:val="24"/>
          <w:lang w:val="lt-LT"/>
        </w:rPr>
        <w:t>darbų perdavimo-priėmimo aktą, po to, kai bus atlikti visi Sutartyje numatyti Statybos darbai. Galutiniame Atliktų darbų akte nurodytų Statybos užbaigimo procedūrų atlikimo tinkamumas patvirtinamas, pasirašant Darbų perdavimo-priėmimo aktą, po to, kai bus atliktos Statybos užbaigimo procedūros (gautas statybos užbaigimą patvirtinantis dokumentas), išskyrus, jeigu Statybos užbaigimo procedūros nėra privaloma atlikti pagal galiojančius teisės aktus ir (ar) Rangovui tokia pareiga nebuvo nustatyta Sutartyje.</w:t>
      </w:r>
    </w:p>
    <w:p w14:paraId="5FFC0B1B" w14:textId="636CF80F" w:rsidR="009B7629" w:rsidRPr="002716A8" w:rsidRDefault="009B7629" w:rsidP="009B7629">
      <w:pPr>
        <w:pStyle w:val="Pagrindinistekstas"/>
        <w:numPr>
          <w:ilvl w:val="1"/>
          <w:numId w:val="3"/>
        </w:numPr>
        <w:tabs>
          <w:tab w:val="left" w:pos="900"/>
        </w:tabs>
        <w:ind w:left="851" w:hanging="851"/>
        <w:rPr>
          <w:rFonts w:ascii="Times New Roman" w:hAnsi="Times New Roman"/>
          <w:sz w:val="24"/>
          <w:szCs w:val="24"/>
          <w:lang w:val="lt-LT"/>
        </w:rPr>
      </w:pPr>
      <w:r w:rsidRPr="00DA1C21">
        <w:rPr>
          <w:rFonts w:ascii="Times New Roman" w:hAnsi="Times New Roman"/>
          <w:sz w:val="24"/>
          <w:szCs w:val="24"/>
          <w:lang w:val="lt-LT"/>
        </w:rPr>
        <w:t>Rangovas ne vėliau kaip likus 5 (penkioms) dienoms iki einamojo mėnesio paskutinės d</w:t>
      </w:r>
      <w:r w:rsidR="00812661" w:rsidRPr="00DA1C21">
        <w:rPr>
          <w:rFonts w:ascii="Times New Roman" w:hAnsi="Times New Roman"/>
          <w:sz w:val="24"/>
          <w:szCs w:val="24"/>
          <w:lang w:val="lt-LT"/>
        </w:rPr>
        <w:t xml:space="preserve">arbo dienos pateikia Užsakovo įgaliotam atstovui </w:t>
      </w:r>
      <w:r w:rsidRPr="00DA1C21">
        <w:rPr>
          <w:rFonts w:ascii="Times New Roman" w:hAnsi="Times New Roman"/>
          <w:sz w:val="24"/>
          <w:szCs w:val="24"/>
          <w:lang w:val="lt-LT"/>
        </w:rPr>
        <w:t>Rangovo pasirašytą Atliktų darbų aktą (F-2 forma</w:t>
      </w:r>
      <w:r w:rsidRPr="00110C88">
        <w:rPr>
          <w:rFonts w:ascii="Times New Roman" w:hAnsi="Times New Roman"/>
          <w:sz w:val="24"/>
          <w:szCs w:val="24"/>
          <w:lang w:val="lt-LT"/>
        </w:rPr>
        <w:t xml:space="preserve">, Sutarties </w:t>
      </w:r>
      <w:r w:rsidR="0083499D" w:rsidRPr="00110C88">
        <w:rPr>
          <w:rFonts w:ascii="Times New Roman" w:hAnsi="Times New Roman"/>
          <w:sz w:val="24"/>
          <w:szCs w:val="24"/>
          <w:lang w:val="lt-LT"/>
        </w:rPr>
        <w:t>5</w:t>
      </w:r>
      <w:r w:rsidRPr="00110C88">
        <w:rPr>
          <w:rFonts w:ascii="Times New Roman" w:hAnsi="Times New Roman"/>
          <w:sz w:val="24"/>
          <w:szCs w:val="24"/>
          <w:lang w:val="lt-LT"/>
        </w:rPr>
        <w:t xml:space="preserve"> priedas), atliktų Darbų ir išlaidų apmokėjimo pažym</w:t>
      </w:r>
      <w:r w:rsidR="009C01F9" w:rsidRPr="00110C88">
        <w:rPr>
          <w:rFonts w:ascii="Times New Roman" w:hAnsi="Times New Roman"/>
          <w:sz w:val="24"/>
          <w:szCs w:val="24"/>
          <w:lang w:val="lt-LT"/>
        </w:rPr>
        <w:t>ą</w:t>
      </w:r>
      <w:r w:rsidRPr="00110C88">
        <w:rPr>
          <w:rFonts w:ascii="Times New Roman" w:hAnsi="Times New Roman"/>
          <w:sz w:val="24"/>
          <w:szCs w:val="24"/>
          <w:lang w:val="lt-LT"/>
        </w:rPr>
        <w:t xml:space="preserve"> (F-3 forma, Sutarties </w:t>
      </w:r>
      <w:r w:rsidR="0083499D" w:rsidRPr="00110C88">
        <w:rPr>
          <w:rFonts w:ascii="Times New Roman" w:hAnsi="Times New Roman"/>
          <w:sz w:val="24"/>
          <w:szCs w:val="24"/>
          <w:lang w:val="lt-LT"/>
        </w:rPr>
        <w:t>6</w:t>
      </w:r>
      <w:r w:rsidRPr="00110C88">
        <w:rPr>
          <w:rFonts w:ascii="Times New Roman" w:hAnsi="Times New Roman"/>
          <w:sz w:val="24"/>
          <w:szCs w:val="24"/>
          <w:lang w:val="lt-LT"/>
        </w:rPr>
        <w:t xml:space="preserve"> priedas)</w:t>
      </w:r>
      <w:r w:rsidR="009E395A" w:rsidRPr="00110C88">
        <w:rPr>
          <w:rFonts w:ascii="Times New Roman" w:hAnsi="Times New Roman"/>
          <w:sz w:val="24"/>
          <w:szCs w:val="24"/>
          <w:lang w:val="lt-LT"/>
        </w:rPr>
        <w:t xml:space="preserve"> kartu </w:t>
      </w:r>
      <w:r w:rsidR="009E395A" w:rsidRPr="00DA1C21">
        <w:rPr>
          <w:rFonts w:ascii="Times New Roman" w:hAnsi="Times New Roman"/>
          <w:sz w:val="24"/>
          <w:szCs w:val="24"/>
          <w:lang w:val="lt-LT"/>
        </w:rPr>
        <w:t>su išpildomąja dokumentacija</w:t>
      </w:r>
      <w:r w:rsidR="00C8380A" w:rsidRPr="00DA1C21">
        <w:rPr>
          <w:rFonts w:ascii="Times New Roman" w:hAnsi="Times New Roman"/>
          <w:sz w:val="24"/>
          <w:szCs w:val="24"/>
          <w:lang w:val="lt-LT"/>
        </w:rPr>
        <w:t xml:space="preserve"> su</w:t>
      </w:r>
      <w:r w:rsidR="00C8380A" w:rsidRPr="002716A8">
        <w:rPr>
          <w:rFonts w:ascii="Times New Roman" w:hAnsi="Times New Roman"/>
          <w:sz w:val="24"/>
          <w:szCs w:val="24"/>
          <w:lang w:val="lt-LT"/>
        </w:rPr>
        <w:t xml:space="preserve"> joje nurodyta</w:t>
      </w:r>
      <w:r w:rsidR="00B029E5" w:rsidRPr="002716A8">
        <w:rPr>
          <w:rFonts w:ascii="Times New Roman" w:hAnsi="Times New Roman"/>
          <w:sz w:val="24"/>
          <w:szCs w:val="24"/>
          <w:lang w:val="lt-LT"/>
        </w:rPr>
        <w:t>is faktiniais kie</w:t>
      </w:r>
      <w:r w:rsidR="00C41370" w:rsidRPr="002716A8">
        <w:rPr>
          <w:rFonts w:ascii="Times New Roman" w:hAnsi="Times New Roman"/>
          <w:sz w:val="24"/>
          <w:szCs w:val="24"/>
          <w:lang w:val="lt-LT"/>
        </w:rPr>
        <w:t>kiais</w:t>
      </w:r>
      <w:r w:rsidR="00417ED9" w:rsidRPr="002716A8">
        <w:rPr>
          <w:rFonts w:ascii="Times New Roman" w:hAnsi="Times New Roman"/>
          <w:sz w:val="24"/>
          <w:szCs w:val="24"/>
          <w:lang w:val="lt-LT"/>
        </w:rPr>
        <w:t>.</w:t>
      </w:r>
      <w:r w:rsidRPr="002716A8">
        <w:rPr>
          <w:rFonts w:ascii="Times New Roman" w:hAnsi="Times New Roman"/>
          <w:sz w:val="24"/>
          <w:szCs w:val="24"/>
          <w:lang w:val="lt-LT"/>
        </w:rPr>
        <w:t xml:space="preserve"> Nepateikus šiame punkte nurodytų reikalavimų atitinkančio Atliktų darbų akto ir kitų šiame punkte numatytų dokumentų nustatytu terminu, Atliktų darbų akto pasirašymas nukeliamas kitam ataskaitiniam laikotarpiui – į kitą mėnesį. </w:t>
      </w:r>
    </w:p>
    <w:p w14:paraId="6342F5E1" w14:textId="7B7DCDAC" w:rsidR="009B7629" w:rsidRPr="002716A8" w:rsidRDefault="009B7629" w:rsidP="009B7629">
      <w:pPr>
        <w:pStyle w:val="Pagrindinistekstas"/>
        <w:numPr>
          <w:ilvl w:val="1"/>
          <w:numId w:val="3"/>
        </w:numPr>
        <w:tabs>
          <w:tab w:val="left" w:pos="900"/>
        </w:tabs>
        <w:ind w:left="851" w:hanging="851"/>
        <w:rPr>
          <w:rFonts w:ascii="Times New Roman" w:hAnsi="Times New Roman"/>
          <w:sz w:val="24"/>
          <w:szCs w:val="24"/>
          <w:lang w:val="lt-LT"/>
        </w:rPr>
      </w:pPr>
      <w:r w:rsidRPr="002716A8">
        <w:rPr>
          <w:rFonts w:ascii="Times New Roman" w:hAnsi="Times New Roman"/>
          <w:sz w:val="24"/>
          <w:szCs w:val="24"/>
          <w:lang w:val="lt-LT"/>
        </w:rPr>
        <w:t>Rangovas privalo taip parengti atsiskaitymo už atliktus Darbus dokumentus (sąskaitas, Atliktų darbų aktus, pažymas), kad skaičiavimus būtų galima patikrinti. Atsiskaitymo dokumentuose Rangovas privalo laikytis Sutartyje (jos prieduose) išvardintų Darbų pavadinimų bei įkainių,</w:t>
      </w:r>
      <w:r w:rsidR="00812661" w:rsidRPr="002716A8">
        <w:rPr>
          <w:rFonts w:ascii="Times New Roman" w:hAnsi="Times New Roman"/>
          <w:sz w:val="24"/>
          <w:szCs w:val="24"/>
          <w:lang w:val="lt-LT"/>
        </w:rPr>
        <w:t xml:space="preserve"> ir Užsakovui</w:t>
      </w:r>
      <w:r w:rsidRPr="002716A8">
        <w:rPr>
          <w:rFonts w:ascii="Times New Roman" w:hAnsi="Times New Roman"/>
          <w:sz w:val="24"/>
          <w:szCs w:val="24"/>
          <w:lang w:val="lt-LT"/>
        </w:rPr>
        <w:t xml:space="preserve"> pareikalavus, pridėti detalius Darbų rūšį ir </w:t>
      </w:r>
      <w:r w:rsidR="00275D55" w:rsidRPr="002716A8">
        <w:rPr>
          <w:rFonts w:ascii="Times New Roman" w:hAnsi="Times New Roman"/>
          <w:sz w:val="24"/>
          <w:szCs w:val="24"/>
          <w:lang w:val="lt-LT"/>
        </w:rPr>
        <w:t>kiekį</w:t>
      </w:r>
      <w:r w:rsidR="00812661" w:rsidRPr="002716A8">
        <w:rPr>
          <w:rFonts w:ascii="Times New Roman" w:hAnsi="Times New Roman"/>
          <w:sz w:val="24"/>
          <w:szCs w:val="24"/>
          <w:lang w:val="lt-LT"/>
        </w:rPr>
        <w:t xml:space="preserve"> patvirtinančius apskaičiavimą</w:t>
      </w:r>
      <w:r w:rsidRPr="002716A8">
        <w:rPr>
          <w:rFonts w:ascii="Times New Roman" w:hAnsi="Times New Roman"/>
          <w:sz w:val="24"/>
          <w:szCs w:val="24"/>
          <w:lang w:val="lt-LT"/>
        </w:rPr>
        <w:t xml:space="preserve"> ir dokumentus.</w:t>
      </w:r>
    </w:p>
    <w:p w14:paraId="1ADFA83C" w14:textId="6EB686CE" w:rsidR="009B7629" w:rsidRPr="002716A8" w:rsidRDefault="00812661" w:rsidP="009B7629">
      <w:pPr>
        <w:pStyle w:val="Pagrindinistekstas"/>
        <w:numPr>
          <w:ilvl w:val="1"/>
          <w:numId w:val="3"/>
        </w:numPr>
        <w:tabs>
          <w:tab w:val="left" w:pos="900"/>
        </w:tabs>
        <w:ind w:left="851" w:hanging="851"/>
        <w:rPr>
          <w:rFonts w:ascii="Times New Roman" w:hAnsi="Times New Roman"/>
          <w:sz w:val="24"/>
          <w:szCs w:val="24"/>
          <w:lang w:val="lt-LT"/>
        </w:rPr>
      </w:pPr>
      <w:r w:rsidRPr="002716A8">
        <w:rPr>
          <w:rFonts w:ascii="Times New Roman" w:hAnsi="Times New Roman"/>
          <w:sz w:val="24"/>
          <w:szCs w:val="24"/>
          <w:lang w:val="lt-LT"/>
        </w:rPr>
        <w:t>Užsakovo įgaliotas asmuo ne vėliau kaip per 3 (tris</w:t>
      </w:r>
      <w:r w:rsidR="009B7629" w:rsidRPr="002716A8">
        <w:rPr>
          <w:rFonts w:ascii="Times New Roman" w:hAnsi="Times New Roman"/>
          <w:sz w:val="24"/>
          <w:szCs w:val="24"/>
          <w:lang w:val="lt-LT"/>
        </w:rPr>
        <w:t>) darbo dienas nuo Atliktų darbų akto bei atliktų Darbų ir išlaidų apmokėjimo pažymos gavimo, privalo apžiūrėti atliktus Darbus, patikrinti dalinai arba pilnai atlikto Darbo apimtį</w:t>
      </w:r>
      <w:r w:rsidR="00840740" w:rsidRPr="002716A8">
        <w:rPr>
          <w:rFonts w:ascii="Times New Roman" w:hAnsi="Times New Roman"/>
          <w:sz w:val="24"/>
          <w:szCs w:val="24"/>
          <w:lang w:val="lt-LT"/>
        </w:rPr>
        <w:t xml:space="preserve"> (kiekį)</w:t>
      </w:r>
      <w:r w:rsidR="009B7629" w:rsidRPr="002716A8">
        <w:rPr>
          <w:rFonts w:ascii="Times New Roman" w:hAnsi="Times New Roman"/>
          <w:sz w:val="24"/>
          <w:szCs w:val="24"/>
          <w:lang w:val="lt-LT"/>
        </w:rPr>
        <w:t>, ir</w:t>
      </w:r>
      <w:r w:rsidR="00840740" w:rsidRPr="002716A8">
        <w:rPr>
          <w:rFonts w:ascii="Times New Roman" w:hAnsi="Times New Roman"/>
          <w:sz w:val="24"/>
          <w:szCs w:val="24"/>
          <w:lang w:val="lt-LT"/>
        </w:rPr>
        <w:t>,</w:t>
      </w:r>
      <w:r w:rsidR="009B7629" w:rsidRPr="002716A8">
        <w:rPr>
          <w:rFonts w:ascii="Times New Roman" w:hAnsi="Times New Roman"/>
          <w:sz w:val="24"/>
          <w:szCs w:val="24"/>
          <w:lang w:val="lt-LT"/>
        </w:rPr>
        <w:t xml:space="preserve"> nenustačius Atliktų darbų akto </w:t>
      </w:r>
      <w:r w:rsidR="009B7629" w:rsidRPr="002716A8">
        <w:rPr>
          <w:rFonts w:ascii="Times New Roman" w:hAnsi="Times New Roman"/>
          <w:sz w:val="24"/>
          <w:szCs w:val="24"/>
          <w:lang w:val="lt-LT"/>
        </w:rPr>
        <w:lastRenderedPageBreak/>
        <w:t>trūkumų</w:t>
      </w:r>
      <w:r w:rsidR="00840740" w:rsidRPr="002716A8">
        <w:rPr>
          <w:rFonts w:ascii="Times New Roman" w:hAnsi="Times New Roman"/>
          <w:sz w:val="24"/>
          <w:szCs w:val="24"/>
          <w:lang w:val="lt-LT"/>
        </w:rPr>
        <w:t>,</w:t>
      </w:r>
      <w:r w:rsidR="009B7629" w:rsidRPr="002716A8">
        <w:rPr>
          <w:rFonts w:ascii="Times New Roman" w:hAnsi="Times New Roman"/>
          <w:sz w:val="24"/>
          <w:szCs w:val="24"/>
          <w:lang w:val="lt-LT"/>
        </w:rPr>
        <w:t xml:space="preserve"> jį pasirašyti. Jeigu patikrinimo metu nustatoma, kad atliktų Darbų apimtys</w:t>
      </w:r>
      <w:r w:rsidR="00A67DC7" w:rsidRPr="002716A8">
        <w:rPr>
          <w:rFonts w:ascii="Times New Roman" w:hAnsi="Times New Roman"/>
          <w:sz w:val="24"/>
          <w:szCs w:val="24"/>
          <w:lang w:val="lt-LT"/>
        </w:rPr>
        <w:t xml:space="preserve"> (kiekiai)</w:t>
      </w:r>
      <w:r w:rsidR="009B7629" w:rsidRPr="002716A8">
        <w:rPr>
          <w:rFonts w:ascii="Times New Roman" w:hAnsi="Times New Roman"/>
          <w:sz w:val="24"/>
          <w:szCs w:val="24"/>
          <w:lang w:val="lt-LT"/>
        </w:rPr>
        <w:t xml:space="preserve"> neatitinka nurodytų Rangovo pateiktame Atliktų darbų akte arba Darbai atlikti su defektais, Rangovas</w:t>
      </w:r>
      <w:r w:rsidR="00A67DC7" w:rsidRPr="002716A8">
        <w:rPr>
          <w:rFonts w:ascii="Times New Roman" w:hAnsi="Times New Roman"/>
          <w:sz w:val="24"/>
          <w:szCs w:val="24"/>
          <w:lang w:val="lt-LT"/>
        </w:rPr>
        <w:t>,</w:t>
      </w:r>
      <w:r w:rsidR="00354707" w:rsidRPr="002716A8">
        <w:rPr>
          <w:rFonts w:ascii="Times New Roman" w:hAnsi="Times New Roman"/>
          <w:sz w:val="24"/>
          <w:szCs w:val="24"/>
          <w:lang w:val="lt-LT"/>
        </w:rPr>
        <w:t xml:space="preserve"> Užsakovo įgalioto asmens</w:t>
      </w:r>
      <w:r w:rsidR="009B7629" w:rsidRPr="002716A8">
        <w:rPr>
          <w:rFonts w:ascii="Times New Roman" w:hAnsi="Times New Roman"/>
          <w:sz w:val="24"/>
          <w:szCs w:val="24"/>
          <w:lang w:val="lt-LT"/>
        </w:rPr>
        <w:t xml:space="preserve"> nurodymu</w:t>
      </w:r>
      <w:r w:rsidR="00A67DC7" w:rsidRPr="002716A8">
        <w:rPr>
          <w:rFonts w:ascii="Times New Roman" w:hAnsi="Times New Roman"/>
          <w:sz w:val="24"/>
          <w:szCs w:val="24"/>
          <w:lang w:val="lt-LT"/>
        </w:rPr>
        <w:t>,</w:t>
      </w:r>
      <w:r w:rsidR="009B7629" w:rsidRPr="002716A8">
        <w:rPr>
          <w:rFonts w:ascii="Times New Roman" w:hAnsi="Times New Roman"/>
          <w:sz w:val="24"/>
          <w:szCs w:val="24"/>
          <w:lang w:val="lt-LT"/>
        </w:rPr>
        <w:t xml:space="preserve"> privalo ištaisyti Atliktų darbų aktą, iš jo išbraukdamas Darbus, atliktus su defektais ir (ar) pakoreguojant (patikslinant) fakto neatitinkančias atliktų Darbų apimtis</w:t>
      </w:r>
      <w:r w:rsidR="00A67DC7" w:rsidRPr="002716A8">
        <w:rPr>
          <w:rFonts w:ascii="Times New Roman" w:hAnsi="Times New Roman"/>
          <w:sz w:val="24"/>
          <w:szCs w:val="24"/>
          <w:lang w:val="lt-LT"/>
        </w:rPr>
        <w:t xml:space="preserve"> (kiekius)</w:t>
      </w:r>
      <w:r w:rsidR="009B7629" w:rsidRPr="002716A8">
        <w:rPr>
          <w:rFonts w:ascii="Times New Roman" w:hAnsi="Times New Roman"/>
          <w:sz w:val="24"/>
          <w:szCs w:val="24"/>
          <w:lang w:val="lt-LT"/>
        </w:rPr>
        <w:t>. Pataisytą Atliktų darbų aktą bei atliktų Darbų ir išlaidų apmokėjimo pažymą Rangovas privalo pateikti ne vėliau kaip per 1 (vieną) darbo dieną nuo Atliktų darbų akto grąžinimo pataisymui datos</w:t>
      </w:r>
      <w:r w:rsidR="00774987" w:rsidRPr="002716A8">
        <w:rPr>
          <w:rFonts w:ascii="Times New Roman" w:hAnsi="Times New Roman"/>
          <w:sz w:val="24"/>
          <w:szCs w:val="24"/>
          <w:lang w:val="lt-LT"/>
        </w:rPr>
        <w:t xml:space="preserve"> –</w:t>
      </w:r>
      <w:r w:rsidR="009B7629" w:rsidRPr="002716A8">
        <w:rPr>
          <w:rFonts w:ascii="Times New Roman" w:hAnsi="Times New Roman"/>
          <w:sz w:val="24"/>
          <w:szCs w:val="24"/>
          <w:lang w:val="lt-LT"/>
        </w:rPr>
        <w:t xml:space="preserve"> priešingu atveju Atliktų darbų akto pasirašymas nukeliamas kitam ataskaitiniam laikotarpiui </w:t>
      </w:r>
      <w:r w:rsidR="00774987" w:rsidRPr="002716A8">
        <w:rPr>
          <w:rFonts w:ascii="Times New Roman" w:hAnsi="Times New Roman"/>
          <w:sz w:val="24"/>
          <w:szCs w:val="24"/>
          <w:lang w:val="lt-LT"/>
        </w:rPr>
        <w:t>(</w:t>
      </w:r>
      <w:r w:rsidR="009B7629" w:rsidRPr="002716A8">
        <w:rPr>
          <w:rFonts w:ascii="Times New Roman" w:hAnsi="Times New Roman"/>
          <w:sz w:val="24"/>
          <w:szCs w:val="24"/>
          <w:lang w:val="lt-LT"/>
        </w:rPr>
        <w:t>į kitą mėnesį</w:t>
      </w:r>
      <w:r w:rsidR="00774987" w:rsidRPr="002716A8">
        <w:rPr>
          <w:rFonts w:ascii="Times New Roman" w:hAnsi="Times New Roman"/>
          <w:sz w:val="24"/>
          <w:szCs w:val="24"/>
          <w:lang w:val="lt-LT"/>
        </w:rPr>
        <w:t>)</w:t>
      </w:r>
      <w:r w:rsidR="009B7629" w:rsidRPr="002716A8">
        <w:rPr>
          <w:rFonts w:ascii="Times New Roman" w:hAnsi="Times New Roman"/>
          <w:sz w:val="24"/>
          <w:szCs w:val="24"/>
          <w:lang w:val="lt-LT"/>
        </w:rPr>
        <w:t xml:space="preserve">. </w:t>
      </w:r>
    </w:p>
    <w:p w14:paraId="1145C411" w14:textId="49689624" w:rsidR="009B7629" w:rsidRPr="002A4CE8" w:rsidRDefault="009B7629" w:rsidP="009B7629">
      <w:pPr>
        <w:pStyle w:val="Pagrindinistekstas"/>
        <w:numPr>
          <w:ilvl w:val="1"/>
          <w:numId w:val="3"/>
        </w:numPr>
        <w:tabs>
          <w:tab w:val="left" w:pos="900"/>
        </w:tabs>
        <w:ind w:left="851" w:hanging="851"/>
        <w:rPr>
          <w:rFonts w:ascii="Times New Roman" w:hAnsi="Times New Roman"/>
          <w:sz w:val="24"/>
          <w:szCs w:val="24"/>
          <w:lang w:val="lt-LT"/>
        </w:rPr>
      </w:pPr>
      <w:r w:rsidRPr="002716A8">
        <w:rPr>
          <w:rFonts w:ascii="Times New Roman" w:hAnsi="Times New Roman"/>
          <w:sz w:val="24"/>
          <w:szCs w:val="24"/>
          <w:lang w:val="lt-LT"/>
        </w:rPr>
        <w:t xml:space="preserve">Nesant Užsakovo pastabų, Užsakovas pasirašo pateiktą Atliktų darbų aktą bei atliktų Darbų ir išlaidų apmokėjimo pažymą. Esant Užsakovo pastabų, Atliktų darbų aktas bei atliktų </w:t>
      </w:r>
      <w:r w:rsidRPr="002A4CE8">
        <w:rPr>
          <w:rFonts w:ascii="Times New Roman" w:hAnsi="Times New Roman"/>
          <w:sz w:val="24"/>
          <w:szCs w:val="24"/>
          <w:lang w:val="lt-LT"/>
        </w:rPr>
        <w:t>Darbų ir išlaidų apmokėjimo pažyma grąžinami Rangovui, o jų pasirašymas nukeliamas kitam ataskaitiniam laikotarpiui – į kitą mėnesį.</w:t>
      </w:r>
    </w:p>
    <w:p w14:paraId="7A5A9D67" w14:textId="2C516EB3" w:rsidR="005A6521" w:rsidRPr="005D32B0" w:rsidRDefault="009B7629" w:rsidP="005A6521">
      <w:pPr>
        <w:pStyle w:val="Pagrindinistekstas"/>
        <w:numPr>
          <w:ilvl w:val="1"/>
          <w:numId w:val="3"/>
        </w:numPr>
        <w:ind w:left="851" w:hanging="851"/>
        <w:rPr>
          <w:rFonts w:ascii="Times New Roman" w:hAnsi="Times New Roman"/>
          <w:sz w:val="24"/>
          <w:szCs w:val="24"/>
          <w:lang w:val="lt-LT"/>
        </w:rPr>
      </w:pPr>
      <w:r w:rsidRPr="005D32B0">
        <w:rPr>
          <w:rFonts w:ascii="Times New Roman" w:hAnsi="Times New Roman"/>
          <w:sz w:val="24"/>
          <w:szCs w:val="24"/>
          <w:lang w:val="lt-LT"/>
        </w:rPr>
        <w:t xml:space="preserve">Užsakovas turi teisę </w:t>
      </w:r>
      <w:r w:rsidR="001F0E40" w:rsidRPr="005D32B0">
        <w:rPr>
          <w:rFonts w:ascii="Times New Roman" w:hAnsi="Times New Roman"/>
          <w:sz w:val="24"/>
          <w:szCs w:val="24"/>
          <w:lang w:val="lt-LT"/>
        </w:rPr>
        <w:t xml:space="preserve">sulaikyti apmokėjimą </w:t>
      </w:r>
      <w:r w:rsidRPr="005D32B0">
        <w:rPr>
          <w:rFonts w:ascii="Times New Roman" w:hAnsi="Times New Roman"/>
          <w:sz w:val="24"/>
          <w:szCs w:val="24"/>
          <w:lang w:val="lt-LT"/>
        </w:rPr>
        <w:t xml:space="preserve">už atliktus Darbus, jeigu yra bent viena iš šių sąlygų: </w:t>
      </w:r>
    </w:p>
    <w:p w14:paraId="66F74832" w14:textId="1A548CDF" w:rsidR="005A6521" w:rsidRPr="005D32B0" w:rsidRDefault="009B7629" w:rsidP="00D24079">
      <w:pPr>
        <w:pStyle w:val="Pagrindinistekstas"/>
        <w:numPr>
          <w:ilvl w:val="2"/>
          <w:numId w:val="3"/>
        </w:numPr>
        <w:ind w:left="851" w:hanging="851"/>
        <w:rPr>
          <w:rFonts w:ascii="Times New Roman" w:hAnsi="Times New Roman"/>
          <w:sz w:val="24"/>
          <w:szCs w:val="24"/>
          <w:lang w:val="lt-LT"/>
        </w:rPr>
      </w:pPr>
      <w:r w:rsidRPr="005D32B0">
        <w:rPr>
          <w:rFonts w:ascii="Times New Roman" w:hAnsi="Times New Roman"/>
          <w:sz w:val="24"/>
          <w:szCs w:val="24"/>
          <w:lang w:val="lt-LT"/>
        </w:rPr>
        <w:t>atlikti Darbai turi defektų</w:t>
      </w:r>
      <w:r w:rsidR="001F0E40" w:rsidRPr="005D32B0">
        <w:rPr>
          <w:rFonts w:ascii="Times New Roman" w:hAnsi="Times New Roman"/>
          <w:sz w:val="24"/>
          <w:szCs w:val="24"/>
          <w:lang w:val="lt-LT"/>
        </w:rPr>
        <w:t>, iki defektų pašalinimo</w:t>
      </w:r>
      <w:r w:rsidR="00DA6570" w:rsidRPr="005D32B0">
        <w:rPr>
          <w:rFonts w:ascii="Times New Roman" w:hAnsi="Times New Roman"/>
          <w:sz w:val="24"/>
          <w:szCs w:val="24"/>
          <w:lang w:val="lt-LT"/>
        </w:rPr>
        <w:t xml:space="preserve"> ir </w:t>
      </w:r>
      <w:r w:rsidR="002A4CE8" w:rsidRPr="005D32B0">
        <w:rPr>
          <w:rFonts w:ascii="Times New Roman" w:hAnsi="Times New Roman"/>
          <w:sz w:val="24"/>
          <w:szCs w:val="24"/>
          <w:lang w:val="lt-LT"/>
        </w:rPr>
        <w:t>R</w:t>
      </w:r>
      <w:r w:rsidR="00DA6570" w:rsidRPr="005D32B0">
        <w:rPr>
          <w:rFonts w:ascii="Times New Roman" w:hAnsi="Times New Roman"/>
          <w:sz w:val="24"/>
          <w:szCs w:val="24"/>
          <w:lang w:val="lt-LT"/>
        </w:rPr>
        <w:t>angovas atsisako juos šalinti ir/arba sprendžiami klausimai (ginčas) dėl defektų šalinimo</w:t>
      </w:r>
      <w:r w:rsidRPr="005D32B0">
        <w:rPr>
          <w:rFonts w:ascii="Times New Roman" w:hAnsi="Times New Roman"/>
          <w:sz w:val="24"/>
          <w:szCs w:val="24"/>
          <w:lang w:val="lt-LT"/>
        </w:rPr>
        <w:t xml:space="preserve">; </w:t>
      </w:r>
    </w:p>
    <w:p w14:paraId="0F5EF60E" w14:textId="77777777" w:rsidR="005A6521" w:rsidRPr="005D32B0" w:rsidRDefault="009B7629" w:rsidP="00D24079">
      <w:pPr>
        <w:pStyle w:val="Pagrindinistekstas"/>
        <w:numPr>
          <w:ilvl w:val="2"/>
          <w:numId w:val="3"/>
        </w:numPr>
        <w:ind w:left="851" w:hanging="851"/>
        <w:rPr>
          <w:rFonts w:ascii="Times New Roman" w:hAnsi="Times New Roman"/>
          <w:sz w:val="24"/>
          <w:szCs w:val="24"/>
          <w:lang w:val="lt-LT"/>
        </w:rPr>
      </w:pPr>
      <w:r w:rsidRPr="005D32B0">
        <w:rPr>
          <w:rFonts w:ascii="Times New Roman" w:hAnsi="Times New Roman"/>
          <w:sz w:val="24"/>
          <w:szCs w:val="24"/>
          <w:lang w:val="lt-LT"/>
        </w:rPr>
        <w:t xml:space="preserve">pateiktuose Atliktų darbų aktuose nurodyti Darbai neatitinka faktiškai atliktų Darbų </w:t>
      </w:r>
      <w:r w:rsidR="009578A0" w:rsidRPr="005D32B0">
        <w:rPr>
          <w:rFonts w:ascii="Times New Roman" w:hAnsi="Times New Roman"/>
          <w:sz w:val="24"/>
          <w:szCs w:val="24"/>
          <w:lang w:val="lt-LT"/>
        </w:rPr>
        <w:t>apimči</w:t>
      </w:r>
      <w:r w:rsidR="005801ED" w:rsidRPr="005D32B0">
        <w:rPr>
          <w:rFonts w:ascii="Times New Roman" w:hAnsi="Times New Roman"/>
          <w:sz w:val="24"/>
          <w:szCs w:val="24"/>
          <w:lang w:val="lt-LT"/>
        </w:rPr>
        <w:t>ų</w:t>
      </w:r>
      <w:r w:rsidR="009578A0" w:rsidRPr="005D32B0">
        <w:rPr>
          <w:rFonts w:ascii="Times New Roman" w:hAnsi="Times New Roman"/>
          <w:sz w:val="24"/>
          <w:szCs w:val="24"/>
          <w:lang w:val="lt-LT"/>
        </w:rPr>
        <w:t xml:space="preserve"> (</w:t>
      </w:r>
      <w:r w:rsidRPr="005D32B0">
        <w:rPr>
          <w:rFonts w:ascii="Times New Roman" w:hAnsi="Times New Roman"/>
          <w:sz w:val="24"/>
          <w:szCs w:val="24"/>
          <w:lang w:val="lt-LT"/>
        </w:rPr>
        <w:t>kiekių</w:t>
      </w:r>
      <w:r w:rsidR="009578A0" w:rsidRPr="005D32B0">
        <w:rPr>
          <w:rFonts w:ascii="Times New Roman" w:hAnsi="Times New Roman"/>
          <w:sz w:val="24"/>
          <w:szCs w:val="24"/>
          <w:lang w:val="lt-LT"/>
        </w:rPr>
        <w:t>)</w:t>
      </w:r>
      <w:r w:rsidRPr="005D32B0">
        <w:rPr>
          <w:rFonts w:ascii="Times New Roman" w:hAnsi="Times New Roman"/>
          <w:sz w:val="24"/>
          <w:szCs w:val="24"/>
          <w:lang w:val="lt-LT"/>
        </w:rPr>
        <w:t xml:space="preserve">; </w:t>
      </w:r>
    </w:p>
    <w:p w14:paraId="18A5DAF5" w14:textId="77777777" w:rsidR="005A6521" w:rsidRPr="005D32B0" w:rsidRDefault="009B7629" w:rsidP="00D24079">
      <w:pPr>
        <w:pStyle w:val="Pagrindinistekstas"/>
        <w:numPr>
          <w:ilvl w:val="2"/>
          <w:numId w:val="3"/>
        </w:numPr>
        <w:ind w:left="851" w:hanging="851"/>
        <w:rPr>
          <w:rFonts w:ascii="Times New Roman" w:hAnsi="Times New Roman"/>
          <w:sz w:val="24"/>
          <w:szCs w:val="24"/>
          <w:lang w:val="lt-LT"/>
        </w:rPr>
      </w:pPr>
      <w:r w:rsidRPr="005D32B0">
        <w:rPr>
          <w:rFonts w:ascii="Times New Roman" w:hAnsi="Times New Roman"/>
          <w:sz w:val="24"/>
          <w:szCs w:val="24"/>
          <w:lang w:val="lt-LT"/>
        </w:rPr>
        <w:t xml:space="preserve">pateiktuose Atliktų darbų aktuose nurodytiems Darbams nėra sutvarkyta su Darbų atlikimu būtina dokumentacija; </w:t>
      </w:r>
    </w:p>
    <w:p w14:paraId="6352D50F" w14:textId="3B0298B8" w:rsidR="619D19D8" w:rsidRPr="005D32B0" w:rsidRDefault="619D19D8" w:rsidP="65954D6C">
      <w:pPr>
        <w:pStyle w:val="Pagrindinistekstas"/>
        <w:numPr>
          <w:ilvl w:val="2"/>
          <w:numId w:val="3"/>
        </w:numPr>
        <w:ind w:left="851" w:hanging="851"/>
        <w:rPr>
          <w:rFonts w:ascii="Times New Roman" w:hAnsi="Times New Roman"/>
          <w:sz w:val="24"/>
          <w:szCs w:val="24"/>
          <w:lang w:val="lt-LT"/>
        </w:rPr>
      </w:pPr>
      <w:r w:rsidRPr="005D32B0">
        <w:rPr>
          <w:rFonts w:ascii="Times New Roman" w:hAnsi="Times New Roman"/>
          <w:sz w:val="24"/>
          <w:szCs w:val="24"/>
          <w:lang w:val="lt-LT"/>
        </w:rPr>
        <w:t>nepateikta išpildomoji dokumentacija su joje nurodytais faktiniais kiekiais;</w:t>
      </w:r>
    </w:p>
    <w:p w14:paraId="0E9A1FE9" w14:textId="77777777" w:rsidR="005A6521" w:rsidRPr="005D32B0" w:rsidRDefault="009B7629" w:rsidP="00D24079">
      <w:pPr>
        <w:pStyle w:val="Pagrindinistekstas"/>
        <w:numPr>
          <w:ilvl w:val="2"/>
          <w:numId w:val="3"/>
        </w:numPr>
        <w:ind w:left="851" w:hanging="851"/>
        <w:rPr>
          <w:rFonts w:ascii="Times New Roman" w:hAnsi="Times New Roman"/>
          <w:sz w:val="24"/>
          <w:szCs w:val="24"/>
          <w:lang w:val="lt-LT"/>
        </w:rPr>
      </w:pPr>
      <w:r w:rsidRPr="005D32B0">
        <w:rPr>
          <w:rFonts w:ascii="Times New Roman" w:hAnsi="Times New Roman"/>
          <w:sz w:val="24"/>
          <w:szCs w:val="24"/>
          <w:lang w:val="lt-LT"/>
        </w:rPr>
        <w:t xml:space="preserve">Darbai atlikti taip, kad juos galima sugadinti atliekant sekančius Darbus, arba atlikti Darbai yra gadinami vykdant kitus statybos Darbus objekte ir kitais teisės aktų nustatytais atvejais. </w:t>
      </w:r>
    </w:p>
    <w:p w14:paraId="3C7F717B" w14:textId="79183A37" w:rsidR="009B7629" w:rsidRPr="005D32B0" w:rsidRDefault="009B7629" w:rsidP="009860C8">
      <w:pPr>
        <w:pStyle w:val="Pagrindinistekstas"/>
        <w:numPr>
          <w:ilvl w:val="1"/>
          <w:numId w:val="3"/>
        </w:numPr>
        <w:ind w:left="851" w:hanging="851"/>
        <w:rPr>
          <w:rFonts w:ascii="Times New Roman" w:hAnsi="Times New Roman"/>
          <w:sz w:val="24"/>
          <w:szCs w:val="24"/>
          <w:lang w:val="lt-LT"/>
        </w:rPr>
      </w:pPr>
      <w:r w:rsidRPr="005D32B0">
        <w:rPr>
          <w:rFonts w:ascii="Times New Roman" w:hAnsi="Times New Roman"/>
          <w:sz w:val="24"/>
          <w:szCs w:val="24"/>
          <w:lang w:val="lt-LT"/>
        </w:rPr>
        <w:t>Jeigu Atliktų Darbų aktai ar Darbai turi defektų, Užsakovas turi teisę priimti sprendimą pasirašyti Atliktų darbų aktą su pastabomis dėl tų defektų, taip pat Šalys gali suderinti defektų šalinimo sąlygas be šių aktų pasirašymo. Tokiu atveju Šalys turi suderinti tų defektų pašalinimo terminus ir kitas sąlygas (jei Užsakovas nenusprendžia defektų pašalinimui samdyti kitų rangovų)</w:t>
      </w:r>
      <w:r w:rsidR="00956411" w:rsidRPr="005D32B0">
        <w:rPr>
          <w:rFonts w:ascii="Times New Roman" w:hAnsi="Times New Roman"/>
          <w:sz w:val="24"/>
          <w:szCs w:val="24"/>
          <w:lang w:val="lt-LT"/>
        </w:rPr>
        <w:t xml:space="preserve">. </w:t>
      </w:r>
    </w:p>
    <w:p w14:paraId="35C3FDE3" w14:textId="2AAC292F" w:rsidR="003D5CE7" w:rsidRPr="001A36EC" w:rsidRDefault="009B7629" w:rsidP="003D5CE7">
      <w:pPr>
        <w:pStyle w:val="Pagrindinistekstas"/>
        <w:numPr>
          <w:ilvl w:val="1"/>
          <w:numId w:val="3"/>
        </w:numPr>
        <w:tabs>
          <w:tab w:val="left" w:pos="900"/>
        </w:tabs>
        <w:ind w:left="851" w:hanging="851"/>
        <w:rPr>
          <w:rFonts w:ascii="Times New Roman" w:hAnsi="Times New Roman"/>
          <w:sz w:val="24"/>
          <w:szCs w:val="24"/>
          <w:lang w:val="lt-LT"/>
        </w:rPr>
      </w:pPr>
      <w:r w:rsidRPr="005D32B0">
        <w:rPr>
          <w:rFonts w:ascii="Times New Roman" w:hAnsi="Times New Roman"/>
          <w:sz w:val="24"/>
          <w:szCs w:val="24"/>
          <w:lang w:val="lt-LT"/>
        </w:rPr>
        <w:t>PVM sąskaita faktūra už atliktus Darbus pagal suderintą ir Šalių pasirašytą Atliktų darbų aktą pateikiama</w:t>
      </w:r>
      <w:r w:rsidRPr="001A36EC">
        <w:rPr>
          <w:rFonts w:ascii="Times New Roman" w:hAnsi="Times New Roman"/>
          <w:sz w:val="24"/>
          <w:szCs w:val="24"/>
          <w:lang w:val="lt-LT"/>
        </w:rPr>
        <w:t xml:space="preserve"> ne vėliau kaip iki kito mėnesio 10 (dešimtos) dienos. </w:t>
      </w:r>
      <w:r w:rsidR="0090353C" w:rsidRPr="001A36EC">
        <w:rPr>
          <w:rFonts w:ascii="Times New Roman" w:hAnsi="Times New Roman"/>
          <w:sz w:val="24"/>
          <w:szCs w:val="24"/>
          <w:lang w:val="lt-LT"/>
        </w:rPr>
        <w:t>Vykdant Sutartį, sąskaitos faktūros priimamos ir apdorojamos vadovaujantis Lietuvos Respublikos finansinės apskaitos įstatymo 6 straipsnio 4 dalimi, išskyrus šio straipsnio 12 dalyje nustatytus atvejus.</w:t>
      </w:r>
      <w:r w:rsidR="003D5CE7" w:rsidRPr="001A36EC">
        <w:rPr>
          <w:rFonts w:ascii="Arial" w:hAnsi="Arial" w:cs="Arial"/>
          <w:sz w:val="22"/>
          <w:szCs w:val="22"/>
          <w:lang w:val="lt-LT"/>
        </w:rPr>
        <w:t xml:space="preserve"> </w:t>
      </w:r>
      <w:r w:rsidR="003D5CE7" w:rsidRPr="001A36EC">
        <w:rPr>
          <w:rFonts w:ascii="Times New Roman" w:hAnsi="Times New Roman"/>
          <w:sz w:val="24"/>
          <w:szCs w:val="24"/>
          <w:lang w:val="lt-LT"/>
        </w:rPr>
        <w:t>Elektroninės sąskaitos faktūros, atitinkančios Europos elektroninių sąskaitų faktūrų standartą, teikiamos Rangovo pasirinktomis priemonėmis. Europos elektroninių sąskaitų faktūrų standarto neatitinkančios elektroninės sąskaitos faktūros teikiamos naudojantis informacinės sistemos „SABIS“ priemonėmis.</w:t>
      </w:r>
    </w:p>
    <w:p w14:paraId="147E0EC2" w14:textId="0725583E" w:rsidR="00325629" w:rsidRPr="001A36EC" w:rsidRDefault="00325629" w:rsidP="003D5CE7">
      <w:pPr>
        <w:pStyle w:val="listbyletter"/>
        <w:numPr>
          <w:ilvl w:val="1"/>
          <w:numId w:val="3"/>
        </w:numPr>
        <w:tabs>
          <w:tab w:val="clear" w:pos="567"/>
          <w:tab w:val="clear" w:pos="851"/>
          <w:tab w:val="left" w:pos="900"/>
        </w:tabs>
        <w:suppressAutoHyphens/>
        <w:autoSpaceDE w:val="0"/>
        <w:autoSpaceDN w:val="0"/>
        <w:spacing w:after="0" w:line="240" w:lineRule="auto"/>
        <w:ind w:left="851" w:hanging="851"/>
        <w:textAlignment w:val="baseline"/>
        <w:rPr>
          <w:rFonts w:ascii="Times New Roman" w:eastAsia="Times New Roman" w:hAnsi="Times New Roman" w:cs="Times New Roman"/>
          <w:bCs w:val="0"/>
          <w:color w:val="auto"/>
          <w:sz w:val="24"/>
          <w:szCs w:val="24"/>
        </w:rPr>
      </w:pPr>
      <w:r w:rsidRPr="001A36EC">
        <w:rPr>
          <w:rFonts w:ascii="Times New Roman" w:hAnsi="Times New Roman" w:cs="Times New Roman"/>
          <w:sz w:val="24"/>
          <w:szCs w:val="24"/>
        </w:rPr>
        <w:t xml:space="preserve">Užsakovas sulaikys visus tarpinius mokėjimus Rangovui pagal pateiktas PVM sąskaitas faktūras, </w:t>
      </w:r>
      <w:r w:rsidRPr="001A36EC">
        <w:rPr>
          <w:rFonts w:ascii="Times New Roman" w:hAnsi="Times New Roman" w:cs="Times New Roman"/>
          <w:color w:val="auto"/>
          <w:sz w:val="24"/>
          <w:szCs w:val="24"/>
        </w:rPr>
        <w:t>kurie viršys 90 procentų pradinės Sutarties kainos. Sulaikytas sumas Užsakovas Rangovui sumokės per 30 dienų po to, kai:</w:t>
      </w:r>
      <w:r w:rsidR="009805BC" w:rsidRPr="001A36EC">
        <w:rPr>
          <w:rFonts w:ascii="Times New Roman" w:hAnsi="Times New Roman" w:cs="Times New Roman"/>
          <w:color w:val="auto"/>
          <w:sz w:val="24"/>
          <w:szCs w:val="24"/>
        </w:rPr>
        <w:t xml:space="preserve"> </w:t>
      </w:r>
      <w:r w:rsidRPr="001A36EC">
        <w:rPr>
          <w:rFonts w:ascii="Times New Roman" w:hAnsi="Times New Roman" w:cs="Times New Roman"/>
          <w:color w:val="auto"/>
          <w:sz w:val="24"/>
          <w:szCs w:val="24"/>
        </w:rPr>
        <w:t xml:space="preserve">i. Rangovas atliks, perduos Užsakovui </w:t>
      </w:r>
      <w:r w:rsidRPr="001A36EC">
        <w:rPr>
          <w:rFonts w:ascii="Times New Roman" w:hAnsi="Times New Roman" w:cs="Times New Roman"/>
          <w:sz w:val="24"/>
          <w:szCs w:val="24"/>
        </w:rPr>
        <w:t>ir užbaigs visus Darbus</w:t>
      </w:r>
      <w:r w:rsidRPr="00672FAA">
        <w:rPr>
          <w:rFonts w:ascii="Times New Roman" w:hAnsi="Times New Roman" w:cs="Times New Roman"/>
          <w:sz w:val="24"/>
          <w:szCs w:val="24"/>
        </w:rPr>
        <w:t>;</w:t>
      </w:r>
      <w:r w:rsidR="003A1A6D" w:rsidRPr="00672FAA">
        <w:rPr>
          <w:rFonts w:ascii="Times New Roman" w:hAnsi="Times New Roman" w:cs="Times New Roman"/>
          <w:sz w:val="24"/>
          <w:szCs w:val="24"/>
        </w:rPr>
        <w:t xml:space="preserve"> ii</w:t>
      </w:r>
      <w:r w:rsidR="003A1A6D" w:rsidRPr="00110C88">
        <w:rPr>
          <w:rFonts w:ascii="Times New Roman" w:hAnsi="Times New Roman" w:cs="Times New Roman"/>
          <w:sz w:val="24"/>
          <w:szCs w:val="24"/>
        </w:rPr>
        <w:t>.</w:t>
      </w:r>
      <w:r w:rsidRPr="00110C88">
        <w:rPr>
          <w:rFonts w:ascii="Times New Roman" w:hAnsi="Times New Roman" w:cs="Times New Roman"/>
          <w:sz w:val="24"/>
          <w:szCs w:val="24"/>
        </w:rPr>
        <w:t xml:space="preserve"> pateiks garantinių įsipareigojimų užtikrinimą (</w:t>
      </w:r>
      <w:r w:rsidR="009860C8" w:rsidRPr="00110C88">
        <w:rPr>
          <w:rFonts w:ascii="Times New Roman" w:hAnsi="Times New Roman" w:cs="Times New Roman"/>
          <w:sz w:val="24"/>
          <w:szCs w:val="24"/>
        </w:rPr>
        <w:t>Sutarties 13 skyrius</w:t>
      </w:r>
      <w:r w:rsidRPr="00110C88">
        <w:rPr>
          <w:rFonts w:ascii="Times New Roman" w:hAnsi="Times New Roman" w:cs="Times New Roman"/>
          <w:sz w:val="24"/>
          <w:szCs w:val="24"/>
        </w:rPr>
        <w:t>);</w:t>
      </w:r>
      <w:r w:rsidR="009860C8" w:rsidRPr="00110C88">
        <w:rPr>
          <w:rFonts w:ascii="Times New Roman" w:hAnsi="Times New Roman" w:cs="Times New Roman"/>
          <w:sz w:val="24"/>
          <w:szCs w:val="24"/>
        </w:rPr>
        <w:t xml:space="preserve"> </w:t>
      </w:r>
      <w:r w:rsidR="003A1A6D" w:rsidRPr="00110C88">
        <w:rPr>
          <w:rFonts w:ascii="Times New Roman" w:hAnsi="Times New Roman" w:cs="Times New Roman"/>
          <w:sz w:val="24"/>
          <w:szCs w:val="24"/>
        </w:rPr>
        <w:t>iii.</w:t>
      </w:r>
      <w:r w:rsidR="003A13A0" w:rsidRPr="00110C88">
        <w:rPr>
          <w:rFonts w:ascii="Times New Roman" w:hAnsi="Times New Roman" w:cs="Times New Roman"/>
          <w:sz w:val="24"/>
          <w:szCs w:val="24"/>
        </w:rPr>
        <w:t xml:space="preserve"> </w:t>
      </w:r>
      <w:r w:rsidRPr="00110C88">
        <w:rPr>
          <w:rFonts w:ascii="Times New Roman" w:hAnsi="Times New Roman" w:cs="Times New Roman"/>
          <w:sz w:val="24"/>
          <w:szCs w:val="24"/>
        </w:rPr>
        <w:t xml:space="preserve">pašalins visus </w:t>
      </w:r>
      <w:r w:rsidR="009805BC" w:rsidRPr="00110C88">
        <w:rPr>
          <w:rFonts w:ascii="Times New Roman" w:hAnsi="Times New Roman" w:cs="Times New Roman"/>
          <w:sz w:val="24"/>
          <w:szCs w:val="24"/>
        </w:rPr>
        <w:t>nustatytus</w:t>
      </w:r>
      <w:r w:rsidR="009860C8" w:rsidRPr="00110C88">
        <w:rPr>
          <w:rFonts w:ascii="Times New Roman" w:hAnsi="Times New Roman" w:cs="Times New Roman"/>
          <w:sz w:val="24"/>
          <w:szCs w:val="24"/>
        </w:rPr>
        <w:t xml:space="preserve"> </w:t>
      </w:r>
      <w:r w:rsidRPr="00110C88">
        <w:rPr>
          <w:rFonts w:ascii="Times New Roman" w:hAnsi="Times New Roman" w:cs="Times New Roman"/>
          <w:sz w:val="24"/>
          <w:szCs w:val="24"/>
        </w:rPr>
        <w:t>Darbų trūkumus</w:t>
      </w:r>
      <w:r w:rsidR="003A1A6D" w:rsidRPr="00110C88">
        <w:rPr>
          <w:rFonts w:ascii="Times New Roman" w:hAnsi="Times New Roman" w:cs="Times New Roman"/>
          <w:sz w:val="24"/>
          <w:szCs w:val="24"/>
        </w:rPr>
        <w:t xml:space="preserve">. </w:t>
      </w:r>
      <w:r w:rsidR="00EC741A" w:rsidRPr="00110C88">
        <w:rPr>
          <w:rFonts w:ascii="Times New Roman" w:hAnsi="Times New Roman" w:cs="Times New Roman"/>
          <w:color w:val="auto"/>
          <w:sz w:val="24"/>
          <w:szCs w:val="24"/>
        </w:rPr>
        <w:t>Rangovas teikdamas sąskaitas</w:t>
      </w:r>
      <w:r w:rsidR="005F26D5" w:rsidRPr="00110C88">
        <w:rPr>
          <w:rFonts w:ascii="Times New Roman" w:hAnsi="Times New Roman" w:cs="Times New Roman"/>
          <w:color w:val="auto"/>
          <w:sz w:val="24"/>
          <w:szCs w:val="24"/>
        </w:rPr>
        <w:t xml:space="preserve"> </w:t>
      </w:r>
      <w:r w:rsidR="00EC741A" w:rsidRPr="00110C88">
        <w:rPr>
          <w:rFonts w:ascii="Times New Roman" w:hAnsi="Times New Roman" w:cs="Times New Roman"/>
          <w:color w:val="auto"/>
          <w:sz w:val="24"/>
          <w:szCs w:val="24"/>
        </w:rPr>
        <w:t>faktūras</w:t>
      </w:r>
      <w:r w:rsidR="0024204B" w:rsidRPr="00110C88">
        <w:rPr>
          <w:rFonts w:ascii="Times New Roman" w:hAnsi="Times New Roman" w:cs="Times New Roman"/>
          <w:color w:val="auto"/>
          <w:sz w:val="24"/>
          <w:szCs w:val="24"/>
        </w:rPr>
        <w:t xml:space="preserve"> </w:t>
      </w:r>
      <w:r w:rsidR="009805BC" w:rsidRPr="00110C88">
        <w:rPr>
          <w:rFonts w:ascii="Times New Roman" w:hAnsi="Times New Roman" w:cs="Times New Roman"/>
          <w:color w:val="auto"/>
          <w:sz w:val="24"/>
          <w:szCs w:val="24"/>
        </w:rPr>
        <w:t>Užsakovui</w:t>
      </w:r>
      <w:r w:rsidR="00EC741A" w:rsidRPr="00110C88">
        <w:rPr>
          <w:rFonts w:ascii="Times New Roman" w:hAnsi="Times New Roman" w:cs="Times New Roman"/>
          <w:color w:val="auto"/>
          <w:sz w:val="24"/>
          <w:szCs w:val="24"/>
        </w:rPr>
        <w:t xml:space="preserve"> </w:t>
      </w:r>
      <w:r w:rsidR="0024204B" w:rsidRPr="00110C88">
        <w:rPr>
          <w:rFonts w:ascii="Times New Roman" w:hAnsi="Times New Roman" w:cs="Times New Roman"/>
          <w:color w:val="auto"/>
          <w:sz w:val="24"/>
          <w:szCs w:val="24"/>
        </w:rPr>
        <w:t>jose privalo nurodyti sulaikomas sumas</w:t>
      </w:r>
      <w:r w:rsidR="005F4DAF" w:rsidRPr="00110C88">
        <w:rPr>
          <w:rFonts w:ascii="Times New Roman" w:hAnsi="Times New Roman" w:cs="Times New Roman"/>
          <w:color w:val="auto"/>
          <w:sz w:val="24"/>
          <w:szCs w:val="24"/>
        </w:rPr>
        <w:t xml:space="preserve"> ir jos dydžius</w:t>
      </w:r>
      <w:r w:rsidR="0024204B" w:rsidRPr="00110C88">
        <w:rPr>
          <w:rFonts w:ascii="Times New Roman" w:hAnsi="Times New Roman" w:cs="Times New Roman"/>
          <w:color w:val="auto"/>
          <w:sz w:val="24"/>
          <w:szCs w:val="24"/>
        </w:rPr>
        <w:t>.</w:t>
      </w:r>
      <w:r w:rsidR="0024204B" w:rsidRPr="001A36EC">
        <w:rPr>
          <w:rFonts w:ascii="Times New Roman" w:hAnsi="Times New Roman" w:cs="Times New Roman"/>
          <w:color w:val="auto"/>
          <w:sz w:val="24"/>
          <w:szCs w:val="24"/>
        </w:rPr>
        <w:t xml:space="preserve"> </w:t>
      </w:r>
    </w:p>
    <w:p w14:paraId="7CE7A72A" w14:textId="77777777" w:rsidR="009B7629" w:rsidRPr="001A36EC" w:rsidRDefault="009B7629" w:rsidP="009860C8">
      <w:pPr>
        <w:pStyle w:val="Pagrindinistekstas"/>
        <w:numPr>
          <w:ilvl w:val="1"/>
          <w:numId w:val="3"/>
        </w:numPr>
        <w:tabs>
          <w:tab w:val="left" w:pos="900"/>
        </w:tabs>
        <w:ind w:left="851" w:hanging="851"/>
        <w:rPr>
          <w:rFonts w:ascii="Times New Roman" w:hAnsi="Times New Roman"/>
          <w:sz w:val="24"/>
          <w:szCs w:val="24"/>
          <w:lang w:val="lt-LT"/>
        </w:rPr>
      </w:pPr>
      <w:r w:rsidRPr="001A36EC">
        <w:rPr>
          <w:rFonts w:ascii="Times New Roman" w:hAnsi="Times New Roman"/>
          <w:sz w:val="24"/>
          <w:szCs w:val="24"/>
          <w:lang w:val="lt-LT"/>
        </w:rPr>
        <w:t>Užsakovas turi teisę pareikalauti įforminti Atliktų darbų aktus, jeigu Rangovas neatlieka laiku Darbų ar kurios nors jų dalies, Darbų vykdymą sustabdo – tam, kad būtų galima įvertinti faktiškai atliktų Darbų kiekį ir kokybę.</w:t>
      </w:r>
    </w:p>
    <w:p w14:paraId="7BBB2B14" w14:textId="7FC17F31" w:rsidR="00983377" w:rsidRPr="002716A8" w:rsidRDefault="009B7629" w:rsidP="009860C8">
      <w:pPr>
        <w:pStyle w:val="Pagrindinistekstas"/>
        <w:numPr>
          <w:ilvl w:val="1"/>
          <w:numId w:val="3"/>
        </w:numPr>
        <w:tabs>
          <w:tab w:val="left" w:pos="900"/>
        </w:tabs>
        <w:ind w:left="851" w:hanging="851"/>
        <w:rPr>
          <w:rFonts w:ascii="Times New Roman" w:hAnsi="Times New Roman"/>
          <w:sz w:val="24"/>
          <w:szCs w:val="24"/>
          <w:lang w:val="lt-LT"/>
        </w:rPr>
      </w:pPr>
      <w:r w:rsidRPr="001A36EC">
        <w:rPr>
          <w:rFonts w:ascii="Times New Roman" w:hAnsi="Times New Roman"/>
          <w:sz w:val="24"/>
          <w:szCs w:val="24"/>
          <w:lang w:val="lt-LT"/>
        </w:rPr>
        <w:t>Šalys aiškiai supranta ir patvirtina, kad Atliktų darbų aktų pasirašymas nėra laikomas Darbų</w:t>
      </w:r>
      <w:r w:rsidRPr="002716A8">
        <w:rPr>
          <w:rFonts w:ascii="Times New Roman" w:hAnsi="Times New Roman"/>
          <w:sz w:val="24"/>
          <w:szCs w:val="24"/>
          <w:lang w:val="lt-LT"/>
        </w:rPr>
        <w:t xml:space="preserve"> perdavimu-priėmimu. Rangovas turi imtis visų įmanomų ir racionalių priemonių, apsaugant atliktų Darbų rezultatus nuo žalos. </w:t>
      </w:r>
      <w:r w:rsidR="00F340D2" w:rsidRPr="002716A8">
        <w:rPr>
          <w:rFonts w:ascii="Times New Roman" w:hAnsi="Times New Roman"/>
          <w:sz w:val="24"/>
          <w:szCs w:val="24"/>
          <w:lang w:val="lt-LT"/>
        </w:rPr>
        <w:t>D</w:t>
      </w:r>
      <w:r w:rsidR="00983377" w:rsidRPr="002716A8">
        <w:rPr>
          <w:rFonts w:ascii="Times New Roman" w:hAnsi="Times New Roman"/>
          <w:sz w:val="24"/>
          <w:szCs w:val="24"/>
          <w:lang w:val="lt-LT"/>
        </w:rPr>
        <w:t xml:space="preserve">arbų rezultato – statinio ar jo dalies </w:t>
      </w:r>
      <w:r w:rsidR="008C5F9A" w:rsidRPr="002716A8">
        <w:rPr>
          <w:rFonts w:ascii="Times New Roman" w:hAnsi="Times New Roman"/>
          <w:sz w:val="24"/>
          <w:szCs w:val="24"/>
          <w:lang w:val="lt-LT"/>
        </w:rPr>
        <w:t xml:space="preserve">atsitiktinio </w:t>
      </w:r>
      <w:r w:rsidR="00983377" w:rsidRPr="002716A8">
        <w:rPr>
          <w:rFonts w:ascii="Times New Roman" w:hAnsi="Times New Roman"/>
          <w:sz w:val="24"/>
          <w:szCs w:val="24"/>
          <w:lang w:val="lt-LT"/>
        </w:rPr>
        <w:t>sugadinimo ar žuvimo, išskyrus dėl nenugalimos jėgos (</w:t>
      </w:r>
      <w:r w:rsidR="00983377" w:rsidRPr="002716A8">
        <w:rPr>
          <w:rFonts w:ascii="Times New Roman" w:hAnsi="Times New Roman"/>
          <w:i/>
          <w:sz w:val="24"/>
          <w:szCs w:val="24"/>
          <w:lang w:val="lt-LT"/>
        </w:rPr>
        <w:t>force majeure</w:t>
      </w:r>
      <w:r w:rsidR="00983377" w:rsidRPr="002716A8">
        <w:rPr>
          <w:rFonts w:ascii="Times New Roman" w:hAnsi="Times New Roman"/>
          <w:sz w:val="24"/>
          <w:szCs w:val="24"/>
          <w:lang w:val="lt-LT"/>
        </w:rPr>
        <w:t xml:space="preserve">) aplinkybių, rizika iki jo perdavimo Užsakovui </w:t>
      </w:r>
      <w:r w:rsidR="00F340D2" w:rsidRPr="002716A8">
        <w:rPr>
          <w:rFonts w:ascii="Times New Roman" w:hAnsi="Times New Roman"/>
          <w:sz w:val="24"/>
          <w:szCs w:val="24"/>
          <w:lang w:val="lt-LT"/>
        </w:rPr>
        <w:t>D</w:t>
      </w:r>
      <w:r w:rsidR="00983377" w:rsidRPr="002716A8">
        <w:rPr>
          <w:rFonts w:ascii="Times New Roman" w:hAnsi="Times New Roman"/>
          <w:sz w:val="24"/>
          <w:szCs w:val="24"/>
          <w:lang w:val="lt-LT"/>
        </w:rPr>
        <w:t>arbų perdavimo-priėmimo aktu tenka Rangovui.</w:t>
      </w:r>
    </w:p>
    <w:p w14:paraId="4B1C0594" w14:textId="77777777" w:rsidR="008D69F6" w:rsidRPr="002716A8" w:rsidRDefault="008D69F6" w:rsidP="008D69F6">
      <w:pPr>
        <w:pStyle w:val="Pagrindinistekstas"/>
        <w:numPr>
          <w:ilvl w:val="1"/>
          <w:numId w:val="3"/>
        </w:numPr>
        <w:tabs>
          <w:tab w:val="left" w:pos="900"/>
        </w:tabs>
        <w:ind w:left="851" w:hanging="851"/>
        <w:rPr>
          <w:rFonts w:ascii="Times New Roman" w:hAnsi="Times New Roman"/>
          <w:sz w:val="24"/>
          <w:szCs w:val="24"/>
          <w:lang w:val="lt-LT"/>
        </w:rPr>
      </w:pPr>
      <w:r w:rsidRPr="002716A8">
        <w:rPr>
          <w:rFonts w:ascii="Times New Roman" w:hAnsi="Times New Roman"/>
          <w:sz w:val="24"/>
          <w:szCs w:val="24"/>
          <w:lang w:val="lt-LT"/>
        </w:rPr>
        <w:t>Užsakovas, pasirašęs Atliktų darbų aktą, reikalavimus dėl defektų pašalinimo turi teisę reikšti ir vėliau, iki Darbų perdavimo-priėmimo akto pasirašymo.</w:t>
      </w:r>
    </w:p>
    <w:p w14:paraId="42920788" w14:textId="70AA6B5B" w:rsidR="00983377" w:rsidRPr="002716A8" w:rsidRDefault="00E22E07" w:rsidP="00D24079">
      <w:pPr>
        <w:tabs>
          <w:tab w:val="left" w:pos="851"/>
        </w:tabs>
        <w:spacing w:after="0" w:line="240" w:lineRule="auto"/>
        <w:ind w:left="851" w:hanging="851"/>
        <w:jc w:val="both"/>
        <w:rPr>
          <w:rFonts w:ascii="Times New Roman" w:eastAsia="Times New Roman" w:hAnsi="Times New Roman" w:cs="Times New Roman"/>
          <w:sz w:val="24"/>
          <w:szCs w:val="24"/>
        </w:rPr>
      </w:pPr>
      <w:bookmarkStart w:id="9" w:name="_Hlk115158234"/>
      <w:r w:rsidRPr="002716A8">
        <w:rPr>
          <w:rFonts w:ascii="Times New Roman" w:hAnsi="Times New Roman" w:cs="Times New Roman"/>
          <w:sz w:val="24"/>
          <w:szCs w:val="24"/>
        </w:rPr>
        <w:lastRenderedPageBreak/>
        <w:t>8</w:t>
      </w:r>
      <w:r w:rsidR="00636621" w:rsidRPr="002716A8">
        <w:rPr>
          <w:rFonts w:ascii="Times New Roman" w:hAnsi="Times New Roman" w:cs="Times New Roman"/>
          <w:sz w:val="24"/>
          <w:szCs w:val="24"/>
        </w:rPr>
        <w:t>.1</w:t>
      </w:r>
      <w:r w:rsidR="005A6521" w:rsidRPr="002716A8">
        <w:rPr>
          <w:rFonts w:ascii="Times New Roman" w:hAnsi="Times New Roman" w:cs="Times New Roman"/>
          <w:sz w:val="24"/>
          <w:szCs w:val="24"/>
        </w:rPr>
        <w:t>2</w:t>
      </w:r>
      <w:r w:rsidR="00636621" w:rsidRPr="002716A8">
        <w:rPr>
          <w:rFonts w:ascii="Times New Roman" w:hAnsi="Times New Roman" w:cs="Times New Roman"/>
          <w:sz w:val="24"/>
          <w:szCs w:val="24"/>
        </w:rPr>
        <w:t>.</w:t>
      </w:r>
      <w:r w:rsidR="005A6521" w:rsidRPr="002716A8">
        <w:rPr>
          <w:rFonts w:ascii="Times New Roman" w:hAnsi="Times New Roman" w:cs="Times New Roman"/>
          <w:sz w:val="24"/>
          <w:szCs w:val="24"/>
        </w:rPr>
        <w:tab/>
      </w:r>
      <w:r w:rsidR="00983377" w:rsidRPr="002716A8">
        <w:rPr>
          <w:rFonts w:ascii="Times New Roman" w:hAnsi="Times New Roman" w:cs="Times New Roman"/>
          <w:sz w:val="24"/>
          <w:szCs w:val="24"/>
        </w:rPr>
        <w:t xml:space="preserve">Rangovas, užbaigęs Sutartyje numatytus visus </w:t>
      </w:r>
      <w:r w:rsidR="00F340D2" w:rsidRPr="002716A8">
        <w:rPr>
          <w:rFonts w:ascii="Times New Roman" w:hAnsi="Times New Roman" w:cs="Times New Roman"/>
          <w:sz w:val="24"/>
          <w:szCs w:val="24"/>
        </w:rPr>
        <w:t>D</w:t>
      </w:r>
      <w:r w:rsidR="00983377" w:rsidRPr="002716A8">
        <w:rPr>
          <w:rFonts w:ascii="Times New Roman" w:hAnsi="Times New Roman" w:cs="Times New Roman"/>
          <w:sz w:val="24"/>
          <w:szCs w:val="24"/>
        </w:rPr>
        <w:t>arbus</w:t>
      </w:r>
      <w:r w:rsidR="00E1065C" w:rsidRPr="002716A8">
        <w:rPr>
          <w:rFonts w:ascii="Times New Roman" w:hAnsi="Times New Roman" w:cs="Times New Roman"/>
          <w:sz w:val="24"/>
          <w:szCs w:val="24"/>
        </w:rPr>
        <w:t xml:space="preserve">, </w:t>
      </w:r>
      <w:r w:rsidR="00983377" w:rsidRPr="002716A8">
        <w:rPr>
          <w:rFonts w:ascii="Times New Roman" w:hAnsi="Times New Roman" w:cs="Times New Roman"/>
          <w:spacing w:val="-2"/>
          <w:sz w:val="24"/>
          <w:szCs w:val="24"/>
        </w:rPr>
        <w:t>ne vėliau kaip prieš</w:t>
      </w:r>
      <w:r w:rsidR="00983377" w:rsidRPr="002716A8">
        <w:rPr>
          <w:rFonts w:ascii="Times New Roman" w:hAnsi="Times New Roman" w:cs="Times New Roman"/>
          <w:sz w:val="24"/>
          <w:szCs w:val="24"/>
        </w:rPr>
        <w:t xml:space="preserve"> </w:t>
      </w:r>
      <w:r w:rsidR="00CC31DB" w:rsidRPr="002716A8">
        <w:rPr>
          <w:rFonts w:ascii="Times New Roman" w:hAnsi="Times New Roman" w:cs="Times New Roman"/>
          <w:sz w:val="24"/>
          <w:szCs w:val="24"/>
        </w:rPr>
        <w:t>3</w:t>
      </w:r>
      <w:r w:rsidR="00983377" w:rsidRPr="002716A8">
        <w:rPr>
          <w:rFonts w:ascii="Times New Roman" w:hAnsi="Times New Roman" w:cs="Times New Roman"/>
          <w:sz w:val="24"/>
          <w:szCs w:val="24"/>
        </w:rPr>
        <w:t xml:space="preserve"> (</w:t>
      </w:r>
      <w:r w:rsidR="00CC31DB" w:rsidRPr="002716A8">
        <w:rPr>
          <w:rFonts w:ascii="Times New Roman" w:hAnsi="Times New Roman" w:cs="Times New Roman"/>
          <w:sz w:val="24"/>
          <w:szCs w:val="24"/>
        </w:rPr>
        <w:t>tris</w:t>
      </w:r>
      <w:r w:rsidR="00983377" w:rsidRPr="002716A8">
        <w:rPr>
          <w:rFonts w:ascii="Times New Roman" w:hAnsi="Times New Roman" w:cs="Times New Roman"/>
          <w:sz w:val="24"/>
          <w:szCs w:val="24"/>
        </w:rPr>
        <w:t xml:space="preserve">) </w:t>
      </w:r>
      <w:r w:rsidR="00CC31DB" w:rsidRPr="002716A8">
        <w:rPr>
          <w:rFonts w:ascii="Times New Roman" w:hAnsi="Times New Roman" w:cs="Times New Roman"/>
          <w:sz w:val="24"/>
          <w:szCs w:val="24"/>
        </w:rPr>
        <w:t xml:space="preserve">darbo </w:t>
      </w:r>
      <w:r w:rsidR="00983377" w:rsidRPr="002716A8">
        <w:rPr>
          <w:rFonts w:ascii="Times New Roman" w:hAnsi="Times New Roman" w:cs="Times New Roman"/>
          <w:spacing w:val="-3"/>
          <w:sz w:val="24"/>
          <w:szCs w:val="24"/>
        </w:rPr>
        <w:t>dien</w:t>
      </w:r>
      <w:r w:rsidR="00F340D2" w:rsidRPr="002716A8">
        <w:rPr>
          <w:rFonts w:ascii="Times New Roman" w:hAnsi="Times New Roman" w:cs="Times New Roman"/>
          <w:spacing w:val="-3"/>
          <w:sz w:val="24"/>
          <w:szCs w:val="24"/>
        </w:rPr>
        <w:t>as</w:t>
      </w:r>
      <w:r w:rsidR="00812661" w:rsidRPr="002716A8">
        <w:rPr>
          <w:rFonts w:ascii="Times New Roman" w:hAnsi="Times New Roman" w:cs="Times New Roman"/>
          <w:sz w:val="24"/>
          <w:szCs w:val="24"/>
        </w:rPr>
        <w:t xml:space="preserve"> raštu praneša Užsakovo įgaliotam asmeniui </w:t>
      </w:r>
      <w:r w:rsidR="00983377" w:rsidRPr="002716A8">
        <w:rPr>
          <w:rFonts w:ascii="Times New Roman" w:hAnsi="Times New Roman" w:cs="Times New Roman"/>
          <w:sz w:val="24"/>
          <w:szCs w:val="24"/>
        </w:rPr>
        <w:t xml:space="preserve">apie numatomą </w:t>
      </w:r>
      <w:r w:rsidR="00F340D2" w:rsidRPr="002716A8">
        <w:rPr>
          <w:rFonts w:ascii="Times New Roman" w:hAnsi="Times New Roman" w:cs="Times New Roman"/>
          <w:sz w:val="24"/>
          <w:szCs w:val="24"/>
        </w:rPr>
        <w:t>D</w:t>
      </w:r>
      <w:r w:rsidR="00983377" w:rsidRPr="002716A8">
        <w:rPr>
          <w:rFonts w:ascii="Times New Roman" w:hAnsi="Times New Roman" w:cs="Times New Roman"/>
          <w:sz w:val="24"/>
          <w:szCs w:val="24"/>
        </w:rPr>
        <w:t>arbų perdavimą, prašydamas organizuoti jų priėmimą</w:t>
      </w:r>
      <w:r w:rsidR="00F36A36" w:rsidRPr="002716A8">
        <w:rPr>
          <w:rFonts w:ascii="Times New Roman" w:hAnsi="Times New Roman" w:cs="Times New Roman"/>
          <w:sz w:val="24"/>
          <w:szCs w:val="24"/>
        </w:rPr>
        <w:t>.</w:t>
      </w:r>
      <w:r w:rsidR="00983377" w:rsidRPr="002716A8">
        <w:rPr>
          <w:rFonts w:ascii="Times New Roman" w:hAnsi="Times New Roman" w:cs="Times New Roman"/>
          <w:sz w:val="24"/>
          <w:szCs w:val="24"/>
        </w:rPr>
        <w:t xml:space="preserve"> Rangovas turi pareigą inicijuoti ir organizuoti atliktų </w:t>
      </w:r>
      <w:r w:rsidR="00F340D2" w:rsidRPr="002716A8">
        <w:rPr>
          <w:rFonts w:ascii="Times New Roman" w:hAnsi="Times New Roman" w:cs="Times New Roman"/>
          <w:sz w:val="24"/>
          <w:szCs w:val="24"/>
        </w:rPr>
        <w:t>D</w:t>
      </w:r>
      <w:r w:rsidR="00983377" w:rsidRPr="002716A8">
        <w:rPr>
          <w:rFonts w:ascii="Times New Roman" w:hAnsi="Times New Roman" w:cs="Times New Roman"/>
          <w:sz w:val="24"/>
          <w:szCs w:val="24"/>
        </w:rPr>
        <w:t xml:space="preserve">arbų perdavimą, juos pristatyti Užsakovui, kad jis galėtų susipažinti su tuo atlikimu, įvertinti ir priimti sprendimą, ar jie tinkamai atlikti, ar juos priimti. </w:t>
      </w:r>
      <w:r w:rsidR="00F340D2" w:rsidRPr="002716A8">
        <w:rPr>
          <w:rFonts w:ascii="Times New Roman" w:hAnsi="Times New Roman" w:cs="Times New Roman"/>
          <w:sz w:val="24"/>
          <w:szCs w:val="24"/>
        </w:rPr>
        <w:t>D</w:t>
      </w:r>
      <w:r w:rsidR="00983377" w:rsidRPr="002716A8">
        <w:rPr>
          <w:rFonts w:ascii="Times New Roman" w:hAnsi="Times New Roman" w:cs="Times New Roman"/>
          <w:sz w:val="24"/>
          <w:szCs w:val="24"/>
        </w:rPr>
        <w:t xml:space="preserve">arbų perdavimas-priėmimas įvyksta Šalių suderintu laiku ir įforminamas Šalių pasirašomu </w:t>
      </w:r>
      <w:r w:rsidR="00F340D2" w:rsidRPr="002716A8">
        <w:rPr>
          <w:rFonts w:ascii="Times New Roman" w:hAnsi="Times New Roman" w:cs="Times New Roman"/>
          <w:sz w:val="24"/>
          <w:szCs w:val="24"/>
        </w:rPr>
        <w:t>D</w:t>
      </w:r>
      <w:r w:rsidR="00983377" w:rsidRPr="002716A8">
        <w:rPr>
          <w:rFonts w:ascii="Times New Roman" w:hAnsi="Times New Roman" w:cs="Times New Roman"/>
          <w:sz w:val="24"/>
          <w:szCs w:val="24"/>
        </w:rPr>
        <w:t xml:space="preserve">arbų perdavimo-priėmimo aktu. </w:t>
      </w:r>
      <w:r w:rsidR="00F340D2" w:rsidRPr="002716A8">
        <w:rPr>
          <w:rFonts w:ascii="Times New Roman" w:hAnsi="Times New Roman" w:cs="Times New Roman"/>
          <w:sz w:val="24"/>
          <w:szCs w:val="24"/>
        </w:rPr>
        <w:t>D</w:t>
      </w:r>
      <w:r w:rsidR="00983377" w:rsidRPr="002716A8">
        <w:rPr>
          <w:rFonts w:ascii="Times New Roman" w:hAnsi="Times New Roman" w:cs="Times New Roman"/>
          <w:sz w:val="24"/>
          <w:szCs w:val="24"/>
        </w:rPr>
        <w:t xml:space="preserve">arbų perdavimo-priėmimo metu Užsakovas patikrina, ar Rangovo siūlomi perduoti </w:t>
      </w:r>
      <w:r w:rsidR="00F340D2" w:rsidRPr="002716A8">
        <w:rPr>
          <w:rFonts w:ascii="Times New Roman" w:hAnsi="Times New Roman" w:cs="Times New Roman"/>
          <w:sz w:val="24"/>
          <w:szCs w:val="24"/>
        </w:rPr>
        <w:t>D</w:t>
      </w:r>
      <w:r w:rsidR="00983377" w:rsidRPr="002716A8">
        <w:rPr>
          <w:rFonts w:ascii="Times New Roman" w:hAnsi="Times New Roman" w:cs="Times New Roman"/>
          <w:sz w:val="24"/>
          <w:szCs w:val="24"/>
        </w:rPr>
        <w:t xml:space="preserve">arbai (jų rezultatas) atitinka Sutartyje numatytą apimtį, kokybę ir kitus reikalavimus, </w:t>
      </w:r>
      <w:r w:rsidR="00B508F3" w:rsidRPr="002716A8">
        <w:rPr>
          <w:rFonts w:ascii="Times New Roman" w:hAnsi="Times New Roman" w:cs="Times New Roman"/>
          <w:sz w:val="24"/>
          <w:szCs w:val="24"/>
        </w:rPr>
        <w:t xml:space="preserve">ar </w:t>
      </w:r>
      <w:r w:rsidR="00983377" w:rsidRPr="002716A8">
        <w:rPr>
          <w:rFonts w:ascii="Times New Roman" w:hAnsi="Times New Roman" w:cs="Times New Roman"/>
          <w:sz w:val="24"/>
          <w:szCs w:val="24"/>
        </w:rPr>
        <w:t>perduodama visa Sutartyje numatyta dokumentacija.</w:t>
      </w:r>
      <w:bookmarkEnd w:id="9"/>
      <w:r w:rsidR="26104BAB" w:rsidRPr="002716A8">
        <w:rPr>
          <w:rFonts w:ascii="Times New Roman" w:hAnsi="Times New Roman" w:cs="Times New Roman"/>
          <w:sz w:val="24"/>
          <w:szCs w:val="24"/>
        </w:rPr>
        <w:t xml:space="preserve"> </w:t>
      </w:r>
      <w:r w:rsidR="00983377" w:rsidRPr="002716A8">
        <w:rPr>
          <w:rFonts w:ascii="Times New Roman" w:hAnsi="Times New Roman" w:cs="Times New Roman"/>
          <w:sz w:val="24"/>
          <w:szCs w:val="24"/>
        </w:rPr>
        <w:t xml:space="preserve">Užsakovas turi teisę nepasirašyti </w:t>
      </w:r>
      <w:r w:rsidR="00A513CF" w:rsidRPr="002716A8">
        <w:rPr>
          <w:rFonts w:ascii="Times New Roman" w:hAnsi="Times New Roman" w:cs="Times New Roman"/>
          <w:sz w:val="24"/>
          <w:szCs w:val="24"/>
        </w:rPr>
        <w:t>D</w:t>
      </w:r>
      <w:r w:rsidR="00983377" w:rsidRPr="002716A8">
        <w:rPr>
          <w:rFonts w:ascii="Times New Roman" w:hAnsi="Times New Roman" w:cs="Times New Roman"/>
          <w:sz w:val="24"/>
          <w:szCs w:val="24"/>
        </w:rPr>
        <w:t>arbų perdavimo-priėmimo akto, nurodydamas motyvus, esant esminiams trūkumams (pavyzdžiui, tokiems</w:t>
      </w:r>
      <w:r w:rsidR="007D6894" w:rsidRPr="002716A8">
        <w:rPr>
          <w:rFonts w:ascii="Times New Roman" w:hAnsi="Times New Roman" w:cs="Times New Roman"/>
          <w:sz w:val="24"/>
          <w:szCs w:val="24"/>
        </w:rPr>
        <w:t>,</w:t>
      </w:r>
      <w:r w:rsidR="00983377" w:rsidRPr="002716A8">
        <w:rPr>
          <w:rFonts w:ascii="Times New Roman" w:hAnsi="Times New Roman" w:cs="Times New Roman"/>
          <w:sz w:val="24"/>
          <w:szCs w:val="24"/>
        </w:rPr>
        <w:t xml:space="preserve"> dėl kurių </w:t>
      </w:r>
      <w:r w:rsidR="00A513CF" w:rsidRPr="002716A8">
        <w:rPr>
          <w:rFonts w:ascii="Times New Roman" w:hAnsi="Times New Roman" w:cs="Times New Roman"/>
          <w:sz w:val="24"/>
          <w:szCs w:val="24"/>
        </w:rPr>
        <w:t>D</w:t>
      </w:r>
      <w:r w:rsidR="00983377" w:rsidRPr="002716A8">
        <w:rPr>
          <w:rFonts w:ascii="Times New Roman" w:hAnsi="Times New Roman" w:cs="Times New Roman"/>
          <w:sz w:val="24"/>
          <w:szCs w:val="24"/>
        </w:rPr>
        <w:t xml:space="preserve">arbų </w:t>
      </w:r>
      <w:r w:rsidR="007D6894" w:rsidRPr="002716A8">
        <w:rPr>
          <w:rFonts w:ascii="Times New Roman" w:hAnsi="Times New Roman" w:cs="Times New Roman"/>
          <w:sz w:val="24"/>
          <w:szCs w:val="24"/>
        </w:rPr>
        <w:t xml:space="preserve">rezultato </w:t>
      </w:r>
      <w:r w:rsidR="00983377" w:rsidRPr="002716A8">
        <w:rPr>
          <w:rFonts w:ascii="Times New Roman" w:hAnsi="Times New Roman" w:cs="Times New Roman"/>
          <w:sz w:val="24"/>
          <w:szCs w:val="24"/>
        </w:rPr>
        <w:t>neįmanoma naudoti pagal paskirtį</w:t>
      </w:r>
      <w:r w:rsidR="007D6894" w:rsidRPr="002716A8">
        <w:rPr>
          <w:rFonts w:ascii="Times New Roman" w:hAnsi="Times New Roman" w:cs="Times New Roman"/>
          <w:sz w:val="24"/>
          <w:szCs w:val="24"/>
        </w:rPr>
        <w:t>,</w:t>
      </w:r>
      <w:r w:rsidR="00983377" w:rsidRPr="002716A8">
        <w:rPr>
          <w:rFonts w:ascii="Times New Roman" w:hAnsi="Times New Roman" w:cs="Times New Roman"/>
          <w:sz w:val="24"/>
          <w:szCs w:val="24"/>
        </w:rPr>
        <w:t xml:space="preserve"> ir </w:t>
      </w:r>
      <w:r w:rsidR="6C17EE15" w:rsidRPr="002716A8">
        <w:rPr>
          <w:rFonts w:ascii="Times New Roman" w:hAnsi="Times New Roman" w:cs="Times New Roman"/>
          <w:sz w:val="24"/>
          <w:szCs w:val="24"/>
        </w:rPr>
        <w:t xml:space="preserve">(ar) </w:t>
      </w:r>
      <w:r w:rsidR="00983377" w:rsidRPr="002716A8">
        <w:rPr>
          <w:rFonts w:ascii="Times New Roman" w:hAnsi="Times New Roman" w:cs="Times New Roman"/>
          <w:sz w:val="24"/>
          <w:szCs w:val="24"/>
        </w:rPr>
        <w:t>kurių negalima pašalinti).</w:t>
      </w:r>
    </w:p>
    <w:p w14:paraId="4FA8017D" w14:textId="52C818BD" w:rsidR="00B077E9" w:rsidRPr="00DA1C21" w:rsidRDefault="00B077E9" w:rsidP="00355F8B">
      <w:pPr>
        <w:pStyle w:val="Sraopastraipa"/>
        <w:numPr>
          <w:ilvl w:val="1"/>
          <w:numId w:val="123"/>
        </w:numPr>
        <w:tabs>
          <w:tab w:val="left" w:pos="851"/>
        </w:tabs>
        <w:spacing w:after="0" w:line="240" w:lineRule="auto"/>
        <w:ind w:left="851" w:hanging="851"/>
        <w:jc w:val="both"/>
        <w:rPr>
          <w:rStyle w:val="normaltextrun"/>
          <w:rFonts w:ascii="Times New Roman" w:eastAsia="Times New Roman" w:hAnsi="Times New Roman" w:cs="Times New Roman"/>
          <w:sz w:val="24"/>
          <w:szCs w:val="24"/>
        </w:rPr>
      </w:pPr>
      <w:r w:rsidRPr="002716A8">
        <w:rPr>
          <w:rStyle w:val="normaltextrun"/>
          <w:rFonts w:ascii="Times New Roman" w:hAnsi="Times New Roman" w:cs="Times New Roman"/>
          <w:sz w:val="24"/>
          <w:szCs w:val="24"/>
          <w:shd w:val="clear" w:color="auto" w:fill="FFFFFF"/>
        </w:rPr>
        <w:t xml:space="preserve">Jeigu Darbai (jų rezultatas) nebuvo priimti dėl Rangovo kaltės, paskiriama nauja Darbų </w:t>
      </w:r>
      <w:r w:rsidR="004D1EA9" w:rsidRPr="002716A8">
        <w:rPr>
          <w:rStyle w:val="normaltextrun"/>
          <w:rFonts w:ascii="Times New Roman" w:hAnsi="Times New Roman" w:cs="Times New Roman"/>
          <w:sz w:val="24"/>
          <w:szCs w:val="24"/>
          <w:shd w:val="clear" w:color="auto" w:fill="FFFFFF"/>
        </w:rPr>
        <w:t>(</w:t>
      </w:r>
      <w:r w:rsidRPr="002716A8">
        <w:rPr>
          <w:rStyle w:val="normaltextrun"/>
          <w:rFonts w:ascii="Times New Roman" w:hAnsi="Times New Roman" w:cs="Times New Roman"/>
          <w:sz w:val="24"/>
          <w:szCs w:val="24"/>
          <w:shd w:val="clear" w:color="auto" w:fill="FFFFFF"/>
        </w:rPr>
        <w:t>jų rezultato</w:t>
      </w:r>
      <w:r w:rsidR="004D1EA9" w:rsidRPr="002716A8">
        <w:rPr>
          <w:rStyle w:val="normaltextrun"/>
          <w:rFonts w:ascii="Times New Roman" w:hAnsi="Times New Roman" w:cs="Times New Roman"/>
          <w:sz w:val="24"/>
          <w:szCs w:val="24"/>
          <w:shd w:val="clear" w:color="auto" w:fill="FFFFFF"/>
        </w:rPr>
        <w:t>)</w:t>
      </w:r>
      <w:r w:rsidRPr="002716A8">
        <w:rPr>
          <w:rStyle w:val="normaltextrun"/>
          <w:rFonts w:ascii="Times New Roman" w:hAnsi="Times New Roman" w:cs="Times New Roman"/>
          <w:sz w:val="24"/>
          <w:szCs w:val="24"/>
          <w:shd w:val="clear" w:color="auto" w:fill="FFFFFF"/>
        </w:rPr>
        <w:t xml:space="preserve"> perdavimo-priėmimo data. Darbų </w:t>
      </w:r>
      <w:r w:rsidR="004D1EA9" w:rsidRPr="002716A8">
        <w:rPr>
          <w:rStyle w:val="normaltextrun"/>
          <w:rFonts w:ascii="Times New Roman" w:hAnsi="Times New Roman" w:cs="Times New Roman"/>
          <w:sz w:val="24"/>
          <w:szCs w:val="24"/>
          <w:shd w:val="clear" w:color="auto" w:fill="FFFFFF"/>
        </w:rPr>
        <w:t>(</w:t>
      </w:r>
      <w:r w:rsidRPr="002716A8">
        <w:rPr>
          <w:rStyle w:val="normaltextrun"/>
          <w:rFonts w:ascii="Times New Roman" w:hAnsi="Times New Roman" w:cs="Times New Roman"/>
          <w:sz w:val="24"/>
          <w:szCs w:val="24"/>
          <w:shd w:val="clear" w:color="auto" w:fill="FFFFFF"/>
        </w:rPr>
        <w:t>jų rezultato</w:t>
      </w:r>
      <w:r w:rsidR="004D1EA9" w:rsidRPr="002716A8">
        <w:rPr>
          <w:rStyle w:val="normaltextrun"/>
          <w:rFonts w:ascii="Times New Roman" w:hAnsi="Times New Roman" w:cs="Times New Roman"/>
          <w:sz w:val="24"/>
          <w:szCs w:val="24"/>
          <w:shd w:val="clear" w:color="auto" w:fill="FFFFFF"/>
        </w:rPr>
        <w:t>)</w:t>
      </w:r>
      <w:r w:rsidRPr="002716A8">
        <w:rPr>
          <w:rStyle w:val="normaltextrun"/>
          <w:rFonts w:ascii="Times New Roman" w:hAnsi="Times New Roman" w:cs="Times New Roman"/>
          <w:sz w:val="24"/>
          <w:szCs w:val="24"/>
          <w:shd w:val="clear" w:color="auto" w:fill="FFFFFF"/>
        </w:rPr>
        <w:t xml:space="preserve"> apžiūros metu nustatytus pagrįstus </w:t>
      </w:r>
      <w:r w:rsidRPr="00DA1C21">
        <w:rPr>
          <w:rStyle w:val="normaltextrun"/>
          <w:rFonts w:ascii="Times New Roman" w:hAnsi="Times New Roman" w:cs="Times New Roman"/>
          <w:sz w:val="24"/>
          <w:szCs w:val="24"/>
          <w:shd w:val="clear" w:color="auto" w:fill="FFFFFF"/>
        </w:rPr>
        <w:t>defektus Rangovas privalo pašalinti savo sąskaita per Užsakovo nustatytą terminą.</w:t>
      </w:r>
    </w:p>
    <w:p w14:paraId="0A4E222E" w14:textId="77777777" w:rsidR="009D714A" w:rsidRPr="002716A8" w:rsidRDefault="009D714A" w:rsidP="00C75375">
      <w:pPr>
        <w:tabs>
          <w:tab w:val="left" w:pos="851"/>
        </w:tabs>
        <w:spacing w:after="0" w:line="240" w:lineRule="auto"/>
        <w:jc w:val="both"/>
        <w:rPr>
          <w:rFonts w:ascii="Times New Roman" w:eastAsia="Times New Roman" w:hAnsi="Times New Roman" w:cs="Times New Roman"/>
          <w:color w:val="00B050"/>
        </w:rPr>
      </w:pPr>
    </w:p>
    <w:p w14:paraId="7281FC99" w14:textId="4A816E55" w:rsidR="0067721B" w:rsidRPr="002716A8" w:rsidRDefault="00524B76" w:rsidP="00355F8B">
      <w:pPr>
        <w:pStyle w:val="Pagrindinistekstas"/>
        <w:numPr>
          <w:ilvl w:val="0"/>
          <w:numId w:val="123"/>
        </w:numPr>
        <w:ind w:left="851" w:hanging="851"/>
        <w:rPr>
          <w:rFonts w:ascii="Times New Roman" w:hAnsi="Times New Roman"/>
          <w:b/>
          <w:sz w:val="24"/>
          <w:szCs w:val="24"/>
          <w:lang w:val="lt-LT"/>
        </w:rPr>
      </w:pPr>
      <w:r w:rsidRPr="002716A8">
        <w:rPr>
          <w:rFonts w:ascii="Times New Roman" w:hAnsi="Times New Roman"/>
          <w:b/>
          <w:sz w:val="24"/>
          <w:szCs w:val="24"/>
          <w:lang w:val="lt-LT"/>
        </w:rPr>
        <w:t>DARBŲ KOKYBĖ IR DEFEKTŲ ŠALINIMO TVARKA</w:t>
      </w:r>
    </w:p>
    <w:p w14:paraId="2FB4A371" w14:textId="0A0AD8D7" w:rsidR="0067721B" w:rsidRPr="002716A8" w:rsidRDefault="000E1849" w:rsidP="002C0F65">
      <w:pPr>
        <w:pStyle w:val="Pagrindinistekstas"/>
        <w:numPr>
          <w:ilvl w:val="1"/>
          <w:numId w:val="40"/>
        </w:numPr>
        <w:tabs>
          <w:tab w:val="left" w:pos="851"/>
        </w:tabs>
        <w:ind w:left="851" w:hanging="851"/>
        <w:rPr>
          <w:rFonts w:ascii="Times New Roman" w:hAnsi="Times New Roman"/>
          <w:sz w:val="24"/>
          <w:szCs w:val="24"/>
          <w:lang w:val="lt-LT"/>
        </w:rPr>
      </w:pPr>
      <w:r w:rsidRPr="002716A8">
        <w:rPr>
          <w:rFonts w:ascii="Times New Roman" w:hAnsi="Times New Roman"/>
          <w:sz w:val="24"/>
          <w:szCs w:val="24"/>
          <w:lang w:val="lt-LT"/>
        </w:rPr>
        <w:t xml:space="preserve">Jeigu Užsakovas iki </w:t>
      </w:r>
      <w:r w:rsidR="008F4B1A" w:rsidRPr="002716A8">
        <w:rPr>
          <w:rFonts w:ascii="Times New Roman" w:hAnsi="Times New Roman"/>
          <w:sz w:val="24"/>
          <w:szCs w:val="24"/>
          <w:lang w:val="lt-LT"/>
        </w:rPr>
        <w:t>Darbų</w:t>
      </w:r>
      <w:r w:rsidR="00C35733" w:rsidRPr="002716A8">
        <w:rPr>
          <w:rFonts w:ascii="Times New Roman" w:hAnsi="Times New Roman"/>
          <w:sz w:val="24"/>
          <w:szCs w:val="24"/>
          <w:lang w:val="lt-LT"/>
        </w:rPr>
        <w:t xml:space="preserve"> </w:t>
      </w:r>
      <w:r w:rsidRPr="002716A8">
        <w:rPr>
          <w:rFonts w:ascii="Times New Roman" w:hAnsi="Times New Roman"/>
          <w:sz w:val="24"/>
          <w:szCs w:val="24"/>
          <w:lang w:val="lt-LT"/>
        </w:rPr>
        <w:t xml:space="preserve">perdavimo-priėmimo akto pasirašymo dienos bet kuriuo metu pastebi, kad </w:t>
      </w:r>
      <w:r w:rsidR="008F750B" w:rsidRPr="002716A8">
        <w:rPr>
          <w:rFonts w:ascii="Times New Roman" w:hAnsi="Times New Roman"/>
          <w:sz w:val="24"/>
          <w:szCs w:val="24"/>
          <w:lang w:val="lt-LT"/>
        </w:rPr>
        <w:t>atlikti Darbai</w:t>
      </w:r>
      <w:r w:rsidR="00C13CD5" w:rsidRPr="002716A8">
        <w:rPr>
          <w:rFonts w:ascii="Times New Roman" w:hAnsi="Times New Roman"/>
          <w:sz w:val="24"/>
          <w:szCs w:val="24"/>
          <w:lang w:val="lt-LT"/>
        </w:rPr>
        <w:t xml:space="preserve"> </w:t>
      </w:r>
      <w:r w:rsidRPr="002716A8">
        <w:rPr>
          <w:rFonts w:ascii="Times New Roman" w:hAnsi="Times New Roman"/>
          <w:sz w:val="24"/>
          <w:szCs w:val="24"/>
          <w:lang w:val="lt-LT"/>
        </w:rPr>
        <w:t>turi defektų ar yra atliekam</w:t>
      </w:r>
      <w:r w:rsidR="008F750B" w:rsidRPr="002716A8">
        <w:rPr>
          <w:rFonts w:ascii="Times New Roman" w:hAnsi="Times New Roman"/>
          <w:sz w:val="24"/>
          <w:szCs w:val="24"/>
          <w:lang w:val="lt-LT"/>
        </w:rPr>
        <w:t>i</w:t>
      </w:r>
      <w:r w:rsidRPr="002716A8">
        <w:rPr>
          <w:rFonts w:ascii="Times New Roman" w:hAnsi="Times New Roman"/>
          <w:sz w:val="24"/>
          <w:szCs w:val="24"/>
          <w:lang w:val="lt-LT"/>
        </w:rPr>
        <w:t xml:space="preserve"> pažeidžiant šioje Sutartyje numatytas sąlygas, jis bet kuriuo metu gali raštu pareikalauti, kad Rangovas:</w:t>
      </w:r>
    </w:p>
    <w:p w14:paraId="3FEEE2AB" w14:textId="327D0F5A" w:rsidR="0067721B" w:rsidRPr="002716A8" w:rsidRDefault="000E1849" w:rsidP="00465D89">
      <w:pPr>
        <w:pStyle w:val="Pagrindinistekstas"/>
        <w:numPr>
          <w:ilvl w:val="2"/>
          <w:numId w:val="40"/>
        </w:numPr>
        <w:tabs>
          <w:tab w:val="left" w:pos="851"/>
        </w:tabs>
        <w:ind w:left="810" w:hanging="810"/>
        <w:rPr>
          <w:rFonts w:ascii="Times New Roman" w:hAnsi="Times New Roman"/>
          <w:sz w:val="24"/>
          <w:szCs w:val="24"/>
          <w:lang w:val="lt-LT"/>
        </w:rPr>
      </w:pPr>
      <w:r w:rsidRPr="002716A8">
        <w:rPr>
          <w:rFonts w:ascii="Times New Roman" w:hAnsi="Times New Roman"/>
          <w:sz w:val="24"/>
          <w:szCs w:val="24"/>
          <w:lang w:val="lt-LT"/>
        </w:rPr>
        <w:t xml:space="preserve">nedelsiant sustabdytų ir (ar) nutrauktų </w:t>
      </w:r>
      <w:r w:rsidR="00B8336A" w:rsidRPr="002716A8">
        <w:rPr>
          <w:rFonts w:ascii="Times New Roman" w:hAnsi="Times New Roman"/>
          <w:sz w:val="24"/>
          <w:szCs w:val="24"/>
          <w:lang w:val="lt-LT"/>
        </w:rPr>
        <w:t>Darbų</w:t>
      </w:r>
      <w:r w:rsidR="00B67414" w:rsidRPr="002716A8">
        <w:rPr>
          <w:rFonts w:ascii="Times New Roman" w:hAnsi="Times New Roman"/>
          <w:sz w:val="24"/>
          <w:szCs w:val="24"/>
          <w:lang w:val="lt-LT"/>
        </w:rPr>
        <w:t xml:space="preserve"> </w:t>
      </w:r>
      <w:r w:rsidRPr="002716A8">
        <w:rPr>
          <w:rFonts w:ascii="Times New Roman" w:hAnsi="Times New Roman"/>
          <w:sz w:val="24"/>
          <w:szCs w:val="24"/>
          <w:lang w:val="lt-LT"/>
        </w:rPr>
        <w:t>atlikimą;</w:t>
      </w:r>
    </w:p>
    <w:p w14:paraId="4A7A91F0" w14:textId="1C3376DA" w:rsidR="0067721B" w:rsidRPr="002716A8" w:rsidRDefault="000E1849" w:rsidP="00465D89">
      <w:pPr>
        <w:pStyle w:val="Pagrindinistekstas"/>
        <w:numPr>
          <w:ilvl w:val="2"/>
          <w:numId w:val="40"/>
        </w:numPr>
        <w:tabs>
          <w:tab w:val="left" w:pos="851"/>
        </w:tabs>
        <w:ind w:left="810" w:hanging="810"/>
        <w:rPr>
          <w:rFonts w:ascii="Times New Roman" w:hAnsi="Times New Roman"/>
          <w:sz w:val="24"/>
          <w:szCs w:val="24"/>
          <w:lang w:val="lt-LT"/>
        </w:rPr>
      </w:pPr>
      <w:r w:rsidRPr="002716A8">
        <w:rPr>
          <w:rFonts w:ascii="Times New Roman" w:hAnsi="Times New Roman"/>
          <w:sz w:val="24"/>
          <w:szCs w:val="24"/>
          <w:lang w:val="lt-LT"/>
        </w:rPr>
        <w:t xml:space="preserve">pašalintų šiuos </w:t>
      </w:r>
      <w:r w:rsidR="0097397E" w:rsidRPr="002716A8">
        <w:rPr>
          <w:rFonts w:ascii="Times New Roman" w:hAnsi="Times New Roman"/>
          <w:sz w:val="24"/>
          <w:szCs w:val="24"/>
          <w:lang w:val="lt-LT"/>
        </w:rPr>
        <w:t xml:space="preserve">defektus </w:t>
      </w:r>
      <w:r w:rsidRPr="002716A8">
        <w:rPr>
          <w:rFonts w:ascii="Times New Roman" w:hAnsi="Times New Roman"/>
          <w:sz w:val="24"/>
          <w:szCs w:val="24"/>
          <w:lang w:val="lt-LT"/>
        </w:rPr>
        <w:t>per nurodytą laiko tarpą;</w:t>
      </w:r>
    </w:p>
    <w:p w14:paraId="5B3D7988" w14:textId="77777777" w:rsidR="0067721B" w:rsidRPr="002716A8" w:rsidRDefault="000E1849" w:rsidP="00465D89">
      <w:pPr>
        <w:pStyle w:val="Pagrindinistekstas"/>
        <w:numPr>
          <w:ilvl w:val="2"/>
          <w:numId w:val="40"/>
        </w:numPr>
        <w:tabs>
          <w:tab w:val="left" w:pos="851"/>
        </w:tabs>
        <w:ind w:left="810" w:hanging="810"/>
        <w:rPr>
          <w:rFonts w:ascii="Times New Roman" w:hAnsi="Times New Roman"/>
          <w:sz w:val="24"/>
          <w:szCs w:val="24"/>
          <w:lang w:val="lt-LT"/>
        </w:rPr>
      </w:pPr>
      <w:r w:rsidRPr="002716A8">
        <w:rPr>
          <w:rFonts w:ascii="Times New Roman" w:hAnsi="Times New Roman"/>
          <w:sz w:val="24"/>
          <w:szCs w:val="24"/>
          <w:lang w:val="lt-LT"/>
        </w:rPr>
        <w:t>neatlygintinai pakeistų nekokybiškas medžiagas, gaminius, dirbinius, įrangą;</w:t>
      </w:r>
    </w:p>
    <w:p w14:paraId="606C2BF9" w14:textId="55E6DE9F" w:rsidR="0067721B" w:rsidRPr="002716A8" w:rsidRDefault="000E1849" w:rsidP="00465D89">
      <w:pPr>
        <w:pStyle w:val="Pagrindinistekstas"/>
        <w:numPr>
          <w:ilvl w:val="2"/>
          <w:numId w:val="40"/>
        </w:numPr>
        <w:tabs>
          <w:tab w:val="left" w:pos="851"/>
        </w:tabs>
        <w:ind w:left="810" w:hanging="810"/>
        <w:rPr>
          <w:rFonts w:ascii="Times New Roman" w:hAnsi="Times New Roman"/>
          <w:sz w:val="24"/>
          <w:szCs w:val="24"/>
          <w:lang w:val="lt-LT"/>
        </w:rPr>
      </w:pPr>
      <w:r w:rsidRPr="002716A8">
        <w:rPr>
          <w:rFonts w:ascii="Times New Roman" w:hAnsi="Times New Roman"/>
          <w:sz w:val="24"/>
          <w:szCs w:val="24"/>
          <w:lang w:val="lt-LT"/>
        </w:rPr>
        <w:t>neatlygintinai pagerintų atliekam</w:t>
      </w:r>
      <w:r w:rsidR="008F750B" w:rsidRPr="002716A8">
        <w:rPr>
          <w:rFonts w:ascii="Times New Roman" w:hAnsi="Times New Roman"/>
          <w:sz w:val="24"/>
          <w:szCs w:val="24"/>
          <w:lang w:val="lt-LT"/>
        </w:rPr>
        <w:t xml:space="preserve">ų </w:t>
      </w:r>
      <w:r w:rsidR="00B8336A" w:rsidRPr="002716A8">
        <w:rPr>
          <w:rFonts w:ascii="Times New Roman" w:hAnsi="Times New Roman"/>
          <w:sz w:val="24"/>
          <w:szCs w:val="24"/>
          <w:lang w:val="lt-LT"/>
        </w:rPr>
        <w:t>Darbų</w:t>
      </w:r>
      <w:r w:rsidR="00B67414" w:rsidRPr="002716A8">
        <w:rPr>
          <w:rFonts w:ascii="Times New Roman" w:hAnsi="Times New Roman"/>
          <w:sz w:val="24"/>
          <w:szCs w:val="24"/>
          <w:lang w:val="lt-LT"/>
        </w:rPr>
        <w:t xml:space="preserve"> </w:t>
      </w:r>
      <w:r w:rsidRPr="002716A8">
        <w:rPr>
          <w:rFonts w:ascii="Times New Roman" w:hAnsi="Times New Roman"/>
          <w:sz w:val="24"/>
          <w:szCs w:val="24"/>
          <w:lang w:val="lt-LT"/>
        </w:rPr>
        <w:t>kokybę;</w:t>
      </w:r>
    </w:p>
    <w:p w14:paraId="30DFD9EE" w14:textId="7A33B22B" w:rsidR="0067721B" w:rsidRPr="002716A8" w:rsidRDefault="000E1849" w:rsidP="00465D89">
      <w:pPr>
        <w:pStyle w:val="Pagrindinistekstas"/>
        <w:numPr>
          <w:ilvl w:val="2"/>
          <w:numId w:val="40"/>
        </w:numPr>
        <w:tabs>
          <w:tab w:val="left" w:pos="851"/>
        </w:tabs>
        <w:ind w:left="810" w:hanging="810"/>
        <w:rPr>
          <w:rFonts w:ascii="Times New Roman" w:hAnsi="Times New Roman"/>
          <w:sz w:val="24"/>
          <w:szCs w:val="24"/>
          <w:lang w:val="lt-LT"/>
        </w:rPr>
      </w:pPr>
      <w:r w:rsidRPr="002716A8">
        <w:rPr>
          <w:rFonts w:ascii="Times New Roman" w:hAnsi="Times New Roman"/>
          <w:sz w:val="24"/>
          <w:szCs w:val="24"/>
          <w:lang w:val="lt-LT"/>
        </w:rPr>
        <w:t>neatlygintinai ištaisytų netinkamai atlikt</w:t>
      </w:r>
      <w:r w:rsidR="008F750B" w:rsidRPr="002716A8">
        <w:rPr>
          <w:rFonts w:ascii="Times New Roman" w:hAnsi="Times New Roman"/>
          <w:sz w:val="24"/>
          <w:szCs w:val="24"/>
          <w:lang w:val="lt-LT"/>
        </w:rPr>
        <w:t>us Darbus</w:t>
      </w:r>
      <w:r w:rsidRPr="002716A8">
        <w:rPr>
          <w:rFonts w:ascii="Times New Roman" w:hAnsi="Times New Roman"/>
          <w:sz w:val="24"/>
          <w:szCs w:val="24"/>
          <w:lang w:val="lt-LT"/>
        </w:rPr>
        <w:t>.</w:t>
      </w:r>
    </w:p>
    <w:p w14:paraId="4FE955AA" w14:textId="62CEA009" w:rsidR="007449C9" w:rsidRPr="002716A8" w:rsidRDefault="00657606" w:rsidP="00465D89">
      <w:pPr>
        <w:pStyle w:val="Pagrindinistekstas"/>
        <w:numPr>
          <w:ilvl w:val="1"/>
          <w:numId w:val="40"/>
        </w:numPr>
        <w:tabs>
          <w:tab w:val="left" w:pos="851"/>
        </w:tabs>
        <w:ind w:left="810" w:hanging="810"/>
        <w:rPr>
          <w:rFonts w:ascii="Times New Roman" w:hAnsi="Times New Roman"/>
          <w:sz w:val="24"/>
          <w:szCs w:val="24"/>
          <w:lang w:val="lt-LT"/>
        </w:rPr>
      </w:pPr>
      <w:r w:rsidRPr="002716A8">
        <w:rPr>
          <w:rFonts w:ascii="Times New Roman" w:hAnsi="Times New Roman"/>
          <w:sz w:val="24"/>
          <w:szCs w:val="24"/>
          <w:shd w:val="clear" w:color="auto" w:fill="FFFFFF"/>
          <w:lang w:val="lt-LT"/>
        </w:rPr>
        <w:t>Šalys susitaria, kad normas viršijantys sienų ir konstrukcijų nelygumai, taipogi paviršių nudaužymai, gaminių ar įrangos nubraižymai, sulankstymai, aptaškymai dažais, pelėsis, nevienodos tekstūros ir spalvos dažymas ir panašiai, taip pat bus laikomi defektais ir jie privalės būti tinkamai ištaisyti</w:t>
      </w:r>
      <w:r w:rsidR="007D6894" w:rsidRPr="002716A8">
        <w:rPr>
          <w:rFonts w:ascii="Times New Roman" w:hAnsi="Times New Roman"/>
          <w:sz w:val="24"/>
          <w:szCs w:val="24"/>
          <w:shd w:val="clear" w:color="auto" w:fill="FFFFFF"/>
          <w:lang w:val="lt-LT"/>
        </w:rPr>
        <w:t xml:space="preserve"> ir (ar)</w:t>
      </w:r>
      <w:r w:rsidRPr="002716A8">
        <w:rPr>
          <w:rFonts w:ascii="Times New Roman" w:hAnsi="Times New Roman"/>
          <w:sz w:val="24"/>
          <w:szCs w:val="24"/>
          <w:shd w:val="clear" w:color="auto" w:fill="FFFFFF"/>
          <w:lang w:val="lt-LT"/>
        </w:rPr>
        <w:t xml:space="preserve"> pakeisti naujais.</w:t>
      </w:r>
      <w:r w:rsidRPr="002716A8">
        <w:rPr>
          <w:rFonts w:ascii="Times New Roman" w:hAnsi="Times New Roman"/>
          <w:sz w:val="24"/>
          <w:szCs w:val="24"/>
          <w:lang w:val="lt-LT"/>
        </w:rPr>
        <w:t xml:space="preserve"> </w:t>
      </w:r>
    </w:p>
    <w:p w14:paraId="264D7991" w14:textId="1A05A1C5" w:rsidR="007449C9" w:rsidRPr="002716A8" w:rsidRDefault="007449C9" w:rsidP="00465D89">
      <w:pPr>
        <w:pStyle w:val="Pagrindinistekstas"/>
        <w:numPr>
          <w:ilvl w:val="1"/>
          <w:numId w:val="40"/>
        </w:numPr>
        <w:tabs>
          <w:tab w:val="left" w:pos="851"/>
        </w:tabs>
        <w:ind w:left="810" w:hanging="810"/>
        <w:rPr>
          <w:rFonts w:ascii="Times New Roman" w:hAnsi="Times New Roman"/>
          <w:sz w:val="24"/>
          <w:szCs w:val="24"/>
          <w:lang w:val="lt-LT"/>
        </w:rPr>
      </w:pPr>
      <w:r w:rsidRPr="002716A8">
        <w:rPr>
          <w:rFonts w:ascii="Times New Roman" w:hAnsi="Times New Roman"/>
          <w:sz w:val="24"/>
          <w:szCs w:val="24"/>
          <w:lang w:val="lt-LT"/>
        </w:rPr>
        <w:t xml:space="preserve">Jeigu Rangovas nukrypsta nuo </w:t>
      </w:r>
      <w:r w:rsidR="00B26E12" w:rsidRPr="002716A8">
        <w:rPr>
          <w:rFonts w:ascii="Times New Roman" w:hAnsi="Times New Roman"/>
          <w:sz w:val="24"/>
          <w:szCs w:val="24"/>
          <w:lang w:val="lt-LT"/>
        </w:rPr>
        <w:t>Techninės specifikacijos</w:t>
      </w:r>
      <w:r w:rsidRPr="002716A8">
        <w:rPr>
          <w:rFonts w:ascii="Times New Roman" w:hAnsi="Times New Roman"/>
          <w:sz w:val="24"/>
          <w:szCs w:val="24"/>
          <w:lang w:val="lt-LT"/>
        </w:rPr>
        <w:t xml:space="preserve">, </w:t>
      </w:r>
      <w:r w:rsidR="00F837F5" w:rsidRPr="002716A8">
        <w:rPr>
          <w:rFonts w:ascii="Times New Roman" w:hAnsi="Times New Roman"/>
          <w:sz w:val="24"/>
          <w:szCs w:val="24"/>
          <w:lang w:val="lt-LT"/>
        </w:rPr>
        <w:t xml:space="preserve">Šalių patvirtinto Grafiko, </w:t>
      </w:r>
      <w:r w:rsidRPr="002716A8">
        <w:rPr>
          <w:rFonts w:ascii="Times New Roman" w:hAnsi="Times New Roman"/>
          <w:sz w:val="24"/>
          <w:szCs w:val="24"/>
          <w:lang w:val="lt-LT"/>
        </w:rPr>
        <w:t xml:space="preserve">nesilaiko normatyvinių statybos dokumentų reikalavimų, </w:t>
      </w:r>
      <w:r w:rsidR="00BC28BF" w:rsidRPr="002716A8">
        <w:rPr>
          <w:rFonts w:ascii="Times New Roman" w:hAnsi="Times New Roman"/>
          <w:sz w:val="24"/>
          <w:szCs w:val="24"/>
          <w:lang w:val="lt-LT"/>
        </w:rPr>
        <w:t>kitų teisėtų Užsakovo nurodymų</w:t>
      </w:r>
      <w:r w:rsidR="00306D88" w:rsidRPr="002716A8">
        <w:rPr>
          <w:rFonts w:ascii="Times New Roman" w:hAnsi="Times New Roman"/>
          <w:sz w:val="24"/>
          <w:szCs w:val="24"/>
          <w:lang w:val="lt-LT"/>
        </w:rPr>
        <w:t xml:space="preserve">, </w:t>
      </w:r>
      <w:r w:rsidRPr="002716A8">
        <w:rPr>
          <w:rFonts w:ascii="Times New Roman" w:hAnsi="Times New Roman"/>
          <w:sz w:val="24"/>
          <w:szCs w:val="24"/>
          <w:lang w:val="lt-LT"/>
        </w:rPr>
        <w:t xml:space="preserve">Užsakovas surašo defektinius aktus ir </w:t>
      </w:r>
      <w:r w:rsidR="007948DF" w:rsidRPr="002716A8">
        <w:rPr>
          <w:rFonts w:ascii="Times New Roman" w:hAnsi="Times New Roman"/>
          <w:sz w:val="24"/>
          <w:szCs w:val="24"/>
          <w:lang w:val="lt-LT"/>
        </w:rPr>
        <w:t>(</w:t>
      </w:r>
      <w:r w:rsidRPr="002716A8">
        <w:rPr>
          <w:rFonts w:ascii="Times New Roman" w:hAnsi="Times New Roman"/>
          <w:sz w:val="24"/>
          <w:szCs w:val="24"/>
          <w:lang w:val="lt-LT"/>
        </w:rPr>
        <w:t>ar</w:t>
      </w:r>
      <w:r w:rsidR="007948DF" w:rsidRPr="002716A8">
        <w:rPr>
          <w:rFonts w:ascii="Times New Roman" w:hAnsi="Times New Roman"/>
          <w:sz w:val="24"/>
          <w:szCs w:val="24"/>
          <w:lang w:val="lt-LT"/>
        </w:rPr>
        <w:t>)</w:t>
      </w:r>
      <w:r w:rsidRPr="002716A8">
        <w:rPr>
          <w:rFonts w:ascii="Times New Roman" w:hAnsi="Times New Roman"/>
          <w:sz w:val="24"/>
          <w:szCs w:val="24"/>
          <w:lang w:val="lt-LT"/>
        </w:rPr>
        <w:t xml:space="preserve"> pretenziją, raštu reikalauja šalinti </w:t>
      </w:r>
      <w:r w:rsidR="005E4591" w:rsidRPr="002716A8">
        <w:rPr>
          <w:rFonts w:ascii="Times New Roman" w:hAnsi="Times New Roman"/>
          <w:sz w:val="24"/>
          <w:szCs w:val="24"/>
          <w:lang w:val="lt-LT"/>
        </w:rPr>
        <w:t>defektus</w:t>
      </w:r>
      <w:r w:rsidRPr="002716A8">
        <w:rPr>
          <w:rFonts w:ascii="Times New Roman" w:hAnsi="Times New Roman"/>
          <w:sz w:val="24"/>
          <w:szCs w:val="24"/>
          <w:lang w:val="lt-LT"/>
        </w:rPr>
        <w:t xml:space="preserve"> ir nemoka už nekokybiškai atliktą darbą. Užsakovas turi teisę sustabdyti nekokybiškai atliekamus </w:t>
      </w:r>
      <w:r w:rsidR="00AC6E4C" w:rsidRPr="002716A8">
        <w:rPr>
          <w:rFonts w:ascii="Times New Roman" w:hAnsi="Times New Roman"/>
          <w:sz w:val="24"/>
          <w:szCs w:val="24"/>
          <w:lang w:val="lt-LT"/>
        </w:rPr>
        <w:t>D</w:t>
      </w:r>
      <w:r w:rsidRPr="002716A8">
        <w:rPr>
          <w:rFonts w:ascii="Times New Roman" w:hAnsi="Times New Roman"/>
          <w:sz w:val="24"/>
          <w:szCs w:val="24"/>
          <w:lang w:val="lt-LT"/>
        </w:rPr>
        <w:t xml:space="preserve">arbus arba tuos </w:t>
      </w:r>
      <w:r w:rsidR="00AC6E4C" w:rsidRPr="002716A8">
        <w:rPr>
          <w:rFonts w:ascii="Times New Roman" w:hAnsi="Times New Roman"/>
          <w:sz w:val="24"/>
          <w:szCs w:val="24"/>
          <w:lang w:val="lt-LT"/>
        </w:rPr>
        <w:t>D</w:t>
      </w:r>
      <w:r w:rsidRPr="002716A8">
        <w:rPr>
          <w:rFonts w:ascii="Times New Roman" w:hAnsi="Times New Roman"/>
          <w:sz w:val="24"/>
          <w:szCs w:val="24"/>
          <w:lang w:val="lt-LT"/>
        </w:rPr>
        <w:t xml:space="preserve">arbus, kurie gadina jau atliktus </w:t>
      </w:r>
      <w:r w:rsidR="00AC6E4C" w:rsidRPr="002716A8">
        <w:rPr>
          <w:rFonts w:ascii="Times New Roman" w:hAnsi="Times New Roman"/>
          <w:sz w:val="24"/>
          <w:szCs w:val="24"/>
          <w:lang w:val="lt-LT"/>
        </w:rPr>
        <w:t>D</w:t>
      </w:r>
      <w:r w:rsidRPr="002716A8">
        <w:rPr>
          <w:rFonts w:ascii="Times New Roman" w:hAnsi="Times New Roman"/>
          <w:sz w:val="24"/>
          <w:szCs w:val="24"/>
          <w:lang w:val="lt-LT"/>
        </w:rPr>
        <w:t xml:space="preserve">arbus, bei sustabdyti mokėjimus už nekokybiškai atliktus </w:t>
      </w:r>
      <w:r w:rsidR="00AC6E4C" w:rsidRPr="002716A8">
        <w:rPr>
          <w:rFonts w:ascii="Times New Roman" w:hAnsi="Times New Roman"/>
          <w:sz w:val="24"/>
          <w:szCs w:val="24"/>
          <w:lang w:val="lt-LT"/>
        </w:rPr>
        <w:t>D</w:t>
      </w:r>
      <w:r w:rsidRPr="002716A8">
        <w:rPr>
          <w:rFonts w:ascii="Times New Roman" w:hAnsi="Times New Roman"/>
          <w:sz w:val="24"/>
          <w:szCs w:val="24"/>
          <w:lang w:val="lt-LT"/>
        </w:rPr>
        <w:t xml:space="preserve">arbus bei už tuos </w:t>
      </w:r>
      <w:r w:rsidR="00AC6E4C" w:rsidRPr="002716A8">
        <w:rPr>
          <w:rFonts w:ascii="Times New Roman" w:hAnsi="Times New Roman"/>
          <w:sz w:val="24"/>
          <w:szCs w:val="24"/>
          <w:lang w:val="lt-LT"/>
        </w:rPr>
        <w:t>D</w:t>
      </w:r>
      <w:r w:rsidRPr="002716A8">
        <w:rPr>
          <w:rFonts w:ascii="Times New Roman" w:hAnsi="Times New Roman"/>
          <w:sz w:val="24"/>
          <w:szCs w:val="24"/>
          <w:lang w:val="lt-LT"/>
        </w:rPr>
        <w:t xml:space="preserve">arbus, kurie gali būti sugadinti dėl nekokybiškai atliktų </w:t>
      </w:r>
      <w:r w:rsidR="00AC6E4C" w:rsidRPr="002716A8">
        <w:rPr>
          <w:rFonts w:ascii="Times New Roman" w:hAnsi="Times New Roman"/>
          <w:sz w:val="24"/>
          <w:szCs w:val="24"/>
          <w:lang w:val="lt-LT"/>
        </w:rPr>
        <w:t>D</w:t>
      </w:r>
      <w:r w:rsidRPr="002716A8">
        <w:rPr>
          <w:rFonts w:ascii="Times New Roman" w:hAnsi="Times New Roman"/>
          <w:sz w:val="24"/>
          <w:szCs w:val="24"/>
          <w:lang w:val="lt-LT"/>
        </w:rPr>
        <w:t xml:space="preserve">arbų, iki </w:t>
      </w:r>
      <w:r w:rsidR="00D85F5B" w:rsidRPr="002716A8">
        <w:rPr>
          <w:rFonts w:ascii="Times New Roman" w:hAnsi="Times New Roman"/>
          <w:sz w:val="24"/>
          <w:szCs w:val="24"/>
          <w:lang w:val="lt-LT"/>
        </w:rPr>
        <w:t xml:space="preserve">defektų </w:t>
      </w:r>
      <w:r w:rsidRPr="002716A8">
        <w:rPr>
          <w:rFonts w:ascii="Times New Roman" w:hAnsi="Times New Roman"/>
          <w:sz w:val="24"/>
          <w:szCs w:val="24"/>
          <w:lang w:val="lt-LT"/>
        </w:rPr>
        <w:t>pašalinimo.</w:t>
      </w:r>
    </w:p>
    <w:p w14:paraId="75A11719" w14:textId="12913705" w:rsidR="0067721B" w:rsidRPr="002716A8" w:rsidRDefault="00A24DAB" w:rsidP="00465D89">
      <w:pPr>
        <w:pStyle w:val="Pagrindinistekstas"/>
        <w:numPr>
          <w:ilvl w:val="1"/>
          <w:numId w:val="40"/>
        </w:numPr>
        <w:tabs>
          <w:tab w:val="left" w:pos="851"/>
        </w:tabs>
        <w:ind w:left="810" w:hanging="810"/>
        <w:rPr>
          <w:rFonts w:ascii="Times New Roman" w:hAnsi="Times New Roman"/>
          <w:sz w:val="24"/>
          <w:szCs w:val="24"/>
          <w:lang w:val="lt-LT"/>
        </w:rPr>
      </w:pPr>
      <w:r w:rsidRPr="002716A8">
        <w:rPr>
          <w:rFonts w:ascii="Times New Roman" w:hAnsi="Times New Roman"/>
          <w:sz w:val="24"/>
          <w:szCs w:val="24"/>
          <w:lang w:val="lt-LT"/>
        </w:rPr>
        <w:t xml:space="preserve">Jeigu Užsakovas bet kuriuo metu pastebi, kad atlikti </w:t>
      </w:r>
      <w:r w:rsidR="00AC6E4C" w:rsidRPr="002716A8">
        <w:rPr>
          <w:rFonts w:ascii="Times New Roman" w:hAnsi="Times New Roman"/>
          <w:sz w:val="24"/>
          <w:szCs w:val="24"/>
          <w:lang w:val="lt-LT"/>
        </w:rPr>
        <w:t>D</w:t>
      </w:r>
      <w:r w:rsidRPr="002716A8">
        <w:rPr>
          <w:rFonts w:ascii="Times New Roman" w:hAnsi="Times New Roman"/>
          <w:sz w:val="24"/>
          <w:szCs w:val="24"/>
          <w:lang w:val="lt-LT"/>
        </w:rPr>
        <w:t>arbai turi defektų, kurie kelia pavojų žmonių sveikatai, darbo saugai</w:t>
      </w:r>
      <w:r w:rsidR="008910BB" w:rsidRPr="002716A8">
        <w:rPr>
          <w:rFonts w:ascii="Times New Roman" w:hAnsi="Times New Roman"/>
          <w:sz w:val="24"/>
          <w:szCs w:val="24"/>
          <w:lang w:val="lt-LT"/>
        </w:rPr>
        <w:t>,</w:t>
      </w:r>
      <w:r w:rsidRPr="002716A8">
        <w:rPr>
          <w:rFonts w:ascii="Times New Roman" w:hAnsi="Times New Roman"/>
          <w:sz w:val="24"/>
          <w:szCs w:val="24"/>
          <w:lang w:val="lt-LT"/>
        </w:rPr>
        <w:t xml:space="preserve"> aplinkos ar turto saugumui, Užsakovas turi teisę pareikalauti Rangovo nedelsiant, bet ne vėliau nei per 3 (tris) darbo valandas nuo atitinkamo pranešimo gavimo</w:t>
      </w:r>
      <w:r w:rsidR="00191632" w:rsidRPr="002716A8">
        <w:rPr>
          <w:rFonts w:ascii="Times New Roman" w:hAnsi="Times New Roman"/>
          <w:sz w:val="24"/>
          <w:szCs w:val="24"/>
          <w:lang w:val="lt-LT"/>
        </w:rPr>
        <w:t xml:space="preserve"> (žodžiu ar raštu)</w:t>
      </w:r>
      <w:r w:rsidRPr="002716A8">
        <w:rPr>
          <w:rFonts w:ascii="Times New Roman" w:hAnsi="Times New Roman"/>
          <w:sz w:val="24"/>
          <w:szCs w:val="24"/>
          <w:lang w:val="lt-LT"/>
        </w:rPr>
        <w:t xml:space="preserve">, sustabdyti </w:t>
      </w:r>
      <w:r w:rsidR="00AC6E4C" w:rsidRPr="002716A8">
        <w:rPr>
          <w:rFonts w:ascii="Times New Roman" w:hAnsi="Times New Roman"/>
          <w:sz w:val="24"/>
          <w:szCs w:val="24"/>
          <w:lang w:val="lt-LT"/>
        </w:rPr>
        <w:t>D</w:t>
      </w:r>
      <w:r w:rsidRPr="002716A8">
        <w:rPr>
          <w:rFonts w:ascii="Times New Roman" w:hAnsi="Times New Roman"/>
          <w:sz w:val="24"/>
          <w:szCs w:val="24"/>
          <w:lang w:val="lt-LT"/>
        </w:rPr>
        <w:t xml:space="preserve">arbų ar </w:t>
      </w:r>
      <w:r w:rsidR="00D966F0" w:rsidRPr="002716A8">
        <w:rPr>
          <w:rFonts w:ascii="Times New Roman" w:hAnsi="Times New Roman"/>
          <w:sz w:val="24"/>
          <w:szCs w:val="24"/>
          <w:lang w:val="lt-LT"/>
        </w:rPr>
        <w:t>jų</w:t>
      </w:r>
      <w:r w:rsidRPr="002716A8">
        <w:rPr>
          <w:rFonts w:ascii="Times New Roman" w:hAnsi="Times New Roman"/>
          <w:sz w:val="24"/>
          <w:szCs w:val="24"/>
          <w:lang w:val="lt-LT"/>
        </w:rPr>
        <w:t xml:space="preserve"> dalies vykdymą. </w:t>
      </w:r>
      <w:r w:rsidR="00AC6E4C" w:rsidRPr="002716A8">
        <w:rPr>
          <w:rFonts w:ascii="Times New Roman" w:hAnsi="Times New Roman"/>
          <w:sz w:val="24"/>
          <w:szCs w:val="24"/>
          <w:lang w:val="lt-LT"/>
        </w:rPr>
        <w:t>D</w:t>
      </w:r>
      <w:r w:rsidRPr="002716A8">
        <w:rPr>
          <w:rFonts w:ascii="Times New Roman" w:hAnsi="Times New Roman"/>
          <w:sz w:val="24"/>
          <w:szCs w:val="24"/>
          <w:lang w:val="lt-LT"/>
        </w:rPr>
        <w:t>arbai sustabdomi iki tol, kol Rangovas užtikrins žmonių sveikatos, darbo saugos</w:t>
      </w:r>
      <w:r w:rsidR="008910BB" w:rsidRPr="002716A8">
        <w:rPr>
          <w:rFonts w:ascii="Times New Roman" w:hAnsi="Times New Roman"/>
          <w:sz w:val="24"/>
          <w:szCs w:val="24"/>
          <w:lang w:val="lt-LT"/>
        </w:rPr>
        <w:t>,</w:t>
      </w:r>
      <w:r w:rsidRPr="002716A8">
        <w:rPr>
          <w:rFonts w:ascii="Times New Roman" w:hAnsi="Times New Roman"/>
          <w:sz w:val="24"/>
          <w:szCs w:val="24"/>
          <w:lang w:val="lt-LT"/>
        </w:rPr>
        <w:t xml:space="preserve"> aplinkos</w:t>
      </w:r>
      <w:r w:rsidR="008910BB" w:rsidRPr="002716A8">
        <w:rPr>
          <w:rFonts w:ascii="Times New Roman" w:hAnsi="Times New Roman"/>
          <w:sz w:val="24"/>
          <w:szCs w:val="24"/>
          <w:lang w:val="lt-LT"/>
        </w:rPr>
        <w:t xml:space="preserve"> ir</w:t>
      </w:r>
      <w:r w:rsidRPr="002716A8">
        <w:rPr>
          <w:rFonts w:ascii="Times New Roman" w:hAnsi="Times New Roman"/>
          <w:sz w:val="24"/>
          <w:szCs w:val="24"/>
          <w:lang w:val="lt-LT"/>
        </w:rPr>
        <w:t xml:space="preserve"> turto saugum</w:t>
      </w:r>
      <w:r w:rsidR="00A11187" w:rsidRPr="002716A8">
        <w:rPr>
          <w:rFonts w:ascii="Times New Roman" w:hAnsi="Times New Roman"/>
          <w:sz w:val="24"/>
          <w:szCs w:val="24"/>
          <w:lang w:val="lt-LT"/>
        </w:rPr>
        <w:t>ą</w:t>
      </w:r>
      <w:r w:rsidRPr="002716A8">
        <w:rPr>
          <w:rFonts w:ascii="Times New Roman" w:hAnsi="Times New Roman"/>
          <w:sz w:val="24"/>
          <w:szCs w:val="24"/>
          <w:lang w:val="lt-LT"/>
        </w:rPr>
        <w:t xml:space="preserve">. Pašalinęs priežastis Rangovas privalo raštu kreiptis į Užsakovą, prašydamas leidimo pratęsti </w:t>
      </w:r>
      <w:r w:rsidR="00CF48AA" w:rsidRPr="002716A8">
        <w:rPr>
          <w:rFonts w:ascii="Times New Roman" w:hAnsi="Times New Roman"/>
          <w:sz w:val="24"/>
          <w:szCs w:val="24"/>
          <w:lang w:val="lt-LT"/>
        </w:rPr>
        <w:t>D</w:t>
      </w:r>
      <w:r w:rsidRPr="002716A8">
        <w:rPr>
          <w:rFonts w:ascii="Times New Roman" w:hAnsi="Times New Roman"/>
          <w:sz w:val="24"/>
          <w:szCs w:val="24"/>
          <w:lang w:val="lt-LT"/>
        </w:rPr>
        <w:t>arbų vykdymą.</w:t>
      </w:r>
    </w:p>
    <w:p w14:paraId="3FFFFDA9" w14:textId="4E3F23FD" w:rsidR="0067721B" w:rsidRPr="002716A8" w:rsidRDefault="00A24DAB" w:rsidP="00465D89">
      <w:pPr>
        <w:pStyle w:val="Pagrindinistekstas"/>
        <w:numPr>
          <w:ilvl w:val="1"/>
          <w:numId w:val="40"/>
        </w:numPr>
        <w:tabs>
          <w:tab w:val="left" w:pos="851"/>
        </w:tabs>
        <w:ind w:left="810" w:hanging="810"/>
        <w:rPr>
          <w:rFonts w:ascii="Times New Roman" w:hAnsi="Times New Roman"/>
          <w:sz w:val="24"/>
          <w:szCs w:val="24"/>
          <w:lang w:val="lt-LT"/>
        </w:rPr>
      </w:pPr>
      <w:r w:rsidRPr="002716A8">
        <w:rPr>
          <w:rFonts w:ascii="Times New Roman" w:hAnsi="Times New Roman"/>
          <w:sz w:val="24"/>
          <w:szCs w:val="24"/>
          <w:lang w:val="lt-LT"/>
        </w:rPr>
        <w:t xml:space="preserve">Jeigu </w:t>
      </w:r>
      <w:r w:rsidR="00A90AFC" w:rsidRPr="002716A8">
        <w:rPr>
          <w:rFonts w:ascii="Times New Roman" w:hAnsi="Times New Roman"/>
          <w:sz w:val="24"/>
          <w:szCs w:val="24"/>
          <w:lang w:val="lt-LT"/>
        </w:rPr>
        <w:t xml:space="preserve">Užsakovas atliktų </w:t>
      </w:r>
      <w:r w:rsidR="00CF48AA" w:rsidRPr="002716A8">
        <w:rPr>
          <w:rFonts w:ascii="Times New Roman" w:hAnsi="Times New Roman"/>
          <w:sz w:val="24"/>
          <w:szCs w:val="24"/>
          <w:lang w:val="lt-LT"/>
        </w:rPr>
        <w:t>D</w:t>
      </w:r>
      <w:r w:rsidR="00A90AFC" w:rsidRPr="002716A8">
        <w:rPr>
          <w:rFonts w:ascii="Times New Roman" w:hAnsi="Times New Roman"/>
          <w:sz w:val="24"/>
          <w:szCs w:val="24"/>
          <w:lang w:val="lt-LT"/>
        </w:rPr>
        <w:t xml:space="preserve">arbų </w:t>
      </w:r>
      <w:r w:rsidR="002612D0" w:rsidRPr="002716A8">
        <w:rPr>
          <w:rFonts w:ascii="Times New Roman" w:hAnsi="Times New Roman"/>
          <w:sz w:val="24"/>
          <w:szCs w:val="24"/>
          <w:lang w:val="lt-LT"/>
        </w:rPr>
        <w:t xml:space="preserve">defektus </w:t>
      </w:r>
      <w:r w:rsidR="00A90AFC" w:rsidRPr="002716A8">
        <w:rPr>
          <w:rFonts w:ascii="Times New Roman" w:hAnsi="Times New Roman"/>
          <w:sz w:val="24"/>
          <w:szCs w:val="24"/>
          <w:lang w:val="lt-LT"/>
        </w:rPr>
        <w:t xml:space="preserve">pastebės tik po </w:t>
      </w:r>
      <w:r w:rsidR="00D71132" w:rsidRPr="002716A8">
        <w:rPr>
          <w:rFonts w:ascii="Times New Roman" w:hAnsi="Times New Roman"/>
          <w:sz w:val="24"/>
          <w:szCs w:val="24"/>
          <w:lang w:val="lt-LT"/>
        </w:rPr>
        <w:t xml:space="preserve">Darbų </w:t>
      </w:r>
      <w:r w:rsidR="00A90AFC" w:rsidRPr="002716A8">
        <w:rPr>
          <w:rFonts w:ascii="Times New Roman" w:hAnsi="Times New Roman"/>
          <w:sz w:val="24"/>
          <w:szCs w:val="24"/>
          <w:lang w:val="lt-LT"/>
        </w:rPr>
        <w:t>perdavimo</w:t>
      </w:r>
      <w:r w:rsidR="007E74C5" w:rsidRPr="002716A8">
        <w:rPr>
          <w:rFonts w:ascii="Times New Roman" w:hAnsi="Times New Roman"/>
          <w:sz w:val="24"/>
          <w:szCs w:val="24"/>
          <w:lang w:val="lt-LT"/>
        </w:rPr>
        <w:t>-priėmimo</w:t>
      </w:r>
      <w:r w:rsidR="00380231" w:rsidRPr="002716A8">
        <w:rPr>
          <w:rFonts w:ascii="Times New Roman" w:hAnsi="Times New Roman"/>
          <w:sz w:val="24"/>
          <w:szCs w:val="24"/>
          <w:lang w:val="lt-LT"/>
        </w:rPr>
        <w:t xml:space="preserve"> akto pasirašymo</w:t>
      </w:r>
      <w:r w:rsidR="00A90AFC" w:rsidRPr="002716A8">
        <w:rPr>
          <w:rFonts w:ascii="Times New Roman" w:hAnsi="Times New Roman"/>
          <w:sz w:val="24"/>
          <w:szCs w:val="24"/>
          <w:lang w:val="lt-LT"/>
        </w:rPr>
        <w:t xml:space="preserve">, Užsakovas turi teisę sulaikyti apmokėjimą už šiuos </w:t>
      </w:r>
      <w:r w:rsidR="002073A3" w:rsidRPr="002716A8">
        <w:rPr>
          <w:rFonts w:ascii="Times New Roman" w:hAnsi="Times New Roman"/>
          <w:sz w:val="24"/>
          <w:szCs w:val="24"/>
          <w:lang w:val="lt-LT"/>
        </w:rPr>
        <w:t xml:space="preserve">ir su jais susijusius </w:t>
      </w:r>
      <w:r w:rsidR="00CF48AA" w:rsidRPr="002716A8">
        <w:rPr>
          <w:rFonts w:ascii="Times New Roman" w:hAnsi="Times New Roman"/>
          <w:sz w:val="24"/>
          <w:szCs w:val="24"/>
          <w:lang w:val="lt-LT"/>
        </w:rPr>
        <w:t>D</w:t>
      </w:r>
      <w:r w:rsidR="00A90AFC" w:rsidRPr="002716A8">
        <w:rPr>
          <w:rFonts w:ascii="Times New Roman" w:hAnsi="Times New Roman"/>
          <w:sz w:val="24"/>
          <w:szCs w:val="24"/>
          <w:lang w:val="lt-LT"/>
        </w:rPr>
        <w:t xml:space="preserve">arbus iki </w:t>
      </w:r>
      <w:r w:rsidR="002073A3" w:rsidRPr="002716A8">
        <w:rPr>
          <w:rFonts w:ascii="Times New Roman" w:hAnsi="Times New Roman"/>
          <w:sz w:val="24"/>
          <w:szCs w:val="24"/>
          <w:lang w:val="lt-LT"/>
        </w:rPr>
        <w:t xml:space="preserve">tol, </w:t>
      </w:r>
      <w:r w:rsidR="00A90AFC" w:rsidRPr="002716A8">
        <w:rPr>
          <w:rFonts w:ascii="Times New Roman" w:hAnsi="Times New Roman"/>
          <w:sz w:val="24"/>
          <w:szCs w:val="24"/>
          <w:lang w:val="lt-LT"/>
        </w:rPr>
        <w:t xml:space="preserve">kol </w:t>
      </w:r>
      <w:r w:rsidR="00821E88" w:rsidRPr="002716A8">
        <w:rPr>
          <w:rFonts w:ascii="Times New Roman" w:hAnsi="Times New Roman"/>
          <w:sz w:val="24"/>
          <w:szCs w:val="24"/>
          <w:lang w:val="lt-LT"/>
        </w:rPr>
        <w:t xml:space="preserve">defektai </w:t>
      </w:r>
      <w:r w:rsidR="00A90AFC" w:rsidRPr="002716A8">
        <w:rPr>
          <w:rFonts w:ascii="Times New Roman" w:hAnsi="Times New Roman"/>
          <w:sz w:val="24"/>
          <w:szCs w:val="24"/>
          <w:lang w:val="lt-LT"/>
        </w:rPr>
        <w:t>bus pašalinti</w:t>
      </w:r>
      <w:r w:rsidR="002073A3" w:rsidRPr="002716A8">
        <w:rPr>
          <w:rFonts w:ascii="Times New Roman" w:hAnsi="Times New Roman"/>
          <w:sz w:val="24"/>
          <w:szCs w:val="24"/>
          <w:lang w:val="lt-LT"/>
        </w:rPr>
        <w:t xml:space="preserve"> Rangovo arba bus išspręstas jų pašalinimo klausimas kitu būdu, paaiškės tokio pašalinimo išlaidos</w:t>
      </w:r>
      <w:r w:rsidR="008F0D05" w:rsidRPr="002716A8">
        <w:rPr>
          <w:rFonts w:ascii="Times New Roman" w:hAnsi="Times New Roman"/>
          <w:sz w:val="24"/>
          <w:szCs w:val="24"/>
          <w:lang w:val="lt-LT"/>
        </w:rPr>
        <w:t>.</w:t>
      </w:r>
    </w:p>
    <w:p w14:paraId="5AB325AB" w14:textId="7A9765F4" w:rsidR="0067721B" w:rsidRPr="002716A8" w:rsidRDefault="00844A80" w:rsidP="00465D89">
      <w:pPr>
        <w:numPr>
          <w:ilvl w:val="1"/>
          <w:numId w:val="40"/>
        </w:numPr>
        <w:tabs>
          <w:tab w:val="left" w:pos="851"/>
        </w:tabs>
        <w:spacing w:after="0" w:line="240" w:lineRule="auto"/>
        <w:ind w:left="810" w:hanging="810"/>
        <w:jc w:val="both"/>
        <w:rPr>
          <w:rFonts w:ascii="Times New Roman" w:eastAsia="Times New Roman" w:hAnsi="Times New Roman" w:cs="Times New Roman"/>
          <w:sz w:val="24"/>
          <w:szCs w:val="24"/>
        </w:rPr>
      </w:pPr>
      <w:r w:rsidRPr="002716A8">
        <w:rPr>
          <w:rFonts w:ascii="Times New Roman" w:eastAsia="Times New Roman" w:hAnsi="Times New Roman" w:cs="Times New Roman"/>
          <w:sz w:val="24"/>
          <w:szCs w:val="24"/>
        </w:rPr>
        <w:t xml:space="preserve">Užsakovas, nusprendęs sulaikyti apmokėjimą už su </w:t>
      </w:r>
      <w:r w:rsidR="006C1664" w:rsidRPr="002716A8">
        <w:rPr>
          <w:rFonts w:ascii="Times New Roman" w:eastAsia="Times New Roman" w:hAnsi="Times New Roman" w:cs="Times New Roman"/>
          <w:sz w:val="24"/>
          <w:szCs w:val="24"/>
        </w:rPr>
        <w:t xml:space="preserve">defektais </w:t>
      </w:r>
      <w:r w:rsidRPr="002716A8">
        <w:rPr>
          <w:rFonts w:ascii="Times New Roman" w:eastAsia="Times New Roman" w:hAnsi="Times New Roman" w:cs="Times New Roman"/>
          <w:sz w:val="24"/>
          <w:szCs w:val="24"/>
        </w:rPr>
        <w:t xml:space="preserve">atliktus </w:t>
      </w:r>
      <w:r w:rsidR="00CF48AA" w:rsidRPr="002716A8">
        <w:rPr>
          <w:rFonts w:ascii="Times New Roman" w:eastAsia="Times New Roman" w:hAnsi="Times New Roman" w:cs="Times New Roman"/>
          <w:sz w:val="24"/>
          <w:szCs w:val="24"/>
        </w:rPr>
        <w:t>D</w:t>
      </w:r>
      <w:r w:rsidRPr="002716A8">
        <w:rPr>
          <w:rFonts w:ascii="Times New Roman" w:eastAsia="Times New Roman" w:hAnsi="Times New Roman" w:cs="Times New Roman"/>
          <w:sz w:val="24"/>
          <w:szCs w:val="24"/>
        </w:rPr>
        <w:t xml:space="preserve">arbus iki </w:t>
      </w:r>
      <w:r w:rsidR="002073A3" w:rsidRPr="002716A8">
        <w:rPr>
          <w:rFonts w:ascii="Times New Roman" w:eastAsia="Times New Roman" w:hAnsi="Times New Roman" w:cs="Times New Roman"/>
          <w:sz w:val="24"/>
          <w:szCs w:val="24"/>
        </w:rPr>
        <w:t xml:space="preserve">tol, </w:t>
      </w:r>
      <w:r w:rsidRPr="002716A8">
        <w:rPr>
          <w:rFonts w:ascii="Times New Roman" w:eastAsia="Times New Roman" w:hAnsi="Times New Roman" w:cs="Times New Roman"/>
          <w:sz w:val="24"/>
          <w:szCs w:val="24"/>
        </w:rPr>
        <w:t xml:space="preserve">kol </w:t>
      </w:r>
      <w:r w:rsidR="006C1664" w:rsidRPr="002716A8">
        <w:rPr>
          <w:rFonts w:ascii="Times New Roman" w:eastAsia="Times New Roman" w:hAnsi="Times New Roman" w:cs="Times New Roman"/>
          <w:sz w:val="24"/>
          <w:szCs w:val="24"/>
        </w:rPr>
        <w:t>defektai</w:t>
      </w:r>
      <w:r w:rsidRPr="002716A8">
        <w:rPr>
          <w:rFonts w:ascii="Times New Roman" w:eastAsia="Times New Roman" w:hAnsi="Times New Roman" w:cs="Times New Roman"/>
          <w:sz w:val="24"/>
          <w:szCs w:val="24"/>
        </w:rPr>
        <w:t xml:space="preserve"> bus pašalinti, ne vėliau nei per 3 (tris) darbo dienas iki apmokėjimo sulaikymo dienos raštu įsipareigoja pranešti Rangovui tikslią apmokėjimo sulaikymo datą bei nurody</w:t>
      </w:r>
      <w:r w:rsidR="00191632" w:rsidRPr="002716A8">
        <w:rPr>
          <w:rFonts w:ascii="Times New Roman" w:eastAsia="Times New Roman" w:hAnsi="Times New Roman" w:cs="Times New Roman"/>
          <w:sz w:val="24"/>
          <w:szCs w:val="24"/>
        </w:rPr>
        <w:t>ti</w:t>
      </w:r>
      <w:r w:rsidRPr="002716A8">
        <w:rPr>
          <w:rFonts w:ascii="Times New Roman" w:eastAsia="Times New Roman" w:hAnsi="Times New Roman" w:cs="Times New Roman"/>
          <w:sz w:val="24"/>
          <w:szCs w:val="24"/>
        </w:rPr>
        <w:t xml:space="preserve"> tikslią sumą, kuriai bus sulaikomas apmokėjimas už konkrečius su </w:t>
      </w:r>
      <w:r w:rsidR="001D487C" w:rsidRPr="002716A8">
        <w:rPr>
          <w:rFonts w:ascii="Times New Roman" w:eastAsia="Times New Roman" w:hAnsi="Times New Roman" w:cs="Times New Roman"/>
          <w:sz w:val="24"/>
          <w:szCs w:val="24"/>
        </w:rPr>
        <w:t>defektais</w:t>
      </w:r>
      <w:r w:rsidRPr="002716A8">
        <w:rPr>
          <w:rFonts w:ascii="Times New Roman" w:eastAsia="Times New Roman" w:hAnsi="Times New Roman" w:cs="Times New Roman"/>
          <w:sz w:val="24"/>
          <w:szCs w:val="24"/>
        </w:rPr>
        <w:t xml:space="preserve"> atliktus </w:t>
      </w:r>
      <w:r w:rsidR="00CF48AA" w:rsidRPr="002716A8">
        <w:rPr>
          <w:rFonts w:ascii="Times New Roman" w:eastAsia="Times New Roman" w:hAnsi="Times New Roman" w:cs="Times New Roman"/>
          <w:sz w:val="24"/>
          <w:szCs w:val="24"/>
        </w:rPr>
        <w:t>D</w:t>
      </w:r>
      <w:r w:rsidRPr="002716A8">
        <w:rPr>
          <w:rFonts w:ascii="Times New Roman" w:eastAsia="Times New Roman" w:hAnsi="Times New Roman" w:cs="Times New Roman"/>
          <w:sz w:val="24"/>
          <w:szCs w:val="24"/>
        </w:rPr>
        <w:t xml:space="preserve">arbus </w:t>
      </w:r>
      <w:r w:rsidRPr="002716A8">
        <w:rPr>
          <w:rFonts w:ascii="Times New Roman" w:eastAsia="Times New Roman" w:hAnsi="Times New Roman" w:cs="Times New Roman"/>
          <w:sz w:val="24"/>
          <w:szCs w:val="24"/>
        </w:rPr>
        <w:lastRenderedPageBreak/>
        <w:t xml:space="preserve">iki </w:t>
      </w:r>
      <w:r w:rsidR="002073A3" w:rsidRPr="002716A8">
        <w:rPr>
          <w:rFonts w:ascii="Times New Roman" w:eastAsia="Times New Roman" w:hAnsi="Times New Roman" w:cs="Times New Roman"/>
          <w:sz w:val="24"/>
          <w:szCs w:val="24"/>
        </w:rPr>
        <w:t xml:space="preserve">tol, </w:t>
      </w:r>
      <w:r w:rsidRPr="002716A8">
        <w:rPr>
          <w:rFonts w:ascii="Times New Roman" w:eastAsia="Times New Roman" w:hAnsi="Times New Roman" w:cs="Times New Roman"/>
          <w:sz w:val="24"/>
          <w:szCs w:val="24"/>
        </w:rPr>
        <w:t xml:space="preserve">kol </w:t>
      </w:r>
      <w:r w:rsidR="001D487C" w:rsidRPr="002716A8">
        <w:rPr>
          <w:rFonts w:ascii="Times New Roman" w:eastAsia="Times New Roman" w:hAnsi="Times New Roman" w:cs="Times New Roman"/>
          <w:sz w:val="24"/>
          <w:szCs w:val="24"/>
        </w:rPr>
        <w:t>defektai</w:t>
      </w:r>
      <w:r w:rsidR="001D487C" w:rsidRPr="002716A8" w:rsidDel="001D487C">
        <w:rPr>
          <w:rFonts w:ascii="Times New Roman" w:eastAsia="Times New Roman" w:hAnsi="Times New Roman" w:cs="Times New Roman"/>
          <w:sz w:val="24"/>
          <w:szCs w:val="24"/>
        </w:rPr>
        <w:t xml:space="preserve"> </w:t>
      </w:r>
      <w:r w:rsidRPr="002716A8">
        <w:rPr>
          <w:rFonts w:ascii="Times New Roman" w:eastAsia="Times New Roman" w:hAnsi="Times New Roman" w:cs="Times New Roman"/>
          <w:sz w:val="24"/>
          <w:szCs w:val="24"/>
        </w:rPr>
        <w:t xml:space="preserve">bus pašalinti bei technologiškai reikalingą, protingą terminą </w:t>
      </w:r>
      <w:r w:rsidR="001D487C" w:rsidRPr="002716A8">
        <w:rPr>
          <w:rFonts w:ascii="Times New Roman" w:eastAsia="Times New Roman" w:hAnsi="Times New Roman" w:cs="Times New Roman"/>
          <w:sz w:val="24"/>
          <w:szCs w:val="24"/>
        </w:rPr>
        <w:t>defekta</w:t>
      </w:r>
      <w:r w:rsidR="007868CB" w:rsidRPr="002716A8">
        <w:rPr>
          <w:rFonts w:ascii="Times New Roman" w:eastAsia="Times New Roman" w:hAnsi="Times New Roman" w:cs="Times New Roman"/>
          <w:sz w:val="24"/>
          <w:szCs w:val="24"/>
        </w:rPr>
        <w:t>m</w:t>
      </w:r>
      <w:r w:rsidR="001D487C" w:rsidRPr="002716A8">
        <w:rPr>
          <w:rFonts w:ascii="Times New Roman" w:eastAsia="Times New Roman" w:hAnsi="Times New Roman" w:cs="Times New Roman"/>
          <w:sz w:val="24"/>
          <w:szCs w:val="24"/>
        </w:rPr>
        <w:t>s</w:t>
      </w:r>
      <w:r w:rsidRPr="002716A8">
        <w:rPr>
          <w:rFonts w:ascii="Times New Roman" w:eastAsia="Times New Roman" w:hAnsi="Times New Roman" w:cs="Times New Roman"/>
          <w:sz w:val="24"/>
          <w:szCs w:val="24"/>
        </w:rPr>
        <w:t xml:space="preserve"> pašalinti.</w:t>
      </w:r>
    </w:p>
    <w:p w14:paraId="25B8F2D4" w14:textId="3F832E45" w:rsidR="0067721B" w:rsidRPr="002716A8" w:rsidRDefault="00041705" w:rsidP="007805A1">
      <w:pPr>
        <w:numPr>
          <w:ilvl w:val="1"/>
          <w:numId w:val="40"/>
        </w:numPr>
        <w:tabs>
          <w:tab w:val="left" w:pos="851"/>
        </w:tabs>
        <w:spacing w:after="0" w:line="240" w:lineRule="auto"/>
        <w:ind w:left="810" w:hanging="810"/>
        <w:jc w:val="both"/>
        <w:rPr>
          <w:rFonts w:ascii="Times New Roman" w:eastAsia="Times New Roman" w:hAnsi="Times New Roman" w:cs="Times New Roman"/>
          <w:sz w:val="24"/>
          <w:szCs w:val="24"/>
        </w:rPr>
      </w:pPr>
      <w:r w:rsidRPr="002716A8">
        <w:rPr>
          <w:rFonts w:ascii="Times New Roman" w:eastAsia="Times New Roman" w:hAnsi="Times New Roman" w:cs="Times New Roman"/>
          <w:sz w:val="24"/>
          <w:szCs w:val="24"/>
        </w:rPr>
        <w:t xml:space="preserve">Jeigu Rangovas per nurodytą technologiškai reikalingą, protingą terminą nepašalina atliktų </w:t>
      </w:r>
      <w:r w:rsidR="00CF48AA" w:rsidRPr="002716A8">
        <w:rPr>
          <w:rFonts w:ascii="Times New Roman" w:eastAsia="Times New Roman" w:hAnsi="Times New Roman" w:cs="Times New Roman"/>
          <w:sz w:val="24"/>
          <w:szCs w:val="24"/>
        </w:rPr>
        <w:t>D</w:t>
      </w:r>
      <w:r w:rsidRPr="002716A8">
        <w:rPr>
          <w:rFonts w:ascii="Times New Roman" w:eastAsia="Times New Roman" w:hAnsi="Times New Roman" w:cs="Times New Roman"/>
          <w:sz w:val="24"/>
          <w:szCs w:val="24"/>
        </w:rPr>
        <w:t xml:space="preserve">arbų </w:t>
      </w:r>
      <w:r w:rsidR="001D487C" w:rsidRPr="002716A8">
        <w:rPr>
          <w:rFonts w:ascii="Times New Roman" w:eastAsia="Times New Roman" w:hAnsi="Times New Roman" w:cs="Times New Roman"/>
          <w:sz w:val="24"/>
          <w:szCs w:val="24"/>
        </w:rPr>
        <w:t>defektų</w:t>
      </w:r>
      <w:r w:rsidRPr="002716A8">
        <w:rPr>
          <w:rFonts w:ascii="Times New Roman" w:eastAsia="Times New Roman" w:hAnsi="Times New Roman" w:cs="Times New Roman"/>
          <w:sz w:val="24"/>
          <w:szCs w:val="24"/>
        </w:rPr>
        <w:t xml:space="preserve">, apie kuriuos jį informavo Užsakovas, Rangovas privalo atlyginti Užsakovui tiesioginius nuostolius, kuriuos šis patirs šalindamas </w:t>
      </w:r>
      <w:r w:rsidR="007868CB" w:rsidRPr="002716A8">
        <w:rPr>
          <w:rFonts w:ascii="Times New Roman" w:eastAsia="Times New Roman" w:hAnsi="Times New Roman" w:cs="Times New Roman"/>
          <w:sz w:val="24"/>
          <w:szCs w:val="24"/>
        </w:rPr>
        <w:t>defektus</w:t>
      </w:r>
      <w:r w:rsidR="007868CB" w:rsidRPr="002716A8" w:rsidDel="007868CB">
        <w:rPr>
          <w:rFonts w:ascii="Times New Roman" w:eastAsia="Times New Roman" w:hAnsi="Times New Roman" w:cs="Times New Roman"/>
          <w:sz w:val="24"/>
          <w:szCs w:val="24"/>
        </w:rPr>
        <w:t xml:space="preserve"> </w:t>
      </w:r>
      <w:r w:rsidRPr="002716A8">
        <w:rPr>
          <w:rFonts w:ascii="Times New Roman" w:eastAsia="Times New Roman" w:hAnsi="Times New Roman" w:cs="Times New Roman"/>
          <w:sz w:val="24"/>
          <w:szCs w:val="24"/>
        </w:rPr>
        <w:t>savo iniciatyva, pasitelkdamas trečiuosius asmenis. Tokie nuostoliai (išlaidos</w:t>
      </w:r>
      <w:r w:rsidR="002073A3" w:rsidRPr="002716A8">
        <w:rPr>
          <w:rFonts w:ascii="Times New Roman" w:eastAsia="Times New Roman" w:hAnsi="Times New Roman" w:cs="Times New Roman"/>
          <w:sz w:val="24"/>
          <w:szCs w:val="24"/>
        </w:rPr>
        <w:t xml:space="preserve"> už</w:t>
      </w:r>
      <w:r w:rsidRPr="002716A8">
        <w:rPr>
          <w:rFonts w:ascii="Times New Roman" w:eastAsia="Times New Roman" w:hAnsi="Times New Roman" w:cs="Times New Roman"/>
          <w:sz w:val="24"/>
          <w:szCs w:val="24"/>
        </w:rPr>
        <w:t xml:space="preserve"> tre</w:t>
      </w:r>
      <w:r w:rsidR="002073A3" w:rsidRPr="002716A8">
        <w:rPr>
          <w:rFonts w:ascii="Times New Roman" w:eastAsia="Times New Roman" w:hAnsi="Times New Roman" w:cs="Times New Roman"/>
          <w:sz w:val="24"/>
          <w:szCs w:val="24"/>
        </w:rPr>
        <w:t>čiųjų asmenų paslaugas</w:t>
      </w:r>
      <w:r w:rsidRPr="002716A8">
        <w:rPr>
          <w:rFonts w:ascii="Times New Roman" w:eastAsia="Times New Roman" w:hAnsi="Times New Roman" w:cs="Times New Roman"/>
          <w:sz w:val="24"/>
          <w:szCs w:val="24"/>
        </w:rPr>
        <w:t xml:space="preserve"> </w:t>
      </w:r>
      <w:r w:rsidR="006B48C3" w:rsidRPr="002716A8">
        <w:rPr>
          <w:rFonts w:ascii="Times New Roman" w:eastAsia="Times New Roman" w:hAnsi="Times New Roman" w:cs="Times New Roman"/>
          <w:sz w:val="24"/>
          <w:szCs w:val="24"/>
        </w:rPr>
        <w:t>defektams</w:t>
      </w:r>
      <w:r w:rsidRPr="002716A8">
        <w:rPr>
          <w:rFonts w:ascii="Times New Roman" w:eastAsia="Times New Roman" w:hAnsi="Times New Roman" w:cs="Times New Roman"/>
          <w:sz w:val="24"/>
          <w:szCs w:val="24"/>
        </w:rPr>
        <w:t xml:space="preserve"> šalinti) yra išskaitomi iš Rangovui mokėtinų sumų</w:t>
      </w:r>
      <w:r w:rsidR="007805A1" w:rsidRPr="002716A8">
        <w:rPr>
          <w:rFonts w:ascii="Times New Roman" w:eastAsia="Times New Roman" w:hAnsi="Times New Roman" w:cs="Times New Roman"/>
          <w:sz w:val="24"/>
          <w:szCs w:val="24"/>
        </w:rPr>
        <w:t xml:space="preserve"> </w:t>
      </w:r>
      <w:r w:rsidR="007805A1" w:rsidRPr="002716A8">
        <w:rPr>
          <w:rStyle w:val="normaltextrun"/>
          <w:rFonts w:ascii="Times New Roman" w:hAnsi="Times New Roman" w:cs="Times New Roman"/>
          <w:sz w:val="24"/>
          <w:szCs w:val="24"/>
        </w:rPr>
        <w:t xml:space="preserve">ir (ar) pasinaudojus Rangovo pateiktu Sutarties įvykdymo </w:t>
      </w:r>
      <w:r w:rsidR="007805A1" w:rsidRPr="002716A8">
        <w:rPr>
          <w:rStyle w:val="findhit"/>
          <w:rFonts w:ascii="Times New Roman" w:hAnsi="Times New Roman" w:cs="Times New Roman"/>
          <w:sz w:val="24"/>
          <w:szCs w:val="24"/>
        </w:rPr>
        <w:t>užtikrinim</w:t>
      </w:r>
      <w:r w:rsidR="007805A1" w:rsidRPr="002716A8">
        <w:rPr>
          <w:rStyle w:val="normaltextrun"/>
          <w:rFonts w:ascii="Times New Roman" w:hAnsi="Times New Roman" w:cs="Times New Roman"/>
          <w:sz w:val="24"/>
          <w:szCs w:val="24"/>
        </w:rPr>
        <w:t>u.</w:t>
      </w:r>
      <w:r w:rsidR="007805A1" w:rsidRPr="002716A8">
        <w:rPr>
          <w:rStyle w:val="eop"/>
          <w:rFonts w:ascii="Times New Roman" w:hAnsi="Times New Roman" w:cs="Times New Roman"/>
          <w:sz w:val="24"/>
          <w:szCs w:val="24"/>
        </w:rPr>
        <w:t> </w:t>
      </w:r>
    </w:p>
    <w:p w14:paraId="43488376" w14:textId="51F3BCF7" w:rsidR="0067721B" w:rsidRPr="002716A8" w:rsidRDefault="00C930BD" w:rsidP="00465D89">
      <w:pPr>
        <w:pStyle w:val="Pagrindinistekstas"/>
        <w:numPr>
          <w:ilvl w:val="1"/>
          <w:numId w:val="40"/>
        </w:numPr>
        <w:tabs>
          <w:tab w:val="left" w:pos="851"/>
        </w:tabs>
        <w:ind w:left="810" w:hanging="810"/>
        <w:rPr>
          <w:rFonts w:ascii="Times New Roman" w:hAnsi="Times New Roman"/>
          <w:sz w:val="24"/>
          <w:szCs w:val="24"/>
          <w:lang w:val="lt-LT"/>
        </w:rPr>
      </w:pPr>
      <w:r w:rsidRPr="002716A8">
        <w:rPr>
          <w:rFonts w:ascii="Times New Roman" w:hAnsi="Times New Roman"/>
          <w:sz w:val="24"/>
          <w:szCs w:val="24"/>
          <w:lang w:val="lt-LT"/>
        </w:rPr>
        <w:t>D</w:t>
      </w:r>
      <w:r w:rsidR="00A24DAB" w:rsidRPr="002716A8">
        <w:rPr>
          <w:rFonts w:ascii="Times New Roman" w:hAnsi="Times New Roman"/>
          <w:sz w:val="24"/>
          <w:szCs w:val="24"/>
          <w:lang w:val="lt-LT"/>
        </w:rPr>
        <w:t xml:space="preserve">arbų defektų </w:t>
      </w:r>
      <w:r w:rsidR="002073A3" w:rsidRPr="002716A8">
        <w:rPr>
          <w:rFonts w:ascii="Times New Roman" w:hAnsi="Times New Roman"/>
          <w:sz w:val="24"/>
          <w:szCs w:val="24"/>
          <w:lang w:val="lt-LT"/>
        </w:rPr>
        <w:t xml:space="preserve">pripažinimas, jų </w:t>
      </w:r>
      <w:r w:rsidR="00A24DAB" w:rsidRPr="002716A8">
        <w:rPr>
          <w:rFonts w:ascii="Times New Roman" w:hAnsi="Times New Roman"/>
          <w:sz w:val="24"/>
          <w:szCs w:val="24"/>
          <w:lang w:val="lt-LT"/>
        </w:rPr>
        <w:t>šalinimas</w:t>
      </w:r>
      <w:r w:rsidR="002073A3" w:rsidRPr="002716A8">
        <w:rPr>
          <w:rFonts w:ascii="Times New Roman" w:hAnsi="Times New Roman"/>
          <w:sz w:val="24"/>
          <w:szCs w:val="24"/>
          <w:lang w:val="lt-LT"/>
        </w:rPr>
        <w:t>, įskaitant per atskirai Šalių sutartą laikotarpį, savaime</w:t>
      </w:r>
      <w:r w:rsidR="00A24DAB" w:rsidRPr="002716A8">
        <w:rPr>
          <w:rFonts w:ascii="Times New Roman" w:hAnsi="Times New Roman"/>
          <w:sz w:val="24"/>
          <w:szCs w:val="24"/>
          <w:lang w:val="lt-LT"/>
        </w:rPr>
        <w:t xml:space="preserve"> neprailgina Sutarties įvykdymo terminų</w:t>
      </w:r>
      <w:r w:rsidR="002073A3" w:rsidRPr="002716A8">
        <w:rPr>
          <w:rFonts w:ascii="Times New Roman" w:hAnsi="Times New Roman"/>
          <w:sz w:val="24"/>
          <w:szCs w:val="24"/>
          <w:lang w:val="lt-LT"/>
        </w:rPr>
        <w:t>, nereiškia jų pratęsimo</w:t>
      </w:r>
      <w:r w:rsidR="00A24DAB" w:rsidRPr="002716A8">
        <w:rPr>
          <w:rFonts w:ascii="Times New Roman" w:hAnsi="Times New Roman"/>
          <w:sz w:val="24"/>
          <w:szCs w:val="24"/>
          <w:lang w:val="lt-LT"/>
        </w:rPr>
        <w:t>.</w:t>
      </w:r>
    </w:p>
    <w:p w14:paraId="4FE8148B" w14:textId="77777777" w:rsidR="00533C7F" w:rsidRPr="002716A8" w:rsidRDefault="00533C7F" w:rsidP="00C75375">
      <w:pPr>
        <w:tabs>
          <w:tab w:val="left" w:pos="720"/>
        </w:tabs>
        <w:spacing w:after="0" w:line="240" w:lineRule="auto"/>
        <w:jc w:val="both"/>
        <w:rPr>
          <w:rFonts w:ascii="Times New Roman" w:hAnsi="Times New Roman" w:cs="Times New Roman"/>
          <w:sz w:val="24"/>
          <w:szCs w:val="24"/>
        </w:rPr>
      </w:pPr>
    </w:p>
    <w:p w14:paraId="1568E7B3" w14:textId="15EC79FC" w:rsidR="0067721B" w:rsidRPr="002716A8" w:rsidRDefault="0D7DF4AE" w:rsidP="00465D89">
      <w:pPr>
        <w:pStyle w:val="Sraopastraipa"/>
        <w:numPr>
          <w:ilvl w:val="0"/>
          <w:numId w:val="40"/>
        </w:numPr>
        <w:tabs>
          <w:tab w:val="left" w:pos="900"/>
        </w:tabs>
        <w:spacing w:after="0" w:line="240" w:lineRule="auto"/>
        <w:ind w:left="810" w:hanging="810"/>
        <w:jc w:val="both"/>
        <w:rPr>
          <w:rFonts w:ascii="Times New Roman" w:eastAsia="Times New Roman" w:hAnsi="Times New Roman" w:cs="Times New Roman"/>
          <w:b/>
          <w:bCs/>
          <w:sz w:val="24"/>
          <w:szCs w:val="24"/>
        </w:rPr>
      </w:pPr>
      <w:r w:rsidRPr="002716A8">
        <w:rPr>
          <w:rFonts w:ascii="Times New Roman" w:eastAsia="Times New Roman" w:hAnsi="Times New Roman" w:cs="Times New Roman"/>
          <w:b/>
          <w:bCs/>
          <w:sz w:val="24"/>
          <w:szCs w:val="24"/>
        </w:rPr>
        <w:t>ATSISKAITYMAS UŽ DARBUS</w:t>
      </w:r>
    </w:p>
    <w:p w14:paraId="5DD3CFF1" w14:textId="10617789" w:rsidR="00C94104" w:rsidRPr="00F30DAC" w:rsidRDefault="001951FB" w:rsidP="00C803C1">
      <w:pPr>
        <w:pStyle w:val="Sraopastraipa"/>
        <w:numPr>
          <w:ilvl w:val="1"/>
          <w:numId w:val="27"/>
        </w:numPr>
        <w:tabs>
          <w:tab w:val="left" w:pos="851"/>
        </w:tabs>
        <w:spacing w:after="0" w:line="240" w:lineRule="auto"/>
        <w:ind w:left="810" w:hanging="810"/>
        <w:jc w:val="both"/>
        <w:rPr>
          <w:rFonts w:ascii="Times New Roman" w:hAnsi="Times New Roman" w:cs="Times New Roman"/>
          <w:sz w:val="24"/>
          <w:szCs w:val="24"/>
        </w:rPr>
      </w:pPr>
      <w:r w:rsidRPr="00F30DAC">
        <w:rPr>
          <w:rFonts w:ascii="Times New Roman" w:hAnsi="Times New Roman" w:cs="Times New Roman"/>
          <w:sz w:val="24"/>
          <w:szCs w:val="24"/>
        </w:rPr>
        <w:t>Išankstinis avansinis mokėjimas Rangovui nėra galimas</w:t>
      </w:r>
      <w:r w:rsidR="000D055F" w:rsidRPr="00F30DAC">
        <w:rPr>
          <w:rFonts w:ascii="Times New Roman" w:hAnsi="Times New Roman" w:cs="Times New Roman"/>
          <w:sz w:val="24"/>
          <w:szCs w:val="24"/>
        </w:rPr>
        <w:t>.</w:t>
      </w:r>
    </w:p>
    <w:p w14:paraId="74FEF457" w14:textId="0129CC22" w:rsidR="009C6F3A" w:rsidRPr="00F30DAC" w:rsidRDefault="00186D89" w:rsidP="00C803C1">
      <w:pPr>
        <w:pStyle w:val="Sraopastraipa"/>
        <w:numPr>
          <w:ilvl w:val="1"/>
          <w:numId w:val="27"/>
        </w:numPr>
        <w:spacing w:after="0" w:line="240" w:lineRule="auto"/>
        <w:jc w:val="both"/>
        <w:rPr>
          <w:rFonts w:ascii="Times New Roman" w:hAnsi="Times New Roman" w:cs="Times New Roman"/>
          <w:sz w:val="24"/>
          <w:szCs w:val="24"/>
        </w:rPr>
      </w:pPr>
      <w:bookmarkStart w:id="10" w:name="_Hlk509927604"/>
      <w:r w:rsidRPr="00F30DAC">
        <w:rPr>
          <w:rFonts w:ascii="Times New Roman" w:hAnsi="Times New Roman" w:cs="Times New Roman"/>
          <w:sz w:val="24"/>
          <w:szCs w:val="24"/>
        </w:rPr>
        <w:t>Užsakovas už faktiškai atliktus Darbus atsiskaito su Rangovu pagal abiejų Šalių pasirašyto Darbų perdavimo-priėmimo akto pagrindu išrašytą PVM sąskaitą faktūrą per 30 (trisdešimt) dienų nuo sąskaitos faktūros gavimo dienos. Vykdant Sutartį, sąskaitos faktūros priimamos ir apdorojamos vadovaujantis Lietuvos Respublikos finansinės apskaitos įstatymo 6 straipsnio 4 dalimi, išskyrus šio straipsnio 12 dalyje nustatytus atvejus.</w:t>
      </w:r>
      <w:bookmarkStart w:id="11" w:name="_Hlk501707089"/>
      <w:bookmarkEnd w:id="10"/>
      <w:r w:rsidR="009C6F3A" w:rsidRPr="00F30DAC">
        <w:t xml:space="preserve"> </w:t>
      </w:r>
      <w:r w:rsidR="009C6F3A" w:rsidRPr="00F30DAC">
        <w:rPr>
          <w:rFonts w:ascii="Times New Roman" w:hAnsi="Times New Roman" w:cs="Times New Roman"/>
          <w:sz w:val="24"/>
          <w:szCs w:val="24"/>
        </w:rPr>
        <w:t>Elektroninės sąskaitos faktūros, atitinkančios Europos elektroninių sąskaitų faktūrų standartą, teikiamos Rangovo pasirinktomis priemonėmis. Europos elektroninių sąskaitų faktūrų standarto neatitinkančios elektroninės sąskaitos faktūros teikiamos naudojantis informacinės sistemos „SABIS“ priemonėmis. Rangovui pateikus PVM sąskaitą faktūrą kitais būdais ar priemonėmis, bus laikoma, kad PVM sąskaita faktūra nepateikta.</w:t>
      </w:r>
    </w:p>
    <w:p w14:paraId="5735F5DC" w14:textId="6AC16CAE" w:rsidR="00380231" w:rsidRPr="009C6F3A" w:rsidRDefault="00863E07" w:rsidP="009C6F3A">
      <w:pPr>
        <w:pStyle w:val="Sraopastraipa"/>
        <w:numPr>
          <w:ilvl w:val="1"/>
          <w:numId w:val="27"/>
        </w:numPr>
        <w:tabs>
          <w:tab w:val="left" w:pos="851"/>
        </w:tabs>
        <w:spacing w:after="0" w:line="240" w:lineRule="auto"/>
        <w:ind w:left="810" w:hanging="810"/>
        <w:jc w:val="both"/>
        <w:rPr>
          <w:rFonts w:ascii="Times New Roman" w:eastAsia="Arial" w:hAnsi="Times New Roman" w:cs="Times New Roman"/>
          <w:sz w:val="24"/>
          <w:szCs w:val="24"/>
        </w:rPr>
      </w:pPr>
      <w:r w:rsidRPr="009C6F3A">
        <w:rPr>
          <w:rFonts w:ascii="Times New Roman" w:hAnsi="Times New Roman" w:cs="Times New Roman"/>
          <w:sz w:val="24"/>
          <w:szCs w:val="24"/>
        </w:rPr>
        <w:t xml:space="preserve">Tais atvejais, kai </w:t>
      </w:r>
      <w:r w:rsidR="00666616" w:rsidRPr="009C6F3A">
        <w:rPr>
          <w:rFonts w:ascii="Times New Roman" w:hAnsi="Times New Roman" w:cs="Times New Roman"/>
          <w:sz w:val="24"/>
          <w:szCs w:val="24"/>
        </w:rPr>
        <w:t xml:space="preserve">mokėjimų terminai yra susieti su finansavimu, gaunamu iš trečiųjų, </w:t>
      </w:r>
      <w:r w:rsidRPr="009C6F3A">
        <w:rPr>
          <w:rFonts w:ascii="Times New Roman" w:hAnsi="Times New Roman" w:cs="Times New Roman"/>
          <w:sz w:val="24"/>
          <w:szCs w:val="24"/>
        </w:rPr>
        <w:t xml:space="preserve">mokėjimai gali būti atidedami, bet ne ilgiau kaip 60 </w:t>
      </w:r>
      <w:r w:rsidRPr="009C6F3A">
        <w:rPr>
          <w:rFonts w:ascii="Times New Roman" w:eastAsia="Cambria" w:hAnsi="Times New Roman" w:cs="Times New Roman"/>
          <w:sz w:val="24"/>
          <w:szCs w:val="24"/>
        </w:rPr>
        <w:t>(šešiasdešimt)</w:t>
      </w:r>
      <w:r w:rsidRPr="009C6F3A">
        <w:rPr>
          <w:rFonts w:ascii="Times New Roman" w:hAnsi="Times New Roman" w:cs="Times New Roman"/>
          <w:sz w:val="24"/>
          <w:szCs w:val="24"/>
        </w:rPr>
        <w:t xml:space="preserve"> </w:t>
      </w:r>
      <w:r w:rsidR="00666616" w:rsidRPr="009C6F3A">
        <w:rPr>
          <w:rFonts w:ascii="Times New Roman" w:hAnsi="Times New Roman" w:cs="Times New Roman"/>
          <w:sz w:val="24"/>
          <w:szCs w:val="24"/>
        </w:rPr>
        <w:t xml:space="preserve">kalendorinių </w:t>
      </w:r>
      <w:r w:rsidRPr="009C6F3A">
        <w:rPr>
          <w:rFonts w:ascii="Times New Roman" w:hAnsi="Times New Roman" w:cs="Times New Roman"/>
          <w:sz w:val="24"/>
          <w:szCs w:val="24"/>
        </w:rPr>
        <w:t>dienų</w:t>
      </w:r>
      <w:r w:rsidR="006D4070" w:rsidRPr="009C6F3A">
        <w:rPr>
          <w:rFonts w:ascii="Times New Roman" w:hAnsi="Times New Roman" w:cs="Times New Roman"/>
          <w:sz w:val="24"/>
          <w:szCs w:val="24"/>
        </w:rPr>
        <w:t>,</w:t>
      </w:r>
      <w:r w:rsidRPr="009C6F3A">
        <w:rPr>
          <w:rFonts w:ascii="Times New Roman" w:hAnsi="Times New Roman" w:cs="Times New Roman"/>
          <w:sz w:val="24"/>
          <w:szCs w:val="24"/>
        </w:rPr>
        <w:t xml:space="preserve"> </w:t>
      </w:r>
      <w:r w:rsidRPr="009C6F3A">
        <w:rPr>
          <w:rFonts w:ascii="Times New Roman" w:eastAsia="Cambria" w:hAnsi="Times New Roman" w:cs="Times New Roman"/>
          <w:sz w:val="24"/>
          <w:szCs w:val="24"/>
        </w:rPr>
        <w:t>skaičiuojant nuo</w:t>
      </w:r>
      <w:r w:rsidRPr="009C6F3A">
        <w:rPr>
          <w:rFonts w:ascii="Times New Roman" w:hAnsi="Times New Roman" w:cs="Times New Roman"/>
          <w:sz w:val="24"/>
          <w:szCs w:val="24"/>
        </w:rPr>
        <w:t xml:space="preserve"> </w:t>
      </w:r>
      <w:r w:rsidR="00172921" w:rsidRPr="009C6F3A">
        <w:rPr>
          <w:rFonts w:ascii="Times New Roman" w:hAnsi="Times New Roman" w:cs="Times New Roman"/>
          <w:sz w:val="24"/>
          <w:szCs w:val="24"/>
        </w:rPr>
        <w:t xml:space="preserve">abiejų Šalių </w:t>
      </w:r>
      <w:r w:rsidR="007367FD" w:rsidRPr="009C6F3A">
        <w:rPr>
          <w:rFonts w:ascii="Times New Roman" w:eastAsia="Arial" w:hAnsi="Times New Roman" w:cs="Times New Roman"/>
          <w:sz w:val="24"/>
          <w:szCs w:val="24"/>
        </w:rPr>
        <w:t xml:space="preserve"> </w:t>
      </w:r>
      <w:r w:rsidR="59582D05" w:rsidRPr="009C6F3A">
        <w:rPr>
          <w:rFonts w:ascii="Times New Roman" w:eastAsia="Arial" w:hAnsi="Times New Roman" w:cs="Times New Roman"/>
          <w:sz w:val="24"/>
          <w:szCs w:val="24"/>
        </w:rPr>
        <w:t>Atliktų darbų akto bei Darbų ir išlaidų apmokėjimo pažymos</w:t>
      </w:r>
      <w:r w:rsidR="6778D926" w:rsidRPr="009C6F3A">
        <w:rPr>
          <w:rFonts w:ascii="Times New Roman" w:eastAsia="Cambria" w:hAnsi="Times New Roman" w:cs="Times New Roman"/>
          <w:sz w:val="24"/>
          <w:szCs w:val="24"/>
        </w:rPr>
        <w:t xml:space="preserve"> </w:t>
      </w:r>
      <w:r w:rsidR="00172921" w:rsidRPr="009C6F3A">
        <w:rPr>
          <w:rFonts w:ascii="Times New Roman" w:eastAsia="Cambria" w:hAnsi="Times New Roman" w:cs="Times New Roman"/>
          <w:sz w:val="24"/>
          <w:szCs w:val="24"/>
        </w:rPr>
        <w:t>pasirašymo dienos</w:t>
      </w:r>
      <w:bookmarkEnd w:id="11"/>
      <w:r w:rsidR="00380231" w:rsidRPr="009C6F3A">
        <w:rPr>
          <w:rFonts w:ascii="Times New Roman" w:hAnsi="Times New Roman" w:cs="Times New Roman"/>
          <w:sz w:val="24"/>
          <w:szCs w:val="24"/>
        </w:rPr>
        <w:t>.</w:t>
      </w:r>
    </w:p>
    <w:p w14:paraId="6B4E012B" w14:textId="201611FE" w:rsidR="00CE2321" w:rsidRPr="002716A8" w:rsidRDefault="00E078FF" w:rsidP="00380231">
      <w:pPr>
        <w:pStyle w:val="Sraopastraipa"/>
        <w:numPr>
          <w:ilvl w:val="1"/>
          <w:numId w:val="27"/>
        </w:numPr>
        <w:tabs>
          <w:tab w:val="left" w:pos="851"/>
        </w:tabs>
        <w:spacing w:after="0" w:line="240" w:lineRule="auto"/>
        <w:ind w:left="810" w:hanging="810"/>
        <w:jc w:val="both"/>
        <w:rPr>
          <w:rFonts w:ascii="Times New Roman" w:hAnsi="Times New Roman" w:cs="Times New Roman"/>
          <w:sz w:val="24"/>
          <w:szCs w:val="24"/>
        </w:rPr>
      </w:pPr>
      <w:r w:rsidRPr="002716A8">
        <w:rPr>
          <w:rFonts w:ascii="Times New Roman" w:hAnsi="Times New Roman" w:cs="Times New Roman"/>
          <w:sz w:val="24"/>
          <w:szCs w:val="24"/>
        </w:rPr>
        <w:t>Jeigu Rangovas Sutartyje nustatytu laiku ar pagal Užsakovo pareikalavimą nepateikia Atliktų darbų aktų</w:t>
      </w:r>
      <w:r w:rsidR="00C81F1A" w:rsidRPr="002716A8">
        <w:rPr>
          <w:rFonts w:ascii="Times New Roman" w:hAnsi="Times New Roman" w:cs="Times New Roman"/>
          <w:sz w:val="24"/>
          <w:szCs w:val="24"/>
        </w:rPr>
        <w:t>, Užsakovas gali juos surašyti vienašališkai pats (pasitelkęs kitus trečiuosius asmenis savo nuožiūra). Tokias Užsakovo išlaidas atlygina Rangovas, tokius aktus Užsakovas pateikia Rangovui.</w:t>
      </w:r>
      <w:r w:rsidR="005B441A" w:rsidRPr="002716A8">
        <w:rPr>
          <w:rFonts w:ascii="Times New Roman" w:hAnsi="Times New Roman" w:cs="Times New Roman"/>
          <w:sz w:val="24"/>
          <w:szCs w:val="24"/>
        </w:rPr>
        <w:t xml:space="preserve"> Tokie aktai nėra pagrindas Rangovui surašyti PVM sąskaitas-faktūras, nebent Užsakovas nurodytų kitaip.</w:t>
      </w:r>
    </w:p>
    <w:p w14:paraId="797C5D36" w14:textId="77777777" w:rsidR="00CB638A" w:rsidRPr="002716A8" w:rsidRDefault="00CC53BA" w:rsidP="00CB638A">
      <w:pPr>
        <w:pStyle w:val="Sraopastraipa"/>
        <w:numPr>
          <w:ilvl w:val="1"/>
          <w:numId w:val="27"/>
        </w:numPr>
        <w:tabs>
          <w:tab w:val="left" w:pos="851"/>
        </w:tabs>
        <w:spacing w:after="0" w:line="240" w:lineRule="auto"/>
        <w:ind w:left="810" w:hanging="810"/>
        <w:jc w:val="both"/>
        <w:rPr>
          <w:rFonts w:ascii="Times New Roman" w:hAnsi="Times New Roman" w:cs="Times New Roman"/>
          <w:sz w:val="24"/>
          <w:szCs w:val="24"/>
        </w:rPr>
      </w:pPr>
      <w:r w:rsidRPr="002716A8">
        <w:rPr>
          <w:rFonts w:ascii="Times New Roman" w:hAnsi="Times New Roman" w:cs="Times New Roman"/>
          <w:sz w:val="24"/>
          <w:szCs w:val="24"/>
        </w:rPr>
        <w:t>Užsakovas neapmoka Rangovui už darbus</w:t>
      </w:r>
      <w:r w:rsidR="000A3AF9" w:rsidRPr="002716A8">
        <w:rPr>
          <w:rFonts w:ascii="Times New Roman" w:hAnsi="Times New Roman" w:cs="Times New Roman"/>
          <w:sz w:val="24"/>
          <w:szCs w:val="24"/>
        </w:rPr>
        <w:t>, kuri</w:t>
      </w:r>
      <w:r w:rsidRPr="002716A8">
        <w:rPr>
          <w:rFonts w:ascii="Times New Roman" w:hAnsi="Times New Roman" w:cs="Times New Roman"/>
          <w:sz w:val="24"/>
          <w:szCs w:val="24"/>
        </w:rPr>
        <w:t>e nenumatyti Sutartyje, bet j</w:t>
      </w:r>
      <w:r w:rsidR="000A3AF9" w:rsidRPr="002716A8">
        <w:rPr>
          <w:rFonts w:ascii="Times New Roman" w:hAnsi="Times New Roman" w:cs="Times New Roman"/>
          <w:sz w:val="24"/>
          <w:szCs w:val="24"/>
        </w:rPr>
        <w:t xml:space="preserve">uos Rangovas atlieka </w:t>
      </w:r>
      <w:r w:rsidR="00713E50" w:rsidRPr="002716A8">
        <w:rPr>
          <w:rFonts w:ascii="Times New Roman" w:hAnsi="Times New Roman" w:cs="Times New Roman"/>
          <w:sz w:val="24"/>
          <w:szCs w:val="24"/>
        </w:rPr>
        <w:t>savav</w:t>
      </w:r>
      <w:r w:rsidR="006D4C8D" w:rsidRPr="002716A8">
        <w:rPr>
          <w:rFonts w:ascii="Times New Roman" w:hAnsi="Times New Roman" w:cs="Times New Roman"/>
          <w:sz w:val="24"/>
          <w:szCs w:val="24"/>
        </w:rPr>
        <w:t>ališkai</w:t>
      </w:r>
      <w:r w:rsidR="000A3AF9" w:rsidRPr="002716A8">
        <w:rPr>
          <w:rFonts w:ascii="Times New Roman" w:hAnsi="Times New Roman" w:cs="Times New Roman"/>
          <w:sz w:val="24"/>
          <w:szCs w:val="24"/>
        </w:rPr>
        <w:t>, be Užsakovo leidimo, nukrypdamas nuo Sutarties,</w:t>
      </w:r>
      <w:r w:rsidRPr="002716A8">
        <w:rPr>
          <w:rFonts w:ascii="Times New Roman" w:hAnsi="Times New Roman" w:cs="Times New Roman"/>
          <w:sz w:val="24"/>
          <w:szCs w:val="24"/>
        </w:rPr>
        <w:t xml:space="preserve"> taip pat už darbus, kurie nors ir numatyti Sutartyje, bet susiję su Darbų </w:t>
      </w:r>
      <w:r w:rsidR="00BE0970" w:rsidRPr="002716A8">
        <w:rPr>
          <w:rFonts w:ascii="Times New Roman" w:hAnsi="Times New Roman" w:cs="Times New Roman"/>
          <w:sz w:val="24"/>
          <w:szCs w:val="24"/>
        </w:rPr>
        <w:t>defekt</w:t>
      </w:r>
      <w:r w:rsidRPr="002716A8">
        <w:rPr>
          <w:rFonts w:ascii="Times New Roman" w:hAnsi="Times New Roman" w:cs="Times New Roman"/>
          <w:sz w:val="24"/>
          <w:szCs w:val="24"/>
        </w:rPr>
        <w:t>ų šalinimu ar Sutartyje numatyta, kad jie atliekami</w:t>
      </w:r>
      <w:r w:rsidR="000A3AF9" w:rsidRPr="002716A8">
        <w:rPr>
          <w:rFonts w:ascii="Times New Roman" w:hAnsi="Times New Roman" w:cs="Times New Roman"/>
          <w:sz w:val="24"/>
          <w:szCs w:val="24"/>
        </w:rPr>
        <w:t xml:space="preserve"> neatlygin</w:t>
      </w:r>
      <w:r w:rsidRPr="002716A8">
        <w:rPr>
          <w:rFonts w:ascii="Times New Roman" w:hAnsi="Times New Roman" w:cs="Times New Roman"/>
          <w:sz w:val="24"/>
          <w:szCs w:val="24"/>
        </w:rPr>
        <w:t>tinai, Rangovo sąskaita</w:t>
      </w:r>
      <w:r w:rsidR="000A3AF9" w:rsidRPr="002716A8">
        <w:rPr>
          <w:rFonts w:ascii="Times New Roman" w:hAnsi="Times New Roman" w:cs="Times New Roman"/>
          <w:sz w:val="24"/>
          <w:szCs w:val="24"/>
        </w:rPr>
        <w:t>. Užsakovui pareikalavus, Rangovas privalo per Užsakovo nurodytą terminą neatlygintinai pašalinti be Užsakovo leidimo atliktus darbus</w:t>
      </w:r>
      <w:r w:rsidR="009B5ABD" w:rsidRPr="002716A8">
        <w:rPr>
          <w:rFonts w:ascii="Times New Roman" w:hAnsi="Times New Roman" w:cs="Times New Roman"/>
          <w:sz w:val="24"/>
          <w:szCs w:val="24"/>
        </w:rPr>
        <w:t xml:space="preserve"> – p</w:t>
      </w:r>
      <w:r w:rsidR="000A3AF9" w:rsidRPr="002716A8">
        <w:rPr>
          <w:rFonts w:ascii="Times New Roman" w:hAnsi="Times New Roman" w:cs="Times New Roman"/>
          <w:sz w:val="24"/>
          <w:szCs w:val="24"/>
        </w:rPr>
        <w:t xml:space="preserve">riešingu atveju </w:t>
      </w:r>
      <w:r w:rsidRPr="002716A8">
        <w:rPr>
          <w:rFonts w:ascii="Times New Roman" w:hAnsi="Times New Roman" w:cs="Times New Roman"/>
          <w:sz w:val="24"/>
          <w:szCs w:val="24"/>
        </w:rPr>
        <w:t>Užsakovas juos pašalina</w:t>
      </w:r>
      <w:r w:rsidR="000A3AF9" w:rsidRPr="002716A8">
        <w:rPr>
          <w:rFonts w:ascii="Times New Roman" w:hAnsi="Times New Roman" w:cs="Times New Roman"/>
          <w:sz w:val="24"/>
          <w:szCs w:val="24"/>
        </w:rPr>
        <w:t xml:space="preserve"> Rangovo sąskaita.</w:t>
      </w:r>
    </w:p>
    <w:p w14:paraId="151C7AF2" w14:textId="77777777" w:rsidR="00CB638A" w:rsidRPr="002716A8" w:rsidRDefault="00477CAB" w:rsidP="00CB638A">
      <w:pPr>
        <w:pStyle w:val="Sraopastraipa"/>
        <w:numPr>
          <w:ilvl w:val="1"/>
          <w:numId w:val="27"/>
        </w:numPr>
        <w:tabs>
          <w:tab w:val="left" w:pos="851"/>
        </w:tabs>
        <w:spacing w:after="0" w:line="240" w:lineRule="auto"/>
        <w:ind w:left="810" w:hanging="810"/>
        <w:jc w:val="both"/>
        <w:rPr>
          <w:rFonts w:ascii="Times New Roman" w:hAnsi="Times New Roman" w:cs="Times New Roman"/>
          <w:sz w:val="24"/>
          <w:szCs w:val="24"/>
        </w:rPr>
      </w:pPr>
      <w:r w:rsidRPr="002716A8">
        <w:rPr>
          <w:rFonts w:ascii="Times New Roman" w:eastAsia="Times New Roman" w:hAnsi="Times New Roman" w:cs="Times New Roman"/>
          <w:sz w:val="24"/>
          <w:szCs w:val="24"/>
        </w:rPr>
        <w:t>Rangovas negali perleisti tretiesiems asmenims visų ar dalies savo teisių, susijusių su Sutartimi, įskaitant reikalavimo teisę į Užsakovo mokėtinas sumas, be išankstinio Užsakovo rašytinio sutikimo. Be Užsakovo išankstinio rašytinio sutikimo sudaryti sandoriai dėl teisių ar pareigų pagal šią Sutartį perleidimo laikytini niekiniais ir negaliojančiais nuo jų sudarymo momento</w:t>
      </w:r>
      <w:r w:rsidRPr="002716A8">
        <w:rPr>
          <w:rFonts w:ascii="Times New Roman" w:hAnsi="Times New Roman" w:cs="Times New Roman"/>
          <w:sz w:val="24"/>
          <w:szCs w:val="24"/>
        </w:rPr>
        <w:t>.</w:t>
      </w:r>
    </w:p>
    <w:p w14:paraId="40183B87" w14:textId="77777777" w:rsidR="00CB638A" w:rsidRPr="002716A8" w:rsidRDefault="00477CAB" w:rsidP="00CB638A">
      <w:pPr>
        <w:pStyle w:val="Sraopastraipa"/>
        <w:numPr>
          <w:ilvl w:val="1"/>
          <w:numId w:val="27"/>
        </w:numPr>
        <w:tabs>
          <w:tab w:val="left" w:pos="851"/>
        </w:tabs>
        <w:spacing w:after="0" w:line="240" w:lineRule="auto"/>
        <w:ind w:left="810" w:hanging="810"/>
        <w:jc w:val="both"/>
        <w:rPr>
          <w:rFonts w:ascii="Times New Roman" w:hAnsi="Times New Roman" w:cs="Times New Roman"/>
          <w:sz w:val="24"/>
          <w:szCs w:val="24"/>
        </w:rPr>
      </w:pPr>
      <w:r w:rsidRPr="002716A8">
        <w:rPr>
          <w:rFonts w:ascii="Times New Roman" w:hAnsi="Times New Roman" w:cs="Times New Roman"/>
          <w:sz w:val="24"/>
          <w:szCs w:val="24"/>
        </w:rPr>
        <w:t xml:space="preserve">Šalys susitaria, kad nepaisant to, kas nurodyta mokėjimo pavedimuose, Užsakovui atlikus mokėjimus pagal Sutartį, įmokos pirmiausiai yra skiriamos anksčiausiai </w:t>
      </w:r>
      <w:r w:rsidR="00CC53BA" w:rsidRPr="002716A8">
        <w:rPr>
          <w:rFonts w:ascii="Times New Roman" w:hAnsi="Times New Roman" w:cs="Times New Roman"/>
          <w:sz w:val="24"/>
          <w:szCs w:val="24"/>
        </w:rPr>
        <w:t xml:space="preserve">Sutarties pagrindu už atliktus Darbus </w:t>
      </w:r>
      <w:r w:rsidRPr="002716A8">
        <w:rPr>
          <w:rFonts w:ascii="Times New Roman" w:hAnsi="Times New Roman" w:cs="Times New Roman"/>
          <w:sz w:val="24"/>
          <w:szCs w:val="24"/>
        </w:rPr>
        <w:t>atsiradusiems įsiskolinimams</w:t>
      </w:r>
      <w:r w:rsidR="00CC53BA" w:rsidRPr="002716A8">
        <w:rPr>
          <w:rFonts w:ascii="Times New Roman" w:hAnsi="Times New Roman" w:cs="Times New Roman"/>
          <w:sz w:val="24"/>
          <w:szCs w:val="24"/>
        </w:rPr>
        <w:t>, nurodytiems Rangovo PVM sąskaitose-faktūros</w:t>
      </w:r>
      <w:r w:rsidR="000B5750" w:rsidRPr="002716A8">
        <w:rPr>
          <w:rFonts w:ascii="Times New Roman" w:hAnsi="Times New Roman" w:cs="Times New Roman"/>
          <w:sz w:val="24"/>
          <w:szCs w:val="24"/>
        </w:rPr>
        <w:t>e</w:t>
      </w:r>
      <w:r w:rsidR="00CC53BA" w:rsidRPr="002716A8">
        <w:rPr>
          <w:rFonts w:ascii="Times New Roman" w:hAnsi="Times New Roman" w:cs="Times New Roman"/>
          <w:sz w:val="24"/>
          <w:szCs w:val="24"/>
        </w:rPr>
        <w:t>,</w:t>
      </w:r>
      <w:r w:rsidRPr="002716A8">
        <w:rPr>
          <w:rFonts w:ascii="Times New Roman" w:hAnsi="Times New Roman" w:cs="Times New Roman"/>
          <w:sz w:val="24"/>
          <w:szCs w:val="24"/>
        </w:rPr>
        <w:t xml:space="preserve"> </w:t>
      </w:r>
      <w:r w:rsidR="00CC53BA" w:rsidRPr="002716A8">
        <w:rPr>
          <w:rFonts w:ascii="Times New Roman" w:hAnsi="Times New Roman" w:cs="Times New Roman"/>
          <w:sz w:val="24"/>
          <w:szCs w:val="24"/>
        </w:rPr>
        <w:t xml:space="preserve">padengti </w:t>
      </w:r>
      <w:r w:rsidRPr="002716A8">
        <w:rPr>
          <w:rFonts w:ascii="Times New Roman" w:hAnsi="Times New Roman" w:cs="Times New Roman"/>
          <w:sz w:val="24"/>
          <w:szCs w:val="24"/>
        </w:rPr>
        <w:t>pagal Sutartį</w:t>
      </w:r>
      <w:r w:rsidR="000B5750" w:rsidRPr="002716A8">
        <w:rPr>
          <w:rFonts w:ascii="Times New Roman" w:hAnsi="Times New Roman" w:cs="Times New Roman"/>
          <w:sz w:val="24"/>
          <w:szCs w:val="24"/>
        </w:rPr>
        <w:t xml:space="preserve"> –</w:t>
      </w:r>
      <w:r w:rsidRPr="002716A8">
        <w:rPr>
          <w:rFonts w:ascii="Times New Roman" w:hAnsi="Times New Roman" w:cs="Times New Roman"/>
          <w:sz w:val="24"/>
          <w:szCs w:val="24"/>
        </w:rPr>
        <w:t xml:space="preserve"> </w:t>
      </w:r>
      <w:r w:rsidR="00CC53BA" w:rsidRPr="002716A8">
        <w:rPr>
          <w:rFonts w:ascii="Times New Roman" w:hAnsi="Times New Roman" w:cs="Times New Roman"/>
          <w:sz w:val="24"/>
          <w:szCs w:val="24"/>
        </w:rPr>
        <w:t xml:space="preserve">tik padengus šiuos įsiskolinimus, įmokos naudojamos padengti </w:t>
      </w:r>
      <w:r w:rsidRPr="002716A8">
        <w:rPr>
          <w:rFonts w:ascii="Times New Roman" w:hAnsi="Times New Roman" w:cs="Times New Roman"/>
          <w:sz w:val="24"/>
          <w:szCs w:val="24"/>
        </w:rPr>
        <w:t>delspinigiams</w:t>
      </w:r>
      <w:r w:rsidR="00CC53BA" w:rsidRPr="002716A8">
        <w:rPr>
          <w:rFonts w:ascii="Times New Roman" w:hAnsi="Times New Roman" w:cs="Times New Roman"/>
          <w:sz w:val="24"/>
          <w:szCs w:val="24"/>
        </w:rPr>
        <w:t xml:space="preserve"> (antrąja eile)</w:t>
      </w:r>
      <w:r w:rsidRPr="002716A8">
        <w:rPr>
          <w:rFonts w:ascii="Times New Roman" w:hAnsi="Times New Roman" w:cs="Times New Roman"/>
          <w:sz w:val="24"/>
          <w:szCs w:val="24"/>
        </w:rPr>
        <w:t xml:space="preserve"> apmokėti (jeigu jie buvo priskaičiuoti pagal Sutartį), </w:t>
      </w:r>
      <w:r w:rsidR="00CC53BA" w:rsidRPr="002716A8">
        <w:rPr>
          <w:rFonts w:ascii="Times New Roman" w:hAnsi="Times New Roman" w:cs="Times New Roman"/>
          <w:sz w:val="24"/>
          <w:szCs w:val="24"/>
        </w:rPr>
        <w:t xml:space="preserve">po to </w:t>
      </w:r>
      <w:r w:rsidRPr="002716A8">
        <w:rPr>
          <w:rFonts w:ascii="Times New Roman" w:hAnsi="Times New Roman" w:cs="Times New Roman"/>
          <w:sz w:val="24"/>
          <w:szCs w:val="24"/>
        </w:rPr>
        <w:t>trečiąja eile – palūkanoms apmokėti (jeigu jos buvo priskaičiuotos pagal Sutartį).</w:t>
      </w:r>
      <w:bookmarkStart w:id="12" w:name="_Hlk501707261"/>
    </w:p>
    <w:p w14:paraId="5BCCC04C" w14:textId="77777777" w:rsidR="00CB638A" w:rsidRPr="002716A8" w:rsidRDefault="00477CAB" w:rsidP="00CB638A">
      <w:pPr>
        <w:pStyle w:val="Sraopastraipa"/>
        <w:numPr>
          <w:ilvl w:val="1"/>
          <w:numId w:val="27"/>
        </w:numPr>
        <w:tabs>
          <w:tab w:val="left" w:pos="851"/>
        </w:tabs>
        <w:spacing w:after="0" w:line="240" w:lineRule="auto"/>
        <w:ind w:left="810" w:hanging="810"/>
        <w:jc w:val="both"/>
        <w:rPr>
          <w:rFonts w:ascii="Times New Roman" w:hAnsi="Times New Roman" w:cs="Times New Roman"/>
          <w:sz w:val="24"/>
          <w:szCs w:val="24"/>
        </w:rPr>
      </w:pPr>
      <w:r w:rsidRPr="002716A8">
        <w:rPr>
          <w:rFonts w:ascii="Times New Roman" w:hAnsi="Times New Roman" w:cs="Times New Roman"/>
          <w:sz w:val="24"/>
          <w:szCs w:val="24"/>
        </w:rPr>
        <w:t xml:space="preserve">Užsakovas numato tiesioginio atsiskaitymo galimybę su Sutartyje nurodytais </w:t>
      </w:r>
      <w:r w:rsidR="008D7D5E" w:rsidRPr="002716A8">
        <w:rPr>
          <w:rFonts w:ascii="Times New Roman" w:eastAsia="MS Mincho" w:hAnsi="Times New Roman" w:cs="Times New Roman"/>
          <w:sz w:val="24"/>
          <w:szCs w:val="24"/>
        </w:rPr>
        <w:t>S</w:t>
      </w:r>
      <w:r w:rsidR="00030AF5" w:rsidRPr="002716A8">
        <w:rPr>
          <w:rFonts w:ascii="Times New Roman" w:eastAsia="MS Mincho" w:hAnsi="Times New Roman" w:cs="Times New Roman"/>
          <w:sz w:val="24"/>
          <w:szCs w:val="24"/>
        </w:rPr>
        <w:t xml:space="preserve">ubrangovais </w:t>
      </w:r>
      <w:r w:rsidRPr="002716A8">
        <w:rPr>
          <w:rFonts w:ascii="Times New Roman" w:hAnsi="Times New Roman" w:cs="Times New Roman"/>
          <w:sz w:val="24"/>
          <w:szCs w:val="24"/>
        </w:rPr>
        <w:t>tokiomis sąlygomis:</w:t>
      </w:r>
    </w:p>
    <w:p w14:paraId="31CCDE64" w14:textId="77777777" w:rsidR="00CB638A" w:rsidRPr="002716A8" w:rsidRDefault="00282405" w:rsidP="00CB638A">
      <w:pPr>
        <w:pStyle w:val="Sraopastraipa"/>
        <w:numPr>
          <w:ilvl w:val="2"/>
          <w:numId w:val="27"/>
        </w:numPr>
        <w:tabs>
          <w:tab w:val="left" w:pos="851"/>
        </w:tabs>
        <w:spacing w:after="0" w:line="240" w:lineRule="auto"/>
        <w:ind w:left="851" w:hanging="851"/>
        <w:jc w:val="both"/>
        <w:rPr>
          <w:rFonts w:ascii="Times New Roman" w:hAnsi="Times New Roman" w:cs="Times New Roman"/>
          <w:sz w:val="24"/>
          <w:szCs w:val="24"/>
        </w:rPr>
      </w:pPr>
      <w:r w:rsidRPr="002716A8">
        <w:rPr>
          <w:rFonts w:ascii="Times New Roman" w:hAnsi="Times New Roman" w:cs="Times New Roman"/>
          <w:sz w:val="24"/>
          <w:szCs w:val="24"/>
        </w:rPr>
        <w:lastRenderedPageBreak/>
        <w:t>s</w:t>
      </w:r>
      <w:r w:rsidR="00477CAB" w:rsidRPr="002716A8">
        <w:rPr>
          <w:rFonts w:ascii="Times New Roman" w:hAnsi="Times New Roman" w:cs="Times New Roman"/>
          <w:sz w:val="24"/>
          <w:szCs w:val="24"/>
        </w:rPr>
        <w:t xml:space="preserve">udarius Sutartį, </w:t>
      </w:r>
      <w:r w:rsidR="00C82745" w:rsidRPr="002716A8">
        <w:rPr>
          <w:rFonts w:ascii="Times New Roman" w:hAnsi="Times New Roman" w:cs="Times New Roman"/>
          <w:sz w:val="24"/>
          <w:szCs w:val="24"/>
        </w:rPr>
        <w:t>bet</w:t>
      </w:r>
      <w:r w:rsidR="00477CAB" w:rsidRPr="002716A8">
        <w:rPr>
          <w:rFonts w:ascii="Times New Roman" w:hAnsi="Times New Roman" w:cs="Times New Roman"/>
          <w:sz w:val="24"/>
          <w:szCs w:val="24"/>
        </w:rPr>
        <w:t xml:space="preserve"> ne vėliau negu Sutartis pradedama vykdyti, </w:t>
      </w:r>
      <w:r w:rsidR="00C82745" w:rsidRPr="002716A8">
        <w:rPr>
          <w:rFonts w:ascii="Times New Roman" w:hAnsi="Times New Roman" w:cs="Times New Roman"/>
          <w:sz w:val="24"/>
          <w:szCs w:val="24"/>
        </w:rPr>
        <w:t xml:space="preserve">Rangovas </w:t>
      </w:r>
      <w:r w:rsidR="00477CAB" w:rsidRPr="002716A8">
        <w:rPr>
          <w:rFonts w:ascii="Times New Roman" w:hAnsi="Times New Roman" w:cs="Times New Roman"/>
          <w:sz w:val="24"/>
          <w:szCs w:val="24"/>
        </w:rPr>
        <w:t xml:space="preserve">įsipareigoja Užsakovui raštu pateikti tuo metu žinomų </w:t>
      </w:r>
      <w:r w:rsidR="008D7D5E" w:rsidRPr="002716A8">
        <w:rPr>
          <w:rFonts w:ascii="Times New Roman" w:hAnsi="Times New Roman" w:cs="Times New Roman"/>
          <w:sz w:val="24"/>
          <w:szCs w:val="24"/>
        </w:rPr>
        <w:t>S</w:t>
      </w:r>
      <w:r w:rsidR="00834FD5" w:rsidRPr="002716A8">
        <w:rPr>
          <w:rFonts w:ascii="Times New Roman" w:hAnsi="Times New Roman" w:cs="Times New Roman"/>
          <w:sz w:val="24"/>
          <w:szCs w:val="24"/>
        </w:rPr>
        <w:t xml:space="preserve">ubrangovų </w:t>
      </w:r>
      <w:r w:rsidR="00477CAB" w:rsidRPr="002716A8">
        <w:rPr>
          <w:rFonts w:ascii="Times New Roman" w:hAnsi="Times New Roman" w:cs="Times New Roman"/>
          <w:sz w:val="24"/>
          <w:szCs w:val="24"/>
        </w:rPr>
        <w:t xml:space="preserve">pavadinimus, kontaktinius duomenis ir nurodyti jų atstovus. Užsakovas taip pat reikalauja, kad Rangovas informuotų apie minėtos informacijos pasikeitimus Sutarties vykdymo metu, taip pat apie naujus </w:t>
      </w:r>
      <w:r w:rsidR="008D7D5E" w:rsidRPr="002716A8">
        <w:rPr>
          <w:rFonts w:ascii="Times New Roman" w:hAnsi="Times New Roman" w:cs="Times New Roman"/>
          <w:sz w:val="24"/>
          <w:szCs w:val="24"/>
        </w:rPr>
        <w:t>S</w:t>
      </w:r>
      <w:r w:rsidR="00834FD5" w:rsidRPr="002716A8">
        <w:rPr>
          <w:rFonts w:ascii="Times New Roman" w:eastAsia="MS Mincho" w:hAnsi="Times New Roman" w:cs="Times New Roman"/>
          <w:sz w:val="24"/>
          <w:szCs w:val="24"/>
        </w:rPr>
        <w:t>ubrangovus</w:t>
      </w:r>
      <w:r w:rsidR="00477CAB" w:rsidRPr="002716A8">
        <w:rPr>
          <w:rFonts w:ascii="Times New Roman" w:hAnsi="Times New Roman" w:cs="Times New Roman"/>
          <w:sz w:val="24"/>
          <w:szCs w:val="24"/>
        </w:rPr>
        <w:t>, kuriuos jis ketina pasitelkti vėliau;</w:t>
      </w:r>
    </w:p>
    <w:p w14:paraId="76259E90" w14:textId="479A96A0" w:rsidR="00CB638A" w:rsidRPr="002716A8" w:rsidRDefault="00477CAB" w:rsidP="00CB638A">
      <w:pPr>
        <w:pStyle w:val="Sraopastraipa"/>
        <w:numPr>
          <w:ilvl w:val="2"/>
          <w:numId w:val="27"/>
        </w:numPr>
        <w:tabs>
          <w:tab w:val="left" w:pos="851"/>
        </w:tabs>
        <w:spacing w:after="0" w:line="240" w:lineRule="auto"/>
        <w:ind w:left="851" w:hanging="851"/>
        <w:jc w:val="both"/>
        <w:rPr>
          <w:rFonts w:ascii="Times New Roman" w:hAnsi="Times New Roman" w:cs="Times New Roman"/>
          <w:sz w:val="24"/>
          <w:szCs w:val="24"/>
        </w:rPr>
      </w:pPr>
      <w:r w:rsidRPr="002716A8">
        <w:rPr>
          <w:rFonts w:ascii="Times New Roman" w:hAnsi="Times New Roman" w:cs="Times New Roman"/>
          <w:sz w:val="24"/>
          <w:szCs w:val="24"/>
        </w:rPr>
        <w:t xml:space="preserve">Užsakovas ne vėliau kaip per 3 (tris) darbo dienas nuo Sutarties </w:t>
      </w:r>
      <w:r w:rsidR="00F26314" w:rsidRPr="002716A8">
        <w:rPr>
          <w:rFonts w:ascii="Times New Roman" w:hAnsi="Times New Roman" w:cs="Times New Roman"/>
          <w:sz w:val="24"/>
          <w:szCs w:val="24"/>
        </w:rPr>
        <w:t>10</w:t>
      </w:r>
      <w:r w:rsidRPr="002716A8">
        <w:rPr>
          <w:rFonts w:ascii="Times New Roman" w:hAnsi="Times New Roman" w:cs="Times New Roman"/>
          <w:sz w:val="24"/>
          <w:szCs w:val="24"/>
        </w:rPr>
        <w:t>.</w:t>
      </w:r>
      <w:r w:rsidR="00DE06F1" w:rsidRPr="002716A8">
        <w:rPr>
          <w:rFonts w:ascii="Times New Roman" w:hAnsi="Times New Roman" w:cs="Times New Roman"/>
          <w:sz w:val="24"/>
          <w:szCs w:val="24"/>
        </w:rPr>
        <w:t>8</w:t>
      </w:r>
      <w:r w:rsidRPr="002716A8">
        <w:rPr>
          <w:rFonts w:ascii="Times New Roman" w:hAnsi="Times New Roman" w:cs="Times New Roman"/>
          <w:sz w:val="24"/>
          <w:szCs w:val="24"/>
        </w:rPr>
        <w:t xml:space="preserve">.1 punkte nurodytos informacijos gavimo dienos raštu informuoja </w:t>
      </w:r>
      <w:r w:rsidR="008D7D5E" w:rsidRPr="002716A8">
        <w:rPr>
          <w:rFonts w:ascii="Times New Roman" w:eastAsia="MS Mincho" w:hAnsi="Times New Roman" w:cs="Times New Roman"/>
          <w:sz w:val="24"/>
          <w:szCs w:val="24"/>
        </w:rPr>
        <w:t>S</w:t>
      </w:r>
      <w:r w:rsidR="00834FD5" w:rsidRPr="002716A8">
        <w:rPr>
          <w:rFonts w:ascii="Times New Roman" w:eastAsia="MS Mincho" w:hAnsi="Times New Roman" w:cs="Times New Roman"/>
          <w:sz w:val="24"/>
          <w:szCs w:val="24"/>
        </w:rPr>
        <w:t xml:space="preserve">ubrangovus </w:t>
      </w:r>
      <w:r w:rsidRPr="002716A8">
        <w:rPr>
          <w:rFonts w:ascii="Times New Roman" w:hAnsi="Times New Roman" w:cs="Times New Roman"/>
          <w:sz w:val="24"/>
          <w:szCs w:val="24"/>
        </w:rPr>
        <w:t>apie tiesioginio atsiskaitymo galimybę</w:t>
      </w:r>
      <w:r w:rsidR="00B50ED3" w:rsidRPr="002716A8">
        <w:rPr>
          <w:rFonts w:ascii="Times New Roman" w:hAnsi="Times New Roman" w:cs="Times New Roman"/>
          <w:sz w:val="24"/>
          <w:szCs w:val="24"/>
        </w:rPr>
        <w:t>, jeigu pagal Sutarties prasmę toks atsiskaitymas yra galimas</w:t>
      </w:r>
      <w:r w:rsidRPr="002716A8">
        <w:rPr>
          <w:rFonts w:ascii="Times New Roman" w:hAnsi="Times New Roman" w:cs="Times New Roman"/>
          <w:sz w:val="24"/>
          <w:szCs w:val="24"/>
        </w:rPr>
        <w:t>;</w:t>
      </w:r>
    </w:p>
    <w:p w14:paraId="347D8C22" w14:textId="77777777" w:rsidR="00CB638A" w:rsidRPr="002716A8" w:rsidRDefault="00834FD5" w:rsidP="00CB638A">
      <w:pPr>
        <w:pStyle w:val="Sraopastraipa"/>
        <w:numPr>
          <w:ilvl w:val="2"/>
          <w:numId w:val="27"/>
        </w:numPr>
        <w:tabs>
          <w:tab w:val="left" w:pos="851"/>
        </w:tabs>
        <w:spacing w:after="0" w:line="240" w:lineRule="auto"/>
        <w:ind w:left="851" w:hanging="851"/>
        <w:jc w:val="both"/>
        <w:rPr>
          <w:rFonts w:ascii="Times New Roman" w:hAnsi="Times New Roman" w:cs="Times New Roman"/>
          <w:sz w:val="24"/>
          <w:szCs w:val="24"/>
        </w:rPr>
      </w:pPr>
      <w:r w:rsidRPr="002716A8">
        <w:rPr>
          <w:rFonts w:ascii="Times New Roman" w:eastAsia="MS Mincho" w:hAnsi="Times New Roman" w:cs="Times New Roman"/>
          <w:sz w:val="24"/>
          <w:szCs w:val="24"/>
        </w:rPr>
        <w:t>Subrangovas</w:t>
      </w:r>
      <w:r w:rsidR="00282405" w:rsidRPr="002716A8">
        <w:rPr>
          <w:rFonts w:ascii="Times New Roman" w:eastAsia="MS Mincho" w:hAnsi="Times New Roman" w:cs="Times New Roman"/>
          <w:sz w:val="24"/>
          <w:szCs w:val="24"/>
        </w:rPr>
        <w:t>,</w:t>
      </w:r>
      <w:r w:rsidRPr="002716A8">
        <w:rPr>
          <w:rFonts w:ascii="Times New Roman" w:hAnsi="Times New Roman" w:cs="Times New Roman"/>
          <w:sz w:val="24"/>
          <w:szCs w:val="24"/>
        </w:rPr>
        <w:t xml:space="preserve"> </w:t>
      </w:r>
      <w:r w:rsidR="00477CAB" w:rsidRPr="002716A8">
        <w:rPr>
          <w:rFonts w:ascii="Times New Roman" w:hAnsi="Times New Roman" w:cs="Times New Roman"/>
          <w:sz w:val="24"/>
          <w:szCs w:val="24"/>
        </w:rPr>
        <w:t xml:space="preserve">norėdamas pasinaudoti tokia galimybe, raštu pateikia prašymą Užsakovui. Kai </w:t>
      </w:r>
      <w:r w:rsidR="008D7D5E" w:rsidRPr="002716A8">
        <w:rPr>
          <w:rFonts w:ascii="Times New Roman" w:eastAsia="MS Mincho" w:hAnsi="Times New Roman" w:cs="Times New Roman"/>
          <w:sz w:val="24"/>
          <w:szCs w:val="24"/>
        </w:rPr>
        <w:t>S</w:t>
      </w:r>
      <w:r w:rsidR="00477CAB" w:rsidRPr="002716A8">
        <w:rPr>
          <w:rFonts w:ascii="Times New Roman" w:eastAsia="MS Mincho" w:hAnsi="Times New Roman" w:cs="Times New Roman"/>
          <w:sz w:val="24"/>
          <w:szCs w:val="24"/>
        </w:rPr>
        <w:t>ub</w:t>
      </w:r>
      <w:r w:rsidRPr="002716A8">
        <w:rPr>
          <w:rFonts w:ascii="Times New Roman" w:eastAsia="MS Mincho" w:hAnsi="Times New Roman" w:cs="Times New Roman"/>
          <w:sz w:val="24"/>
          <w:szCs w:val="24"/>
        </w:rPr>
        <w:t>rangovas</w:t>
      </w:r>
      <w:r w:rsidR="00477CAB" w:rsidRPr="002716A8">
        <w:rPr>
          <w:rFonts w:ascii="Times New Roman" w:eastAsia="MS Mincho" w:hAnsi="Times New Roman" w:cs="Times New Roman"/>
          <w:sz w:val="24"/>
          <w:szCs w:val="24"/>
        </w:rPr>
        <w:t xml:space="preserve"> </w:t>
      </w:r>
      <w:r w:rsidR="00477CAB" w:rsidRPr="002716A8">
        <w:rPr>
          <w:rFonts w:ascii="Times New Roman" w:hAnsi="Times New Roman" w:cs="Times New Roman"/>
          <w:sz w:val="24"/>
          <w:szCs w:val="24"/>
        </w:rPr>
        <w:t xml:space="preserve">išreiškia norą pasinaudoti tiesioginio atsiskaitymo galimybe, sudaroma trišalė sutartis tarp Užsakovo, Rangovo ir šio </w:t>
      </w:r>
      <w:r w:rsidR="008D7D5E" w:rsidRPr="002716A8">
        <w:rPr>
          <w:rFonts w:ascii="Times New Roman" w:eastAsia="MS Mincho" w:hAnsi="Times New Roman" w:cs="Times New Roman"/>
          <w:sz w:val="24"/>
          <w:szCs w:val="24"/>
        </w:rPr>
        <w:t>S</w:t>
      </w:r>
      <w:r w:rsidRPr="002716A8">
        <w:rPr>
          <w:rFonts w:ascii="Times New Roman" w:eastAsia="MS Mincho" w:hAnsi="Times New Roman" w:cs="Times New Roman"/>
          <w:sz w:val="24"/>
          <w:szCs w:val="24"/>
        </w:rPr>
        <w:t>ubrangovo</w:t>
      </w:r>
      <w:r w:rsidR="006063CE" w:rsidRPr="002716A8">
        <w:rPr>
          <w:rFonts w:ascii="Times New Roman" w:eastAsia="MS Mincho" w:hAnsi="Times New Roman" w:cs="Times New Roman"/>
          <w:sz w:val="24"/>
          <w:szCs w:val="24"/>
        </w:rPr>
        <w:t>,</w:t>
      </w:r>
      <w:r w:rsidR="00477CAB" w:rsidRPr="002716A8">
        <w:rPr>
          <w:rFonts w:ascii="Times New Roman" w:hAnsi="Times New Roman" w:cs="Times New Roman"/>
          <w:sz w:val="24"/>
          <w:szCs w:val="24"/>
        </w:rPr>
        <w:t xml:space="preserve"> kurioje aprašoma tiesioginio atsiskaitymo su </w:t>
      </w:r>
      <w:r w:rsidR="008D7D5E" w:rsidRPr="002716A8">
        <w:rPr>
          <w:rFonts w:ascii="Times New Roman" w:hAnsi="Times New Roman" w:cs="Times New Roman"/>
          <w:sz w:val="24"/>
          <w:szCs w:val="24"/>
        </w:rPr>
        <w:t>S</w:t>
      </w:r>
      <w:r w:rsidRPr="002716A8">
        <w:rPr>
          <w:rFonts w:ascii="Times New Roman" w:eastAsia="MS Mincho" w:hAnsi="Times New Roman" w:cs="Times New Roman"/>
          <w:sz w:val="24"/>
          <w:szCs w:val="24"/>
        </w:rPr>
        <w:t xml:space="preserve">ubrangovu </w:t>
      </w:r>
      <w:r w:rsidR="00477CAB" w:rsidRPr="002716A8">
        <w:rPr>
          <w:rFonts w:ascii="Times New Roman" w:hAnsi="Times New Roman" w:cs="Times New Roman"/>
          <w:sz w:val="24"/>
          <w:szCs w:val="24"/>
        </w:rPr>
        <w:t>tvarka, atsižvelgiant į Sutartyje ir sub</w:t>
      </w:r>
      <w:r w:rsidRPr="002716A8">
        <w:rPr>
          <w:rFonts w:ascii="Times New Roman" w:hAnsi="Times New Roman" w:cs="Times New Roman"/>
          <w:sz w:val="24"/>
          <w:szCs w:val="24"/>
        </w:rPr>
        <w:t>rangos</w:t>
      </w:r>
      <w:r w:rsidR="00477CAB" w:rsidRPr="002716A8">
        <w:rPr>
          <w:rFonts w:ascii="Times New Roman" w:hAnsi="Times New Roman" w:cs="Times New Roman"/>
          <w:sz w:val="24"/>
          <w:szCs w:val="24"/>
        </w:rPr>
        <w:t xml:space="preserve"> sutartyje (sudarytoje tarp Rangovo ir </w:t>
      </w:r>
      <w:r w:rsidR="008D7D5E" w:rsidRPr="002716A8">
        <w:rPr>
          <w:rFonts w:ascii="Times New Roman" w:hAnsi="Times New Roman" w:cs="Times New Roman"/>
          <w:sz w:val="24"/>
          <w:szCs w:val="24"/>
        </w:rPr>
        <w:t>S</w:t>
      </w:r>
      <w:r w:rsidRPr="002716A8">
        <w:rPr>
          <w:rFonts w:ascii="Times New Roman" w:eastAsia="MS Mincho" w:hAnsi="Times New Roman" w:cs="Times New Roman"/>
          <w:sz w:val="24"/>
          <w:szCs w:val="24"/>
        </w:rPr>
        <w:t>ubrangovo</w:t>
      </w:r>
      <w:r w:rsidR="00477CAB" w:rsidRPr="002716A8">
        <w:rPr>
          <w:rFonts w:ascii="Times New Roman" w:eastAsia="MS Mincho" w:hAnsi="Times New Roman" w:cs="Times New Roman"/>
          <w:sz w:val="24"/>
          <w:szCs w:val="24"/>
        </w:rPr>
        <w:t>)</w:t>
      </w:r>
      <w:r w:rsidR="00477CAB" w:rsidRPr="002716A8">
        <w:rPr>
          <w:rFonts w:ascii="Times New Roman" w:hAnsi="Times New Roman" w:cs="Times New Roman"/>
          <w:sz w:val="24"/>
          <w:szCs w:val="24"/>
        </w:rPr>
        <w:t xml:space="preserve"> nustatytus reikalavimus. Trišalėje sutartyje atsiskaitymo su </w:t>
      </w:r>
      <w:r w:rsidR="008D7D5E" w:rsidRPr="002716A8">
        <w:rPr>
          <w:rFonts w:ascii="Times New Roman" w:hAnsi="Times New Roman" w:cs="Times New Roman"/>
          <w:sz w:val="24"/>
          <w:szCs w:val="24"/>
        </w:rPr>
        <w:t>S</w:t>
      </w:r>
      <w:r w:rsidRPr="002716A8">
        <w:rPr>
          <w:rFonts w:ascii="Times New Roman" w:eastAsia="MS Mincho" w:hAnsi="Times New Roman" w:cs="Times New Roman"/>
          <w:sz w:val="24"/>
          <w:szCs w:val="24"/>
        </w:rPr>
        <w:t xml:space="preserve">ubrangovu </w:t>
      </w:r>
      <w:r w:rsidR="00477CAB" w:rsidRPr="002716A8">
        <w:rPr>
          <w:rFonts w:ascii="Times New Roman" w:hAnsi="Times New Roman" w:cs="Times New Roman"/>
          <w:sz w:val="24"/>
          <w:szCs w:val="24"/>
        </w:rPr>
        <w:t>tvarka bus nustatoma vadovaujantis šioje Sutartyje numatyta atsiskaitymo tvarka;</w:t>
      </w:r>
    </w:p>
    <w:p w14:paraId="66A35441" w14:textId="77777777" w:rsidR="00CB638A" w:rsidRPr="002716A8" w:rsidRDefault="00477CAB" w:rsidP="00CB638A">
      <w:pPr>
        <w:pStyle w:val="Sraopastraipa"/>
        <w:numPr>
          <w:ilvl w:val="2"/>
          <w:numId w:val="27"/>
        </w:numPr>
        <w:tabs>
          <w:tab w:val="left" w:pos="851"/>
        </w:tabs>
        <w:spacing w:after="0" w:line="240" w:lineRule="auto"/>
        <w:ind w:left="851" w:hanging="851"/>
        <w:jc w:val="both"/>
        <w:rPr>
          <w:rFonts w:ascii="Times New Roman" w:hAnsi="Times New Roman" w:cs="Times New Roman"/>
          <w:sz w:val="24"/>
          <w:szCs w:val="24"/>
        </w:rPr>
      </w:pPr>
      <w:r w:rsidRPr="002716A8">
        <w:rPr>
          <w:rFonts w:ascii="Times New Roman" w:hAnsi="Times New Roman" w:cs="Times New Roman"/>
          <w:sz w:val="24"/>
          <w:szCs w:val="24"/>
        </w:rPr>
        <w:t xml:space="preserve">Rangovas turi teisę prieštarauti nepagrįstiems mokėjimams </w:t>
      </w:r>
      <w:r w:rsidR="008D7D5E" w:rsidRPr="002716A8">
        <w:rPr>
          <w:rFonts w:ascii="Times New Roman" w:hAnsi="Times New Roman" w:cs="Times New Roman"/>
          <w:sz w:val="24"/>
          <w:szCs w:val="24"/>
        </w:rPr>
        <w:t>S</w:t>
      </w:r>
      <w:r w:rsidRPr="002716A8">
        <w:rPr>
          <w:rFonts w:ascii="Times New Roman" w:hAnsi="Times New Roman" w:cs="Times New Roman"/>
          <w:sz w:val="24"/>
          <w:szCs w:val="24"/>
        </w:rPr>
        <w:t>ub</w:t>
      </w:r>
      <w:r w:rsidR="00834FD5" w:rsidRPr="002716A8">
        <w:rPr>
          <w:rFonts w:ascii="Times New Roman" w:hAnsi="Times New Roman" w:cs="Times New Roman"/>
          <w:sz w:val="24"/>
          <w:szCs w:val="24"/>
        </w:rPr>
        <w:t>rangovui</w:t>
      </w:r>
      <w:r w:rsidRPr="002716A8">
        <w:rPr>
          <w:rFonts w:ascii="Times New Roman" w:hAnsi="Times New Roman" w:cs="Times New Roman"/>
          <w:sz w:val="24"/>
          <w:szCs w:val="24"/>
        </w:rPr>
        <w:t xml:space="preserve">, pateikdamas Užsakovui ir </w:t>
      </w:r>
      <w:r w:rsidR="008D7D5E" w:rsidRPr="002716A8">
        <w:rPr>
          <w:rFonts w:ascii="Times New Roman" w:hAnsi="Times New Roman" w:cs="Times New Roman"/>
          <w:sz w:val="24"/>
          <w:szCs w:val="24"/>
        </w:rPr>
        <w:t>S</w:t>
      </w:r>
      <w:r w:rsidRPr="002716A8">
        <w:rPr>
          <w:rFonts w:ascii="Times New Roman" w:hAnsi="Times New Roman" w:cs="Times New Roman"/>
          <w:sz w:val="24"/>
          <w:szCs w:val="24"/>
        </w:rPr>
        <w:t>ub</w:t>
      </w:r>
      <w:r w:rsidR="00834FD5" w:rsidRPr="002716A8">
        <w:rPr>
          <w:rFonts w:ascii="Times New Roman" w:hAnsi="Times New Roman" w:cs="Times New Roman"/>
          <w:sz w:val="24"/>
          <w:szCs w:val="24"/>
        </w:rPr>
        <w:t>rangovui</w:t>
      </w:r>
      <w:r w:rsidRPr="002716A8">
        <w:rPr>
          <w:rFonts w:ascii="Times New Roman" w:hAnsi="Times New Roman" w:cs="Times New Roman"/>
          <w:sz w:val="24"/>
          <w:szCs w:val="24"/>
        </w:rPr>
        <w:t xml:space="preserve"> raštišką tokio prieštaravimo pagrindimą;</w:t>
      </w:r>
    </w:p>
    <w:p w14:paraId="0EB863A4" w14:textId="21E69115" w:rsidR="0067721B" w:rsidRPr="002716A8" w:rsidRDefault="00282405" w:rsidP="00CB638A">
      <w:pPr>
        <w:pStyle w:val="Sraopastraipa"/>
        <w:numPr>
          <w:ilvl w:val="2"/>
          <w:numId w:val="27"/>
        </w:numPr>
        <w:tabs>
          <w:tab w:val="left" w:pos="851"/>
        </w:tabs>
        <w:spacing w:after="0" w:line="240" w:lineRule="auto"/>
        <w:ind w:left="851" w:hanging="851"/>
        <w:jc w:val="both"/>
        <w:rPr>
          <w:rFonts w:ascii="Times New Roman" w:hAnsi="Times New Roman" w:cs="Times New Roman"/>
          <w:sz w:val="24"/>
          <w:szCs w:val="24"/>
        </w:rPr>
      </w:pPr>
      <w:r w:rsidRPr="002716A8">
        <w:rPr>
          <w:rFonts w:ascii="Times New Roman" w:eastAsia="Times New Roman" w:hAnsi="Times New Roman" w:cs="Times New Roman"/>
          <w:sz w:val="24"/>
          <w:szCs w:val="24"/>
        </w:rPr>
        <w:t>t</w:t>
      </w:r>
      <w:r w:rsidR="00477CAB" w:rsidRPr="002716A8">
        <w:rPr>
          <w:rFonts w:ascii="Times New Roman" w:eastAsia="Times New Roman" w:hAnsi="Times New Roman" w:cs="Times New Roman"/>
          <w:sz w:val="24"/>
          <w:szCs w:val="24"/>
        </w:rPr>
        <w:t xml:space="preserve">iesioginio atsiskaitymo su </w:t>
      </w:r>
      <w:r w:rsidR="008D7D5E" w:rsidRPr="002716A8">
        <w:rPr>
          <w:rFonts w:ascii="Times New Roman" w:eastAsia="Times New Roman" w:hAnsi="Times New Roman" w:cs="Times New Roman"/>
          <w:sz w:val="24"/>
          <w:szCs w:val="24"/>
        </w:rPr>
        <w:t>S</w:t>
      </w:r>
      <w:r w:rsidR="00834FD5" w:rsidRPr="002716A8">
        <w:rPr>
          <w:rFonts w:ascii="Times New Roman" w:eastAsia="Times New Roman" w:hAnsi="Times New Roman" w:cs="Times New Roman"/>
          <w:sz w:val="24"/>
          <w:szCs w:val="24"/>
        </w:rPr>
        <w:t xml:space="preserve">ubrangovais </w:t>
      </w:r>
      <w:r w:rsidR="00477CAB" w:rsidRPr="002716A8">
        <w:rPr>
          <w:rFonts w:ascii="Times New Roman" w:eastAsia="Times New Roman" w:hAnsi="Times New Roman" w:cs="Times New Roman"/>
          <w:sz w:val="24"/>
          <w:szCs w:val="24"/>
        </w:rPr>
        <w:t>galimybė nekeičia Rangovo atsakomybės dėl Sutarties įvykdymo.</w:t>
      </w:r>
    </w:p>
    <w:bookmarkEnd w:id="12"/>
    <w:p w14:paraId="52D33A4E" w14:textId="77777777" w:rsidR="002120A9" w:rsidRPr="002716A8" w:rsidRDefault="002120A9" w:rsidP="00C75375">
      <w:pPr>
        <w:tabs>
          <w:tab w:val="left" w:pos="851"/>
        </w:tabs>
        <w:spacing w:after="0" w:line="240" w:lineRule="auto"/>
        <w:jc w:val="both"/>
        <w:rPr>
          <w:rFonts w:ascii="Times New Roman" w:eastAsia="Times New Roman" w:hAnsi="Times New Roman" w:cs="Times New Roman"/>
          <w:b/>
          <w:bCs/>
          <w:color w:val="FF0000"/>
        </w:rPr>
      </w:pPr>
    </w:p>
    <w:p w14:paraId="19D5156A" w14:textId="3DDA37F8" w:rsidR="009F1C68" w:rsidRPr="002716A8" w:rsidRDefault="0D7DF4AE" w:rsidP="00ED52D3">
      <w:pPr>
        <w:numPr>
          <w:ilvl w:val="0"/>
          <w:numId w:val="41"/>
        </w:numPr>
        <w:tabs>
          <w:tab w:val="left" w:pos="851"/>
        </w:tabs>
        <w:spacing w:after="0" w:line="240" w:lineRule="auto"/>
        <w:ind w:left="851" w:hanging="851"/>
        <w:jc w:val="both"/>
        <w:rPr>
          <w:rFonts w:ascii="Times New Roman" w:eastAsia="MS Mincho" w:hAnsi="Times New Roman" w:cs="Times New Roman"/>
          <w:b/>
          <w:bCs/>
          <w:sz w:val="24"/>
          <w:szCs w:val="24"/>
        </w:rPr>
      </w:pPr>
      <w:r w:rsidRPr="002716A8">
        <w:rPr>
          <w:rFonts w:ascii="Times New Roman" w:eastAsia="MS Mincho" w:hAnsi="Times New Roman" w:cs="Times New Roman"/>
          <w:b/>
          <w:bCs/>
          <w:sz w:val="24"/>
          <w:szCs w:val="24"/>
        </w:rPr>
        <w:t>UŽTIKRINIMA</w:t>
      </w:r>
      <w:r w:rsidR="00506D14" w:rsidRPr="002716A8">
        <w:rPr>
          <w:rFonts w:ascii="Times New Roman" w:eastAsia="MS Mincho" w:hAnsi="Times New Roman" w:cs="Times New Roman"/>
          <w:b/>
          <w:bCs/>
          <w:sz w:val="24"/>
          <w:szCs w:val="24"/>
        </w:rPr>
        <w:t>I</w:t>
      </w:r>
    </w:p>
    <w:p w14:paraId="4ABC2892" w14:textId="1B08091A" w:rsidR="00452331" w:rsidRPr="00C104E7" w:rsidRDefault="007750D9" w:rsidP="00C803C1">
      <w:pPr>
        <w:pStyle w:val="Sraopastraipa"/>
        <w:numPr>
          <w:ilvl w:val="1"/>
          <w:numId w:val="16"/>
        </w:numPr>
        <w:spacing w:after="0" w:line="240" w:lineRule="auto"/>
        <w:jc w:val="both"/>
        <w:rPr>
          <w:rStyle w:val="normaltextrun"/>
          <w:rFonts w:ascii="Times New Roman" w:eastAsia="MS Mincho" w:hAnsi="Times New Roman" w:cs="Times New Roman"/>
          <w:sz w:val="24"/>
          <w:szCs w:val="24"/>
        </w:rPr>
      </w:pPr>
      <w:r w:rsidRPr="00C104E7">
        <w:rPr>
          <w:rStyle w:val="normaltextrun"/>
          <w:rFonts w:ascii="Times New Roman" w:eastAsia="MS Mincho" w:hAnsi="Times New Roman" w:cs="Times New Roman"/>
          <w:sz w:val="24"/>
          <w:szCs w:val="24"/>
        </w:rPr>
        <w:t xml:space="preserve">Sutarties įvykdymas turi būti užtikrinamas pirmojo pareikalavimo besąlyginę banko garantija arba užstatu ne mažesnei kaip </w:t>
      </w:r>
      <w:r w:rsidR="00E2154D" w:rsidRPr="00C93C0A">
        <w:rPr>
          <w:rStyle w:val="normaltextrun"/>
          <w:rFonts w:ascii="Times New Roman" w:eastAsia="MS Mincho" w:hAnsi="Times New Roman" w:cs="Times New Roman"/>
          <w:b/>
          <w:bCs/>
          <w:sz w:val="24"/>
          <w:szCs w:val="24"/>
        </w:rPr>
        <w:t>3</w:t>
      </w:r>
      <w:r w:rsidRPr="00C93C0A">
        <w:rPr>
          <w:rStyle w:val="normaltextrun"/>
          <w:rFonts w:ascii="Times New Roman" w:eastAsia="MS Mincho" w:hAnsi="Times New Roman" w:cs="Times New Roman"/>
          <w:b/>
          <w:bCs/>
          <w:sz w:val="24"/>
          <w:szCs w:val="24"/>
        </w:rPr>
        <w:t xml:space="preserve"> (</w:t>
      </w:r>
      <w:r w:rsidR="009A264E" w:rsidRPr="00C93C0A">
        <w:rPr>
          <w:rStyle w:val="normaltextrun"/>
          <w:rFonts w:ascii="Times New Roman" w:eastAsia="MS Mincho" w:hAnsi="Times New Roman" w:cs="Times New Roman"/>
          <w:b/>
          <w:bCs/>
          <w:sz w:val="24"/>
          <w:szCs w:val="24"/>
        </w:rPr>
        <w:t>trijų</w:t>
      </w:r>
      <w:r w:rsidRPr="00C93C0A">
        <w:rPr>
          <w:rStyle w:val="normaltextrun"/>
          <w:rFonts w:ascii="Times New Roman" w:eastAsia="MS Mincho" w:hAnsi="Times New Roman" w:cs="Times New Roman"/>
          <w:b/>
          <w:bCs/>
          <w:sz w:val="24"/>
          <w:szCs w:val="24"/>
        </w:rPr>
        <w:t>) proc.</w:t>
      </w:r>
      <w:r w:rsidRPr="00C93C0A">
        <w:rPr>
          <w:rStyle w:val="normaltextrun"/>
          <w:rFonts w:ascii="Times New Roman" w:eastAsia="MS Mincho" w:hAnsi="Times New Roman" w:cs="Times New Roman"/>
          <w:sz w:val="24"/>
          <w:szCs w:val="24"/>
        </w:rPr>
        <w:t xml:space="preserve"> </w:t>
      </w:r>
      <w:r w:rsidRPr="00C104E7">
        <w:rPr>
          <w:rStyle w:val="normaltextrun"/>
          <w:rFonts w:ascii="Times New Roman" w:eastAsia="MS Mincho" w:hAnsi="Times New Roman" w:cs="Times New Roman"/>
          <w:sz w:val="24"/>
          <w:szCs w:val="24"/>
        </w:rPr>
        <w:t xml:space="preserve">dydžio nuo Pradinės Sutarties vertės </w:t>
      </w:r>
      <w:r w:rsidR="00090C56" w:rsidRPr="00C104E7">
        <w:rPr>
          <w:rStyle w:val="normaltextrun"/>
          <w:rFonts w:ascii="Times New Roman" w:eastAsia="MS Mincho" w:hAnsi="Times New Roman" w:cs="Times New Roman"/>
          <w:sz w:val="24"/>
          <w:szCs w:val="24"/>
        </w:rPr>
        <w:t xml:space="preserve">(Eur be PVM) </w:t>
      </w:r>
      <w:r w:rsidRPr="00C104E7">
        <w:rPr>
          <w:rStyle w:val="normaltextrun"/>
          <w:rFonts w:ascii="Times New Roman" w:eastAsia="MS Mincho" w:hAnsi="Times New Roman" w:cs="Times New Roman"/>
          <w:sz w:val="24"/>
          <w:szCs w:val="24"/>
        </w:rPr>
        <w:t xml:space="preserve">sumai. </w:t>
      </w:r>
      <w:r w:rsidR="00452331" w:rsidRPr="00C104E7">
        <w:rPr>
          <w:rStyle w:val="normaltextrun"/>
          <w:rFonts w:ascii="Times New Roman" w:eastAsia="MS Mincho" w:hAnsi="Times New Roman" w:cs="Times New Roman"/>
          <w:sz w:val="24"/>
          <w:szCs w:val="24"/>
        </w:rPr>
        <w:t>Nepateikus Sutarties įvykdymo užtikrinimo per nustatytą terminą, Sutartis neįsigalioja.</w:t>
      </w:r>
    </w:p>
    <w:p w14:paraId="4FD8DA3F" w14:textId="2E834BBA" w:rsidR="00787A16" w:rsidRPr="002B3DE5" w:rsidRDefault="007750D9" w:rsidP="00C803C1">
      <w:pPr>
        <w:numPr>
          <w:ilvl w:val="1"/>
          <w:numId w:val="16"/>
        </w:numPr>
        <w:tabs>
          <w:tab w:val="left" w:pos="851"/>
        </w:tabs>
        <w:spacing w:after="0" w:line="240" w:lineRule="auto"/>
        <w:jc w:val="both"/>
        <w:rPr>
          <w:rStyle w:val="normaltextrun"/>
          <w:rFonts w:ascii="Times New Roman" w:eastAsia="MS Mincho" w:hAnsi="Times New Roman" w:cs="Times New Roman"/>
          <w:sz w:val="24"/>
          <w:szCs w:val="24"/>
        </w:rPr>
      </w:pPr>
      <w:r w:rsidRPr="002B3DE5">
        <w:rPr>
          <w:rStyle w:val="normaltextrun"/>
          <w:rFonts w:ascii="Times New Roman" w:eastAsia="MS Mincho" w:hAnsi="Times New Roman" w:cs="Times New Roman"/>
          <w:sz w:val="24"/>
          <w:szCs w:val="24"/>
        </w:rPr>
        <w:t xml:space="preserve">Jei Sutarties vykdymas užtikrinamas užstatu, Rangovas užstatą perveda per </w:t>
      </w:r>
      <w:r w:rsidR="00E1130B" w:rsidRPr="002B3DE5">
        <w:rPr>
          <w:rStyle w:val="normaltextrun"/>
          <w:rFonts w:ascii="Times New Roman" w:eastAsia="MS Mincho" w:hAnsi="Times New Roman" w:cs="Times New Roman"/>
          <w:sz w:val="24"/>
          <w:szCs w:val="24"/>
        </w:rPr>
        <w:t>10</w:t>
      </w:r>
      <w:r w:rsidRPr="002B3DE5">
        <w:rPr>
          <w:rStyle w:val="normaltextrun"/>
          <w:rFonts w:ascii="Times New Roman" w:eastAsia="MS Mincho" w:hAnsi="Times New Roman" w:cs="Times New Roman"/>
          <w:sz w:val="24"/>
          <w:szCs w:val="24"/>
        </w:rPr>
        <w:t xml:space="preserve"> (</w:t>
      </w:r>
      <w:r w:rsidR="00E1130B" w:rsidRPr="002B3DE5">
        <w:rPr>
          <w:rStyle w:val="normaltextrun"/>
          <w:rFonts w:ascii="Times New Roman" w:eastAsia="MS Mincho" w:hAnsi="Times New Roman" w:cs="Times New Roman"/>
          <w:sz w:val="24"/>
          <w:szCs w:val="24"/>
        </w:rPr>
        <w:t>dešimt</w:t>
      </w:r>
      <w:r w:rsidRPr="002B3DE5">
        <w:rPr>
          <w:rStyle w:val="normaltextrun"/>
          <w:rFonts w:ascii="Times New Roman" w:eastAsia="MS Mincho" w:hAnsi="Times New Roman" w:cs="Times New Roman"/>
          <w:sz w:val="24"/>
          <w:szCs w:val="24"/>
        </w:rPr>
        <w:t>) darbo dien</w:t>
      </w:r>
      <w:r w:rsidR="00E1130B" w:rsidRPr="002B3DE5">
        <w:rPr>
          <w:rStyle w:val="normaltextrun"/>
          <w:rFonts w:ascii="Times New Roman" w:eastAsia="MS Mincho" w:hAnsi="Times New Roman" w:cs="Times New Roman"/>
          <w:sz w:val="24"/>
          <w:szCs w:val="24"/>
        </w:rPr>
        <w:t>ų</w:t>
      </w:r>
      <w:r w:rsidRPr="002B3DE5">
        <w:rPr>
          <w:rStyle w:val="normaltextrun"/>
          <w:rFonts w:ascii="Times New Roman" w:eastAsia="MS Mincho" w:hAnsi="Times New Roman" w:cs="Times New Roman"/>
          <w:sz w:val="24"/>
          <w:szCs w:val="24"/>
        </w:rPr>
        <w:t xml:space="preserve"> nuo Sutarties pasirašymo dienos į VšĮ Vilniaus rajono poliklinika </w:t>
      </w:r>
      <w:r w:rsidR="003958A7" w:rsidRPr="002B3DE5">
        <w:rPr>
          <w:rStyle w:val="normaltextrun"/>
          <w:rFonts w:ascii="Times New Roman" w:eastAsia="MS Mincho" w:hAnsi="Times New Roman" w:cs="Times New Roman"/>
          <w:sz w:val="24"/>
          <w:szCs w:val="24"/>
        </w:rPr>
        <w:t xml:space="preserve"> (kodas </w:t>
      </w:r>
      <w:r w:rsidR="003958A7" w:rsidRPr="002B3DE5">
        <w:rPr>
          <w:rFonts w:ascii="Times New Roman" w:hAnsi="Times New Roman" w:cs="Times New Roman"/>
          <w:bCs/>
          <w:sz w:val="24"/>
          <w:szCs w:val="24"/>
        </w:rPr>
        <w:t>124246958</w:t>
      </w:r>
      <w:r w:rsidRPr="002B3DE5">
        <w:rPr>
          <w:rStyle w:val="normaltextrun"/>
          <w:rFonts w:ascii="Times New Roman" w:eastAsia="MS Mincho" w:hAnsi="Times New Roman" w:cs="Times New Roman"/>
          <w:sz w:val="24"/>
          <w:szCs w:val="24"/>
        </w:rPr>
        <w:t>) są</w:t>
      </w:r>
      <w:r w:rsidR="003958A7" w:rsidRPr="002B3DE5">
        <w:rPr>
          <w:rStyle w:val="normaltextrun"/>
          <w:rFonts w:ascii="Times New Roman" w:eastAsia="MS Mincho" w:hAnsi="Times New Roman" w:cs="Times New Roman"/>
          <w:sz w:val="24"/>
          <w:szCs w:val="24"/>
        </w:rPr>
        <w:t>skaitą: LT284010042400073885</w:t>
      </w:r>
      <w:r w:rsidR="00787A16" w:rsidRPr="002B3DE5">
        <w:rPr>
          <w:rStyle w:val="normaltextrun"/>
          <w:rFonts w:ascii="Times New Roman" w:eastAsia="MS Mincho" w:hAnsi="Times New Roman" w:cs="Times New Roman"/>
          <w:sz w:val="24"/>
          <w:szCs w:val="24"/>
        </w:rPr>
        <w:t>,</w:t>
      </w:r>
      <w:r w:rsidRPr="002B3DE5">
        <w:rPr>
          <w:rStyle w:val="normaltextrun"/>
          <w:rFonts w:ascii="Times New Roman" w:eastAsia="MS Mincho" w:hAnsi="Times New Roman" w:cs="Times New Roman"/>
          <w:sz w:val="24"/>
          <w:szCs w:val="24"/>
        </w:rPr>
        <w:t xml:space="preserve"> Luminor Bank AS. Užsakovas gali pasinaudoti Sutarties vykdymo užtikrinimu dėl </w:t>
      </w:r>
      <w:r w:rsidR="00787A16" w:rsidRPr="002B3DE5">
        <w:rPr>
          <w:rStyle w:val="normaltextrun"/>
          <w:rFonts w:ascii="Times New Roman" w:eastAsia="MS Mincho" w:hAnsi="Times New Roman" w:cs="Times New Roman"/>
          <w:sz w:val="24"/>
          <w:szCs w:val="24"/>
        </w:rPr>
        <w:t>to, kad Rangovas pažeidė esminę (-es) Sutarties sąlygą (-as) ir (ar) kitus Sutarties sąlygose numatytus atvejus.</w:t>
      </w:r>
    </w:p>
    <w:p w14:paraId="478A1CC9" w14:textId="7BB18873" w:rsidR="007750D9" w:rsidRPr="001F00A4" w:rsidRDefault="007750D9" w:rsidP="00C803C1">
      <w:pPr>
        <w:numPr>
          <w:ilvl w:val="1"/>
          <w:numId w:val="16"/>
        </w:numPr>
        <w:tabs>
          <w:tab w:val="left" w:pos="851"/>
        </w:tabs>
        <w:spacing w:after="0" w:line="240" w:lineRule="auto"/>
        <w:jc w:val="both"/>
        <w:rPr>
          <w:rStyle w:val="normaltextrun"/>
          <w:rFonts w:ascii="Times New Roman" w:eastAsia="MS Mincho" w:hAnsi="Times New Roman" w:cs="Times New Roman"/>
          <w:sz w:val="24"/>
          <w:szCs w:val="24"/>
        </w:rPr>
      </w:pPr>
      <w:r w:rsidRPr="002716A8">
        <w:rPr>
          <w:rStyle w:val="normaltextrun"/>
          <w:rFonts w:ascii="Times New Roman" w:eastAsia="MS Mincho" w:hAnsi="Times New Roman" w:cs="Times New Roman"/>
          <w:sz w:val="24"/>
          <w:szCs w:val="24"/>
        </w:rPr>
        <w:t>Jei Užsakovas pasinaudoja užstatu, Rangovas, siekdamas toliau vykdyti Sutarties įsiparei</w:t>
      </w:r>
      <w:r w:rsidR="00787A16" w:rsidRPr="002716A8">
        <w:rPr>
          <w:rStyle w:val="normaltextrun"/>
          <w:rFonts w:ascii="Times New Roman" w:eastAsia="MS Mincho" w:hAnsi="Times New Roman" w:cs="Times New Roman"/>
          <w:sz w:val="24"/>
          <w:szCs w:val="24"/>
        </w:rPr>
        <w:t xml:space="preserve">gojimus, privalo per </w:t>
      </w:r>
      <w:r w:rsidR="00E1130B" w:rsidRPr="00DA1C21">
        <w:rPr>
          <w:rStyle w:val="normaltextrun"/>
          <w:rFonts w:ascii="Times New Roman" w:eastAsia="MS Mincho" w:hAnsi="Times New Roman" w:cs="Times New Roman"/>
          <w:sz w:val="24"/>
          <w:szCs w:val="24"/>
        </w:rPr>
        <w:t>10</w:t>
      </w:r>
      <w:r w:rsidR="00787A16" w:rsidRPr="00DA1C21">
        <w:rPr>
          <w:rStyle w:val="normaltextrun"/>
          <w:rFonts w:ascii="Times New Roman" w:eastAsia="MS Mincho" w:hAnsi="Times New Roman" w:cs="Times New Roman"/>
          <w:sz w:val="24"/>
          <w:szCs w:val="24"/>
        </w:rPr>
        <w:t xml:space="preserve"> (</w:t>
      </w:r>
      <w:r w:rsidR="00E1130B" w:rsidRPr="00DA1C21">
        <w:rPr>
          <w:rStyle w:val="normaltextrun"/>
          <w:rFonts w:ascii="Times New Roman" w:eastAsia="MS Mincho" w:hAnsi="Times New Roman" w:cs="Times New Roman"/>
          <w:sz w:val="24"/>
          <w:szCs w:val="24"/>
        </w:rPr>
        <w:t>dešimt</w:t>
      </w:r>
      <w:r w:rsidR="00787A16" w:rsidRPr="00DA1C21">
        <w:rPr>
          <w:rStyle w:val="normaltextrun"/>
          <w:rFonts w:ascii="Times New Roman" w:eastAsia="MS Mincho" w:hAnsi="Times New Roman" w:cs="Times New Roman"/>
          <w:sz w:val="24"/>
          <w:szCs w:val="24"/>
        </w:rPr>
        <w:t>)</w:t>
      </w:r>
      <w:r w:rsidRPr="00DA1C21">
        <w:rPr>
          <w:rStyle w:val="normaltextrun"/>
          <w:rFonts w:ascii="Times New Roman" w:eastAsia="MS Mincho" w:hAnsi="Times New Roman" w:cs="Times New Roman"/>
          <w:sz w:val="24"/>
          <w:szCs w:val="24"/>
        </w:rPr>
        <w:t xml:space="preserve"> darbo dien</w:t>
      </w:r>
      <w:r w:rsidR="00E1130B" w:rsidRPr="00DA1C21">
        <w:rPr>
          <w:rStyle w:val="normaltextrun"/>
          <w:rFonts w:ascii="Times New Roman" w:eastAsia="MS Mincho" w:hAnsi="Times New Roman" w:cs="Times New Roman"/>
          <w:sz w:val="24"/>
          <w:szCs w:val="24"/>
        </w:rPr>
        <w:t>ų</w:t>
      </w:r>
      <w:r w:rsidRPr="00DA1C21">
        <w:rPr>
          <w:rStyle w:val="normaltextrun"/>
          <w:rFonts w:ascii="Times New Roman" w:eastAsia="MS Mincho" w:hAnsi="Times New Roman" w:cs="Times New Roman"/>
          <w:sz w:val="24"/>
          <w:szCs w:val="24"/>
        </w:rPr>
        <w:t xml:space="preserve"> </w:t>
      </w:r>
      <w:r w:rsidRPr="002716A8">
        <w:rPr>
          <w:rStyle w:val="normaltextrun"/>
          <w:rFonts w:ascii="Times New Roman" w:eastAsia="MS Mincho" w:hAnsi="Times New Roman" w:cs="Times New Roman"/>
          <w:sz w:val="24"/>
          <w:szCs w:val="24"/>
        </w:rPr>
        <w:t xml:space="preserve">nuo pranešimo apie pasinaudojimą užstatu išsiuntimo dienos pervesti į </w:t>
      </w:r>
      <w:r w:rsidR="00787A16" w:rsidRPr="002716A8">
        <w:rPr>
          <w:rStyle w:val="normaltextrun"/>
          <w:rFonts w:ascii="Times New Roman" w:eastAsia="MS Mincho" w:hAnsi="Times New Roman" w:cs="Times New Roman"/>
          <w:sz w:val="24"/>
          <w:szCs w:val="24"/>
        </w:rPr>
        <w:t>VšĮ Vilniaus rajono poliklinika  (kodas 124246958) sąskaitą: LT284010042400073885, Luminor Bank AS</w:t>
      </w:r>
      <w:r w:rsidRPr="002716A8">
        <w:rPr>
          <w:rStyle w:val="normaltextrun"/>
          <w:rFonts w:ascii="Times New Roman" w:eastAsia="MS Mincho" w:hAnsi="Times New Roman" w:cs="Times New Roman"/>
          <w:sz w:val="24"/>
          <w:szCs w:val="24"/>
        </w:rPr>
        <w:t xml:space="preserve"> banke </w:t>
      </w:r>
      <w:r w:rsidRPr="001F00A4">
        <w:rPr>
          <w:rStyle w:val="normaltextrun"/>
          <w:rFonts w:ascii="Times New Roman" w:eastAsia="MS Mincho" w:hAnsi="Times New Roman" w:cs="Times New Roman"/>
          <w:sz w:val="24"/>
          <w:szCs w:val="24"/>
        </w:rPr>
        <w:t xml:space="preserve">užstatą. </w:t>
      </w:r>
      <w:r w:rsidR="002913B5" w:rsidRPr="001F00A4">
        <w:rPr>
          <w:rStyle w:val="normaltextrun"/>
          <w:rFonts w:ascii="Times New Roman" w:eastAsia="MS Mincho" w:hAnsi="Times New Roman" w:cs="Times New Roman"/>
          <w:sz w:val="24"/>
          <w:szCs w:val="24"/>
        </w:rPr>
        <w:t>Vėlesni Sutarties ar kitų su ja susijusių dokumentų pakeitimai ar papildymai neturės įtakos Rangovo įsipareigojimų pagal Sutarties sąlygų įvykdymo užstatu vykdymui ar apimčiai ir neatleis Rangovo nuo pilnutinio įsipareigojimų pagal Sutarties sąlygų įvykdymo užstatu vykdymo</w:t>
      </w:r>
      <w:r w:rsidR="00305105" w:rsidRPr="001F00A4">
        <w:rPr>
          <w:rStyle w:val="normaltextrun"/>
          <w:rFonts w:ascii="Times New Roman" w:eastAsia="MS Mincho" w:hAnsi="Times New Roman" w:cs="Times New Roman"/>
          <w:sz w:val="24"/>
          <w:szCs w:val="24"/>
        </w:rPr>
        <w:t>.</w:t>
      </w:r>
    </w:p>
    <w:p w14:paraId="187F2EFA" w14:textId="33954E85" w:rsidR="007750D9" w:rsidRPr="00F91A63" w:rsidRDefault="007750D9" w:rsidP="00F91A63">
      <w:pPr>
        <w:pStyle w:val="Sraopastraipa"/>
        <w:numPr>
          <w:ilvl w:val="1"/>
          <w:numId w:val="16"/>
        </w:numPr>
        <w:spacing w:after="0" w:line="240" w:lineRule="auto"/>
        <w:jc w:val="both"/>
        <w:rPr>
          <w:rStyle w:val="normaltextrun"/>
          <w:rFonts w:ascii="Times New Roman" w:hAnsi="Times New Roman" w:cs="Times New Roman"/>
          <w:sz w:val="24"/>
          <w:szCs w:val="24"/>
        </w:rPr>
      </w:pPr>
      <w:r w:rsidRPr="002716A8">
        <w:rPr>
          <w:rStyle w:val="normaltextrun"/>
          <w:rFonts w:ascii="Times New Roman" w:eastAsia="MS Mincho" w:hAnsi="Times New Roman" w:cs="Times New Roman"/>
          <w:sz w:val="24"/>
          <w:szCs w:val="24"/>
        </w:rPr>
        <w:t>Tuo atveju, kai Darbai yra sustabd</w:t>
      </w:r>
      <w:r w:rsidR="00787A16" w:rsidRPr="002716A8">
        <w:rPr>
          <w:rStyle w:val="normaltextrun"/>
          <w:rFonts w:ascii="Times New Roman" w:eastAsia="MS Mincho" w:hAnsi="Times New Roman" w:cs="Times New Roman"/>
          <w:sz w:val="24"/>
          <w:szCs w:val="24"/>
        </w:rPr>
        <w:t>omi</w:t>
      </w:r>
      <w:r w:rsidRPr="002716A8">
        <w:rPr>
          <w:rStyle w:val="normaltextrun"/>
          <w:rFonts w:ascii="Times New Roman" w:eastAsia="MS Mincho" w:hAnsi="Times New Roman" w:cs="Times New Roman"/>
          <w:sz w:val="24"/>
          <w:szCs w:val="24"/>
        </w:rPr>
        <w:t xml:space="preserve">, Sutarties įvykdymo užtikrinimas užstatu paliekamas Užsakovo sąskaitoje, užtikrinant Rangovo sutartinių įsipareigojimų vykdymą likusiam </w:t>
      </w:r>
      <w:r w:rsidR="001F00A4" w:rsidRPr="002B3DE5">
        <w:rPr>
          <w:rStyle w:val="normaltextrun"/>
          <w:rFonts w:ascii="Times New Roman" w:hAnsi="Times New Roman" w:cs="Times New Roman"/>
          <w:sz w:val="24"/>
          <w:szCs w:val="24"/>
        </w:rPr>
        <w:t>Sutartyje numatytam Darbų atlikimo terminui ir 30 (trisdešimt) dienų po jo</w:t>
      </w:r>
      <w:r w:rsidR="00F91A63">
        <w:rPr>
          <w:rStyle w:val="normaltextrun"/>
          <w:rFonts w:ascii="Times New Roman" w:hAnsi="Times New Roman" w:cs="Times New Roman"/>
          <w:sz w:val="24"/>
          <w:szCs w:val="24"/>
        </w:rPr>
        <w:t>, jei taikomas Sutarties 10.3 punktas – 60 (šešiasdešimt) dienų po jo</w:t>
      </w:r>
      <w:r w:rsidR="00F91A63" w:rsidRPr="008B7743">
        <w:rPr>
          <w:rStyle w:val="normaltextrun"/>
          <w:rFonts w:ascii="Times New Roman" w:hAnsi="Times New Roman" w:cs="Times New Roman"/>
          <w:sz w:val="24"/>
          <w:szCs w:val="24"/>
        </w:rPr>
        <w:t>;</w:t>
      </w:r>
    </w:p>
    <w:p w14:paraId="200A255D" w14:textId="6D6BA06F" w:rsidR="00306B15" w:rsidRPr="002716A8" w:rsidRDefault="007750D9" w:rsidP="00C803C1">
      <w:pPr>
        <w:numPr>
          <w:ilvl w:val="1"/>
          <w:numId w:val="16"/>
        </w:numPr>
        <w:tabs>
          <w:tab w:val="left" w:pos="851"/>
        </w:tabs>
        <w:spacing w:after="0" w:line="240" w:lineRule="auto"/>
        <w:jc w:val="both"/>
        <w:rPr>
          <w:rStyle w:val="eop"/>
          <w:rFonts w:ascii="Times New Roman" w:eastAsia="MS Mincho" w:hAnsi="Times New Roman" w:cs="Times New Roman"/>
          <w:sz w:val="24"/>
          <w:szCs w:val="24"/>
        </w:rPr>
      </w:pPr>
      <w:r w:rsidRPr="002716A8">
        <w:rPr>
          <w:rStyle w:val="normaltextrun"/>
          <w:rFonts w:ascii="Times New Roman" w:eastAsia="MS Mincho" w:hAnsi="Times New Roman" w:cs="Times New Roman"/>
          <w:sz w:val="24"/>
          <w:szCs w:val="24"/>
        </w:rPr>
        <w:t xml:space="preserve">Jeigu Rangovas Sutarties įvykdymą užtikrina pirmojo pareikalavimo besąlyginę banko garantija, Sutarties įvykdymo užtikrinimą Rangovas ne vėliau </w:t>
      </w:r>
      <w:r w:rsidRPr="00DA1C21">
        <w:rPr>
          <w:rStyle w:val="normaltextrun"/>
          <w:rFonts w:ascii="Times New Roman" w:eastAsia="MS Mincho" w:hAnsi="Times New Roman" w:cs="Times New Roman"/>
          <w:sz w:val="24"/>
          <w:szCs w:val="24"/>
        </w:rPr>
        <w:t xml:space="preserve">kaip per </w:t>
      </w:r>
      <w:r w:rsidR="00090C56" w:rsidRPr="00DA1C21">
        <w:rPr>
          <w:rStyle w:val="normaltextrun"/>
          <w:rFonts w:ascii="Times New Roman" w:eastAsia="MS Mincho" w:hAnsi="Times New Roman" w:cs="Times New Roman"/>
          <w:sz w:val="24"/>
          <w:szCs w:val="24"/>
        </w:rPr>
        <w:t>10</w:t>
      </w:r>
      <w:r w:rsidRPr="00DA1C21">
        <w:rPr>
          <w:rStyle w:val="normaltextrun"/>
          <w:rFonts w:ascii="Times New Roman" w:eastAsia="MS Mincho" w:hAnsi="Times New Roman" w:cs="Times New Roman"/>
          <w:sz w:val="24"/>
          <w:szCs w:val="24"/>
        </w:rPr>
        <w:t xml:space="preserve"> (</w:t>
      </w:r>
      <w:r w:rsidR="00090C56" w:rsidRPr="00DA1C21">
        <w:rPr>
          <w:rStyle w:val="normaltextrun"/>
          <w:rFonts w:ascii="Times New Roman" w:eastAsia="MS Mincho" w:hAnsi="Times New Roman" w:cs="Times New Roman"/>
          <w:sz w:val="24"/>
          <w:szCs w:val="24"/>
        </w:rPr>
        <w:t>dešimt</w:t>
      </w:r>
      <w:r w:rsidRPr="00DA1C21">
        <w:rPr>
          <w:rStyle w:val="normaltextrun"/>
          <w:rFonts w:ascii="Times New Roman" w:eastAsia="MS Mincho" w:hAnsi="Times New Roman" w:cs="Times New Roman"/>
          <w:sz w:val="24"/>
          <w:szCs w:val="24"/>
        </w:rPr>
        <w:t>) darbo dien</w:t>
      </w:r>
      <w:r w:rsidR="00090C56" w:rsidRPr="00DA1C21">
        <w:rPr>
          <w:rStyle w:val="normaltextrun"/>
          <w:rFonts w:ascii="Times New Roman" w:eastAsia="MS Mincho" w:hAnsi="Times New Roman" w:cs="Times New Roman"/>
          <w:sz w:val="24"/>
          <w:szCs w:val="24"/>
        </w:rPr>
        <w:t>ų</w:t>
      </w:r>
      <w:r w:rsidRPr="00DA1C21">
        <w:rPr>
          <w:rStyle w:val="normaltextrun"/>
          <w:rFonts w:ascii="Times New Roman" w:eastAsia="MS Mincho" w:hAnsi="Times New Roman" w:cs="Times New Roman"/>
          <w:sz w:val="24"/>
          <w:szCs w:val="24"/>
        </w:rPr>
        <w:t xml:space="preserve"> nuo Sutarties pasirašymo dienos privalo pateikti Užsakovui. </w:t>
      </w:r>
      <w:r w:rsidR="00F01B98" w:rsidRPr="00DA1C21">
        <w:rPr>
          <w:rStyle w:val="normaltextrun"/>
          <w:rFonts w:ascii="Times New Roman" w:hAnsi="Times New Roman" w:cs="Times New Roman"/>
          <w:sz w:val="24"/>
          <w:szCs w:val="24"/>
        </w:rPr>
        <w:t>Rang</w:t>
      </w:r>
      <w:r w:rsidR="00F01B98" w:rsidRPr="002716A8">
        <w:rPr>
          <w:rStyle w:val="normaltextrun"/>
          <w:rFonts w:ascii="Times New Roman" w:hAnsi="Times New Roman" w:cs="Times New Roman"/>
          <w:sz w:val="24"/>
          <w:szCs w:val="24"/>
        </w:rPr>
        <w:t>ovas privalo pateikti Lietuvos Respublikos teisės aktų reikalavimus</w:t>
      </w:r>
      <w:r w:rsidR="00522FC4" w:rsidRPr="002716A8">
        <w:rPr>
          <w:rStyle w:val="normaltextrun"/>
          <w:rFonts w:ascii="Times New Roman" w:hAnsi="Times New Roman" w:cs="Times New Roman"/>
          <w:sz w:val="24"/>
          <w:szCs w:val="24"/>
        </w:rPr>
        <w:t xml:space="preserve"> bei Sutarties nuostatas</w:t>
      </w:r>
      <w:r w:rsidR="00522FC4" w:rsidRPr="002716A8">
        <w:rPr>
          <w:rFonts w:ascii="Times New Roman" w:hAnsi="Times New Roman" w:cs="Times New Roman"/>
          <w:sz w:val="24"/>
          <w:szCs w:val="24"/>
        </w:rPr>
        <w:t xml:space="preserve"> </w:t>
      </w:r>
      <w:r w:rsidR="00522FC4" w:rsidRPr="002716A8">
        <w:rPr>
          <w:rStyle w:val="normaltextrun"/>
          <w:rFonts w:ascii="Times New Roman" w:hAnsi="Times New Roman" w:cs="Times New Roman"/>
          <w:sz w:val="24"/>
          <w:szCs w:val="24"/>
        </w:rPr>
        <w:t>atitinkančią</w:t>
      </w:r>
      <w:r w:rsidRPr="002716A8">
        <w:rPr>
          <w:rStyle w:val="normaltextrun"/>
          <w:rFonts w:ascii="Times New Roman" w:hAnsi="Times New Roman" w:cs="Times New Roman"/>
          <w:sz w:val="24"/>
          <w:szCs w:val="24"/>
        </w:rPr>
        <w:t>, banko garantiją</w:t>
      </w:r>
      <w:r w:rsidR="00787A16" w:rsidRPr="002716A8">
        <w:rPr>
          <w:rStyle w:val="normaltextrun"/>
          <w:rFonts w:ascii="Times New Roman" w:hAnsi="Times New Roman" w:cs="Times New Roman"/>
          <w:sz w:val="24"/>
          <w:szCs w:val="24"/>
        </w:rPr>
        <w:t>,</w:t>
      </w:r>
      <w:r w:rsidR="00F01B98" w:rsidRPr="002716A8">
        <w:rPr>
          <w:rStyle w:val="normaltextrun"/>
          <w:rFonts w:ascii="Times New Roman" w:hAnsi="Times New Roman" w:cs="Times New Roman"/>
          <w:sz w:val="24"/>
          <w:szCs w:val="24"/>
        </w:rPr>
        <w:t xml:space="preserve"> pasiraš</w:t>
      </w:r>
      <w:bookmarkStart w:id="13" w:name="_Hlk163634823"/>
      <w:r w:rsidRPr="002716A8">
        <w:rPr>
          <w:rStyle w:val="normaltextrun"/>
          <w:rFonts w:ascii="Times New Roman" w:hAnsi="Times New Roman" w:cs="Times New Roman"/>
          <w:sz w:val="24"/>
          <w:szCs w:val="24"/>
        </w:rPr>
        <w:t>ytą saugiu elektroniniu parašu</w:t>
      </w:r>
      <w:r w:rsidR="00787A16" w:rsidRPr="002716A8">
        <w:rPr>
          <w:rStyle w:val="normaltextrun"/>
          <w:rFonts w:ascii="Times New Roman" w:hAnsi="Times New Roman" w:cs="Times New Roman"/>
          <w:sz w:val="24"/>
          <w:szCs w:val="24"/>
        </w:rPr>
        <w:t>,</w:t>
      </w:r>
      <w:r w:rsidRPr="002716A8">
        <w:rPr>
          <w:rStyle w:val="normaltextrun"/>
          <w:rFonts w:ascii="Times New Roman" w:hAnsi="Times New Roman" w:cs="Times New Roman"/>
          <w:sz w:val="24"/>
          <w:szCs w:val="24"/>
        </w:rPr>
        <w:t xml:space="preserve"> </w:t>
      </w:r>
      <w:r w:rsidR="009C702D" w:rsidRPr="002716A8">
        <w:rPr>
          <w:rStyle w:val="normaltextrun"/>
          <w:rFonts w:ascii="Times New Roman" w:hAnsi="Times New Roman" w:cs="Times New Roman"/>
          <w:sz w:val="24"/>
          <w:szCs w:val="24"/>
        </w:rPr>
        <w:t>tokiomis sąlygomis:</w:t>
      </w:r>
      <w:r w:rsidR="009C702D" w:rsidRPr="002716A8">
        <w:rPr>
          <w:rStyle w:val="eop"/>
          <w:rFonts w:ascii="Times New Roman" w:hAnsi="Times New Roman" w:cs="Times New Roman"/>
          <w:sz w:val="24"/>
          <w:szCs w:val="24"/>
        </w:rPr>
        <w:t> </w:t>
      </w:r>
      <w:bookmarkEnd w:id="13"/>
    </w:p>
    <w:p w14:paraId="0A202808" w14:textId="541A91EA" w:rsidR="00F01B98" w:rsidRPr="002716A8" w:rsidRDefault="00F01B98" w:rsidP="00C803C1">
      <w:pPr>
        <w:numPr>
          <w:ilvl w:val="2"/>
          <w:numId w:val="16"/>
        </w:numPr>
        <w:tabs>
          <w:tab w:val="left" w:pos="851"/>
        </w:tabs>
        <w:spacing w:after="0" w:line="240" w:lineRule="auto"/>
        <w:ind w:left="851" w:hanging="851"/>
        <w:jc w:val="both"/>
        <w:rPr>
          <w:rStyle w:val="normaltextrun"/>
          <w:rFonts w:ascii="Times New Roman" w:hAnsi="Times New Roman" w:cs="Times New Roman"/>
          <w:sz w:val="24"/>
          <w:szCs w:val="24"/>
        </w:rPr>
      </w:pPr>
      <w:r w:rsidRPr="002716A8">
        <w:rPr>
          <w:rStyle w:val="normaltextrun"/>
          <w:rFonts w:ascii="Times New Roman" w:hAnsi="Times New Roman" w:cs="Times New Roman"/>
          <w:sz w:val="24"/>
          <w:szCs w:val="24"/>
        </w:rPr>
        <w:t>garantas</w:t>
      </w:r>
      <w:r w:rsidR="007750D9" w:rsidRPr="002716A8">
        <w:rPr>
          <w:rStyle w:val="normaltextrun"/>
          <w:rFonts w:ascii="Times New Roman" w:hAnsi="Times New Roman" w:cs="Times New Roman"/>
          <w:sz w:val="24"/>
          <w:szCs w:val="24"/>
        </w:rPr>
        <w:t xml:space="preserve"> – bankas</w:t>
      </w:r>
      <w:r w:rsidR="00BB67B4" w:rsidRPr="002716A8">
        <w:rPr>
          <w:rStyle w:val="normaltextrun"/>
          <w:rFonts w:ascii="Times New Roman" w:hAnsi="Times New Roman" w:cs="Times New Roman"/>
          <w:sz w:val="24"/>
          <w:szCs w:val="24"/>
        </w:rPr>
        <w:t>,</w:t>
      </w:r>
      <w:r w:rsidR="00BB67B4" w:rsidRPr="002716A8">
        <w:rPr>
          <w:rFonts w:ascii="Times New Roman" w:hAnsi="Times New Roman" w:cs="Times New Roman"/>
          <w:color w:val="000000"/>
          <w:sz w:val="24"/>
          <w:szCs w:val="24"/>
          <w:shd w:val="clear" w:color="auto" w:fill="FFFFFF"/>
        </w:rPr>
        <w:t xml:space="preserve"> </w:t>
      </w:r>
      <w:r w:rsidR="00BB67B4" w:rsidRPr="002716A8">
        <w:rPr>
          <w:rStyle w:val="normaltextrun"/>
          <w:rFonts w:ascii="Times New Roman" w:hAnsi="Times New Roman" w:cs="Times New Roman"/>
          <w:color w:val="000000"/>
          <w:sz w:val="24"/>
          <w:szCs w:val="24"/>
          <w:shd w:val="clear" w:color="auto" w:fill="FFFFFF"/>
        </w:rPr>
        <w:t>banko g</w:t>
      </w:r>
      <w:r w:rsidR="007750D9" w:rsidRPr="002716A8">
        <w:rPr>
          <w:rStyle w:val="normaltextrun"/>
          <w:rFonts w:ascii="Times New Roman" w:hAnsi="Times New Roman" w:cs="Times New Roman"/>
          <w:color w:val="000000"/>
          <w:sz w:val="24"/>
          <w:szCs w:val="24"/>
          <w:shd w:val="clear" w:color="auto" w:fill="FFFFFF"/>
        </w:rPr>
        <w:t>arantija</w:t>
      </w:r>
      <w:r w:rsidR="004E7336" w:rsidRPr="002716A8">
        <w:rPr>
          <w:rStyle w:val="normaltextrun"/>
          <w:rFonts w:ascii="Times New Roman" w:hAnsi="Times New Roman" w:cs="Times New Roman"/>
          <w:color w:val="000000"/>
          <w:sz w:val="24"/>
          <w:szCs w:val="24"/>
          <w:shd w:val="clear" w:color="auto" w:fill="FFFFFF"/>
        </w:rPr>
        <w:t xml:space="preserve"> turi būti neatšaukiama ir besąlyginė</w:t>
      </w:r>
      <w:r w:rsidR="00BB67B4" w:rsidRPr="002716A8">
        <w:rPr>
          <w:rStyle w:val="normaltextrun"/>
          <w:rFonts w:ascii="Times New Roman" w:hAnsi="Times New Roman" w:cs="Times New Roman"/>
          <w:color w:val="000000"/>
          <w:sz w:val="24"/>
          <w:szCs w:val="24"/>
          <w:shd w:val="clear" w:color="auto" w:fill="FFFFFF"/>
        </w:rPr>
        <w:t>, banko gar</w:t>
      </w:r>
      <w:r w:rsidR="004E7336" w:rsidRPr="002716A8">
        <w:rPr>
          <w:rStyle w:val="normaltextrun"/>
          <w:rFonts w:ascii="Times New Roman" w:hAnsi="Times New Roman" w:cs="Times New Roman"/>
          <w:color w:val="000000"/>
          <w:sz w:val="24"/>
          <w:szCs w:val="24"/>
          <w:shd w:val="clear" w:color="auto" w:fill="FFFFFF"/>
        </w:rPr>
        <w:t>antija negali būti atšaukta arba suvaržyta</w:t>
      </w:r>
      <w:r w:rsidR="00BB67B4" w:rsidRPr="002716A8">
        <w:rPr>
          <w:rStyle w:val="normaltextrun"/>
          <w:rFonts w:ascii="Times New Roman" w:hAnsi="Times New Roman" w:cs="Times New Roman"/>
          <w:color w:val="000000"/>
          <w:sz w:val="24"/>
          <w:szCs w:val="24"/>
          <w:shd w:val="clear" w:color="auto" w:fill="FFFFFF"/>
        </w:rPr>
        <w:t xml:space="preserve"> be Užsakovo sutikimo;</w:t>
      </w:r>
      <w:r w:rsidR="00BB67B4" w:rsidRPr="002716A8">
        <w:rPr>
          <w:rStyle w:val="eop"/>
          <w:rFonts w:ascii="Times New Roman" w:hAnsi="Times New Roman" w:cs="Times New Roman"/>
          <w:color w:val="000000"/>
          <w:sz w:val="24"/>
          <w:szCs w:val="24"/>
          <w:shd w:val="clear" w:color="auto" w:fill="FFFFFF"/>
        </w:rPr>
        <w:t> </w:t>
      </w:r>
    </w:p>
    <w:p w14:paraId="5125A9D4" w14:textId="259291CB" w:rsidR="00F91A63" w:rsidRPr="00F91A63" w:rsidRDefault="004E7336" w:rsidP="00F91A63">
      <w:pPr>
        <w:pStyle w:val="Sraopastraipa"/>
        <w:numPr>
          <w:ilvl w:val="2"/>
          <w:numId w:val="16"/>
        </w:numPr>
        <w:rPr>
          <w:rStyle w:val="normaltextrun"/>
          <w:rFonts w:ascii="Times New Roman" w:hAnsi="Times New Roman" w:cs="Times New Roman"/>
          <w:sz w:val="24"/>
          <w:szCs w:val="24"/>
        </w:rPr>
      </w:pPr>
      <w:r w:rsidRPr="00F91A63">
        <w:rPr>
          <w:rStyle w:val="normaltextrun"/>
          <w:rFonts w:ascii="Times New Roman" w:hAnsi="Times New Roman" w:cs="Times New Roman"/>
          <w:sz w:val="24"/>
          <w:szCs w:val="24"/>
        </w:rPr>
        <w:t>garantijos</w:t>
      </w:r>
      <w:r w:rsidR="00B1469A" w:rsidRPr="00F91A63">
        <w:rPr>
          <w:rStyle w:val="normaltextrun"/>
          <w:rFonts w:ascii="Times New Roman" w:hAnsi="Times New Roman" w:cs="Times New Roman"/>
          <w:sz w:val="24"/>
          <w:szCs w:val="24"/>
        </w:rPr>
        <w:t xml:space="preserve"> galiojimo terminas – </w:t>
      </w:r>
      <w:r w:rsidR="004644D6" w:rsidRPr="00F91A63">
        <w:rPr>
          <w:rStyle w:val="normaltextrun"/>
          <w:rFonts w:ascii="Times New Roman" w:hAnsi="Times New Roman" w:cs="Times New Roman"/>
          <w:sz w:val="24"/>
          <w:szCs w:val="24"/>
        </w:rPr>
        <w:t>Sutarties įvykdymo užtikrinimas turi galioti visą</w:t>
      </w:r>
      <w:r w:rsidR="007A3DCB" w:rsidRPr="00F91A63">
        <w:rPr>
          <w:rStyle w:val="normaltextrun"/>
          <w:rFonts w:ascii="Times New Roman" w:hAnsi="Times New Roman" w:cs="Times New Roman"/>
          <w:sz w:val="24"/>
          <w:szCs w:val="24"/>
        </w:rPr>
        <w:t xml:space="preserve"> Sutartyje numatyt</w:t>
      </w:r>
      <w:r w:rsidR="007A62AB" w:rsidRPr="00F91A63">
        <w:rPr>
          <w:rStyle w:val="normaltextrun"/>
          <w:rFonts w:ascii="Times New Roman" w:hAnsi="Times New Roman" w:cs="Times New Roman"/>
          <w:sz w:val="24"/>
          <w:szCs w:val="24"/>
        </w:rPr>
        <w:t>ą</w:t>
      </w:r>
      <w:r w:rsidR="004644D6" w:rsidRPr="00F91A63">
        <w:rPr>
          <w:rStyle w:val="normaltextrun"/>
          <w:rFonts w:ascii="Times New Roman" w:hAnsi="Times New Roman" w:cs="Times New Roman"/>
          <w:sz w:val="24"/>
          <w:szCs w:val="24"/>
        </w:rPr>
        <w:t xml:space="preserve"> Darbų atlikimo terminą ir 30 (trisdešimt) dienų po jo</w:t>
      </w:r>
      <w:r w:rsidR="00F91A63">
        <w:rPr>
          <w:rStyle w:val="normaltextrun"/>
          <w:rFonts w:ascii="Times New Roman" w:hAnsi="Times New Roman" w:cs="Times New Roman"/>
          <w:sz w:val="24"/>
          <w:szCs w:val="24"/>
        </w:rPr>
        <w:t>,</w:t>
      </w:r>
      <w:r w:rsidR="00F91A63" w:rsidRPr="00F91A63">
        <w:t xml:space="preserve"> </w:t>
      </w:r>
      <w:r w:rsidR="00F91A63" w:rsidRPr="00F91A63">
        <w:rPr>
          <w:rStyle w:val="normaltextrun"/>
          <w:rFonts w:ascii="Times New Roman" w:hAnsi="Times New Roman" w:cs="Times New Roman"/>
          <w:sz w:val="24"/>
          <w:szCs w:val="24"/>
        </w:rPr>
        <w:t>jei taikomas Sutarties 10.3 punktas – 60 (šešiasdešimt) dienų po jo;</w:t>
      </w:r>
    </w:p>
    <w:p w14:paraId="0EAC6266" w14:textId="72BE21B9" w:rsidR="00F01B98" w:rsidRPr="00F91A63" w:rsidRDefault="004E7336" w:rsidP="00F91A63">
      <w:pPr>
        <w:numPr>
          <w:ilvl w:val="2"/>
          <w:numId w:val="16"/>
        </w:numPr>
        <w:tabs>
          <w:tab w:val="left" w:pos="851"/>
        </w:tabs>
        <w:spacing w:after="0" w:line="240" w:lineRule="auto"/>
        <w:ind w:left="851" w:hanging="851"/>
        <w:jc w:val="both"/>
        <w:rPr>
          <w:rStyle w:val="normaltextrun"/>
          <w:rFonts w:ascii="Times New Roman" w:eastAsia="MS Mincho" w:hAnsi="Times New Roman" w:cs="Times New Roman"/>
          <w:b/>
          <w:bCs/>
          <w:i/>
          <w:iCs/>
          <w:sz w:val="24"/>
          <w:szCs w:val="24"/>
        </w:rPr>
      </w:pPr>
      <w:r w:rsidRPr="00F91A63">
        <w:rPr>
          <w:rStyle w:val="normaltextrun"/>
          <w:rFonts w:ascii="Times New Roman" w:hAnsi="Times New Roman" w:cs="Times New Roman"/>
          <w:sz w:val="24"/>
          <w:szCs w:val="24"/>
        </w:rPr>
        <w:lastRenderedPageBreak/>
        <w:t xml:space="preserve">garantijos </w:t>
      </w:r>
      <w:r w:rsidR="00F01B98" w:rsidRPr="00F91A63">
        <w:rPr>
          <w:rStyle w:val="normaltextrun"/>
          <w:rFonts w:ascii="Times New Roman" w:hAnsi="Times New Roman" w:cs="Times New Roman"/>
          <w:sz w:val="24"/>
          <w:szCs w:val="24"/>
        </w:rPr>
        <w:t>dalykas: Užsakovas turi teisę pasinaudoti</w:t>
      </w:r>
      <w:r w:rsidRPr="00F91A63">
        <w:rPr>
          <w:rStyle w:val="normaltextrun"/>
          <w:rFonts w:ascii="Times New Roman" w:hAnsi="Times New Roman" w:cs="Times New Roman"/>
          <w:sz w:val="24"/>
          <w:szCs w:val="24"/>
        </w:rPr>
        <w:t xml:space="preserve"> garantija </w:t>
      </w:r>
      <w:r w:rsidR="00F01B98" w:rsidRPr="00F91A63">
        <w:rPr>
          <w:rStyle w:val="normaltextrun"/>
          <w:rFonts w:ascii="Times New Roman" w:hAnsi="Times New Roman" w:cs="Times New Roman"/>
          <w:sz w:val="24"/>
          <w:szCs w:val="24"/>
        </w:rPr>
        <w:t>dėl to, kad Rangovas pažeidė esminę (-es) Sutarties sąlygą (-as) ir (ar) kitus Sutarties sąlygose numatytus atvejus;</w:t>
      </w:r>
    </w:p>
    <w:p w14:paraId="297C4151" w14:textId="0CB26FDA" w:rsidR="00F01B98" w:rsidRPr="002716A8" w:rsidRDefault="004E7336" w:rsidP="00C803C1">
      <w:pPr>
        <w:numPr>
          <w:ilvl w:val="2"/>
          <w:numId w:val="16"/>
        </w:numPr>
        <w:tabs>
          <w:tab w:val="left" w:pos="851"/>
        </w:tabs>
        <w:spacing w:after="0" w:line="240" w:lineRule="auto"/>
        <w:ind w:left="851" w:hanging="851"/>
        <w:jc w:val="both"/>
        <w:rPr>
          <w:rStyle w:val="eop"/>
          <w:rFonts w:ascii="Times New Roman" w:eastAsia="MS Mincho" w:hAnsi="Times New Roman" w:cs="Times New Roman"/>
          <w:b/>
          <w:bCs/>
          <w:sz w:val="24"/>
          <w:szCs w:val="24"/>
        </w:rPr>
      </w:pPr>
      <w:r w:rsidRPr="002716A8">
        <w:rPr>
          <w:rStyle w:val="normaltextrun"/>
          <w:rFonts w:ascii="Times New Roman" w:hAnsi="Times New Roman" w:cs="Times New Roman"/>
          <w:sz w:val="24"/>
          <w:szCs w:val="24"/>
        </w:rPr>
        <w:t xml:space="preserve">garantijos </w:t>
      </w:r>
      <w:r w:rsidR="00F01B98" w:rsidRPr="002716A8">
        <w:rPr>
          <w:rStyle w:val="normaltextrun"/>
          <w:rFonts w:ascii="Times New Roman" w:hAnsi="Times New Roman" w:cs="Times New Roman"/>
          <w:sz w:val="24"/>
          <w:szCs w:val="24"/>
        </w:rPr>
        <w:t>sumos išmokėjimo sąlygos ir tvarka: per 10 (dešimt) darbo dienų nuo pirmo raštiško Užsakovo pranešimo</w:t>
      </w:r>
      <w:r w:rsidRPr="002716A8">
        <w:rPr>
          <w:rStyle w:val="normaltextrun"/>
          <w:rFonts w:ascii="Times New Roman" w:hAnsi="Times New Roman" w:cs="Times New Roman"/>
          <w:sz w:val="24"/>
          <w:szCs w:val="24"/>
        </w:rPr>
        <w:t xml:space="preserve"> bankui arba </w:t>
      </w:r>
      <w:r w:rsidR="00F01B98" w:rsidRPr="002716A8">
        <w:rPr>
          <w:rStyle w:val="normaltextrun"/>
          <w:rFonts w:ascii="Times New Roman" w:hAnsi="Times New Roman" w:cs="Times New Roman"/>
          <w:sz w:val="24"/>
          <w:szCs w:val="24"/>
        </w:rPr>
        <w:t>apie Rangovo padarytą esminį (-ius) pažeidimą (-us) ir (ar) kitus Sutarties sąlygose numatytus atvejus</w:t>
      </w:r>
      <w:r w:rsidRPr="002716A8">
        <w:rPr>
          <w:rStyle w:val="normaltextrun"/>
          <w:rFonts w:ascii="Times New Roman" w:hAnsi="Times New Roman" w:cs="Times New Roman"/>
          <w:sz w:val="24"/>
          <w:szCs w:val="24"/>
        </w:rPr>
        <w:t xml:space="preserve">. Bankas </w:t>
      </w:r>
      <w:r w:rsidR="00F01B98" w:rsidRPr="002716A8">
        <w:rPr>
          <w:rStyle w:val="normaltextrun"/>
          <w:rFonts w:ascii="Times New Roman" w:hAnsi="Times New Roman" w:cs="Times New Roman"/>
          <w:sz w:val="24"/>
          <w:szCs w:val="24"/>
        </w:rPr>
        <w:t>neturi teisės reikalauti, kad Užsakovas pagrįstų savo reikalavimą. Užsakovas pranešime</w:t>
      </w:r>
      <w:r w:rsidRPr="002716A8">
        <w:rPr>
          <w:rStyle w:val="normaltextrun"/>
          <w:rFonts w:ascii="Times New Roman" w:hAnsi="Times New Roman" w:cs="Times New Roman"/>
          <w:sz w:val="24"/>
          <w:szCs w:val="24"/>
        </w:rPr>
        <w:t xml:space="preserve"> bankui </w:t>
      </w:r>
      <w:r w:rsidR="00F01B98" w:rsidRPr="002716A8">
        <w:rPr>
          <w:rStyle w:val="normaltextrun"/>
          <w:rFonts w:ascii="Times New Roman" w:hAnsi="Times New Roman" w:cs="Times New Roman"/>
          <w:sz w:val="24"/>
          <w:szCs w:val="24"/>
        </w:rPr>
        <w:t xml:space="preserve">nurodys, kad </w:t>
      </w:r>
      <w:r w:rsidRPr="002716A8">
        <w:rPr>
          <w:rStyle w:val="normaltextrun"/>
          <w:rFonts w:ascii="Times New Roman" w:hAnsi="Times New Roman" w:cs="Times New Roman"/>
          <w:sz w:val="24"/>
          <w:szCs w:val="24"/>
        </w:rPr>
        <w:t xml:space="preserve">garantijos </w:t>
      </w:r>
      <w:r w:rsidR="00F01B98" w:rsidRPr="002716A8">
        <w:rPr>
          <w:rStyle w:val="normaltextrun"/>
          <w:rFonts w:ascii="Times New Roman" w:hAnsi="Times New Roman" w:cs="Times New Roman"/>
          <w:sz w:val="24"/>
          <w:szCs w:val="24"/>
        </w:rPr>
        <w:t>suma jam priklauso dėl to, kad Rangovas pažeidė esminę (-es) Sutarties sąlygą (-as) ir (ar) kitus Sutarties sąlygose numatytus atvejus.</w:t>
      </w:r>
    </w:p>
    <w:p w14:paraId="592A2136" w14:textId="3C73C151" w:rsidR="00091B6D" w:rsidRPr="008B7743" w:rsidRDefault="009C702D" w:rsidP="00C803C1">
      <w:pPr>
        <w:pStyle w:val="Sraopastraipa"/>
        <w:numPr>
          <w:ilvl w:val="1"/>
          <w:numId w:val="16"/>
        </w:numPr>
        <w:spacing w:after="0" w:line="240" w:lineRule="auto"/>
        <w:jc w:val="both"/>
        <w:rPr>
          <w:rStyle w:val="eop"/>
          <w:rFonts w:ascii="Times New Roman" w:hAnsi="Times New Roman" w:cs="Times New Roman"/>
          <w:sz w:val="24"/>
          <w:szCs w:val="24"/>
        </w:rPr>
      </w:pPr>
      <w:r w:rsidRPr="008B7743">
        <w:rPr>
          <w:rStyle w:val="normaltextrun"/>
          <w:rFonts w:ascii="Times New Roman" w:hAnsi="Times New Roman" w:cs="Times New Roman"/>
          <w:sz w:val="24"/>
          <w:szCs w:val="24"/>
        </w:rPr>
        <w:t xml:space="preserve">Tuo atveju, </w:t>
      </w:r>
      <w:r w:rsidR="004E7336" w:rsidRPr="008B7743">
        <w:rPr>
          <w:rStyle w:val="normaltextrun"/>
          <w:rFonts w:ascii="Times New Roman" w:hAnsi="Times New Roman" w:cs="Times New Roman"/>
          <w:sz w:val="24"/>
          <w:szCs w:val="24"/>
        </w:rPr>
        <w:t>kai Darbai yra sustabdomi</w:t>
      </w:r>
      <w:r w:rsidRPr="008B7743">
        <w:rPr>
          <w:rStyle w:val="normaltextrun"/>
          <w:rFonts w:ascii="Times New Roman" w:hAnsi="Times New Roman" w:cs="Times New Roman"/>
          <w:sz w:val="24"/>
          <w:szCs w:val="24"/>
        </w:rPr>
        <w:t>, turi būti atitinkamai</w:t>
      </w:r>
      <w:r w:rsidR="004E7336" w:rsidRPr="008B7743">
        <w:rPr>
          <w:rStyle w:val="normaltextrun"/>
          <w:rFonts w:ascii="Times New Roman" w:hAnsi="Times New Roman" w:cs="Times New Roman"/>
          <w:sz w:val="24"/>
          <w:szCs w:val="24"/>
        </w:rPr>
        <w:t xml:space="preserve"> pratęstas ir banko garantijos</w:t>
      </w:r>
      <w:r w:rsidRPr="008B7743">
        <w:rPr>
          <w:rStyle w:val="normaltextrun"/>
          <w:rFonts w:ascii="Times New Roman" w:hAnsi="Times New Roman" w:cs="Times New Roman"/>
          <w:sz w:val="24"/>
          <w:szCs w:val="24"/>
        </w:rPr>
        <w:t xml:space="preserve"> terminas, užtikrinant Rangovo sutartinių įsipareigojimų vykdymą ne trumpiau kaip</w:t>
      </w:r>
      <w:r w:rsidR="001F00A4" w:rsidRPr="008B7743">
        <w:t xml:space="preserve"> </w:t>
      </w:r>
      <w:r w:rsidR="001F00A4" w:rsidRPr="008B7743">
        <w:rPr>
          <w:rStyle w:val="normaltextrun"/>
          <w:rFonts w:ascii="Times New Roman" w:hAnsi="Times New Roman" w:cs="Times New Roman"/>
          <w:sz w:val="24"/>
          <w:szCs w:val="24"/>
        </w:rPr>
        <w:t>likusiam Sutartyje numatytam Darbų atlikimo terminui ir 30 (trisdešimt) dienų po jo</w:t>
      </w:r>
      <w:r w:rsidR="008B7743">
        <w:rPr>
          <w:rStyle w:val="normaltextrun"/>
          <w:rFonts w:ascii="Times New Roman" w:hAnsi="Times New Roman" w:cs="Times New Roman"/>
          <w:sz w:val="24"/>
          <w:szCs w:val="24"/>
        </w:rPr>
        <w:t xml:space="preserve">, </w:t>
      </w:r>
      <w:bookmarkStart w:id="14" w:name="_Hlk190961941"/>
      <w:r w:rsidR="008B7743">
        <w:rPr>
          <w:rStyle w:val="normaltextrun"/>
          <w:rFonts w:ascii="Times New Roman" w:hAnsi="Times New Roman" w:cs="Times New Roman"/>
          <w:sz w:val="24"/>
          <w:szCs w:val="24"/>
        </w:rPr>
        <w:t>jei taikomas Sutarties 10.3 punktas – 60 (šešiasdešimt) dienų po jo</w:t>
      </w:r>
      <w:r w:rsidR="001F00A4" w:rsidRPr="008B7743">
        <w:rPr>
          <w:rStyle w:val="normaltextrun"/>
          <w:rFonts w:ascii="Times New Roman" w:hAnsi="Times New Roman" w:cs="Times New Roman"/>
          <w:sz w:val="24"/>
          <w:szCs w:val="24"/>
        </w:rPr>
        <w:t>;</w:t>
      </w:r>
    </w:p>
    <w:bookmarkEnd w:id="14"/>
    <w:p w14:paraId="562B8307" w14:textId="714A0C90" w:rsidR="00B1469A" w:rsidRPr="002716A8" w:rsidRDefault="00B1469A" w:rsidP="00C803C1">
      <w:pPr>
        <w:numPr>
          <w:ilvl w:val="1"/>
          <w:numId w:val="16"/>
        </w:numPr>
        <w:spacing w:after="0" w:line="240" w:lineRule="auto"/>
        <w:ind w:left="851" w:hanging="851"/>
        <w:jc w:val="both"/>
        <w:rPr>
          <w:rStyle w:val="eop"/>
          <w:rFonts w:ascii="Times New Roman" w:eastAsia="MS Mincho" w:hAnsi="Times New Roman" w:cs="Times New Roman"/>
          <w:b/>
          <w:bCs/>
          <w:sz w:val="24"/>
          <w:szCs w:val="24"/>
        </w:rPr>
      </w:pPr>
      <w:r w:rsidRPr="002716A8">
        <w:rPr>
          <w:rFonts w:ascii="Times New Roman" w:hAnsi="Times New Roman" w:cs="Times New Roman"/>
          <w:sz w:val="24"/>
          <w:szCs w:val="24"/>
        </w:rPr>
        <w:t xml:space="preserve">Tuo atveju, kai yra aišku, jog </w:t>
      </w:r>
      <w:r w:rsidR="002913B5" w:rsidRPr="002716A8">
        <w:rPr>
          <w:rFonts w:ascii="Times New Roman" w:hAnsi="Times New Roman" w:cs="Times New Roman"/>
          <w:sz w:val="24"/>
          <w:szCs w:val="24"/>
        </w:rPr>
        <w:t xml:space="preserve">Sutarties įvykdymo užtikrinimo </w:t>
      </w:r>
      <w:r w:rsidRPr="002716A8">
        <w:rPr>
          <w:rFonts w:ascii="Times New Roman" w:hAnsi="Times New Roman" w:cs="Times New Roman"/>
          <w:sz w:val="24"/>
          <w:szCs w:val="24"/>
        </w:rPr>
        <w:t>ga</w:t>
      </w:r>
      <w:r w:rsidR="002913B5" w:rsidRPr="002716A8">
        <w:rPr>
          <w:rFonts w:ascii="Times New Roman" w:hAnsi="Times New Roman" w:cs="Times New Roman"/>
          <w:sz w:val="24"/>
          <w:szCs w:val="24"/>
        </w:rPr>
        <w:t xml:space="preserve">rantijos </w:t>
      </w:r>
      <w:r w:rsidRPr="002716A8">
        <w:rPr>
          <w:rFonts w:ascii="Times New Roman" w:hAnsi="Times New Roman" w:cs="Times New Roman"/>
          <w:sz w:val="24"/>
          <w:szCs w:val="24"/>
        </w:rPr>
        <w:t>galiojimas baigiasi dar Sutarties vykdymo metu, likus ne mažiau kaip 10 (dešimt) darbo dienų iki Sutarties įvykdymo užtikrinimo galiojimo pabaigos, Rangovas įsipareigoja pateikti Užsakovui pratęstą arba naują Sutarties įvykdymo užtikrinimą patvirtinantį dokumentą</w:t>
      </w:r>
      <w:r w:rsidR="002B02EA" w:rsidRPr="002716A8">
        <w:rPr>
          <w:rFonts w:ascii="Times New Roman" w:hAnsi="Times New Roman" w:cs="Times New Roman"/>
          <w:sz w:val="24"/>
          <w:szCs w:val="24"/>
        </w:rPr>
        <w:t>.</w:t>
      </w:r>
    </w:p>
    <w:p w14:paraId="072DEB0A" w14:textId="329C1CB6" w:rsidR="00B1469A" w:rsidRPr="002716A8" w:rsidRDefault="00B1469A" w:rsidP="00C803C1">
      <w:pPr>
        <w:numPr>
          <w:ilvl w:val="1"/>
          <w:numId w:val="16"/>
        </w:numPr>
        <w:spacing w:after="0" w:line="240" w:lineRule="auto"/>
        <w:ind w:left="851" w:hanging="851"/>
        <w:jc w:val="both"/>
        <w:rPr>
          <w:rStyle w:val="normaltextrun"/>
          <w:rFonts w:ascii="Times New Roman" w:eastAsia="MS Mincho" w:hAnsi="Times New Roman" w:cs="Times New Roman"/>
          <w:b/>
          <w:bCs/>
          <w:sz w:val="24"/>
          <w:szCs w:val="24"/>
        </w:rPr>
      </w:pPr>
      <w:r w:rsidRPr="002716A8">
        <w:rPr>
          <w:rStyle w:val="normaltextrun"/>
          <w:rFonts w:ascii="Times New Roman" w:hAnsi="Times New Roman" w:cs="Times New Roman"/>
          <w:sz w:val="24"/>
          <w:szCs w:val="24"/>
        </w:rPr>
        <w:t>Jei Užsakovas pasinaudoja Sutarties sąlygų įvykdymo užtikrinimu nenutraukdamas Sutarties, Rangovas, siekdamas toliau vykdyti Sutarties įsipare</w:t>
      </w:r>
      <w:r w:rsidR="002913B5" w:rsidRPr="002716A8">
        <w:rPr>
          <w:rStyle w:val="normaltextrun"/>
          <w:rFonts w:ascii="Times New Roman" w:hAnsi="Times New Roman" w:cs="Times New Roman"/>
          <w:sz w:val="24"/>
          <w:szCs w:val="24"/>
        </w:rPr>
        <w:t xml:space="preserve">igojimus, privalo </w:t>
      </w:r>
      <w:r w:rsidR="002913B5" w:rsidRPr="00DA1C21">
        <w:rPr>
          <w:rStyle w:val="normaltextrun"/>
          <w:rFonts w:ascii="Times New Roman" w:hAnsi="Times New Roman" w:cs="Times New Roman"/>
          <w:sz w:val="24"/>
          <w:szCs w:val="24"/>
        </w:rPr>
        <w:t xml:space="preserve">per </w:t>
      </w:r>
      <w:r w:rsidR="00090C56" w:rsidRPr="00DA1C21">
        <w:rPr>
          <w:rStyle w:val="normaltextrun"/>
          <w:rFonts w:ascii="Times New Roman" w:hAnsi="Times New Roman" w:cs="Times New Roman"/>
          <w:sz w:val="24"/>
          <w:szCs w:val="24"/>
        </w:rPr>
        <w:t>10</w:t>
      </w:r>
      <w:r w:rsidR="002913B5" w:rsidRPr="00DA1C21">
        <w:rPr>
          <w:rStyle w:val="normaltextrun"/>
          <w:rFonts w:ascii="Times New Roman" w:hAnsi="Times New Roman" w:cs="Times New Roman"/>
          <w:sz w:val="24"/>
          <w:szCs w:val="24"/>
        </w:rPr>
        <w:t xml:space="preserve"> (</w:t>
      </w:r>
      <w:r w:rsidR="00090C56" w:rsidRPr="00DA1C21">
        <w:rPr>
          <w:rStyle w:val="normaltextrun"/>
          <w:rFonts w:ascii="Times New Roman" w:hAnsi="Times New Roman" w:cs="Times New Roman"/>
          <w:sz w:val="24"/>
          <w:szCs w:val="24"/>
        </w:rPr>
        <w:t>dešimt</w:t>
      </w:r>
      <w:r w:rsidR="002913B5" w:rsidRPr="00DA1C21">
        <w:rPr>
          <w:rStyle w:val="normaltextrun"/>
          <w:rFonts w:ascii="Times New Roman" w:hAnsi="Times New Roman" w:cs="Times New Roman"/>
          <w:sz w:val="24"/>
          <w:szCs w:val="24"/>
        </w:rPr>
        <w:t>) darbo dien</w:t>
      </w:r>
      <w:r w:rsidR="00090C56" w:rsidRPr="00DA1C21">
        <w:rPr>
          <w:rStyle w:val="normaltextrun"/>
          <w:rFonts w:ascii="Times New Roman" w:hAnsi="Times New Roman" w:cs="Times New Roman"/>
          <w:sz w:val="24"/>
          <w:szCs w:val="24"/>
        </w:rPr>
        <w:t>ų</w:t>
      </w:r>
      <w:r w:rsidRPr="00DA1C21">
        <w:rPr>
          <w:rStyle w:val="normaltextrun"/>
          <w:rFonts w:ascii="Times New Roman" w:hAnsi="Times New Roman" w:cs="Times New Roman"/>
          <w:sz w:val="24"/>
          <w:szCs w:val="24"/>
        </w:rPr>
        <w:t xml:space="preserve"> pateikti naują banko</w:t>
      </w:r>
      <w:r w:rsidR="002913B5" w:rsidRPr="00DA1C21">
        <w:rPr>
          <w:rStyle w:val="normaltextrun"/>
          <w:rFonts w:ascii="Times New Roman" w:hAnsi="Times New Roman" w:cs="Times New Roman"/>
          <w:sz w:val="24"/>
          <w:szCs w:val="24"/>
        </w:rPr>
        <w:t xml:space="preserve"> garantiją (</w:t>
      </w:r>
      <w:r w:rsidRPr="00DA1C21">
        <w:rPr>
          <w:rStyle w:val="normaltextrun"/>
          <w:rFonts w:ascii="Times New Roman" w:hAnsi="Times New Roman" w:cs="Times New Roman"/>
          <w:sz w:val="24"/>
          <w:szCs w:val="24"/>
        </w:rPr>
        <w:t>šiame skyriuje nustatytomis sąlygom</w:t>
      </w:r>
      <w:r w:rsidRPr="002716A8">
        <w:rPr>
          <w:rStyle w:val="normaltextrun"/>
          <w:rFonts w:ascii="Times New Roman" w:hAnsi="Times New Roman" w:cs="Times New Roman"/>
          <w:sz w:val="24"/>
          <w:szCs w:val="24"/>
        </w:rPr>
        <w:t>is</w:t>
      </w:r>
      <w:r w:rsidR="003A2B2D" w:rsidRPr="002716A8">
        <w:rPr>
          <w:rStyle w:val="normaltextrun"/>
          <w:rFonts w:ascii="Times New Roman" w:hAnsi="Times New Roman" w:cs="Times New Roman"/>
          <w:sz w:val="24"/>
          <w:szCs w:val="24"/>
        </w:rPr>
        <w:t>)</w:t>
      </w:r>
      <w:r w:rsidRPr="002716A8">
        <w:rPr>
          <w:rStyle w:val="normaltextrun"/>
          <w:rFonts w:ascii="Times New Roman" w:hAnsi="Times New Roman" w:cs="Times New Roman"/>
          <w:sz w:val="24"/>
          <w:szCs w:val="24"/>
        </w:rPr>
        <w:t xml:space="preserve">. Vėlesni Sutarties ar kitų su ja susijusių dokumentų pakeitimai ar papildymai neturės įtakos Rangovo įsipareigojimų pagal Sutarties sąlygų įvykdymo banko </w:t>
      </w:r>
      <w:r w:rsidR="002913B5" w:rsidRPr="002716A8">
        <w:rPr>
          <w:rStyle w:val="normaltextrun"/>
          <w:rFonts w:ascii="Times New Roman" w:hAnsi="Times New Roman" w:cs="Times New Roman"/>
          <w:sz w:val="24"/>
          <w:szCs w:val="24"/>
        </w:rPr>
        <w:t xml:space="preserve">garantija </w:t>
      </w:r>
      <w:r w:rsidRPr="002716A8">
        <w:rPr>
          <w:rStyle w:val="normaltextrun"/>
          <w:rFonts w:ascii="Times New Roman" w:hAnsi="Times New Roman" w:cs="Times New Roman"/>
          <w:sz w:val="24"/>
          <w:szCs w:val="24"/>
        </w:rPr>
        <w:t>vykdytinumui ar apimčiai ir neatleis Rangovo nuo pilnutinio įsipareigojimų pagal Su</w:t>
      </w:r>
      <w:r w:rsidR="002913B5" w:rsidRPr="002716A8">
        <w:rPr>
          <w:rStyle w:val="normaltextrun"/>
          <w:rFonts w:ascii="Times New Roman" w:hAnsi="Times New Roman" w:cs="Times New Roman"/>
          <w:sz w:val="24"/>
          <w:szCs w:val="24"/>
        </w:rPr>
        <w:t>tarties sąlygų įvykdymo</w:t>
      </w:r>
      <w:r w:rsidRPr="002716A8">
        <w:rPr>
          <w:rStyle w:val="normaltextrun"/>
          <w:rFonts w:ascii="Times New Roman" w:hAnsi="Times New Roman" w:cs="Times New Roman"/>
          <w:sz w:val="24"/>
          <w:szCs w:val="24"/>
        </w:rPr>
        <w:t xml:space="preserve"> banko</w:t>
      </w:r>
      <w:r w:rsidR="002913B5" w:rsidRPr="002716A8">
        <w:rPr>
          <w:rStyle w:val="normaltextrun"/>
          <w:rFonts w:ascii="Times New Roman" w:hAnsi="Times New Roman" w:cs="Times New Roman"/>
          <w:sz w:val="24"/>
          <w:szCs w:val="24"/>
        </w:rPr>
        <w:t xml:space="preserve"> garantija</w:t>
      </w:r>
      <w:r w:rsidRPr="002716A8">
        <w:rPr>
          <w:rStyle w:val="normaltextrun"/>
          <w:rFonts w:ascii="Times New Roman" w:hAnsi="Times New Roman" w:cs="Times New Roman"/>
          <w:sz w:val="24"/>
          <w:szCs w:val="24"/>
        </w:rPr>
        <w:t xml:space="preserve"> vykdymo.</w:t>
      </w:r>
    </w:p>
    <w:p w14:paraId="1CBC815D" w14:textId="521A43F2" w:rsidR="00091B6D" w:rsidRPr="002716A8" w:rsidRDefault="009C702D" w:rsidP="00C803C1">
      <w:pPr>
        <w:numPr>
          <w:ilvl w:val="1"/>
          <w:numId w:val="16"/>
        </w:numPr>
        <w:spacing w:after="0" w:line="240" w:lineRule="auto"/>
        <w:ind w:left="851" w:hanging="851"/>
        <w:jc w:val="both"/>
        <w:rPr>
          <w:rStyle w:val="eop"/>
          <w:rFonts w:ascii="Times New Roman" w:eastAsia="MS Mincho" w:hAnsi="Times New Roman" w:cs="Times New Roman"/>
          <w:b/>
          <w:bCs/>
          <w:sz w:val="24"/>
          <w:szCs w:val="24"/>
        </w:rPr>
      </w:pPr>
      <w:r w:rsidRPr="002716A8">
        <w:rPr>
          <w:rStyle w:val="normaltextrun"/>
          <w:rFonts w:ascii="Times New Roman" w:hAnsi="Times New Roman" w:cs="Times New Roman"/>
          <w:color w:val="000000"/>
          <w:sz w:val="24"/>
          <w:szCs w:val="24"/>
        </w:rPr>
        <w:t>Jei Rangovas šio skyriaus 11.</w:t>
      </w:r>
      <w:r w:rsidR="00B3606F" w:rsidRPr="002716A8">
        <w:rPr>
          <w:rStyle w:val="normaltextrun"/>
          <w:rFonts w:ascii="Times New Roman" w:hAnsi="Times New Roman" w:cs="Times New Roman"/>
          <w:color w:val="000000"/>
          <w:sz w:val="24"/>
          <w:szCs w:val="24"/>
        </w:rPr>
        <w:t>7</w:t>
      </w:r>
      <w:r w:rsidRPr="002716A8">
        <w:rPr>
          <w:rStyle w:val="normaltextrun"/>
          <w:rFonts w:ascii="Times New Roman" w:hAnsi="Times New Roman" w:cs="Times New Roman"/>
          <w:color w:val="000000"/>
          <w:sz w:val="24"/>
          <w:szCs w:val="24"/>
        </w:rPr>
        <w:t xml:space="preserve"> ir (ar) 11.</w:t>
      </w:r>
      <w:r w:rsidR="00B3606F" w:rsidRPr="002716A8">
        <w:rPr>
          <w:rStyle w:val="normaltextrun"/>
          <w:rFonts w:ascii="Times New Roman" w:hAnsi="Times New Roman" w:cs="Times New Roman"/>
          <w:color w:val="000000"/>
          <w:sz w:val="24"/>
          <w:szCs w:val="24"/>
        </w:rPr>
        <w:t>8</w:t>
      </w:r>
      <w:r w:rsidRPr="002716A8">
        <w:rPr>
          <w:rStyle w:val="normaltextrun"/>
          <w:rFonts w:ascii="Times New Roman" w:hAnsi="Times New Roman" w:cs="Times New Roman"/>
          <w:color w:val="000000"/>
          <w:sz w:val="24"/>
          <w:szCs w:val="24"/>
        </w:rPr>
        <w:t xml:space="preserve"> punktuose nustatytu terminu nepateikia Užsakovui Sutarties įvykdymo </w:t>
      </w:r>
      <w:r w:rsidRPr="002716A8">
        <w:rPr>
          <w:rStyle w:val="findhit"/>
          <w:rFonts w:ascii="Times New Roman" w:hAnsi="Times New Roman" w:cs="Times New Roman"/>
          <w:color w:val="000000"/>
          <w:sz w:val="24"/>
          <w:szCs w:val="24"/>
        </w:rPr>
        <w:t>užtikrinim</w:t>
      </w:r>
      <w:r w:rsidRPr="002716A8">
        <w:rPr>
          <w:rStyle w:val="normaltextrun"/>
          <w:rFonts w:ascii="Times New Roman" w:hAnsi="Times New Roman" w:cs="Times New Roman"/>
          <w:color w:val="000000"/>
          <w:sz w:val="24"/>
          <w:szCs w:val="24"/>
        </w:rPr>
        <w:t xml:space="preserve">o atnaujinimo ar pratęsimo, Užsakovas sulaiko Sutarties 11.1 punkte nurodyto dydžio sumą iš Rangovui mokėtinų sumų, kuri tampa Sutarties įvykdymo </w:t>
      </w:r>
      <w:r w:rsidRPr="002716A8">
        <w:rPr>
          <w:rStyle w:val="findhit"/>
          <w:rFonts w:ascii="Times New Roman" w:hAnsi="Times New Roman" w:cs="Times New Roman"/>
          <w:color w:val="000000"/>
          <w:sz w:val="24"/>
          <w:szCs w:val="24"/>
        </w:rPr>
        <w:t>užtikrinim</w:t>
      </w:r>
      <w:r w:rsidRPr="002716A8">
        <w:rPr>
          <w:rStyle w:val="normaltextrun"/>
          <w:rFonts w:ascii="Times New Roman" w:hAnsi="Times New Roman" w:cs="Times New Roman"/>
          <w:color w:val="000000"/>
          <w:sz w:val="24"/>
          <w:szCs w:val="24"/>
        </w:rPr>
        <w:t>u – užstatu. Tokiu atveju šiai sulaikytų pinigų sumai (užstatui) taikomos visos šio skyriaus sąlygos.</w:t>
      </w:r>
    </w:p>
    <w:p w14:paraId="2EECEB62" w14:textId="77777777" w:rsidR="00091B6D" w:rsidRPr="002716A8" w:rsidRDefault="009C702D" w:rsidP="00C803C1">
      <w:pPr>
        <w:numPr>
          <w:ilvl w:val="1"/>
          <w:numId w:val="16"/>
        </w:numPr>
        <w:spacing w:after="0" w:line="240" w:lineRule="auto"/>
        <w:ind w:left="851" w:hanging="851"/>
        <w:jc w:val="both"/>
        <w:rPr>
          <w:rStyle w:val="eop"/>
          <w:rFonts w:ascii="Times New Roman" w:eastAsia="MS Mincho" w:hAnsi="Times New Roman" w:cs="Times New Roman"/>
          <w:b/>
          <w:bCs/>
          <w:sz w:val="24"/>
          <w:szCs w:val="24"/>
        </w:rPr>
      </w:pPr>
      <w:r w:rsidRPr="002716A8">
        <w:rPr>
          <w:rStyle w:val="normaltextrun"/>
          <w:rFonts w:ascii="Times New Roman" w:hAnsi="Times New Roman" w:cs="Times New Roman"/>
          <w:sz w:val="24"/>
          <w:szCs w:val="24"/>
        </w:rPr>
        <w:t xml:space="preserve">Sutarties įvykdymo </w:t>
      </w:r>
      <w:r w:rsidRPr="002716A8">
        <w:rPr>
          <w:rStyle w:val="findhit"/>
          <w:rFonts w:ascii="Times New Roman" w:hAnsi="Times New Roman" w:cs="Times New Roman"/>
          <w:sz w:val="24"/>
          <w:szCs w:val="24"/>
        </w:rPr>
        <w:t>užtikrinim</w:t>
      </w:r>
      <w:r w:rsidRPr="002716A8">
        <w:rPr>
          <w:rStyle w:val="normaltextrun"/>
          <w:rFonts w:ascii="Times New Roman" w:hAnsi="Times New Roman" w:cs="Times New Roman"/>
          <w:sz w:val="24"/>
          <w:szCs w:val="24"/>
        </w:rPr>
        <w:t xml:space="preserve">o dokumente nurodytos sumos sumokėjimas ar pasinaudojimas Sutarties įvykdymo </w:t>
      </w:r>
      <w:r w:rsidRPr="002716A8">
        <w:rPr>
          <w:rStyle w:val="findhit"/>
          <w:rFonts w:ascii="Times New Roman" w:hAnsi="Times New Roman" w:cs="Times New Roman"/>
          <w:sz w:val="24"/>
          <w:szCs w:val="24"/>
        </w:rPr>
        <w:t>užtikrinim</w:t>
      </w:r>
      <w:r w:rsidRPr="002716A8">
        <w:rPr>
          <w:rStyle w:val="normaltextrun"/>
          <w:rFonts w:ascii="Times New Roman" w:hAnsi="Times New Roman" w:cs="Times New Roman"/>
          <w:sz w:val="24"/>
          <w:szCs w:val="24"/>
        </w:rPr>
        <w:t>u užstatu nesiejamas su visišku Užsakovo patirtų nuostolių atlyginimu ir neatleidžia Rangovo nuo pareigos juos atlyginti pilnai.</w:t>
      </w:r>
      <w:r w:rsidRPr="002716A8">
        <w:rPr>
          <w:rStyle w:val="eop"/>
          <w:rFonts w:ascii="Times New Roman" w:hAnsi="Times New Roman" w:cs="Times New Roman"/>
          <w:sz w:val="24"/>
          <w:szCs w:val="24"/>
        </w:rPr>
        <w:t> </w:t>
      </w:r>
    </w:p>
    <w:p w14:paraId="78E86CF6" w14:textId="6518A33D" w:rsidR="00CF4BDC" w:rsidRPr="001F00A4" w:rsidRDefault="009C702D" w:rsidP="00C803C1">
      <w:pPr>
        <w:numPr>
          <w:ilvl w:val="1"/>
          <w:numId w:val="16"/>
        </w:numPr>
        <w:spacing w:after="0" w:line="240" w:lineRule="auto"/>
        <w:ind w:left="851" w:hanging="851"/>
        <w:jc w:val="both"/>
        <w:rPr>
          <w:rStyle w:val="normaltextrun"/>
          <w:rFonts w:ascii="Times New Roman" w:eastAsia="MS Mincho" w:hAnsi="Times New Roman" w:cs="Times New Roman"/>
          <w:b/>
          <w:sz w:val="24"/>
          <w:szCs w:val="24"/>
        </w:rPr>
      </w:pPr>
      <w:r w:rsidRPr="001F00A4">
        <w:rPr>
          <w:rStyle w:val="normaltextrun"/>
          <w:rFonts w:ascii="Times New Roman" w:hAnsi="Times New Roman" w:cs="Times New Roman"/>
          <w:sz w:val="24"/>
          <w:szCs w:val="24"/>
        </w:rPr>
        <w:t xml:space="preserve">Sutarties įvykdymo </w:t>
      </w:r>
      <w:r w:rsidRPr="001F00A4">
        <w:rPr>
          <w:rStyle w:val="findhit"/>
          <w:rFonts w:ascii="Times New Roman" w:hAnsi="Times New Roman" w:cs="Times New Roman"/>
          <w:sz w:val="24"/>
          <w:szCs w:val="24"/>
        </w:rPr>
        <w:t>užtikrinim</w:t>
      </w:r>
      <w:r w:rsidRPr="001F00A4">
        <w:rPr>
          <w:rStyle w:val="normaltextrun"/>
          <w:rFonts w:ascii="Times New Roman" w:hAnsi="Times New Roman" w:cs="Times New Roman"/>
          <w:sz w:val="24"/>
          <w:szCs w:val="24"/>
        </w:rPr>
        <w:t>as grąžinamas</w:t>
      </w:r>
      <w:r w:rsidR="0036069B" w:rsidRPr="001F00A4">
        <w:rPr>
          <w:rStyle w:val="normaltextrun"/>
          <w:rFonts w:ascii="Times New Roman" w:hAnsi="Times New Roman" w:cs="Times New Roman"/>
          <w:sz w:val="24"/>
          <w:szCs w:val="24"/>
        </w:rPr>
        <w:t xml:space="preserve"> </w:t>
      </w:r>
      <w:r w:rsidRPr="001F00A4">
        <w:rPr>
          <w:rStyle w:val="normaltextrun"/>
          <w:rFonts w:ascii="Times New Roman" w:hAnsi="Times New Roman" w:cs="Times New Roman"/>
          <w:sz w:val="24"/>
          <w:szCs w:val="24"/>
        </w:rPr>
        <w:t xml:space="preserve">gavus rašytinį Rangovo prašymą per 30 (trisdešimt)  dienų po </w:t>
      </w:r>
      <w:r w:rsidR="002B3DE5">
        <w:rPr>
          <w:rStyle w:val="normaltextrun"/>
          <w:rFonts w:ascii="Times New Roman" w:hAnsi="Times New Roman" w:cs="Times New Roman"/>
          <w:sz w:val="24"/>
          <w:szCs w:val="24"/>
        </w:rPr>
        <w:t xml:space="preserve">galutinio </w:t>
      </w:r>
      <w:r w:rsidRPr="001F00A4">
        <w:rPr>
          <w:rStyle w:val="normaltextrun"/>
          <w:rFonts w:ascii="Times New Roman" w:hAnsi="Times New Roman" w:cs="Times New Roman"/>
          <w:sz w:val="24"/>
          <w:szCs w:val="24"/>
        </w:rPr>
        <w:t xml:space="preserve">Darbų perdavimo-priėmimo akto </w:t>
      </w:r>
      <w:r w:rsidR="00B94166" w:rsidRPr="001F00A4">
        <w:rPr>
          <w:rStyle w:val="normaltextrun"/>
          <w:rFonts w:ascii="Times New Roman" w:hAnsi="Times New Roman" w:cs="Times New Roman"/>
          <w:sz w:val="24"/>
          <w:szCs w:val="24"/>
        </w:rPr>
        <w:t xml:space="preserve">pasirašymo </w:t>
      </w:r>
      <w:r w:rsidRPr="001F00A4">
        <w:rPr>
          <w:rStyle w:val="normaltextrun"/>
          <w:rFonts w:ascii="Times New Roman" w:hAnsi="Times New Roman" w:cs="Times New Roman"/>
          <w:sz w:val="24"/>
          <w:szCs w:val="24"/>
        </w:rPr>
        <w:t>dienos</w:t>
      </w:r>
      <w:r w:rsidR="0036069B" w:rsidRPr="001F00A4">
        <w:rPr>
          <w:rStyle w:val="normaltextrun"/>
          <w:rFonts w:ascii="Times New Roman" w:hAnsi="Times New Roman" w:cs="Times New Roman"/>
          <w:sz w:val="24"/>
          <w:szCs w:val="24"/>
        </w:rPr>
        <w:t>.</w:t>
      </w:r>
    </w:p>
    <w:p w14:paraId="3F8577A4" w14:textId="712D7B84" w:rsidR="00C72E2D" w:rsidRPr="00542A46" w:rsidRDefault="00C72E2D" w:rsidP="00C803C1">
      <w:pPr>
        <w:numPr>
          <w:ilvl w:val="1"/>
          <w:numId w:val="16"/>
        </w:numPr>
        <w:spacing w:after="0" w:line="240" w:lineRule="auto"/>
        <w:ind w:left="851" w:hanging="851"/>
        <w:jc w:val="both"/>
        <w:rPr>
          <w:rFonts w:ascii="Times New Roman" w:eastAsia="MS Mincho" w:hAnsi="Times New Roman" w:cs="Times New Roman"/>
          <w:b/>
          <w:sz w:val="24"/>
          <w:szCs w:val="24"/>
        </w:rPr>
      </w:pPr>
      <w:r w:rsidRPr="00542A46">
        <w:rPr>
          <w:rFonts w:ascii="Times New Roman" w:eastAsia="Arial" w:hAnsi="Times New Roman" w:cs="Times New Roman"/>
          <w:sz w:val="24"/>
          <w:szCs w:val="24"/>
        </w:rPr>
        <w:t xml:space="preserve">Užbaigus Darbus, Rangovas kartu su Darbų perdavimo-priėmimo aktu privalo pateikti Užsakovui Rangovo garantinio laikotarpio prievolių įvykdymo užtikrinimo dokumentą (draudimo bendrovės išduotą laidavimo draudimo raštą (kartu su jo apmokėjimą įrodančia dokumento kopija) arba mokėjimo atidėjimą patvirtinančio dokumento, arba kredito įstaigos garantijos kopiją) pagal Lietuvos Respublikos statybos įstatymo bei Lietuvos Respublikos aplinkos ministro 2016 m. gruodžio 12 d. įsakymo Nr. D1-878 „Dėl statybos techninio reglamento STR 1.05.01:2017 „Statybą leidžiantys dokumentai. Statybos užbaigimas. </w:t>
      </w:r>
      <w:r w:rsidR="002F3339" w:rsidRPr="00542A46">
        <w:rPr>
          <w:rFonts w:ascii="Times New Roman" w:eastAsia="Arial" w:hAnsi="Times New Roman" w:cs="Times New Roman"/>
          <w:sz w:val="24"/>
          <w:szCs w:val="24"/>
        </w:rPr>
        <w:t xml:space="preserve">Nebaigto statinio registravimas ir perleidimas. </w:t>
      </w:r>
      <w:r w:rsidRPr="00542A46">
        <w:rPr>
          <w:rFonts w:ascii="Times New Roman" w:eastAsia="Arial" w:hAnsi="Times New Roman" w:cs="Times New Roman"/>
          <w:sz w:val="24"/>
          <w:szCs w:val="24"/>
        </w:rPr>
        <w:t>Statybos sustabdymas. Savavališkos statybos padarinių šalinimas. Statybos pagal neteisėtai išduotą statybą leidžiantį dokumentą padarinių šalinimas“ patvirtinimo“  reikalavimus</w:t>
      </w:r>
      <w:r w:rsidRPr="00542A46">
        <w:rPr>
          <w:rFonts w:ascii="Times New Roman" w:eastAsia="Arial" w:hAnsi="Times New Roman" w:cs="Times New Roman"/>
          <w:b/>
          <w:bCs/>
          <w:sz w:val="24"/>
          <w:szCs w:val="24"/>
        </w:rPr>
        <w:t>,</w:t>
      </w:r>
      <w:r w:rsidRPr="00542A46">
        <w:rPr>
          <w:rFonts w:ascii="Times New Roman" w:eastAsia="Arial" w:hAnsi="Times New Roman" w:cs="Times New Roman"/>
          <w:sz w:val="24"/>
          <w:szCs w:val="24"/>
        </w:rPr>
        <w:t xml:space="preserve"> kuriuo užtikrinamas garantinio laikotarpio prievolių įvykdymas pagal pasirašytą Sutartį. Draudimo bendrovės laidavimo draudimo raštas, mokėjimo atidėjimą patvirtinantis dokumentas arba banko garantija turi būti išduoti ne trumpesniam nei 3 (trijų) metų laikotarpiui ir galiojimo laikotarpiu negali būti atšaukiami; laidavimo draudimo suma, mokėjimo atidėjimo suma arba garantijos suma turi būti ne mažesnė kaip 5 (penki)</w:t>
      </w:r>
      <w:r w:rsidRPr="00542A46">
        <w:rPr>
          <w:rFonts w:ascii="Times New Roman" w:eastAsia="Arial" w:hAnsi="Times New Roman" w:cs="Times New Roman"/>
          <w:b/>
          <w:bCs/>
          <w:sz w:val="24"/>
          <w:szCs w:val="24"/>
        </w:rPr>
        <w:t xml:space="preserve"> </w:t>
      </w:r>
      <w:r w:rsidRPr="00542A46">
        <w:rPr>
          <w:rFonts w:ascii="Times New Roman" w:eastAsia="Arial" w:hAnsi="Times New Roman" w:cs="Times New Roman"/>
          <w:sz w:val="24"/>
          <w:szCs w:val="24"/>
        </w:rPr>
        <w:t xml:space="preserve">proc. Sutarties kainos, t. y. </w:t>
      </w:r>
      <w:r w:rsidRPr="00542A46">
        <w:rPr>
          <w:rFonts w:ascii="Times New Roman" w:eastAsia="Calibri" w:hAnsi="Times New Roman" w:cs="Times New Roman"/>
          <w:bCs/>
          <w:sz w:val="24"/>
          <w:szCs w:val="24"/>
          <w:lang w:eastAsia="en-US"/>
        </w:rPr>
        <w:t>galutinės, bendros Rangovui pagal Sutartį mokėtinos sumos su PVM</w:t>
      </w:r>
      <w:r w:rsidRPr="00542A46">
        <w:rPr>
          <w:rFonts w:ascii="Times New Roman" w:eastAsia="Arial" w:hAnsi="Times New Roman" w:cs="Times New Roman"/>
          <w:sz w:val="24"/>
          <w:szCs w:val="24"/>
        </w:rPr>
        <w:t>.</w:t>
      </w:r>
    </w:p>
    <w:p w14:paraId="16635877" w14:textId="77777777" w:rsidR="007805A1" w:rsidRPr="002716A8" w:rsidRDefault="007805A1" w:rsidP="007805A1">
      <w:pPr>
        <w:pStyle w:val="Sraopastraipa"/>
        <w:spacing w:after="0" w:line="240" w:lineRule="auto"/>
        <w:ind w:left="851"/>
        <w:jc w:val="both"/>
        <w:rPr>
          <w:rFonts w:ascii="Times New Roman" w:eastAsia="Calibri" w:hAnsi="Times New Roman" w:cs="Times New Roman"/>
          <w:sz w:val="24"/>
          <w:szCs w:val="24"/>
        </w:rPr>
      </w:pPr>
    </w:p>
    <w:p w14:paraId="739634D8" w14:textId="77777777" w:rsidR="0067721B" w:rsidRPr="002716A8" w:rsidRDefault="0D7DF4AE" w:rsidP="00373B24">
      <w:pPr>
        <w:numPr>
          <w:ilvl w:val="0"/>
          <w:numId w:val="16"/>
        </w:numPr>
        <w:tabs>
          <w:tab w:val="left" w:pos="810"/>
        </w:tabs>
        <w:spacing w:after="0" w:line="240" w:lineRule="auto"/>
        <w:ind w:left="990" w:hanging="990"/>
        <w:jc w:val="both"/>
        <w:rPr>
          <w:rFonts w:ascii="Times New Roman" w:eastAsia="Times New Roman" w:hAnsi="Times New Roman" w:cs="Times New Roman"/>
          <w:b/>
          <w:bCs/>
          <w:sz w:val="24"/>
          <w:szCs w:val="24"/>
        </w:rPr>
      </w:pPr>
      <w:r w:rsidRPr="002716A8">
        <w:rPr>
          <w:rFonts w:ascii="Times New Roman" w:eastAsia="Times New Roman" w:hAnsi="Times New Roman" w:cs="Times New Roman"/>
          <w:b/>
          <w:bCs/>
          <w:sz w:val="24"/>
          <w:szCs w:val="24"/>
        </w:rPr>
        <w:t>ŠALIŲ ATSAKOMYBĖ</w:t>
      </w:r>
    </w:p>
    <w:p w14:paraId="134C03B0" w14:textId="728CFA3C" w:rsidR="009C6F3A" w:rsidRPr="009C6F3A" w:rsidRDefault="00925D33" w:rsidP="00F409EC">
      <w:pPr>
        <w:pStyle w:val="Sraopastraipa"/>
        <w:numPr>
          <w:ilvl w:val="1"/>
          <w:numId w:val="43"/>
        </w:numPr>
        <w:spacing w:after="0" w:line="240" w:lineRule="auto"/>
        <w:jc w:val="both"/>
        <w:rPr>
          <w:rFonts w:ascii="Times New Roman" w:hAnsi="Times New Roman" w:cs="Times New Roman"/>
          <w:sz w:val="24"/>
          <w:szCs w:val="24"/>
          <w:lang w:eastAsia="en-US"/>
        </w:rPr>
      </w:pPr>
      <w:r w:rsidRPr="009C6F3A">
        <w:rPr>
          <w:rFonts w:ascii="Times New Roman" w:hAnsi="Times New Roman" w:cs="Times New Roman"/>
          <w:sz w:val="24"/>
          <w:szCs w:val="24"/>
          <w:lang w:eastAsia="en-US"/>
        </w:rPr>
        <w:lastRenderedPageBreak/>
        <w:t xml:space="preserve"> </w:t>
      </w:r>
      <w:r w:rsidR="009C6F3A" w:rsidRPr="009C6F3A">
        <w:rPr>
          <w:rFonts w:ascii="Times New Roman" w:hAnsi="Times New Roman" w:cs="Times New Roman"/>
          <w:sz w:val="24"/>
          <w:szCs w:val="24"/>
          <w:lang w:eastAsia="en-US"/>
        </w:rPr>
        <w:t xml:space="preserve">Jei Rangovas neatlieka visų Darbų per Sutartyje nustatytą jų atlikimo terminą, už kiekvieną pavėluotą dieną </w:t>
      </w:r>
      <w:r w:rsidR="009C6F3A" w:rsidRPr="00EA0557">
        <w:rPr>
          <w:rFonts w:ascii="Times New Roman" w:hAnsi="Times New Roman" w:cs="Times New Roman"/>
          <w:sz w:val="24"/>
          <w:szCs w:val="24"/>
          <w:lang w:eastAsia="en-US"/>
        </w:rPr>
        <w:t>taikomi 0,0</w:t>
      </w:r>
      <w:r w:rsidR="002216E0" w:rsidRPr="00EA0557">
        <w:rPr>
          <w:rFonts w:ascii="Times New Roman" w:hAnsi="Times New Roman" w:cs="Times New Roman"/>
          <w:sz w:val="24"/>
          <w:szCs w:val="24"/>
          <w:lang w:eastAsia="en-US"/>
        </w:rPr>
        <w:t>4</w:t>
      </w:r>
      <w:r w:rsidR="009C6F3A" w:rsidRPr="00EA0557">
        <w:rPr>
          <w:rFonts w:ascii="Times New Roman" w:hAnsi="Times New Roman" w:cs="Times New Roman"/>
          <w:sz w:val="24"/>
          <w:szCs w:val="24"/>
          <w:lang w:eastAsia="en-US"/>
        </w:rPr>
        <w:t xml:space="preserve"> (</w:t>
      </w:r>
      <w:r w:rsidR="00F85C65" w:rsidRPr="00EA0557">
        <w:rPr>
          <w:rFonts w:ascii="Times New Roman" w:hAnsi="Times New Roman" w:cs="Times New Roman"/>
          <w:sz w:val="24"/>
          <w:szCs w:val="24"/>
          <w:lang w:eastAsia="en-US"/>
        </w:rPr>
        <w:t>keturių</w:t>
      </w:r>
      <w:r w:rsidR="009C6F3A" w:rsidRPr="00EA0557">
        <w:rPr>
          <w:rFonts w:ascii="Times New Roman" w:hAnsi="Times New Roman" w:cs="Times New Roman"/>
          <w:sz w:val="24"/>
          <w:szCs w:val="24"/>
          <w:lang w:eastAsia="en-US"/>
        </w:rPr>
        <w:t xml:space="preserve"> šimtųjų) proc. dydžio </w:t>
      </w:r>
      <w:r w:rsidR="009C6F3A" w:rsidRPr="009C6F3A">
        <w:rPr>
          <w:rFonts w:ascii="Times New Roman" w:hAnsi="Times New Roman" w:cs="Times New Roman"/>
          <w:sz w:val="24"/>
          <w:szCs w:val="24"/>
          <w:lang w:eastAsia="en-US"/>
        </w:rPr>
        <w:t xml:space="preserve">delspinigiai nuo vėluojamų atlikti Darbų kainos be PVM. Delspinigiai netaikomi, jei Rangovas vėluoja dėl priežasčių, kurios nepriskiriamos jo rizikai. </w:t>
      </w:r>
    </w:p>
    <w:p w14:paraId="1B44CA54" w14:textId="5CD1088F" w:rsidR="009C6F3A" w:rsidRPr="009C6F3A" w:rsidRDefault="006C123D" w:rsidP="00F409EC">
      <w:pPr>
        <w:pStyle w:val="Sraopastraipa"/>
        <w:numPr>
          <w:ilvl w:val="1"/>
          <w:numId w:val="43"/>
        </w:numPr>
        <w:spacing w:after="0" w:line="240" w:lineRule="auto"/>
        <w:jc w:val="both"/>
        <w:rPr>
          <w:rFonts w:ascii="Times New Roman" w:hAnsi="Times New Roman" w:cs="Times New Roman"/>
          <w:sz w:val="24"/>
          <w:szCs w:val="24"/>
        </w:rPr>
      </w:pPr>
      <w:r w:rsidRPr="009C6F3A">
        <w:rPr>
          <w:rFonts w:ascii="Times New Roman" w:hAnsi="Times New Roman" w:cs="Times New Roman"/>
          <w:sz w:val="24"/>
          <w:szCs w:val="24"/>
        </w:rPr>
        <w:t xml:space="preserve">Jei Užsakovas nepagrįstai neatsiskaito už priimtus Darbus per Sutartyje nurodytą terminą, Rangovo reikalavimu </w:t>
      </w:r>
      <w:r w:rsidR="00861659" w:rsidRPr="009C6F3A">
        <w:rPr>
          <w:rFonts w:ascii="Times New Roman" w:hAnsi="Times New Roman" w:cs="Times New Roman"/>
          <w:sz w:val="24"/>
          <w:szCs w:val="24"/>
        </w:rPr>
        <w:t xml:space="preserve">jis </w:t>
      </w:r>
      <w:r w:rsidRPr="009C6F3A">
        <w:rPr>
          <w:rFonts w:ascii="Times New Roman" w:hAnsi="Times New Roman" w:cs="Times New Roman"/>
          <w:sz w:val="24"/>
          <w:szCs w:val="24"/>
        </w:rPr>
        <w:t xml:space="preserve">turi mokėti </w:t>
      </w:r>
      <w:r w:rsidRPr="00EA0557">
        <w:rPr>
          <w:rFonts w:ascii="Times New Roman" w:hAnsi="Times New Roman" w:cs="Times New Roman"/>
          <w:sz w:val="24"/>
          <w:szCs w:val="24"/>
        </w:rPr>
        <w:t xml:space="preserve">Rangovui </w:t>
      </w:r>
      <w:r w:rsidR="00EE1EC9" w:rsidRPr="00EA0557">
        <w:rPr>
          <w:rFonts w:ascii="Times New Roman" w:hAnsi="Times New Roman" w:cs="Times New Roman"/>
          <w:sz w:val="24"/>
          <w:szCs w:val="24"/>
        </w:rPr>
        <w:t>0,0</w:t>
      </w:r>
      <w:r w:rsidR="00F85C65" w:rsidRPr="00EA0557">
        <w:rPr>
          <w:rFonts w:ascii="Times New Roman" w:hAnsi="Times New Roman" w:cs="Times New Roman"/>
          <w:sz w:val="24"/>
          <w:szCs w:val="24"/>
        </w:rPr>
        <w:t xml:space="preserve">4 </w:t>
      </w:r>
      <w:r w:rsidR="00F85C65" w:rsidRPr="00EA0557">
        <w:rPr>
          <w:rFonts w:ascii="Times New Roman" w:hAnsi="Times New Roman" w:cs="Times New Roman"/>
          <w:sz w:val="24"/>
          <w:szCs w:val="24"/>
          <w:lang w:eastAsia="en-US"/>
        </w:rPr>
        <w:t xml:space="preserve">(keturių šimtųjų) </w:t>
      </w:r>
      <w:r w:rsidR="00EE1EC9" w:rsidRPr="00EA0557">
        <w:rPr>
          <w:rFonts w:ascii="Times New Roman" w:eastAsia="Calibri" w:hAnsi="Times New Roman" w:cs="Times New Roman"/>
          <w:sz w:val="24"/>
          <w:szCs w:val="24"/>
        </w:rPr>
        <w:t xml:space="preserve"> </w:t>
      </w:r>
      <w:r w:rsidRPr="00EA0557">
        <w:rPr>
          <w:rFonts w:ascii="Times New Roman" w:hAnsi="Times New Roman" w:cs="Times New Roman"/>
          <w:sz w:val="24"/>
          <w:szCs w:val="24"/>
        </w:rPr>
        <w:t xml:space="preserve">proc. dydžio </w:t>
      </w:r>
      <w:r w:rsidRPr="009C6F3A">
        <w:rPr>
          <w:rFonts w:ascii="Times New Roman" w:hAnsi="Times New Roman" w:cs="Times New Roman"/>
          <w:sz w:val="24"/>
          <w:szCs w:val="24"/>
        </w:rPr>
        <w:t xml:space="preserve">delspinigius nuo neapmokėtos sumos </w:t>
      </w:r>
      <w:r w:rsidR="00EA0B11" w:rsidRPr="009C6F3A">
        <w:rPr>
          <w:rFonts w:ascii="Times New Roman" w:hAnsi="Times New Roman" w:cs="Times New Roman"/>
          <w:sz w:val="24"/>
          <w:szCs w:val="24"/>
        </w:rPr>
        <w:t>(</w:t>
      </w:r>
      <w:r w:rsidRPr="009C6F3A">
        <w:rPr>
          <w:rFonts w:ascii="Times New Roman" w:hAnsi="Times New Roman" w:cs="Times New Roman"/>
          <w:sz w:val="24"/>
          <w:szCs w:val="24"/>
        </w:rPr>
        <w:t>Eur be PVM</w:t>
      </w:r>
      <w:r w:rsidR="00EA0B11" w:rsidRPr="009C6F3A">
        <w:rPr>
          <w:rFonts w:ascii="Times New Roman" w:hAnsi="Times New Roman" w:cs="Times New Roman"/>
          <w:sz w:val="24"/>
          <w:szCs w:val="24"/>
        </w:rPr>
        <w:t>)</w:t>
      </w:r>
      <w:r w:rsidRPr="009C6F3A">
        <w:rPr>
          <w:rFonts w:ascii="Times New Roman" w:hAnsi="Times New Roman" w:cs="Times New Roman"/>
          <w:sz w:val="24"/>
          <w:szCs w:val="24"/>
        </w:rPr>
        <w:t xml:space="preserve"> už kiekvieną uždelstą kalendorinę dieną. </w:t>
      </w:r>
      <w:r w:rsidR="009C6F3A" w:rsidRPr="009C6F3A">
        <w:rPr>
          <w:rFonts w:ascii="Times New Roman" w:hAnsi="Times New Roman" w:cs="Times New Roman"/>
          <w:sz w:val="24"/>
          <w:szCs w:val="24"/>
        </w:rPr>
        <w:t>Šalys susitaria, kad šiuo atveju palūkanos netaikomos ir nemokamos.</w:t>
      </w:r>
    </w:p>
    <w:p w14:paraId="5828E0A3" w14:textId="746346F0" w:rsidR="00D62349" w:rsidRPr="009C6F3A" w:rsidRDefault="007F0145" w:rsidP="00F409EC">
      <w:pPr>
        <w:numPr>
          <w:ilvl w:val="1"/>
          <w:numId w:val="43"/>
        </w:numPr>
        <w:tabs>
          <w:tab w:val="left" w:pos="851"/>
        </w:tabs>
        <w:spacing w:after="0" w:line="240" w:lineRule="auto"/>
        <w:ind w:left="851" w:hanging="851"/>
        <w:jc w:val="both"/>
        <w:rPr>
          <w:rFonts w:ascii="Times New Roman" w:eastAsia="MS Mincho" w:hAnsi="Times New Roman" w:cs="Times New Roman"/>
          <w:color w:val="FF0000"/>
          <w:sz w:val="24"/>
          <w:szCs w:val="24"/>
        </w:rPr>
      </w:pPr>
      <w:r w:rsidRPr="009C6F3A">
        <w:rPr>
          <w:rFonts w:ascii="Times New Roman" w:eastAsia="MS Mincho" w:hAnsi="Times New Roman" w:cs="Times New Roman"/>
          <w:sz w:val="24"/>
          <w:szCs w:val="24"/>
        </w:rPr>
        <w:t xml:space="preserve">Jei Rangovas per </w:t>
      </w:r>
      <w:r w:rsidR="00626711" w:rsidRPr="009C6F3A">
        <w:rPr>
          <w:rFonts w:ascii="Times New Roman" w:eastAsia="MS Mincho" w:hAnsi="Times New Roman" w:cs="Times New Roman"/>
          <w:sz w:val="24"/>
          <w:szCs w:val="24"/>
        </w:rPr>
        <w:t>Užsakovo nurodytą terminą neištaiso defe</w:t>
      </w:r>
      <w:r w:rsidR="00757C85" w:rsidRPr="009C6F3A">
        <w:rPr>
          <w:rFonts w:ascii="Times New Roman" w:eastAsia="MS Mincho" w:hAnsi="Times New Roman" w:cs="Times New Roman"/>
          <w:sz w:val="24"/>
          <w:szCs w:val="24"/>
        </w:rPr>
        <w:t>ktų</w:t>
      </w:r>
      <w:r w:rsidR="00AA7934" w:rsidRPr="009C6F3A">
        <w:rPr>
          <w:rFonts w:ascii="Times New Roman" w:eastAsia="MS Mincho" w:hAnsi="Times New Roman" w:cs="Times New Roman"/>
          <w:sz w:val="24"/>
          <w:szCs w:val="24"/>
        </w:rPr>
        <w:t xml:space="preserve"> pagal Užsako</w:t>
      </w:r>
      <w:r w:rsidR="00565750" w:rsidRPr="009C6F3A">
        <w:rPr>
          <w:rFonts w:ascii="Times New Roman" w:eastAsia="MS Mincho" w:hAnsi="Times New Roman" w:cs="Times New Roman"/>
          <w:sz w:val="24"/>
          <w:szCs w:val="24"/>
        </w:rPr>
        <w:t>v</w:t>
      </w:r>
      <w:r w:rsidR="00C75B20" w:rsidRPr="009C6F3A">
        <w:rPr>
          <w:rFonts w:ascii="Times New Roman" w:eastAsia="MS Mincho" w:hAnsi="Times New Roman" w:cs="Times New Roman"/>
          <w:sz w:val="24"/>
          <w:szCs w:val="24"/>
        </w:rPr>
        <w:t>o</w:t>
      </w:r>
      <w:r w:rsidR="00565750" w:rsidRPr="009C6F3A">
        <w:rPr>
          <w:rFonts w:ascii="Times New Roman" w:eastAsia="MS Mincho" w:hAnsi="Times New Roman" w:cs="Times New Roman"/>
          <w:sz w:val="24"/>
          <w:szCs w:val="24"/>
        </w:rPr>
        <w:t xml:space="preserve"> raštiškus reikalavimus</w:t>
      </w:r>
      <w:r w:rsidRPr="009C6F3A">
        <w:rPr>
          <w:rFonts w:ascii="Times New Roman" w:eastAsia="MS Mincho" w:hAnsi="Times New Roman" w:cs="Times New Roman"/>
          <w:sz w:val="24"/>
          <w:szCs w:val="24"/>
        </w:rPr>
        <w:t xml:space="preserve">, </w:t>
      </w:r>
      <w:r w:rsidR="00861659" w:rsidRPr="00EA0557">
        <w:rPr>
          <w:rFonts w:ascii="Times New Roman" w:eastAsia="MS Mincho" w:hAnsi="Times New Roman" w:cs="Times New Roman"/>
          <w:sz w:val="24"/>
          <w:szCs w:val="24"/>
        </w:rPr>
        <w:t>taikomi</w:t>
      </w:r>
      <w:r w:rsidRPr="00EA0557">
        <w:rPr>
          <w:rFonts w:ascii="Times New Roman" w:eastAsia="MS Mincho" w:hAnsi="Times New Roman" w:cs="Times New Roman"/>
          <w:sz w:val="24"/>
          <w:szCs w:val="24"/>
        </w:rPr>
        <w:t xml:space="preserve"> </w:t>
      </w:r>
      <w:r w:rsidR="00C50F70" w:rsidRPr="00EA0557">
        <w:rPr>
          <w:rFonts w:ascii="Times New Roman" w:hAnsi="Times New Roman" w:cs="Times New Roman"/>
          <w:sz w:val="24"/>
          <w:szCs w:val="24"/>
        </w:rPr>
        <w:t>0,0</w:t>
      </w:r>
      <w:r w:rsidR="00F85C65" w:rsidRPr="00EA0557">
        <w:rPr>
          <w:rFonts w:ascii="Times New Roman" w:hAnsi="Times New Roman" w:cs="Times New Roman"/>
          <w:sz w:val="24"/>
          <w:szCs w:val="24"/>
        </w:rPr>
        <w:t xml:space="preserve">4 </w:t>
      </w:r>
      <w:r w:rsidR="00F85C65" w:rsidRPr="00EA0557">
        <w:rPr>
          <w:rFonts w:ascii="Times New Roman" w:hAnsi="Times New Roman" w:cs="Times New Roman"/>
          <w:sz w:val="24"/>
          <w:szCs w:val="24"/>
          <w:lang w:eastAsia="en-US"/>
        </w:rPr>
        <w:t xml:space="preserve">(keturių šimtųjų) </w:t>
      </w:r>
      <w:r w:rsidR="00F85C65" w:rsidRPr="00EA0557">
        <w:rPr>
          <w:rFonts w:ascii="Times New Roman" w:eastAsia="Calibri" w:hAnsi="Times New Roman" w:cs="Times New Roman"/>
          <w:sz w:val="24"/>
          <w:szCs w:val="24"/>
        </w:rPr>
        <w:t xml:space="preserve"> </w:t>
      </w:r>
      <w:r w:rsidR="00C50F70" w:rsidRPr="00EA0557">
        <w:rPr>
          <w:rFonts w:ascii="Times New Roman" w:eastAsia="Calibri" w:hAnsi="Times New Roman" w:cs="Times New Roman"/>
          <w:sz w:val="24"/>
          <w:szCs w:val="24"/>
        </w:rPr>
        <w:t xml:space="preserve"> </w:t>
      </w:r>
      <w:r w:rsidRPr="00EA0557">
        <w:rPr>
          <w:rFonts w:ascii="Times New Roman" w:eastAsia="MS Mincho" w:hAnsi="Times New Roman" w:cs="Times New Roman"/>
          <w:sz w:val="24"/>
          <w:szCs w:val="24"/>
        </w:rPr>
        <w:t xml:space="preserve">proc. dydžio </w:t>
      </w:r>
      <w:r w:rsidRPr="009C6F3A">
        <w:rPr>
          <w:rFonts w:ascii="Times New Roman" w:eastAsia="MS Mincho" w:hAnsi="Times New Roman" w:cs="Times New Roman"/>
          <w:sz w:val="24"/>
          <w:szCs w:val="24"/>
        </w:rPr>
        <w:t>delspinigi</w:t>
      </w:r>
      <w:r w:rsidR="005F1DCC" w:rsidRPr="009C6F3A">
        <w:rPr>
          <w:rFonts w:ascii="Times New Roman" w:eastAsia="MS Mincho" w:hAnsi="Times New Roman" w:cs="Times New Roman"/>
          <w:sz w:val="24"/>
          <w:szCs w:val="24"/>
        </w:rPr>
        <w:t>ai</w:t>
      </w:r>
      <w:r w:rsidRPr="009C6F3A">
        <w:rPr>
          <w:rFonts w:ascii="Times New Roman" w:eastAsia="MS Mincho" w:hAnsi="Times New Roman" w:cs="Times New Roman"/>
          <w:sz w:val="24"/>
          <w:szCs w:val="24"/>
        </w:rPr>
        <w:t xml:space="preserve"> už kiekvieną </w:t>
      </w:r>
      <w:r w:rsidR="005F1DCC" w:rsidRPr="009C6F3A">
        <w:rPr>
          <w:rFonts w:ascii="Times New Roman" w:eastAsia="MS Mincho" w:hAnsi="Times New Roman" w:cs="Times New Roman"/>
          <w:sz w:val="24"/>
          <w:szCs w:val="24"/>
        </w:rPr>
        <w:t>uždelstą kalendorinę dieną</w:t>
      </w:r>
      <w:r w:rsidRPr="009C6F3A">
        <w:rPr>
          <w:rFonts w:ascii="Times New Roman" w:eastAsia="MS Mincho" w:hAnsi="Times New Roman" w:cs="Times New Roman"/>
          <w:sz w:val="24"/>
          <w:szCs w:val="24"/>
        </w:rPr>
        <w:t xml:space="preserve"> nuo </w:t>
      </w:r>
      <w:r w:rsidR="00654170" w:rsidRPr="009C6F3A">
        <w:rPr>
          <w:rFonts w:ascii="Times New Roman" w:eastAsia="MS Mincho" w:hAnsi="Times New Roman" w:cs="Times New Roman"/>
          <w:sz w:val="24"/>
          <w:szCs w:val="24"/>
        </w:rPr>
        <w:t xml:space="preserve">vėluojamų ištaisyti defektuotų Darbų kainos be PVM </w:t>
      </w:r>
      <w:r w:rsidRPr="009C6F3A">
        <w:rPr>
          <w:rFonts w:ascii="Times New Roman" w:eastAsia="MS Mincho" w:hAnsi="Times New Roman" w:cs="Times New Roman"/>
          <w:sz w:val="24"/>
          <w:szCs w:val="24"/>
        </w:rPr>
        <w:t>iki bus ištaisyti defektai.</w:t>
      </w:r>
    </w:p>
    <w:p w14:paraId="0DF19E6B" w14:textId="77777777" w:rsidR="00CF0E6D" w:rsidRPr="002716A8" w:rsidRDefault="00C91036" w:rsidP="00CF0E6D">
      <w:pPr>
        <w:numPr>
          <w:ilvl w:val="1"/>
          <w:numId w:val="43"/>
        </w:numPr>
        <w:tabs>
          <w:tab w:val="left" w:pos="851"/>
        </w:tabs>
        <w:spacing w:after="0" w:line="240" w:lineRule="auto"/>
        <w:ind w:left="810" w:hanging="810"/>
        <w:jc w:val="both"/>
        <w:rPr>
          <w:rFonts w:ascii="Times New Roman" w:eastAsia="Arial" w:hAnsi="Times New Roman" w:cs="Times New Roman"/>
          <w:sz w:val="24"/>
          <w:szCs w:val="24"/>
        </w:rPr>
      </w:pPr>
      <w:r w:rsidRPr="002716A8">
        <w:rPr>
          <w:rFonts w:ascii="Times New Roman" w:eastAsia="Arial" w:hAnsi="Times New Roman" w:cs="Times New Roman"/>
          <w:sz w:val="24"/>
          <w:szCs w:val="24"/>
        </w:rPr>
        <w:t xml:space="preserve">Tuo atveju, jei Sutarties įgyvendinimo metu paaiškėja, kad Rangovas pasitelkė </w:t>
      </w:r>
      <w:r w:rsidR="008D7D5E" w:rsidRPr="002716A8">
        <w:rPr>
          <w:rFonts w:ascii="Times New Roman" w:eastAsia="Arial" w:hAnsi="Times New Roman" w:cs="Times New Roman"/>
          <w:sz w:val="24"/>
          <w:szCs w:val="24"/>
        </w:rPr>
        <w:t>S</w:t>
      </w:r>
      <w:r w:rsidR="001C3269" w:rsidRPr="002716A8">
        <w:rPr>
          <w:rFonts w:ascii="Times New Roman" w:eastAsia="Arial" w:hAnsi="Times New Roman" w:cs="Times New Roman"/>
          <w:sz w:val="24"/>
          <w:szCs w:val="24"/>
        </w:rPr>
        <w:t>ubrangovą</w:t>
      </w:r>
      <w:r w:rsidRPr="002716A8">
        <w:rPr>
          <w:rFonts w:ascii="Times New Roman" w:eastAsia="Arial" w:hAnsi="Times New Roman" w:cs="Times New Roman"/>
          <w:sz w:val="24"/>
          <w:szCs w:val="24"/>
        </w:rPr>
        <w:t xml:space="preserve">, nesuderintą su Užsakovu, ir tuo pažeidė Sutarties </w:t>
      </w:r>
      <w:r w:rsidR="006C123D" w:rsidRPr="002716A8">
        <w:rPr>
          <w:rFonts w:ascii="Times New Roman" w:eastAsia="Arial" w:hAnsi="Times New Roman" w:cs="Times New Roman"/>
          <w:sz w:val="24"/>
          <w:szCs w:val="24"/>
        </w:rPr>
        <w:t>15</w:t>
      </w:r>
      <w:r w:rsidRPr="002716A8">
        <w:rPr>
          <w:rFonts w:ascii="Times New Roman" w:eastAsia="Arial" w:hAnsi="Times New Roman" w:cs="Times New Roman"/>
          <w:sz w:val="24"/>
          <w:szCs w:val="24"/>
        </w:rPr>
        <w:t xml:space="preserve"> skyriuje nustatytą </w:t>
      </w:r>
      <w:r w:rsidR="008D7D5E" w:rsidRPr="002716A8">
        <w:rPr>
          <w:rFonts w:ascii="Times New Roman" w:eastAsia="Arial" w:hAnsi="Times New Roman" w:cs="Times New Roman"/>
          <w:sz w:val="24"/>
          <w:szCs w:val="24"/>
        </w:rPr>
        <w:t>S</w:t>
      </w:r>
      <w:r w:rsidRPr="002716A8">
        <w:rPr>
          <w:rFonts w:ascii="Times New Roman" w:eastAsia="Arial" w:hAnsi="Times New Roman" w:cs="Times New Roman"/>
          <w:sz w:val="24"/>
          <w:szCs w:val="24"/>
        </w:rPr>
        <w:t>ub</w:t>
      </w:r>
      <w:r w:rsidR="00A57A54" w:rsidRPr="002716A8">
        <w:rPr>
          <w:rFonts w:ascii="Times New Roman" w:eastAsia="Arial" w:hAnsi="Times New Roman" w:cs="Times New Roman"/>
          <w:sz w:val="24"/>
          <w:szCs w:val="24"/>
        </w:rPr>
        <w:t>rangov</w:t>
      </w:r>
      <w:r w:rsidRPr="002716A8">
        <w:rPr>
          <w:rFonts w:ascii="Times New Roman" w:eastAsia="Arial" w:hAnsi="Times New Roman" w:cs="Times New Roman"/>
          <w:sz w:val="24"/>
          <w:szCs w:val="24"/>
        </w:rPr>
        <w:t xml:space="preserve">ų keitimo (pasitelkimo) tvarką, Rangovas privalo </w:t>
      </w:r>
      <w:r w:rsidR="00D812CF" w:rsidRPr="002716A8">
        <w:rPr>
          <w:rFonts w:ascii="Times New Roman" w:eastAsia="Arial" w:hAnsi="Times New Roman" w:cs="Times New Roman"/>
          <w:sz w:val="24"/>
          <w:szCs w:val="24"/>
        </w:rPr>
        <w:t xml:space="preserve">Užsakovo reikalavimu </w:t>
      </w:r>
      <w:r w:rsidRPr="00BE7463">
        <w:rPr>
          <w:rFonts w:ascii="Times New Roman" w:eastAsia="Arial" w:hAnsi="Times New Roman" w:cs="Times New Roman"/>
          <w:sz w:val="24"/>
          <w:szCs w:val="24"/>
        </w:rPr>
        <w:t xml:space="preserve">sumokėti </w:t>
      </w:r>
      <w:r w:rsidR="002B0108" w:rsidRPr="00BE7463">
        <w:rPr>
          <w:rFonts w:ascii="Times New Roman" w:eastAsia="Calibri" w:hAnsi="Times New Roman" w:cs="Times New Roman"/>
          <w:iCs/>
          <w:sz w:val="24"/>
          <w:szCs w:val="24"/>
        </w:rPr>
        <w:t>2</w:t>
      </w:r>
      <w:r w:rsidR="00C50F70" w:rsidRPr="00BE7463">
        <w:rPr>
          <w:rFonts w:ascii="Times New Roman" w:eastAsia="Calibri" w:hAnsi="Times New Roman" w:cs="Times New Roman"/>
          <w:iCs/>
          <w:sz w:val="24"/>
          <w:szCs w:val="24"/>
        </w:rPr>
        <w:t>00</w:t>
      </w:r>
      <w:r w:rsidR="00C50F70" w:rsidRPr="00BE7463">
        <w:rPr>
          <w:rFonts w:ascii="Times New Roman" w:hAnsi="Times New Roman" w:cs="Times New Roman"/>
          <w:sz w:val="24"/>
          <w:szCs w:val="24"/>
        </w:rPr>
        <w:t xml:space="preserve"> Eur (</w:t>
      </w:r>
      <w:r w:rsidR="002B0108" w:rsidRPr="00BE7463">
        <w:rPr>
          <w:rFonts w:ascii="Times New Roman" w:eastAsia="Calibri" w:hAnsi="Times New Roman" w:cs="Times New Roman"/>
          <w:iCs/>
          <w:sz w:val="24"/>
          <w:szCs w:val="24"/>
        </w:rPr>
        <w:t>dviejų</w:t>
      </w:r>
      <w:r w:rsidR="00966853" w:rsidRPr="00BE7463">
        <w:rPr>
          <w:rFonts w:ascii="Times New Roman" w:eastAsia="Calibri" w:hAnsi="Times New Roman" w:cs="Times New Roman"/>
          <w:iCs/>
          <w:sz w:val="24"/>
          <w:szCs w:val="24"/>
        </w:rPr>
        <w:t xml:space="preserve"> šimtų</w:t>
      </w:r>
      <w:r w:rsidR="00C50F70" w:rsidRPr="00BE7463">
        <w:rPr>
          <w:rFonts w:ascii="Times New Roman" w:hAnsi="Times New Roman" w:cs="Times New Roman"/>
          <w:sz w:val="24"/>
          <w:szCs w:val="24"/>
        </w:rPr>
        <w:t xml:space="preserve"> eurų)</w:t>
      </w:r>
      <w:r w:rsidR="00C50F70" w:rsidRPr="00BE7463">
        <w:rPr>
          <w:rFonts w:ascii="Times New Roman" w:hAnsi="Times New Roman" w:cs="Times New Roman"/>
          <w:i/>
          <w:sz w:val="24"/>
          <w:szCs w:val="24"/>
        </w:rPr>
        <w:t xml:space="preserve"> </w:t>
      </w:r>
      <w:r w:rsidRPr="00BE7463">
        <w:rPr>
          <w:rFonts w:ascii="Times New Roman" w:eastAsia="Arial" w:hAnsi="Times New Roman" w:cs="Times New Roman"/>
          <w:sz w:val="24"/>
          <w:szCs w:val="24"/>
        </w:rPr>
        <w:t>dydžio baudą ir</w:t>
      </w:r>
      <w:r w:rsidR="00C50F70" w:rsidRPr="00BE7463">
        <w:rPr>
          <w:rFonts w:ascii="Times New Roman" w:eastAsia="Arial" w:hAnsi="Times New Roman" w:cs="Times New Roman"/>
          <w:sz w:val="24"/>
          <w:szCs w:val="24"/>
        </w:rPr>
        <w:t>,</w:t>
      </w:r>
      <w:r w:rsidRPr="00BE7463">
        <w:rPr>
          <w:rFonts w:ascii="Times New Roman" w:eastAsia="Arial" w:hAnsi="Times New Roman" w:cs="Times New Roman"/>
          <w:sz w:val="24"/>
          <w:szCs w:val="24"/>
        </w:rPr>
        <w:t xml:space="preserve"> esant Užsakovo reikalavimui</w:t>
      </w:r>
      <w:r w:rsidR="00861659" w:rsidRPr="00BE7463">
        <w:rPr>
          <w:rFonts w:ascii="Times New Roman" w:eastAsia="Arial" w:hAnsi="Times New Roman" w:cs="Times New Roman"/>
          <w:sz w:val="24"/>
          <w:szCs w:val="24"/>
        </w:rPr>
        <w:t>,</w:t>
      </w:r>
      <w:r w:rsidRPr="00BE7463">
        <w:rPr>
          <w:rFonts w:ascii="Times New Roman" w:eastAsia="Arial" w:hAnsi="Times New Roman" w:cs="Times New Roman"/>
          <w:sz w:val="24"/>
          <w:szCs w:val="24"/>
        </w:rPr>
        <w:t xml:space="preserve"> nutraukti </w:t>
      </w:r>
      <w:r w:rsidRPr="002716A8">
        <w:rPr>
          <w:rFonts w:ascii="Times New Roman" w:eastAsia="Arial" w:hAnsi="Times New Roman" w:cs="Times New Roman"/>
          <w:sz w:val="24"/>
          <w:szCs w:val="24"/>
        </w:rPr>
        <w:t xml:space="preserve">sutartį su tuo </w:t>
      </w:r>
      <w:r w:rsidR="008D7D5E" w:rsidRPr="002716A8">
        <w:rPr>
          <w:rFonts w:ascii="Times New Roman" w:eastAsia="Arial" w:hAnsi="Times New Roman" w:cs="Times New Roman"/>
          <w:sz w:val="24"/>
          <w:szCs w:val="24"/>
        </w:rPr>
        <w:t>S</w:t>
      </w:r>
      <w:r w:rsidR="007C436A" w:rsidRPr="002716A8">
        <w:rPr>
          <w:rFonts w:ascii="Times New Roman" w:eastAsia="Arial" w:hAnsi="Times New Roman" w:cs="Times New Roman"/>
          <w:sz w:val="24"/>
          <w:szCs w:val="24"/>
        </w:rPr>
        <w:t xml:space="preserve">ubrangovu </w:t>
      </w:r>
      <w:r w:rsidR="00861659" w:rsidRPr="002716A8">
        <w:rPr>
          <w:rFonts w:ascii="Times New Roman" w:eastAsia="Arial" w:hAnsi="Times New Roman" w:cs="Times New Roman"/>
          <w:sz w:val="24"/>
          <w:szCs w:val="24"/>
        </w:rPr>
        <w:t>ar nesinaudoti jo paslaugomis atliekant Darbus</w:t>
      </w:r>
      <w:r w:rsidR="00AB4A4F" w:rsidRPr="002716A8">
        <w:rPr>
          <w:rFonts w:ascii="Times New Roman" w:eastAsia="Arial" w:hAnsi="Times New Roman" w:cs="Times New Roman"/>
          <w:sz w:val="24"/>
          <w:szCs w:val="24"/>
        </w:rPr>
        <w:t>.</w:t>
      </w:r>
      <w:bookmarkStart w:id="15" w:name="_Hlk50409850"/>
    </w:p>
    <w:p w14:paraId="3C2B6C59" w14:textId="77777777" w:rsidR="0086472D" w:rsidRPr="002716A8" w:rsidRDefault="00AD759B" w:rsidP="0086472D">
      <w:pPr>
        <w:numPr>
          <w:ilvl w:val="1"/>
          <w:numId w:val="43"/>
        </w:numPr>
        <w:tabs>
          <w:tab w:val="left" w:pos="851"/>
        </w:tabs>
        <w:spacing w:after="0" w:line="240" w:lineRule="auto"/>
        <w:ind w:left="810" w:hanging="810"/>
        <w:jc w:val="both"/>
        <w:rPr>
          <w:rFonts w:ascii="Times New Roman" w:eastAsia="Arial" w:hAnsi="Times New Roman" w:cs="Times New Roman"/>
          <w:sz w:val="24"/>
          <w:szCs w:val="24"/>
        </w:rPr>
      </w:pPr>
      <w:r w:rsidRPr="002716A8">
        <w:rPr>
          <w:rFonts w:ascii="Times New Roman" w:eastAsia="Arial" w:hAnsi="Times New Roman" w:cs="Times New Roman"/>
          <w:sz w:val="24"/>
          <w:szCs w:val="24"/>
        </w:rPr>
        <w:t xml:space="preserve">Rangovui nepateikus Grafiko po Sutarties įsigaliojimo joje nustatytu terminu ar Užsakovo reikalavimu nepakoregavus Grafiko per Užsakovo, </w:t>
      </w:r>
      <w:r w:rsidR="00C75B20" w:rsidRPr="002716A8">
        <w:rPr>
          <w:rFonts w:ascii="Times New Roman" w:eastAsia="Arial" w:hAnsi="Times New Roman" w:cs="Times New Roman"/>
          <w:sz w:val="24"/>
          <w:szCs w:val="24"/>
        </w:rPr>
        <w:t xml:space="preserve">jo įgalioto atstovo </w:t>
      </w:r>
      <w:r w:rsidRPr="002716A8">
        <w:rPr>
          <w:rFonts w:ascii="Times New Roman" w:eastAsia="Arial" w:hAnsi="Times New Roman" w:cs="Times New Roman"/>
          <w:sz w:val="24"/>
          <w:szCs w:val="24"/>
        </w:rPr>
        <w:t xml:space="preserve">nustatytą terminą, </w:t>
      </w:r>
      <w:r w:rsidRPr="002716A8">
        <w:rPr>
          <w:rFonts w:ascii="Times New Roman" w:hAnsi="Times New Roman" w:cs="Times New Roman"/>
          <w:sz w:val="24"/>
          <w:szCs w:val="24"/>
        </w:rPr>
        <w:t xml:space="preserve">Rangovui </w:t>
      </w:r>
      <w:r w:rsidRPr="002716A8">
        <w:rPr>
          <w:rFonts w:ascii="Times New Roman" w:eastAsia="Arial" w:hAnsi="Times New Roman" w:cs="Times New Roman"/>
          <w:sz w:val="24"/>
          <w:szCs w:val="24"/>
        </w:rPr>
        <w:t xml:space="preserve">už kiekvieną tokį atvejį </w:t>
      </w:r>
      <w:r w:rsidRPr="00BE7463">
        <w:rPr>
          <w:rFonts w:ascii="Times New Roman" w:eastAsia="Arial" w:hAnsi="Times New Roman" w:cs="Times New Roman"/>
          <w:sz w:val="24"/>
          <w:szCs w:val="24"/>
        </w:rPr>
        <w:t xml:space="preserve">taikoma </w:t>
      </w:r>
      <w:r w:rsidR="00BE5774" w:rsidRPr="00BE7463">
        <w:rPr>
          <w:rFonts w:ascii="Times New Roman" w:eastAsia="Calibri" w:hAnsi="Times New Roman" w:cs="Times New Roman"/>
          <w:iCs/>
          <w:sz w:val="24"/>
          <w:szCs w:val="24"/>
        </w:rPr>
        <w:t>2</w:t>
      </w:r>
      <w:r w:rsidRPr="00BE7463">
        <w:rPr>
          <w:rFonts w:ascii="Times New Roman" w:eastAsia="Calibri" w:hAnsi="Times New Roman" w:cs="Times New Roman"/>
          <w:iCs/>
          <w:sz w:val="24"/>
          <w:szCs w:val="24"/>
        </w:rPr>
        <w:t>00 Eur (</w:t>
      </w:r>
      <w:r w:rsidR="00BE5774" w:rsidRPr="00BE7463">
        <w:rPr>
          <w:rFonts w:ascii="Times New Roman" w:eastAsia="Calibri" w:hAnsi="Times New Roman" w:cs="Times New Roman"/>
          <w:iCs/>
          <w:sz w:val="24"/>
          <w:szCs w:val="24"/>
        </w:rPr>
        <w:t>du šimtai</w:t>
      </w:r>
      <w:r w:rsidRPr="00BE7463">
        <w:rPr>
          <w:rFonts w:ascii="Times New Roman" w:eastAsia="Calibri" w:hAnsi="Times New Roman" w:cs="Times New Roman"/>
          <w:iCs/>
          <w:sz w:val="24"/>
          <w:szCs w:val="24"/>
        </w:rPr>
        <w:t xml:space="preserve"> eurų</w:t>
      </w:r>
      <w:r w:rsidR="00372804" w:rsidRPr="00BE7463">
        <w:rPr>
          <w:rFonts w:ascii="Times New Roman" w:eastAsia="Calibri" w:hAnsi="Times New Roman" w:cs="Times New Roman"/>
          <w:iCs/>
          <w:sz w:val="24"/>
          <w:szCs w:val="24"/>
        </w:rPr>
        <w:t xml:space="preserve">) dydžio </w:t>
      </w:r>
      <w:r w:rsidRPr="002716A8">
        <w:rPr>
          <w:rFonts w:ascii="Times New Roman" w:eastAsia="Arial" w:hAnsi="Times New Roman" w:cs="Times New Roman"/>
          <w:sz w:val="24"/>
          <w:szCs w:val="24"/>
        </w:rPr>
        <w:t>bauda.</w:t>
      </w:r>
    </w:p>
    <w:p w14:paraId="39A51EB8" w14:textId="559B26C6" w:rsidR="00F06F9D" w:rsidRPr="002716A8" w:rsidRDefault="00DD6337" w:rsidP="0086472D">
      <w:pPr>
        <w:numPr>
          <w:ilvl w:val="1"/>
          <w:numId w:val="43"/>
        </w:numPr>
        <w:tabs>
          <w:tab w:val="left" w:pos="851"/>
        </w:tabs>
        <w:spacing w:after="0" w:line="240" w:lineRule="auto"/>
        <w:ind w:left="810" w:hanging="810"/>
        <w:jc w:val="both"/>
        <w:rPr>
          <w:rFonts w:ascii="Times New Roman" w:eastAsia="Arial" w:hAnsi="Times New Roman" w:cs="Times New Roman"/>
          <w:sz w:val="24"/>
          <w:szCs w:val="24"/>
        </w:rPr>
      </w:pPr>
      <w:r w:rsidRPr="002716A8">
        <w:rPr>
          <w:rFonts w:ascii="Times New Roman" w:hAnsi="Times New Roman" w:cs="Times New Roman"/>
          <w:sz w:val="24"/>
          <w:szCs w:val="24"/>
          <w:lang w:eastAsia="en-US" w:bidi="lt-LT"/>
        </w:rPr>
        <w:t>Rangovui pažeidus bet kurį iš 7.2.</w:t>
      </w:r>
      <w:r w:rsidR="009444E5" w:rsidRPr="002716A8">
        <w:rPr>
          <w:rFonts w:ascii="Times New Roman" w:hAnsi="Times New Roman" w:cs="Times New Roman"/>
          <w:sz w:val="24"/>
          <w:szCs w:val="24"/>
          <w:lang w:eastAsia="en-US" w:bidi="lt-LT"/>
        </w:rPr>
        <w:t>1</w:t>
      </w:r>
      <w:r w:rsidR="00C75B20" w:rsidRPr="002716A8">
        <w:rPr>
          <w:rFonts w:ascii="Times New Roman" w:hAnsi="Times New Roman" w:cs="Times New Roman"/>
          <w:sz w:val="24"/>
          <w:szCs w:val="24"/>
          <w:lang w:eastAsia="en-US" w:bidi="lt-LT"/>
        </w:rPr>
        <w:t>2</w:t>
      </w:r>
      <w:r w:rsidRPr="002716A8">
        <w:rPr>
          <w:rFonts w:ascii="Times New Roman" w:hAnsi="Times New Roman" w:cs="Times New Roman"/>
          <w:sz w:val="24"/>
          <w:szCs w:val="24"/>
          <w:lang w:eastAsia="en-US" w:bidi="lt-LT"/>
        </w:rPr>
        <w:t xml:space="preserve"> punkto papunktyje numatytų </w:t>
      </w:r>
      <w:r w:rsidR="00431565" w:rsidRPr="002716A8">
        <w:rPr>
          <w:rFonts w:ascii="Times New Roman" w:hAnsi="Times New Roman" w:cs="Times New Roman"/>
          <w:sz w:val="24"/>
          <w:szCs w:val="24"/>
          <w:lang w:eastAsia="en-US" w:bidi="lt-LT"/>
        </w:rPr>
        <w:t>Saugos reikalavimų</w:t>
      </w:r>
      <w:r w:rsidR="004D37AA" w:rsidRPr="002716A8">
        <w:rPr>
          <w:rFonts w:ascii="Times New Roman" w:hAnsi="Times New Roman" w:cs="Times New Roman"/>
          <w:sz w:val="24"/>
          <w:szCs w:val="24"/>
          <w:lang w:eastAsia="en-US" w:bidi="lt-LT"/>
        </w:rPr>
        <w:t xml:space="preserve">, Rangovui </w:t>
      </w:r>
      <w:r w:rsidR="004D37AA" w:rsidRPr="00BE7463">
        <w:rPr>
          <w:rFonts w:ascii="Times New Roman" w:hAnsi="Times New Roman" w:cs="Times New Roman"/>
          <w:sz w:val="24"/>
          <w:szCs w:val="24"/>
          <w:lang w:eastAsia="en-US" w:bidi="lt-LT"/>
        </w:rPr>
        <w:t xml:space="preserve">taikoma </w:t>
      </w:r>
      <w:r w:rsidR="002B0108" w:rsidRPr="00BE7463">
        <w:rPr>
          <w:rFonts w:ascii="Times New Roman" w:hAnsi="Times New Roman" w:cs="Times New Roman"/>
          <w:sz w:val="24"/>
          <w:szCs w:val="24"/>
          <w:lang w:eastAsia="en-US" w:bidi="lt-LT"/>
        </w:rPr>
        <w:t>2</w:t>
      </w:r>
      <w:r w:rsidR="00706561" w:rsidRPr="00BE7463">
        <w:rPr>
          <w:rFonts w:ascii="Times New Roman" w:eastAsia="Times New Roman" w:hAnsi="Times New Roman" w:cs="Times New Roman"/>
          <w:sz w:val="24"/>
          <w:szCs w:val="24"/>
          <w:lang w:bidi="lt-LT"/>
        </w:rPr>
        <w:t>00 Eur</w:t>
      </w:r>
      <w:r w:rsidR="008B7D34" w:rsidRPr="00BE7463">
        <w:rPr>
          <w:rFonts w:ascii="Times New Roman" w:eastAsia="Times New Roman" w:hAnsi="Times New Roman" w:cs="Times New Roman"/>
          <w:sz w:val="24"/>
          <w:szCs w:val="24"/>
          <w:lang w:bidi="lt-LT"/>
        </w:rPr>
        <w:t xml:space="preserve"> (</w:t>
      </w:r>
      <w:r w:rsidR="002B0108" w:rsidRPr="00BE7463">
        <w:rPr>
          <w:rFonts w:ascii="Times New Roman" w:eastAsia="Times New Roman" w:hAnsi="Times New Roman" w:cs="Times New Roman"/>
          <w:sz w:val="24"/>
          <w:szCs w:val="24"/>
          <w:lang w:bidi="lt-LT"/>
        </w:rPr>
        <w:t>dviejų</w:t>
      </w:r>
      <w:r w:rsidR="008B7D34" w:rsidRPr="00BE7463">
        <w:rPr>
          <w:rFonts w:ascii="Times New Roman" w:eastAsia="Times New Roman" w:hAnsi="Times New Roman" w:cs="Times New Roman"/>
          <w:sz w:val="24"/>
          <w:szCs w:val="24"/>
          <w:lang w:bidi="lt-LT"/>
        </w:rPr>
        <w:t xml:space="preserve"> šimt</w:t>
      </w:r>
      <w:r w:rsidR="00B84C5C" w:rsidRPr="00BE7463">
        <w:rPr>
          <w:rFonts w:ascii="Times New Roman" w:eastAsia="Times New Roman" w:hAnsi="Times New Roman" w:cs="Times New Roman"/>
          <w:sz w:val="24"/>
          <w:szCs w:val="24"/>
          <w:lang w:bidi="lt-LT"/>
        </w:rPr>
        <w:t>ų</w:t>
      </w:r>
      <w:r w:rsidR="00D17C43" w:rsidRPr="00BE7463">
        <w:rPr>
          <w:rFonts w:ascii="Times New Roman" w:eastAsia="Times New Roman" w:hAnsi="Times New Roman" w:cs="Times New Roman"/>
          <w:sz w:val="24"/>
          <w:szCs w:val="24"/>
          <w:lang w:bidi="lt-LT"/>
        </w:rPr>
        <w:t xml:space="preserve"> eurų)</w:t>
      </w:r>
      <w:r w:rsidR="00706561" w:rsidRPr="00BE7463">
        <w:rPr>
          <w:rFonts w:ascii="Times New Roman" w:eastAsia="Times New Roman" w:hAnsi="Times New Roman" w:cs="Times New Roman"/>
          <w:sz w:val="24"/>
          <w:szCs w:val="24"/>
          <w:lang w:bidi="lt-LT"/>
        </w:rPr>
        <w:t xml:space="preserve"> </w:t>
      </w:r>
      <w:r w:rsidR="007C4452" w:rsidRPr="00BE7463">
        <w:rPr>
          <w:rFonts w:ascii="Times New Roman" w:eastAsia="Times New Roman" w:hAnsi="Times New Roman" w:cs="Times New Roman"/>
          <w:sz w:val="24"/>
          <w:szCs w:val="24"/>
          <w:lang w:bidi="lt-LT"/>
        </w:rPr>
        <w:t xml:space="preserve">dydžio </w:t>
      </w:r>
      <w:r w:rsidR="00706561" w:rsidRPr="002716A8">
        <w:rPr>
          <w:rFonts w:ascii="Times New Roman" w:eastAsia="Times New Roman" w:hAnsi="Times New Roman" w:cs="Times New Roman"/>
          <w:sz w:val="24"/>
          <w:szCs w:val="24"/>
          <w:lang w:bidi="lt-LT"/>
        </w:rPr>
        <w:t>bauda už kiekvieną nustatytą atvejį.</w:t>
      </w:r>
      <w:r w:rsidR="008A4005" w:rsidRPr="002716A8">
        <w:rPr>
          <w:rFonts w:ascii="Times New Roman" w:eastAsia="Times New Roman" w:hAnsi="Times New Roman" w:cs="Times New Roman"/>
          <w:sz w:val="24"/>
          <w:szCs w:val="24"/>
          <w:lang w:bidi="lt-LT"/>
        </w:rPr>
        <w:t xml:space="preserve"> </w:t>
      </w:r>
      <w:bookmarkEnd w:id="15"/>
    </w:p>
    <w:p w14:paraId="61DECBD9" w14:textId="77777777" w:rsidR="00446FDD" w:rsidRPr="002716A8" w:rsidRDefault="00160395" w:rsidP="00446FDD">
      <w:pPr>
        <w:numPr>
          <w:ilvl w:val="1"/>
          <w:numId w:val="43"/>
        </w:numPr>
        <w:tabs>
          <w:tab w:val="left" w:pos="851"/>
        </w:tabs>
        <w:spacing w:after="0" w:line="240" w:lineRule="auto"/>
        <w:ind w:left="810" w:hanging="810"/>
        <w:jc w:val="both"/>
        <w:rPr>
          <w:rFonts w:ascii="Times New Roman" w:eastAsia="Arial" w:hAnsi="Times New Roman" w:cs="Times New Roman"/>
          <w:sz w:val="24"/>
          <w:szCs w:val="24"/>
        </w:rPr>
      </w:pPr>
      <w:r w:rsidRPr="002716A8">
        <w:rPr>
          <w:rFonts w:ascii="Times New Roman" w:hAnsi="Times New Roman" w:cs="Times New Roman"/>
          <w:sz w:val="24"/>
          <w:szCs w:val="24"/>
        </w:rPr>
        <w:t>Rangovui netinkamai vykdant savo sutartinius įsipareigojimus</w:t>
      </w:r>
      <w:r w:rsidR="00861659" w:rsidRPr="002716A8">
        <w:rPr>
          <w:rFonts w:ascii="Times New Roman" w:hAnsi="Times New Roman" w:cs="Times New Roman"/>
          <w:sz w:val="24"/>
          <w:szCs w:val="24"/>
        </w:rPr>
        <w:t>,</w:t>
      </w:r>
      <w:r w:rsidRPr="002716A8">
        <w:rPr>
          <w:rFonts w:ascii="Times New Roman" w:hAnsi="Times New Roman" w:cs="Times New Roman"/>
          <w:sz w:val="24"/>
          <w:szCs w:val="24"/>
        </w:rPr>
        <w:t xml:space="preserve"> Užsakovas, neapribodamas kitų, Sutartyje ir įstatymuose numatytų, savo teisių gynimo priemonių taikymo galimybių už sutartinių įsipareigojimų nevykdymą ar netinkamą vykdymą, turi teisę taikyti vienašalį išskaitymą iš visų pagal Sutartį Rangovui mokėtinų sumų (pranešant apie tai Rangovui raštu), o jei jų nepakaktų, ir iš Rangov</w:t>
      </w:r>
      <w:r w:rsidR="003B3315" w:rsidRPr="002716A8">
        <w:rPr>
          <w:rFonts w:ascii="Times New Roman" w:hAnsi="Times New Roman" w:cs="Times New Roman"/>
          <w:sz w:val="24"/>
          <w:szCs w:val="24"/>
        </w:rPr>
        <w:t xml:space="preserve">o </w:t>
      </w:r>
      <w:r w:rsidR="003B3315" w:rsidRPr="002716A8">
        <w:rPr>
          <w:rStyle w:val="normaltextrun"/>
          <w:rFonts w:ascii="Times New Roman" w:hAnsi="Times New Roman" w:cs="Times New Roman"/>
          <w:sz w:val="24"/>
          <w:szCs w:val="24"/>
        </w:rPr>
        <w:t xml:space="preserve">pateiktų prievolių įvykdymo </w:t>
      </w:r>
      <w:r w:rsidR="003B3315" w:rsidRPr="002716A8">
        <w:rPr>
          <w:rStyle w:val="findhit"/>
          <w:rFonts w:ascii="Times New Roman" w:hAnsi="Times New Roman" w:cs="Times New Roman"/>
          <w:sz w:val="24"/>
          <w:szCs w:val="24"/>
        </w:rPr>
        <w:t>užtikrinim</w:t>
      </w:r>
      <w:r w:rsidR="003B3315" w:rsidRPr="002716A8">
        <w:rPr>
          <w:rStyle w:val="normaltextrun"/>
          <w:rFonts w:ascii="Times New Roman" w:hAnsi="Times New Roman" w:cs="Times New Roman"/>
          <w:sz w:val="24"/>
          <w:szCs w:val="24"/>
        </w:rPr>
        <w:t xml:space="preserve">ų bei </w:t>
      </w:r>
      <w:r w:rsidR="003B3315" w:rsidRPr="002716A8">
        <w:rPr>
          <w:rFonts w:ascii="Times New Roman" w:hAnsi="Times New Roman" w:cs="Times New Roman"/>
          <w:sz w:val="24"/>
          <w:szCs w:val="24"/>
        </w:rPr>
        <w:t xml:space="preserve"> </w:t>
      </w:r>
      <w:r w:rsidR="005F313B" w:rsidRPr="002716A8">
        <w:rPr>
          <w:rFonts w:ascii="Times New Roman" w:hAnsi="Times New Roman" w:cs="Times New Roman"/>
          <w:sz w:val="24"/>
          <w:szCs w:val="24"/>
        </w:rPr>
        <w:t>mokėtinų sumų pagal kitas Šalių sudarytas sutartis, jeigu jos yra sudarytos</w:t>
      </w:r>
      <w:r w:rsidRPr="002716A8">
        <w:rPr>
          <w:rFonts w:ascii="Times New Roman" w:hAnsi="Times New Roman" w:cs="Times New Roman"/>
          <w:sz w:val="24"/>
          <w:szCs w:val="24"/>
        </w:rPr>
        <w:t>, Sutartyje nurodytoms netesyboms bei visiems savo patirtiems nuostoliams padengti.</w:t>
      </w:r>
    </w:p>
    <w:p w14:paraId="60B71458" w14:textId="234D2706" w:rsidR="00465934" w:rsidRPr="003620DB" w:rsidRDefault="00465934" w:rsidP="00446FDD">
      <w:pPr>
        <w:numPr>
          <w:ilvl w:val="1"/>
          <w:numId w:val="43"/>
        </w:numPr>
        <w:tabs>
          <w:tab w:val="left" w:pos="851"/>
        </w:tabs>
        <w:spacing w:after="0" w:line="240" w:lineRule="auto"/>
        <w:ind w:left="810" w:hanging="810"/>
        <w:jc w:val="both"/>
        <w:rPr>
          <w:rFonts w:ascii="Times New Roman" w:eastAsia="Arial" w:hAnsi="Times New Roman" w:cs="Times New Roman"/>
          <w:sz w:val="24"/>
          <w:szCs w:val="24"/>
        </w:rPr>
      </w:pPr>
      <w:r w:rsidRPr="003620DB">
        <w:rPr>
          <w:rFonts w:ascii="Times New Roman" w:eastAsia="MS Mincho" w:hAnsi="Times New Roman" w:cs="Times New Roman"/>
          <w:sz w:val="24"/>
          <w:szCs w:val="24"/>
        </w:rPr>
        <w:t>Užsakovui nustačius, kad Rangovas padarė esminius Sutarties sąlygų pažeidimus, įskaitant, bet neapsiribojant, nurodytus Sutarties 17.5.1- 17.5.5 papunkčiuose, Užsakovas turi teisę taikyti baudas, lygias pateiktų Sutarties įvykdymo užtikrinimo priemonių sumai, ir pasinaudoti Sutarties įvykdymo užtikinimu šioms baudoms sumokėti bei reikalauti nuostolių, jeigu jų nepadengia Sutarties įvykdymo užtikrinimas, atlyginimo Lietuvos Respublikos civiliniame kodekse nustatyta tvarka ir sąlygomis. Šiame punkte nurodytu pagrindu pasinaudojus Sutarties įvykdymo užtikrinimu, kitos baudos pagal Sutartį nėra taikomos, išskyrus atvejus, kai priskaičiuojamų baudų nepadengia Sutarties įvykdymo užtikrinimas.</w:t>
      </w:r>
    </w:p>
    <w:p w14:paraId="31DBC7F1" w14:textId="77777777" w:rsidR="00F06F9D" w:rsidRPr="003620DB" w:rsidRDefault="0010404C" w:rsidP="00F06F9D">
      <w:pPr>
        <w:numPr>
          <w:ilvl w:val="1"/>
          <w:numId w:val="43"/>
        </w:numPr>
        <w:tabs>
          <w:tab w:val="left" w:pos="851"/>
        </w:tabs>
        <w:spacing w:after="0" w:line="240" w:lineRule="auto"/>
        <w:ind w:left="810" w:hanging="810"/>
        <w:jc w:val="both"/>
        <w:rPr>
          <w:rFonts w:ascii="Times New Roman" w:eastAsia="Arial" w:hAnsi="Times New Roman" w:cs="Times New Roman"/>
          <w:sz w:val="24"/>
          <w:szCs w:val="24"/>
        </w:rPr>
      </w:pPr>
      <w:r w:rsidRPr="003620DB">
        <w:rPr>
          <w:rFonts w:ascii="Times New Roman" w:hAnsi="Times New Roman" w:cs="Times New Roman"/>
          <w:sz w:val="24"/>
          <w:szCs w:val="24"/>
        </w:rPr>
        <w:t xml:space="preserve">Rangovas visais atvejais atsako už Darbų, numatytų šioje Sutartyje, atlikimo metu jo pasitelktų asmenų bei </w:t>
      </w:r>
      <w:r w:rsidR="008D7D5E" w:rsidRPr="003620DB">
        <w:rPr>
          <w:rFonts w:ascii="Times New Roman" w:hAnsi="Times New Roman" w:cs="Times New Roman"/>
          <w:sz w:val="24"/>
          <w:szCs w:val="24"/>
        </w:rPr>
        <w:t>S</w:t>
      </w:r>
      <w:r w:rsidRPr="003620DB">
        <w:rPr>
          <w:rFonts w:ascii="Times New Roman" w:hAnsi="Times New Roman" w:cs="Times New Roman"/>
          <w:sz w:val="24"/>
          <w:szCs w:val="24"/>
        </w:rPr>
        <w:t>ubrangovų padarytus nuostolius ar žalą, nepriklausomai nuo to</w:t>
      </w:r>
      <w:r w:rsidR="00104486" w:rsidRPr="003620DB">
        <w:rPr>
          <w:rFonts w:ascii="Times New Roman" w:hAnsi="Times New Roman" w:cs="Times New Roman"/>
          <w:sz w:val="24"/>
          <w:szCs w:val="24"/>
        </w:rPr>
        <w:t>,</w:t>
      </w:r>
      <w:r w:rsidRPr="003620DB">
        <w:rPr>
          <w:rFonts w:ascii="Times New Roman" w:hAnsi="Times New Roman" w:cs="Times New Roman"/>
          <w:sz w:val="24"/>
          <w:szCs w:val="24"/>
        </w:rPr>
        <w:t xml:space="preserve"> ar tokie nuostoliai ar žala būtų padaryta Užsakovui, jo darbuotojams ar bet kokiems tretiesiems asmenims ir jų turtui.</w:t>
      </w:r>
    </w:p>
    <w:p w14:paraId="68C2E293" w14:textId="77777777" w:rsidR="00F06F9D" w:rsidRPr="002716A8" w:rsidRDefault="00CF7C13" w:rsidP="00F06F9D">
      <w:pPr>
        <w:numPr>
          <w:ilvl w:val="1"/>
          <w:numId w:val="43"/>
        </w:numPr>
        <w:tabs>
          <w:tab w:val="left" w:pos="851"/>
        </w:tabs>
        <w:spacing w:after="0" w:line="240" w:lineRule="auto"/>
        <w:ind w:left="810" w:hanging="810"/>
        <w:jc w:val="both"/>
        <w:rPr>
          <w:rFonts w:ascii="Times New Roman" w:eastAsia="Arial" w:hAnsi="Times New Roman" w:cs="Times New Roman"/>
          <w:sz w:val="24"/>
          <w:szCs w:val="24"/>
        </w:rPr>
      </w:pPr>
      <w:r w:rsidRPr="002716A8">
        <w:rPr>
          <w:rFonts w:ascii="Times New Roman" w:hAnsi="Times New Roman" w:cs="Times New Roman"/>
          <w:sz w:val="24"/>
          <w:szCs w:val="24"/>
        </w:rPr>
        <w:t xml:space="preserve">Rangovas taip pat yra atsakingas už nuostolius, kuriuos patiria Užsakovas tuo atveju, kai Darbų vykdymas sustabdomas dėl defektų </w:t>
      </w:r>
      <w:r w:rsidR="00861659" w:rsidRPr="002716A8">
        <w:rPr>
          <w:rFonts w:ascii="Times New Roman" w:hAnsi="Times New Roman" w:cs="Times New Roman"/>
          <w:sz w:val="24"/>
          <w:szCs w:val="24"/>
        </w:rPr>
        <w:t xml:space="preserve">ar kitokių Darbų trūkumų </w:t>
      </w:r>
      <w:r w:rsidRPr="002716A8">
        <w:rPr>
          <w:rFonts w:ascii="Times New Roman" w:hAnsi="Times New Roman" w:cs="Times New Roman"/>
          <w:sz w:val="24"/>
          <w:szCs w:val="24"/>
        </w:rPr>
        <w:t xml:space="preserve">šalinimo arba dėl bet kokių kitų priežasčių, už kurias yra atsakingas Rangovas arba kurių atsiradimo rizika tenka Rangovui. </w:t>
      </w:r>
    </w:p>
    <w:p w14:paraId="70999843" w14:textId="77777777" w:rsidR="00F06F9D" w:rsidRPr="002716A8" w:rsidRDefault="0010404C" w:rsidP="00F06F9D">
      <w:pPr>
        <w:numPr>
          <w:ilvl w:val="1"/>
          <w:numId w:val="43"/>
        </w:numPr>
        <w:tabs>
          <w:tab w:val="left" w:pos="851"/>
        </w:tabs>
        <w:spacing w:after="0" w:line="240" w:lineRule="auto"/>
        <w:ind w:left="810" w:hanging="810"/>
        <w:jc w:val="both"/>
        <w:rPr>
          <w:rFonts w:ascii="Times New Roman" w:eastAsia="Arial" w:hAnsi="Times New Roman" w:cs="Times New Roman"/>
          <w:sz w:val="24"/>
          <w:szCs w:val="24"/>
        </w:rPr>
      </w:pPr>
      <w:r w:rsidRPr="002716A8">
        <w:rPr>
          <w:rFonts w:ascii="Times New Roman" w:hAnsi="Times New Roman" w:cs="Times New Roman"/>
          <w:sz w:val="24"/>
          <w:szCs w:val="24"/>
        </w:rPr>
        <w:t xml:space="preserve">Jei Rangovas, atlikdamas Darbus pagal Sutartį, nesilaiko galiojančių teisės aktų reikalavimų ir dėl to kompetentingos įgaliotos valstybinės institucijos pritaiko baudas ar kitas sankcijas Užsakovui, Rangovas </w:t>
      </w:r>
      <w:r w:rsidR="00861659" w:rsidRPr="002716A8">
        <w:rPr>
          <w:rFonts w:ascii="Times New Roman" w:hAnsi="Times New Roman" w:cs="Times New Roman"/>
          <w:sz w:val="24"/>
          <w:szCs w:val="24"/>
        </w:rPr>
        <w:t xml:space="preserve">turi </w:t>
      </w:r>
      <w:r w:rsidRPr="002716A8">
        <w:rPr>
          <w:rFonts w:ascii="Times New Roman" w:hAnsi="Times New Roman" w:cs="Times New Roman"/>
          <w:sz w:val="24"/>
          <w:szCs w:val="24"/>
        </w:rPr>
        <w:t xml:space="preserve">atlyginti Užsakovui </w:t>
      </w:r>
      <w:r w:rsidR="00861659" w:rsidRPr="002716A8">
        <w:rPr>
          <w:rFonts w:ascii="Times New Roman" w:hAnsi="Times New Roman" w:cs="Times New Roman"/>
          <w:sz w:val="24"/>
          <w:szCs w:val="24"/>
        </w:rPr>
        <w:t xml:space="preserve">šių sumų išlaidas, </w:t>
      </w:r>
      <w:r w:rsidRPr="002716A8">
        <w:rPr>
          <w:rFonts w:ascii="Times New Roman" w:hAnsi="Times New Roman" w:cs="Times New Roman"/>
          <w:sz w:val="24"/>
          <w:szCs w:val="24"/>
        </w:rPr>
        <w:t>visus pastarojo dėl to patirtus tiesioginius ir netiesioginius nuostolius ar žalą bei papildomas išlaidas.</w:t>
      </w:r>
    </w:p>
    <w:p w14:paraId="66F35009" w14:textId="48C60AD0" w:rsidR="0067721B" w:rsidRPr="002716A8" w:rsidRDefault="0010404C" w:rsidP="00F06F9D">
      <w:pPr>
        <w:numPr>
          <w:ilvl w:val="1"/>
          <w:numId w:val="43"/>
        </w:numPr>
        <w:tabs>
          <w:tab w:val="left" w:pos="851"/>
        </w:tabs>
        <w:spacing w:after="0" w:line="240" w:lineRule="auto"/>
        <w:ind w:left="810" w:hanging="810"/>
        <w:jc w:val="both"/>
        <w:rPr>
          <w:rFonts w:ascii="Times New Roman" w:eastAsia="Arial" w:hAnsi="Times New Roman" w:cs="Times New Roman"/>
          <w:sz w:val="24"/>
          <w:szCs w:val="24"/>
        </w:rPr>
      </w:pPr>
      <w:r w:rsidRPr="002716A8">
        <w:rPr>
          <w:rFonts w:ascii="Times New Roman" w:hAnsi="Times New Roman" w:cs="Times New Roman"/>
          <w:sz w:val="24"/>
          <w:szCs w:val="24"/>
        </w:rPr>
        <w:t>Delspinigių</w:t>
      </w:r>
      <w:r w:rsidR="00861659" w:rsidRPr="002716A8">
        <w:rPr>
          <w:rFonts w:ascii="Times New Roman" w:hAnsi="Times New Roman" w:cs="Times New Roman"/>
          <w:sz w:val="24"/>
          <w:szCs w:val="24"/>
        </w:rPr>
        <w:t xml:space="preserve">, baudų </w:t>
      </w:r>
      <w:r w:rsidRPr="002716A8">
        <w:rPr>
          <w:rFonts w:ascii="Times New Roman" w:hAnsi="Times New Roman" w:cs="Times New Roman"/>
          <w:sz w:val="24"/>
          <w:szCs w:val="24"/>
        </w:rPr>
        <w:t>sumokėjimas</w:t>
      </w:r>
      <w:r w:rsidR="00EB11C1" w:rsidRPr="002716A8">
        <w:rPr>
          <w:rFonts w:ascii="Times New Roman" w:hAnsi="Times New Roman" w:cs="Times New Roman"/>
          <w:sz w:val="24"/>
          <w:szCs w:val="24"/>
        </w:rPr>
        <w:t>, nuostolių atlyginimas</w:t>
      </w:r>
      <w:r w:rsidRPr="002716A8">
        <w:rPr>
          <w:rFonts w:ascii="Times New Roman" w:hAnsi="Times New Roman" w:cs="Times New Roman"/>
          <w:sz w:val="24"/>
          <w:szCs w:val="24"/>
        </w:rPr>
        <w:t xml:space="preserve"> neatleidžia </w:t>
      </w:r>
      <w:r w:rsidR="00861659" w:rsidRPr="002716A8">
        <w:rPr>
          <w:rFonts w:ascii="Times New Roman" w:hAnsi="Times New Roman" w:cs="Times New Roman"/>
          <w:sz w:val="24"/>
          <w:szCs w:val="24"/>
        </w:rPr>
        <w:t xml:space="preserve">jas sumokėjusios </w:t>
      </w:r>
      <w:r w:rsidRPr="002716A8">
        <w:rPr>
          <w:rFonts w:ascii="Times New Roman" w:hAnsi="Times New Roman" w:cs="Times New Roman"/>
          <w:sz w:val="24"/>
          <w:szCs w:val="24"/>
        </w:rPr>
        <w:t xml:space="preserve">Sutarties </w:t>
      </w:r>
      <w:r w:rsidR="00861659" w:rsidRPr="002716A8">
        <w:rPr>
          <w:rFonts w:ascii="Times New Roman" w:hAnsi="Times New Roman" w:cs="Times New Roman"/>
          <w:sz w:val="24"/>
          <w:szCs w:val="24"/>
        </w:rPr>
        <w:t>Š</w:t>
      </w:r>
      <w:r w:rsidRPr="002716A8">
        <w:rPr>
          <w:rFonts w:ascii="Times New Roman" w:hAnsi="Times New Roman" w:cs="Times New Roman"/>
          <w:sz w:val="24"/>
          <w:szCs w:val="24"/>
        </w:rPr>
        <w:t>ali</w:t>
      </w:r>
      <w:r w:rsidR="00861659" w:rsidRPr="002716A8">
        <w:rPr>
          <w:rFonts w:ascii="Times New Roman" w:hAnsi="Times New Roman" w:cs="Times New Roman"/>
          <w:sz w:val="24"/>
          <w:szCs w:val="24"/>
        </w:rPr>
        <w:t>es</w:t>
      </w:r>
      <w:r w:rsidRPr="002716A8">
        <w:rPr>
          <w:rFonts w:ascii="Times New Roman" w:hAnsi="Times New Roman" w:cs="Times New Roman"/>
          <w:sz w:val="24"/>
          <w:szCs w:val="24"/>
        </w:rPr>
        <w:t xml:space="preserve"> nuo pareigos vykdyti ši</w:t>
      </w:r>
      <w:r w:rsidR="00861659" w:rsidRPr="002716A8">
        <w:rPr>
          <w:rFonts w:ascii="Times New Roman" w:hAnsi="Times New Roman" w:cs="Times New Roman"/>
          <w:sz w:val="24"/>
          <w:szCs w:val="24"/>
        </w:rPr>
        <w:t>a</w:t>
      </w:r>
      <w:r w:rsidRPr="002716A8">
        <w:rPr>
          <w:rFonts w:ascii="Times New Roman" w:hAnsi="Times New Roman" w:cs="Times New Roman"/>
          <w:sz w:val="24"/>
          <w:szCs w:val="24"/>
        </w:rPr>
        <w:t xml:space="preserve"> Sutart</w:t>
      </w:r>
      <w:r w:rsidR="00861659" w:rsidRPr="002716A8">
        <w:rPr>
          <w:rFonts w:ascii="Times New Roman" w:hAnsi="Times New Roman" w:cs="Times New Roman"/>
          <w:sz w:val="24"/>
          <w:szCs w:val="24"/>
        </w:rPr>
        <w:t>imi</w:t>
      </w:r>
      <w:r w:rsidRPr="002716A8">
        <w:rPr>
          <w:rFonts w:ascii="Times New Roman" w:hAnsi="Times New Roman" w:cs="Times New Roman"/>
          <w:sz w:val="24"/>
          <w:szCs w:val="24"/>
        </w:rPr>
        <w:t xml:space="preserve"> </w:t>
      </w:r>
      <w:r w:rsidRPr="002716A8">
        <w:rPr>
          <w:rFonts w:ascii="Times New Roman" w:hAnsi="Times New Roman" w:cs="Times New Roman"/>
          <w:spacing w:val="-4"/>
          <w:sz w:val="24"/>
          <w:szCs w:val="24"/>
        </w:rPr>
        <w:t>prisiimtus įsipareigojimus</w:t>
      </w:r>
      <w:r w:rsidR="00861659" w:rsidRPr="002716A8">
        <w:rPr>
          <w:rFonts w:ascii="Times New Roman" w:hAnsi="Times New Roman" w:cs="Times New Roman"/>
          <w:spacing w:val="-4"/>
          <w:sz w:val="24"/>
          <w:szCs w:val="24"/>
        </w:rPr>
        <w:t>, įskaitant ir tuos, už kurių neįvykdymą ar netinkamą įvykdymą pritaikytos netesybos</w:t>
      </w:r>
      <w:r w:rsidRPr="002716A8">
        <w:rPr>
          <w:rFonts w:ascii="Times New Roman" w:hAnsi="Times New Roman" w:cs="Times New Roman"/>
          <w:spacing w:val="-4"/>
          <w:sz w:val="24"/>
          <w:szCs w:val="24"/>
        </w:rPr>
        <w:t>.</w:t>
      </w:r>
    </w:p>
    <w:p w14:paraId="1F524788" w14:textId="565C701D" w:rsidR="0010404C" w:rsidRPr="003620DB" w:rsidRDefault="00304789" w:rsidP="00D24079">
      <w:pPr>
        <w:numPr>
          <w:ilvl w:val="1"/>
          <w:numId w:val="43"/>
        </w:numPr>
        <w:tabs>
          <w:tab w:val="left" w:pos="851"/>
        </w:tabs>
        <w:spacing w:after="0" w:line="240" w:lineRule="auto"/>
        <w:ind w:left="851" w:hanging="851"/>
        <w:jc w:val="both"/>
        <w:rPr>
          <w:rFonts w:ascii="Times New Roman" w:eastAsia="Times New Roman" w:hAnsi="Times New Roman" w:cs="Times New Roman"/>
          <w:sz w:val="24"/>
          <w:szCs w:val="24"/>
        </w:rPr>
      </w:pPr>
      <w:r w:rsidRPr="003620DB">
        <w:rPr>
          <w:rFonts w:ascii="Times New Roman" w:eastAsia="MS Mincho" w:hAnsi="Times New Roman" w:cs="Times New Roman"/>
          <w:sz w:val="24"/>
          <w:szCs w:val="24"/>
        </w:rPr>
        <w:lastRenderedPageBreak/>
        <w:t xml:space="preserve">Maksimali Rangovui pagal šį Sutarties skyrių taikomų netesybų suma negali viršyti 30 (trisdešimties) procentų </w:t>
      </w:r>
      <w:r w:rsidR="00086B07" w:rsidRPr="003620DB">
        <w:rPr>
          <w:rFonts w:ascii="Times New Roman" w:eastAsia="MS Mincho" w:hAnsi="Times New Roman" w:cs="Times New Roman"/>
          <w:sz w:val="24"/>
          <w:szCs w:val="24"/>
        </w:rPr>
        <w:t>P</w:t>
      </w:r>
      <w:r w:rsidRPr="003620DB">
        <w:rPr>
          <w:rFonts w:ascii="Times New Roman" w:eastAsia="MS Mincho" w:hAnsi="Times New Roman" w:cs="Times New Roman"/>
          <w:sz w:val="24"/>
          <w:szCs w:val="24"/>
        </w:rPr>
        <w:t>radinės Sutarties vertės.</w:t>
      </w:r>
    </w:p>
    <w:p w14:paraId="407B58F3" w14:textId="77777777" w:rsidR="00086B07" w:rsidRPr="002716A8" w:rsidRDefault="00086B07" w:rsidP="00086B07">
      <w:pPr>
        <w:tabs>
          <w:tab w:val="left" w:pos="851"/>
        </w:tabs>
        <w:spacing w:after="0" w:line="240" w:lineRule="auto"/>
        <w:ind w:left="720"/>
        <w:jc w:val="both"/>
        <w:rPr>
          <w:rFonts w:ascii="Times New Roman" w:eastAsia="Times New Roman" w:hAnsi="Times New Roman" w:cs="Times New Roman"/>
        </w:rPr>
      </w:pPr>
    </w:p>
    <w:p w14:paraId="328EF337" w14:textId="77777777" w:rsidR="0067721B" w:rsidRPr="002716A8" w:rsidRDefault="0D7DF4AE" w:rsidP="00D24079">
      <w:pPr>
        <w:numPr>
          <w:ilvl w:val="0"/>
          <w:numId w:val="78"/>
        </w:numPr>
        <w:tabs>
          <w:tab w:val="left" w:pos="851"/>
        </w:tabs>
        <w:spacing w:after="0" w:line="240" w:lineRule="auto"/>
        <w:ind w:left="851" w:hanging="851"/>
        <w:jc w:val="both"/>
        <w:rPr>
          <w:rFonts w:ascii="Times New Roman" w:hAnsi="Times New Roman" w:cs="Times New Roman"/>
          <w:b/>
          <w:bCs/>
          <w:sz w:val="24"/>
          <w:szCs w:val="24"/>
        </w:rPr>
      </w:pPr>
      <w:r w:rsidRPr="002716A8">
        <w:rPr>
          <w:rFonts w:ascii="Times New Roman" w:hAnsi="Times New Roman" w:cs="Times New Roman"/>
          <w:b/>
          <w:bCs/>
          <w:sz w:val="24"/>
          <w:szCs w:val="24"/>
        </w:rPr>
        <w:t>STATINIO GARANTINIS TERMINAS</w:t>
      </w:r>
    </w:p>
    <w:p w14:paraId="5D692E3B" w14:textId="0B81A212" w:rsidR="0036588C" w:rsidRPr="002716A8" w:rsidRDefault="00C632C6" w:rsidP="00465D89">
      <w:pPr>
        <w:pStyle w:val="Sraopastraipa"/>
        <w:numPr>
          <w:ilvl w:val="1"/>
          <w:numId w:val="31"/>
        </w:numPr>
        <w:tabs>
          <w:tab w:val="left" w:pos="851"/>
        </w:tabs>
        <w:spacing w:after="0" w:line="240" w:lineRule="auto"/>
        <w:ind w:left="851" w:hanging="851"/>
        <w:jc w:val="both"/>
        <w:rPr>
          <w:rFonts w:ascii="Times New Roman" w:hAnsi="Times New Roman" w:cs="Times New Roman"/>
          <w:color w:val="000000" w:themeColor="text1"/>
          <w:sz w:val="24"/>
          <w:szCs w:val="24"/>
        </w:rPr>
      </w:pPr>
      <w:r w:rsidRPr="002716A8">
        <w:rPr>
          <w:rFonts w:ascii="Times New Roman" w:hAnsi="Times New Roman" w:cs="Times New Roman"/>
          <w:color w:val="000000" w:themeColor="text1"/>
          <w:sz w:val="24"/>
          <w:szCs w:val="24"/>
        </w:rPr>
        <w:t>D</w:t>
      </w:r>
      <w:r w:rsidR="00067F26" w:rsidRPr="002716A8">
        <w:rPr>
          <w:rFonts w:ascii="Times New Roman" w:hAnsi="Times New Roman" w:cs="Times New Roman"/>
          <w:color w:val="000000" w:themeColor="text1"/>
          <w:sz w:val="24"/>
          <w:szCs w:val="24"/>
        </w:rPr>
        <w:t xml:space="preserve">arbų garantinis terminas pradedamas skaičiuoti nuo visų Rangovo atliktų </w:t>
      </w:r>
      <w:r w:rsidRPr="002716A8">
        <w:rPr>
          <w:rFonts w:ascii="Times New Roman" w:hAnsi="Times New Roman" w:cs="Times New Roman"/>
          <w:color w:val="000000" w:themeColor="text1"/>
          <w:sz w:val="24"/>
          <w:szCs w:val="24"/>
        </w:rPr>
        <w:t>D</w:t>
      </w:r>
      <w:r w:rsidR="00067F26" w:rsidRPr="002716A8">
        <w:rPr>
          <w:rFonts w:ascii="Times New Roman" w:hAnsi="Times New Roman" w:cs="Times New Roman"/>
          <w:color w:val="000000" w:themeColor="text1"/>
          <w:sz w:val="24"/>
          <w:szCs w:val="24"/>
        </w:rPr>
        <w:t>arbų rezultat</w:t>
      </w:r>
      <w:r w:rsidR="00A376C7" w:rsidRPr="002716A8">
        <w:rPr>
          <w:rFonts w:ascii="Times New Roman" w:hAnsi="Times New Roman" w:cs="Times New Roman"/>
          <w:color w:val="000000" w:themeColor="text1"/>
          <w:sz w:val="24"/>
          <w:szCs w:val="24"/>
        </w:rPr>
        <w:t>o</w:t>
      </w:r>
      <w:r w:rsidR="00067F26" w:rsidRPr="002716A8">
        <w:rPr>
          <w:rFonts w:ascii="Times New Roman" w:hAnsi="Times New Roman" w:cs="Times New Roman"/>
          <w:color w:val="000000" w:themeColor="text1"/>
          <w:sz w:val="24"/>
          <w:szCs w:val="24"/>
        </w:rPr>
        <w:t xml:space="preserve"> perdavimo</w:t>
      </w:r>
      <w:r w:rsidR="00092114" w:rsidRPr="002716A8">
        <w:rPr>
          <w:rFonts w:ascii="Times New Roman" w:hAnsi="Times New Roman" w:cs="Times New Roman"/>
          <w:color w:val="000000" w:themeColor="text1"/>
          <w:sz w:val="24"/>
          <w:szCs w:val="24"/>
        </w:rPr>
        <w:t xml:space="preserve"> (</w:t>
      </w:r>
      <w:r w:rsidRPr="002716A8">
        <w:rPr>
          <w:rFonts w:ascii="Times New Roman" w:hAnsi="Times New Roman" w:cs="Times New Roman"/>
          <w:color w:val="000000" w:themeColor="text1"/>
          <w:sz w:val="24"/>
          <w:szCs w:val="24"/>
        </w:rPr>
        <w:t>D</w:t>
      </w:r>
      <w:r w:rsidR="003D6AEE" w:rsidRPr="002716A8">
        <w:rPr>
          <w:rFonts w:ascii="Times New Roman" w:hAnsi="Times New Roman" w:cs="Times New Roman"/>
          <w:color w:val="000000" w:themeColor="text1"/>
          <w:sz w:val="24"/>
          <w:szCs w:val="24"/>
        </w:rPr>
        <w:t>arbų perdavimo-priėmimo akto pasirašymo)</w:t>
      </w:r>
      <w:r w:rsidR="00067F26" w:rsidRPr="002716A8">
        <w:rPr>
          <w:rFonts w:ascii="Times New Roman" w:hAnsi="Times New Roman" w:cs="Times New Roman"/>
          <w:color w:val="000000" w:themeColor="text1"/>
          <w:sz w:val="24"/>
          <w:szCs w:val="24"/>
        </w:rPr>
        <w:t xml:space="preserve"> Užsakovui dienos. Šis terminas negali būti trumpesnis kaip </w:t>
      </w:r>
      <w:r w:rsidR="00333595" w:rsidRPr="002716A8">
        <w:rPr>
          <w:rFonts w:ascii="Times New Roman" w:eastAsia="Calibri" w:hAnsi="Times New Roman" w:cs="Times New Roman"/>
          <w:sz w:val="24"/>
          <w:szCs w:val="24"/>
        </w:rPr>
        <w:t xml:space="preserve">5 </w:t>
      </w:r>
      <w:r w:rsidR="00595ACF" w:rsidRPr="002716A8">
        <w:rPr>
          <w:rFonts w:ascii="Times New Roman" w:eastAsia="Calibri" w:hAnsi="Times New Roman" w:cs="Times New Roman"/>
          <w:sz w:val="24"/>
          <w:szCs w:val="24"/>
        </w:rPr>
        <w:t>(penki</w:t>
      </w:r>
      <w:r w:rsidR="00595ACF" w:rsidRPr="002716A8">
        <w:rPr>
          <w:rFonts w:ascii="Times New Roman" w:hAnsi="Times New Roman" w:cs="Times New Roman"/>
          <w:sz w:val="24"/>
          <w:szCs w:val="24"/>
        </w:rPr>
        <w:t>)</w:t>
      </w:r>
      <w:r w:rsidR="00595ACF" w:rsidRPr="002716A8">
        <w:rPr>
          <w:rFonts w:ascii="Times New Roman" w:hAnsi="Times New Roman" w:cs="Times New Roman"/>
          <w:i/>
          <w:iCs/>
          <w:sz w:val="24"/>
          <w:szCs w:val="24"/>
        </w:rPr>
        <w:t xml:space="preserve"> </w:t>
      </w:r>
      <w:r w:rsidR="00067F26" w:rsidRPr="002716A8">
        <w:rPr>
          <w:rFonts w:ascii="Times New Roman" w:hAnsi="Times New Roman" w:cs="Times New Roman"/>
          <w:color w:val="000000" w:themeColor="text1"/>
          <w:sz w:val="24"/>
          <w:szCs w:val="24"/>
        </w:rPr>
        <w:t xml:space="preserve">metai, paslėptų statinio elementų (konstrukcijų, vamzdynų ir kt.) – 10 (dešimt) metų, o jeigu šiuose elementuose buvo nustatyta tyčia paslėptų defektų – 20 (dvidešimt) metų. Garantinis terminas yra suteikiamas bei apima visus </w:t>
      </w:r>
      <w:r w:rsidR="001F5B49" w:rsidRPr="002716A8">
        <w:rPr>
          <w:rFonts w:ascii="Times New Roman" w:hAnsi="Times New Roman" w:cs="Times New Roman"/>
          <w:color w:val="000000" w:themeColor="text1"/>
          <w:sz w:val="24"/>
          <w:szCs w:val="24"/>
        </w:rPr>
        <w:t>D</w:t>
      </w:r>
      <w:r w:rsidR="00067F26" w:rsidRPr="002716A8">
        <w:rPr>
          <w:rFonts w:ascii="Times New Roman" w:hAnsi="Times New Roman" w:cs="Times New Roman"/>
          <w:color w:val="000000" w:themeColor="text1"/>
          <w:sz w:val="24"/>
          <w:szCs w:val="24"/>
        </w:rPr>
        <w:t>arbus, jiems panaudotas medžiagas, įrangą bei priemones, o taip pat visas jų sudėtines dalis</w:t>
      </w:r>
      <w:r w:rsidR="00C61785" w:rsidRPr="002716A8">
        <w:rPr>
          <w:rFonts w:ascii="Times New Roman" w:hAnsi="Times New Roman" w:cs="Times New Roman"/>
          <w:color w:val="000000" w:themeColor="text1"/>
          <w:sz w:val="24"/>
          <w:szCs w:val="24"/>
        </w:rPr>
        <w:t>, kai jos tampa statinio visumos dalimi</w:t>
      </w:r>
      <w:r w:rsidR="00067F26" w:rsidRPr="002716A8">
        <w:rPr>
          <w:rFonts w:ascii="Times New Roman" w:hAnsi="Times New Roman" w:cs="Times New Roman"/>
          <w:color w:val="000000" w:themeColor="text1"/>
          <w:sz w:val="24"/>
          <w:szCs w:val="24"/>
        </w:rPr>
        <w:t>.</w:t>
      </w:r>
      <w:r w:rsidR="00165DBF" w:rsidRPr="002716A8">
        <w:rPr>
          <w:rFonts w:ascii="Times New Roman" w:hAnsi="Times New Roman" w:cs="Times New Roman"/>
          <w:color w:val="000000" w:themeColor="text1"/>
          <w:sz w:val="24"/>
          <w:szCs w:val="24"/>
        </w:rPr>
        <w:t xml:space="preserve"> </w:t>
      </w:r>
    </w:p>
    <w:p w14:paraId="19E0E71D" w14:textId="59A51082" w:rsidR="0067721B" w:rsidRPr="002716A8" w:rsidRDefault="00067F26" w:rsidP="00465D89">
      <w:pPr>
        <w:pStyle w:val="Sraopastraipa"/>
        <w:numPr>
          <w:ilvl w:val="1"/>
          <w:numId w:val="31"/>
        </w:numPr>
        <w:tabs>
          <w:tab w:val="left" w:pos="851"/>
        </w:tabs>
        <w:spacing w:after="0" w:line="240" w:lineRule="auto"/>
        <w:ind w:left="810" w:hanging="810"/>
        <w:jc w:val="both"/>
        <w:rPr>
          <w:rFonts w:ascii="Times New Roman" w:hAnsi="Times New Roman" w:cs="Times New Roman"/>
          <w:color w:val="000000" w:themeColor="text1"/>
          <w:sz w:val="24"/>
          <w:szCs w:val="24"/>
        </w:rPr>
      </w:pPr>
      <w:r w:rsidRPr="002716A8">
        <w:rPr>
          <w:rFonts w:ascii="Times New Roman" w:hAnsi="Times New Roman" w:cs="Times New Roman"/>
          <w:color w:val="000000" w:themeColor="text1"/>
          <w:sz w:val="24"/>
          <w:szCs w:val="24"/>
        </w:rPr>
        <w:t xml:space="preserve">Garantinio laikotarpio metu nustatyti </w:t>
      </w:r>
      <w:r w:rsidR="001F5B49" w:rsidRPr="002716A8">
        <w:rPr>
          <w:rFonts w:ascii="Times New Roman" w:hAnsi="Times New Roman" w:cs="Times New Roman"/>
          <w:color w:val="000000" w:themeColor="text1"/>
          <w:sz w:val="24"/>
          <w:szCs w:val="24"/>
        </w:rPr>
        <w:t>D</w:t>
      </w:r>
      <w:r w:rsidRPr="002716A8">
        <w:rPr>
          <w:rFonts w:ascii="Times New Roman" w:hAnsi="Times New Roman" w:cs="Times New Roman"/>
          <w:color w:val="000000" w:themeColor="text1"/>
          <w:sz w:val="24"/>
          <w:szCs w:val="24"/>
        </w:rPr>
        <w:t xml:space="preserve">arbų defektai fiksuojami atskiru Šalių surašytu aktu. Šiame akte nurodomas defektas, terminas, per kurį Rangovas įsipareigoja nemokamai jį ištaisyti, taip pat defekto ištaisymo būdas bei tvarka. Jei Rangovas pranešime nurodytu laiku neatvyksta apžiūrėti </w:t>
      </w:r>
      <w:r w:rsidR="001F5B49" w:rsidRPr="002716A8">
        <w:rPr>
          <w:rFonts w:ascii="Times New Roman" w:hAnsi="Times New Roman" w:cs="Times New Roman"/>
          <w:color w:val="000000" w:themeColor="text1"/>
          <w:sz w:val="24"/>
          <w:szCs w:val="24"/>
        </w:rPr>
        <w:t>D</w:t>
      </w:r>
      <w:r w:rsidRPr="002716A8">
        <w:rPr>
          <w:rFonts w:ascii="Times New Roman" w:hAnsi="Times New Roman" w:cs="Times New Roman"/>
          <w:color w:val="000000" w:themeColor="text1"/>
          <w:sz w:val="24"/>
          <w:szCs w:val="24"/>
        </w:rPr>
        <w:t>arbų defektų bei nepasirašo akto, jį vienašališkai pasirašo Užsakovas.</w:t>
      </w:r>
    </w:p>
    <w:p w14:paraId="640EFF53" w14:textId="5DFEADB1" w:rsidR="0067721B" w:rsidRPr="002716A8" w:rsidRDefault="00067F26" w:rsidP="00465D89">
      <w:pPr>
        <w:pStyle w:val="Sraopastraipa"/>
        <w:numPr>
          <w:ilvl w:val="1"/>
          <w:numId w:val="31"/>
        </w:numPr>
        <w:tabs>
          <w:tab w:val="left" w:pos="851"/>
        </w:tabs>
        <w:spacing w:after="0" w:line="240" w:lineRule="auto"/>
        <w:ind w:left="810" w:hanging="810"/>
        <w:jc w:val="both"/>
        <w:rPr>
          <w:rFonts w:ascii="Times New Roman" w:hAnsi="Times New Roman" w:cs="Times New Roman"/>
          <w:color w:val="000000" w:themeColor="text1"/>
          <w:sz w:val="24"/>
          <w:szCs w:val="24"/>
        </w:rPr>
      </w:pPr>
      <w:r w:rsidRPr="002716A8">
        <w:rPr>
          <w:rFonts w:ascii="Times New Roman" w:hAnsi="Times New Roman" w:cs="Times New Roman"/>
          <w:color w:val="000000" w:themeColor="text1"/>
          <w:sz w:val="24"/>
          <w:szCs w:val="24"/>
        </w:rPr>
        <w:t xml:space="preserve">Garantinio laikotarpio metu atsiradus </w:t>
      </w:r>
      <w:r w:rsidR="001F5B49" w:rsidRPr="002716A8">
        <w:rPr>
          <w:rFonts w:ascii="Times New Roman" w:hAnsi="Times New Roman" w:cs="Times New Roman"/>
          <w:color w:val="000000" w:themeColor="text1"/>
          <w:sz w:val="24"/>
          <w:szCs w:val="24"/>
        </w:rPr>
        <w:t>D</w:t>
      </w:r>
      <w:r w:rsidRPr="002716A8">
        <w:rPr>
          <w:rFonts w:ascii="Times New Roman" w:hAnsi="Times New Roman" w:cs="Times New Roman"/>
          <w:color w:val="000000" w:themeColor="text1"/>
          <w:sz w:val="24"/>
          <w:szCs w:val="24"/>
        </w:rPr>
        <w:t xml:space="preserve">arbų defektams, garantinis laikotarpis tai </w:t>
      </w:r>
      <w:r w:rsidR="001F5B49" w:rsidRPr="002716A8">
        <w:rPr>
          <w:rFonts w:ascii="Times New Roman" w:hAnsi="Times New Roman" w:cs="Times New Roman"/>
          <w:color w:val="000000" w:themeColor="text1"/>
          <w:sz w:val="24"/>
          <w:szCs w:val="24"/>
        </w:rPr>
        <w:t>D</w:t>
      </w:r>
      <w:r w:rsidRPr="002716A8">
        <w:rPr>
          <w:rFonts w:ascii="Times New Roman" w:hAnsi="Times New Roman" w:cs="Times New Roman"/>
          <w:color w:val="000000" w:themeColor="text1"/>
          <w:sz w:val="24"/>
          <w:szCs w:val="24"/>
        </w:rPr>
        <w:t xml:space="preserve">arbų daliai yra sustabdomas laikotarpiui nuo Užsakovo pirmojo pranešimo apie defektus dienos iki visiško defektų pašalinimo dienos. Po visiško defektų pašalinimo garantinis terminas yra pratęsiamas tam laikotarpiui, kuris buvo likęs iki sustabdymo. Kai </w:t>
      </w:r>
      <w:r w:rsidR="001F5B49" w:rsidRPr="002716A8">
        <w:rPr>
          <w:rFonts w:ascii="Times New Roman" w:hAnsi="Times New Roman" w:cs="Times New Roman"/>
          <w:color w:val="000000" w:themeColor="text1"/>
          <w:sz w:val="24"/>
          <w:szCs w:val="24"/>
        </w:rPr>
        <w:t>D</w:t>
      </w:r>
      <w:r w:rsidRPr="002716A8">
        <w:rPr>
          <w:rFonts w:ascii="Times New Roman" w:hAnsi="Times New Roman" w:cs="Times New Roman"/>
          <w:color w:val="000000" w:themeColor="text1"/>
          <w:sz w:val="24"/>
          <w:szCs w:val="24"/>
        </w:rPr>
        <w:t xml:space="preserve">arbų, jiems panaudotų medžiagų, įrangos, priemonių komplektuojamoji detalė pakeičiama garantinio aptarnavimo būdu, naujai detalei taikomas toks pat garantijos terminas, koks šia Sutartimi yra nustatytas atitinkamiems </w:t>
      </w:r>
      <w:r w:rsidR="00147DFE" w:rsidRPr="002716A8">
        <w:rPr>
          <w:rFonts w:ascii="Times New Roman" w:hAnsi="Times New Roman" w:cs="Times New Roman"/>
          <w:color w:val="000000" w:themeColor="text1"/>
          <w:sz w:val="24"/>
          <w:szCs w:val="24"/>
        </w:rPr>
        <w:t>D</w:t>
      </w:r>
      <w:r w:rsidRPr="002716A8">
        <w:rPr>
          <w:rFonts w:ascii="Times New Roman" w:hAnsi="Times New Roman" w:cs="Times New Roman"/>
          <w:color w:val="000000" w:themeColor="text1"/>
          <w:sz w:val="24"/>
          <w:szCs w:val="24"/>
        </w:rPr>
        <w:t>arbams (garantijos terminas tokiai detalei skaičiuojamas iš naujo nuo jos perdavimo Užsakovui dienos).</w:t>
      </w:r>
    </w:p>
    <w:p w14:paraId="2E661168" w14:textId="3AA759B4" w:rsidR="0067721B" w:rsidRPr="002716A8" w:rsidRDefault="00067F26" w:rsidP="00465D89">
      <w:pPr>
        <w:pStyle w:val="Sraopastraipa"/>
        <w:numPr>
          <w:ilvl w:val="1"/>
          <w:numId w:val="31"/>
        </w:numPr>
        <w:tabs>
          <w:tab w:val="left" w:pos="851"/>
        </w:tabs>
        <w:spacing w:after="0" w:line="240" w:lineRule="auto"/>
        <w:ind w:left="810" w:hanging="810"/>
        <w:jc w:val="both"/>
        <w:rPr>
          <w:rFonts w:ascii="Times New Roman" w:hAnsi="Times New Roman" w:cs="Times New Roman"/>
          <w:sz w:val="24"/>
          <w:szCs w:val="24"/>
        </w:rPr>
      </w:pPr>
      <w:r w:rsidRPr="002716A8">
        <w:rPr>
          <w:rFonts w:ascii="Times New Roman" w:hAnsi="Times New Roman" w:cs="Times New Roman"/>
          <w:color w:val="000000" w:themeColor="text1"/>
          <w:sz w:val="24"/>
          <w:szCs w:val="24"/>
        </w:rPr>
        <w:t xml:space="preserve">Rangovas garantiniu laikotarpiu išaiškėjusius </w:t>
      </w:r>
      <w:r w:rsidR="00147DFE" w:rsidRPr="002716A8">
        <w:rPr>
          <w:rFonts w:ascii="Times New Roman" w:hAnsi="Times New Roman" w:cs="Times New Roman"/>
          <w:color w:val="000000" w:themeColor="text1"/>
          <w:sz w:val="24"/>
          <w:szCs w:val="24"/>
        </w:rPr>
        <w:t>D</w:t>
      </w:r>
      <w:r w:rsidRPr="002716A8">
        <w:rPr>
          <w:rFonts w:ascii="Times New Roman" w:hAnsi="Times New Roman" w:cs="Times New Roman"/>
          <w:color w:val="000000" w:themeColor="text1"/>
          <w:sz w:val="24"/>
          <w:szCs w:val="24"/>
        </w:rPr>
        <w:t xml:space="preserve">arbų defektus įsipareigoja pašalinti savo lėšomis ne vėliau kaip per 5 (penkias) darbo dienas arba kitą Užsakovo nurodytą protingą ir technologiškai pagrįstą laikotarpį nuo pranešimo gavimo dienos arba per kitą atskirai su Užsakovu suderintą terminą. Jeigu Rangovas </w:t>
      </w:r>
      <w:r w:rsidR="00903617" w:rsidRPr="002716A8">
        <w:rPr>
          <w:rFonts w:ascii="Times New Roman" w:hAnsi="Times New Roman" w:cs="Times New Roman"/>
          <w:color w:val="000000" w:themeColor="text1"/>
          <w:sz w:val="24"/>
          <w:szCs w:val="24"/>
        </w:rPr>
        <w:t xml:space="preserve">defektus </w:t>
      </w:r>
      <w:r w:rsidRPr="002716A8">
        <w:rPr>
          <w:rFonts w:ascii="Times New Roman" w:hAnsi="Times New Roman" w:cs="Times New Roman"/>
          <w:color w:val="000000" w:themeColor="text1"/>
          <w:sz w:val="24"/>
          <w:szCs w:val="24"/>
        </w:rPr>
        <w:t xml:space="preserve">šalina ilgiau nei </w:t>
      </w:r>
      <w:r w:rsidR="007B1B4B" w:rsidRPr="002716A8">
        <w:rPr>
          <w:rFonts w:ascii="Times New Roman" w:hAnsi="Times New Roman" w:cs="Times New Roman"/>
          <w:color w:val="000000" w:themeColor="text1"/>
          <w:sz w:val="24"/>
          <w:szCs w:val="24"/>
        </w:rPr>
        <w:t>nurodyta Sutartyje</w:t>
      </w:r>
      <w:r w:rsidRPr="002716A8">
        <w:rPr>
          <w:rFonts w:ascii="Times New Roman" w:hAnsi="Times New Roman" w:cs="Times New Roman"/>
          <w:color w:val="000000" w:themeColor="text1"/>
          <w:sz w:val="24"/>
          <w:szCs w:val="24"/>
        </w:rPr>
        <w:t xml:space="preserve">, Užsakovas turi teisę pats pašalinti </w:t>
      </w:r>
      <w:r w:rsidR="00903617" w:rsidRPr="002716A8">
        <w:rPr>
          <w:rFonts w:ascii="Times New Roman" w:hAnsi="Times New Roman" w:cs="Times New Roman"/>
          <w:color w:val="000000" w:themeColor="text1"/>
          <w:sz w:val="24"/>
          <w:szCs w:val="24"/>
        </w:rPr>
        <w:t xml:space="preserve">defektus </w:t>
      </w:r>
      <w:r w:rsidRPr="002716A8">
        <w:rPr>
          <w:rFonts w:ascii="Times New Roman" w:hAnsi="Times New Roman" w:cs="Times New Roman"/>
          <w:color w:val="000000" w:themeColor="text1"/>
          <w:sz w:val="24"/>
          <w:szCs w:val="24"/>
        </w:rPr>
        <w:t xml:space="preserve">arba </w:t>
      </w:r>
      <w:r w:rsidR="00903617" w:rsidRPr="002716A8">
        <w:rPr>
          <w:rFonts w:ascii="Times New Roman" w:hAnsi="Times New Roman" w:cs="Times New Roman"/>
          <w:color w:val="000000" w:themeColor="text1"/>
          <w:sz w:val="24"/>
          <w:szCs w:val="24"/>
        </w:rPr>
        <w:t xml:space="preserve">defektams </w:t>
      </w:r>
      <w:r w:rsidRPr="002716A8">
        <w:rPr>
          <w:rFonts w:ascii="Times New Roman" w:hAnsi="Times New Roman" w:cs="Times New Roman"/>
          <w:color w:val="000000" w:themeColor="text1"/>
          <w:sz w:val="24"/>
          <w:szCs w:val="24"/>
        </w:rPr>
        <w:t xml:space="preserve">pašalinti pasitelkti trečiuosius asmenis. </w:t>
      </w:r>
      <w:r w:rsidRPr="002716A8">
        <w:rPr>
          <w:rFonts w:ascii="Times New Roman" w:hAnsi="Times New Roman" w:cs="Times New Roman"/>
          <w:sz w:val="24"/>
          <w:szCs w:val="24"/>
        </w:rPr>
        <w:t>Rangovas privalo atlyginti visus nuostolius, kuriuos patiria Užsakovas, ištaisydamas defektą ir atitaisydamas žalą, įskaitant Užsakovo kaštus ieškant kito rangovo ir pan</w:t>
      </w:r>
      <w:r w:rsidRPr="002716A8">
        <w:rPr>
          <w:rFonts w:ascii="Times New Roman" w:hAnsi="Times New Roman" w:cs="Times New Roman"/>
          <w:spacing w:val="-5"/>
          <w:sz w:val="24"/>
          <w:szCs w:val="24"/>
        </w:rPr>
        <w:t xml:space="preserve">. </w:t>
      </w:r>
      <w:r w:rsidRPr="002716A8">
        <w:rPr>
          <w:rFonts w:ascii="Times New Roman" w:hAnsi="Times New Roman" w:cs="Times New Roman"/>
          <w:sz w:val="24"/>
          <w:szCs w:val="24"/>
        </w:rPr>
        <w:t>Rangovas privalo kompensuoti Užsakovo patirtas defektų šalinimo išlaidas per 30 (trisdešimt) dienų nuo Užsakovo prašymo gavimo dienos.</w:t>
      </w:r>
    </w:p>
    <w:p w14:paraId="1CB69F18" w14:textId="5F9DB7C6" w:rsidR="0067721B" w:rsidRPr="002716A8" w:rsidRDefault="00067F26" w:rsidP="00465D89">
      <w:pPr>
        <w:pStyle w:val="Sraopastraipa"/>
        <w:numPr>
          <w:ilvl w:val="1"/>
          <w:numId w:val="31"/>
        </w:numPr>
        <w:tabs>
          <w:tab w:val="left" w:pos="851"/>
        </w:tabs>
        <w:spacing w:after="0" w:line="240" w:lineRule="auto"/>
        <w:ind w:left="810" w:hanging="810"/>
        <w:jc w:val="both"/>
        <w:rPr>
          <w:rFonts w:ascii="Times New Roman" w:hAnsi="Times New Roman" w:cs="Times New Roman"/>
          <w:sz w:val="24"/>
          <w:szCs w:val="24"/>
        </w:rPr>
      </w:pPr>
      <w:r w:rsidRPr="002716A8">
        <w:rPr>
          <w:rFonts w:ascii="Times New Roman" w:hAnsi="Times New Roman" w:cs="Times New Roman"/>
          <w:color w:val="000000" w:themeColor="text1"/>
          <w:sz w:val="24"/>
          <w:szCs w:val="24"/>
        </w:rPr>
        <w:t xml:space="preserve">Rangovas neatsako, jei </w:t>
      </w:r>
      <w:r w:rsidR="00147DFE" w:rsidRPr="002716A8">
        <w:rPr>
          <w:rFonts w:ascii="Times New Roman" w:hAnsi="Times New Roman" w:cs="Times New Roman"/>
          <w:color w:val="000000" w:themeColor="text1"/>
          <w:sz w:val="24"/>
          <w:szCs w:val="24"/>
        </w:rPr>
        <w:t>D</w:t>
      </w:r>
      <w:r w:rsidRPr="002716A8">
        <w:rPr>
          <w:rFonts w:ascii="Times New Roman" w:hAnsi="Times New Roman" w:cs="Times New Roman"/>
          <w:color w:val="000000" w:themeColor="text1"/>
          <w:sz w:val="24"/>
          <w:szCs w:val="24"/>
        </w:rPr>
        <w:t>arbų defektai atsirado dėl netinkamos eksploatacijos, dėl normalaus susidėvėjimo bei Užsakovo arba jo pasamdytų asmenų netinkamai atlikto remonto arba kitokių kaltų veiksmų, stichinių nelaimių.</w:t>
      </w:r>
    </w:p>
    <w:p w14:paraId="25022D2B" w14:textId="77777777" w:rsidR="00092114" w:rsidRPr="002716A8" w:rsidRDefault="00092114" w:rsidP="00465D89">
      <w:pPr>
        <w:pStyle w:val="Sraopastraipa"/>
        <w:tabs>
          <w:tab w:val="left" w:pos="851"/>
        </w:tabs>
        <w:spacing w:after="0" w:line="240" w:lineRule="auto"/>
        <w:jc w:val="both"/>
        <w:rPr>
          <w:rFonts w:ascii="Times New Roman" w:hAnsi="Times New Roman" w:cs="Times New Roman"/>
        </w:rPr>
      </w:pPr>
    </w:p>
    <w:p w14:paraId="5F8B8F1B" w14:textId="77777777" w:rsidR="0067721B" w:rsidRPr="002716A8" w:rsidRDefault="0D7DF4AE" w:rsidP="00465D89">
      <w:pPr>
        <w:numPr>
          <w:ilvl w:val="0"/>
          <w:numId w:val="31"/>
        </w:numPr>
        <w:tabs>
          <w:tab w:val="left" w:pos="810"/>
        </w:tabs>
        <w:spacing w:after="0" w:line="240" w:lineRule="auto"/>
        <w:ind w:left="851" w:hanging="851"/>
        <w:rPr>
          <w:rFonts w:ascii="Times New Roman" w:eastAsia="Times New Roman" w:hAnsi="Times New Roman" w:cs="Times New Roman"/>
          <w:b/>
          <w:bCs/>
          <w:sz w:val="24"/>
          <w:szCs w:val="24"/>
        </w:rPr>
      </w:pPr>
      <w:r w:rsidRPr="002716A8">
        <w:rPr>
          <w:rFonts w:ascii="Times New Roman" w:eastAsia="Times New Roman" w:hAnsi="Times New Roman" w:cs="Times New Roman"/>
          <w:b/>
          <w:bCs/>
          <w:sz w:val="24"/>
          <w:szCs w:val="24"/>
        </w:rPr>
        <w:t>PAKEITIMAI</w:t>
      </w:r>
    </w:p>
    <w:p w14:paraId="7F8A00A8" w14:textId="704C2423" w:rsidR="00D319BB" w:rsidRPr="002716A8" w:rsidRDefault="00975ED4" w:rsidP="00465D89">
      <w:pPr>
        <w:pStyle w:val="Sraopastraipa"/>
        <w:numPr>
          <w:ilvl w:val="1"/>
          <w:numId w:val="5"/>
        </w:numPr>
        <w:tabs>
          <w:tab w:val="left" w:pos="810"/>
        </w:tabs>
        <w:spacing w:after="0" w:line="240" w:lineRule="auto"/>
        <w:ind w:left="810" w:hanging="810"/>
        <w:jc w:val="both"/>
        <w:rPr>
          <w:rFonts w:ascii="Times New Roman" w:eastAsia="Times New Roman" w:hAnsi="Times New Roman" w:cs="Times New Roman"/>
          <w:sz w:val="24"/>
          <w:szCs w:val="24"/>
        </w:rPr>
      </w:pPr>
      <w:r w:rsidRPr="002716A8">
        <w:rPr>
          <w:rFonts w:ascii="Times New Roman" w:eastAsia="Times New Roman" w:hAnsi="Times New Roman" w:cs="Times New Roman"/>
          <w:sz w:val="24"/>
          <w:szCs w:val="24"/>
        </w:rPr>
        <w:t>Sutartis</w:t>
      </w:r>
      <w:r w:rsidR="004C2CCE" w:rsidRPr="002716A8">
        <w:rPr>
          <w:rFonts w:ascii="Times New Roman" w:eastAsia="Times New Roman" w:hAnsi="Times New Roman" w:cs="Times New Roman"/>
          <w:sz w:val="24"/>
          <w:szCs w:val="24"/>
        </w:rPr>
        <w:t xml:space="preserve"> </w:t>
      </w:r>
      <w:r w:rsidR="00F3387B" w:rsidRPr="002716A8">
        <w:rPr>
          <w:rFonts w:ascii="Times New Roman" w:eastAsia="Times New Roman" w:hAnsi="Times New Roman" w:cs="Times New Roman"/>
          <w:sz w:val="24"/>
          <w:szCs w:val="24"/>
        </w:rPr>
        <w:t xml:space="preserve">gali būti keičiama </w:t>
      </w:r>
      <w:r w:rsidR="004C2CCE" w:rsidRPr="002716A8">
        <w:rPr>
          <w:rFonts w:ascii="Times New Roman" w:eastAsia="Times New Roman" w:hAnsi="Times New Roman" w:cs="Times New Roman"/>
          <w:sz w:val="24"/>
          <w:szCs w:val="24"/>
        </w:rPr>
        <w:t>šiame skyriuje nustatyta tvarka ir sąlygomis</w:t>
      </w:r>
      <w:r w:rsidR="00F3387B" w:rsidRPr="002716A8">
        <w:rPr>
          <w:rFonts w:ascii="Times New Roman" w:eastAsia="Times New Roman" w:hAnsi="Times New Roman" w:cs="Times New Roman"/>
          <w:sz w:val="24"/>
          <w:szCs w:val="24"/>
        </w:rPr>
        <w:t xml:space="preserve">, kai dėl tokio </w:t>
      </w:r>
      <w:r w:rsidR="00E673C2" w:rsidRPr="002716A8">
        <w:rPr>
          <w:rFonts w:ascii="Times New Roman" w:eastAsia="Times New Roman" w:hAnsi="Times New Roman" w:cs="Times New Roman"/>
          <w:sz w:val="24"/>
          <w:szCs w:val="24"/>
        </w:rPr>
        <w:t>p</w:t>
      </w:r>
      <w:r w:rsidR="00F3387B" w:rsidRPr="002716A8">
        <w:rPr>
          <w:rFonts w:ascii="Times New Roman" w:eastAsia="Times New Roman" w:hAnsi="Times New Roman" w:cs="Times New Roman"/>
          <w:sz w:val="24"/>
          <w:szCs w:val="24"/>
        </w:rPr>
        <w:t>akeitimo iš esmės nėr</w:t>
      </w:r>
      <w:r w:rsidR="00FC3808" w:rsidRPr="002716A8">
        <w:rPr>
          <w:rFonts w:ascii="Times New Roman" w:eastAsia="Times New Roman" w:hAnsi="Times New Roman" w:cs="Times New Roman"/>
          <w:sz w:val="24"/>
          <w:szCs w:val="24"/>
        </w:rPr>
        <w:t xml:space="preserve">a pakeičiamas </w:t>
      </w:r>
      <w:r w:rsidR="00BE7738" w:rsidRPr="002716A8">
        <w:rPr>
          <w:rFonts w:ascii="Times New Roman" w:eastAsia="Times New Roman" w:hAnsi="Times New Roman" w:cs="Times New Roman"/>
          <w:sz w:val="24"/>
          <w:szCs w:val="24"/>
        </w:rPr>
        <w:t>S</w:t>
      </w:r>
      <w:r w:rsidR="00FC3808" w:rsidRPr="002716A8">
        <w:rPr>
          <w:rFonts w:ascii="Times New Roman" w:eastAsia="Times New Roman" w:hAnsi="Times New Roman" w:cs="Times New Roman"/>
          <w:sz w:val="24"/>
          <w:szCs w:val="24"/>
        </w:rPr>
        <w:t>utarties pobūdis</w:t>
      </w:r>
      <w:r w:rsidR="00BE7738" w:rsidRPr="002716A8">
        <w:rPr>
          <w:rFonts w:ascii="Times New Roman" w:eastAsia="Times New Roman" w:hAnsi="Times New Roman" w:cs="Times New Roman"/>
          <w:sz w:val="24"/>
          <w:szCs w:val="24"/>
        </w:rPr>
        <w:t>, toks pakeitimas leidžiamas pagal įstatymų, reglamentuojančių viešuosius pirkimus, reikalavimus</w:t>
      </w:r>
      <w:r w:rsidR="00FC3808" w:rsidRPr="002716A8">
        <w:rPr>
          <w:rFonts w:ascii="Times New Roman" w:eastAsia="Times New Roman" w:hAnsi="Times New Roman" w:cs="Times New Roman"/>
          <w:sz w:val="24"/>
          <w:szCs w:val="24"/>
        </w:rPr>
        <w:t>.</w:t>
      </w:r>
    </w:p>
    <w:p w14:paraId="26088FB8" w14:textId="36110DD7" w:rsidR="00D80014" w:rsidRPr="002716A8" w:rsidRDefault="00D80014" w:rsidP="00FB4CEB">
      <w:pPr>
        <w:pStyle w:val="Sraopastraipa"/>
        <w:numPr>
          <w:ilvl w:val="1"/>
          <w:numId w:val="5"/>
        </w:numPr>
        <w:tabs>
          <w:tab w:val="left" w:pos="810"/>
        </w:tabs>
        <w:spacing w:after="0" w:line="240" w:lineRule="auto"/>
        <w:ind w:left="810" w:hanging="810"/>
        <w:jc w:val="both"/>
        <w:rPr>
          <w:rFonts w:ascii="Times New Roman" w:eastAsia="Times New Roman" w:hAnsi="Times New Roman" w:cs="Times New Roman"/>
          <w:sz w:val="24"/>
          <w:szCs w:val="24"/>
        </w:rPr>
      </w:pPr>
      <w:r w:rsidRPr="002716A8">
        <w:rPr>
          <w:rFonts w:ascii="Times New Roman" w:eastAsia="Times New Roman" w:hAnsi="Times New Roman" w:cs="Times New Roman"/>
          <w:sz w:val="24"/>
          <w:szCs w:val="24"/>
        </w:rPr>
        <w:t xml:space="preserve">Sutarties sąlygų keitimu nėra laikomi techninio pobūdžio Sutarties vykdymui reikalingų duomenų pasikeitimai (pvz. Šalių rekvizitai ir pan.), Sutarties sąlygų klaidų taisymai bei atskirų Sutarties vykdymo sąlygų koregavimas Sutartyje numatytomis aplinkybėmis. </w:t>
      </w:r>
    </w:p>
    <w:p w14:paraId="3089E8AF" w14:textId="4A8825D5" w:rsidR="0067721B" w:rsidRPr="002716A8" w:rsidRDefault="00C225F5" w:rsidP="00465D89">
      <w:pPr>
        <w:pStyle w:val="Sraopastraipa"/>
        <w:numPr>
          <w:ilvl w:val="1"/>
          <w:numId w:val="5"/>
        </w:numPr>
        <w:tabs>
          <w:tab w:val="left" w:pos="810"/>
        </w:tabs>
        <w:spacing w:after="0" w:line="240" w:lineRule="auto"/>
        <w:ind w:left="810" w:hanging="810"/>
        <w:jc w:val="both"/>
        <w:rPr>
          <w:rFonts w:ascii="Times New Roman" w:eastAsia="Times New Roman" w:hAnsi="Times New Roman" w:cs="Times New Roman"/>
          <w:sz w:val="24"/>
          <w:szCs w:val="24"/>
        </w:rPr>
      </w:pPr>
      <w:r w:rsidRPr="002716A8">
        <w:rPr>
          <w:rFonts w:ascii="Times New Roman" w:eastAsia="Times New Roman" w:hAnsi="Times New Roman" w:cs="Times New Roman"/>
          <w:sz w:val="24"/>
          <w:szCs w:val="24"/>
        </w:rPr>
        <w:t>Sutarties pakeitimai nebus atliekami dėl techninio projekto netikslumų bei dėl neatitikimų tarp skirtingų projekto dalių, kai tikslinami bei detalizuojami neesminiai projekto sprendiniai, statybos gaminių bei medžiagų parametrai.</w:t>
      </w:r>
    </w:p>
    <w:p w14:paraId="35B0581E" w14:textId="2EC239A7" w:rsidR="0067721B" w:rsidRPr="0036059B" w:rsidRDefault="008D2665" w:rsidP="0036059B">
      <w:pPr>
        <w:pStyle w:val="Sraopastraipa"/>
        <w:numPr>
          <w:ilvl w:val="1"/>
          <w:numId w:val="5"/>
        </w:numPr>
        <w:tabs>
          <w:tab w:val="left" w:pos="810"/>
        </w:tabs>
        <w:spacing w:after="0" w:line="240" w:lineRule="auto"/>
        <w:ind w:left="810" w:hanging="810"/>
        <w:jc w:val="both"/>
        <w:rPr>
          <w:rFonts w:ascii="Times New Roman" w:hAnsi="Times New Roman" w:cs="Times New Roman"/>
          <w:sz w:val="24"/>
          <w:szCs w:val="24"/>
        </w:rPr>
      </w:pPr>
      <w:r w:rsidRPr="002716A8">
        <w:rPr>
          <w:rFonts w:ascii="Times New Roman" w:hAnsi="Times New Roman" w:cs="Times New Roman"/>
          <w:sz w:val="24"/>
          <w:szCs w:val="24"/>
        </w:rPr>
        <w:t>Š</w:t>
      </w:r>
      <w:r w:rsidR="00684606" w:rsidRPr="002716A8">
        <w:rPr>
          <w:rFonts w:ascii="Times New Roman" w:hAnsi="Times New Roman" w:cs="Times New Roman"/>
          <w:sz w:val="24"/>
          <w:szCs w:val="24"/>
        </w:rPr>
        <w:t>iame skyriuje nustatyta tvarka</w:t>
      </w:r>
      <w:r w:rsidR="00E673C2" w:rsidRPr="002716A8">
        <w:rPr>
          <w:rFonts w:ascii="Times New Roman" w:hAnsi="Times New Roman" w:cs="Times New Roman"/>
          <w:sz w:val="24"/>
          <w:szCs w:val="24"/>
        </w:rPr>
        <w:t xml:space="preserve"> gali </w:t>
      </w:r>
      <w:r w:rsidRPr="002716A8">
        <w:rPr>
          <w:rFonts w:ascii="Times New Roman" w:hAnsi="Times New Roman" w:cs="Times New Roman"/>
          <w:sz w:val="24"/>
          <w:szCs w:val="24"/>
        </w:rPr>
        <w:t xml:space="preserve">būti </w:t>
      </w:r>
      <w:r w:rsidR="00E673C2" w:rsidRPr="002716A8">
        <w:rPr>
          <w:rFonts w:ascii="Times New Roman" w:hAnsi="Times New Roman" w:cs="Times New Roman"/>
          <w:sz w:val="24"/>
          <w:szCs w:val="24"/>
        </w:rPr>
        <w:t>įsig</w:t>
      </w:r>
      <w:r w:rsidR="00E47089" w:rsidRPr="002716A8">
        <w:rPr>
          <w:rFonts w:ascii="Times New Roman" w:hAnsi="Times New Roman" w:cs="Times New Roman"/>
          <w:sz w:val="24"/>
          <w:szCs w:val="24"/>
        </w:rPr>
        <w:t>y</w:t>
      </w:r>
      <w:r w:rsidRPr="002716A8">
        <w:rPr>
          <w:rFonts w:ascii="Times New Roman" w:hAnsi="Times New Roman" w:cs="Times New Roman"/>
          <w:sz w:val="24"/>
          <w:szCs w:val="24"/>
        </w:rPr>
        <w:t>jami papildomi</w:t>
      </w:r>
      <w:r w:rsidR="00E673C2" w:rsidRPr="002716A8">
        <w:rPr>
          <w:rFonts w:ascii="Times New Roman" w:hAnsi="Times New Roman" w:cs="Times New Roman"/>
          <w:sz w:val="24"/>
          <w:szCs w:val="24"/>
        </w:rPr>
        <w:t xml:space="preserve"> darb</w:t>
      </w:r>
      <w:r w:rsidRPr="002716A8">
        <w:rPr>
          <w:rFonts w:ascii="Times New Roman" w:hAnsi="Times New Roman" w:cs="Times New Roman"/>
          <w:sz w:val="24"/>
          <w:szCs w:val="24"/>
        </w:rPr>
        <w:t>ai</w:t>
      </w:r>
      <w:r w:rsidR="00684606" w:rsidRPr="002716A8">
        <w:rPr>
          <w:rFonts w:ascii="Times New Roman" w:hAnsi="Times New Roman" w:cs="Times New Roman"/>
          <w:sz w:val="24"/>
          <w:szCs w:val="24"/>
        </w:rPr>
        <w:t>,</w:t>
      </w:r>
      <w:r w:rsidR="00E673C2" w:rsidRPr="002716A8">
        <w:rPr>
          <w:rFonts w:ascii="Times New Roman" w:hAnsi="Times New Roman" w:cs="Times New Roman"/>
          <w:sz w:val="24"/>
          <w:szCs w:val="24"/>
        </w:rPr>
        <w:t xml:space="preserve"> atsisak</w:t>
      </w:r>
      <w:r w:rsidRPr="002716A8">
        <w:rPr>
          <w:rFonts w:ascii="Times New Roman" w:hAnsi="Times New Roman" w:cs="Times New Roman"/>
          <w:sz w:val="24"/>
          <w:szCs w:val="24"/>
        </w:rPr>
        <w:t>oma</w:t>
      </w:r>
      <w:r w:rsidR="00E673C2" w:rsidRPr="002716A8">
        <w:rPr>
          <w:rFonts w:ascii="Times New Roman" w:hAnsi="Times New Roman" w:cs="Times New Roman"/>
          <w:sz w:val="24"/>
          <w:szCs w:val="24"/>
        </w:rPr>
        <w:t xml:space="preserve"> kai kurių Sutartyje numatytų </w:t>
      </w:r>
      <w:r w:rsidR="00367D1A" w:rsidRPr="002716A8">
        <w:rPr>
          <w:rFonts w:ascii="Times New Roman" w:hAnsi="Times New Roman" w:cs="Times New Roman"/>
          <w:sz w:val="24"/>
          <w:szCs w:val="24"/>
        </w:rPr>
        <w:t>D</w:t>
      </w:r>
      <w:r w:rsidR="00E673C2" w:rsidRPr="002716A8">
        <w:rPr>
          <w:rFonts w:ascii="Times New Roman" w:hAnsi="Times New Roman" w:cs="Times New Roman"/>
          <w:sz w:val="24"/>
          <w:szCs w:val="24"/>
        </w:rPr>
        <w:t>arbų</w:t>
      </w:r>
      <w:r w:rsidR="00684606" w:rsidRPr="002716A8">
        <w:rPr>
          <w:rFonts w:ascii="Times New Roman" w:hAnsi="Times New Roman" w:cs="Times New Roman"/>
          <w:sz w:val="24"/>
          <w:szCs w:val="24"/>
        </w:rPr>
        <w:t xml:space="preserve"> arba vien</w:t>
      </w:r>
      <w:r w:rsidRPr="002716A8">
        <w:rPr>
          <w:rFonts w:ascii="Times New Roman" w:hAnsi="Times New Roman" w:cs="Times New Roman"/>
          <w:sz w:val="24"/>
          <w:szCs w:val="24"/>
        </w:rPr>
        <w:t>i</w:t>
      </w:r>
      <w:r w:rsidR="00684606" w:rsidRPr="002716A8">
        <w:rPr>
          <w:rFonts w:ascii="Times New Roman" w:hAnsi="Times New Roman" w:cs="Times New Roman"/>
          <w:sz w:val="24"/>
          <w:szCs w:val="24"/>
        </w:rPr>
        <w:t xml:space="preserve"> </w:t>
      </w:r>
      <w:r w:rsidR="00367D1A" w:rsidRPr="002716A8">
        <w:rPr>
          <w:rFonts w:ascii="Times New Roman" w:hAnsi="Times New Roman" w:cs="Times New Roman"/>
          <w:sz w:val="24"/>
          <w:szCs w:val="24"/>
        </w:rPr>
        <w:t>D</w:t>
      </w:r>
      <w:r w:rsidR="00684606" w:rsidRPr="002716A8">
        <w:rPr>
          <w:rFonts w:ascii="Times New Roman" w:hAnsi="Times New Roman" w:cs="Times New Roman"/>
          <w:sz w:val="24"/>
          <w:szCs w:val="24"/>
        </w:rPr>
        <w:t>arb</w:t>
      </w:r>
      <w:r w:rsidRPr="002716A8">
        <w:rPr>
          <w:rFonts w:ascii="Times New Roman" w:hAnsi="Times New Roman" w:cs="Times New Roman"/>
          <w:sz w:val="24"/>
          <w:szCs w:val="24"/>
        </w:rPr>
        <w:t>ai</w:t>
      </w:r>
      <w:r w:rsidR="00684606" w:rsidRPr="002716A8">
        <w:rPr>
          <w:rFonts w:ascii="Times New Roman" w:hAnsi="Times New Roman" w:cs="Times New Roman"/>
          <w:sz w:val="24"/>
          <w:szCs w:val="24"/>
        </w:rPr>
        <w:t xml:space="preserve"> pakei</w:t>
      </w:r>
      <w:r w:rsidRPr="002716A8">
        <w:rPr>
          <w:rFonts w:ascii="Times New Roman" w:hAnsi="Times New Roman" w:cs="Times New Roman"/>
          <w:sz w:val="24"/>
          <w:szCs w:val="24"/>
        </w:rPr>
        <w:t>čiami</w:t>
      </w:r>
      <w:r w:rsidR="00684606" w:rsidRPr="002716A8">
        <w:rPr>
          <w:rFonts w:ascii="Times New Roman" w:hAnsi="Times New Roman" w:cs="Times New Roman"/>
          <w:sz w:val="24"/>
          <w:szCs w:val="24"/>
        </w:rPr>
        <w:t xml:space="preserve"> kitais</w:t>
      </w:r>
      <w:r w:rsidRPr="002716A8">
        <w:rPr>
          <w:rFonts w:ascii="Times New Roman" w:hAnsi="Times New Roman" w:cs="Times New Roman"/>
          <w:sz w:val="24"/>
          <w:szCs w:val="24"/>
        </w:rPr>
        <w:t>, dėl objektyvių šiame skyriuje nurodytų priežasčių</w:t>
      </w:r>
      <w:r w:rsidR="00092114" w:rsidRPr="002716A8">
        <w:rPr>
          <w:rFonts w:ascii="Times New Roman" w:hAnsi="Times New Roman" w:cs="Times New Roman"/>
          <w:sz w:val="24"/>
          <w:szCs w:val="24"/>
        </w:rPr>
        <w:t>,</w:t>
      </w:r>
      <w:r w:rsidRPr="002716A8">
        <w:rPr>
          <w:rFonts w:ascii="Times New Roman" w:hAnsi="Times New Roman" w:cs="Times New Roman"/>
          <w:sz w:val="24"/>
          <w:szCs w:val="24"/>
        </w:rPr>
        <w:t xml:space="preserve"> kurios atsirado arba tapo žinomos po Sutarties sudarymo, kurių Sutarties </w:t>
      </w:r>
      <w:r w:rsidR="0078276E" w:rsidRPr="002716A8">
        <w:rPr>
          <w:rFonts w:ascii="Times New Roman" w:hAnsi="Times New Roman" w:cs="Times New Roman"/>
          <w:sz w:val="24"/>
          <w:szCs w:val="24"/>
        </w:rPr>
        <w:t>Š</w:t>
      </w:r>
      <w:r w:rsidRPr="002716A8">
        <w:rPr>
          <w:rFonts w:ascii="Times New Roman" w:hAnsi="Times New Roman" w:cs="Times New Roman"/>
          <w:sz w:val="24"/>
          <w:szCs w:val="24"/>
        </w:rPr>
        <w:t>alys negalėjo protingai numatyti, negali kontroliuoti ir nebuvo prisiėmusios tų aplinkybių atsiradimo rizikos</w:t>
      </w:r>
      <w:r w:rsidR="00E673C2" w:rsidRPr="002716A8">
        <w:rPr>
          <w:rFonts w:ascii="Times New Roman" w:hAnsi="Times New Roman" w:cs="Times New Roman"/>
          <w:sz w:val="24"/>
          <w:szCs w:val="24"/>
        </w:rPr>
        <w:t xml:space="preserve">. </w:t>
      </w:r>
      <w:r w:rsidR="00E673C2" w:rsidRPr="0036059B">
        <w:rPr>
          <w:rFonts w:ascii="Times New Roman" w:hAnsi="Times New Roman" w:cs="Times New Roman"/>
          <w:sz w:val="24"/>
          <w:szCs w:val="24"/>
        </w:rPr>
        <w:t>Papildomi darbai – Sutartyje nenumatyti, tačiau tiesiogiai su Sutartyje numatytais Darbais susiję ir būtini Sutarčiai įvykdyti (užbaigti) darbai</w:t>
      </w:r>
      <w:r w:rsidR="001A3A4A" w:rsidRPr="0036059B">
        <w:rPr>
          <w:rFonts w:ascii="Times New Roman" w:hAnsi="Times New Roman" w:cs="Times New Roman"/>
          <w:sz w:val="24"/>
          <w:szCs w:val="24"/>
        </w:rPr>
        <w:t xml:space="preserve">. </w:t>
      </w:r>
      <w:r w:rsidR="00E673C2" w:rsidRPr="0036059B">
        <w:rPr>
          <w:rFonts w:ascii="Times New Roman" w:hAnsi="Times New Roman" w:cs="Times New Roman"/>
          <w:sz w:val="24"/>
          <w:szCs w:val="24"/>
        </w:rPr>
        <w:t xml:space="preserve">Atsisakomi darbai – </w:t>
      </w:r>
      <w:r w:rsidR="005C32DD" w:rsidRPr="0036059B">
        <w:rPr>
          <w:rFonts w:ascii="Times New Roman" w:hAnsi="Times New Roman" w:cs="Times New Roman"/>
          <w:sz w:val="24"/>
          <w:szCs w:val="24"/>
        </w:rPr>
        <w:lastRenderedPageBreak/>
        <w:t>D</w:t>
      </w:r>
      <w:r w:rsidR="00E673C2" w:rsidRPr="0036059B">
        <w:rPr>
          <w:rFonts w:ascii="Times New Roman" w:hAnsi="Times New Roman" w:cs="Times New Roman"/>
          <w:sz w:val="24"/>
          <w:szCs w:val="24"/>
        </w:rPr>
        <w:t>arbai, kurie Sutartyje buvo numatyti, tačiau Sutarties įgyvendinimo eigoje paaiškėjo, kad t</w:t>
      </w:r>
      <w:r w:rsidR="00092114" w:rsidRPr="0036059B">
        <w:rPr>
          <w:rFonts w:ascii="Times New Roman" w:hAnsi="Times New Roman" w:cs="Times New Roman"/>
          <w:sz w:val="24"/>
          <w:szCs w:val="24"/>
        </w:rPr>
        <w:t xml:space="preserve">okio pobūdžio </w:t>
      </w:r>
      <w:r w:rsidR="00E673C2" w:rsidRPr="0036059B">
        <w:rPr>
          <w:rFonts w:ascii="Times New Roman" w:hAnsi="Times New Roman" w:cs="Times New Roman"/>
          <w:sz w:val="24"/>
          <w:szCs w:val="24"/>
        </w:rPr>
        <w:t>darbų vykdymas netikslingas</w:t>
      </w:r>
      <w:r w:rsidR="002E6199" w:rsidRPr="0036059B">
        <w:rPr>
          <w:rFonts w:ascii="Times New Roman" w:hAnsi="Times New Roman" w:cs="Times New Roman"/>
          <w:sz w:val="24"/>
          <w:szCs w:val="24"/>
        </w:rPr>
        <w:t xml:space="preserve"> (atsisakoma ne tam tikro Darbo kiekio, bet visų tos rūšies Darbų</w:t>
      </w:r>
      <w:r w:rsidR="009D464D" w:rsidRPr="0036059B">
        <w:rPr>
          <w:rFonts w:ascii="Times New Roman" w:hAnsi="Times New Roman" w:cs="Times New Roman"/>
          <w:sz w:val="24"/>
          <w:szCs w:val="24"/>
        </w:rPr>
        <w:t xml:space="preserve">, t. y. </w:t>
      </w:r>
      <w:r w:rsidR="00F540CC" w:rsidRPr="0036059B">
        <w:rPr>
          <w:rFonts w:ascii="Times New Roman" w:hAnsi="Times New Roman" w:cs="Times New Roman"/>
          <w:sz w:val="24"/>
          <w:szCs w:val="24"/>
        </w:rPr>
        <w:t>Žiniaraščio</w:t>
      </w:r>
      <w:r w:rsidR="009D464D" w:rsidRPr="0036059B">
        <w:rPr>
          <w:rFonts w:ascii="Times New Roman" w:hAnsi="Times New Roman" w:cs="Times New Roman"/>
          <w:sz w:val="24"/>
          <w:szCs w:val="24"/>
        </w:rPr>
        <w:t xml:space="preserve"> </w:t>
      </w:r>
      <w:r w:rsidR="00E131CB" w:rsidRPr="0036059B">
        <w:rPr>
          <w:rFonts w:ascii="Times New Roman" w:hAnsi="Times New Roman" w:cs="Times New Roman"/>
          <w:sz w:val="24"/>
          <w:szCs w:val="24"/>
        </w:rPr>
        <w:t xml:space="preserve">konkrečios </w:t>
      </w:r>
      <w:r w:rsidR="009D464D" w:rsidRPr="0036059B">
        <w:rPr>
          <w:rFonts w:ascii="Times New Roman" w:hAnsi="Times New Roman" w:cs="Times New Roman"/>
          <w:sz w:val="24"/>
          <w:szCs w:val="24"/>
        </w:rPr>
        <w:t>eilutės)</w:t>
      </w:r>
      <w:r w:rsidR="00441F00" w:rsidRPr="0036059B">
        <w:rPr>
          <w:rFonts w:ascii="Times New Roman" w:hAnsi="Times New Roman" w:cs="Times New Roman"/>
          <w:sz w:val="24"/>
          <w:szCs w:val="24"/>
        </w:rPr>
        <w:t>.</w:t>
      </w:r>
    </w:p>
    <w:p w14:paraId="493148DF" w14:textId="70184710" w:rsidR="0067721B" w:rsidRPr="00EC164F" w:rsidRDefault="00BE0E11" w:rsidP="00FB4CEB">
      <w:pPr>
        <w:pStyle w:val="Sraopastraipa"/>
        <w:numPr>
          <w:ilvl w:val="1"/>
          <w:numId w:val="5"/>
        </w:numPr>
        <w:tabs>
          <w:tab w:val="left" w:pos="810"/>
        </w:tabs>
        <w:spacing w:after="0" w:line="240" w:lineRule="auto"/>
        <w:ind w:left="810" w:hanging="810"/>
        <w:jc w:val="both"/>
        <w:rPr>
          <w:rFonts w:ascii="Times New Roman" w:eastAsia="Times New Roman" w:hAnsi="Times New Roman" w:cs="Times New Roman"/>
          <w:bCs/>
          <w:sz w:val="24"/>
          <w:szCs w:val="24"/>
          <w:lang w:eastAsia="en-US"/>
        </w:rPr>
      </w:pPr>
      <w:r w:rsidRPr="000F6E0F">
        <w:rPr>
          <w:rFonts w:ascii="Times New Roman" w:eastAsia="Times New Roman" w:hAnsi="Times New Roman" w:cs="Times New Roman"/>
          <w:bCs/>
          <w:sz w:val="24"/>
          <w:szCs w:val="24"/>
          <w:lang w:eastAsia="en-US"/>
        </w:rPr>
        <w:t xml:space="preserve">Jeigu, siekiant laiku ir tinkamai įvykdyti Sutartį, būtina atlikti papildomus darbus, kurių Rangovas nenumatė sudarant šią Sutartį, bet turėjo ir galėjo juos numatyti pagal Užsakovo pateiktą Techninę specifikaciją, objekto vizualinę apžiūrą, </w:t>
      </w:r>
      <w:r w:rsidR="00C117BA" w:rsidRPr="000F6E0F">
        <w:rPr>
          <w:rFonts w:ascii="Times New Roman" w:eastAsia="Times New Roman" w:hAnsi="Times New Roman" w:cs="Times New Roman"/>
          <w:bCs/>
          <w:sz w:val="24"/>
          <w:szCs w:val="24"/>
          <w:lang w:eastAsia="en-US"/>
        </w:rPr>
        <w:t>P</w:t>
      </w:r>
      <w:r w:rsidRPr="000F6E0F">
        <w:rPr>
          <w:rFonts w:ascii="Times New Roman" w:eastAsia="Times New Roman" w:hAnsi="Times New Roman" w:cs="Times New Roman"/>
          <w:bCs/>
          <w:sz w:val="24"/>
          <w:szCs w:val="24"/>
          <w:lang w:eastAsia="en-US"/>
        </w:rPr>
        <w:t xml:space="preserve">irkimo ir kitus dokumentus, taip pat kitą viešai prieinamą informaciją, ir jie yra būtini šiai Sutarčiai tinkamai įvykdyti, šiuos darbus Rangovas atlieka savo sąskaita. </w:t>
      </w:r>
      <w:r w:rsidR="00E62170" w:rsidRPr="000F6E0F">
        <w:rPr>
          <w:rFonts w:ascii="Times New Roman" w:eastAsia="Times New Roman" w:hAnsi="Times New Roman" w:cs="Times New Roman"/>
          <w:bCs/>
          <w:sz w:val="24"/>
          <w:szCs w:val="24"/>
          <w:lang w:eastAsia="en-US"/>
        </w:rPr>
        <w:t>Rangovui perduodama rizika dėl Sutartyje numatytų darbų kiekių padidėjimo, neviršijančio 15 proc. pradinės Sutarties vertės</w:t>
      </w:r>
      <w:r w:rsidR="00EC164F">
        <w:rPr>
          <w:rFonts w:ascii="Times New Roman" w:eastAsia="Times New Roman" w:hAnsi="Times New Roman" w:cs="Times New Roman"/>
          <w:bCs/>
          <w:sz w:val="24"/>
          <w:szCs w:val="24"/>
          <w:lang w:eastAsia="en-US"/>
        </w:rPr>
        <w:t xml:space="preserve">. </w:t>
      </w:r>
      <w:r w:rsidR="00E62170" w:rsidRPr="002716A8">
        <w:rPr>
          <w:rFonts w:ascii="Times New Roman" w:eastAsia="Times New Roman" w:hAnsi="Times New Roman" w:cs="Times New Roman"/>
          <w:bCs/>
          <w:sz w:val="24"/>
          <w:szCs w:val="24"/>
          <w:lang w:eastAsia="en-US"/>
        </w:rPr>
        <w:t>Atsisakomi darbai – darbai, kurie Sutartyje buvo numatyti, tačiau Sutarties įgyvendinimo eigoje paaiškėjo, kad tokio pobūdžio darbų vykdymas netikslingas</w:t>
      </w:r>
      <w:r w:rsidR="00572DD3" w:rsidRPr="00EC164F">
        <w:rPr>
          <w:rFonts w:ascii="Times New Roman" w:eastAsia="Times New Roman" w:hAnsi="Times New Roman" w:cs="Times New Roman"/>
          <w:bCs/>
          <w:sz w:val="24"/>
          <w:szCs w:val="24"/>
          <w:lang w:eastAsia="en-US"/>
        </w:rPr>
        <w:t>. Atsisakomais darbais nebus laikomi darbai, kurie neviršija 15 proc. pradinės Sutarties vertės.</w:t>
      </w:r>
    </w:p>
    <w:p w14:paraId="02C561EA" w14:textId="2DAF8F7B" w:rsidR="0067721B" w:rsidRPr="00542A46" w:rsidRDefault="004C2CCE" w:rsidP="00542A46">
      <w:pPr>
        <w:pStyle w:val="Sraopastraipa"/>
        <w:numPr>
          <w:ilvl w:val="1"/>
          <w:numId w:val="5"/>
        </w:numPr>
        <w:tabs>
          <w:tab w:val="left" w:pos="810"/>
        </w:tabs>
        <w:spacing w:after="0" w:line="240" w:lineRule="auto"/>
        <w:ind w:left="810" w:hanging="810"/>
        <w:jc w:val="both"/>
        <w:rPr>
          <w:rFonts w:ascii="Times New Roman" w:eastAsia="Times New Roman" w:hAnsi="Times New Roman" w:cs="Times New Roman"/>
          <w:bCs/>
          <w:sz w:val="24"/>
          <w:szCs w:val="24"/>
          <w:lang w:eastAsia="en-US"/>
        </w:rPr>
      </w:pPr>
      <w:r w:rsidRPr="00542A46">
        <w:rPr>
          <w:rFonts w:ascii="Times New Roman" w:eastAsia="Times New Roman" w:hAnsi="Times New Roman" w:cs="Times New Roman"/>
          <w:sz w:val="24"/>
          <w:szCs w:val="24"/>
        </w:rPr>
        <w:t>Pakeitimai gali</w:t>
      </w:r>
      <w:r w:rsidR="00A433CB" w:rsidRPr="00542A46">
        <w:rPr>
          <w:rFonts w:ascii="Times New Roman" w:eastAsia="Times New Roman" w:hAnsi="Times New Roman" w:cs="Times New Roman"/>
          <w:sz w:val="24"/>
          <w:szCs w:val="24"/>
        </w:rPr>
        <w:t xml:space="preserve"> būti atliekami esant šioms aplinkybėms</w:t>
      </w:r>
      <w:r w:rsidRPr="00542A46">
        <w:rPr>
          <w:rFonts w:ascii="Times New Roman" w:eastAsia="Times New Roman" w:hAnsi="Times New Roman" w:cs="Times New Roman"/>
          <w:sz w:val="24"/>
          <w:szCs w:val="24"/>
        </w:rPr>
        <w:t>:</w:t>
      </w:r>
    </w:p>
    <w:p w14:paraId="694A0BBF" w14:textId="1FBFD6E3" w:rsidR="0067721B" w:rsidRPr="002716A8" w:rsidRDefault="004C2CCE" w:rsidP="00465D89">
      <w:pPr>
        <w:pStyle w:val="Sraopastraipa"/>
        <w:numPr>
          <w:ilvl w:val="2"/>
          <w:numId w:val="5"/>
        </w:numPr>
        <w:tabs>
          <w:tab w:val="left" w:pos="810"/>
          <w:tab w:val="left" w:pos="851"/>
        </w:tabs>
        <w:spacing w:after="0" w:line="240" w:lineRule="auto"/>
        <w:ind w:left="810" w:hanging="810"/>
        <w:contextualSpacing w:val="0"/>
        <w:jc w:val="both"/>
        <w:rPr>
          <w:rFonts w:ascii="Times New Roman" w:hAnsi="Times New Roman" w:cs="Times New Roman"/>
          <w:bCs/>
          <w:sz w:val="24"/>
          <w:szCs w:val="24"/>
        </w:rPr>
      </w:pPr>
      <w:r w:rsidRPr="002716A8">
        <w:rPr>
          <w:rFonts w:ascii="Times New Roman" w:hAnsi="Times New Roman" w:cs="Times New Roman"/>
          <w:bCs/>
          <w:sz w:val="24"/>
          <w:szCs w:val="24"/>
        </w:rPr>
        <w:t xml:space="preserve">dėl </w:t>
      </w:r>
      <w:r w:rsidR="00EC292C" w:rsidRPr="002716A8">
        <w:rPr>
          <w:rFonts w:ascii="Times New Roman" w:hAnsi="Times New Roman" w:cs="Times New Roman"/>
          <w:bCs/>
          <w:sz w:val="24"/>
          <w:szCs w:val="24"/>
        </w:rPr>
        <w:t>Techninės specifikacijos</w:t>
      </w:r>
      <w:r w:rsidRPr="002716A8">
        <w:rPr>
          <w:rFonts w:ascii="Times New Roman" w:hAnsi="Times New Roman" w:cs="Times New Roman"/>
          <w:bCs/>
          <w:sz w:val="24"/>
          <w:szCs w:val="24"/>
        </w:rPr>
        <w:t xml:space="preserve"> klaidų;</w:t>
      </w:r>
    </w:p>
    <w:p w14:paraId="2F3B0542" w14:textId="77777777" w:rsidR="0067721B" w:rsidRPr="002716A8" w:rsidRDefault="004C2CCE" w:rsidP="00465D89">
      <w:pPr>
        <w:pStyle w:val="Sraopastraipa"/>
        <w:numPr>
          <w:ilvl w:val="2"/>
          <w:numId w:val="5"/>
        </w:numPr>
        <w:tabs>
          <w:tab w:val="left" w:pos="810"/>
          <w:tab w:val="left" w:pos="851"/>
        </w:tabs>
        <w:spacing w:after="0" w:line="240" w:lineRule="auto"/>
        <w:ind w:left="810" w:hanging="810"/>
        <w:contextualSpacing w:val="0"/>
        <w:jc w:val="both"/>
        <w:rPr>
          <w:rFonts w:ascii="Times New Roman" w:hAnsi="Times New Roman" w:cs="Times New Roman"/>
          <w:bCs/>
          <w:sz w:val="24"/>
          <w:szCs w:val="24"/>
        </w:rPr>
      </w:pPr>
      <w:r w:rsidRPr="002716A8">
        <w:rPr>
          <w:rFonts w:ascii="Times New Roman" w:hAnsi="Times New Roman" w:cs="Times New Roman"/>
          <w:bCs/>
          <w:sz w:val="24"/>
          <w:szCs w:val="24"/>
        </w:rPr>
        <w:t>kai dėl paaiškėjusių techninių priežasčių ir aplinkybių tam tikrus Darbus vykdyti tampa neracionalu;</w:t>
      </w:r>
    </w:p>
    <w:p w14:paraId="0645871A" w14:textId="26ED9DB6" w:rsidR="0067721B" w:rsidRPr="002716A8" w:rsidRDefault="004C2CCE" w:rsidP="00465D89">
      <w:pPr>
        <w:pStyle w:val="Sraopastraipa"/>
        <w:numPr>
          <w:ilvl w:val="2"/>
          <w:numId w:val="5"/>
        </w:numPr>
        <w:tabs>
          <w:tab w:val="left" w:pos="851"/>
          <w:tab w:val="left" w:pos="900"/>
        </w:tabs>
        <w:spacing w:after="0" w:line="240" w:lineRule="auto"/>
        <w:ind w:left="810" w:hanging="810"/>
        <w:contextualSpacing w:val="0"/>
        <w:jc w:val="both"/>
        <w:rPr>
          <w:rFonts w:ascii="Times New Roman" w:hAnsi="Times New Roman" w:cs="Times New Roman"/>
          <w:bCs/>
          <w:sz w:val="24"/>
          <w:szCs w:val="24"/>
        </w:rPr>
      </w:pPr>
      <w:r w:rsidRPr="002716A8">
        <w:rPr>
          <w:rFonts w:ascii="Times New Roman" w:hAnsi="Times New Roman" w:cs="Times New Roman"/>
          <w:bCs/>
          <w:sz w:val="24"/>
          <w:szCs w:val="24"/>
        </w:rPr>
        <w:t xml:space="preserve">kai Techninėje specifikacijoje nurodyti Darbai </w:t>
      </w:r>
      <w:r w:rsidR="00EC292C" w:rsidRPr="002716A8">
        <w:rPr>
          <w:rFonts w:ascii="Times New Roman" w:hAnsi="Times New Roman" w:cs="Times New Roman"/>
          <w:bCs/>
          <w:sz w:val="24"/>
          <w:szCs w:val="24"/>
        </w:rPr>
        <w:t xml:space="preserve">(jų dalis) </w:t>
      </w:r>
      <w:r w:rsidRPr="002716A8">
        <w:rPr>
          <w:rFonts w:ascii="Times New Roman" w:hAnsi="Times New Roman" w:cs="Times New Roman"/>
          <w:bCs/>
          <w:sz w:val="24"/>
          <w:szCs w:val="24"/>
        </w:rPr>
        <w:t>tampa nebereikalingi;</w:t>
      </w:r>
    </w:p>
    <w:p w14:paraId="617C613B" w14:textId="77777777" w:rsidR="0067721B" w:rsidRPr="002716A8" w:rsidRDefault="00A433CB" w:rsidP="00465D89">
      <w:pPr>
        <w:pStyle w:val="Sraopastraipa"/>
        <w:numPr>
          <w:ilvl w:val="2"/>
          <w:numId w:val="5"/>
        </w:numPr>
        <w:spacing w:after="0" w:line="240" w:lineRule="auto"/>
        <w:ind w:left="810" w:hanging="810"/>
        <w:contextualSpacing w:val="0"/>
        <w:jc w:val="both"/>
        <w:rPr>
          <w:rFonts w:ascii="Times New Roman" w:hAnsi="Times New Roman" w:cs="Times New Roman"/>
          <w:bCs/>
          <w:sz w:val="24"/>
          <w:szCs w:val="24"/>
        </w:rPr>
      </w:pPr>
      <w:r w:rsidRPr="002716A8">
        <w:rPr>
          <w:rFonts w:ascii="Times New Roman" w:eastAsia="Times New Roman" w:hAnsi="Times New Roman" w:cs="Times New Roman"/>
          <w:sz w:val="24"/>
          <w:szCs w:val="24"/>
        </w:rPr>
        <w:t>kai nėra skiriamas pakankamas finansavimas Darbams apmokėti;</w:t>
      </w:r>
    </w:p>
    <w:p w14:paraId="7BAB08CB" w14:textId="77777777" w:rsidR="0067721B" w:rsidRPr="002716A8" w:rsidRDefault="004C2CCE" w:rsidP="00465D89">
      <w:pPr>
        <w:pStyle w:val="Sraopastraipa"/>
        <w:numPr>
          <w:ilvl w:val="2"/>
          <w:numId w:val="5"/>
        </w:numPr>
        <w:tabs>
          <w:tab w:val="left" w:pos="900"/>
        </w:tabs>
        <w:spacing w:after="0" w:line="240" w:lineRule="auto"/>
        <w:ind w:left="810" w:hanging="810"/>
        <w:contextualSpacing w:val="0"/>
        <w:jc w:val="both"/>
        <w:rPr>
          <w:rFonts w:ascii="Times New Roman" w:hAnsi="Times New Roman" w:cs="Times New Roman"/>
          <w:bCs/>
          <w:sz w:val="24"/>
          <w:szCs w:val="24"/>
        </w:rPr>
      </w:pPr>
      <w:r w:rsidRPr="002716A8">
        <w:rPr>
          <w:rFonts w:ascii="Times New Roman" w:hAnsi="Times New Roman" w:cs="Times New Roman"/>
          <w:bCs/>
          <w:sz w:val="24"/>
          <w:szCs w:val="24"/>
        </w:rPr>
        <w:t xml:space="preserve">dėl pagrįstų trečiųjų asmenų reikalavimų dėl Darbų, susijusių su trečiųjų asmenų turtu, vykdymo (inžinerinių tinklų (vandentiekių, dujotiekių, elektros, telekomunikacijų, energijos </w:t>
      </w:r>
      <w:r w:rsidRPr="002716A8">
        <w:rPr>
          <w:rFonts w:ascii="Times New Roman" w:hAnsi="Times New Roman" w:cs="Times New Roman"/>
          <w:sz w:val="24"/>
          <w:szCs w:val="24"/>
        </w:rPr>
        <w:t>ir (ar)</w:t>
      </w:r>
      <w:r w:rsidRPr="002716A8">
        <w:rPr>
          <w:rFonts w:ascii="Times New Roman" w:hAnsi="Times New Roman" w:cs="Times New Roman"/>
          <w:bCs/>
          <w:sz w:val="24"/>
          <w:szCs w:val="24"/>
        </w:rPr>
        <w:t xml:space="preserve"> kitų tinklų), susisiekimo komunikacijų valdytojų ir pan.);</w:t>
      </w:r>
    </w:p>
    <w:p w14:paraId="6B7D5751" w14:textId="0AE3C19D" w:rsidR="0067721B" w:rsidRPr="002716A8" w:rsidRDefault="004C2CCE" w:rsidP="00465D89">
      <w:pPr>
        <w:pStyle w:val="Sraopastraipa"/>
        <w:numPr>
          <w:ilvl w:val="2"/>
          <w:numId w:val="5"/>
        </w:numPr>
        <w:tabs>
          <w:tab w:val="left" w:pos="900"/>
          <w:tab w:val="left" w:pos="1134"/>
        </w:tabs>
        <w:spacing w:after="0" w:line="240" w:lineRule="auto"/>
        <w:ind w:left="810" w:hanging="810"/>
        <w:contextualSpacing w:val="0"/>
        <w:jc w:val="both"/>
        <w:rPr>
          <w:rFonts w:ascii="Times New Roman" w:hAnsi="Times New Roman" w:cs="Times New Roman"/>
          <w:bCs/>
          <w:sz w:val="24"/>
          <w:szCs w:val="24"/>
        </w:rPr>
      </w:pPr>
      <w:r w:rsidRPr="002716A8">
        <w:rPr>
          <w:rFonts w:ascii="Times New Roman" w:hAnsi="Times New Roman" w:cs="Times New Roman"/>
          <w:bCs/>
          <w:sz w:val="24"/>
          <w:szCs w:val="24"/>
        </w:rPr>
        <w:t xml:space="preserve">dėl nenumatytų fizinių sąlygų, t. y. dėl išskirtinai nepalankių gamtinių sąlygų (taikoma </w:t>
      </w:r>
      <w:r w:rsidR="004B0C76" w:rsidRPr="002716A8">
        <w:rPr>
          <w:rFonts w:ascii="Times New Roman" w:hAnsi="Times New Roman" w:cs="Times New Roman"/>
          <w:bCs/>
          <w:sz w:val="24"/>
          <w:szCs w:val="24"/>
        </w:rPr>
        <w:t>D</w:t>
      </w:r>
      <w:r w:rsidRPr="002716A8">
        <w:rPr>
          <w:rFonts w:ascii="Times New Roman" w:hAnsi="Times New Roman" w:cs="Times New Roman"/>
          <w:bCs/>
          <w:sz w:val="24"/>
          <w:szCs w:val="24"/>
        </w:rPr>
        <w:t>arbams, kurių kokybė priklauso nuo gamtinių sąlygų);</w:t>
      </w:r>
    </w:p>
    <w:p w14:paraId="428BBD21" w14:textId="628F5589" w:rsidR="0067721B" w:rsidRPr="002716A8" w:rsidRDefault="00E673C2" w:rsidP="00465D89">
      <w:pPr>
        <w:pStyle w:val="Stilius3"/>
        <w:numPr>
          <w:ilvl w:val="2"/>
          <w:numId w:val="5"/>
        </w:numPr>
        <w:tabs>
          <w:tab w:val="left" w:pos="810"/>
        </w:tabs>
        <w:spacing w:before="0"/>
        <w:ind w:left="810" w:hanging="810"/>
        <w:rPr>
          <w:sz w:val="24"/>
          <w:szCs w:val="24"/>
        </w:rPr>
      </w:pPr>
      <w:r w:rsidRPr="002716A8">
        <w:rPr>
          <w:sz w:val="24"/>
          <w:szCs w:val="24"/>
        </w:rPr>
        <w:t xml:space="preserve">dėl </w:t>
      </w:r>
      <w:r w:rsidR="00A433CB" w:rsidRPr="002716A8">
        <w:rPr>
          <w:sz w:val="24"/>
          <w:szCs w:val="24"/>
        </w:rPr>
        <w:t xml:space="preserve">bet kurios </w:t>
      </w:r>
      <w:r w:rsidR="004B0C76" w:rsidRPr="002716A8">
        <w:rPr>
          <w:sz w:val="24"/>
          <w:szCs w:val="24"/>
        </w:rPr>
        <w:t>D</w:t>
      </w:r>
      <w:r w:rsidR="00A433CB" w:rsidRPr="002716A8">
        <w:rPr>
          <w:sz w:val="24"/>
          <w:szCs w:val="24"/>
        </w:rPr>
        <w:t>arbų dalies montavimo ar įrengimo vietos ar padėties keitim</w:t>
      </w:r>
      <w:r w:rsidRPr="002716A8">
        <w:rPr>
          <w:sz w:val="24"/>
          <w:szCs w:val="24"/>
        </w:rPr>
        <w:t>o</w:t>
      </w:r>
      <w:r w:rsidR="00A433CB" w:rsidRPr="002716A8">
        <w:rPr>
          <w:sz w:val="24"/>
          <w:szCs w:val="24"/>
        </w:rPr>
        <w:t xml:space="preserve">, </w:t>
      </w:r>
      <w:r w:rsidR="004B0C76" w:rsidRPr="002716A8">
        <w:rPr>
          <w:sz w:val="24"/>
          <w:szCs w:val="24"/>
        </w:rPr>
        <w:t>Da</w:t>
      </w:r>
      <w:r w:rsidR="00A433CB" w:rsidRPr="002716A8">
        <w:rPr>
          <w:sz w:val="24"/>
          <w:szCs w:val="24"/>
        </w:rPr>
        <w:t>rbų dalies lygių, pozicijų ir (arba) matmenų pakitim</w:t>
      </w:r>
      <w:r w:rsidRPr="002716A8">
        <w:rPr>
          <w:sz w:val="24"/>
          <w:szCs w:val="24"/>
        </w:rPr>
        <w:t>o</w:t>
      </w:r>
      <w:r w:rsidR="00A433CB" w:rsidRPr="002716A8">
        <w:rPr>
          <w:sz w:val="24"/>
          <w:szCs w:val="24"/>
        </w:rPr>
        <w:t xml:space="preserve">; </w:t>
      </w:r>
    </w:p>
    <w:p w14:paraId="38F53C4C" w14:textId="77777777" w:rsidR="00961320" w:rsidRPr="002716A8" w:rsidRDefault="00E673C2" w:rsidP="00961320">
      <w:pPr>
        <w:pStyle w:val="Stilius3"/>
        <w:numPr>
          <w:ilvl w:val="2"/>
          <w:numId w:val="5"/>
        </w:numPr>
        <w:tabs>
          <w:tab w:val="left" w:pos="630"/>
        </w:tabs>
        <w:spacing w:before="0"/>
        <w:ind w:left="810" w:hanging="810"/>
        <w:rPr>
          <w:sz w:val="24"/>
          <w:szCs w:val="24"/>
        </w:rPr>
      </w:pPr>
      <w:r w:rsidRPr="002716A8">
        <w:rPr>
          <w:sz w:val="24"/>
          <w:szCs w:val="24"/>
        </w:rPr>
        <w:t xml:space="preserve">dėl </w:t>
      </w:r>
      <w:r w:rsidR="00A433CB" w:rsidRPr="002716A8">
        <w:rPr>
          <w:sz w:val="24"/>
          <w:szCs w:val="24"/>
        </w:rPr>
        <w:t>bet kurio</w:t>
      </w:r>
      <w:r w:rsidRPr="002716A8">
        <w:rPr>
          <w:sz w:val="24"/>
          <w:szCs w:val="24"/>
        </w:rPr>
        <w:t xml:space="preserve"> atskiro Darbo atsisakymo</w:t>
      </w:r>
      <w:r w:rsidR="00A433CB" w:rsidRPr="002716A8">
        <w:rPr>
          <w:sz w:val="24"/>
          <w:szCs w:val="24"/>
        </w:rPr>
        <w:t xml:space="preserve"> arba Darbo apimties sumažinim</w:t>
      </w:r>
      <w:r w:rsidRPr="002716A8">
        <w:rPr>
          <w:sz w:val="24"/>
          <w:szCs w:val="24"/>
        </w:rPr>
        <w:t>o</w:t>
      </w:r>
      <w:r w:rsidR="00A433CB" w:rsidRPr="002716A8">
        <w:rPr>
          <w:sz w:val="24"/>
          <w:szCs w:val="24"/>
        </w:rPr>
        <w:t xml:space="preserve">; </w:t>
      </w:r>
    </w:p>
    <w:p w14:paraId="46E64B34" w14:textId="1FD344D7" w:rsidR="0036248A" w:rsidRPr="002716A8" w:rsidRDefault="0036248A" w:rsidP="00961320">
      <w:pPr>
        <w:pStyle w:val="Stilius3"/>
        <w:numPr>
          <w:ilvl w:val="2"/>
          <w:numId w:val="5"/>
        </w:numPr>
        <w:tabs>
          <w:tab w:val="left" w:pos="630"/>
        </w:tabs>
        <w:spacing w:before="0"/>
        <w:ind w:left="810" w:hanging="810"/>
        <w:rPr>
          <w:sz w:val="24"/>
          <w:szCs w:val="24"/>
        </w:rPr>
      </w:pPr>
      <w:r w:rsidRPr="002716A8">
        <w:rPr>
          <w:sz w:val="24"/>
          <w:szCs w:val="24"/>
        </w:rPr>
        <w:t>Darbo kokybės ar kitų bet kurio atskiro Darbo savybių pakitimo;</w:t>
      </w:r>
    </w:p>
    <w:p w14:paraId="26D8E295" w14:textId="1F078193" w:rsidR="0067721B" w:rsidRPr="002716A8" w:rsidRDefault="004C2CCE" w:rsidP="00961320">
      <w:pPr>
        <w:pStyle w:val="Stilius3"/>
        <w:numPr>
          <w:ilvl w:val="2"/>
          <w:numId w:val="5"/>
        </w:numPr>
        <w:tabs>
          <w:tab w:val="left" w:pos="630"/>
        </w:tabs>
        <w:spacing w:before="0"/>
        <w:ind w:left="810" w:hanging="810"/>
        <w:rPr>
          <w:sz w:val="24"/>
          <w:szCs w:val="24"/>
        </w:rPr>
      </w:pPr>
      <w:r w:rsidRPr="002716A8">
        <w:rPr>
          <w:bCs/>
          <w:sz w:val="24"/>
          <w:szCs w:val="24"/>
        </w:rPr>
        <w:t>kai atsiranda būtinybė dėl aplinkybių, kurių protinga ir apdair</w:t>
      </w:r>
      <w:r w:rsidR="0063381E" w:rsidRPr="002716A8">
        <w:rPr>
          <w:bCs/>
          <w:sz w:val="24"/>
          <w:szCs w:val="24"/>
        </w:rPr>
        <w:t>i</w:t>
      </w:r>
      <w:r w:rsidRPr="002716A8">
        <w:rPr>
          <w:bCs/>
          <w:sz w:val="24"/>
          <w:szCs w:val="24"/>
        </w:rPr>
        <w:t xml:space="preserve"> </w:t>
      </w:r>
      <w:r w:rsidR="0063381E" w:rsidRPr="002716A8">
        <w:rPr>
          <w:bCs/>
          <w:sz w:val="24"/>
          <w:szCs w:val="24"/>
        </w:rPr>
        <w:t xml:space="preserve">Šalis </w:t>
      </w:r>
      <w:r w:rsidRPr="002716A8">
        <w:rPr>
          <w:bCs/>
          <w:sz w:val="24"/>
          <w:szCs w:val="24"/>
        </w:rPr>
        <w:t>negalėjo numatyti, bet iš esmės nesikeičia Darbų pobūdis, arba vykdant Darbus paaiškėja naujos aplinkybės dėl objekto būklės ir pateikti sprendiniai tampa sunkiai įgyvendinami</w:t>
      </w:r>
      <w:r w:rsidR="00F76F25" w:rsidRPr="002716A8">
        <w:rPr>
          <w:bCs/>
          <w:sz w:val="24"/>
          <w:szCs w:val="24"/>
        </w:rPr>
        <w:t>.</w:t>
      </w:r>
    </w:p>
    <w:p w14:paraId="697933F6" w14:textId="788A3411" w:rsidR="0067721B" w:rsidRPr="002716A8" w:rsidRDefault="00BE0E11" w:rsidP="78CD2B97">
      <w:pPr>
        <w:numPr>
          <w:ilvl w:val="1"/>
          <w:numId w:val="5"/>
        </w:numPr>
        <w:shd w:val="clear" w:color="auto" w:fill="FFFFFF" w:themeFill="background1"/>
        <w:tabs>
          <w:tab w:val="left" w:pos="810"/>
        </w:tabs>
        <w:spacing w:after="0" w:line="240" w:lineRule="auto"/>
        <w:ind w:left="810" w:hanging="810"/>
        <w:jc w:val="both"/>
        <w:rPr>
          <w:rFonts w:ascii="Times New Roman" w:hAnsi="Times New Roman" w:cs="Times New Roman"/>
          <w:color w:val="000000" w:themeColor="text1"/>
          <w:sz w:val="24"/>
          <w:szCs w:val="24"/>
        </w:rPr>
      </w:pPr>
      <w:r w:rsidRPr="00E237B5">
        <w:rPr>
          <w:rFonts w:ascii="Times New Roman" w:eastAsia="Times New Roman" w:hAnsi="Times New Roman" w:cs="Times New Roman"/>
          <w:sz w:val="24"/>
          <w:szCs w:val="24"/>
          <w:lang w:eastAsia="en-US"/>
        </w:rPr>
        <w:t xml:space="preserve">Motyvuotą siūlymą dėl </w:t>
      </w:r>
      <w:r w:rsidR="00771FA8" w:rsidRPr="00E237B5">
        <w:rPr>
          <w:rFonts w:ascii="Times New Roman" w:eastAsia="Times New Roman" w:hAnsi="Times New Roman" w:cs="Times New Roman"/>
          <w:sz w:val="24"/>
          <w:szCs w:val="24"/>
          <w:lang w:eastAsia="en-US"/>
        </w:rPr>
        <w:t>p</w:t>
      </w:r>
      <w:r w:rsidRPr="00E237B5">
        <w:rPr>
          <w:rFonts w:ascii="Times New Roman" w:eastAsia="Times New Roman" w:hAnsi="Times New Roman" w:cs="Times New Roman"/>
          <w:sz w:val="24"/>
          <w:szCs w:val="24"/>
          <w:lang w:eastAsia="en-US"/>
        </w:rPr>
        <w:t>apildomų darbų, vien</w:t>
      </w:r>
      <w:r w:rsidR="0099402A" w:rsidRPr="00E237B5">
        <w:rPr>
          <w:rFonts w:ascii="Times New Roman" w:eastAsia="Times New Roman" w:hAnsi="Times New Roman" w:cs="Times New Roman"/>
          <w:sz w:val="24"/>
          <w:szCs w:val="24"/>
          <w:lang w:eastAsia="en-US"/>
        </w:rPr>
        <w:t>ų</w:t>
      </w:r>
      <w:r w:rsidRPr="00E237B5">
        <w:rPr>
          <w:rFonts w:ascii="Times New Roman" w:eastAsia="Times New Roman" w:hAnsi="Times New Roman" w:cs="Times New Roman"/>
          <w:sz w:val="24"/>
          <w:szCs w:val="24"/>
          <w:lang w:eastAsia="en-US"/>
        </w:rPr>
        <w:t xml:space="preserve"> darbų keitimo kitais, o esant reikalui taip pat ir dėl atsisakomų darbų, būtinybės ir jį pagrindžiančius dokumentus Užsakov</w:t>
      </w:r>
      <w:r w:rsidR="00032153" w:rsidRPr="00E237B5">
        <w:rPr>
          <w:rFonts w:ascii="Times New Roman" w:eastAsia="Times New Roman" w:hAnsi="Times New Roman" w:cs="Times New Roman"/>
          <w:sz w:val="24"/>
          <w:szCs w:val="24"/>
          <w:lang w:eastAsia="en-US"/>
        </w:rPr>
        <w:t>ui</w:t>
      </w:r>
      <w:r w:rsidR="00B32301" w:rsidRPr="00E237B5">
        <w:rPr>
          <w:rFonts w:ascii="Times New Roman" w:eastAsia="Times New Roman" w:hAnsi="Times New Roman" w:cs="Times New Roman"/>
          <w:sz w:val="24"/>
          <w:szCs w:val="24"/>
          <w:lang w:eastAsia="en-US"/>
        </w:rPr>
        <w:t xml:space="preserve"> </w:t>
      </w:r>
      <w:r w:rsidRPr="00E237B5">
        <w:rPr>
          <w:rFonts w:ascii="Times New Roman" w:eastAsia="Times New Roman" w:hAnsi="Times New Roman" w:cs="Times New Roman"/>
          <w:sz w:val="24"/>
          <w:szCs w:val="24"/>
          <w:lang w:eastAsia="en-US"/>
        </w:rPr>
        <w:t>raštu, ne vėliau kaip per</w:t>
      </w:r>
      <w:r w:rsidRPr="00E237B5">
        <w:rPr>
          <w:rFonts w:ascii="Times New Roman" w:hAnsi="Times New Roman" w:cs="Times New Roman"/>
          <w:sz w:val="24"/>
          <w:szCs w:val="24"/>
        </w:rPr>
        <w:t xml:space="preserve"> </w:t>
      </w:r>
      <w:r w:rsidRPr="00E237B5">
        <w:rPr>
          <w:rFonts w:ascii="Times New Roman" w:eastAsia="Times New Roman" w:hAnsi="Times New Roman" w:cs="Times New Roman"/>
          <w:sz w:val="24"/>
          <w:szCs w:val="24"/>
          <w:lang w:eastAsia="en-US"/>
        </w:rPr>
        <w:t xml:space="preserve">5 </w:t>
      </w:r>
      <w:r w:rsidR="0099402A" w:rsidRPr="00E237B5">
        <w:rPr>
          <w:rFonts w:ascii="Times New Roman" w:eastAsia="Times New Roman" w:hAnsi="Times New Roman" w:cs="Times New Roman"/>
          <w:sz w:val="24"/>
          <w:szCs w:val="24"/>
          <w:lang w:eastAsia="en-US"/>
        </w:rPr>
        <w:t xml:space="preserve">(penkias) </w:t>
      </w:r>
      <w:r w:rsidRPr="00E237B5">
        <w:rPr>
          <w:rFonts w:ascii="Times New Roman" w:eastAsia="Times New Roman" w:hAnsi="Times New Roman" w:cs="Times New Roman"/>
          <w:sz w:val="24"/>
          <w:szCs w:val="24"/>
          <w:lang w:eastAsia="en-US"/>
        </w:rPr>
        <w:t>darbo dienas nuo tokio poreikio atsiradimo dienos, pateikia Rangov</w:t>
      </w:r>
      <w:r w:rsidR="004E09C2" w:rsidRPr="00E237B5">
        <w:rPr>
          <w:rFonts w:ascii="Times New Roman" w:eastAsia="Times New Roman" w:hAnsi="Times New Roman" w:cs="Times New Roman"/>
          <w:sz w:val="24"/>
          <w:szCs w:val="24"/>
          <w:lang w:eastAsia="en-US"/>
        </w:rPr>
        <w:t xml:space="preserve">as ar jo </w:t>
      </w:r>
      <w:r w:rsidRPr="00E237B5">
        <w:rPr>
          <w:rFonts w:ascii="Times New Roman" w:eastAsia="Times New Roman" w:hAnsi="Times New Roman" w:cs="Times New Roman"/>
          <w:sz w:val="24"/>
          <w:szCs w:val="24"/>
          <w:lang w:eastAsia="en-US"/>
        </w:rPr>
        <w:t xml:space="preserve">atstovas. </w:t>
      </w:r>
      <w:r w:rsidR="00485E4A" w:rsidRPr="00E237B5">
        <w:rPr>
          <w:rFonts w:ascii="Times New Roman" w:eastAsia="Times New Roman" w:hAnsi="Times New Roman" w:cs="Times New Roman"/>
          <w:sz w:val="24"/>
          <w:szCs w:val="24"/>
          <w:lang w:eastAsia="en-US"/>
        </w:rPr>
        <w:t xml:space="preserve">Užsakovas, įvertinęs Rangovo siūlymą ir nustatęs, kad pateiktuose dokumentuose yra netikslumų ir </w:t>
      </w:r>
      <w:r w:rsidR="00485E4A" w:rsidRPr="002716A8">
        <w:rPr>
          <w:rFonts w:ascii="Times New Roman" w:eastAsia="Times New Roman" w:hAnsi="Times New Roman" w:cs="Times New Roman"/>
          <w:sz w:val="24"/>
          <w:szCs w:val="24"/>
          <w:lang w:eastAsia="en-US"/>
        </w:rPr>
        <w:t>(ar) klaidų, grąžina</w:t>
      </w:r>
      <w:r w:rsidR="00F76F25" w:rsidRPr="002716A8">
        <w:rPr>
          <w:rFonts w:ascii="Times New Roman" w:eastAsia="Times New Roman" w:hAnsi="Times New Roman" w:cs="Times New Roman"/>
          <w:sz w:val="24"/>
          <w:szCs w:val="24"/>
          <w:lang w:eastAsia="en-US"/>
        </w:rPr>
        <w:t xml:space="preserve"> juos</w:t>
      </w:r>
      <w:r w:rsidR="00485E4A" w:rsidRPr="002716A8">
        <w:rPr>
          <w:rFonts w:ascii="Times New Roman" w:eastAsia="Times New Roman" w:hAnsi="Times New Roman" w:cs="Times New Roman"/>
          <w:sz w:val="24"/>
          <w:szCs w:val="24"/>
          <w:lang w:eastAsia="en-US"/>
        </w:rPr>
        <w:t xml:space="preserve"> tikslinti Rangovui. </w:t>
      </w:r>
      <w:r w:rsidR="00016339" w:rsidRPr="002716A8">
        <w:rPr>
          <w:rFonts w:ascii="Times New Roman" w:eastAsia="Times New Roman" w:hAnsi="Times New Roman" w:cs="Times New Roman"/>
          <w:sz w:val="24"/>
          <w:szCs w:val="24"/>
          <w:lang w:eastAsia="en-US"/>
        </w:rPr>
        <w:t xml:space="preserve">Užsakovas, įvertinęs Rangovo siūlymą ir nustatęs, kad pateiktuose dokumentuose yra netikslumų ir (ar) klaidų, grąžina juos tikslinti Rangovui. </w:t>
      </w:r>
      <w:r w:rsidR="00485E4A" w:rsidRPr="002716A8">
        <w:rPr>
          <w:rFonts w:ascii="Times New Roman" w:eastAsia="Times New Roman" w:hAnsi="Times New Roman" w:cs="Times New Roman"/>
          <w:sz w:val="24"/>
          <w:szCs w:val="24"/>
          <w:lang w:eastAsia="en-US"/>
        </w:rPr>
        <w:t>Užsakovui įvertinus Rangovo siūlymą ir nenustačius klaidų, Užsakovas pateikia Rangovui raštu pagrįstą atsakymą, nurodydamas</w:t>
      </w:r>
      <w:r w:rsidR="00731486" w:rsidRPr="002716A8">
        <w:rPr>
          <w:rFonts w:ascii="Times New Roman" w:eastAsia="Times New Roman" w:hAnsi="Times New Roman" w:cs="Times New Roman"/>
          <w:sz w:val="24"/>
          <w:szCs w:val="24"/>
          <w:lang w:eastAsia="en-US"/>
        </w:rPr>
        <w:t>,</w:t>
      </w:r>
      <w:r w:rsidR="00485E4A" w:rsidRPr="002716A8">
        <w:rPr>
          <w:rFonts w:ascii="Times New Roman" w:eastAsia="Times New Roman" w:hAnsi="Times New Roman" w:cs="Times New Roman"/>
          <w:sz w:val="24"/>
          <w:szCs w:val="24"/>
          <w:lang w:eastAsia="en-US"/>
        </w:rPr>
        <w:t xml:space="preserve"> ar pritaria Rangovo pateiktam siūlymui. Užsakovui pritarus Rangovo pateiktam siūlymui, </w:t>
      </w:r>
      <w:r w:rsidR="006F57BF" w:rsidRPr="002716A8">
        <w:rPr>
          <w:rFonts w:ascii="Times New Roman" w:eastAsia="Times New Roman" w:hAnsi="Times New Roman" w:cs="Times New Roman"/>
          <w:sz w:val="24"/>
          <w:szCs w:val="24"/>
          <w:lang w:eastAsia="en-US"/>
        </w:rPr>
        <w:t xml:space="preserve">Rangovas parengia </w:t>
      </w:r>
      <w:r w:rsidR="00C4496F" w:rsidRPr="002716A8">
        <w:rPr>
          <w:rFonts w:ascii="Times New Roman" w:eastAsia="Times New Roman" w:hAnsi="Times New Roman" w:cs="Times New Roman"/>
          <w:sz w:val="24"/>
          <w:szCs w:val="24"/>
          <w:lang w:eastAsia="en-US"/>
        </w:rPr>
        <w:t>P</w:t>
      </w:r>
      <w:r w:rsidR="006F57BF" w:rsidRPr="002716A8">
        <w:rPr>
          <w:rFonts w:ascii="Times New Roman" w:eastAsia="Times New Roman" w:hAnsi="Times New Roman" w:cs="Times New Roman"/>
          <w:sz w:val="24"/>
          <w:szCs w:val="24"/>
          <w:lang w:eastAsia="en-US"/>
        </w:rPr>
        <w:t>akeitimo dokumentus, kuriuose turi būti nurodytas tikslus</w:t>
      </w:r>
      <w:r w:rsidRPr="002716A8">
        <w:rPr>
          <w:rFonts w:ascii="Times New Roman" w:eastAsia="Times New Roman" w:hAnsi="Times New Roman" w:cs="Times New Roman"/>
          <w:sz w:val="24"/>
          <w:szCs w:val="24"/>
          <w:lang w:eastAsia="en-US"/>
        </w:rPr>
        <w:t xml:space="preserve"> papildomų ir (ar) atsisakomų</w:t>
      </w:r>
      <w:r w:rsidR="006C55B8" w:rsidRPr="002716A8">
        <w:rPr>
          <w:rFonts w:ascii="Times New Roman" w:eastAsia="Times New Roman" w:hAnsi="Times New Roman" w:cs="Times New Roman"/>
          <w:sz w:val="24"/>
          <w:szCs w:val="24"/>
          <w:lang w:eastAsia="en-US"/>
        </w:rPr>
        <w:t>,</w:t>
      </w:r>
      <w:r w:rsidRPr="002716A8">
        <w:rPr>
          <w:rFonts w:ascii="Times New Roman" w:eastAsia="Times New Roman" w:hAnsi="Times New Roman" w:cs="Times New Roman"/>
          <w:sz w:val="24"/>
          <w:szCs w:val="24"/>
          <w:lang w:eastAsia="en-US"/>
        </w:rPr>
        <w:t xml:space="preserve"> </w:t>
      </w:r>
      <w:r w:rsidR="006F57BF" w:rsidRPr="002716A8">
        <w:rPr>
          <w:rFonts w:ascii="Times New Roman" w:eastAsia="Times New Roman" w:hAnsi="Times New Roman" w:cs="Times New Roman"/>
          <w:sz w:val="24"/>
          <w:szCs w:val="24"/>
          <w:lang w:eastAsia="en-US"/>
        </w:rPr>
        <w:t xml:space="preserve">ir (ar) keičiamų </w:t>
      </w:r>
      <w:r w:rsidRPr="002716A8">
        <w:rPr>
          <w:rFonts w:ascii="Times New Roman" w:eastAsia="Times New Roman" w:hAnsi="Times New Roman" w:cs="Times New Roman"/>
          <w:sz w:val="24"/>
          <w:szCs w:val="24"/>
          <w:lang w:eastAsia="en-US"/>
        </w:rPr>
        <w:t>darbų pavadinim</w:t>
      </w:r>
      <w:r w:rsidR="006F57BF" w:rsidRPr="002716A8">
        <w:rPr>
          <w:rFonts w:ascii="Times New Roman" w:eastAsia="Times New Roman" w:hAnsi="Times New Roman" w:cs="Times New Roman"/>
          <w:sz w:val="24"/>
          <w:szCs w:val="24"/>
          <w:lang w:eastAsia="en-US"/>
        </w:rPr>
        <w:t>as</w:t>
      </w:r>
      <w:r w:rsidRPr="002716A8">
        <w:rPr>
          <w:rFonts w:ascii="Times New Roman" w:eastAsia="Times New Roman" w:hAnsi="Times New Roman" w:cs="Times New Roman"/>
          <w:sz w:val="24"/>
          <w:szCs w:val="24"/>
          <w:lang w:eastAsia="en-US"/>
        </w:rPr>
        <w:t>, vienet</w:t>
      </w:r>
      <w:r w:rsidR="006F57BF" w:rsidRPr="002716A8">
        <w:rPr>
          <w:rFonts w:ascii="Times New Roman" w:eastAsia="Times New Roman" w:hAnsi="Times New Roman" w:cs="Times New Roman"/>
          <w:sz w:val="24"/>
          <w:szCs w:val="24"/>
          <w:lang w:eastAsia="en-US"/>
        </w:rPr>
        <w:t>ai</w:t>
      </w:r>
      <w:r w:rsidRPr="002716A8">
        <w:rPr>
          <w:rFonts w:ascii="Times New Roman" w:eastAsia="Times New Roman" w:hAnsi="Times New Roman" w:cs="Times New Roman"/>
          <w:sz w:val="24"/>
          <w:szCs w:val="24"/>
          <w:lang w:eastAsia="en-US"/>
        </w:rPr>
        <w:t>, kiekis, argument</w:t>
      </w:r>
      <w:r w:rsidR="006F57BF" w:rsidRPr="002716A8">
        <w:rPr>
          <w:rFonts w:ascii="Times New Roman" w:eastAsia="Times New Roman" w:hAnsi="Times New Roman" w:cs="Times New Roman"/>
          <w:sz w:val="24"/>
          <w:szCs w:val="24"/>
          <w:lang w:eastAsia="en-US"/>
        </w:rPr>
        <w:t>ai</w:t>
      </w:r>
      <w:r w:rsidRPr="002716A8">
        <w:rPr>
          <w:rFonts w:ascii="Times New Roman" w:eastAsia="Times New Roman" w:hAnsi="Times New Roman" w:cs="Times New Roman"/>
          <w:sz w:val="24"/>
          <w:szCs w:val="24"/>
          <w:lang w:eastAsia="en-US"/>
        </w:rPr>
        <w:t>, pagrindžian</w:t>
      </w:r>
      <w:r w:rsidR="006F57BF" w:rsidRPr="002716A8">
        <w:rPr>
          <w:rFonts w:ascii="Times New Roman" w:eastAsia="Times New Roman" w:hAnsi="Times New Roman" w:cs="Times New Roman"/>
          <w:sz w:val="24"/>
          <w:szCs w:val="24"/>
          <w:lang w:eastAsia="en-US"/>
        </w:rPr>
        <w:t>tys</w:t>
      </w:r>
      <w:r w:rsidRPr="002716A8">
        <w:rPr>
          <w:rFonts w:ascii="Times New Roman" w:eastAsia="Times New Roman" w:hAnsi="Times New Roman" w:cs="Times New Roman"/>
          <w:sz w:val="24"/>
          <w:szCs w:val="24"/>
          <w:lang w:eastAsia="en-US"/>
        </w:rPr>
        <w:t xml:space="preserve"> papildomų ir (ar) atsisakomų</w:t>
      </w:r>
      <w:r w:rsidR="006C55B8" w:rsidRPr="002716A8">
        <w:rPr>
          <w:rFonts w:ascii="Times New Roman" w:eastAsia="Times New Roman" w:hAnsi="Times New Roman" w:cs="Times New Roman"/>
          <w:sz w:val="24"/>
          <w:szCs w:val="24"/>
          <w:lang w:eastAsia="en-US"/>
        </w:rPr>
        <w:t>,</w:t>
      </w:r>
      <w:r w:rsidRPr="002716A8">
        <w:rPr>
          <w:rFonts w:ascii="Times New Roman" w:eastAsia="Times New Roman" w:hAnsi="Times New Roman" w:cs="Times New Roman"/>
          <w:sz w:val="24"/>
          <w:szCs w:val="24"/>
          <w:lang w:eastAsia="en-US"/>
        </w:rPr>
        <w:t xml:space="preserve"> </w:t>
      </w:r>
      <w:r w:rsidR="006F57BF" w:rsidRPr="002716A8">
        <w:rPr>
          <w:rFonts w:ascii="Times New Roman" w:eastAsia="Times New Roman" w:hAnsi="Times New Roman" w:cs="Times New Roman"/>
          <w:sz w:val="24"/>
          <w:szCs w:val="24"/>
          <w:lang w:eastAsia="en-US"/>
        </w:rPr>
        <w:t xml:space="preserve">ir (ar) keičiamų </w:t>
      </w:r>
      <w:r w:rsidRPr="002716A8">
        <w:rPr>
          <w:rFonts w:ascii="Times New Roman" w:eastAsia="Times New Roman" w:hAnsi="Times New Roman" w:cs="Times New Roman"/>
          <w:sz w:val="24"/>
          <w:szCs w:val="24"/>
          <w:lang w:eastAsia="en-US"/>
        </w:rPr>
        <w:t>darbų būtinybę, technini</w:t>
      </w:r>
      <w:r w:rsidR="006F57BF" w:rsidRPr="002716A8">
        <w:rPr>
          <w:rFonts w:ascii="Times New Roman" w:eastAsia="Times New Roman" w:hAnsi="Times New Roman" w:cs="Times New Roman"/>
          <w:sz w:val="24"/>
          <w:szCs w:val="24"/>
          <w:lang w:eastAsia="en-US"/>
        </w:rPr>
        <w:t>ai sprendiniai</w:t>
      </w:r>
      <w:r w:rsidRPr="002716A8">
        <w:rPr>
          <w:rFonts w:ascii="Times New Roman" w:eastAsia="Times New Roman" w:hAnsi="Times New Roman" w:cs="Times New Roman"/>
          <w:sz w:val="24"/>
          <w:szCs w:val="24"/>
          <w:lang w:eastAsia="en-US"/>
        </w:rPr>
        <w:t xml:space="preserve"> (pavyzdžiui, akt</w:t>
      </w:r>
      <w:r w:rsidR="006F57BF" w:rsidRPr="002716A8">
        <w:rPr>
          <w:rFonts w:ascii="Times New Roman" w:eastAsia="Times New Roman" w:hAnsi="Times New Roman" w:cs="Times New Roman"/>
          <w:sz w:val="24"/>
          <w:szCs w:val="24"/>
          <w:lang w:eastAsia="en-US"/>
        </w:rPr>
        <w:t>ai</w:t>
      </w:r>
      <w:r w:rsidRPr="002716A8">
        <w:rPr>
          <w:rFonts w:ascii="Times New Roman" w:eastAsia="Times New Roman" w:hAnsi="Times New Roman" w:cs="Times New Roman"/>
          <w:sz w:val="24"/>
          <w:szCs w:val="24"/>
          <w:lang w:eastAsia="en-US"/>
        </w:rPr>
        <w:t>, brėžini</w:t>
      </w:r>
      <w:r w:rsidR="006F57BF" w:rsidRPr="002716A8">
        <w:rPr>
          <w:rFonts w:ascii="Times New Roman" w:eastAsia="Times New Roman" w:hAnsi="Times New Roman" w:cs="Times New Roman"/>
          <w:sz w:val="24"/>
          <w:szCs w:val="24"/>
          <w:lang w:eastAsia="en-US"/>
        </w:rPr>
        <w:t>ai</w:t>
      </w:r>
      <w:r w:rsidRPr="002716A8">
        <w:rPr>
          <w:rFonts w:ascii="Times New Roman" w:eastAsia="Times New Roman" w:hAnsi="Times New Roman" w:cs="Times New Roman"/>
          <w:sz w:val="24"/>
          <w:szCs w:val="24"/>
          <w:lang w:eastAsia="en-US"/>
        </w:rPr>
        <w:t xml:space="preserve"> ir kita)</w:t>
      </w:r>
      <w:r w:rsidR="006F57BF" w:rsidRPr="002716A8">
        <w:rPr>
          <w:rFonts w:ascii="Times New Roman" w:eastAsia="Times New Roman" w:hAnsi="Times New Roman" w:cs="Times New Roman"/>
          <w:sz w:val="24"/>
          <w:szCs w:val="24"/>
          <w:lang w:eastAsia="en-US"/>
        </w:rPr>
        <w:t xml:space="preserve">, įkainių nustatymo pagrindimas ir skaičiavimas (vadovaujantis Sutarties </w:t>
      </w:r>
      <w:r w:rsidR="004E09C2" w:rsidRPr="002716A8">
        <w:rPr>
          <w:rFonts w:ascii="Times New Roman" w:eastAsia="Times New Roman" w:hAnsi="Times New Roman" w:cs="Times New Roman"/>
          <w:sz w:val="24"/>
          <w:szCs w:val="24"/>
          <w:lang w:eastAsia="en-US"/>
        </w:rPr>
        <w:t>14.</w:t>
      </w:r>
      <w:r w:rsidR="008A5BE6">
        <w:rPr>
          <w:rFonts w:ascii="Times New Roman" w:eastAsia="Times New Roman" w:hAnsi="Times New Roman" w:cs="Times New Roman"/>
          <w:sz w:val="24"/>
          <w:szCs w:val="24"/>
          <w:lang w:eastAsia="en-US"/>
        </w:rPr>
        <w:t>9</w:t>
      </w:r>
      <w:r w:rsidR="006F57BF" w:rsidRPr="002716A8">
        <w:rPr>
          <w:rFonts w:ascii="Times New Roman" w:eastAsia="Times New Roman" w:hAnsi="Times New Roman" w:cs="Times New Roman"/>
          <w:sz w:val="24"/>
          <w:szCs w:val="24"/>
          <w:lang w:eastAsia="en-US"/>
        </w:rPr>
        <w:t xml:space="preserve"> punktu)</w:t>
      </w:r>
      <w:r w:rsidR="006C55B8" w:rsidRPr="002716A8">
        <w:rPr>
          <w:rFonts w:ascii="Times New Roman" w:eastAsia="Times New Roman" w:hAnsi="Times New Roman" w:cs="Times New Roman"/>
          <w:sz w:val="24"/>
          <w:szCs w:val="24"/>
          <w:lang w:eastAsia="en-US"/>
        </w:rPr>
        <w:t xml:space="preserve"> </w:t>
      </w:r>
      <w:r w:rsidR="00D202BB" w:rsidRPr="002716A8">
        <w:rPr>
          <w:rFonts w:ascii="Times New Roman" w:eastAsia="Times New Roman" w:hAnsi="Times New Roman" w:cs="Times New Roman"/>
          <w:sz w:val="24"/>
          <w:szCs w:val="24"/>
          <w:lang w:eastAsia="en-US"/>
        </w:rPr>
        <w:t>bei</w:t>
      </w:r>
      <w:r w:rsidR="006C55B8" w:rsidRPr="002716A8">
        <w:rPr>
          <w:rFonts w:ascii="Times New Roman" w:eastAsia="Times New Roman" w:hAnsi="Times New Roman" w:cs="Times New Roman"/>
          <w:sz w:val="24"/>
          <w:szCs w:val="24"/>
          <w:lang w:eastAsia="en-US"/>
        </w:rPr>
        <w:t xml:space="preserve">, </w:t>
      </w:r>
      <w:r w:rsidR="00D202BB" w:rsidRPr="002716A8">
        <w:rPr>
          <w:rFonts w:ascii="Times New Roman" w:eastAsia="Times New Roman" w:hAnsi="Times New Roman" w:cs="Times New Roman"/>
          <w:sz w:val="24"/>
          <w:szCs w:val="24"/>
          <w:lang w:eastAsia="en-US"/>
        </w:rPr>
        <w:t xml:space="preserve">jei </w:t>
      </w:r>
      <w:r w:rsidR="00AC59CB" w:rsidRPr="002716A8">
        <w:rPr>
          <w:rFonts w:ascii="Times New Roman" w:eastAsia="Times New Roman" w:hAnsi="Times New Roman" w:cs="Times New Roman"/>
          <w:sz w:val="24"/>
          <w:szCs w:val="24"/>
          <w:lang w:eastAsia="en-US"/>
        </w:rPr>
        <w:t>d</w:t>
      </w:r>
      <w:r w:rsidR="00D955D6" w:rsidRPr="002716A8">
        <w:rPr>
          <w:rFonts w:ascii="Times New Roman" w:eastAsia="Times New Roman" w:hAnsi="Times New Roman" w:cs="Times New Roman"/>
          <w:sz w:val="24"/>
          <w:szCs w:val="24"/>
          <w:lang w:eastAsia="en-US"/>
        </w:rPr>
        <w:t xml:space="preserve">ėl Pakeitimo </w:t>
      </w:r>
      <w:r w:rsidR="004218B9" w:rsidRPr="002716A8">
        <w:rPr>
          <w:rFonts w:ascii="Times New Roman" w:eastAsia="Times New Roman" w:hAnsi="Times New Roman" w:cs="Times New Roman"/>
          <w:sz w:val="24"/>
          <w:szCs w:val="24"/>
          <w:lang w:eastAsia="en-US"/>
        </w:rPr>
        <w:t>keičiami Darbų ar jų dalies atlikimo terminai</w:t>
      </w:r>
      <w:r w:rsidR="00D202BB" w:rsidRPr="002716A8">
        <w:rPr>
          <w:rFonts w:ascii="Times New Roman" w:eastAsia="Times New Roman" w:hAnsi="Times New Roman" w:cs="Times New Roman"/>
          <w:sz w:val="24"/>
          <w:szCs w:val="24"/>
          <w:lang w:eastAsia="en-US"/>
        </w:rPr>
        <w:t>, atnaujintas Grafikas</w:t>
      </w:r>
      <w:r w:rsidR="006F57BF" w:rsidRPr="002716A8">
        <w:rPr>
          <w:rFonts w:ascii="Times New Roman" w:eastAsia="Times New Roman" w:hAnsi="Times New Roman" w:cs="Times New Roman"/>
          <w:sz w:val="24"/>
          <w:szCs w:val="24"/>
          <w:lang w:eastAsia="en-US"/>
        </w:rPr>
        <w:t>. Paren</w:t>
      </w:r>
      <w:r w:rsidR="00C4496F" w:rsidRPr="002716A8">
        <w:rPr>
          <w:rFonts w:ascii="Times New Roman" w:eastAsia="Times New Roman" w:hAnsi="Times New Roman" w:cs="Times New Roman"/>
          <w:sz w:val="24"/>
          <w:szCs w:val="24"/>
          <w:lang w:eastAsia="en-US"/>
        </w:rPr>
        <w:t>gti P</w:t>
      </w:r>
      <w:r w:rsidR="006F57BF" w:rsidRPr="002716A8">
        <w:rPr>
          <w:rFonts w:ascii="Times New Roman" w:eastAsia="Times New Roman" w:hAnsi="Times New Roman" w:cs="Times New Roman"/>
          <w:sz w:val="24"/>
          <w:szCs w:val="24"/>
          <w:lang w:eastAsia="en-US"/>
        </w:rPr>
        <w:t xml:space="preserve">akeitimo dokumentai </w:t>
      </w:r>
      <w:r w:rsidR="006F57BF" w:rsidRPr="002716A8">
        <w:rPr>
          <w:rFonts w:ascii="Times New Roman" w:eastAsia="Times New Roman" w:hAnsi="Times New Roman" w:cs="Times New Roman"/>
          <w:sz w:val="24"/>
          <w:szCs w:val="24"/>
        </w:rPr>
        <w:t>patvirtinami Rangovo</w:t>
      </w:r>
      <w:r w:rsidR="00032153" w:rsidRPr="002716A8">
        <w:rPr>
          <w:rFonts w:ascii="Times New Roman" w:eastAsia="Times New Roman" w:hAnsi="Times New Roman" w:cs="Times New Roman"/>
          <w:sz w:val="24"/>
          <w:szCs w:val="24"/>
        </w:rPr>
        <w:t xml:space="preserve"> ir</w:t>
      </w:r>
      <w:r w:rsidR="006F57BF" w:rsidRPr="002716A8">
        <w:rPr>
          <w:rFonts w:ascii="Times New Roman" w:eastAsia="Times New Roman" w:hAnsi="Times New Roman" w:cs="Times New Roman"/>
          <w:sz w:val="24"/>
          <w:szCs w:val="24"/>
        </w:rPr>
        <w:t xml:space="preserve"> Užsakovo</w:t>
      </w:r>
      <w:r w:rsidR="001D1C47" w:rsidRPr="002716A8">
        <w:rPr>
          <w:rFonts w:ascii="Times New Roman" w:eastAsia="Times New Roman" w:hAnsi="Times New Roman" w:cs="Times New Roman"/>
          <w:sz w:val="24"/>
          <w:szCs w:val="24"/>
        </w:rPr>
        <w:t xml:space="preserve"> </w:t>
      </w:r>
      <w:r w:rsidR="006F57BF" w:rsidRPr="002716A8">
        <w:rPr>
          <w:rFonts w:ascii="Times New Roman" w:eastAsia="Times New Roman" w:hAnsi="Times New Roman" w:cs="Times New Roman"/>
          <w:sz w:val="24"/>
          <w:szCs w:val="24"/>
        </w:rPr>
        <w:t>parašais.</w:t>
      </w:r>
      <w:r w:rsidRPr="002716A8">
        <w:rPr>
          <w:rFonts w:ascii="Times New Roman" w:eastAsia="Times New Roman" w:hAnsi="Times New Roman" w:cs="Times New Roman"/>
          <w:sz w:val="24"/>
          <w:szCs w:val="24"/>
          <w:lang w:eastAsia="en-US"/>
        </w:rPr>
        <w:t xml:space="preserve"> </w:t>
      </w:r>
      <w:r w:rsidR="00380F2D" w:rsidRPr="002716A8">
        <w:rPr>
          <w:rFonts w:ascii="Times New Roman" w:eastAsia="Times New Roman" w:hAnsi="Times New Roman" w:cs="Times New Roman"/>
          <w:sz w:val="24"/>
          <w:szCs w:val="24"/>
          <w:lang w:eastAsia="en-US"/>
        </w:rPr>
        <w:t xml:space="preserve">Pakeitimo nurodyme nurodytų Darbų atlikimas tampa privalomai vykdytinas Rangovui tokiame </w:t>
      </w:r>
      <w:r w:rsidR="00D012B7" w:rsidRPr="002716A8">
        <w:rPr>
          <w:rFonts w:ascii="Times New Roman" w:eastAsia="Times New Roman" w:hAnsi="Times New Roman" w:cs="Times New Roman"/>
          <w:sz w:val="24"/>
          <w:szCs w:val="24"/>
          <w:lang w:eastAsia="en-US"/>
        </w:rPr>
        <w:t>P</w:t>
      </w:r>
      <w:r w:rsidR="00380F2D" w:rsidRPr="002716A8">
        <w:rPr>
          <w:rFonts w:ascii="Times New Roman" w:eastAsia="Times New Roman" w:hAnsi="Times New Roman" w:cs="Times New Roman"/>
          <w:sz w:val="24"/>
          <w:szCs w:val="24"/>
          <w:lang w:eastAsia="en-US"/>
        </w:rPr>
        <w:t xml:space="preserve">akeitimo nurodyme nustatyta tvarka ir terminais nuo tokio </w:t>
      </w:r>
      <w:r w:rsidR="00D012B7" w:rsidRPr="002716A8">
        <w:rPr>
          <w:rFonts w:ascii="Times New Roman" w:eastAsia="Times New Roman" w:hAnsi="Times New Roman" w:cs="Times New Roman"/>
          <w:sz w:val="24"/>
          <w:szCs w:val="24"/>
          <w:lang w:eastAsia="en-US"/>
        </w:rPr>
        <w:t>P</w:t>
      </w:r>
      <w:r w:rsidR="00380F2D" w:rsidRPr="002716A8">
        <w:rPr>
          <w:rFonts w:ascii="Times New Roman" w:eastAsia="Times New Roman" w:hAnsi="Times New Roman" w:cs="Times New Roman"/>
          <w:sz w:val="24"/>
          <w:szCs w:val="24"/>
          <w:lang w:eastAsia="en-US"/>
        </w:rPr>
        <w:t xml:space="preserve">akeitimo nurodymo pasirašymo šiame Sutarties punkte numatyta tvarka. </w:t>
      </w:r>
      <w:r w:rsidR="00155A79" w:rsidRPr="002716A8">
        <w:rPr>
          <w:rFonts w:ascii="Times New Roman" w:hAnsi="Times New Roman" w:cs="Times New Roman"/>
          <w:color w:val="000000" w:themeColor="text1"/>
          <w:sz w:val="24"/>
          <w:szCs w:val="24"/>
        </w:rPr>
        <w:t>Pakeitimas, pridedant Rangovo parengtus ir suderintus Pakeitimo dokumentus,</w:t>
      </w:r>
      <w:r w:rsidR="008F3FEA" w:rsidRPr="002716A8">
        <w:rPr>
          <w:rFonts w:ascii="Times New Roman" w:hAnsi="Times New Roman" w:cs="Times New Roman"/>
          <w:color w:val="000000" w:themeColor="text1"/>
          <w:sz w:val="24"/>
          <w:szCs w:val="24"/>
        </w:rPr>
        <w:t xml:space="preserve"> </w:t>
      </w:r>
      <w:r w:rsidR="00155A79" w:rsidRPr="002716A8">
        <w:rPr>
          <w:rFonts w:ascii="Times New Roman" w:hAnsi="Times New Roman" w:cs="Times New Roman"/>
          <w:color w:val="000000" w:themeColor="text1"/>
          <w:sz w:val="24"/>
          <w:szCs w:val="24"/>
        </w:rPr>
        <w:t xml:space="preserve">įforminamas </w:t>
      </w:r>
      <w:r w:rsidR="002033AB" w:rsidRPr="002716A8">
        <w:rPr>
          <w:rFonts w:ascii="Times New Roman" w:hAnsi="Times New Roman" w:cs="Times New Roman"/>
          <w:color w:val="000000" w:themeColor="text1"/>
          <w:sz w:val="24"/>
          <w:szCs w:val="24"/>
        </w:rPr>
        <w:t xml:space="preserve">abiejų Šalių pasirašomu </w:t>
      </w:r>
      <w:r w:rsidR="00155A79" w:rsidRPr="002716A8">
        <w:rPr>
          <w:rFonts w:ascii="Times New Roman" w:hAnsi="Times New Roman" w:cs="Times New Roman"/>
          <w:color w:val="000000" w:themeColor="text1"/>
          <w:sz w:val="24"/>
          <w:szCs w:val="24"/>
        </w:rPr>
        <w:t>raštišku susitarimu</w:t>
      </w:r>
      <w:r w:rsidR="00155A79" w:rsidRPr="002716A8">
        <w:rPr>
          <w:rFonts w:ascii="Times New Roman" w:hAnsi="Times New Roman" w:cs="Times New Roman"/>
          <w:sz w:val="24"/>
          <w:szCs w:val="24"/>
        </w:rPr>
        <w:t xml:space="preserve"> </w:t>
      </w:r>
      <w:r w:rsidR="00155A79" w:rsidRPr="002716A8">
        <w:rPr>
          <w:rFonts w:ascii="Times New Roman" w:hAnsi="Times New Roman" w:cs="Times New Roman"/>
          <w:color w:val="000000" w:themeColor="text1"/>
          <w:sz w:val="24"/>
          <w:szCs w:val="24"/>
        </w:rPr>
        <w:t>dėl Sutarties pakeitimo.</w:t>
      </w:r>
      <w:r w:rsidR="193D3C12" w:rsidRPr="002716A8">
        <w:rPr>
          <w:rFonts w:ascii="Times New Roman" w:hAnsi="Times New Roman" w:cs="Times New Roman"/>
          <w:color w:val="000000" w:themeColor="text1"/>
          <w:sz w:val="24"/>
          <w:szCs w:val="24"/>
        </w:rPr>
        <w:t xml:space="preserve"> Toks susitarimas įsigalioja nuo abiejų Šalių pasirašymo dienos, tačiau Šalys jame gali numatyti, kad </w:t>
      </w:r>
      <w:r w:rsidR="193D3C12" w:rsidRPr="002716A8">
        <w:rPr>
          <w:rFonts w:ascii="Times New Roman" w:hAnsi="Times New Roman" w:cs="Times New Roman"/>
          <w:color w:val="000000" w:themeColor="text1"/>
          <w:sz w:val="24"/>
          <w:szCs w:val="24"/>
        </w:rPr>
        <w:lastRenderedPageBreak/>
        <w:t>susitarimas taikomas santykiams, atsiradusiems iki jo įsigaliojimo. Susitarimas turi būti patvirtintas ir pasirašytas Šalių ir laikomas neatskiriama Sutarties dalimi.</w:t>
      </w:r>
    </w:p>
    <w:p w14:paraId="69CB604C" w14:textId="05AC66A3" w:rsidR="0067721B" w:rsidRPr="00E237B5" w:rsidRDefault="00BE0E11" w:rsidP="00465D89">
      <w:pPr>
        <w:pStyle w:val="Sraopastraipa"/>
        <w:numPr>
          <w:ilvl w:val="1"/>
          <w:numId w:val="5"/>
        </w:numPr>
        <w:shd w:val="clear" w:color="auto" w:fill="FFFFFF" w:themeFill="background1"/>
        <w:tabs>
          <w:tab w:val="left" w:pos="810"/>
        </w:tabs>
        <w:spacing w:after="0" w:line="240" w:lineRule="auto"/>
        <w:ind w:left="810" w:hanging="810"/>
        <w:contextualSpacing w:val="0"/>
        <w:jc w:val="both"/>
        <w:rPr>
          <w:rFonts w:ascii="Times New Roman" w:eastAsia="MS Mincho" w:hAnsi="Times New Roman" w:cs="Times New Roman"/>
          <w:sz w:val="24"/>
          <w:szCs w:val="24"/>
        </w:rPr>
      </w:pPr>
      <w:r w:rsidRPr="00E237B5">
        <w:rPr>
          <w:rFonts w:ascii="Times New Roman" w:eastAsia="Times New Roman" w:hAnsi="Times New Roman" w:cs="Times New Roman"/>
          <w:sz w:val="24"/>
          <w:szCs w:val="24"/>
          <w:lang w:eastAsia="en-US"/>
        </w:rPr>
        <w:t>Siūlymus dėl papildomų ir (ar) atsisakomų</w:t>
      </w:r>
      <w:r w:rsidR="008A5817" w:rsidRPr="00E237B5">
        <w:rPr>
          <w:rFonts w:ascii="Times New Roman" w:eastAsia="Times New Roman" w:hAnsi="Times New Roman" w:cs="Times New Roman"/>
          <w:sz w:val="24"/>
          <w:szCs w:val="24"/>
          <w:lang w:eastAsia="en-US"/>
        </w:rPr>
        <w:t>, ir (ar) keičiamų</w:t>
      </w:r>
      <w:r w:rsidRPr="00E237B5">
        <w:rPr>
          <w:rFonts w:ascii="Times New Roman" w:eastAsia="Times New Roman" w:hAnsi="Times New Roman" w:cs="Times New Roman"/>
          <w:sz w:val="24"/>
          <w:szCs w:val="24"/>
          <w:lang w:eastAsia="en-US"/>
        </w:rPr>
        <w:t xml:space="preserve"> </w:t>
      </w:r>
      <w:r w:rsidR="00155A79" w:rsidRPr="00E237B5">
        <w:rPr>
          <w:rFonts w:ascii="Times New Roman" w:eastAsia="Times New Roman" w:hAnsi="Times New Roman" w:cs="Times New Roman"/>
          <w:sz w:val="24"/>
          <w:szCs w:val="24"/>
          <w:lang w:eastAsia="en-US"/>
        </w:rPr>
        <w:t xml:space="preserve">darbų taip pat gali inicijuoti </w:t>
      </w:r>
      <w:r w:rsidRPr="00E237B5">
        <w:rPr>
          <w:rFonts w:ascii="Times New Roman" w:eastAsia="Times New Roman" w:hAnsi="Times New Roman" w:cs="Times New Roman"/>
          <w:sz w:val="24"/>
          <w:szCs w:val="24"/>
          <w:lang w:eastAsia="en-US"/>
        </w:rPr>
        <w:t>Užsakov</w:t>
      </w:r>
      <w:r w:rsidR="00032153" w:rsidRPr="00E237B5">
        <w:rPr>
          <w:rFonts w:ascii="Times New Roman" w:eastAsia="Times New Roman" w:hAnsi="Times New Roman" w:cs="Times New Roman"/>
          <w:sz w:val="24"/>
          <w:szCs w:val="24"/>
          <w:lang w:eastAsia="en-US"/>
        </w:rPr>
        <w:t>as</w:t>
      </w:r>
      <w:r w:rsidRPr="00E237B5">
        <w:rPr>
          <w:rFonts w:ascii="Times New Roman" w:eastAsia="Times New Roman" w:hAnsi="Times New Roman" w:cs="Times New Roman"/>
          <w:sz w:val="24"/>
          <w:szCs w:val="24"/>
          <w:lang w:eastAsia="en-US"/>
        </w:rPr>
        <w:t xml:space="preserve">. </w:t>
      </w:r>
      <w:r w:rsidR="004E09C2" w:rsidRPr="00E237B5">
        <w:rPr>
          <w:rFonts w:ascii="Times New Roman" w:hAnsi="Times New Roman" w:cs="Times New Roman"/>
          <w:sz w:val="24"/>
          <w:szCs w:val="24"/>
        </w:rPr>
        <w:t>Šiame punkte numatytu atveju P</w:t>
      </w:r>
      <w:r w:rsidR="00155A79" w:rsidRPr="00E237B5">
        <w:rPr>
          <w:rFonts w:ascii="Times New Roman" w:hAnsi="Times New Roman" w:cs="Times New Roman"/>
          <w:sz w:val="24"/>
          <w:szCs w:val="24"/>
        </w:rPr>
        <w:t xml:space="preserve">akeitimo dokumentus rengia Užsakovas </w:t>
      </w:r>
      <w:r w:rsidR="008A5817" w:rsidRPr="00E237B5">
        <w:rPr>
          <w:rFonts w:ascii="Times New Roman" w:hAnsi="Times New Roman" w:cs="Times New Roman"/>
          <w:sz w:val="24"/>
          <w:szCs w:val="24"/>
        </w:rPr>
        <w:t>(išskyrus</w:t>
      </w:r>
      <w:r w:rsidR="00D34806" w:rsidRPr="00E237B5">
        <w:rPr>
          <w:rFonts w:ascii="Times New Roman" w:hAnsi="Times New Roman" w:cs="Times New Roman"/>
          <w:sz w:val="24"/>
          <w:szCs w:val="24"/>
        </w:rPr>
        <w:t xml:space="preserve"> </w:t>
      </w:r>
      <w:r w:rsidR="004218B9" w:rsidRPr="00E237B5">
        <w:rPr>
          <w:rFonts w:ascii="Times New Roman" w:hAnsi="Times New Roman" w:cs="Times New Roman"/>
          <w:sz w:val="24"/>
          <w:szCs w:val="24"/>
        </w:rPr>
        <w:t>Grafiką</w:t>
      </w:r>
      <w:r w:rsidR="003B59EF" w:rsidRPr="00E237B5">
        <w:rPr>
          <w:rFonts w:ascii="Times New Roman" w:hAnsi="Times New Roman" w:cs="Times New Roman"/>
          <w:sz w:val="24"/>
          <w:szCs w:val="24"/>
        </w:rPr>
        <w:t>, kur</w:t>
      </w:r>
      <w:r w:rsidR="00A36F46" w:rsidRPr="00E237B5">
        <w:rPr>
          <w:rFonts w:ascii="Times New Roman" w:hAnsi="Times New Roman" w:cs="Times New Roman"/>
          <w:sz w:val="24"/>
          <w:szCs w:val="24"/>
        </w:rPr>
        <w:t>į</w:t>
      </w:r>
      <w:r w:rsidR="00D34806" w:rsidRPr="00E237B5">
        <w:rPr>
          <w:rFonts w:ascii="Times New Roman" w:hAnsi="Times New Roman" w:cs="Times New Roman"/>
          <w:sz w:val="24"/>
          <w:szCs w:val="24"/>
        </w:rPr>
        <w:t>, jei</w:t>
      </w:r>
      <w:r w:rsidR="00D955D6" w:rsidRPr="00E237B5">
        <w:rPr>
          <w:rFonts w:ascii="Times New Roman" w:hAnsi="Times New Roman" w:cs="Times New Roman"/>
          <w:sz w:val="24"/>
          <w:szCs w:val="24"/>
        </w:rPr>
        <w:t xml:space="preserve"> dėl Pakeitimo</w:t>
      </w:r>
      <w:r w:rsidR="00D34806" w:rsidRPr="00E237B5">
        <w:rPr>
          <w:rFonts w:ascii="Times New Roman" w:hAnsi="Times New Roman" w:cs="Times New Roman"/>
          <w:sz w:val="24"/>
          <w:szCs w:val="24"/>
        </w:rPr>
        <w:t xml:space="preserve"> </w:t>
      </w:r>
      <w:r w:rsidR="00D955D6" w:rsidRPr="00E237B5">
        <w:rPr>
          <w:rFonts w:ascii="Times New Roman" w:hAnsi="Times New Roman" w:cs="Times New Roman"/>
          <w:sz w:val="24"/>
          <w:szCs w:val="24"/>
        </w:rPr>
        <w:t>keičiami Darbų ar jų dalies atlikimo terminai</w:t>
      </w:r>
      <w:r w:rsidR="00D34806" w:rsidRPr="00E237B5">
        <w:rPr>
          <w:rFonts w:ascii="Times New Roman" w:hAnsi="Times New Roman" w:cs="Times New Roman"/>
          <w:sz w:val="24"/>
          <w:szCs w:val="24"/>
        </w:rPr>
        <w:t>,</w:t>
      </w:r>
      <w:r w:rsidR="003B59EF" w:rsidRPr="00E237B5">
        <w:rPr>
          <w:rFonts w:ascii="Times New Roman" w:hAnsi="Times New Roman" w:cs="Times New Roman"/>
          <w:sz w:val="24"/>
          <w:szCs w:val="24"/>
        </w:rPr>
        <w:t xml:space="preserve"> rengia Rangovas) </w:t>
      </w:r>
      <w:r w:rsidR="00155A79" w:rsidRPr="00E237B5">
        <w:rPr>
          <w:rFonts w:ascii="Times New Roman" w:hAnsi="Times New Roman" w:cs="Times New Roman"/>
          <w:sz w:val="24"/>
          <w:szCs w:val="24"/>
        </w:rPr>
        <w:t xml:space="preserve">ir </w:t>
      </w:r>
      <w:r w:rsidR="004E09C2" w:rsidRPr="00E237B5">
        <w:rPr>
          <w:rFonts w:ascii="Times New Roman" w:hAnsi="Times New Roman" w:cs="Times New Roman"/>
          <w:sz w:val="24"/>
          <w:szCs w:val="24"/>
        </w:rPr>
        <w:t>P</w:t>
      </w:r>
      <w:r w:rsidR="00155A79" w:rsidRPr="00E237B5">
        <w:rPr>
          <w:rFonts w:ascii="Times New Roman" w:hAnsi="Times New Roman" w:cs="Times New Roman"/>
          <w:sz w:val="24"/>
          <w:szCs w:val="24"/>
        </w:rPr>
        <w:t xml:space="preserve">akeitimas įforminamas </w:t>
      </w:r>
      <w:r w:rsidR="007D21BF" w:rsidRPr="00E237B5">
        <w:rPr>
          <w:rFonts w:ascii="Times New Roman" w:hAnsi="Times New Roman" w:cs="Times New Roman"/>
          <w:sz w:val="24"/>
          <w:szCs w:val="24"/>
        </w:rPr>
        <w:t>Sutarties 14.6 punkte nustatyta tvarka</w:t>
      </w:r>
      <w:r w:rsidR="00155A79" w:rsidRPr="00E237B5">
        <w:rPr>
          <w:rFonts w:ascii="Times New Roman" w:hAnsi="Times New Roman" w:cs="Times New Roman"/>
          <w:sz w:val="24"/>
          <w:szCs w:val="24"/>
        </w:rPr>
        <w:t>.</w:t>
      </w:r>
    </w:p>
    <w:p w14:paraId="3A3A2E15" w14:textId="77777777" w:rsidR="0067721B" w:rsidRPr="00E237B5" w:rsidRDefault="00155A79" w:rsidP="00135C08">
      <w:pPr>
        <w:pStyle w:val="Sraopastraipa"/>
        <w:numPr>
          <w:ilvl w:val="1"/>
          <w:numId w:val="5"/>
        </w:numPr>
        <w:tabs>
          <w:tab w:val="left" w:pos="810"/>
        </w:tabs>
        <w:spacing w:after="0" w:line="240" w:lineRule="auto"/>
        <w:ind w:left="810" w:hanging="810"/>
        <w:contextualSpacing w:val="0"/>
        <w:jc w:val="both"/>
        <w:rPr>
          <w:rFonts w:ascii="Times New Roman" w:eastAsia="MS Mincho" w:hAnsi="Times New Roman" w:cs="Times New Roman"/>
          <w:sz w:val="24"/>
          <w:szCs w:val="24"/>
        </w:rPr>
      </w:pPr>
      <w:r w:rsidRPr="00E237B5">
        <w:rPr>
          <w:rFonts w:ascii="Times New Roman" w:hAnsi="Times New Roman" w:cs="Times New Roman"/>
          <w:sz w:val="24"/>
          <w:szCs w:val="24"/>
        </w:rPr>
        <w:t>A</w:t>
      </w:r>
      <w:r w:rsidR="004C2CCE" w:rsidRPr="00E237B5">
        <w:rPr>
          <w:rFonts w:ascii="Times New Roman" w:hAnsi="Times New Roman" w:cs="Times New Roman"/>
          <w:sz w:val="24"/>
          <w:szCs w:val="24"/>
        </w:rPr>
        <w:t>pskaičiuo</w:t>
      </w:r>
      <w:r w:rsidRPr="00E237B5">
        <w:rPr>
          <w:rFonts w:ascii="Times New Roman" w:hAnsi="Times New Roman" w:cs="Times New Roman"/>
          <w:sz w:val="24"/>
          <w:szCs w:val="24"/>
        </w:rPr>
        <w:t>jant</w:t>
      </w:r>
      <w:r w:rsidR="004C2CCE" w:rsidRPr="00E237B5">
        <w:rPr>
          <w:rFonts w:ascii="Times New Roman" w:hAnsi="Times New Roman" w:cs="Times New Roman"/>
          <w:sz w:val="24"/>
          <w:szCs w:val="24"/>
        </w:rPr>
        <w:t xml:space="preserve"> atsisakomų arba įsigyjamų papildomų darbų kainas</w:t>
      </w:r>
      <w:r w:rsidR="008C5202" w:rsidRPr="00E237B5">
        <w:rPr>
          <w:rFonts w:ascii="Times New Roman" w:hAnsi="Times New Roman" w:cs="Times New Roman"/>
          <w:sz w:val="24"/>
          <w:szCs w:val="24"/>
        </w:rPr>
        <w:t>,</w:t>
      </w:r>
      <w:r w:rsidR="004C2CCE" w:rsidRPr="00E237B5">
        <w:rPr>
          <w:rFonts w:ascii="Times New Roman" w:hAnsi="Times New Roman" w:cs="Times New Roman"/>
          <w:sz w:val="24"/>
          <w:szCs w:val="24"/>
        </w:rPr>
        <w:t xml:space="preserve"> taiko</w:t>
      </w:r>
      <w:r w:rsidR="008C5202" w:rsidRPr="00E237B5">
        <w:rPr>
          <w:rFonts w:ascii="Times New Roman" w:hAnsi="Times New Roman" w:cs="Times New Roman"/>
          <w:sz w:val="24"/>
          <w:szCs w:val="24"/>
        </w:rPr>
        <w:t>mi</w:t>
      </w:r>
      <w:r w:rsidR="004C2CCE" w:rsidRPr="00E237B5">
        <w:rPr>
          <w:rFonts w:ascii="Times New Roman" w:hAnsi="Times New Roman" w:cs="Times New Roman"/>
          <w:sz w:val="24"/>
          <w:szCs w:val="24"/>
        </w:rPr>
        <w:t xml:space="preserve"> žemiau pateikiam</w:t>
      </w:r>
      <w:r w:rsidR="008C5202" w:rsidRPr="00E237B5">
        <w:rPr>
          <w:rFonts w:ascii="Times New Roman" w:hAnsi="Times New Roman" w:cs="Times New Roman"/>
          <w:sz w:val="24"/>
          <w:szCs w:val="24"/>
        </w:rPr>
        <w:t>i</w:t>
      </w:r>
      <w:r w:rsidR="004C2CCE" w:rsidRPr="00E237B5">
        <w:rPr>
          <w:rFonts w:ascii="Times New Roman" w:hAnsi="Times New Roman" w:cs="Times New Roman"/>
          <w:sz w:val="24"/>
          <w:szCs w:val="24"/>
        </w:rPr>
        <w:t xml:space="preserve"> būd</w:t>
      </w:r>
      <w:r w:rsidR="008C5202" w:rsidRPr="00E237B5">
        <w:rPr>
          <w:rFonts w:ascii="Times New Roman" w:hAnsi="Times New Roman" w:cs="Times New Roman"/>
          <w:sz w:val="24"/>
          <w:szCs w:val="24"/>
        </w:rPr>
        <w:t>ai</w:t>
      </w:r>
      <w:r w:rsidR="004C2CCE" w:rsidRPr="00E237B5">
        <w:rPr>
          <w:rFonts w:ascii="Times New Roman" w:hAnsi="Times New Roman" w:cs="Times New Roman"/>
          <w:sz w:val="24"/>
          <w:szCs w:val="24"/>
        </w:rPr>
        <w:t xml:space="preserve"> prioritetine tvarka, t. y. tik nesant galimybės taikyti aukščiau esantį būdą, gali būti taikomas žemiau esantis būdas:</w:t>
      </w:r>
    </w:p>
    <w:p w14:paraId="6506B9BD" w14:textId="4D1769C1" w:rsidR="0067721B" w:rsidRPr="00E237B5" w:rsidRDefault="004C2CCE" w:rsidP="00135C08">
      <w:pPr>
        <w:pStyle w:val="Sraopastraipa"/>
        <w:numPr>
          <w:ilvl w:val="2"/>
          <w:numId w:val="5"/>
        </w:numPr>
        <w:tabs>
          <w:tab w:val="left" w:pos="810"/>
        </w:tabs>
        <w:spacing w:after="0" w:line="240" w:lineRule="auto"/>
        <w:ind w:left="810" w:hanging="810"/>
        <w:jc w:val="both"/>
        <w:rPr>
          <w:rFonts w:ascii="Times New Roman" w:eastAsia="MS Mincho" w:hAnsi="Times New Roman" w:cs="Times New Roman"/>
          <w:sz w:val="24"/>
          <w:szCs w:val="24"/>
        </w:rPr>
      </w:pPr>
      <w:r w:rsidRPr="00E237B5">
        <w:rPr>
          <w:rFonts w:ascii="Times New Roman" w:hAnsi="Times New Roman" w:cs="Times New Roman"/>
          <w:sz w:val="24"/>
          <w:szCs w:val="24"/>
        </w:rPr>
        <w:t xml:space="preserve">pritaikant </w:t>
      </w:r>
      <w:r w:rsidR="00F540CC" w:rsidRPr="00E237B5">
        <w:rPr>
          <w:rFonts w:ascii="Times New Roman" w:hAnsi="Times New Roman" w:cs="Times New Roman"/>
          <w:sz w:val="24"/>
          <w:szCs w:val="24"/>
        </w:rPr>
        <w:t>Žiniaraštyje</w:t>
      </w:r>
      <w:r w:rsidR="00E73837" w:rsidRPr="00E237B5">
        <w:rPr>
          <w:rFonts w:ascii="Times New Roman" w:hAnsi="Times New Roman" w:cs="Times New Roman"/>
          <w:sz w:val="24"/>
          <w:szCs w:val="24"/>
        </w:rPr>
        <w:t xml:space="preserve"> </w:t>
      </w:r>
      <w:r w:rsidR="00C4496F" w:rsidRPr="00E237B5">
        <w:rPr>
          <w:rFonts w:ascii="Times New Roman" w:hAnsi="Times New Roman" w:cs="Times New Roman"/>
          <w:sz w:val="24"/>
          <w:szCs w:val="24"/>
        </w:rPr>
        <w:t>nurodytus D</w:t>
      </w:r>
      <w:r w:rsidRPr="00E237B5">
        <w:rPr>
          <w:rFonts w:ascii="Times New Roman" w:hAnsi="Times New Roman" w:cs="Times New Roman"/>
          <w:sz w:val="24"/>
          <w:szCs w:val="24"/>
        </w:rPr>
        <w:t>arbų įkainius;</w:t>
      </w:r>
    </w:p>
    <w:p w14:paraId="4E1066E5" w14:textId="77777777" w:rsidR="0067721B" w:rsidRPr="00E237B5" w:rsidRDefault="004C2CCE" w:rsidP="00135C08">
      <w:pPr>
        <w:pStyle w:val="Sraopastraipa"/>
        <w:numPr>
          <w:ilvl w:val="2"/>
          <w:numId w:val="5"/>
        </w:numPr>
        <w:tabs>
          <w:tab w:val="left" w:pos="810"/>
        </w:tabs>
        <w:spacing w:after="0" w:line="240" w:lineRule="auto"/>
        <w:ind w:left="810" w:hanging="810"/>
        <w:jc w:val="both"/>
        <w:rPr>
          <w:rFonts w:ascii="Times New Roman" w:eastAsia="MS Mincho" w:hAnsi="Times New Roman" w:cs="Times New Roman"/>
          <w:sz w:val="24"/>
          <w:szCs w:val="24"/>
        </w:rPr>
      </w:pPr>
      <w:r w:rsidRPr="00E237B5">
        <w:rPr>
          <w:rFonts w:ascii="Times New Roman" w:hAnsi="Times New Roman" w:cs="Times New Roman"/>
          <w:sz w:val="24"/>
          <w:szCs w:val="24"/>
        </w:rPr>
        <w:t>jei įmanoma, išskaičiuojant kainos dalį iš Sutartyje įkainotos atskiros objekto sudedamosios dalies ar numatyto įkainio;</w:t>
      </w:r>
    </w:p>
    <w:p w14:paraId="664833DC" w14:textId="7A7C5C2B" w:rsidR="0067721B" w:rsidRPr="00E237B5" w:rsidRDefault="004C2CCE" w:rsidP="00135C08">
      <w:pPr>
        <w:pStyle w:val="Sraopastraipa"/>
        <w:numPr>
          <w:ilvl w:val="2"/>
          <w:numId w:val="5"/>
        </w:numPr>
        <w:tabs>
          <w:tab w:val="left" w:pos="810"/>
        </w:tabs>
        <w:spacing w:after="0" w:line="240" w:lineRule="auto"/>
        <w:ind w:left="810" w:hanging="810"/>
        <w:jc w:val="both"/>
        <w:rPr>
          <w:rFonts w:ascii="Times New Roman" w:eastAsia="MS Mincho" w:hAnsi="Times New Roman" w:cs="Times New Roman"/>
          <w:sz w:val="24"/>
          <w:szCs w:val="24"/>
        </w:rPr>
      </w:pPr>
      <w:r w:rsidRPr="00E237B5">
        <w:rPr>
          <w:rFonts w:ascii="Times New Roman" w:hAnsi="Times New Roman" w:cs="Times New Roman"/>
          <w:sz w:val="24"/>
          <w:szCs w:val="24"/>
        </w:rPr>
        <w:t xml:space="preserve">pritaikant </w:t>
      </w:r>
      <w:r w:rsidR="00F540CC" w:rsidRPr="00E237B5">
        <w:rPr>
          <w:rFonts w:ascii="Times New Roman" w:hAnsi="Times New Roman" w:cs="Times New Roman"/>
          <w:sz w:val="24"/>
          <w:szCs w:val="24"/>
        </w:rPr>
        <w:t>Žiniaraštyje</w:t>
      </w:r>
      <w:r w:rsidR="00E73837" w:rsidRPr="00E237B5">
        <w:rPr>
          <w:rFonts w:ascii="Times New Roman" w:hAnsi="Times New Roman" w:cs="Times New Roman"/>
          <w:sz w:val="24"/>
          <w:szCs w:val="24"/>
        </w:rPr>
        <w:t xml:space="preserve"> </w:t>
      </w:r>
      <w:r w:rsidRPr="00E237B5">
        <w:rPr>
          <w:rFonts w:ascii="Times New Roman" w:hAnsi="Times New Roman" w:cs="Times New Roman"/>
          <w:sz w:val="24"/>
          <w:szCs w:val="24"/>
        </w:rPr>
        <w:t>numatytus panašių darbų įkainius. Panašius darbus turi pagrįsti ir nustatyti Užsakovas;</w:t>
      </w:r>
    </w:p>
    <w:p w14:paraId="7AFA6280" w14:textId="3EE55C07" w:rsidR="0067721B" w:rsidRPr="00E237B5" w:rsidRDefault="004C2CCE" w:rsidP="00135C08">
      <w:pPr>
        <w:pStyle w:val="Sraopastraipa"/>
        <w:numPr>
          <w:ilvl w:val="2"/>
          <w:numId w:val="5"/>
        </w:numPr>
        <w:spacing w:after="0" w:line="240" w:lineRule="auto"/>
        <w:ind w:left="810" w:hanging="810"/>
        <w:jc w:val="both"/>
        <w:rPr>
          <w:rFonts w:ascii="Times New Roman" w:eastAsia="MS Mincho" w:hAnsi="Times New Roman" w:cs="Times New Roman"/>
          <w:sz w:val="24"/>
          <w:szCs w:val="24"/>
        </w:rPr>
      </w:pPr>
      <w:r w:rsidRPr="00E237B5">
        <w:rPr>
          <w:rFonts w:ascii="Times New Roman" w:hAnsi="Times New Roman" w:cs="Times New Roman"/>
          <w:sz w:val="24"/>
          <w:szCs w:val="24"/>
        </w:rPr>
        <w:t>įvertinant pagrįstas tiesiogines (darbo užmokesčio ir su juo susijusius mokesčius, statybos produktų ir įrengi</w:t>
      </w:r>
      <w:r w:rsidR="00BD7924" w:rsidRPr="00E237B5">
        <w:rPr>
          <w:rFonts w:ascii="Times New Roman" w:hAnsi="Times New Roman" w:cs="Times New Roman"/>
          <w:sz w:val="24"/>
          <w:szCs w:val="24"/>
        </w:rPr>
        <w:t>ni</w:t>
      </w:r>
      <w:r w:rsidRPr="00E237B5">
        <w:rPr>
          <w:rFonts w:ascii="Times New Roman" w:hAnsi="Times New Roman" w:cs="Times New Roman"/>
          <w:sz w:val="24"/>
          <w:szCs w:val="24"/>
        </w:rPr>
        <w:t xml:space="preserve">ų, mechanizmų </w:t>
      </w:r>
      <w:r w:rsidR="00DA56A2" w:rsidRPr="00E237B5">
        <w:rPr>
          <w:rFonts w:ascii="Times New Roman" w:hAnsi="Times New Roman" w:cs="Times New Roman"/>
          <w:sz w:val="24"/>
          <w:szCs w:val="24"/>
        </w:rPr>
        <w:t xml:space="preserve">eksploatacijos </w:t>
      </w:r>
      <w:r w:rsidRPr="00E237B5">
        <w:rPr>
          <w:rFonts w:ascii="Times New Roman" w:hAnsi="Times New Roman" w:cs="Times New Roman"/>
          <w:sz w:val="24"/>
          <w:szCs w:val="24"/>
        </w:rPr>
        <w:t xml:space="preserve">sąnaudas) bei netiesiogines (pridėtines, pelno) išlaidas pagal </w:t>
      </w:r>
      <w:r w:rsidR="008D2665" w:rsidRPr="00E237B5">
        <w:rPr>
          <w:rStyle w:val="normaltextrun"/>
          <w:rFonts w:ascii="Times New Roman" w:hAnsi="Times New Roman" w:cs="Times New Roman"/>
          <w:sz w:val="24"/>
          <w:szCs w:val="24"/>
        </w:rPr>
        <w:t>2017 m. birželio 28 d. Viešųjų pirkimų tarnybos direktoriaus įsakymu Nr. 1S-95 patvirtintos Kainodaros taisyklių nustatymo metodikos </w:t>
      </w:r>
      <w:r w:rsidRPr="00E237B5">
        <w:rPr>
          <w:rFonts w:ascii="Times New Roman" w:hAnsi="Times New Roman" w:cs="Times New Roman"/>
          <w:sz w:val="24"/>
          <w:szCs w:val="24"/>
        </w:rPr>
        <w:t>priedo „Tiesioginių ir netiesioginių išlaidų apskaičiavimo taisyklės“ nuostatas</w:t>
      </w:r>
      <w:r w:rsidR="00513760" w:rsidRPr="00E237B5">
        <w:rPr>
          <w:rFonts w:ascii="Times New Roman" w:hAnsi="Times New Roman" w:cs="Times New Roman"/>
          <w:sz w:val="24"/>
          <w:szCs w:val="24"/>
        </w:rPr>
        <w:t xml:space="preserve"> (Sutarties keitimo metu aktuali redakcija)</w:t>
      </w:r>
      <w:r w:rsidRPr="00E237B5">
        <w:rPr>
          <w:rFonts w:ascii="Times New Roman" w:hAnsi="Times New Roman" w:cs="Times New Roman"/>
          <w:sz w:val="24"/>
          <w:szCs w:val="24"/>
        </w:rPr>
        <w:t>.</w:t>
      </w:r>
    </w:p>
    <w:p w14:paraId="72A1B1B2" w14:textId="68E853D1" w:rsidR="0067721B" w:rsidRPr="00E237B5" w:rsidRDefault="008D2665" w:rsidP="00135C08">
      <w:pPr>
        <w:pStyle w:val="Sraopastraipa"/>
        <w:numPr>
          <w:ilvl w:val="1"/>
          <w:numId w:val="5"/>
        </w:numPr>
        <w:tabs>
          <w:tab w:val="left" w:pos="993"/>
        </w:tabs>
        <w:spacing w:after="0" w:line="240" w:lineRule="auto"/>
        <w:ind w:left="810" w:hanging="810"/>
        <w:jc w:val="both"/>
        <w:rPr>
          <w:rFonts w:ascii="Times New Roman" w:eastAsia="MS Mincho" w:hAnsi="Times New Roman" w:cs="Times New Roman"/>
          <w:bCs/>
          <w:sz w:val="24"/>
          <w:szCs w:val="24"/>
        </w:rPr>
      </w:pPr>
      <w:r w:rsidRPr="00E237B5">
        <w:rPr>
          <w:rFonts w:ascii="Times New Roman" w:hAnsi="Times New Roman" w:cs="Times New Roman"/>
          <w:sz w:val="24"/>
          <w:szCs w:val="24"/>
        </w:rPr>
        <w:t xml:space="preserve">Sutartyje nurodytos </w:t>
      </w:r>
      <w:r w:rsidR="00ED3438" w:rsidRPr="00E237B5">
        <w:rPr>
          <w:rFonts w:ascii="Times New Roman" w:hAnsi="Times New Roman" w:cs="Times New Roman"/>
          <w:sz w:val="24"/>
          <w:szCs w:val="24"/>
        </w:rPr>
        <w:t>medžiagos, produktai, įranga</w:t>
      </w:r>
      <w:r w:rsidR="000254E9" w:rsidRPr="00E237B5">
        <w:rPr>
          <w:rFonts w:ascii="Times New Roman" w:hAnsi="Times New Roman" w:cs="Times New Roman"/>
          <w:sz w:val="24"/>
          <w:szCs w:val="24"/>
        </w:rPr>
        <w:t>,</w:t>
      </w:r>
      <w:r w:rsidRPr="00E237B5">
        <w:rPr>
          <w:rFonts w:ascii="Times New Roman" w:hAnsi="Times New Roman" w:cs="Times New Roman"/>
          <w:sz w:val="24"/>
          <w:szCs w:val="24"/>
        </w:rPr>
        <w:t xml:space="preserve"> </w:t>
      </w:r>
      <w:r w:rsidR="00ED3438" w:rsidRPr="00E237B5">
        <w:rPr>
          <w:rFonts w:ascii="Times New Roman" w:hAnsi="Times New Roman" w:cs="Times New Roman"/>
          <w:sz w:val="24"/>
          <w:szCs w:val="24"/>
        </w:rPr>
        <w:t xml:space="preserve">Užsakovo </w:t>
      </w:r>
      <w:r w:rsidR="00513760" w:rsidRPr="00E237B5">
        <w:rPr>
          <w:rFonts w:ascii="Times New Roman" w:hAnsi="Times New Roman" w:cs="Times New Roman"/>
          <w:sz w:val="24"/>
          <w:szCs w:val="24"/>
        </w:rPr>
        <w:t xml:space="preserve">rašytiniu </w:t>
      </w:r>
      <w:r w:rsidRPr="00E237B5">
        <w:rPr>
          <w:rFonts w:ascii="Times New Roman" w:hAnsi="Times New Roman" w:cs="Times New Roman"/>
          <w:sz w:val="24"/>
          <w:szCs w:val="24"/>
        </w:rPr>
        <w:t xml:space="preserve">sutikimu gali būti pakeistos kitomis, jeigu </w:t>
      </w:r>
      <w:r w:rsidR="00ED3438" w:rsidRPr="00E237B5">
        <w:rPr>
          <w:rFonts w:ascii="Times New Roman" w:hAnsi="Times New Roman" w:cs="Times New Roman"/>
          <w:sz w:val="24"/>
          <w:szCs w:val="24"/>
        </w:rPr>
        <w:t>medžiagos, produktai, įranga</w:t>
      </w:r>
      <w:r w:rsidRPr="00E237B5">
        <w:rPr>
          <w:rFonts w:ascii="Times New Roman" w:hAnsi="Times New Roman" w:cs="Times New Roman"/>
          <w:sz w:val="24"/>
          <w:szCs w:val="24"/>
        </w:rPr>
        <w:t xml:space="preserve"> nebegaminamos ir </w:t>
      </w:r>
      <w:r w:rsidR="00ED3438" w:rsidRPr="00E237B5">
        <w:rPr>
          <w:rFonts w:ascii="Times New Roman" w:hAnsi="Times New Roman" w:cs="Times New Roman"/>
          <w:sz w:val="24"/>
          <w:szCs w:val="24"/>
        </w:rPr>
        <w:t>Rangovas Užsakovui</w:t>
      </w:r>
      <w:r w:rsidRPr="00E237B5">
        <w:rPr>
          <w:rFonts w:ascii="Times New Roman" w:hAnsi="Times New Roman" w:cs="Times New Roman"/>
          <w:sz w:val="24"/>
          <w:szCs w:val="24"/>
        </w:rPr>
        <w:t xml:space="preserve"> pateikia tai pagrindžiančius</w:t>
      </w:r>
      <w:r w:rsidR="00C77E85" w:rsidRPr="00E237B5">
        <w:rPr>
          <w:rFonts w:ascii="Times New Roman" w:hAnsi="Times New Roman" w:cs="Times New Roman"/>
          <w:sz w:val="24"/>
          <w:szCs w:val="24"/>
        </w:rPr>
        <w:t xml:space="preserve"> tinkamai patvirtintus</w:t>
      </w:r>
      <w:r w:rsidRPr="00E237B5">
        <w:rPr>
          <w:rFonts w:ascii="Times New Roman" w:hAnsi="Times New Roman" w:cs="Times New Roman"/>
          <w:sz w:val="24"/>
          <w:szCs w:val="24"/>
        </w:rPr>
        <w:t xml:space="preserve"> dokumentus (pavyzdžiui, gamintojo raštą </w:t>
      </w:r>
      <w:r w:rsidR="00CA28C3" w:rsidRPr="00E237B5">
        <w:rPr>
          <w:rFonts w:ascii="Times New Roman" w:hAnsi="Times New Roman" w:cs="Times New Roman"/>
          <w:sz w:val="24"/>
          <w:szCs w:val="24"/>
        </w:rPr>
        <w:t>ir (ar)</w:t>
      </w:r>
      <w:r w:rsidRPr="00E237B5">
        <w:rPr>
          <w:rFonts w:ascii="Times New Roman" w:hAnsi="Times New Roman" w:cs="Times New Roman"/>
          <w:sz w:val="24"/>
          <w:szCs w:val="24"/>
        </w:rPr>
        <w:t xml:space="preserve"> patvirti</w:t>
      </w:r>
      <w:r w:rsidR="00ED3438" w:rsidRPr="00E237B5">
        <w:rPr>
          <w:rFonts w:ascii="Times New Roman" w:hAnsi="Times New Roman" w:cs="Times New Roman"/>
          <w:sz w:val="24"/>
          <w:szCs w:val="24"/>
        </w:rPr>
        <w:t>nimą, kad prekė nebegaminama). Rangovas</w:t>
      </w:r>
      <w:r w:rsidRPr="00E237B5">
        <w:rPr>
          <w:rFonts w:ascii="Times New Roman" w:hAnsi="Times New Roman" w:cs="Times New Roman"/>
          <w:sz w:val="24"/>
          <w:szCs w:val="24"/>
        </w:rPr>
        <w:t xml:space="preserve"> taip pat privalo pateikti dokumentus, pagrindžiančius, jog naujos prekės atitinka </w:t>
      </w:r>
      <w:r w:rsidR="00ED3438" w:rsidRPr="00E237B5">
        <w:rPr>
          <w:rFonts w:ascii="Times New Roman" w:hAnsi="Times New Roman" w:cs="Times New Roman"/>
          <w:sz w:val="24"/>
          <w:szCs w:val="24"/>
        </w:rPr>
        <w:t>T</w:t>
      </w:r>
      <w:r w:rsidRPr="00E237B5">
        <w:rPr>
          <w:rFonts w:ascii="Times New Roman" w:hAnsi="Times New Roman" w:cs="Times New Roman"/>
          <w:sz w:val="24"/>
          <w:szCs w:val="24"/>
        </w:rPr>
        <w:t xml:space="preserve">echninę specifikaciją ir (ar) </w:t>
      </w:r>
      <w:r w:rsidR="00ED3438" w:rsidRPr="00E237B5">
        <w:rPr>
          <w:rFonts w:ascii="Times New Roman" w:hAnsi="Times New Roman" w:cs="Times New Roman"/>
          <w:sz w:val="24"/>
          <w:szCs w:val="24"/>
        </w:rPr>
        <w:t>Rangovo</w:t>
      </w:r>
      <w:r w:rsidRPr="00E237B5">
        <w:rPr>
          <w:rFonts w:ascii="Times New Roman" w:hAnsi="Times New Roman" w:cs="Times New Roman"/>
          <w:sz w:val="24"/>
          <w:szCs w:val="24"/>
        </w:rPr>
        <w:t xml:space="preserve"> pasiūlyme</w:t>
      </w:r>
      <w:r w:rsidR="00C4496F" w:rsidRPr="00E237B5">
        <w:rPr>
          <w:rFonts w:ascii="Times New Roman" w:hAnsi="Times New Roman" w:cs="Times New Roman"/>
          <w:sz w:val="24"/>
          <w:szCs w:val="24"/>
        </w:rPr>
        <w:t xml:space="preserve"> P</w:t>
      </w:r>
      <w:r w:rsidR="00ED3438" w:rsidRPr="00E237B5">
        <w:rPr>
          <w:rFonts w:ascii="Times New Roman" w:hAnsi="Times New Roman" w:cs="Times New Roman"/>
          <w:sz w:val="24"/>
          <w:szCs w:val="24"/>
        </w:rPr>
        <w:t>irkimui</w:t>
      </w:r>
      <w:r w:rsidRPr="00E237B5">
        <w:rPr>
          <w:rFonts w:ascii="Times New Roman" w:hAnsi="Times New Roman" w:cs="Times New Roman"/>
          <w:sz w:val="24"/>
          <w:szCs w:val="24"/>
        </w:rPr>
        <w:t xml:space="preserve"> nurodytas techninių rodiklių reikšmes. </w:t>
      </w:r>
      <w:r w:rsidR="000254E9" w:rsidRPr="00E237B5">
        <w:rPr>
          <w:rFonts w:ascii="Times New Roman" w:eastAsia="Calibri" w:hAnsi="Times New Roman" w:cs="Times New Roman"/>
          <w:sz w:val="24"/>
          <w:szCs w:val="24"/>
        </w:rPr>
        <w:t>Atskiras susitarimas dėl Sutarties pakeitimo keičiant medžiagas, produktus ar įrangą nėra sudaromas</w:t>
      </w:r>
      <w:r w:rsidR="00C84343" w:rsidRPr="00E237B5">
        <w:rPr>
          <w:rFonts w:ascii="Times New Roman" w:eastAsia="Calibri" w:hAnsi="Times New Roman" w:cs="Times New Roman"/>
          <w:sz w:val="24"/>
          <w:szCs w:val="24"/>
        </w:rPr>
        <w:t>.</w:t>
      </w:r>
    </w:p>
    <w:p w14:paraId="4BE309D8" w14:textId="6EBD75A5" w:rsidR="0067721B" w:rsidRPr="00E237B5" w:rsidRDefault="00ED3438" w:rsidP="00135C08">
      <w:pPr>
        <w:pStyle w:val="Sraopastraipa"/>
        <w:numPr>
          <w:ilvl w:val="1"/>
          <w:numId w:val="5"/>
        </w:numPr>
        <w:tabs>
          <w:tab w:val="left" w:pos="1309"/>
        </w:tabs>
        <w:spacing w:after="0" w:line="240" w:lineRule="auto"/>
        <w:ind w:left="810" w:hanging="810"/>
        <w:jc w:val="both"/>
        <w:rPr>
          <w:rFonts w:ascii="Times New Roman" w:hAnsi="Times New Roman" w:cs="Times New Roman"/>
          <w:sz w:val="24"/>
          <w:szCs w:val="24"/>
        </w:rPr>
      </w:pPr>
      <w:r w:rsidRPr="00E237B5">
        <w:rPr>
          <w:rFonts w:ascii="Times New Roman" w:eastAsia="Times New Roman" w:hAnsi="Times New Roman" w:cs="Times New Roman"/>
          <w:sz w:val="24"/>
          <w:szCs w:val="24"/>
          <w:lang w:eastAsia="en-US"/>
        </w:rPr>
        <w:t xml:space="preserve">Atskirų reikalingų atlikti papildomų darbų vertė negali viršyti </w:t>
      </w:r>
      <w:r w:rsidR="00592FEB" w:rsidRPr="00E237B5">
        <w:rPr>
          <w:rFonts w:ascii="Times New Roman" w:eastAsia="Times New Roman" w:hAnsi="Times New Roman" w:cs="Times New Roman"/>
          <w:sz w:val="24"/>
          <w:szCs w:val="24"/>
          <w:lang w:eastAsia="en-US"/>
        </w:rPr>
        <w:t>50 procentų P</w:t>
      </w:r>
      <w:r w:rsidRPr="00E237B5">
        <w:rPr>
          <w:rFonts w:ascii="Times New Roman" w:eastAsia="Times New Roman" w:hAnsi="Times New Roman" w:cs="Times New Roman"/>
          <w:sz w:val="24"/>
          <w:szCs w:val="24"/>
          <w:lang w:eastAsia="en-US"/>
        </w:rPr>
        <w:t>radinės Sutarties vertės.</w:t>
      </w:r>
    </w:p>
    <w:p w14:paraId="306F08C6" w14:textId="77777777" w:rsidR="004F1758" w:rsidRPr="00E237B5" w:rsidRDefault="00ED3438" w:rsidP="004F1758">
      <w:pPr>
        <w:pStyle w:val="Sraopastraipa"/>
        <w:numPr>
          <w:ilvl w:val="1"/>
          <w:numId w:val="5"/>
        </w:numPr>
        <w:tabs>
          <w:tab w:val="left" w:pos="1309"/>
        </w:tabs>
        <w:spacing w:after="0" w:line="240" w:lineRule="auto"/>
        <w:ind w:left="810" w:hanging="810"/>
        <w:jc w:val="both"/>
        <w:rPr>
          <w:rFonts w:ascii="Times New Roman" w:hAnsi="Times New Roman" w:cs="Times New Roman"/>
          <w:sz w:val="24"/>
          <w:szCs w:val="24"/>
        </w:rPr>
      </w:pPr>
      <w:r w:rsidRPr="00E237B5">
        <w:rPr>
          <w:rFonts w:ascii="Times New Roman" w:hAnsi="Times New Roman" w:cs="Times New Roman"/>
          <w:sz w:val="24"/>
          <w:szCs w:val="24"/>
        </w:rPr>
        <w:t xml:space="preserve">Tuo atveju, jeigu Sutartis sudaryta su </w:t>
      </w:r>
      <w:r w:rsidR="004920D5" w:rsidRPr="00E237B5">
        <w:rPr>
          <w:rFonts w:ascii="Times New Roman" w:hAnsi="Times New Roman" w:cs="Times New Roman"/>
          <w:sz w:val="24"/>
          <w:szCs w:val="24"/>
        </w:rPr>
        <w:t xml:space="preserve">jungtinę veiklą vykdančiais partneriais, jungtinės veiklos partneriai gali būti keičiami vietomis (kitas jungtinės veiklos partneris tampa pagrindiniu partneriu), </w:t>
      </w:r>
      <w:r w:rsidR="00FC3808" w:rsidRPr="00E237B5">
        <w:rPr>
          <w:rFonts w:ascii="Times New Roman" w:hAnsi="Times New Roman" w:cs="Times New Roman"/>
          <w:sz w:val="24"/>
          <w:szCs w:val="24"/>
        </w:rPr>
        <w:t xml:space="preserve">jeigu tuo metu esantis pagrindinis jungtinės veiklos partneris netinkamai vykdo Sutartinius įsipareigojimus arba negali jų vykdyti dėl inicijuojamos reorganizavimo ar bankroto procedūros, </w:t>
      </w:r>
      <w:r w:rsidR="00F50952" w:rsidRPr="00E237B5">
        <w:rPr>
          <w:rFonts w:ascii="Times New Roman" w:hAnsi="Times New Roman" w:cs="Times New Roman"/>
          <w:sz w:val="24"/>
          <w:szCs w:val="24"/>
        </w:rPr>
        <w:t xml:space="preserve">ar dėl kitų priežasčių, </w:t>
      </w:r>
      <w:r w:rsidR="004920D5" w:rsidRPr="00E237B5">
        <w:rPr>
          <w:rFonts w:ascii="Times New Roman" w:hAnsi="Times New Roman" w:cs="Times New Roman"/>
          <w:sz w:val="24"/>
          <w:szCs w:val="24"/>
        </w:rPr>
        <w:t>pateikiant Užsakovui prašymą</w:t>
      </w:r>
      <w:r w:rsidR="00FC3808" w:rsidRPr="00E237B5">
        <w:rPr>
          <w:rFonts w:ascii="Times New Roman" w:hAnsi="Times New Roman" w:cs="Times New Roman"/>
          <w:sz w:val="24"/>
          <w:szCs w:val="24"/>
        </w:rPr>
        <w:t xml:space="preserve"> su pagrindžiančiais įrodymais</w:t>
      </w:r>
      <w:r w:rsidR="004920D5" w:rsidRPr="00E237B5">
        <w:rPr>
          <w:rFonts w:ascii="Times New Roman" w:hAnsi="Times New Roman" w:cs="Times New Roman"/>
          <w:sz w:val="24"/>
          <w:szCs w:val="24"/>
        </w:rPr>
        <w:t xml:space="preserve"> bei atnaujintą jungtinės veiklos sutartį ir gavus </w:t>
      </w:r>
      <w:r w:rsidR="004C2CCE" w:rsidRPr="00E237B5">
        <w:rPr>
          <w:rFonts w:ascii="Times New Roman" w:hAnsi="Times New Roman" w:cs="Times New Roman"/>
          <w:sz w:val="24"/>
          <w:szCs w:val="24"/>
        </w:rPr>
        <w:t>Užsakov</w:t>
      </w:r>
      <w:r w:rsidR="004920D5" w:rsidRPr="00E237B5">
        <w:rPr>
          <w:rFonts w:ascii="Times New Roman" w:hAnsi="Times New Roman" w:cs="Times New Roman"/>
          <w:sz w:val="24"/>
          <w:szCs w:val="24"/>
        </w:rPr>
        <w:t>o pritarimą. Tokiu atveju yra atliekamas Sutarties pakeitimas.</w:t>
      </w:r>
    </w:p>
    <w:p w14:paraId="58EF9A43" w14:textId="0EAD7BB2" w:rsidR="004F1758" w:rsidRPr="00E237B5" w:rsidRDefault="004F1758" w:rsidP="004F1758">
      <w:pPr>
        <w:pStyle w:val="Sraopastraipa"/>
        <w:numPr>
          <w:ilvl w:val="1"/>
          <w:numId w:val="5"/>
        </w:numPr>
        <w:tabs>
          <w:tab w:val="left" w:pos="1309"/>
        </w:tabs>
        <w:spacing w:after="0" w:line="240" w:lineRule="auto"/>
        <w:ind w:left="810" w:hanging="810"/>
        <w:jc w:val="both"/>
        <w:rPr>
          <w:rFonts w:ascii="Times New Roman" w:hAnsi="Times New Roman" w:cs="Times New Roman"/>
          <w:sz w:val="24"/>
          <w:szCs w:val="24"/>
        </w:rPr>
      </w:pPr>
      <w:r w:rsidRPr="00E237B5">
        <w:rPr>
          <w:rFonts w:ascii="Times New Roman" w:hAnsi="Times New Roman" w:cs="Times New Roman"/>
          <w:sz w:val="24"/>
          <w:szCs w:val="24"/>
        </w:rPr>
        <w:t>Šalys susitaria, kad tuo atveju kai neatliktų Darbų dalis Užsakovui dėl objektyvių priežasčių tampa nereikalinga arba neatliktiems darbams atlikti neskiriamas finansavimas, priklausantis nuo trečiųjų šalių, Užsakovas praneša Rangovui raštu prieš 30 kalendorinių dienų apie neatliktų Darbų dalies atsisakymą. Rangovas ir Užsakovas neatliktų Darbų atsisakymą įformina šalių pasirašomu susitarimu prie Sutarties.</w:t>
      </w:r>
    </w:p>
    <w:p w14:paraId="1A0DB943" w14:textId="1ECB66A9" w:rsidR="0067721B" w:rsidRPr="00E237B5" w:rsidRDefault="001651A4" w:rsidP="00135C08">
      <w:pPr>
        <w:pStyle w:val="Sraopastraipa"/>
        <w:numPr>
          <w:ilvl w:val="1"/>
          <w:numId w:val="5"/>
        </w:numPr>
        <w:tabs>
          <w:tab w:val="left" w:pos="993"/>
        </w:tabs>
        <w:spacing w:after="0" w:line="240" w:lineRule="auto"/>
        <w:ind w:left="810" w:hanging="810"/>
        <w:jc w:val="both"/>
        <w:rPr>
          <w:rFonts w:ascii="Times New Roman" w:eastAsia="MS Mincho" w:hAnsi="Times New Roman" w:cs="Times New Roman"/>
          <w:sz w:val="24"/>
          <w:szCs w:val="24"/>
        </w:rPr>
      </w:pPr>
      <w:r w:rsidRPr="00E237B5">
        <w:rPr>
          <w:rFonts w:ascii="Times New Roman" w:eastAsia="MS Mincho" w:hAnsi="Times New Roman" w:cs="Times New Roman"/>
          <w:sz w:val="24"/>
          <w:szCs w:val="24"/>
        </w:rPr>
        <w:t xml:space="preserve">Jeigu Pakeitimas atliekamas kitais negu apibrėžti šiame skyriuje atvejais, tokie pakeitimai </w:t>
      </w:r>
      <w:r w:rsidRPr="00E237B5">
        <w:rPr>
          <w:rFonts w:ascii="Times New Roman" w:eastAsia="Times New Roman" w:hAnsi="Times New Roman" w:cs="Times New Roman"/>
          <w:sz w:val="24"/>
          <w:szCs w:val="24"/>
        </w:rPr>
        <w:t>atliekami vadovaujantis Lietuvos Respublikos viešųjų pirkimų įstatym</w:t>
      </w:r>
      <w:r w:rsidR="00E237B5">
        <w:rPr>
          <w:rFonts w:ascii="Times New Roman" w:eastAsia="Times New Roman" w:hAnsi="Times New Roman" w:cs="Times New Roman"/>
          <w:sz w:val="24"/>
          <w:szCs w:val="24"/>
        </w:rPr>
        <w:t>o 89 straipsniu</w:t>
      </w:r>
      <w:r w:rsidR="00BE7738" w:rsidRPr="00E237B5">
        <w:rPr>
          <w:rFonts w:ascii="Times New Roman" w:eastAsia="Times New Roman" w:hAnsi="Times New Roman" w:cs="Times New Roman"/>
          <w:sz w:val="24"/>
          <w:szCs w:val="24"/>
        </w:rPr>
        <w:t xml:space="preserve"> (</w:t>
      </w:r>
      <w:r w:rsidR="000C69F5" w:rsidRPr="00E237B5">
        <w:rPr>
          <w:rFonts w:ascii="Times New Roman" w:eastAsia="Times New Roman" w:hAnsi="Times New Roman" w:cs="Times New Roman"/>
          <w:sz w:val="24"/>
          <w:szCs w:val="24"/>
        </w:rPr>
        <w:t>p</w:t>
      </w:r>
      <w:r w:rsidR="00032A3C" w:rsidRPr="00E237B5">
        <w:rPr>
          <w:rFonts w:ascii="Times New Roman" w:eastAsia="Times New Roman" w:hAnsi="Times New Roman" w:cs="Times New Roman"/>
          <w:sz w:val="24"/>
          <w:szCs w:val="24"/>
        </w:rPr>
        <w:t xml:space="preserve">akeitimo </w:t>
      </w:r>
      <w:r w:rsidR="00BE7738" w:rsidRPr="00E237B5">
        <w:rPr>
          <w:rFonts w:ascii="Times New Roman" w:eastAsia="Times New Roman" w:hAnsi="Times New Roman" w:cs="Times New Roman"/>
          <w:sz w:val="24"/>
          <w:szCs w:val="24"/>
        </w:rPr>
        <w:t xml:space="preserve">metu </w:t>
      </w:r>
      <w:r w:rsidR="00604339" w:rsidRPr="00E237B5">
        <w:rPr>
          <w:rFonts w:ascii="Times New Roman" w:eastAsia="Times New Roman" w:hAnsi="Times New Roman" w:cs="Times New Roman"/>
          <w:sz w:val="24"/>
          <w:szCs w:val="24"/>
        </w:rPr>
        <w:t>taikytina</w:t>
      </w:r>
      <w:r w:rsidR="00BE7738" w:rsidRPr="00E237B5">
        <w:rPr>
          <w:rFonts w:ascii="Times New Roman" w:eastAsia="Times New Roman" w:hAnsi="Times New Roman" w:cs="Times New Roman"/>
          <w:sz w:val="24"/>
          <w:szCs w:val="24"/>
        </w:rPr>
        <w:t xml:space="preserve"> redakcij</w:t>
      </w:r>
      <w:r w:rsidR="00BB5F62" w:rsidRPr="00E237B5">
        <w:rPr>
          <w:rFonts w:ascii="Times New Roman" w:eastAsia="Times New Roman" w:hAnsi="Times New Roman" w:cs="Times New Roman"/>
          <w:sz w:val="24"/>
          <w:szCs w:val="24"/>
        </w:rPr>
        <w:t>a</w:t>
      </w:r>
      <w:r w:rsidR="00D431FF" w:rsidRPr="00E237B5">
        <w:rPr>
          <w:rFonts w:ascii="Times New Roman" w:eastAsia="Times New Roman" w:hAnsi="Times New Roman" w:cs="Times New Roman"/>
          <w:sz w:val="24"/>
          <w:szCs w:val="24"/>
        </w:rPr>
        <w:t>)</w:t>
      </w:r>
      <w:r w:rsidR="00032153" w:rsidRPr="00E237B5">
        <w:rPr>
          <w:rFonts w:ascii="Times New Roman" w:eastAsia="Times New Roman" w:hAnsi="Times New Roman" w:cs="Times New Roman"/>
          <w:sz w:val="24"/>
          <w:szCs w:val="24"/>
        </w:rPr>
        <w:t xml:space="preserve">, </w:t>
      </w:r>
      <w:r w:rsidRPr="00E237B5">
        <w:rPr>
          <w:rFonts w:ascii="Times New Roman" w:eastAsia="Times New Roman" w:hAnsi="Times New Roman" w:cs="Times New Roman"/>
          <w:sz w:val="24"/>
          <w:szCs w:val="24"/>
        </w:rPr>
        <w:t>bei 2017 m. birželio 28 d. Viešųjų pirkimų tarnybos direktoriaus įsakymu Nr. 1S-95 patvirtintos Kainodaros</w:t>
      </w:r>
      <w:r w:rsidR="00FC3808" w:rsidRPr="00E237B5">
        <w:rPr>
          <w:rFonts w:ascii="Times New Roman" w:eastAsia="Times New Roman" w:hAnsi="Times New Roman" w:cs="Times New Roman"/>
          <w:sz w:val="24"/>
          <w:szCs w:val="24"/>
        </w:rPr>
        <w:t xml:space="preserve"> taisyklių nustatymo metodik</w:t>
      </w:r>
      <w:r w:rsidR="00604339" w:rsidRPr="00E237B5">
        <w:rPr>
          <w:rFonts w:ascii="Times New Roman" w:eastAsia="Times New Roman" w:hAnsi="Times New Roman" w:cs="Times New Roman"/>
          <w:sz w:val="24"/>
          <w:szCs w:val="24"/>
        </w:rPr>
        <w:t>a</w:t>
      </w:r>
      <w:r w:rsidR="00FC3808" w:rsidRPr="00E237B5">
        <w:rPr>
          <w:rFonts w:ascii="Times New Roman" w:eastAsia="Times New Roman" w:hAnsi="Times New Roman" w:cs="Times New Roman"/>
          <w:sz w:val="24"/>
          <w:szCs w:val="24"/>
        </w:rPr>
        <w:t xml:space="preserve"> </w:t>
      </w:r>
      <w:r w:rsidR="00604339" w:rsidRPr="00E237B5">
        <w:rPr>
          <w:rFonts w:ascii="Times New Roman" w:eastAsia="Times New Roman" w:hAnsi="Times New Roman" w:cs="Times New Roman"/>
          <w:sz w:val="24"/>
          <w:szCs w:val="24"/>
        </w:rPr>
        <w:t>(</w:t>
      </w:r>
      <w:r w:rsidR="000C69F5" w:rsidRPr="00E237B5">
        <w:rPr>
          <w:rFonts w:ascii="Times New Roman" w:eastAsia="Times New Roman" w:hAnsi="Times New Roman" w:cs="Times New Roman"/>
          <w:sz w:val="24"/>
          <w:szCs w:val="24"/>
        </w:rPr>
        <w:t>p</w:t>
      </w:r>
      <w:r w:rsidR="00604339" w:rsidRPr="00E237B5">
        <w:rPr>
          <w:rFonts w:ascii="Times New Roman" w:eastAsia="Times New Roman" w:hAnsi="Times New Roman" w:cs="Times New Roman"/>
          <w:sz w:val="24"/>
          <w:szCs w:val="24"/>
        </w:rPr>
        <w:t>akeitimo metu taikytina redakcija)</w:t>
      </w:r>
      <w:r w:rsidRPr="00E237B5">
        <w:rPr>
          <w:rFonts w:ascii="Times New Roman" w:eastAsia="Times New Roman" w:hAnsi="Times New Roman" w:cs="Times New Roman"/>
          <w:sz w:val="24"/>
          <w:szCs w:val="24"/>
        </w:rPr>
        <w:t>.</w:t>
      </w:r>
    </w:p>
    <w:p w14:paraId="0A577E39" w14:textId="77777777" w:rsidR="00B04E68" w:rsidRPr="002716A8" w:rsidRDefault="00B04E68" w:rsidP="00B04E68">
      <w:pPr>
        <w:pStyle w:val="Sraopastraipa"/>
        <w:tabs>
          <w:tab w:val="left" w:pos="993"/>
        </w:tabs>
        <w:spacing w:after="0" w:line="240" w:lineRule="auto"/>
        <w:ind w:left="810"/>
        <w:jc w:val="both"/>
        <w:rPr>
          <w:rFonts w:ascii="Times New Roman" w:eastAsia="MS Mincho" w:hAnsi="Times New Roman" w:cs="Times New Roman"/>
        </w:rPr>
      </w:pPr>
    </w:p>
    <w:p w14:paraId="72F449C6" w14:textId="77777777" w:rsidR="0067721B" w:rsidRPr="002716A8" w:rsidRDefault="00613735" w:rsidP="00135C08">
      <w:pPr>
        <w:numPr>
          <w:ilvl w:val="0"/>
          <w:numId w:val="31"/>
        </w:numPr>
        <w:spacing w:after="0" w:line="240" w:lineRule="auto"/>
        <w:ind w:left="851" w:hanging="851"/>
        <w:rPr>
          <w:rFonts w:ascii="Times New Roman" w:eastAsia="Times New Roman" w:hAnsi="Times New Roman" w:cs="Times New Roman"/>
          <w:b/>
          <w:bCs/>
          <w:sz w:val="24"/>
          <w:szCs w:val="24"/>
        </w:rPr>
      </w:pPr>
      <w:r w:rsidRPr="002716A8">
        <w:rPr>
          <w:rFonts w:ascii="Times New Roman" w:eastAsia="MS Mincho" w:hAnsi="Times New Roman" w:cs="Times New Roman"/>
          <w:b/>
          <w:bCs/>
          <w:sz w:val="24"/>
          <w:szCs w:val="24"/>
        </w:rPr>
        <w:t>SUBRA</w:t>
      </w:r>
      <w:r w:rsidR="001A5ECC" w:rsidRPr="002716A8">
        <w:rPr>
          <w:rFonts w:ascii="Times New Roman" w:eastAsia="MS Mincho" w:hAnsi="Times New Roman" w:cs="Times New Roman"/>
          <w:b/>
          <w:bCs/>
          <w:sz w:val="24"/>
          <w:szCs w:val="24"/>
        </w:rPr>
        <w:t>NGOV</w:t>
      </w:r>
      <w:r w:rsidRPr="002716A8">
        <w:rPr>
          <w:rFonts w:ascii="Times New Roman" w:eastAsia="MS Mincho" w:hAnsi="Times New Roman" w:cs="Times New Roman"/>
          <w:b/>
          <w:bCs/>
          <w:sz w:val="24"/>
          <w:szCs w:val="24"/>
        </w:rPr>
        <w:t>AI</w:t>
      </w:r>
      <w:r w:rsidR="0D7DF4AE" w:rsidRPr="002716A8">
        <w:rPr>
          <w:rFonts w:ascii="Times New Roman" w:eastAsia="MS Mincho" w:hAnsi="Times New Roman" w:cs="Times New Roman"/>
          <w:b/>
          <w:bCs/>
          <w:sz w:val="24"/>
          <w:szCs w:val="24"/>
        </w:rPr>
        <w:t>. SUB</w:t>
      </w:r>
      <w:r w:rsidR="00F1420B" w:rsidRPr="002716A8">
        <w:rPr>
          <w:rFonts w:ascii="Times New Roman" w:eastAsia="MS Mincho" w:hAnsi="Times New Roman" w:cs="Times New Roman"/>
          <w:b/>
          <w:bCs/>
          <w:sz w:val="24"/>
          <w:szCs w:val="24"/>
        </w:rPr>
        <w:t>RANGOV</w:t>
      </w:r>
      <w:r w:rsidR="0D7DF4AE" w:rsidRPr="002716A8">
        <w:rPr>
          <w:rFonts w:ascii="Times New Roman" w:eastAsia="MS Mincho" w:hAnsi="Times New Roman" w:cs="Times New Roman"/>
          <w:b/>
          <w:bCs/>
          <w:sz w:val="24"/>
          <w:szCs w:val="24"/>
        </w:rPr>
        <w:t>Ų IR SPECIALISTŲ KEITIMO TVARKA</w:t>
      </w:r>
    </w:p>
    <w:p w14:paraId="4D37C7C0" w14:textId="36AB4394" w:rsidR="002F5C31" w:rsidRPr="002716A8" w:rsidRDefault="0D7DF4AE" w:rsidP="00F9263F">
      <w:pPr>
        <w:pStyle w:val="Sraopastraipa"/>
        <w:numPr>
          <w:ilvl w:val="1"/>
          <w:numId w:val="31"/>
        </w:numPr>
        <w:spacing w:after="0" w:line="240" w:lineRule="auto"/>
        <w:ind w:left="810" w:hanging="810"/>
        <w:jc w:val="both"/>
        <w:rPr>
          <w:rFonts w:ascii="Times New Roman" w:eastAsia="Arial" w:hAnsi="Times New Roman" w:cs="Times New Roman"/>
          <w:i/>
          <w:iCs/>
          <w:color w:val="0070C0"/>
          <w:sz w:val="24"/>
          <w:szCs w:val="24"/>
        </w:rPr>
      </w:pPr>
      <w:r w:rsidRPr="002716A8">
        <w:rPr>
          <w:rFonts w:ascii="Times New Roman" w:eastAsia="Arial" w:hAnsi="Times New Roman" w:cs="Times New Roman"/>
          <w:sz w:val="24"/>
          <w:szCs w:val="24"/>
        </w:rPr>
        <w:t xml:space="preserve">Sutarčiai vykdyti pasitelkiami </w:t>
      </w:r>
      <w:r w:rsidR="008D7D5E" w:rsidRPr="002716A8">
        <w:rPr>
          <w:rFonts w:ascii="Times New Roman" w:eastAsia="Arial" w:hAnsi="Times New Roman" w:cs="Times New Roman"/>
          <w:sz w:val="24"/>
          <w:szCs w:val="24"/>
        </w:rPr>
        <w:t>S</w:t>
      </w:r>
      <w:r w:rsidRPr="002716A8">
        <w:rPr>
          <w:rFonts w:ascii="Times New Roman" w:eastAsia="Arial" w:hAnsi="Times New Roman" w:cs="Times New Roman"/>
          <w:sz w:val="24"/>
          <w:szCs w:val="24"/>
        </w:rPr>
        <w:t>ub</w:t>
      </w:r>
      <w:r w:rsidR="00545A9F" w:rsidRPr="002716A8">
        <w:rPr>
          <w:rFonts w:ascii="Times New Roman" w:eastAsia="Arial" w:hAnsi="Times New Roman" w:cs="Times New Roman"/>
          <w:sz w:val="24"/>
          <w:szCs w:val="24"/>
        </w:rPr>
        <w:t>rangov</w:t>
      </w:r>
      <w:r w:rsidRPr="002716A8">
        <w:rPr>
          <w:rFonts w:ascii="Times New Roman" w:eastAsia="Arial" w:hAnsi="Times New Roman" w:cs="Times New Roman"/>
          <w:sz w:val="24"/>
          <w:szCs w:val="24"/>
        </w:rPr>
        <w:t>ai</w:t>
      </w:r>
      <w:r w:rsidR="00E43754" w:rsidRPr="002716A8">
        <w:rPr>
          <w:rFonts w:ascii="Times New Roman" w:eastAsia="Arial" w:hAnsi="Times New Roman" w:cs="Times New Roman"/>
          <w:sz w:val="24"/>
          <w:szCs w:val="24"/>
        </w:rPr>
        <w:t xml:space="preserve">: </w:t>
      </w:r>
      <w:r w:rsidR="00E43754" w:rsidRPr="002716A8">
        <w:rPr>
          <w:rFonts w:ascii="Times New Roman" w:eastAsia="Arial" w:hAnsi="Times New Roman" w:cs="Times New Roman"/>
          <w:i/>
          <w:iCs/>
          <w:color w:val="0070C0"/>
          <w:sz w:val="24"/>
          <w:szCs w:val="24"/>
        </w:rPr>
        <w:t>(surašyti rangovo pasiūlyme nurodytus subrangovus, jeigu tokių nėra įrašyti „nėra“).</w:t>
      </w:r>
    </w:p>
    <w:p w14:paraId="5D6309FF" w14:textId="6D1E7E0D" w:rsidR="0067721B" w:rsidRPr="002716A8" w:rsidRDefault="0D7DF4AE" w:rsidP="00135C08">
      <w:pPr>
        <w:pStyle w:val="Sraopastraipa"/>
        <w:numPr>
          <w:ilvl w:val="1"/>
          <w:numId w:val="31"/>
        </w:numPr>
        <w:spacing w:after="0" w:line="240" w:lineRule="auto"/>
        <w:ind w:left="810" w:hanging="810"/>
        <w:jc w:val="both"/>
        <w:rPr>
          <w:rFonts w:ascii="Times New Roman" w:eastAsia="Arial" w:hAnsi="Times New Roman" w:cs="Times New Roman"/>
          <w:sz w:val="24"/>
          <w:szCs w:val="24"/>
        </w:rPr>
      </w:pPr>
      <w:r w:rsidRPr="002716A8">
        <w:rPr>
          <w:rFonts w:ascii="Times New Roman" w:eastAsia="Arial" w:hAnsi="Times New Roman" w:cs="Times New Roman"/>
          <w:sz w:val="24"/>
          <w:szCs w:val="24"/>
        </w:rPr>
        <w:t xml:space="preserve">Sutarties galiojimo metu </w:t>
      </w:r>
      <w:r w:rsidR="008D7D5E" w:rsidRPr="002716A8">
        <w:rPr>
          <w:rFonts w:ascii="Times New Roman" w:eastAsia="Arial" w:hAnsi="Times New Roman" w:cs="Times New Roman"/>
          <w:sz w:val="24"/>
          <w:szCs w:val="24"/>
        </w:rPr>
        <w:t>S</w:t>
      </w:r>
      <w:r w:rsidR="00B75F9E" w:rsidRPr="002716A8">
        <w:rPr>
          <w:rFonts w:ascii="Times New Roman" w:eastAsia="Arial" w:hAnsi="Times New Roman" w:cs="Times New Roman"/>
          <w:sz w:val="24"/>
          <w:szCs w:val="24"/>
        </w:rPr>
        <w:t xml:space="preserve">ubrangovų </w:t>
      </w:r>
      <w:r w:rsidRPr="002716A8">
        <w:rPr>
          <w:rFonts w:ascii="Times New Roman" w:eastAsia="Arial" w:hAnsi="Times New Roman" w:cs="Times New Roman"/>
          <w:sz w:val="24"/>
          <w:szCs w:val="24"/>
        </w:rPr>
        <w:t xml:space="preserve">keitimas vietomis tarp Sutartyje numatytų </w:t>
      </w:r>
      <w:r w:rsidR="008D7D5E" w:rsidRPr="002716A8">
        <w:rPr>
          <w:rFonts w:ascii="Times New Roman" w:eastAsia="Arial" w:hAnsi="Times New Roman" w:cs="Times New Roman"/>
          <w:sz w:val="24"/>
          <w:szCs w:val="24"/>
        </w:rPr>
        <w:t>S</w:t>
      </w:r>
      <w:r w:rsidRPr="002716A8">
        <w:rPr>
          <w:rFonts w:ascii="Times New Roman" w:eastAsia="Arial" w:hAnsi="Times New Roman" w:cs="Times New Roman"/>
          <w:sz w:val="24"/>
          <w:szCs w:val="24"/>
        </w:rPr>
        <w:t>ub</w:t>
      </w:r>
      <w:r w:rsidR="00B75F9E" w:rsidRPr="002716A8">
        <w:rPr>
          <w:rFonts w:ascii="Times New Roman" w:eastAsia="Arial" w:hAnsi="Times New Roman" w:cs="Times New Roman"/>
          <w:sz w:val="24"/>
          <w:szCs w:val="24"/>
        </w:rPr>
        <w:t>rangov</w:t>
      </w:r>
      <w:r w:rsidRPr="002716A8">
        <w:rPr>
          <w:rFonts w:ascii="Times New Roman" w:eastAsia="Arial" w:hAnsi="Times New Roman" w:cs="Times New Roman"/>
          <w:sz w:val="24"/>
          <w:szCs w:val="24"/>
        </w:rPr>
        <w:t xml:space="preserve">ų, didesnės (mažesnės) Sutarties dalies (veiklos), negu buvo suderinta, perdavimas kitam </w:t>
      </w:r>
      <w:r w:rsidRPr="002716A8">
        <w:rPr>
          <w:rFonts w:ascii="Times New Roman" w:eastAsia="Arial" w:hAnsi="Times New Roman" w:cs="Times New Roman"/>
          <w:sz w:val="24"/>
          <w:szCs w:val="24"/>
        </w:rPr>
        <w:lastRenderedPageBreak/>
        <w:t xml:space="preserve">Sutartyje numatytam </w:t>
      </w:r>
      <w:r w:rsidR="008D7D5E" w:rsidRPr="002716A8">
        <w:rPr>
          <w:rFonts w:ascii="Times New Roman" w:eastAsia="Arial" w:hAnsi="Times New Roman" w:cs="Times New Roman"/>
          <w:sz w:val="24"/>
          <w:szCs w:val="24"/>
        </w:rPr>
        <w:t>S</w:t>
      </w:r>
      <w:r w:rsidRPr="002716A8">
        <w:rPr>
          <w:rFonts w:ascii="Times New Roman" w:eastAsia="Arial" w:hAnsi="Times New Roman" w:cs="Times New Roman"/>
          <w:sz w:val="24"/>
          <w:szCs w:val="24"/>
        </w:rPr>
        <w:t>ub</w:t>
      </w:r>
      <w:r w:rsidR="00FC484E" w:rsidRPr="002716A8">
        <w:rPr>
          <w:rFonts w:ascii="Times New Roman" w:eastAsia="Arial" w:hAnsi="Times New Roman" w:cs="Times New Roman"/>
          <w:sz w:val="24"/>
          <w:szCs w:val="24"/>
        </w:rPr>
        <w:t>rangov</w:t>
      </w:r>
      <w:r w:rsidRPr="002716A8">
        <w:rPr>
          <w:rFonts w:ascii="Times New Roman" w:eastAsia="Arial" w:hAnsi="Times New Roman" w:cs="Times New Roman"/>
          <w:sz w:val="24"/>
          <w:szCs w:val="24"/>
        </w:rPr>
        <w:t xml:space="preserve">ui, papildomų ar naujų (tuo atveju, kai teikiant pasiūlymą </w:t>
      </w:r>
      <w:r w:rsidR="008D7D5E" w:rsidRPr="002716A8">
        <w:rPr>
          <w:rFonts w:ascii="Times New Roman" w:eastAsia="Arial" w:hAnsi="Times New Roman" w:cs="Times New Roman"/>
          <w:sz w:val="24"/>
          <w:szCs w:val="24"/>
        </w:rPr>
        <w:t>S</w:t>
      </w:r>
      <w:r w:rsidRPr="002716A8">
        <w:rPr>
          <w:rFonts w:ascii="Times New Roman" w:eastAsia="Arial" w:hAnsi="Times New Roman" w:cs="Times New Roman"/>
          <w:sz w:val="24"/>
          <w:szCs w:val="24"/>
        </w:rPr>
        <w:t>ub</w:t>
      </w:r>
      <w:r w:rsidR="00FC484E" w:rsidRPr="002716A8">
        <w:rPr>
          <w:rFonts w:ascii="Times New Roman" w:eastAsia="Arial" w:hAnsi="Times New Roman" w:cs="Times New Roman"/>
          <w:sz w:val="24"/>
          <w:szCs w:val="24"/>
        </w:rPr>
        <w:t>rangov</w:t>
      </w:r>
      <w:r w:rsidRPr="002716A8">
        <w:rPr>
          <w:rFonts w:ascii="Times New Roman" w:eastAsia="Arial" w:hAnsi="Times New Roman" w:cs="Times New Roman"/>
          <w:sz w:val="24"/>
          <w:szCs w:val="24"/>
        </w:rPr>
        <w:t xml:space="preserve">ai nebuvo žinomi) </w:t>
      </w:r>
      <w:r w:rsidR="008D7D5E" w:rsidRPr="002716A8">
        <w:rPr>
          <w:rFonts w:ascii="Times New Roman" w:eastAsia="Arial" w:hAnsi="Times New Roman" w:cs="Times New Roman"/>
          <w:sz w:val="24"/>
          <w:szCs w:val="24"/>
        </w:rPr>
        <w:t>S</w:t>
      </w:r>
      <w:r w:rsidRPr="002716A8">
        <w:rPr>
          <w:rFonts w:ascii="Times New Roman" w:eastAsia="Arial" w:hAnsi="Times New Roman" w:cs="Times New Roman"/>
          <w:sz w:val="24"/>
          <w:szCs w:val="24"/>
        </w:rPr>
        <w:t>ub</w:t>
      </w:r>
      <w:r w:rsidR="00FC484E" w:rsidRPr="002716A8">
        <w:rPr>
          <w:rFonts w:ascii="Times New Roman" w:eastAsia="Arial" w:hAnsi="Times New Roman" w:cs="Times New Roman"/>
          <w:sz w:val="24"/>
          <w:szCs w:val="24"/>
        </w:rPr>
        <w:t>rangov</w:t>
      </w:r>
      <w:r w:rsidRPr="002716A8">
        <w:rPr>
          <w:rFonts w:ascii="Times New Roman" w:eastAsia="Arial" w:hAnsi="Times New Roman" w:cs="Times New Roman"/>
          <w:sz w:val="24"/>
          <w:szCs w:val="24"/>
        </w:rPr>
        <w:t xml:space="preserve">ų pasitelkimas arba Sutartyje numatytų </w:t>
      </w:r>
      <w:r w:rsidR="008D7D5E" w:rsidRPr="002716A8">
        <w:rPr>
          <w:rFonts w:ascii="Times New Roman" w:eastAsia="Arial" w:hAnsi="Times New Roman" w:cs="Times New Roman"/>
          <w:sz w:val="24"/>
          <w:szCs w:val="24"/>
        </w:rPr>
        <w:t>S</w:t>
      </w:r>
      <w:r w:rsidRPr="002716A8">
        <w:rPr>
          <w:rFonts w:ascii="Times New Roman" w:eastAsia="Arial" w:hAnsi="Times New Roman" w:cs="Times New Roman"/>
          <w:sz w:val="24"/>
          <w:szCs w:val="24"/>
        </w:rPr>
        <w:t>ub</w:t>
      </w:r>
      <w:r w:rsidR="00DA5307" w:rsidRPr="002716A8">
        <w:rPr>
          <w:rFonts w:ascii="Times New Roman" w:eastAsia="Arial" w:hAnsi="Times New Roman" w:cs="Times New Roman"/>
          <w:sz w:val="24"/>
          <w:szCs w:val="24"/>
        </w:rPr>
        <w:t>rangov</w:t>
      </w:r>
      <w:r w:rsidRPr="002716A8">
        <w:rPr>
          <w:rFonts w:ascii="Times New Roman" w:eastAsia="Arial" w:hAnsi="Times New Roman" w:cs="Times New Roman"/>
          <w:sz w:val="24"/>
          <w:szCs w:val="24"/>
        </w:rPr>
        <w:t xml:space="preserve">ų atsisakymas galimas tik raštu apie tai informavus Užsakovą bei pagrindus, kad nauji </w:t>
      </w:r>
      <w:r w:rsidR="008D7D5E" w:rsidRPr="002716A8">
        <w:rPr>
          <w:rFonts w:ascii="Times New Roman" w:eastAsia="Arial" w:hAnsi="Times New Roman" w:cs="Times New Roman"/>
          <w:sz w:val="24"/>
          <w:szCs w:val="24"/>
        </w:rPr>
        <w:t>S</w:t>
      </w:r>
      <w:r w:rsidRPr="002716A8">
        <w:rPr>
          <w:rFonts w:ascii="Times New Roman" w:eastAsia="Arial" w:hAnsi="Times New Roman" w:cs="Times New Roman"/>
          <w:sz w:val="24"/>
          <w:szCs w:val="24"/>
        </w:rPr>
        <w:t>ub</w:t>
      </w:r>
      <w:r w:rsidR="00DA4E3B" w:rsidRPr="002716A8">
        <w:rPr>
          <w:rFonts w:ascii="Times New Roman" w:eastAsia="Arial" w:hAnsi="Times New Roman" w:cs="Times New Roman"/>
          <w:sz w:val="24"/>
          <w:szCs w:val="24"/>
        </w:rPr>
        <w:t>rangov</w:t>
      </w:r>
      <w:r w:rsidRPr="002716A8">
        <w:rPr>
          <w:rFonts w:ascii="Times New Roman" w:eastAsia="Arial" w:hAnsi="Times New Roman" w:cs="Times New Roman"/>
          <w:sz w:val="24"/>
          <w:szCs w:val="24"/>
        </w:rPr>
        <w:t>ai atitinka Pirkimo dokumentuose nustatytus reikalavimus</w:t>
      </w:r>
      <w:r w:rsidR="00E044E2" w:rsidRPr="002716A8">
        <w:rPr>
          <w:rFonts w:ascii="Times New Roman" w:eastAsia="Arial" w:hAnsi="Times New Roman" w:cs="Times New Roman"/>
          <w:sz w:val="24"/>
          <w:szCs w:val="24"/>
        </w:rPr>
        <w:t xml:space="preserve"> (jei </w:t>
      </w:r>
      <w:r w:rsidR="00FF1C41" w:rsidRPr="002716A8">
        <w:rPr>
          <w:rFonts w:ascii="Times New Roman" w:eastAsia="Arial" w:hAnsi="Times New Roman" w:cs="Times New Roman"/>
          <w:sz w:val="24"/>
          <w:szCs w:val="24"/>
        </w:rPr>
        <w:t>tokie buvo nustatyti</w:t>
      </w:r>
      <w:r w:rsidR="00E044E2" w:rsidRPr="002716A8">
        <w:rPr>
          <w:rFonts w:ascii="Times New Roman" w:eastAsia="Arial" w:hAnsi="Times New Roman" w:cs="Times New Roman"/>
          <w:sz w:val="24"/>
          <w:szCs w:val="24"/>
        </w:rPr>
        <w:t>)</w:t>
      </w:r>
      <w:r w:rsidRPr="002716A8">
        <w:rPr>
          <w:rFonts w:ascii="Times New Roman" w:eastAsia="Arial" w:hAnsi="Times New Roman" w:cs="Times New Roman"/>
          <w:sz w:val="24"/>
          <w:szCs w:val="24"/>
        </w:rPr>
        <w:t>.</w:t>
      </w:r>
    </w:p>
    <w:p w14:paraId="3B836B48" w14:textId="7D190749" w:rsidR="0067721B" w:rsidRPr="002716A8" w:rsidRDefault="0D7DF4AE" w:rsidP="00135C08">
      <w:pPr>
        <w:pStyle w:val="Sraopastraipa"/>
        <w:numPr>
          <w:ilvl w:val="1"/>
          <w:numId w:val="31"/>
        </w:numPr>
        <w:spacing w:after="0" w:line="240" w:lineRule="auto"/>
        <w:ind w:left="851" w:hanging="851"/>
        <w:jc w:val="both"/>
        <w:rPr>
          <w:rFonts w:ascii="Times New Roman" w:eastAsia="Arial" w:hAnsi="Times New Roman" w:cs="Times New Roman"/>
          <w:sz w:val="24"/>
          <w:szCs w:val="24"/>
        </w:rPr>
      </w:pPr>
      <w:r w:rsidRPr="002716A8">
        <w:rPr>
          <w:rFonts w:ascii="Times New Roman" w:eastAsia="Arial" w:hAnsi="Times New Roman" w:cs="Times New Roman"/>
          <w:sz w:val="24"/>
          <w:szCs w:val="24"/>
        </w:rPr>
        <w:t xml:space="preserve">Jei keičiami </w:t>
      </w:r>
      <w:r w:rsidR="008D7D5E" w:rsidRPr="002716A8">
        <w:rPr>
          <w:rFonts w:ascii="Times New Roman" w:eastAsia="Arial" w:hAnsi="Times New Roman" w:cs="Times New Roman"/>
          <w:sz w:val="24"/>
          <w:szCs w:val="24"/>
        </w:rPr>
        <w:t>S</w:t>
      </w:r>
      <w:r w:rsidRPr="002716A8">
        <w:rPr>
          <w:rFonts w:ascii="Times New Roman" w:eastAsia="Arial" w:hAnsi="Times New Roman" w:cs="Times New Roman"/>
          <w:sz w:val="24"/>
          <w:szCs w:val="24"/>
        </w:rPr>
        <w:t>ub</w:t>
      </w:r>
      <w:r w:rsidR="003626C8" w:rsidRPr="002716A8">
        <w:rPr>
          <w:rFonts w:ascii="Times New Roman" w:eastAsia="Arial" w:hAnsi="Times New Roman" w:cs="Times New Roman"/>
          <w:sz w:val="24"/>
          <w:szCs w:val="24"/>
        </w:rPr>
        <w:t>rangov</w:t>
      </w:r>
      <w:r w:rsidRPr="002716A8">
        <w:rPr>
          <w:rFonts w:ascii="Times New Roman" w:eastAsia="Arial" w:hAnsi="Times New Roman" w:cs="Times New Roman"/>
          <w:sz w:val="24"/>
          <w:szCs w:val="24"/>
        </w:rPr>
        <w:t xml:space="preserve">ai, kurių pajėgumais kvalifikacijai pagrįsti rėmėsi Rangovas, kartu su informacija apie naujus </w:t>
      </w:r>
      <w:r w:rsidR="008D7D5E" w:rsidRPr="002716A8">
        <w:rPr>
          <w:rFonts w:ascii="Times New Roman" w:eastAsia="Arial" w:hAnsi="Times New Roman" w:cs="Times New Roman"/>
          <w:sz w:val="24"/>
          <w:szCs w:val="24"/>
        </w:rPr>
        <w:t>S</w:t>
      </w:r>
      <w:r w:rsidRPr="002716A8">
        <w:rPr>
          <w:rFonts w:ascii="Times New Roman" w:eastAsia="Arial" w:hAnsi="Times New Roman" w:cs="Times New Roman"/>
          <w:sz w:val="24"/>
          <w:szCs w:val="24"/>
        </w:rPr>
        <w:t>ub</w:t>
      </w:r>
      <w:r w:rsidR="00017860" w:rsidRPr="002716A8">
        <w:rPr>
          <w:rFonts w:ascii="Times New Roman" w:eastAsia="Arial" w:hAnsi="Times New Roman" w:cs="Times New Roman"/>
          <w:sz w:val="24"/>
          <w:szCs w:val="24"/>
        </w:rPr>
        <w:t>rangovus</w:t>
      </w:r>
      <w:r w:rsidRPr="002716A8">
        <w:rPr>
          <w:rFonts w:ascii="Times New Roman" w:eastAsia="Arial" w:hAnsi="Times New Roman" w:cs="Times New Roman"/>
          <w:sz w:val="24"/>
          <w:szCs w:val="24"/>
        </w:rPr>
        <w:t xml:space="preserve"> turi būti pateikti naujo </w:t>
      </w:r>
      <w:r w:rsidR="008D7D5E" w:rsidRPr="002716A8">
        <w:rPr>
          <w:rFonts w:ascii="Times New Roman" w:eastAsia="Arial" w:hAnsi="Times New Roman" w:cs="Times New Roman"/>
          <w:sz w:val="24"/>
          <w:szCs w:val="24"/>
        </w:rPr>
        <w:t>S</w:t>
      </w:r>
      <w:r w:rsidRPr="002716A8">
        <w:rPr>
          <w:rFonts w:ascii="Times New Roman" w:eastAsia="Arial" w:hAnsi="Times New Roman" w:cs="Times New Roman"/>
          <w:sz w:val="24"/>
          <w:szCs w:val="24"/>
        </w:rPr>
        <w:t>ub</w:t>
      </w:r>
      <w:r w:rsidR="00017860" w:rsidRPr="002716A8">
        <w:rPr>
          <w:rFonts w:ascii="Times New Roman" w:eastAsia="Arial" w:hAnsi="Times New Roman" w:cs="Times New Roman"/>
          <w:sz w:val="24"/>
          <w:szCs w:val="24"/>
        </w:rPr>
        <w:t>rangovo</w:t>
      </w:r>
      <w:r w:rsidRPr="002716A8">
        <w:rPr>
          <w:rFonts w:ascii="Times New Roman" w:eastAsia="Arial" w:hAnsi="Times New Roman" w:cs="Times New Roman"/>
          <w:sz w:val="24"/>
          <w:szCs w:val="24"/>
        </w:rPr>
        <w:t xml:space="preserve"> pašalinimo pagrindų nebuvimą ir atitiktį kvalifikaciniams reikalavimams patvirtinantys dokumentai. Anksčiau minėti dokumentai pateikiami tai dienai, kai Rangovas kreipiasi į Užsakovą su prašymu pakeisti </w:t>
      </w:r>
      <w:r w:rsidR="008D7D5E" w:rsidRPr="002716A8">
        <w:rPr>
          <w:rFonts w:ascii="Times New Roman" w:eastAsia="Arial" w:hAnsi="Times New Roman" w:cs="Times New Roman"/>
          <w:sz w:val="24"/>
          <w:szCs w:val="24"/>
        </w:rPr>
        <w:t>S</w:t>
      </w:r>
      <w:r w:rsidRPr="002716A8">
        <w:rPr>
          <w:rFonts w:ascii="Times New Roman" w:eastAsia="Arial" w:hAnsi="Times New Roman" w:cs="Times New Roman"/>
          <w:sz w:val="24"/>
          <w:szCs w:val="24"/>
        </w:rPr>
        <w:t>ub</w:t>
      </w:r>
      <w:r w:rsidR="001163E3" w:rsidRPr="002716A8">
        <w:rPr>
          <w:rFonts w:ascii="Times New Roman" w:eastAsia="Arial" w:hAnsi="Times New Roman" w:cs="Times New Roman"/>
          <w:sz w:val="24"/>
          <w:szCs w:val="24"/>
        </w:rPr>
        <w:t>rangov</w:t>
      </w:r>
      <w:r w:rsidRPr="002716A8">
        <w:rPr>
          <w:rFonts w:ascii="Times New Roman" w:eastAsia="Arial" w:hAnsi="Times New Roman" w:cs="Times New Roman"/>
          <w:sz w:val="24"/>
          <w:szCs w:val="24"/>
        </w:rPr>
        <w:t>us.</w:t>
      </w:r>
    </w:p>
    <w:p w14:paraId="3BB7755C" w14:textId="3C24A4E2" w:rsidR="0067721B" w:rsidRPr="002716A8" w:rsidRDefault="0D7DF4AE" w:rsidP="00135C08">
      <w:pPr>
        <w:pStyle w:val="Sraopastraipa"/>
        <w:numPr>
          <w:ilvl w:val="1"/>
          <w:numId w:val="31"/>
        </w:numPr>
        <w:spacing w:after="0" w:line="240" w:lineRule="auto"/>
        <w:ind w:left="810" w:hanging="810"/>
        <w:jc w:val="both"/>
        <w:rPr>
          <w:rFonts w:ascii="Times New Roman" w:eastAsia="Arial" w:hAnsi="Times New Roman" w:cs="Times New Roman"/>
          <w:sz w:val="24"/>
          <w:szCs w:val="24"/>
        </w:rPr>
      </w:pPr>
      <w:r w:rsidRPr="002716A8">
        <w:rPr>
          <w:rFonts w:ascii="Times New Roman" w:eastAsia="Arial" w:hAnsi="Times New Roman" w:cs="Times New Roman"/>
          <w:sz w:val="24"/>
          <w:szCs w:val="24"/>
        </w:rPr>
        <w:t xml:space="preserve">Tais atvejais, kai kvalifikacijai pagrįsti Rangovas nesiremia </w:t>
      </w:r>
      <w:r w:rsidR="008D7D5E" w:rsidRPr="002716A8">
        <w:rPr>
          <w:rFonts w:ascii="Times New Roman" w:eastAsia="Arial" w:hAnsi="Times New Roman" w:cs="Times New Roman"/>
          <w:sz w:val="24"/>
          <w:szCs w:val="24"/>
        </w:rPr>
        <w:t>S</w:t>
      </w:r>
      <w:r w:rsidRPr="002716A8">
        <w:rPr>
          <w:rFonts w:ascii="Times New Roman" w:eastAsia="Arial" w:hAnsi="Times New Roman" w:cs="Times New Roman"/>
          <w:sz w:val="24"/>
          <w:szCs w:val="24"/>
        </w:rPr>
        <w:t>ub</w:t>
      </w:r>
      <w:r w:rsidR="000863EA" w:rsidRPr="002716A8">
        <w:rPr>
          <w:rFonts w:ascii="Times New Roman" w:eastAsia="Arial" w:hAnsi="Times New Roman" w:cs="Times New Roman"/>
          <w:sz w:val="24"/>
          <w:szCs w:val="24"/>
        </w:rPr>
        <w:t>rangov</w:t>
      </w:r>
      <w:r w:rsidRPr="002716A8">
        <w:rPr>
          <w:rFonts w:ascii="Times New Roman" w:eastAsia="Arial" w:hAnsi="Times New Roman" w:cs="Times New Roman"/>
          <w:sz w:val="24"/>
          <w:szCs w:val="24"/>
        </w:rPr>
        <w:t>ų pajėgumais, Užsakovas ne</w:t>
      </w:r>
      <w:r w:rsidR="00BE7738" w:rsidRPr="002716A8">
        <w:rPr>
          <w:rFonts w:ascii="Times New Roman" w:eastAsia="Arial" w:hAnsi="Times New Roman" w:cs="Times New Roman"/>
          <w:sz w:val="24"/>
          <w:szCs w:val="24"/>
        </w:rPr>
        <w:t xml:space="preserve">atlieka išankstinės patikros dėl </w:t>
      </w:r>
      <w:r w:rsidRPr="002716A8">
        <w:rPr>
          <w:rFonts w:ascii="Times New Roman" w:eastAsia="Arial" w:hAnsi="Times New Roman" w:cs="Times New Roman"/>
          <w:sz w:val="24"/>
          <w:szCs w:val="24"/>
        </w:rPr>
        <w:t xml:space="preserve">šių </w:t>
      </w:r>
      <w:r w:rsidR="008D7D5E" w:rsidRPr="002716A8">
        <w:rPr>
          <w:rFonts w:ascii="Times New Roman" w:eastAsia="Arial" w:hAnsi="Times New Roman" w:cs="Times New Roman"/>
          <w:sz w:val="24"/>
          <w:szCs w:val="24"/>
        </w:rPr>
        <w:t>S</w:t>
      </w:r>
      <w:r w:rsidR="000863EA" w:rsidRPr="002716A8">
        <w:rPr>
          <w:rFonts w:ascii="Times New Roman" w:eastAsia="Arial" w:hAnsi="Times New Roman" w:cs="Times New Roman"/>
          <w:sz w:val="24"/>
          <w:szCs w:val="24"/>
        </w:rPr>
        <w:t xml:space="preserve">ubrangovų </w:t>
      </w:r>
      <w:r w:rsidRPr="002716A8">
        <w:rPr>
          <w:rFonts w:ascii="Times New Roman" w:eastAsia="Arial" w:hAnsi="Times New Roman" w:cs="Times New Roman"/>
          <w:sz w:val="24"/>
          <w:szCs w:val="24"/>
        </w:rPr>
        <w:t>pašalinimo pagrindų</w:t>
      </w:r>
      <w:r w:rsidR="00205F7A" w:rsidRPr="002716A8">
        <w:rPr>
          <w:rFonts w:ascii="Times New Roman" w:eastAsia="Arial" w:hAnsi="Times New Roman" w:cs="Times New Roman"/>
          <w:sz w:val="24"/>
          <w:szCs w:val="24"/>
        </w:rPr>
        <w:t xml:space="preserve"> nebuvimo</w:t>
      </w:r>
      <w:r w:rsidRPr="002716A8">
        <w:rPr>
          <w:rFonts w:ascii="Times New Roman" w:eastAsia="Arial" w:hAnsi="Times New Roman" w:cs="Times New Roman"/>
          <w:sz w:val="24"/>
          <w:szCs w:val="24"/>
        </w:rPr>
        <w:t xml:space="preserve">. </w:t>
      </w:r>
    </w:p>
    <w:p w14:paraId="3FF3E54A" w14:textId="77777777" w:rsidR="00FB0C61" w:rsidRPr="002716A8" w:rsidRDefault="0D7DF4AE" w:rsidP="00FB0C61">
      <w:pPr>
        <w:pStyle w:val="Sraopastraipa"/>
        <w:numPr>
          <w:ilvl w:val="1"/>
          <w:numId w:val="31"/>
        </w:numPr>
        <w:spacing w:after="0" w:line="240" w:lineRule="auto"/>
        <w:ind w:left="810" w:hanging="810"/>
        <w:jc w:val="both"/>
        <w:rPr>
          <w:rFonts w:ascii="Times New Roman" w:eastAsia="Arial" w:hAnsi="Times New Roman" w:cs="Times New Roman"/>
          <w:sz w:val="24"/>
          <w:szCs w:val="24"/>
        </w:rPr>
      </w:pPr>
      <w:r w:rsidRPr="002716A8">
        <w:rPr>
          <w:rFonts w:ascii="Times New Roman" w:eastAsia="Arial" w:hAnsi="Times New Roman" w:cs="Times New Roman"/>
          <w:sz w:val="24"/>
          <w:szCs w:val="24"/>
        </w:rPr>
        <w:t xml:space="preserve">Pakeitus Sutartyje numatytus </w:t>
      </w:r>
      <w:r w:rsidR="008D7D5E" w:rsidRPr="002716A8">
        <w:rPr>
          <w:rFonts w:ascii="Times New Roman" w:eastAsia="Arial" w:hAnsi="Times New Roman" w:cs="Times New Roman"/>
          <w:sz w:val="24"/>
          <w:szCs w:val="24"/>
        </w:rPr>
        <w:t>S</w:t>
      </w:r>
      <w:r w:rsidR="00EB1174" w:rsidRPr="002716A8">
        <w:rPr>
          <w:rFonts w:ascii="Times New Roman" w:eastAsia="Arial" w:hAnsi="Times New Roman" w:cs="Times New Roman"/>
          <w:sz w:val="24"/>
          <w:szCs w:val="24"/>
        </w:rPr>
        <w:t xml:space="preserve">ubrangovus </w:t>
      </w:r>
      <w:r w:rsidRPr="002716A8">
        <w:rPr>
          <w:rFonts w:ascii="Times New Roman" w:eastAsia="Arial" w:hAnsi="Times New Roman" w:cs="Times New Roman"/>
          <w:sz w:val="24"/>
          <w:szCs w:val="24"/>
        </w:rPr>
        <w:t xml:space="preserve">vietomis, perdavus didesnę (mažesnę) Sutarties dalį (veiklą), negu buvo suderinta, kitam Sutartyje numatytam </w:t>
      </w:r>
      <w:r w:rsidR="008D7D5E" w:rsidRPr="002716A8">
        <w:rPr>
          <w:rFonts w:ascii="Times New Roman" w:eastAsia="Arial" w:hAnsi="Times New Roman" w:cs="Times New Roman"/>
          <w:sz w:val="24"/>
          <w:szCs w:val="24"/>
        </w:rPr>
        <w:t>S</w:t>
      </w:r>
      <w:r w:rsidR="00CD56F7" w:rsidRPr="002716A8">
        <w:rPr>
          <w:rFonts w:ascii="Times New Roman" w:eastAsia="Arial" w:hAnsi="Times New Roman" w:cs="Times New Roman"/>
          <w:sz w:val="24"/>
          <w:szCs w:val="24"/>
        </w:rPr>
        <w:t>ubrangovui</w:t>
      </w:r>
      <w:r w:rsidRPr="002716A8">
        <w:rPr>
          <w:rFonts w:ascii="Times New Roman" w:eastAsia="Arial" w:hAnsi="Times New Roman" w:cs="Times New Roman"/>
          <w:sz w:val="24"/>
          <w:szCs w:val="24"/>
        </w:rPr>
        <w:t xml:space="preserve">, ir (ar) pasitelkus papildomus ar naujus </w:t>
      </w:r>
      <w:r w:rsidR="008D7D5E" w:rsidRPr="002716A8">
        <w:rPr>
          <w:rFonts w:ascii="Times New Roman" w:eastAsia="Arial" w:hAnsi="Times New Roman" w:cs="Times New Roman"/>
          <w:sz w:val="24"/>
          <w:szCs w:val="24"/>
        </w:rPr>
        <w:t>S</w:t>
      </w:r>
      <w:r w:rsidR="003E6190" w:rsidRPr="002716A8">
        <w:rPr>
          <w:rFonts w:ascii="Times New Roman" w:eastAsia="Arial" w:hAnsi="Times New Roman" w:cs="Times New Roman"/>
          <w:sz w:val="24"/>
          <w:szCs w:val="24"/>
        </w:rPr>
        <w:t>ubrangovus</w:t>
      </w:r>
      <w:r w:rsidRPr="002716A8">
        <w:rPr>
          <w:rFonts w:ascii="Times New Roman" w:eastAsia="Arial" w:hAnsi="Times New Roman" w:cs="Times New Roman"/>
          <w:sz w:val="24"/>
          <w:szCs w:val="24"/>
        </w:rPr>
        <w:t xml:space="preserve">, </w:t>
      </w:r>
      <w:r w:rsidR="008D7D5E" w:rsidRPr="002716A8">
        <w:rPr>
          <w:rFonts w:ascii="Times New Roman" w:eastAsia="Arial" w:hAnsi="Times New Roman" w:cs="Times New Roman"/>
          <w:sz w:val="24"/>
          <w:szCs w:val="24"/>
        </w:rPr>
        <w:t>S</w:t>
      </w:r>
      <w:r w:rsidR="003E6190" w:rsidRPr="002716A8">
        <w:rPr>
          <w:rFonts w:ascii="Times New Roman" w:eastAsia="Arial" w:hAnsi="Times New Roman" w:cs="Times New Roman"/>
          <w:sz w:val="24"/>
          <w:szCs w:val="24"/>
        </w:rPr>
        <w:t xml:space="preserve">ubrangovai </w:t>
      </w:r>
      <w:r w:rsidRPr="002716A8">
        <w:rPr>
          <w:rFonts w:ascii="Times New Roman" w:eastAsia="Arial" w:hAnsi="Times New Roman" w:cs="Times New Roman"/>
          <w:sz w:val="24"/>
          <w:szCs w:val="24"/>
        </w:rPr>
        <w:t xml:space="preserve">gali pradėti vykdyti Sutartį, tik Užsakovui ir Rangovui pasirašius papildomą susitarimą prie Sutarties. Šiame susitarime nurodoma pagrindinė informacija apie </w:t>
      </w:r>
      <w:r w:rsidR="008D7D5E" w:rsidRPr="002716A8">
        <w:rPr>
          <w:rFonts w:ascii="Times New Roman" w:eastAsia="Arial" w:hAnsi="Times New Roman" w:cs="Times New Roman"/>
          <w:sz w:val="24"/>
          <w:szCs w:val="24"/>
        </w:rPr>
        <w:t>S</w:t>
      </w:r>
      <w:r w:rsidR="003E6190" w:rsidRPr="002716A8">
        <w:rPr>
          <w:rFonts w:ascii="Times New Roman" w:eastAsia="Arial" w:hAnsi="Times New Roman" w:cs="Times New Roman"/>
          <w:sz w:val="24"/>
          <w:szCs w:val="24"/>
        </w:rPr>
        <w:t xml:space="preserve">ubrangovą </w:t>
      </w:r>
      <w:r w:rsidRPr="002716A8">
        <w:rPr>
          <w:rFonts w:ascii="Times New Roman" w:eastAsia="Arial" w:hAnsi="Times New Roman" w:cs="Times New Roman"/>
          <w:sz w:val="24"/>
          <w:szCs w:val="24"/>
        </w:rPr>
        <w:t>ir Sutarties dalis (veikla), kuriai jis yra pasitelkiamas. Šis susitarimas tampa neatskiriama Sutarties dalimi</w:t>
      </w:r>
      <w:r w:rsidR="00BA4174" w:rsidRPr="002716A8">
        <w:rPr>
          <w:rFonts w:ascii="Times New Roman" w:eastAsia="Arial" w:hAnsi="Times New Roman" w:cs="Times New Roman"/>
          <w:sz w:val="24"/>
          <w:szCs w:val="24"/>
        </w:rPr>
        <w:t>.</w:t>
      </w:r>
    </w:p>
    <w:p w14:paraId="1DBACD0B" w14:textId="60E51E79" w:rsidR="00FB0C61" w:rsidRPr="002716A8" w:rsidRDefault="000E100C" w:rsidP="00FB0C61">
      <w:pPr>
        <w:pStyle w:val="Sraopastraipa"/>
        <w:numPr>
          <w:ilvl w:val="1"/>
          <w:numId w:val="31"/>
        </w:numPr>
        <w:spacing w:after="0" w:line="240" w:lineRule="auto"/>
        <w:ind w:left="810" w:hanging="810"/>
        <w:jc w:val="both"/>
        <w:rPr>
          <w:rFonts w:ascii="Times New Roman" w:eastAsia="Arial" w:hAnsi="Times New Roman" w:cs="Times New Roman"/>
          <w:sz w:val="24"/>
          <w:szCs w:val="24"/>
        </w:rPr>
      </w:pPr>
      <w:r w:rsidRPr="002716A8">
        <w:rPr>
          <w:rFonts w:ascii="Times New Roman" w:hAnsi="Times New Roman" w:cs="Times New Roman"/>
          <w:sz w:val="24"/>
          <w:szCs w:val="24"/>
        </w:rPr>
        <w:t>S</w:t>
      </w:r>
      <w:r w:rsidR="00FB0C61" w:rsidRPr="002716A8">
        <w:rPr>
          <w:rFonts w:ascii="Times New Roman" w:hAnsi="Times New Roman" w:cs="Times New Roman"/>
          <w:sz w:val="24"/>
          <w:szCs w:val="24"/>
        </w:rPr>
        <w:t xml:space="preserve">pecialistai, </w:t>
      </w:r>
      <w:r w:rsidR="00C15147" w:rsidRPr="002716A8">
        <w:rPr>
          <w:rFonts w:ascii="Times New Roman" w:hAnsi="Times New Roman" w:cs="Times New Roman"/>
          <w:sz w:val="24"/>
          <w:szCs w:val="24"/>
        </w:rPr>
        <w:t>Rangovo pasitelkti Sutarčiai vykdyti</w:t>
      </w:r>
      <w:r w:rsidR="00FB0C61" w:rsidRPr="002716A8">
        <w:rPr>
          <w:rFonts w:ascii="Times New Roman" w:hAnsi="Times New Roman" w:cs="Times New Roman"/>
          <w:sz w:val="24"/>
          <w:szCs w:val="24"/>
        </w:rPr>
        <w:t xml:space="preserve">: </w:t>
      </w:r>
      <w:r w:rsidR="00383ED0" w:rsidRPr="002716A8">
        <w:rPr>
          <w:rFonts w:ascii="Times New Roman" w:hAnsi="Times New Roman" w:cs="Times New Roman"/>
          <w:i/>
          <w:color w:val="00B0F0"/>
          <w:sz w:val="24"/>
          <w:szCs w:val="24"/>
        </w:rPr>
        <w:t>(</w:t>
      </w:r>
      <w:r w:rsidR="00DB5381" w:rsidRPr="002716A8">
        <w:rPr>
          <w:rFonts w:ascii="Times New Roman" w:hAnsi="Times New Roman" w:cs="Times New Roman"/>
          <w:i/>
          <w:color w:val="00B0F0"/>
          <w:sz w:val="24"/>
          <w:szCs w:val="24"/>
        </w:rPr>
        <w:t>su</w:t>
      </w:r>
      <w:r w:rsidR="00FB0C61" w:rsidRPr="002716A8">
        <w:rPr>
          <w:rFonts w:ascii="Times New Roman" w:hAnsi="Times New Roman" w:cs="Times New Roman"/>
          <w:i/>
          <w:color w:val="00B0F0"/>
          <w:sz w:val="24"/>
          <w:szCs w:val="24"/>
        </w:rPr>
        <w:t>raš</w:t>
      </w:r>
      <w:r w:rsidR="00247C79" w:rsidRPr="002716A8">
        <w:rPr>
          <w:rFonts w:ascii="Times New Roman" w:hAnsi="Times New Roman" w:cs="Times New Roman"/>
          <w:i/>
          <w:color w:val="00B0F0"/>
          <w:sz w:val="24"/>
          <w:szCs w:val="24"/>
        </w:rPr>
        <w:t>yti</w:t>
      </w:r>
      <w:r w:rsidR="00FB0C61" w:rsidRPr="002716A8">
        <w:rPr>
          <w:rFonts w:ascii="Times New Roman" w:hAnsi="Times New Roman" w:cs="Times New Roman"/>
          <w:i/>
          <w:color w:val="00B0F0"/>
          <w:sz w:val="24"/>
          <w:szCs w:val="24"/>
        </w:rPr>
        <w:t xml:space="preserve"> Rangovo pasiūlyme nurodyt</w:t>
      </w:r>
      <w:r w:rsidR="00247C79" w:rsidRPr="002716A8">
        <w:rPr>
          <w:rFonts w:ascii="Times New Roman" w:hAnsi="Times New Roman" w:cs="Times New Roman"/>
          <w:i/>
          <w:color w:val="00B0F0"/>
          <w:sz w:val="24"/>
          <w:szCs w:val="24"/>
        </w:rPr>
        <w:t xml:space="preserve">ų </w:t>
      </w:r>
      <w:r w:rsidR="00FB0C61" w:rsidRPr="002716A8">
        <w:rPr>
          <w:rFonts w:ascii="Times New Roman" w:hAnsi="Times New Roman" w:cs="Times New Roman"/>
          <w:i/>
          <w:color w:val="00B0F0"/>
          <w:sz w:val="24"/>
          <w:szCs w:val="24"/>
        </w:rPr>
        <w:t>specialist</w:t>
      </w:r>
      <w:r w:rsidR="00247C79" w:rsidRPr="002716A8">
        <w:rPr>
          <w:rFonts w:ascii="Times New Roman" w:hAnsi="Times New Roman" w:cs="Times New Roman"/>
          <w:i/>
          <w:color w:val="00B0F0"/>
          <w:sz w:val="24"/>
          <w:szCs w:val="24"/>
        </w:rPr>
        <w:t>ų</w:t>
      </w:r>
      <w:r w:rsidR="00FB0C61" w:rsidRPr="002716A8">
        <w:rPr>
          <w:rFonts w:ascii="Times New Roman" w:hAnsi="Times New Roman" w:cs="Times New Roman"/>
          <w:i/>
          <w:color w:val="00B0F0"/>
          <w:sz w:val="24"/>
          <w:szCs w:val="24"/>
        </w:rPr>
        <w:t xml:space="preserve"> vard</w:t>
      </w:r>
      <w:r w:rsidR="00247C79" w:rsidRPr="002716A8">
        <w:rPr>
          <w:rFonts w:ascii="Times New Roman" w:hAnsi="Times New Roman" w:cs="Times New Roman"/>
          <w:i/>
          <w:color w:val="00B0F0"/>
          <w:sz w:val="24"/>
          <w:szCs w:val="24"/>
        </w:rPr>
        <w:t>us</w:t>
      </w:r>
      <w:r w:rsidR="00FB0C61" w:rsidRPr="002716A8">
        <w:rPr>
          <w:rFonts w:ascii="Times New Roman" w:hAnsi="Times New Roman" w:cs="Times New Roman"/>
          <w:i/>
          <w:color w:val="00B0F0"/>
          <w:sz w:val="24"/>
          <w:szCs w:val="24"/>
        </w:rPr>
        <w:t>, pavard</w:t>
      </w:r>
      <w:r w:rsidR="00247C79" w:rsidRPr="002716A8">
        <w:rPr>
          <w:rFonts w:ascii="Times New Roman" w:hAnsi="Times New Roman" w:cs="Times New Roman"/>
          <w:i/>
          <w:color w:val="00B0F0"/>
          <w:sz w:val="24"/>
          <w:szCs w:val="24"/>
        </w:rPr>
        <w:t>es</w:t>
      </w:r>
      <w:r w:rsidR="00DB5381" w:rsidRPr="002716A8">
        <w:rPr>
          <w:rFonts w:ascii="Times New Roman" w:hAnsi="Times New Roman" w:cs="Times New Roman"/>
          <w:i/>
          <w:color w:val="00B0F0"/>
          <w:sz w:val="24"/>
          <w:szCs w:val="24"/>
        </w:rPr>
        <w:t xml:space="preserve"> ir funkcijas (pareigas), kurioms jie pasitelkti</w:t>
      </w:r>
      <w:r w:rsidR="00383ED0" w:rsidRPr="002716A8">
        <w:rPr>
          <w:rFonts w:ascii="Times New Roman" w:hAnsi="Times New Roman" w:cs="Times New Roman"/>
          <w:i/>
          <w:color w:val="00B0F0"/>
          <w:sz w:val="24"/>
          <w:szCs w:val="24"/>
        </w:rPr>
        <w:t>)</w:t>
      </w:r>
    </w:p>
    <w:p w14:paraId="05D261FE" w14:textId="0DA1DD6A" w:rsidR="0067721B" w:rsidRPr="002716A8" w:rsidRDefault="0D7DF4AE" w:rsidP="00135C08">
      <w:pPr>
        <w:pStyle w:val="Sraopastraipa"/>
        <w:numPr>
          <w:ilvl w:val="1"/>
          <w:numId w:val="31"/>
        </w:numPr>
        <w:spacing w:after="0" w:line="240" w:lineRule="auto"/>
        <w:ind w:left="810" w:hanging="810"/>
        <w:jc w:val="both"/>
        <w:rPr>
          <w:rFonts w:ascii="Times New Roman" w:eastAsia="Arial" w:hAnsi="Times New Roman" w:cs="Times New Roman"/>
          <w:sz w:val="24"/>
          <w:szCs w:val="24"/>
        </w:rPr>
      </w:pPr>
      <w:r w:rsidRPr="002716A8">
        <w:rPr>
          <w:rFonts w:ascii="Times New Roman" w:eastAsia="Arial" w:hAnsi="Times New Roman" w:cs="Times New Roman"/>
          <w:sz w:val="24"/>
          <w:szCs w:val="24"/>
        </w:rPr>
        <w:t xml:space="preserve">Sutarties įgyvendinimo metu Užsakovo reikalavimu </w:t>
      </w:r>
      <w:r w:rsidR="00205F7A" w:rsidRPr="002716A8">
        <w:rPr>
          <w:rFonts w:ascii="Times New Roman" w:eastAsia="Arial" w:hAnsi="Times New Roman" w:cs="Times New Roman"/>
          <w:sz w:val="24"/>
          <w:szCs w:val="24"/>
        </w:rPr>
        <w:t>a</w:t>
      </w:r>
      <w:r w:rsidRPr="002716A8">
        <w:rPr>
          <w:rFonts w:ascii="Times New Roman" w:eastAsia="Arial" w:hAnsi="Times New Roman" w:cs="Times New Roman"/>
          <w:sz w:val="24"/>
          <w:szCs w:val="24"/>
        </w:rPr>
        <w:t xml:space="preserve">r Rangovo prašymu gali būti keičiami specialistai, Rangovo pasitelkti Sutarčiai vykdyti: </w:t>
      </w:r>
    </w:p>
    <w:p w14:paraId="7305FDAD" w14:textId="4987D4D0" w:rsidR="0067721B" w:rsidRPr="002716A8" w:rsidRDefault="0D7DF4AE" w:rsidP="00135C08">
      <w:pPr>
        <w:pStyle w:val="Sraopastraipa"/>
        <w:numPr>
          <w:ilvl w:val="2"/>
          <w:numId w:val="31"/>
        </w:numPr>
        <w:spacing w:after="0" w:line="240" w:lineRule="auto"/>
        <w:ind w:left="810" w:hanging="810"/>
        <w:jc w:val="both"/>
        <w:rPr>
          <w:rFonts w:ascii="Times New Roman" w:eastAsia="Arial" w:hAnsi="Times New Roman" w:cs="Times New Roman"/>
          <w:sz w:val="24"/>
          <w:szCs w:val="24"/>
        </w:rPr>
      </w:pPr>
      <w:r w:rsidRPr="002716A8">
        <w:rPr>
          <w:rFonts w:ascii="Times New Roman" w:eastAsia="Arial" w:hAnsi="Times New Roman" w:cs="Times New Roman"/>
          <w:sz w:val="24"/>
          <w:szCs w:val="24"/>
        </w:rPr>
        <w:t xml:space="preserve">Užsakovas turi teisę Rangovo pareikalauti pakeisti specialistą dėl jo netinkamų veiksmų įgyvendinant Sutartį. Tokiu atveju Užsakovas raštu informuoja Rangovą apie netinkamus specialisto veiksmus ir pareikalauja pakeisti specialistą. Rangovas, gavęs Užsakovo reikalavimą, per 5 (penkias) darbo dienas privalo pakeisti tokį specialistą į kitą specialistą, kuris atitinka </w:t>
      </w:r>
      <w:r w:rsidR="00B54E8E" w:rsidRPr="002716A8">
        <w:rPr>
          <w:rFonts w:ascii="Times New Roman" w:eastAsia="Arial" w:hAnsi="Times New Roman" w:cs="Times New Roman"/>
          <w:sz w:val="24"/>
          <w:szCs w:val="24"/>
        </w:rPr>
        <w:t>P</w:t>
      </w:r>
      <w:r w:rsidR="00D607E2" w:rsidRPr="002716A8">
        <w:rPr>
          <w:rFonts w:ascii="Times New Roman" w:eastAsia="Arial" w:hAnsi="Times New Roman" w:cs="Times New Roman"/>
          <w:sz w:val="24"/>
          <w:szCs w:val="24"/>
        </w:rPr>
        <w:t>irkimo</w:t>
      </w:r>
      <w:r w:rsidRPr="002716A8">
        <w:rPr>
          <w:rFonts w:ascii="Times New Roman" w:eastAsia="Arial" w:hAnsi="Times New Roman" w:cs="Times New Roman"/>
          <w:sz w:val="24"/>
          <w:szCs w:val="24"/>
        </w:rPr>
        <w:t xml:space="preserve"> </w:t>
      </w:r>
      <w:r w:rsidR="002E7A31" w:rsidRPr="002716A8">
        <w:rPr>
          <w:rFonts w:ascii="Times New Roman" w:eastAsia="Arial" w:hAnsi="Times New Roman" w:cs="Times New Roman"/>
          <w:sz w:val="24"/>
          <w:szCs w:val="24"/>
        </w:rPr>
        <w:t>dokumentuose</w:t>
      </w:r>
      <w:r w:rsidRPr="002716A8">
        <w:rPr>
          <w:rFonts w:ascii="Times New Roman" w:eastAsia="Arial" w:hAnsi="Times New Roman" w:cs="Times New Roman"/>
          <w:sz w:val="24"/>
          <w:szCs w:val="24"/>
        </w:rPr>
        <w:t xml:space="preserve"> tos srities specialistui taikytus kvalifikacinius reikalavimus (jei</w:t>
      </w:r>
      <w:r w:rsidR="00B54E8E" w:rsidRPr="002716A8">
        <w:rPr>
          <w:rFonts w:ascii="Times New Roman" w:eastAsia="Arial" w:hAnsi="Times New Roman" w:cs="Times New Roman"/>
          <w:sz w:val="24"/>
          <w:szCs w:val="24"/>
        </w:rPr>
        <w:t>gu tokie buvo keliami</w:t>
      </w:r>
      <w:r w:rsidRPr="002716A8">
        <w:rPr>
          <w:rFonts w:ascii="Times New Roman" w:eastAsia="Arial" w:hAnsi="Times New Roman" w:cs="Times New Roman"/>
          <w:sz w:val="24"/>
          <w:szCs w:val="24"/>
        </w:rPr>
        <w:t xml:space="preserve">); </w:t>
      </w:r>
    </w:p>
    <w:p w14:paraId="47E1BCB9" w14:textId="7069972D" w:rsidR="0067721B" w:rsidRPr="002716A8" w:rsidRDefault="0D7DF4AE" w:rsidP="00135C08">
      <w:pPr>
        <w:pStyle w:val="Sraopastraipa"/>
        <w:numPr>
          <w:ilvl w:val="2"/>
          <w:numId w:val="31"/>
        </w:numPr>
        <w:spacing w:after="0" w:line="240" w:lineRule="auto"/>
        <w:ind w:left="810" w:hanging="810"/>
        <w:jc w:val="both"/>
        <w:rPr>
          <w:rFonts w:ascii="Times New Roman" w:eastAsia="Arial" w:hAnsi="Times New Roman" w:cs="Times New Roman"/>
          <w:sz w:val="24"/>
          <w:szCs w:val="24"/>
        </w:rPr>
      </w:pPr>
      <w:r w:rsidRPr="002716A8">
        <w:rPr>
          <w:rFonts w:ascii="Times New Roman" w:eastAsia="Arial" w:hAnsi="Times New Roman" w:cs="Times New Roman"/>
          <w:sz w:val="24"/>
          <w:szCs w:val="24"/>
        </w:rPr>
        <w:t xml:space="preserve">Rangovas turi teisę prašyti Užsakovo pakeisti Rangovo pasitelktą specialistą tuo atveju, jei specialistas yra atleidžiamas, išeina iš darbo, ar dėl kitų priežasčių daugiau kaip 10 (dešimt) darbo dienų negali vykdyti savo pareigų, susijusių su Sutarties įgyvendinimu. Rangovas savo prašymą dėl specialisto pakeitimo Užsakovui pateikia raštu, nurodydamas pakeitimo priežastis bei pridėdamas dokumentus, patvirtinančius </w:t>
      </w:r>
      <w:r w:rsidR="00205F7A" w:rsidRPr="002716A8">
        <w:rPr>
          <w:rFonts w:ascii="Times New Roman" w:eastAsia="Arial" w:hAnsi="Times New Roman" w:cs="Times New Roman"/>
          <w:sz w:val="24"/>
          <w:szCs w:val="24"/>
        </w:rPr>
        <w:t xml:space="preserve">naujo </w:t>
      </w:r>
      <w:r w:rsidRPr="002716A8">
        <w:rPr>
          <w:rFonts w:ascii="Times New Roman" w:eastAsia="Arial" w:hAnsi="Times New Roman" w:cs="Times New Roman"/>
          <w:sz w:val="24"/>
          <w:szCs w:val="24"/>
        </w:rPr>
        <w:t>specialisto atitikimą</w:t>
      </w:r>
      <w:r w:rsidR="00DA68FE" w:rsidRPr="002716A8">
        <w:rPr>
          <w:rFonts w:ascii="Times New Roman" w:eastAsia="Arial" w:hAnsi="Times New Roman" w:cs="Times New Roman"/>
          <w:sz w:val="24"/>
          <w:szCs w:val="24"/>
        </w:rPr>
        <w:t xml:space="preserve"> </w:t>
      </w:r>
      <w:r w:rsidR="00B54E8E" w:rsidRPr="002716A8">
        <w:rPr>
          <w:rFonts w:ascii="Times New Roman" w:eastAsia="Arial" w:hAnsi="Times New Roman" w:cs="Times New Roman"/>
          <w:sz w:val="24"/>
          <w:szCs w:val="24"/>
        </w:rPr>
        <w:t>P</w:t>
      </w:r>
      <w:r w:rsidR="00DA68FE" w:rsidRPr="002716A8">
        <w:rPr>
          <w:rFonts w:ascii="Times New Roman" w:eastAsia="Arial" w:hAnsi="Times New Roman" w:cs="Times New Roman"/>
          <w:sz w:val="24"/>
          <w:szCs w:val="24"/>
        </w:rPr>
        <w:t>irkimo</w:t>
      </w:r>
      <w:r w:rsidRPr="002716A8">
        <w:rPr>
          <w:rFonts w:ascii="Times New Roman" w:eastAsia="Arial" w:hAnsi="Times New Roman" w:cs="Times New Roman"/>
          <w:sz w:val="24"/>
          <w:szCs w:val="24"/>
        </w:rPr>
        <w:t xml:space="preserve"> </w:t>
      </w:r>
      <w:r w:rsidR="002E7A31" w:rsidRPr="002716A8">
        <w:rPr>
          <w:rFonts w:ascii="Times New Roman" w:eastAsia="Arial" w:hAnsi="Times New Roman" w:cs="Times New Roman"/>
          <w:sz w:val="24"/>
          <w:szCs w:val="24"/>
        </w:rPr>
        <w:t>dokumentuose</w:t>
      </w:r>
      <w:r w:rsidRPr="002716A8">
        <w:rPr>
          <w:rFonts w:ascii="Times New Roman" w:eastAsia="Arial" w:hAnsi="Times New Roman" w:cs="Times New Roman"/>
          <w:sz w:val="24"/>
          <w:szCs w:val="24"/>
        </w:rPr>
        <w:t xml:space="preserve"> nurodytiems kvalifikaciniams reikalavimams (</w:t>
      </w:r>
      <w:r w:rsidR="00B54E8E" w:rsidRPr="002716A8">
        <w:rPr>
          <w:rFonts w:ascii="Times New Roman" w:eastAsia="Arial" w:hAnsi="Times New Roman" w:cs="Times New Roman"/>
          <w:sz w:val="24"/>
          <w:szCs w:val="24"/>
        </w:rPr>
        <w:t>jeigu tokie buvo keliami</w:t>
      </w:r>
      <w:r w:rsidRPr="002716A8">
        <w:rPr>
          <w:rFonts w:ascii="Times New Roman" w:eastAsia="Arial" w:hAnsi="Times New Roman" w:cs="Times New Roman"/>
          <w:sz w:val="24"/>
          <w:szCs w:val="24"/>
        </w:rPr>
        <w:t>)</w:t>
      </w:r>
      <w:r w:rsidRPr="002716A8">
        <w:rPr>
          <w:rFonts w:ascii="Times New Roman" w:hAnsi="Times New Roman" w:cs="Times New Roman"/>
          <w:sz w:val="24"/>
          <w:szCs w:val="24"/>
        </w:rPr>
        <w:t>.</w:t>
      </w:r>
    </w:p>
    <w:p w14:paraId="3A11EE2F" w14:textId="77777777" w:rsidR="0D7DF4AE" w:rsidRPr="002716A8" w:rsidRDefault="0D7DF4AE" w:rsidP="00C75375">
      <w:pPr>
        <w:spacing w:after="0" w:line="240" w:lineRule="auto"/>
        <w:ind w:hanging="131"/>
        <w:rPr>
          <w:rFonts w:ascii="Times New Roman" w:eastAsia="MS Mincho" w:hAnsi="Times New Roman" w:cs="Times New Roman"/>
          <w:b/>
          <w:bCs/>
          <w:sz w:val="24"/>
          <w:szCs w:val="24"/>
        </w:rPr>
      </w:pPr>
    </w:p>
    <w:p w14:paraId="5CEB46E8" w14:textId="77777777" w:rsidR="0067721B" w:rsidRPr="002716A8" w:rsidRDefault="0D7DF4AE" w:rsidP="00135C08">
      <w:pPr>
        <w:numPr>
          <w:ilvl w:val="0"/>
          <w:numId w:val="31"/>
        </w:numPr>
        <w:tabs>
          <w:tab w:val="left" w:pos="810"/>
        </w:tabs>
        <w:spacing w:after="0" w:line="240" w:lineRule="auto"/>
        <w:ind w:left="1080" w:hanging="1080"/>
        <w:rPr>
          <w:rFonts w:ascii="Times New Roman" w:eastAsia="Times New Roman" w:hAnsi="Times New Roman" w:cs="Times New Roman"/>
          <w:b/>
          <w:bCs/>
          <w:sz w:val="24"/>
          <w:szCs w:val="24"/>
        </w:rPr>
      </w:pPr>
      <w:r w:rsidRPr="002716A8">
        <w:rPr>
          <w:rFonts w:ascii="Times New Roman" w:eastAsia="Times New Roman" w:hAnsi="Times New Roman" w:cs="Times New Roman"/>
          <w:b/>
          <w:bCs/>
          <w:sz w:val="24"/>
          <w:szCs w:val="24"/>
        </w:rPr>
        <w:t>GINČŲ SPRENDIMAS</w:t>
      </w:r>
    </w:p>
    <w:p w14:paraId="490C1736" w14:textId="75EDC693" w:rsidR="0067721B" w:rsidRPr="002716A8" w:rsidRDefault="0D7DF4AE" w:rsidP="00135C08">
      <w:pPr>
        <w:pStyle w:val="Sraopastraipa"/>
        <w:numPr>
          <w:ilvl w:val="1"/>
          <w:numId w:val="31"/>
        </w:numPr>
        <w:spacing w:after="0" w:line="240" w:lineRule="auto"/>
        <w:ind w:left="851" w:hanging="851"/>
        <w:jc w:val="both"/>
        <w:rPr>
          <w:rFonts w:ascii="Times New Roman" w:eastAsia="Arial" w:hAnsi="Times New Roman" w:cs="Times New Roman"/>
          <w:sz w:val="24"/>
          <w:szCs w:val="24"/>
        </w:rPr>
      </w:pPr>
      <w:r w:rsidRPr="002716A8">
        <w:rPr>
          <w:rFonts w:ascii="Times New Roman" w:eastAsia="Arial" w:hAnsi="Times New Roman" w:cs="Times New Roman"/>
          <w:sz w:val="24"/>
          <w:szCs w:val="24"/>
        </w:rPr>
        <w:t xml:space="preserve">Kiekvieną ginčą, nesutarimą ar reikalavimą, kylantį iš šios Sutarties ar susijusį su šia sutartimi, jos sudarymu, galiojimu, vykdymu, pažeidimu, nutraukimu, </w:t>
      </w:r>
      <w:r w:rsidR="006902A0" w:rsidRPr="002716A8">
        <w:rPr>
          <w:rFonts w:ascii="Times New Roman" w:eastAsia="Arial" w:hAnsi="Times New Roman" w:cs="Times New Roman"/>
          <w:sz w:val="24"/>
          <w:szCs w:val="24"/>
        </w:rPr>
        <w:t>Š</w:t>
      </w:r>
      <w:r w:rsidRPr="002716A8">
        <w:rPr>
          <w:rFonts w:ascii="Times New Roman" w:eastAsia="Arial" w:hAnsi="Times New Roman" w:cs="Times New Roman"/>
          <w:sz w:val="24"/>
          <w:szCs w:val="24"/>
        </w:rPr>
        <w:t>alys spręs derybomis. Derybų pradžia laikoma diena, kurią viena iš Šalių pateikė prašymą raštu kitai Šaliai su siūlymu pradėti derybas.</w:t>
      </w:r>
    </w:p>
    <w:p w14:paraId="6FE33FCA" w14:textId="64FF387F" w:rsidR="0067721B" w:rsidRDefault="0D7DF4AE" w:rsidP="00135C08">
      <w:pPr>
        <w:pStyle w:val="Sraopastraipa"/>
        <w:numPr>
          <w:ilvl w:val="1"/>
          <w:numId w:val="31"/>
        </w:numPr>
        <w:spacing w:after="0" w:line="240" w:lineRule="auto"/>
        <w:ind w:left="851" w:hanging="851"/>
        <w:jc w:val="both"/>
        <w:rPr>
          <w:rFonts w:ascii="Times New Roman" w:eastAsia="Arial" w:hAnsi="Times New Roman" w:cs="Times New Roman"/>
          <w:sz w:val="24"/>
          <w:szCs w:val="24"/>
        </w:rPr>
      </w:pPr>
      <w:r w:rsidRPr="002716A8">
        <w:rPr>
          <w:rFonts w:ascii="Times New Roman" w:eastAsia="Arial" w:hAnsi="Times New Roman" w:cs="Times New Roman"/>
          <w:sz w:val="24"/>
          <w:szCs w:val="24"/>
        </w:rPr>
        <w:t xml:space="preserve">Nepavykus ginčo išspręsti derybomis, ginčas galutinai sprendžiamas </w:t>
      </w:r>
      <w:r w:rsidR="00BE7738" w:rsidRPr="002716A8">
        <w:rPr>
          <w:rFonts w:ascii="Times New Roman" w:eastAsia="Arial" w:hAnsi="Times New Roman" w:cs="Times New Roman"/>
          <w:sz w:val="24"/>
          <w:szCs w:val="24"/>
        </w:rPr>
        <w:t xml:space="preserve">pagal Lietuvos Respublikos teisę </w:t>
      </w:r>
      <w:r w:rsidRPr="002716A8">
        <w:rPr>
          <w:rFonts w:ascii="Times New Roman" w:eastAsia="Arial" w:hAnsi="Times New Roman" w:cs="Times New Roman"/>
          <w:sz w:val="24"/>
          <w:szCs w:val="24"/>
        </w:rPr>
        <w:t>Lietuvos Respublikos teismuose</w:t>
      </w:r>
      <w:r w:rsidR="00BE7738" w:rsidRPr="002716A8">
        <w:rPr>
          <w:rFonts w:ascii="Times New Roman" w:eastAsia="Arial" w:hAnsi="Times New Roman" w:cs="Times New Roman"/>
          <w:sz w:val="24"/>
          <w:szCs w:val="24"/>
        </w:rPr>
        <w:t>, teismingumą nustatant</w:t>
      </w:r>
      <w:r w:rsidRPr="002716A8">
        <w:rPr>
          <w:rFonts w:ascii="Times New Roman" w:eastAsia="Arial" w:hAnsi="Times New Roman" w:cs="Times New Roman"/>
          <w:sz w:val="24"/>
          <w:szCs w:val="24"/>
        </w:rPr>
        <w:t xml:space="preserve"> pagal </w:t>
      </w:r>
      <w:r w:rsidR="00BE7738" w:rsidRPr="002716A8">
        <w:rPr>
          <w:rFonts w:ascii="Times New Roman" w:eastAsia="Arial" w:hAnsi="Times New Roman" w:cs="Times New Roman"/>
          <w:sz w:val="24"/>
          <w:szCs w:val="24"/>
        </w:rPr>
        <w:t xml:space="preserve">ginčo inicijavimo teisme metu Juridinių asmenų registre registruotą </w:t>
      </w:r>
      <w:r w:rsidRPr="002716A8">
        <w:rPr>
          <w:rFonts w:ascii="Times New Roman" w:eastAsia="Arial" w:hAnsi="Times New Roman" w:cs="Times New Roman"/>
          <w:sz w:val="24"/>
          <w:szCs w:val="24"/>
        </w:rPr>
        <w:t>Užsakovo buveinės vietą.</w:t>
      </w:r>
    </w:p>
    <w:p w14:paraId="2745B14B" w14:textId="77777777" w:rsidR="00936F4D" w:rsidRPr="00936F4D" w:rsidRDefault="00936F4D" w:rsidP="00936F4D">
      <w:pPr>
        <w:pStyle w:val="Sraopastraipa"/>
        <w:numPr>
          <w:ilvl w:val="1"/>
          <w:numId w:val="31"/>
        </w:numPr>
        <w:jc w:val="both"/>
        <w:rPr>
          <w:rFonts w:ascii="Times New Roman" w:eastAsia="Arial" w:hAnsi="Times New Roman" w:cs="Times New Roman"/>
          <w:sz w:val="24"/>
          <w:szCs w:val="24"/>
        </w:rPr>
      </w:pPr>
      <w:r w:rsidRPr="00936F4D">
        <w:rPr>
          <w:rFonts w:ascii="Times New Roman" w:eastAsia="Arial" w:hAnsi="Times New Roman" w:cs="Times New Roman"/>
          <w:sz w:val="24"/>
          <w:szCs w:val="24"/>
        </w:rPr>
        <w:t>Šalys susitaria, kad kilus teisminiam ginčui dėl atsiskaitymo už atliktus Darbus, Rangovas gali reikalauti priteisti ne didesnes kaip 5 (penkių) procentų metines palūkanas nuo nesumokėtos sumos, kaip tai numatyta Lietuvos Respublikos civilinio kodekso 6.210 straipsnio 1 dalyje.</w:t>
      </w:r>
    </w:p>
    <w:p w14:paraId="283B259F" w14:textId="77777777" w:rsidR="00936F4D" w:rsidRPr="002716A8" w:rsidRDefault="00936F4D" w:rsidP="00936F4D">
      <w:pPr>
        <w:pStyle w:val="Sraopastraipa"/>
        <w:spacing w:after="0" w:line="240" w:lineRule="auto"/>
        <w:ind w:left="851"/>
        <w:jc w:val="both"/>
        <w:rPr>
          <w:rFonts w:ascii="Times New Roman" w:eastAsia="Arial" w:hAnsi="Times New Roman" w:cs="Times New Roman"/>
          <w:sz w:val="24"/>
          <w:szCs w:val="24"/>
        </w:rPr>
      </w:pPr>
    </w:p>
    <w:p w14:paraId="068D0E4B" w14:textId="77777777" w:rsidR="0D7DF4AE" w:rsidRPr="002716A8" w:rsidRDefault="0D7DF4AE" w:rsidP="00C75375">
      <w:pPr>
        <w:spacing w:after="0" w:line="240" w:lineRule="auto"/>
        <w:ind w:left="851" w:hanging="851"/>
        <w:rPr>
          <w:rFonts w:ascii="Times New Roman" w:eastAsia="Times New Roman" w:hAnsi="Times New Roman" w:cs="Times New Roman"/>
          <w:b/>
          <w:bCs/>
        </w:rPr>
      </w:pPr>
    </w:p>
    <w:p w14:paraId="66F197CE" w14:textId="49B808D8" w:rsidR="00647AEA" w:rsidRPr="002716A8" w:rsidRDefault="0D7DF4AE" w:rsidP="00135C08">
      <w:pPr>
        <w:numPr>
          <w:ilvl w:val="0"/>
          <w:numId w:val="31"/>
        </w:numPr>
        <w:tabs>
          <w:tab w:val="left" w:pos="810"/>
        </w:tabs>
        <w:spacing w:after="0" w:line="240" w:lineRule="auto"/>
        <w:ind w:left="1170" w:hanging="1170"/>
        <w:jc w:val="both"/>
        <w:rPr>
          <w:rFonts w:ascii="Times New Roman" w:hAnsi="Times New Roman" w:cs="Times New Roman"/>
          <w:b/>
          <w:bCs/>
          <w:sz w:val="24"/>
          <w:szCs w:val="24"/>
        </w:rPr>
      </w:pPr>
      <w:r w:rsidRPr="002716A8">
        <w:rPr>
          <w:rFonts w:ascii="Times New Roman" w:hAnsi="Times New Roman" w:cs="Times New Roman"/>
          <w:b/>
          <w:bCs/>
          <w:sz w:val="24"/>
          <w:szCs w:val="24"/>
        </w:rPr>
        <w:t>SUTARTIES GALIOJIMAS IR NUTRAUKIMAS</w:t>
      </w:r>
    </w:p>
    <w:p w14:paraId="790AAA07" w14:textId="0679A63E" w:rsidR="00B079BE" w:rsidRPr="002716A8" w:rsidRDefault="00283E87" w:rsidP="00B079BE">
      <w:pPr>
        <w:numPr>
          <w:ilvl w:val="1"/>
          <w:numId w:val="31"/>
        </w:numPr>
        <w:tabs>
          <w:tab w:val="left" w:pos="426"/>
          <w:tab w:val="left" w:pos="851"/>
        </w:tabs>
        <w:spacing w:after="0" w:line="240" w:lineRule="auto"/>
        <w:ind w:left="851" w:hanging="851"/>
        <w:jc w:val="both"/>
        <w:rPr>
          <w:rFonts w:ascii="Times New Roman" w:hAnsi="Times New Roman" w:cs="Times New Roman"/>
          <w:sz w:val="24"/>
          <w:szCs w:val="24"/>
        </w:rPr>
      </w:pPr>
      <w:r w:rsidRPr="002716A8">
        <w:rPr>
          <w:rFonts w:ascii="Times New Roman" w:hAnsi="Times New Roman" w:cs="Times New Roman"/>
          <w:sz w:val="24"/>
          <w:szCs w:val="24"/>
        </w:rPr>
        <w:lastRenderedPageBreak/>
        <w:t xml:space="preserve">Sutartis </w:t>
      </w:r>
      <w:r w:rsidRPr="002716A8">
        <w:rPr>
          <w:rFonts w:ascii="Times New Roman" w:eastAsia="MS Mincho" w:hAnsi="Times New Roman" w:cs="Times New Roman"/>
          <w:sz w:val="24"/>
          <w:szCs w:val="24"/>
          <w:lang w:eastAsia="lt-LT"/>
        </w:rPr>
        <w:t>įsigalioja</w:t>
      </w:r>
      <w:r w:rsidRPr="002716A8">
        <w:rPr>
          <w:rFonts w:ascii="Times New Roman" w:hAnsi="Times New Roman" w:cs="Times New Roman"/>
          <w:sz w:val="24"/>
          <w:szCs w:val="24"/>
        </w:rPr>
        <w:t xml:space="preserve"> ją pasirašius abiejų Šalių įgaliotiems atstovams</w:t>
      </w:r>
      <w:r w:rsidR="00B079BE" w:rsidRPr="002716A8">
        <w:rPr>
          <w:rFonts w:ascii="Times New Roman" w:hAnsi="Times New Roman" w:cs="Times New Roman"/>
          <w:sz w:val="24"/>
          <w:szCs w:val="24"/>
        </w:rPr>
        <w:t xml:space="preserve"> </w:t>
      </w:r>
      <w:r w:rsidR="00B079BE" w:rsidRPr="002716A8">
        <w:rPr>
          <w:rStyle w:val="normaltextrun"/>
          <w:rFonts w:ascii="Times New Roman" w:hAnsi="Times New Roman" w:cs="Times New Roman"/>
          <w:sz w:val="24"/>
          <w:szCs w:val="24"/>
        </w:rPr>
        <w:t xml:space="preserve">ir Rangovui pateikus Užsakovo reikalaujamą Sutarties įvykdymo </w:t>
      </w:r>
      <w:r w:rsidR="00B079BE" w:rsidRPr="002716A8">
        <w:rPr>
          <w:rStyle w:val="findhit"/>
          <w:rFonts w:ascii="Times New Roman" w:hAnsi="Times New Roman" w:cs="Times New Roman"/>
          <w:sz w:val="24"/>
          <w:szCs w:val="24"/>
        </w:rPr>
        <w:t>užtikrinim</w:t>
      </w:r>
      <w:r w:rsidR="00B079BE" w:rsidRPr="002716A8">
        <w:rPr>
          <w:rStyle w:val="normaltextrun"/>
          <w:rFonts w:ascii="Times New Roman" w:hAnsi="Times New Roman" w:cs="Times New Roman"/>
          <w:sz w:val="24"/>
          <w:szCs w:val="24"/>
        </w:rPr>
        <w:t>ą</w:t>
      </w:r>
      <w:r w:rsidRPr="002716A8">
        <w:rPr>
          <w:rFonts w:ascii="Times New Roman" w:hAnsi="Times New Roman" w:cs="Times New Roman"/>
          <w:sz w:val="24"/>
          <w:szCs w:val="24"/>
        </w:rPr>
        <w:t xml:space="preserve">. </w:t>
      </w:r>
      <w:r w:rsidR="00065E91" w:rsidRPr="002716A8">
        <w:rPr>
          <w:rFonts w:ascii="Times New Roman" w:hAnsi="Times New Roman" w:cs="Times New Roman"/>
          <w:sz w:val="24"/>
          <w:szCs w:val="24"/>
        </w:rPr>
        <w:t xml:space="preserve">Nepateikus Sutarties įvykdymo užtikrinimo Sutartyje numatytu terminu, sutartis neįsigalioja. </w:t>
      </w:r>
      <w:r w:rsidRPr="002716A8">
        <w:rPr>
          <w:rFonts w:ascii="Times New Roman" w:hAnsi="Times New Roman" w:cs="Times New Roman"/>
          <w:sz w:val="24"/>
          <w:szCs w:val="24"/>
        </w:rPr>
        <w:t xml:space="preserve">Sutartis galioja iki visiško Sutartyje numatytų įsipareigojimų įvykdymo arba </w:t>
      </w:r>
      <w:r w:rsidR="00E70A82" w:rsidRPr="002716A8">
        <w:rPr>
          <w:rFonts w:ascii="Times New Roman" w:hAnsi="Times New Roman" w:cs="Times New Roman"/>
          <w:sz w:val="24"/>
          <w:szCs w:val="24"/>
        </w:rPr>
        <w:t xml:space="preserve">iki </w:t>
      </w:r>
      <w:r w:rsidRPr="002716A8">
        <w:rPr>
          <w:rFonts w:ascii="Times New Roman" w:hAnsi="Times New Roman" w:cs="Times New Roman"/>
          <w:sz w:val="24"/>
          <w:szCs w:val="24"/>
        </w:rPr>
        <w:t xml:space="preserve">Sutarties nutraukimo </w:t>
      </w:r>
      <w:r w:rsidR="00E70A82" w:rsidRPr="002716A8">
        <w:rPr>
          <w:rFonts w:ascii="Times New Roman" w:hAnsi="Times New Roman" w:cs="Times New Roman"/>
          <w:sz w:val="24"/>
          <w:szCs w:val="24"/>
        </w:rPr>
        <w:t xml:space="preserve">ar pasibaigimo kitais joje ar norminiuose teisės aktuose numatytais pagrindais </w:t>
      </w:r>
      <w:r w:rsidRPr="002716A8">
        <w:rPr>
          <w:rFonts w:ascii="Times New Roman" w:hAnsi="Times New Roman" w:cs="Times New Roman"/>
          <w:sz w:val="24"/>
          <w:szCs w:val="24"/>
        </w:rPr>
        <w:t>dienos.</w:t>
      </w:r>
    </w:p>
    <w:p w14:paraId="3186383A" w14:textId="3DC366F5" w:rsidR="0067721B" w:rsidRPr="002716A8" w:rsidRDefault="00283E87" w:rsidP="00135C08">
      <w:pPr>
        <w:numPr>
          <w:ilvl w:val="1"/>
          <w:numId w:val="31"/>
        </w:numPr>
        <w:tabs>
          <w:tab w:val="left" w:pos="426"/>
          <w:tab w:val="left" w:pos="851"/>
        </w:tabs>
        <w:spacing w:after="0" w:line="240" w:lineRule="auto"/>
        <w:ind w:left="851" w:hanging="851"/>
        <w:jc w:val="both"/>
        <w:rPr>
          <w:rFonts w:ascii="Times New Roman" w:hAnsi="Times New Roman" w:cs="Times New Roman"/>
          <w:sz w:val="24"/>
          <w:szCs w:val="24"/>
        </w:rPr>
      </w:pPr>
      <w:r w:rsidRPr="002716A8">
        <w:rPr>
          <w:rFonts w:ascii="Times New Roman" w:hAnsi="Times New Roman" w:cs="Times New Roman"/>
          <w:sz w:val="24"/>
          <w:szCs w:val="24"/>
        </w:rPr>
        <w:t>Nutraukus Sutartį ar jai pasibaigus</w:t>
      </w:r>
      <w:r w:rsidR="00E70A82" w:rsidRPr="002716A8">
        <w:rPr>
          <w:rFonts w:ascii="Times New Roman" w:hAnsi="Times New Roman" w:cs="Times New Roman"/>
          <w:sz w:val="24"/>
          <w:szCs w:val="24"/>
        </w:rPr>
        <w:t xml:space="preserve"> kitais pagrindais</w:t>
      </w:r>
      <w:r w:rsidRPr="002716A8">
        <w:rPr>
          <w:rFonts w:ascii="Times New Roman" w:hAnsi="Times New Roman" w:cs="Times New Roman"/>
          <w:sz w:val="24"/>
          <w:szCs w:val="24"/>
        </w:rPr>
        <w:t>, lieka galioti šios Sutarties nuostatos, susijusios su ginčų nagrinėjimo tvarka,</w:t>
      </w:r>
      <w:r w:rsidRPr="002716A8">
        <w:rPr>
          <w:rFonts w:ascii="Times New Roman" w:eastAsia="MS Mincho" w:hAnsi="Times New Roman" w:cs="Times New Roman"/>
          <w:sz w:val="24"/>
          <w:szCs w:val="24"/>
          <w:lang w:eastAsia="lt-LT"/>
        </w:rPr>
        <w:t xml:space="preserve"> atsakomybe</w:t>
      </w:r>
      <w:r w:rsidRPr="002716A8">
        <w:rPr>
          <w:rFonts w:ascii="Times New Roman" w:hAnsi="Times New Roman" w:cs="Times New Roman"/>
          <w:sz w:val="24"/>
          <w:szCs w:val="24"/>
        </w:rPr>
        <w:t xml:space="preserve"> bei atsiskaitymais, taip pat visos kitos šios Sutarties nuostatos, kurios, kaip aiškiai nurodyta, išlieka galioti po Sutarties nutraukimo</w:t>
      </w:r>
      <w:r w:rsidR="00E70A82" w:rsidRPr="002716A8">
        <w:rPr>
          <w:rFonts w:ascii="Times New Roman" w:hAnsi="Times New Roman" w:cs="Times New Roman"/>
          <w:sz w:val="24"/>
          <w:szCs w:val="24"/>
        </w:rPr>
        <w:t xml:space="preserve"> (pasibaigimo)</w:t>
      </w:r>
      <w:r w:rsidRPr="002716A8">
        <w:rPr>
          <w:rFonts w:ascii="Times New Roman" w:hAnsi="Times New Roman" w:cs="Times New Roman"/>
          <w:sz w:val="24"/>
          <w:szCs w:val="24"/>
        </w:rPr>
        <w:t xml:space="preserve"> arba turi išlikti galioti, kad ši Sutartis būtų visiškai įvykdyta.</w:t>
      </w:r>
    </w:p>
    <w:p w14:paraId="24D17D9D" w14:textId="34AF190B" w:rsidR="009C57C4" w:rsidRPr="002716A8" w:rsidRDefault="00283E87" w:rsidP="00135C08">
      <w:pPr>
        <w:numPr>
          <w:ilvl w:val="1"/>
          <w:numId w:val="31"/>
        </w:numPr>
        <w:tabs>
          <w:tab w:val="left" w:pos="426"/>
          <w:tab w:val="left" w:pos="851"/>
        </w:tabs>
        <w:spacing w:after="0" w:line="240" w:lineRule="auto"/>
        <w:ind w:left="810" w:hanging="810"/>
        <w:jc w:val="both"/>
        <w:rPr>
          <w:rFonts w:ascii="Times New Roman" w:hAnsi="Times New Roman" w:cs="Times New Roman"/>
          <w:sz w:val="24"/>
          <w:szCs w:val="24"/>
        </w:rPr>
      </w:pPr>
      <w:r w:rsidRPr="002716A8">
        <w:rPr>
          <w:rFonts w:ascii="Times New Roman" w:hAnsi="Times New Roman" w:cs="Times New Roman"/>
          <w:sz w:val="24"/>
          <w:szCs w:val="24"/>
        </w:rPr>
        <w:t>Sutartis gali būti nutraukiama raštišku Šalių susitarimu arba vienos iš Šalių valia. Susitarime įvardijamos Sutarties nutraukimo priežastys, nutraukimo data ir susitariama dėl apmokėjimo už iki Sutarties nutraukimo atliktus ir priimtus Darbus, taip pat dėl atsakomybės nuostatų taikymo.</w:t>
      </w:r>
    </w:p>
    <w:p w14:paraId="718705D4" w14:textId="5331D4B6" w:rsidR="0078691A" w:rsidRPr="002716A8" w:rsidRDefault="00283E87" w:rsidP="00C75375">
      <w:pPr>
        <w:numPr>
          <w:ilvl w:val="1"/>
          <w:numId w:val="31"/>
        </w:numPr>
        <w:tabs>
          <w:tab w:val="left" w:pos="426"/>
          <w:tab w:val="left" w:pos="851"/>
        </w:tabs>
        <w:spacing w:after="0" w:line="240" w:lineRule="auto"/>
        <w:ind w:left="810" w:hanging="810"/>
        <w:jc w:val="both"/>
        <w:rPr>
          <w:rFonts w:ascii="Times New Roman" w:hAnsi="Times New Roman" w:cs="Times New Roman"/>
          <w:sz w:val="24"/>
          <w:szCs w:val="24"/>
        </w:rPr>
      </w:pPr>
      <w:r w:rsidRPr="002716A8">
        <w:rPr>
          <w:rFonts w:ascii="Times New Roman" w:hAnsi="Times New Roman" w:cs="Times New Roman"/>
          <w:sz w:val="24"/>
          <w:szCs w:val="24"/>
        </w:rPr>
        <w:t>Užsakovas turi teisę vienašališkai</w:t>
      </w:r>
      <w:r w:rsidR="00D37F24" w:rsidRPr="002716A8">
        <w:rPr>
          <w:rFonts w:ascii="Times New Roman" w:hAnsi="Times New Roman" w:cs="Times New Roman"/>
          <w:sz w:val="24"/>
          <w:szCs w:val="24"/>
        </w:rPr>
        <w:t>,</w:t>
      </w:r>
      <w:r w:rsidRPr="002716A8">
        <w:rPr>
          <w:rFonts w:ascii="Times New Roman" w:hAnsi="Times New Roman" w:cs="Times New Roman"/>
          <w:sz w:val="24"/>
          <w:szCs w:val="24"/>
        </w:rPr>
        <w:t xml:space="preserve"> </w:t>
      </w:r>
      <w:r w:rsidRPr="002716A8">
        <w:rPr>
          <w:rFonts w:ascii="Times New Roman" w:eastAsia="MS Mincho" w:hAnsi="Times New Roman" w:cs="Times New Roman"/>
          <w:sz w:val="24"/>
          <w:szCs w:val="24"/>
          <w:lang w:eastAsia="lt-LT"/>
        </w:rPr>
        <w:t>nesikreip</w:t>
      </w:r>
      <w:r w:rsidR="0055517A" w:rsidRPr="002716A8">
        <w:rPr>
          <w:rFonts w:ascii="Times New Roman" w:eastAsia="MS Mincho" w:hAnsi="Times New Roman" w:cs="Times New Roman"/>
          <w:sz w:val="24"/>
          <w:szCs w:val="24"/>
          <w:lang w:eastAsia="lt-LT"/>
        </w:rPr>
        <w:t>damas</w:t>
      </w:r>
      <w:r w:rsidR="002E152F" w:rsidRPr="002716A8">
        <w:rPr>
          <w:rFonts w:ascii="Times New Roman" w:eastAsia="MS Mincho" w:hAnsi="Times New Roman" w:cs="Times New Roman"/>
          <w:sz w:val="24"/>
          <w:szCs w:val="24"/>
          <w:lang w:eastAsia="lt-LT"/>
        </w:rPr>
        <w:t xml:space="preserve"> </w:t>
      </w:r>
      <w:r w:rsidRPr="002716A8">
        <w:rPr>
          <w:rFonts w:ascii="Times New Roman" w:eastAsia="MS Mincho" w:hAnsi="Times New Roman" w:cs="Times New Roman"/>
          <w:sz w:val="24"/>
          <w:szCs w:val="24"/>
          <w:lang w:eastAsia="lt-LT"/>
        </w:rPr>
        <w:t xml:space="preserve">į teismą </w:t>
      </w:r>
      <w:r w:rsidRPr="002716A8">
        <w:rPr>
          <w:rFonts w:ascii="Times New Roman" w:hAnsi="Times New Roman" w:cs="Times New Roman"/>
          <w:sz w:val="24"/>
          <w:szCs w:val="24"/>
        </w:rPr>
        <w:t>nutraukti šią Sutartį</w:t>
      </w:r>
      <w:r w:rsidR="00E70A82" w:rsidRPr="002716A8">
        <w:rPr>
          <w:rFonts w:ascii="Times New Roman" w:hAnsi="Times New Roman" w:cs="Times New Roman"/>
          <w:sz w:val="24"/>
          <w:szCs w:val="24"/>
        </w:rPr>
        <w:t>,</w:t>
      </w:r>
      <w:r w:rsidRPr="002716A8">
        <w:rPr>
          <w:rFonts w:ascii="Times New Roman" w:hAnsi="Times New Roman" w:cs="Times New Roman"/>
          <w:sz w:val="24"/>
          <w:szCs w:val="24"/>
        </w:rPr>
        <w:t xml:space="preserve"> apie tai įspėjęs Rangovą raštu prieš ne trumpesnį negu </w:t>
      </w:r>
      <w:r w:rsidR="00915AEA" w:rsidRPr="002716A8">
        <w:rPr>
          <w:rFonts w:ascii="Times New Roman" w:hAnsi="Times New Roman" w:cs="Times New Roman"/>
          <w:sz w:val="24"/>
          <w:szCs w:val="24"/>
        </w:rPr>
        <w:t>10</w:t>
      </w:r>
      <w:r w:rsidRPr="002716A8">
        <w:rPr>
          <w:rFonts w:ascii="Times New Roman" w:hAnsi="Times New Roman" w:cs="Times New Roman"/>
          <w:sz w:val="24"/>
          <w:szCs w:val="24"/>
        </w:rPr>
        <w:t xml:space="preserve"> (</w:t>
      </w:r>
      <w:r w:rsidR="00915AEA" w:rsidRPr="002716A8">
        <w:rPr>
          <w:rFonts w:ascii="Times New Roman" w:hAnsi="Times New Roman" w:cs="Times New Roman"/>
          <w:sz w:val="24"/>
          <w:szCs w:val="24"/>
        </w:rPr>
        <w:t>dešimt</w:t>
      </w:r>
      <w:r w:rsidRPr="002716A8">
        <w:rPr>
          <w:rFonts w:ascii="Times New Roman" w:hAnsi="Times New Roman" w:cs="Times New Roman"/>
          <w:sz w:val="24"/>
          <w:szCs w:val="24"/>
        </w:rPr>
        <w:t xml:space="preserve">) </w:t>
      </w:r>
      <w:r w:rsidR="00915AEA" w:rsidRPr="002716A8">
        <w:rPr>
          <w:rFonts w:ascii="Times New Roman" w:hAnsi="Times New Roman" w:cs="Times New Roman"/>
          <w:sz w:val="24"/>
          <w:szCs w:val="24"/>
        </w:rPr>
        <w:t xml:space="preserve">kalendorinių </w:t>
      </w:r>
      <w:r w:rsidRPr="002716A8">
        <w:rPr>
          <w:rFonts w:ascii="Times New Roman" w:hAnsi="Times New Roman" w:cs="Times New Roman"/>
          <w:sz w:val="24"/>
          <w:szCs w:val="24"/>
        </w:rPr>
        <w:t>dienų terminą</w:t>
      </w:r>
      <w:r w:rsidR="00C414B5" w:rsidRPr="002716A8">
        <w:rPr>
          <w:rFonts w:ascii="Times New Roman" w:hAnsi="Times New Roman" w:cs="Times New Roman"/>
          <w:sz w:val="24"/>
          <w:szCs w:val="24"/>
        </w:rPr>
        <w:t xml:space="preserve">, </w:t>
      </w:r>
      <w:bookmarkStart w:id="16" w:name="_Hlk50410052"/>
      <w:r w:rsidR="00C414B5" w:rsidRPr="002716A8">
        <w:rPr>
          <w:rFonts w:ascii="Times New Roman" w:hAnsi="Times New Roman" w:cs="Times New Roman"/>
          <w:sz w:val="24"/>
          <w:szCs w:val="24"/>
        </w:rPr>
        <w:t>kai Rangovui yra inicijuojama bankroto ar restruktūrizavimo byla (pateikiamas pareiškimas dėl bankroto ar restruktūrizavimo bylos iškėlimo) arba Rangovas bankrutuoja ar yra likviduojamas, sustabdo ūkinę veiklą arba kituose teisės aktuose numatyta tvarka susidaro analogiška situacija</w:t>
      </w:r>
      <w:bookmarkEnd w:id="16"/>
      <w:r w:rsidR="0078691A" w:rsidRPr="002716A8">
        <w:rPr>
          <w:rFonts w:ascii="Times New Roman" w:hAnsi="Times New Roman" w:cs="Times New Roman"/>
          <w:sz w:val="24"/>
          <w:szCs w:val="24"/>
        </w:rPr>
        <w:t>.</w:t>
      </w:r>
    </w:p>
    <w:p w14:paraId="1EDD2F57" w14:textId="76CA0B0C" w:rsidR="00173C62" w:rsidRPr="002716A8" w:rsidRDefault="00413B05" w:rsidP="00135C08">
      <w:pPr>
        <w:numPr>
          <w:ilvl w:val="1"/>
          <w:numId w:val="31"/>
        </w:numPr>
        <w:tabs>
          <w:tab w:val="left" w:pos="426"/>
          <w:tab w:val="left" w:pos="851"/>
        </w:tabs>
        <w:spacing w:after="0" w:line="240" w:lineRule="auto"/>
        <w:ind w:left="810" w:hanging="810"/>
        <w:jc w:val="both"/>
        <w:rPr>
          <w:rFonts w:ascii="Times New Roman" w:hAnsi="Times New Roman" w:cs="Times New Roman"/>
          <w:sz w:val="24"/>
          <w:szCs w:val="24"/>
        </w:rPr>
      </w:pPr>
      <w:bookmarkStart w:id="17" w:name="_Hlk50410078"/>
      <w:r w:rsidRPr="002716A8">
        <w:rPr>
          <w:rFonts w:ascii="Times New Roman" w:hAnsi="Times New Roman" w:cs="Times New Roman"/>
          <w:sz w:val="24"/>
          <w:szCs w:val="24"/>
        </w:rPr>
        <w:t>Užsakovas turi teisę vienašališkai, nesikreipdamas į teismą nutraukti šią Sutartį, a</w:t>
      </w:r>
      <w:r w:rsidR="00917DE6" w:rsidRPr="002716A8">
        <w:rPr>
          <w:rFonts w:ascii="Times New Roman" w:hAnsi="Times New Roman" w:cs="Times New Roman"/>
          <w:sz w:val="24"/>
          <w:szCs w:val="24"/>
        </w:rPr>
        <w:t xml:space="preserve">pie tai įspėjęs Rangovą raštu prieš ne trumpesnį negu </w:t>
      </w:r>
      <w:r w:rsidR="00C85CC6" w:rsidRPr="002716A8">
        <w:rPr>
          <w:rFonts w:ascii="Times New Roman" w:hAnsi="Times New Roman" w:cs="Times New Roman"/>
          <w:sz w:val="24"/>
          <w:szCs w:val="24"/>
        </w:rPr>
        <w:t>10</w:t>
      </w:r>
      <w:r w:rsidR="00917DE6" w:rsidRPr="002716A8">
        <w:rPr>
          <w:rFonts w:ascii="Times New Roman" w:hAnsi="Times New Roman" w:cs="Times New Roman"/>
          <w:sz w:val="24"/>
          <w:szCs w:val="24"/>
        </w:rPr>
        <w:t xml:space="preserve"> (</w:t>
      </w:r>
      <w:r w:rsidR="00C85CC6" w:rsidRPr="002716A8">
        <w:rPr>
          <w:rFonts w:ascii="Times New Roman" w:hAnsi="Times New Roman" w:cs="Times New Roman"/>
          <w:sz w:val="24"/>
          <w:szCs w:val="24"/>
        </w:rPr>
        <w:t>dešimt</w:t>
      </w:r>
      <w:r w:rsidR="00917DE6" w:rsidRPr="002716A8">
        <w:rPr>
          <w:rFonts w:ascii="Times New Roman" w:hAnsi="Times New Roman" w:cs="Times New Roman"/>
          <w:sz w:val="24"/>
          <w:szCs w:val="24"/>
        </w:rPr>
        <w:t xml:space="preserve">) </w:t>
      </w:r>
      <w:r w:rsidR="00915AEA" w:rsidRPr="002716A8">
        <w:rPr>
          <w:rFonts w:ascii="Times New Roman" w:hAnsi="Times New Roman" w:cs="Times New Roman"/>
          <w:sz w:val="24"/>
          <w:szCs w:val="24"/>
        </w:rPr>
        <w:t xml:space="preserve">kalendorinių </w:t>
      </w:r>
      <w:r w:rsidR="00917DE6" w:rsidRPr="002716A8">
        <w:rPr>
          <w:rFonts w:ascii="Times New Roman" w:hAnsi="Times New Roman" w:cs="Times New Roman"/>
          <w:sz w:val="24"/>
          <w:szCs w:val="24"/>
        </w:rPr>
        <w:t>dienų terminą</w:t>
      </w:r>
      <w:bookmarkEnd w:id="17"/>
      <w:r w:rsidR="00783DF2" w:rsidRPr="002716A8">
        <w:rPr>
          <w:rFonts w:ascii="Times New Roman" w:hAnsi="Times New Roman" w:cs="Times New Roman"/>
          <w:sz w:val="24"/>
          <w:szCs w:val="24"/>
        </w:rPr>
        <w:t xml:space="preserve"> dėl šių esminių Sutarties pažeidimų:</w:t>
      </w:r>
    </w:p>
    <w:p w14:paraId="0254E13D" w14:textId="1A96D0FB" w:rsidR="0067721B" w:rsidRPr="002716A8" w:rsidRDefault="00283E87" w:rsidP="00135C08">
      <w:pPr>
        <w:numPr>
          <w:ilvl w:val="2"/>
          <w:numId w:val="31"/>
        </w:numPr>
        <w:tabs>
          <w:tab w:val="left" w:pos="426"/>
          <w:tab w:val="left" w:pos="851"/>
        </w:tabs>
        <w:spacing w:after="0" w:line="240" w:lineRule="auto"/>
        <w:ind w:left="810" w:hanging="810"/>
        <w:jc w:val="both"/>
        <w:rPr>
          <w:rFonts w:ascii="Times New Roman" w:eastAsia="MS Mincho" w:hAnsi="Times New Roman" w:cs="Times New Roman"/>
          <w:sz w:val="24"/>
          <w:szCs w:val="24"/>
        </w:rPr>
      </w:pPr>
      <w:r w:rsidRPr="002716A8">
        <w:rPr>
          <w:rFonts w:ascii="Times New Roman" w:eastAsia="MS Mincho" w:hAnsi="Times New Roman" w:cs="Times New Roman"/>
          <w:sz w:val="24"/>
          <w:szCs w:val="24"/>
          <w:lang w:eastAsia="lt-LT"/>
        </w:rPr>
        <w:t xml:space="preserve">Rangovas ilgiau nei </w:t>
      </w:r>
      <w:r w:rsidR="00D752B1" w:rsidRPr="002716A8">
        <w:rPr>
          <w:rFonts w:ascii="Times New Roman" w:eastAsia="MS Mincho" w:hAnsi="Times New Roman" w:cs="Times New Roman"/>
          <w:sz w:val="24"/>
          <w:szCs w:val="24"/>
          <w:lang w:eastAsia="lt-LT"/>
        </w:rPr>
        <w:t>2</w:t>
      </w:r>
      <w:r w:rsidRPr="002716A8">
        <w:rPr>
          <w:rFonts w:ascii="Times New Roman" w:eastAsia="MS Mincho" w:hAnsi="Times New Roman" w:cs="Times New Roman"/>
          <w:sz w:val="24"/>
          <w:szCs w:val="24"/>
          <w:lang w:eastAsia="lt-LT"/>
        </w:rPr>
        <w:t>0 (</w:t>
      </w:r>
      <w:r w:rsidR="00D752B1" w:rsidRPr="002716A8">
        <w:rPr>
          <w:rFonts w:ascii="Times New Roman" w:eastAsia="MS Mincho" w:hAnsi="Times New Roman" w:cs="Times New Roman"/>
          <w:sz w:val="24"/>
          <w:szCs w:val="24"/>
          <w:lang w:eastAsia="lt-LT"/>
        </w:rPr>
        <w:t>dvi</w:t>
      </w:r>
      <w:r w:rsidRPr="002716A8">
        <w:rPr>
          <w:rFonts w:ascii="Times New Roman" w:eastAsia="MS Mincho" w:hAnsi="Times New Roman" w:cs="Times New Roman"/>
          <w:sz w:val="24"/>
          <w:szCs w:val="24"/>
          <w:lang w:eastAsia="lt-LT"/>
        </w:rPr>
        <w:t xml:space="preserve">dešimt) </w:t>
      </w:r>
      <w:r w:rsidR="00915AEA" w:rsidRPr="002716A8">
        <w:rPr>
          <w:rFonts w:ascii="Times New Roman" w:eastAsia="MS Mincho" w:hAnsi="Times New Roman" w:cs="Times New Roman"/>
          <w:sz w:val="24"/>
          <w:szCs w:val="24"/>
          <w:lang w:eastAsia="lt-LT"/>
        </w:rPr>
        <w:t xml:space="preserve">kalendorinių </w:t>
      </w:r>
      <w:r w:rsidRPr="002716A8">
        <w:rPr>
          <w:rFonts w:ascii="Times New Roman" w:eastAsia="MS Mincho" w:hAnsi="Times New Roman" w:cs="Times New Roman"/>
          <w:sz w:val="24"/>
          <w:szCs w:val="24"/>
          <w:lang w:eastAsia="lt-LT"/>
        </w:rPr>
        <w:t xml:space="preserve">dienų vėluoja atlikti Darbus </w:t>
      </w:r>
      <w:r w:rsidR="008B6248" w:rsidRPr="002716A8">
        <w:rPr>
          <w:rFonts w:ascii="Times New Roman" w:eastAsia="MS Mincho" w:hAnsi="Times New Roman" w:cs="Times New Roman"/>
          <w:sz w:val="24"/>
          <w:szCs w:val="24"/>
          <w:lang w:eastAsia="lt-LT"/>
        </w:rPr>
        <w:t xml:space="preserve">ir (arba) </w:t>
      </w:r>
      <w:r w:rsidRPr="002716A8">
        <w:rPr>
          <w:rFonts w:ascii="Times New Roman" w:eastAsia="MS Mincho" w:hAnsi="Times New Roman" w:cs="Times New Roman"/>
          <w:sz w:val="24"/>
          <w:szCs w:val="24"/>
          <w:lang w:eastAsia="lt-LT"/>
        </w:rPr>
        <w:t>kitaip aiškiai parodo ketinimą netęsti savo įsipareigojimų pagal Sutartį</w:t>
      </w:r>
      <w:r w:rsidR="005B66B2" w:rsidRPr="002716A8">
        <w:rPr>
          <w:rFonts w:ascii="Times New Roman" w:eastAsia="MS Mincho" w:hAnsi="Times New Roman" w:cs="Times New Roman"/>
          <w:sz w:val="24"/>
          <w:szCs w:val="24"/>
          <w:lang w:eastAsia="lt-LT"/>
        </w:rPr>
        <w:t xml:space="preserve"> (ir) arba nevykdo Darbų pagal Grafike nustatytus terminus</w:t>
      </w:r>
      <w:r w:rsidR="00531345" w:rsidRPr="002716A8">
        <w:rPr>
          <w:rFonts w:ascii="Times New Roman" w:eastAsia="MS Mincho" w:hAnsi="Times New Roman" w:cs="Times New Roman"/>
          <w:sz w:val="24"/>
          <w:szCs w:val="24"/>
          <w:lang w:eastAsia="lt-LT"/>
        </w:rPr>
        <w:t>,</w:t>
      </w:r>
      <w:r w:rsidRPr="002716A8">
        <w:rPr>
          <w:rFonts w:ascii="Times New Roman" w:eastAsia="MS Mincho" w:hAnsi="Times New Roman" w:cs="Times New Roman"/>
          <w:sz w:val="24"/>
          <w:szCs w:val="24"/>
          <w:lang w:eastAsia="lt-LT"/>
        </w:rPr>
        <w:t xml:space="preserve"> </w:t>
      </w:r>
      <w:r w:rsidR="003B0EF2" w:rsidRPr="002716A8">
        <w:rPr>
          <w:rFonts w:ascii="Times New Roman" w:eastAsia="MS Mincho" w:hAnsi="Times New Roman" w:cs="Times New Roman"/>
          <w:sz w:val="24"/>
          <w:szCs w:val="24"/>
          <w:lang w:eastAsia="lt-LT"/>
        </w:rPr>
        <w:t xml:space="preserve">ir (arba) </w:t>
      </w:r>
      <w:r w:rsidRPr="002716A8">
        <w:rPr>
          <w:rFonts w:ascii="Times New Roman" w:eastAsia="MS Mincho" w:hAnsi="Times New Roman" w:cs="Times New Roman"/>
          <w:sz w:val="24"/>
          <w:szCs w:val="24"/>
          <w:lang w:eastAsia="lt-LT"/>
        </w:rPr>
        <w:t>tampa aišku, kad juos baigti iki Darbų atlikimo termino pabaigos neįmanoma</w:t>
      </w:r>
      <w:r w:rsidR="00E70A82" w:rsidRPr="002716A8">
        <w:rPr>
          <w:rFonts w:ascii="Times New Roman" w:eastAsia="MS Mincho" w:hAnsi="Times New Roman" w:cs="Times New Roman"/>
          <w:sz w:val="24"/>
          <w:szCs w:val="24"/>
          <w:lang w:eastAsia="lt-LT"/>
        </w:rPr>
        <w:t>,</w:t>
      </w:r>
      <w:r w:rsidRPr="002716A8">
        <w:rPr>
          <w:rFonts w:ascii="Times New Roman" w:eastAsia="MS Mincho" w:hAnsi="Times New Roman" w:cs="Times New Roman"/>
          <w:sz w:val="24"/>
          <w:szCs w:val="24"/>
          <w:lang w:eastAsia="lt-LT"/>
        </w:rPr>
        <w:t xml:space="preserve"> ir Rangovas nepateikia motyvuotų paaiškinimų dėl Darbų vykdymo termino</w:t>
      </w:r>
      <w:r w:rsidRPr="002716A8">
        <w:rPr>
          <w:rFonts w:ascii="Times New Roman" w:eastAsia="MS Mincho" w:hAnsi="Times New Roman" w:cs="Times New Roman"/>
          <w:sz w:val="24"/>
          <w:szCs w:val="24"/>
        </w:rPr>
        <w:t>;</w:t>
      </w:r>
    </w:p>
    <w:p w14:paraId="31ACB57B" w14:textId="3E6CE700" w:rsidR="00EB0A0E" w:rsidRPr="002716A8" w:rsidRDefault="00EB0A0E" w:rsidP="00135C08">
      <w:pPr>
        <w:pStyle w:val="Sraopastraipa"/>
        <w:numPr>
          <w:ilvl w:val="2"/>
          <w:numId w:val="31"/>
        </w:numPr>
        <w:tabs>
          <w:tab w:val="left" w:pos="851"/>
        </w:tabs>
        <w:spacing w:after="0" w:line="240" w:lineRule="auto"/>
        <w:ind w:left="810" w:hanging="810"/>
        <w:jc w:val="both"/>
        <w:rPr>
          <w:rFonts w:ascii="Times New Roman" w:hAnsi="Times New Roman" w:cs="Times New Roman"/>
          <w:sz w:val="24"/>
          <w:szCs w:val="24"/>
        </w:rPr>
      </w:pPr>
      <w:r w:rsidRPr="002716A8">
        <w:rPr>
          <w:rFonts w:ascii="Times New Roman" w:hAnsi="Times New Roman" w:cs="Times New Roman"/>
          <w:sz w:val="24"/>
          <w:szCs w:val="24"/>
        </w:rPr>
        <w:t xml:space="preserve">Jei Rangovas per 20 (dvidešimt) </w:t>
      </w:r>
      <w:r w:rsidR="00915AEA" w:rsidRPr="002716A8">
        <w:rPr>
          <w:rFonts w:ascii="Times New Roman" w:hAnsi="Times New Roman" w:cs="Times New Roman"/>
          <w:sz w:val="24"/>
          <w:szCs w:val="24"/>
        </w:rPr>
        <w:t xml:space="preserve">kalendorinių </w:t>
      </w:r>
      <w:r w:rsidRPr="002716A8">
        <w:rPr>
          <w:rFonts w:ascii="Times New Roman" w:hAnsi="Times New Roman" w:cs="Times New Roman"/>
          <w:sz w:val="24"/>
          <w:szCs w:val="24"/>
        </w:rPr>
        <w:t>dienų nuo Šalių suderintame Grafike numatytos Darbų pradžios be pateisinamos priežasties nepradeda faktiškai vykdyti Darbų ir, gavęs Užsakovo rašytinę pretenziją dėl Darbų pradžios vėlavimo, per šioje pretenzijoje nurodytą protingą terminą nepateikia motyvuoto atsakymo bei įsipareigojimo pradėti Darbus sutartu terminu, ir (ar) nepradeda vykdyti Darbų, Užsakovas įgyja teisę pasinaudoti Sutarties įvykdymo užtikrinimu;</w:t>
      </w:r>
    </w:p>
    <w:p w14:paraId="0D51928B" w14:textId="2684047B" w:rsidR="0067721B" w:rsidRPr="002716A8" w:rsidRDefault="00283E87" w:rsidP="00135C08">
      <w:pPr>
        <w:pStyle w:val="Sraopastraipa"/>
        <w:numPr>
          <w:ilvl w:val="2"/>
          <w:numId w:val="31"/>
        </w:numPr>
        <w:tabs>
          <w:tab w:val="left" w:pos="851"/>
        </w:tabs>
        <w:spacing w:after="0" w:line="240" w:lineRule="auto"/>
        <w:ind w:left="810" w:hanging="810"/>
        <w:jc w:val="both"/>
        <w:rPr>
          <w:rFonts w:ascii="Times New Roman" w:hAnsi="Times New Roman" w:cs="Times New Roman"/>
          <w:sz w:val="24"/>
          <w:szCs w:val="24"/>
        </w:rPr>
      </w:pPr>
      <w:r w:rsidRPr="002716A8">
        <w:rPr>
          <w:rFonts w:ascii="Times New Roman" w:hAnsi="Times New Roman" w:cs="Times New Roman"/>
          <w:sz w:val="24"/>
          <w:szCs w:val="24"/>
        </w:rPr>
        <w:t xml:space="preserve">Rangovas nesilaiko Sutarties sąlygų dėl </w:t>
      </w:r>
      <w:r w:rsidR="00D752B1" w:rsidRPr="002716A8">
        <w:rPr>
          <w:rFonts w:ascii="Times New Roman" w:hAnsi="Times New Roman" w:cs="Times New Roman"/>
          <w:sz w:val="24"/>
          <w:szCs w:val="24"/>
        </w:rPr>
        <w:t>D</w:t>
      </w:r>
      <w:r w:rsidRPr="002716A8">
        <w:rPr>
          <w:rFonts w:ascii="Times New Roman" w:hAnsi="Times New Roman" w:cs="Times New Roman"/>
          <w:sz w:val="24"/>
          <w:szCs w:val="24"/>
        </w:rPr>
        <w:t xml:space="preserve">arbų kokybės: naudoja netinkamas medžiagas, gaminius ar kitus komponentus, netinkamai atlieka </w:t>
      </w:r>
      <w:r w:rsidR="00D752B1" w:rsidRPr="002716A8">
        <w:rPr>
          <w:rFonts w:ascii="Times New Roman" w:hAnsi="Times New Roman" w:cs="Times New Roman"/>
          <w:sz w:val="24"/>
          <w:szCs w:val="24"/>
        </w:rPr>
        <w:t>D</w:t>
      </w:r>
      <w:r w:rsidRPr="002716A8">
        <w:rPr>
          <w:rFonts w:ascii="Times New Roman" w:hAnsi="Times New Roman" w:cs="Times New Roman"/>
          <w:sz w:val="24"/>
          <w:szCs w:val="24"/>
        </w:rPr>
        <w:t>arbus ir nepaiso Užsakovo</w:t>
      </w:r>
      <w:r w:rsidR="00B54E8E" w:rsidRPr="002716A8">
        <w:rPr>
          <w:rFonts w:ascii="Times New Roman" w:hAnsi="Times New Roman" w:cs="Times New Roman"/>
          <w:sz w:val="24"/>
          <w:szCs w:val="24"/>
        </w:rPr>
        <w:t xml:space="preserve"> </w:t>
      </w:r>
      <w:r w:rsidR="002F06C5" w:rsidRPr="002716A8">
        <w:rPr>
          <w:rFonts w:ascii="Times New Roman" w:hAnsi="Times New Roman" w:cs="Times New Roman"/>
          <w:sz w:val="24"/>
          <w:szCs w:val="24"/>
        </w:rPr>
        <w:t xml:space="preserve">ir (ar) Statinio statybos techninio prižiūrėtojo </w:t>
      </w:r>
      <w:r w:rsidR="008C5835" w:rsidRPr="002716A8">
        <w:rPr>
          <w:rFonts w:ascii="Times New Roman" w:hAnsi="Times New Roman" w:cs="Times New Roman"/>
          <w:sz w:val="24"/>
          <w:szCs w:val="24"/>
        </w:rPr>
        <w:t>n</w:t>
      </w:r>
      <w:r w:rsidRPr="002716A8">
        <w:rPr>
          <w:rFonts w:ascii="Times New Roman" w:hAnsi="Times New Roman" w:cs="Times New Roman"/>
          <w:sz w:val="24"/>
          <w:szCs w:val="24"/>
        </w:rPr>
        <w:t xml:space="preserve">urodymų pašalinti </w:t>
      </w:r>
      <w:r w:rsidR="00586EB6" w:rsidRPr="002716A8">
        <w:rPr>
          <w:rFonts w:ascii="Times New Roman" w:hAnsi="Times New Roman" w:cs="Times New Roman"/>
          <w:sz w:val="24"/>
          <w:szCs w:val="24"/>
        </w:rPr>
        <w:t xml:space="preserve">defektus </w:t>
      </w:r>
      <w:r w:rsidRPr="002716A8">
        <w:rPr>
          <w:rFonts w:ascii="Times New Roman" w:hAnsi="Times New Roman" w:cs="Times New Roman"/>
          <w:sz w:val="24"/>
          <w:szCs w:val="24"/>
        </w:rPr>
        <w:t>nustatytais terminais ar elgiasi kitaip nei nustatyta Sutartyje;</w:t>
      </w:r>
    </w:p>
    <w:p w14:paraId="095979F8" w14:textId="086389F2" w:rsidR="00E41508" w:rsidRPr="002716A8" w:rsidRDefault="00E41508" w:rsidP="00C75375">
      <w:pPr>
        <w:pStyle w:val="Sraopastraipa"/>
        <w:numPr>
          <w:ilvl w:val="2"/>
          <w:numId w:val="31"/>
        </w:numPr>
        <w:tabs>
          <w:tab w:val="left" w:pos="851"/>
        </w:tabs>
        <w:spacing w:after="0" w:line="240" w:lineRule="auto"/>
        <w:ind w:left="810" w:hanging="810"/>
        <w:jc w:val="both"/>
        <w:rPr>
          <w:rFonts w:ascii="Times New Roman" w:hAnsi="Times New Roman" w:cs="Times New Roman"/>
          <w:sz w:val="24"/>
          <w:szCs w:val="24"/>
        </w:rPr>
      </w:pPr>
      <w:bookmarkStart w:id="18" w:name="_Hlk50410115"/>
      <w:bookmarkStart w:id="19" w:name="_Ref427747648"/>
      <w:r w:rsidRPr="002716A8">
        <w:rPr>
          <w:rFonts w:ascii="Times New Roman" w:hAnsi="Times New Roman" w:cs="Times New Roman"/>
          <w:sz w:val="24"/>
          <w:szCs w:val="24"/>
        </w:rPr>
        <w:t xml:space="preserve">Rangovas ar jo pasitelkti Subrangovai nebeatitinka jiems keliamų kvalifikacijos reikalavimų ir per </w:t>
      </w:r>
      <w:r w:rsidR="00915AEA" w:rsidRPr="002716A8">
        <w:rPr>
          <w:rFonts w:ascii="Times New Roman" w:hAnsi="Times New Roman" w:cs="Times New Roman"/>
          <w:sz w:val="24"/>
          <w:szCs w:val="24"/>
        </w:rPr>
        <w:t>10</w:t>
      </w:r>
      <w:r w:rsidRPr="002716A8">
        <w:rPr>
          <w:rFonts w:ascii="Times New Roman" w:hAnsi="Times New Roman" w:cs="Times New Roman"/>
          <w:sz w:val="24"/>
          <w:szCs w:val="24"/>
        </w:rPr>
        <w:t xml:space="preserve"> (</w:t>
      </w:r>
      <w:r w:rsidR="00915AEA" w:rsidRPr="002716A8">
        <w:rPr>
          <w:rFonts w:ascii="Times New Roman" w:hAnsi="Times New Roman" w:cs="Times New Roman"/>
          <w:sz w:val="24"/>
          <w:szCs w:val="24"/>
        </w:rPr>
        <w:t>dešimt</w:t>
      </w:r>
      <w:r w:rsidRPr="002716A8">
        <w:rPr>
          <w:rFonts w:ascii="Times New Roman" w:hAnsi="Times New Roman" w:cs="Times New Roman"/>
          <w:sz w:val="24"/>
          <w:szCs w:val="24"/>
        </w:rPr>
        <w:t>) kalendorin</w:t>
      </w:r>
      <w:r w:rsidR="00D752B1" w:rsidRPr="002716A8">
        <w:rPr>
          <w:rFonts w:ascii="Times New Roman" w:hAnsi="Times New Roman" w:cs="Times New Roman"/>
          <w:sz w:val="24"/>
          <w:szCs w:val="24"/>
        </w:rPr>
        <w:t>ių</w:t>
      </w:r>
      <w:r w:rsidRPr="002716A8">
        <w:rPr>
          <w:rFonts w:ascii="Times New Roman" w:hAnsi="Times New Roman" w:cs="Times New Roman"/>
          <w:sz w:val="24"/>
          <w:szCs w:val="24"/>
        </w:rPr>
        <w:t xml:space="preserve"> dienų laikotarpį neištaiso šios situacijos Sutartyje nustatyta tvarka;</w:t>
      </w:r>
    </w:p>
    <w:bookmarkEnd w:id="18"/>
    <w:p w14:paraId="0CFB8123" w14:textId="4BE9DD8E" w:rsidR="00F34685" w:rsidRPr="002716A8" w:rsidRDefault="00F742B2" w:rsidP="00C75375">
      <w:pPr>
        <w:numPr>
          <w:ilvl w:val="2"/>
          <w:numId w:val="31"/>
        </w:numPr>
        <w:tabs>
          <w:tab w:val="left" w:pos="851"/>
        </w:tabs>
        <w:spacing w:after="0" w:line="240" w:lineRule="auto"/>
        <w:ind w:left="810" w:hanging="810"/>
        <w:jc w:val="both"/>
        <w:rPr>
          <w:rFonts w:ascii="Times New Roman" w:eastAsia="MS Mincho" w:hAnsi="Times New Roman" w:cs="Times New Roman"/>
          <w:sz w:val="24"/>
          <w:szCs w:val="24"/>
        </w:rPr>
      </w:pPr>
      <w:r w:rsidRPr="002716A8">
        <w:rPr>
          <w:rFonts w:ascii="Times New Roman" w:hAnsi="Times New Roman" w:cs="Times New Roman"/>
          <w:sz w:val="24"/>
          <w:szCs w:val="24"/>
        </w:rPr>
        <w:t xml:space="preserve">Sutartyje numatytų </w:t>
      </w:r>
      <w:r w:rsidR="78189C35" w:rsidRPr="002716A8">
        <w:rPr>
          <w:rFonts w:ascii="Times New Roman" w:hAnsi="Times New Roman" w:cs="Times New Roman"/>
          <w:sz w:val="24"/>
          <w:szCs w:val="24"/>
        </w:rPr>
        <w:t>Rangovui prisk</w:t>
      </w:r>
      <w:r w:rsidR="4633C41F" w:rsidRPr="002716A8">
        <w:rPr>
          <w:rFonts w:ascii="Times New Roman" w:hAnsi="Times New Roman" w:cs="Times New Roman"/>
          <w:sz w:val="24"/>
          <w:szCs w:val="24"/>
        </w:rPr>
        <w:t>a</w:t>
      </w:r>
      <w:r w:rsidR="78189C35" w:rsidRPr="002716A8">
        <w:rPr>
          <w:rFonts w:ascii="Times New Roman" w:hAnsi="Times New Roman" w:cs="Times New Roman"/>
          <w:sz w:val="24"/>
          <w:szCs w:val="24"/>
        </w:rPr>
        <w:t xml:space="preserve">ičiuotų </w:t>
      </w:r>
      <w:r w:rsidRPr="002716A8">
        <w:rPr>
          <w:rFonts w:ascii="Times New Roman" w:hAnsi="Times New Roman" w:cs="Times New Roman"/>
          <w:sz w:val="24"/>
          <w:szCs w:val="24"/>
        </w:rPr>
        <w:t xml:space="preserve">netesybų dydis viršija </w:t>
      </w:r>
      <w:r w:rsidR="00456042" w:rsidRPr="002716A8">
        <w:rPr>
          <w:rFonts w:ascii="Times New Roman" w:eastAsia="MS Mincho" w:hAnsi="Times New Roman" w:cs="Times New Roman"/>
          <w:sz w:val="24"/>
          <w:szCs w:val="24"/>
          <w:lang w:eastAsia="lt-LT"/>
        </w:rPr>
        <w:t>3</w:t>
      </w:r>
      <w:r w:rsidRPr="002716A8">
        <w:rPr>
          <w:rFonts w:ascii="Times New Roman" w:eastAsia="MS Mincho" w:hAnsi="Times New Roman" w:cs="Times New Roman"/>
          <w:sz w:val="24"/>
          <w:szCs w:val="24"/>
          <w:lang w:eastAsia="lt-LT"/>
        </w:rPr>
        <w:t>0</w:t>
      </w:r>
      <w:r w:rsidRPr="002716A8">
        <w:rPr>
          <w:rFonts w:ascii="Times New Roman" w:hAnsi="Times New Roman" w:cs="Times New Roman"/>
          <w:sz w:val="24"/>
          <w:szCs w:val="24"/>
        </w:rPr>
        <w:t xml:space="preserve"> proc. </w:t>
      </w:r>
      <w:r w:rsidR="00456042" w:rsidRPr="002716A8">
        <w:rPr>
          <w:rFonts w:ascii="Times New Roman" w:eastAsia="MS Mincho" w:hAnsi="Times New Roman" w:cs="Times New Roman"/>
          <w:sz w:val="24"/>
          <w:szCs w:val="24"/>
          <w:lang w:eastAsia="lt-LT"/>
        </w:rPr>
        <w:t>P</w:t>
      </w:r>
      <w:r w:rsidRPr="002716A8">
        <w:rPr>
          <w:rFonts w:ascii="Times New Roman" w:eastAsia="MS Mincho" w:hAnsi="Times New Roman" w:cs="Times New Roman"/>
          <w:sz w:val="24"/>
          <w:szCs w:val="24"/>
          <w:lang w:eastAsia="lt-LT"/>
        </w:rPr>
        <w:t>radinės</w:t>
      </w:r>
      <w:r w:rsidRPr="002716A8">
        <w:rPr>
          <w:rFonts w:ascii="Times New Roman" w:hAnsi="Times New Roman" w:cs="Times New Roman"/>
          <w:sz w:val="24"/>
          <w:szCs w:val="24"/>
        </w:rPr>
        <w:t xml:space="preserve"> Sutarties vertės</w:t>
      </w:r>
      <w:r w:rsidRPr="002716A8">
        <w:rPr>
          <w:rFonts w:ascii="Times New Roman" w:eastAsia="MS Mincho" w:hAnsi="Times New Roman" w:cs="Times New Roman"/>
          <w:sz w:val="24"/>
          <w:szCs w:val="24"/>
          <w:lang w:eastAsia="lt-LT"/>
        </w:rPr>
        <w:t>;</w:t>
      </w:r>
    </w:p>
    <w:p w14:paraId="0A8819EA" w14:textId="7EE31FAD" w:rsidR="0067721B" w:rsidRPr="002716A8" w:rsidRDefault="00283E87" w:rsidP="00135C08">
      <w:pPr>
        <w:numPr>
          <w:ilvl w:val="2"/>
          <w:numId w:val="31"/>
        </w:numPr>
        <w:tabs>
          <w:tab w:val="left" w:pos="851"/>
        </w:tabs>
        <w:spacing w:after="0" w:line="240" w:lineRule="auto"/>
        <w:ind w:left="810" w:hanging="810"/>
        <w:jc w:val="both"/>
        <w:rPr>
          <w:rFonts w:ascii="Times New Roman" w:eastAsia="MS Mincho" w:hAnsi="Times New Roman" w:cs="Times New Roman"/>
          <w:sz w:val="24"/>
          <w:szCs w:val="24"/>
        </w:rPr>
      </w:pPr>
      <w:r w:rsidRPr="002716A8">
        <w:rPr>
          <w:rFonts w:ascii="Times New Roman" w:eastAsia="MS Mincho" w:hAnsi="Times New Roman" w:cs="Times New Roman"/>
          <w:sz w:val="24"/>
          <w:szCs w:val="24"/>
          <w:lang w:eastAsia="lt-LT"/>
        </w:rPr>
        <w:t>Rangovas nevykdo arba netinkamai vykdo</w:t>
      </w:r>
      <w:r w:rsidR="00BC6F04" w:rsidRPr="002716A8">
        <w:rPr>
          <w:rFonts w:ascii="Times New Roman" w:eastAsia="MS Mincho" w:hAnsi="Times New Roman" w:cs="Times New Roman"/>
          <w:sz w:val="24"/>
          <w:szCs w:val="24"/>
          <w:lang w:eastAsia="lt-LT"/>
        </w:rPr>
        <w:t xml:space="preserve"> kitus </w:t>
      </w:r>
      <w:r w:rsidRPr="002716A8">
        <w:rPr>
          <w:rFonts w:ascii="Times New Roman" w:eastAsia="MS Mincho" w:hAnsi="Times New Roman" w:cs="Times New Roman"/>
          <w:sz w:val="24"/>
          <w:szCs w:val="24"/>
          <w:lang w:eastAsia="lt-LT"/>
        </w:rPr>
        <w:t>įsipareigojimus</w:t>
      </w:r>
      <w:r w:rsidR="00057DDC" w:rsidRPr="002716A8">
        <w:rPr>
          <w:rFonts w:ascii="Times New Roman" w:eastAsia="MS Mincho" w:hAnsi="Times New Roman" w:cs="Times New Roman"/>
          <w:sz w:val="24"/>
          <w:szCs w:val="24"/>
          <w:lang w:eastAsia="lt-LT"/>
        </w:rPr>
        <w:t>, kurie įvardinti šioje Sutartyje</w:t>
      </w:r>
      <w:r w:rsidR="00676101" w:rsidRPr="002716A8">
        <w:rPr>
          <w:rFonts w:ascii="Times New Roman" w:eastAsia="MS Mincho" w:hAnsi="Times New Roman" w:cs="Times New Roman"/>
          <w:sz w:val="24"/>
          <w:szCs w:val="24"/>
          <w:lang w:eastAsia="lt-LT"/>
        </w:rPr>
        <w:t xml:space="preserve"> kaip esminiai</w:t>
      </w:r>
      <w:r w:rsidR="00451CED" w:rsidRPr="002716A8">
        <w:rPr>
          <w:rFonts w:ascii="Times New Roman" w:eastAsia="MS Mincho" w:hAnsi="Times New Roman" w:cs="Times New Roman"/>
          <w:sz w:val="24"/>
          <w:szCs w:val="24"/>
          <w:lang w:eastAsia="lt-LT"/>
        </w:rPr>
        <w:t>.</w:t>
      </w:r>
      <w:bookmarkEnd w:id="19"/>
    </w:p>
    <w:p w14:paraId="5673839A" w14:textId="752159DA" w:rsidR="00CD044F" w:rsidRPr="002716A8" w:rsidRDefault="00283E87" w:rsidP="00CD044F">
      <w:pPr>
        <w:pStyle w:val="Sraopastraipa"/>
        <w:numPr>
          <w:ilvl w:val="1"/>
          <w:numId w:val="31"/>
        </w:numPr>
        <w:tabs>
          <w:tab w:val="left" w:pos="851"/>
        </w:tabs>
        <w:spacing w:after="0" w:line="240" w:lineRule="auto"/>
        <w:ind w:left="810" w:hanging="810"/>
        <w:jc w:val="both"/>
        <w:rPr>
          <w:rFonts w:ascii="Times New Roman" w:eastAsia="MS Mincho" w:hAnsi="Times New Roman" w:cs="Times New Roman"/>
          <w:sz w:val="24"/>
          <w:szCs w:val="24"/>
        </w:rPr>
      </w:pPr>
      <w:r w:rsidRPr="002716A8">
        <w:rPr>
          <w:rFonts w:ascii="Times New Roman" w:eastAsia="MS Mincho" w:hAnsi="Times New Roman" w:cs="Times New Roman"/>
          <w:sz w:val="24"/>
          <w:szCs w:val="24"/>
        </w:rPr>
        <w:t>Užsakovas taip pat gali Lietuvos Respublikos viešųjų pirkimų įstatymo</w:t>
      </w:r>
      <w:r w:rsidR="008D7C7F" w:rsidRPr="002716A8">
        <w:rPr>
          <w:rFonts w:ascii="Times New Roman" w:eastAsia="MS Mincho" w:hAnsi="Times New Roman" w:cs="Times New Roman"/>
          <w:sz w:val="24"/>
          <w:szCs w:val="24"/>
        </w:rPr>
        <w:t xml:space="preserve"> 90 straipsnyje</w:t>
      </w:r>
      <w:r w:rsidRPr="002716A8">
        <w:rPr>
          <w:rFonts w:ascii="Times New Roman" w:eastAsia="MS Mincho" w:hAnsi="Times New Roman" w:cs="Times New Roman"/>
          <w:sz w:val="24"/>
          <w:szCs w:val="24"/>
        </w:rPr>
        <w:t xml:space="preserve"> nurodytais atvejais ir tvarka vienašališkai nutraukti Sutartį</w:t>
      </w:r>
      <w:r w:rsidR="00E70A82" w:rsidRPr="002716A8">
        <w:rPr>
          <w:rFonts w:ascii="Times New Roman" w:eastAsia="MS Mincho" w:hAnsi="Times New Roman" w:cs="Times New Roman"/>
          <w:sz w:val="24"/>
          <w:szCs w:val="24"/>
        </w:rPr>
        <w:t>,</w:t>
      </w:r>
      <w:r w:rsidRPr="002716A8">
        <w:rPr>
          <w:rFonts w:ascii="Times New Roman" w:eastAsia="MS Mincho" w:hAnsi="Times New Roman" w:cs="Times New Roman"/>
          <w:sz w:val="24"/>
          <w:szCs w:val="24"/>
        </w:rPr>
        <w:t xml:space="preserve"> apie tai įspėj</w:t>
      </w:r>
      <w:r w:rsidR="00C52C40" w:rsidRPr="002716A8">
        <w:rPr>
          <w:rFonts w:ascii="Times New Roman" w:eastAsia="MS Mincho" w:hAnsi="Times New Roman" w:cs="Times New Roman"/>
          <w:sz w:val="24"/>
          <w:szCs w:val="24"/>
        </w:rPr>
        <w:t>ę</w:t>
      </w:r>
      <w:r w:rsidRPr="002716A8">
        <w:rPr>
          <w:rFonts w:ascii="Times New Roman" w:eastAsia="MS Mincho" w:hAnsi="Times New Roman" w:cs="Times New Roman"/>
          <w:sz w:val="24"/>
          <w:szCs w:val="24"/>
        </w:rPr>
        <w:t xml:space="preserve">s Rangovą raštu </w:t>
      </w:r>
      <w:r w:rsidR="00E70A82" w:rsidRPr="002716A8">
        <w:rPr>
          <w:rFonts w:ascii="Times New Roman" w:eastAsia="MS Mincho" w:hAnsi="Times New Roman" w:cs="Times New Roman"/>
          <w:sz w:val="24"/>
          <w:szCs w:val="24"/>
        </w:rPr>
        <w:t xml:space="preserve">ne vėliau kaip </w:t>
      </w:r>
      <w:r w:rsidRPr="002716A8">
        <w:rPr>
          <w:rFonts w:ascii="Times New Roman" w:eastAsia="MS Mincho" w:hAnsi="Times New Roman" w:cs="Times New Roman"/>
          <w:sz w:val="24"/>
          <w:szCs w:val="24"/>
        </w:rPr>
        <w:t xml:space="preserve">prieš </w:t>
      </w:r>
      <w:r w:rsidR="00581B4C" w:rsidRPr="002716A8">
        <w:rPr>
          <w:rFonts w:ascii="Times New Roman" w:eastAsia="MS Mincho" w:hAnsi="Times New Roman" w:cs="Times New Roman"/>
          <w:sz w:val="24"/>
          <w:szCs w:val="24"/>
        </w:rPr>
        <w:t>10</w:t>
      </w:r>
      <w:r w:rsidRPr="002716A8">
        <w:rPr>
          <w:rFonts w:ascii="Times New Roman" w:eastAsia="MS Mincho" w:hAnsi="Times New Roman" w:cs="Times New Roman"/>
          <w:sz w:val="24"/>
          <w:szCs w:val="24"/>
        </w:rPr>
        <w:t xml:space="preserve"> </w:t>
      </w:r>
      <w:r w:rsidR="00386A78" w:rsidRPr="002716A8">
        <w:rPr>
          <w:rFonts w:ascii="Times New Roman" w:eastAsia="MS Mincho" w:hAnsi="Times New Roman" w:cs="Times New Roman"/>
          <w:sz w:val="24"/>
          <w:szCs w:val="24"/>
        </w:rPr>
        <w:t>(</w:t>
      </w:r>
      <w:r w:rsidR="00581B4C" w:rsidRPr="002716A8">
        <w:rPr>
          <w:rFonts w:ascii="Times New Roman" w:eastAsia="MS Mincho" w:hAnsi="Times New Roman" w:cs="Times New Roman"/>
          <w:sz w:val="24"/>
          <w:szCs w:val="24"/>
        </w:rPr>
        <w:t>dešimt</w:t>
      </w:r>
      <w:r w:rsidR="00386A78" w:rsidRPr="002716A8">
        <w:rPr>
          <w:rFonts w:ascii="Times New Roman" w:eastAsia="MS Mincho" w:hAnsi="Times New Roman" w:cs="Times New Roman"/>
          <w:sz w:val="24"/>
          <w:szCs w:val="24"/>
        </w:rPr>
        <w:t>)</w:t>
      </w:r>
      <w:r w:rsidR="00F2041D" w:rsidRPr="002716A8">
        <w:rPr>
          <w:rFonts w:ascii="Times New Roman" w:eastAsia="MS Mincho" w:hAnsi="Times New Roman" w:cs="Times New Roman"/>
          <w:sz w:val="24"/>
          <w:szCs w:val="24"/>
        </w:rPr>
        <w:t xml:space="preserve"> </w:t>
      </w:r>
      <w:r w:rsidR="00581B4C" w:rsidRPr="002716A8">
        <w:rPr>
          <w:rFonts w:ascii="Times New Roman" w:eastAsia="MS Mincho" w:hAnsi="Times New Roman" w:cs="Times New Roman"/>
          <w:sz w:val="24"/>
          <w:szCs w:val="24"/>
        </w:rPr>
        <w:t xml:space="preserve">kalendorinių </w:t>
      </w:r>
      <w:r w:rsidRPr="002716A8">
        <w:rPr>
          <w:rFonts w:ascii="Times New Roman" w:eastAsia="MS Mincho" w:hAnsi="Times New Roman" w:cs="Times New Roman"/>
          <w:sz w:val="24"/>
          <w:szCs w:val="24"/>
        </w:rPr>
        <w:t>dien</w:t>
      </w:r>
      <w:r w:rsidR="00581B4C" w:rsidRPr="002716A8">
        <w:rPr>
          <w:rFonts w:ascii="Times New Roman" w:eastAsia="MS Mincho" w:hAnsi="Times New Roman" w:cs="Times New Roman"/>
          <w:sz w:val="24"/>
          <w:szCs w:val="24"/>
        </w:rPr>
        <w:t>ų</w:t>
      </w:r>
      <w:r w:rsidR="00BE7738" w:rsidRPr="002716A8">
        <w:rPr>
          <w:rFonts w:ascii="Times New Roman" w:eastAsia="MS Mincho" w:hAnsi="Times New Roman" w:cs="Times New Roman"/>
          <w:sz w:val="24"/>
          <w:szCs w:val="24"/>
        </w:rPr>
        <w:t>.</w:t>
      </w:r>
    </w:p>
    <w:p w14:paraId="525F7633" w14:textId="098F53A2" w:rsidR="001F23C8" w:rsidRPr="002716A8" w:rsidRDefault="001F23C8" w:rsidP="001F23C8">
      <w:pPr>
        <w:numPr>
          <w:ilvl w:val="1"/>
          <w:numId w:val="31"/>
        </w:numPr>
        <w:tabs>
          <w:tab w:val="left" w:pos="426"/>
          <w:tab w:val="left" w:pos="851"/>
        </w:tabs>
        <w:spacing w:after="0" w:line="240" w:lineRule="auto"/>
        <w:ind w:left="810" w:hanging="810"/>
        <w:jc w:val="both"/>
        <w:rPr>
          <w:rFonts w:ascii="Times New Roman" w:eastAsia="MS Mincho" w:hAnsi="Times New Roman" w:cs="Times New Roman"/>
          <w:sz w:val="24"/>
          <w:szCs w:val="24"/>
          <w:lang w:eastAsia="lt-LT"/>
        </w:rPr>
      </w:pPr>
      <w:r w:rsidRPr="002716A8">
        <w:rPr>
          <w:rFonts w:ascii="Times New Roman" w:eastAsia="MS Mincho" w:hAnsi="Times New Roman" w:cs="Times New Roman"/>
          <w:sz w:val="24"/>
          <w:szCs w:val="24"/>
          <w:lang w:eastAsia="lt-LT"/>
        </w:rPr>
        <w:t>Užsakovui dėl Rangovo kaltės nutraukus Sutartį, Rangovas per 14 (keturiolika) dienų turi atlyginti visus Užsakovo patirtus nuostolius, kuriuos lėmė Rangovo įsipareigojimų nevykdymas</w:t>
      </w:r>
      <w:r w:rsidR="00E70A82" w:rsidRPr="002716A8">
        <w:rPr>
          <w:rFonts w:ascii="Times New Roman" w:eastAsia="MS Mincho" w:hAnsi="Times New Roman" w:cs="Times New Roman"/>
          <w:sz w:val="24"/>
          <w:szCs w:val="24"/>
          <w:lang w:eastAsia="lt-LT"/>
        </w:rPr>
        <w:t xml:space="preserve"> ar netinkamas vykdymas</w:t>
      </w:r>
      <w:r w:rsidRPr="002716A8">
        <w:rPr>
          <w:rFonts w:ascii="Times New Roman" w:eastAsia="MS Mincho" w:hAnsi="Times New Roman" w:cs="Times New Roman"/>
          <w:sz w:val="24"/>
          <w:szCs w:val="24"/>
          <w:lang w:eastAsia="lt-LT"/>
        </w:rPr>
        <w:t>, ir kurių nepadengia Sutarties įvykdymo užtikrinimas.</w:t>
      </w:r>
    </w:p>
    <w:p w14:paraId="7CD1B5AE" w14:textId="38463979" w:rsidR="005166EA" w:rsidRPr="002716A8" w:rsidRDefault="00283E87" w:rsidP="00CD044F">
      <w:pPr>
        <w:pStyle w:val="Sraopastraipa"/>
        <w:numPr>
          <w:ilvl w:val="1"/>
          <w:numId w:val="31"/>
        </w:numPr>
        <w:tabs>
          <w:tab w:val="left" w:pos="851"/>
        </w:tabs>
        <w:spacing w:after="0" w:line="240" w:lineRule="auto"/>
        <w:ind w:left="810" w:hanging="810"/>
        <w:jc w:val="both"/>
        <w:rPr>
          <w:rFonts w:ascii="Times New Roman" w:eastAsia="MS Mincho" w:hAnsi="Times New Roman" w:cs="Times New Roman"/>
          <w:sz w:val="24"/>
          <w:szCs w:val="24"/>
        </w:rPr>
      </w:pPr>
      <w:r w:rsidRPr="002716A8">
        <w:rPr>
          <w:rFonts w:ascii="Times New Roman" w:eastAsia="MS Mincho" w:hAnsi="Times New Roman" w:cs="Times New Roman"/>
          <w:sz w:val="24"/>
          <w:szCs w:val="24"/>
          <w:lang w:eastAsia="lt-LT"/>
        </w:rPr>
        <w:t>Sutartis gali būti nutraukta Rangovo vienašališkai</w:t>
      </w:r>
      <w:r w:rsidR="00E04763" w:rsidRPr="002716A8">
        <w:rPr>
          <w:rFonts w:ascii="Times New Roman" w:eastAsia="MS Mincho" w:hAnsi="Times New Roman" w:cs="Times New Roman"/>
          <w:sz w:val="24"/>
          <w:szCs w:val="24"/>
          <w:lang w:eastAsia="lt-LT"/>
        </w:rPr>
        <w:t xml:space="preserve">, </w:t>
      </w:r>
      <w:r w:rsidRPr="002716A8">
        <w:rPr>
          <w:rFonts w:ascii="Times New Roman" w:eastAsia="MS Mincho" w:hAnsi="Times New Roman" w:cs="Times New Roman"/>
          <w:sz w:val="24"/>
          <w:szCs w:val="24"/>
          <w:lang w:eastAsia="lt-LT"/>
        </w:rPr>
        <w:t xml:space="preserve">nesikreipiant į teismą ir </w:t>
      </w:r>
      <w:r w:rsidR="00E70A82" w:rsidRPr="002716A8">
        <w:rPr>
          <w:rFonts w:ascii="Times New Roman" w:eastAsia="MS Mincho" w:hAnsi="Times New Roman" w:cs="Times New Roman"/>
          <w:sz w:val="24"/>
          <w:szCs w:val="24"/>
          <w:lang w:eastAsia="lt-LT"/>
        </w:rPr>
        <w:t xml:space="preserve">raštu </w:t>
      </w:r>
      <w:r w:rsidRPr="002716A8">
        <w:rPr>
          <w:rFonts w:ascii="Times New Roman" w:eastAsia="MS Mincho" w:hAnsi="Times New Roman" w:cs="Times New Roman"/>
          <w:sz w:val="24"/>
          <w:szCs w:val="24"/>
          <w:lang w:eastAsia="lt-LT"/>
        </w:rPr>
        <w:t xml:space="preserve">įspėjus Užsakovą </w:t>
      </w:r>
      <w:r w:rsidR="00E70A82" w:rsidRPr="002716A8">
        <w:rPr>
          <w:rFonts w:ascii="Times New Roman" w:eastAsia="MS Mincho" w:hAnsi="Times New Roman" w:cs="Times New Roman"/>
          <w:sz w:val="24"/>
          <w:szCs w:val="24"/>
          <w:lang w:eastAsia="lt-LT"/>
        </w:rPr>
        <w:t xml:space="preserve">ne vėliau kaip </w:t>
      </w:r>
      <w:r w:rsidRPr="002716A8">
        <w:rPr>
          <w:rFonts w:ascii="Times New Roman" w:eastAsia="MS Mincho" w:hAnsi="Times New Roman" w:cs="Times New Roman"/>
          <w:sz w:val="24"/>
          <w:szCs w:val="24"/>
          <w:lang w:eastAsia="lt-LT"/>
        </w:rPr>
        <w:t xml:space="preserve">prieš </w:t>
      </w:r>
      <w:r w:rsidR="00A8760C" w:rsidRPr="002716A8">
        <w:rPr>
          <w:rFonts w:ascii="Times New Roman" w:eastAsia="MS Mincho" w:hAnsi="Times New Roman" w:cs="Times New Roman"/>
          <w:sz w:val="24"/>
          <w:szCs w:val="24"/>
          <w:lang w:eastAsia="lt-LT"/>
        </w:rPr>
        <w:t>10</w:t>
      </w:r>
      <w:r w:rsidRPr="002716A8">
        <w:rPr>
          <w:rFonts w:ascii="Times New Roman" w:eastAsia="MS Mincho" w:hAnsi="Times New Roman" w:cs="Times New Roman"/>
          <w:sz w:val="24"/>
          <w:szCs w:val="24"/>
          <w:lang w:eastAsia="lt-LT"/>
        </w:rPr>
        <w:t xml:space="preserve"> (</w:t>
      </w:r>
      <w:r w:rsidR="00A8760C" w:rsidRPr="002716A8">
        <w:rPr>
          <w:rFonts w:ascii="Times New Roman" w:eastAsia="MS Mincho" w:hAnsi="Times New Roman" w:cs="Times New Roman"/>
          <w:sz w:val="24"/>
          <w:szCs w:val="24"/>
          <w:lang w:eastAsia="lt-LT"/>
        </w:rPr>
        <w:t>dešimt</w:t>
      </w:r>
      <w:r w:rsidRPr="002716A8">
        <w:rPr>
          <w:rFonts w:ascii="Times New Roman" w:eastAsia="MS Mincho" w:hAnsi="Times New Roman" w:cs="Times New Roman"/>
          <w:sz w:val="24"/>
          <w:szCs w:val="24"/>
          <w:lang w:eastAsia="lt-LT"/>
        </w:rPr>
        <w:t xml:space="preserve">) </w:t>
      </w:r>
      <w:r w:rsidR="00A8760C" w:rsidRPr="002716A8">
        <w:rPr>
          <w:rFonts w:ascii="Times New Roman" w:eastAsia="MS Mincho" w:hAnsi="Times New Roman" w:cs="Times New Roman"/>
          <w:sz w:val="24"/>
          <w:szCs w:val="24"/>
          <w:lang w:eastAsia="lt-LT"/>
        </w:rPr>
        <w:t xml:space="preserve">kalendorinių </w:t>
      </w:r>
      <w:r w:rsidRPr="002716A8">
        <w:rPr>
          <w:rFonts w:ascii="Times New Roman" w:eastAsia="MS Mincho" w:hAnsi="Times New Roman" w:cs="Times New Roman"/>
          <w:sz w:val="24"/>
          <w:szCs w:val="24"/>
          <w:lang w:eastAsia="lt-LT"/>
        </w:rPr>
        <w:t>dien</w:t>
      </w:r>
      <w:r w:rsidR="00A8760C" w:rsidRPr="002716A8">
        <w:rPr>
          <w:rFonts w:ascii="Times New Roman" w:eastAsia="MS Mincho" w:hAnsi="Times New Roman" w:cs="Times New Roman"/>
          <w:sz w:val="24"/>
          <w:szCs w:val="24"/>
          <w:lang w:eastAsia="lt-LT"/>
        </w:rPr>
        <w:t>ų</w:t>
      </w:r>
      <w:r w:rsidR="00F00BC6" w:rsidRPr="002716A8">
        <w:rPr>
          <w:rFonts w:ascii="Times New Roman" w:eastAsia="MS Mincho" w:hAnsi="Times New Roman" w:cs="Times New Roman"/>
          <w:sz w:val="24"/>
          <w:szCs w:val="24"/>
          <w:lang w:eastAsia="lt-LT"/>
        </w:rPr>
        <w:t>, jei</w:t>
      </w:r>
      <w:r w:rsidR="005166EA" w:rsidRPr="002716A8">
        <w:rPr>
          <w:rFonts w:ascii="Times New Roman" w:eastAsia="MS Mincho" w:hAnsi="Times New Roman" w:cs="Times New Roman"/>
          <w:sz w:val="24"/>
          <w:szCs w:val="24"/>
          <w:lang w:eastAsia="lt-LT"/>
        </w:rPr>
        <w:t>:</w:t>
      </w:r>
    </w:p>
    <w:p w14:paraId="5FB3C0B3" w14:textId="39FE588B" w:rsidR="0067721B" w:rsidRPr="002716A8" w:rsidRDefault="00283E87" w:rsidP="00682438">
      <w:pPr>
        <w:pStyle w:val="Sraopastraipa"/>
        <w:numPr>
          <w:ilvl w:val="2"/>
          <w:numId w:val="31"/>
        </w:numPr>
        <w:tabs>
          <w:tab w:val="left" w:pos="851"/>
        </w:tabs>
        <w:spacing w:after="0" w:line="240" w:lineRule="auto"/>
        <w:jc w:val="both"/>
        <w:rPr>
          <w:rFonts w:ascii="Times New Roman" w:hAnsi="Times New Roman" w:cs="Times New Roman"/>
          <w:sz w:val="24"/>
          <w:szCs w:val="24"/>
        </w:rPr>
      </w:pPr>
      <w:r w:rsidRPr="002716A8">
        <w:rPr>
          <w:rFonts w:ascii="Times New Roman" w:hAnsi="Times New Roman" w:cs="Times New Roman"/>
          <w:sz w:val="24"/>
          <w:szCs w:val="24"/>
        </w:rPr>
        <w:lastRenderedPageBreak/>
        <w:t xml:space="preserve">Sutartyje nustatyta tvarka, nesant pagrįstų aplinkybių </w:t>
      </w:r>
      <w:r w:rsidR="00D23356" w:rsidRPr="002716A8">
        <w:rPr>
          <w:rFonts w:ascii="Times New Roman" w:hAnsi="Times New Roman" w:cs="Times New Roman"/>
          <w:sz w:val="24"/>
          <w:szCs w:val="24"/>
        </w:rPr>
        <w:t xml:space="preserve">Rangovas </w:t>
      </w:r>
      <w:r w:rsidRPr="002716A8">
        <w:rPr>
          <w:rFonts w:ascii="Times New Roman" w:hAnsi="Times New Roman" w:cs="Times New Roman"/>
          <w:sz w:val="24"/>
          <w:szCs w:val="24"/>
        </w:rPr>
        <w:t xml:space="preserve">negauna apmokėjimo ilgiau nei </w:t>
      </w:r>
      <w:r w:rsidR="00705CA7" w:rsidRPr="002716A8">
        <w:rPr>
          <w:rFonts w:ascii="Times New Roman" w:hAnsi="Times New Roman" w:cs="Times New Roman"/>
          <w:sz w:val="24"/>
          <w:szCs w:val="24"/>
        </w:rPr>
        <w:t>3</w:t>
      </w:r>
      <w:r w:rsidRPr="002716A8">
        <w:rPr>
          <w:rFonts w:ascii="Times New Roman" w:hAnsi="Times New Roman" w:cs="Times New Roman"/>
          <w:sz w:val="24"/>
          <w:szCs w:val="24"/>
        </w:rPr>
        <w:t>0 (</w:t>
      </w:r>
      <w:r w:rsidR="00705CA7" w:rsidRPr="002716A8">
        <w:rPr>
          <w:rFonts w:ascii="Times New Roman" w:hAnsi="Times New Roman" w:cs="Times New Roman"/>
          <w:sz w:val="24"/>
          <w:szCs w:val="24"/>
        </w:rPr>
        <w:t>tris</w:t>
      </w:r>
      <w:r w:rsidRPr="002716A8">
        <w:rPr>
          <w:rFonts w:ascii="Times New Roman" w:hAnsi="Times New Roman" w:cs="Times New Roman"/>
          <w:sz w:val="24"/>
          <w:szCs w:val="24"/>
        </w:rPr>
        <w:t>dešimt) dienų iš eilės</w:t>
      </w:r>
      <w:r w:rsidR="00682438" w:rsidRPr="002716A8">
        <w:rPr>
          <w:rFonts w:ascii="Times New Roman" w:hAnsi="Times New Roman" w:cs="Times New Roman"/>
          <w:sz w:val="24"/>
          <w:szCs w:val="24"/>
        </w:rPr>
        <w:t>;</w:t>
      </w:r>
    </w:p>
    <w:p w14:paraId="1DD2092E" w14:textId="12A33140" w:rsidR="00A8760C" w:rsidRPr="00EA0557" w:rsidRDefault="00682438" w:rsidP="00D35FBE">
      <w:pPr>
        <w:pStyle w:val="Sraopastraipa"/>
        <w:numPr>
          <w:ilvl w:val="2"/>
          <w:numId w:val="31"/>
        </w:numPr>
        <w:tabs>
          <w:tab w:val="left" w:pos="851"/>
        </w:tabs>
        <w:spacing w:after="0" w:line="240" w:lineRule="auto"/>
        <w:jc w:val="both"/>
        <w:rPr>
          <w:rFonts w:ascii="Times New Roman" w:eastAsia="MS Mincho" w:hAnsi="Times New Roman" w:cs="Times New Roman"/>
          <w:sz w:val="24"/>
          <w:szCs w:val="24"/>
          <w:lang w:eastAsia="lt-LT"/>
        </w:rPr>
      </w:pPr>
      <w:r w:rsidRPr="002716A8">
        <w:rPr>
          <w:rFonts w:ascii="Times New Roman" w:hAnsi="Times New Roman" w:cs="Times New Roman"/>
          <w:sz w:val="24"/>
          <w:szCs w:val="24"/>
        </w:rPr>
        <w:t xml:space="preserve">Darbų sustabdymo terminas trunka ilgiau </w:t>
      </w:r>
      <w:r w:rsidRPr="00EA0557">
        <w:rPr>
          <w:rFonts w:ascii="Times New Roman" w:hAnsi="Times New Roman" w:cs="Times New Roman"/>
          <w:sz w:val="24"/>
          <w:szCs w:val="24"/>
        </w:rPr>
        <w:t xml:space="preserve">kaip </w:t>
      </w:r>
      <w:r w:rsidR="00897E75">
        <w:rPr>
          <w:rFonts w:ascii="Times New Roman" w:hAnsi="Times New Roman" w:cs="Times New Roman"/>
          <w:sz w:val="24"/>
          <w:szCs w:val="24"/>
        </w:rPr>
        <w:t>6</w:t>
      </w:r>
      <w:r w:rsidRPr="00EA0557">
        <w:rPr>
          <w:rFonts w:ascii="Times New Roman" w:hAnsi="Times New Roman" w:cs="Times New Roman"/>
          <w:sz w:val="24"/>
          <w:szCs w:val="24"/>
        </w:rPr>
        <w:t xml:space="preserve"> (</w:t>
      </w:r>
      <w:r w:rsidR="00897E75">
        <w:rPr>
          <w:rFonts w:ascii="Times New Roman" w:hAnsi="Times New Roman" w:cs="Times New Roman"/>
          <w:sz w:val="24"/>
          <w:szCs w:val="24"/>
        </w:rPr>
        <w:t>šešis</w:t>
      </w:r>
      <w:r w:rsidRPr="00EA0557">
        <w:rPr>
          <w:rFonts w:ascii="Times New Roman" w:hAnsi="Times New Roman" w:cs="Times New Roman"/>
          <w:sz w:val="24"/>
          <w:szCs w:val="24"/>
        </w:rPr>
        <w:t>) mėnesius.</w:t>
      </w:r>
    </w:p>
    <w:p w14:paraId="277799E5" w14:textId="54D608BB" w:rsidR="00A873DE" w:rsidRPr="002716A8" w:rsidRDefault="00283E87" w:rsidP="00A873DE">
      <w:pPr>
        <w:numPr>
          <w:ilvl w:val="1"/>
          <w:numId w:val="31"/>
        </w:numPr>
        <w:tabs>
          <w:tab w:val="left" w:pos="426"/>
          <w:tab w:val="left" w:pos="851"/>
        </w:tabs>
        <w:spacing w:after="0" w:line="240" w:lineRule="auto"/>
        <w:ind w:left="810" w:hanging="810"/>
        <w:jc w:val="both"/>
        <w:rPr>
          <w:rFonts w:ascii="Times New Roman" w:eastAsia="MS Mincho" w:hAnsi="Times New Roman" w:cs="Times New Roman"/>
          <w:sz w:val="24"/>
          <w:szCs w:val="24"/>
          <w:lang w:eastAsia="lt-LT"/>
        </w:rPr>
      </w:pPr>
      <w:r w:rsidRPr="002716A8">
        <w:rPr>
          <w:rFonts w:ascii="Times New Roman" w:eastAsia="MS Mincho" w:hAnsi="Times New Roman" w:cs="Times New Roman"/>
          <w:sz w:val="24"/>
          <w:szCs w:val="24"/>
          <w:lang w:eastAsia="lt-LT"/>
        </w:rPr>
        <w:t xml:space="preserve">Užsakovui arba Rangovui Sutartyje ar </w:t>
      </w:r>
      <w:r w:rsidR="00E70A82" w:rsidRPr="002716A8">
        <w:rPr>
          <w:rFonts w:ascii="Times New Roman" w:eastAsia="MS Mincho" w:hAnsi="Times New Roman" w:cs="Times New Roman"/>
          <w:sz w:val="24"/>
          <w:szCs w:val="24"/>
          <w:lang w:eastAsia="lt-LT"/>
        </w:rPr>
        <w:t xml:space="preserve">norminiuose </w:t>
      </w:r>
      <w:r w:rsidRPr="002716A8">
        <w:rPr>
          <w:rFonts w:ascii="Times New Roman" w:eastAsia="MS Mincho" w:hAnsi="Times New Roman" w:cs="Times New Roman"/>
          <w:sz w:val="24"/>
          <w:szCs w:val="24"/>
          <w:lang w:eastAsia="lt-LT"/>
        </w:rPr>
        <w:t>teisės aktuose nustatytais pagrindais nutraukus Sutartį, Rangovas nedelsdamas, bet ne vėliau kaip per 3 (tris) darbo dienas privalo Šalims pasirašant perdavimo</w:t>
      </w:r>
      <w:r w:rsidR="00DF5926" w:rsidRPr="002716A8">
        <w:rPr>
          <w:rFonts w:ascii="Times New Roman" w:eastAsia="MS Mincho" w:hAnsi="Times New Roman" w:cs="Times New Roman"/>
          <w:sz w:val="24"/>
          <w:szCs w:val="24"/>
          <w:lang w:eastAsia="lt-LT"/>
        </w:rPr>
        <w:t>-</w:t>
      </w:r>
      <w:r w:rsidRPr="002716A8">
        <w:rPr>
          <w:rFonts w:ascii="Times New Roman" w:eastAsia="MS Mincho" w:hAnsi="Times New Roman" w:cs="Times New Roman"/>
          <w:sz w:val="24"/>
          <w:szCs w:val="24"/>
          <w:lang w:eastAsia="lt-LT"/>
        </w:rPr>
        <w:t>priėmimo aktą perduoti visus iki Sutarties</w:t>
      </w:r>
      <w:r w:rsidR="00517D6E" w:rsidRPr="002716A8">
        <w:rPr>
          <w:rFonts w:ascii="Times New Roman" w:eastAsia="MS Mincho" w:hAnsi="Times New Roman" w:cs="Times New Roman"/>
          <w:sz w:val="24"/>
          <w:szCs w:val="24"/>
          <w:lang w:eastAsia="lt-LT"/>
        </w:rPr>
        <w:t xml:space="preserve"> nutraukimo</w:t>
      </w:r>
      <w:r w:rsidRPr="002716A8">
        <w:rPr>
          <w:rFonts w:ascii="Times New Roman" w:eastAsia="MS Mincho" w:hAnsi="Times New Roman" w:cs="Times New Roman"/>
          <w:sz w:val="24"/>
          <w:szCs w:val="24"/>
          <w:lang w:eastAsia="lt-LT"/>
        </w:rPr>
        <w:t xml:space="preserve"> </w:t>
      </w:r>
      <w:r w:rsidR="00E70A82" w:rsidRPr="002716A8">
        <w:rPr>
          <w:rFonts w:ascii="Times New Roman" w:eastAsia="MS Mincho" w:hAnsi="Times New Roman" w:cs="Times New Roman"/>
          <w:sz w:val="24"/>
          <w:szCs w:val="24"/>
          <w:lang w:eastAsia="lt-LT"/>
        </w:rPr>
        <w:t xml:space="preserve">tinkamai </w:t>
      </w:r>
      <w:r w:rsidRPr="002716A8">
        <w:rPr>
          <w:rFonts w:ascii="Times New Roman" w:eastAsia="MS Mincho" w:hAnsi="Times New Roman" w:cs="Times New Roman"/>
          <w:sz w:val="24"/>
          <w:szCs w:val="24"/>
          <w:lang w:eastAsia="lt-LT"/>
        </w:rPr>
        <w:t xml:space="preserve">atliktus Darbus, </w:t>
      </w:r>
      <w:r w:rsidR="00A873DE" w:rsidRPr="002716A8">
        <w:rPr>
          <w:rFonts w:ascii="Times New Roman" w:eastAsia="MS Mincho" w:hAnsi="Times New Roman" w:cs="Times New Roman"/>
          <w:sz w:val="24"/>
          <w:szCs w:val="24"/>
          <w:lang w:eastAsia="lt-LT"/>
        </w:rPr>
        <w:t xml:space="preserve">įskaitant statybos darbų žurnalą, medžiagų ir įrengimų sertifikatus ir eksploatacinių savybių deklaracijas, įrenginių naudojimo instrukcijas ir kitus su Darbais susijusius dokumentus, kurie yra būtini tam, kad Darbai teisės aktų nustatyta tvarka galėtų būti užbaigti. Šiame punkte nurodytus Darbus Užsakovas priima, tik jeigu jie aiškiai yra nurodyti (įvardinti) Sutartyje ir jos prieduose, ir šių Darbų kaina </w:t>
      </w:r>
      <w:r w:rsidR="005965EB" w:rsidRPr="002716A8">
        <w:rPr>
          <w:rFonts w:ascii="Times New Roman" w:eastAsia="MS Mincho" w:hAnsi="Times New Roman" w:cs="Times New Roman"/>
          <w:sz w:val="24"/>
          <w:szCs w:val="24"/>
          <w:lang w:eastAsia="lt-LT"/>
        </w:rPr>
        <w:t xml:space="preserve">(įkainis) </w:t>
      </w:r>
      <w:r w:rsidR="00A873DE" w:rsidRPr="002716A8">
        <w:rPr>
          <w:rFonts w:ascii="Times New Roman" w:eastAsia="MS Mincho" w:hAnsi="Times New Roman" w:cs="Times New Roman"/>
          <w:sz w:val="24"/>
          <w:szCs w:val="24"/>
          <w:lang w:eastAsia="lt-LT"/>
        </w:rPr>
        <w:t>yra nurodyta Sutartyje ar jos prieduose.</w:t>
      </w:r>
    </w:p>
    <w:p w14:paraId="50689707" w14:textId="37F4F079" w:rsidR="0067721B" w:rsidRPr="002716A8" w:rsidRDefault="00283E87" w:rsidP="004C02C5">
      <w:pPr>
        <w:numPr>
          <w:ilvl w:val="1"/>
          <w:numId w:val="31"/>
        </w:numPr>
        <w:tabs>
          <w:tab w:val="left" w:pos="426"/>
          <w:tab w:val="left" w:pos="851"/>
        </w:tabs>
        <w:spacing w:after="0" w:line="240" w:lineRule="auto"/>
        <w:ind w:left="810" w:hanging="810"/>
        <w:jc w:val="both"/>
        <w:rPr>
          <w:rFonts w:ascii="Times New Roman" w:eastAsia="MS Mincho" w:hAnsi="Times New Roman" w:cs="Times New Roman"/>
          <w:sz w:val="24"/>
          <w:szCs w:val="24"/>
        </w:rPr>
      </w:pPr>
      <w:r w:rsidRPr="002716A8">
        <w:rPr>
          <w:rFonts w:ascii="Times New Roman" w:eastAsia="MS Mincho" w:hAnsi="Times New Roman" w:cs="Times New Roman"/>
          <w:sz w:val="24"/>
          <w:szCs w:val="24"/>
        </w:rPr>
        <w:t>Nutraukus Sutartį anksčiau laiko Sutarties 1</w:t>
      </w:r>
      <w:r w:rsidR="00E4153B" w:rsidRPr="002716A8">
        <w:rPr>
          <w:rFonts w:ascii="Times New Roman" w:eastAsia="MS Mincho" w:hAnsi="Times New Roman" w:cs="Times New Roman"/>
          <w:sz w:val="24"/>
          <w:szCs w:val="24"/>
        </w:rPr>
        <w:t>7</w:t>
      </w:r>
      <w:r w:rsidRPr="002716A8">
        <w:rPr>
          <w:rFonts w:ascii="Times New Roman" w:eastAsia="MS Mincho" w:hAnsi="Times New Roman" w:cs="Times New Roman"/>
          <w:sz w:val="24"/>
          <w:szCs w:val="24"/>
        </w:rPr>
        <w:t>.</w:t>
      </w:r>
      <w:r w:rsidR="00E4153B" w:rsidRPr="002716A8">
        <w:rPr>
          <w:rFonts w:ascii="Times New Roman" w:eastAsia="MS Mincho" w:hAnsi="Times New Roman" w:cs="Times New Roman"/>
          <w:sz w:val="24"/>
          <w:szCs w:val="24"/>
        </w:rPr>
        <w:t>6</w:t>
      </w:r>
      <w:r w:rsidRPr="002716A8">
        <w:rPr>
          <w:rFonts w:ascii="Times New Roman" w:eastAsia="MS Mincho" w:hAnsi="Times New Roman" w:cs="Times New Roman"/>
          <w:sz w:val="24"/>
          <w:szCs w:val="24"/>
        </w:rPr>
        <w:t xml:space="preserve"> punkte numatyt</w:t>
      </w:r>
      <w:r w:rsidR="000A56DD" w:rsidRPr="002716A8">
        <w:rPr>
          <w:rFonts w:ascii="Times New Roman" w:eastAsia="MS Mincho" w:hAnsi="Times New Roman" w:cs="Times New Roman"/>
          <w:sz w:val="24"/>
          <w:szCs w:val="24"/>
        </w:rPr>
        <w:t>u</w:t>
      </w:r>
      <w:r w:rsidRPr="002716A8">
        <w:rPr>
          <w:rFonts w:ascii="Times New Roman" w:eastAsia="MS Mincho" w:hAnsi="Times New Roman" w:cs="Times New Roman"/>
          <w:sz w:val="24"/>
          <w:szCs w:val="24"/>
        </w:rPr>
        <w:t xml:space="preserve"> pagrind</w:t>
      </w:r>
      <w:r w:rsidR="000A56DD" w:rsidRPr="002716A8">
        <w:rPr>
          <w:rFonts w:ascii="Times New Roman" w:eastAsia="MS Mincho" w:hAnsi="Times New Roman" w:cs="Times New Roman"/>
          <w:sz w:val="24"/>
          <w:szCs w:val="24"/>
        </w:rPr>
        <w:t>u</w:t>
      </w:r>
      <w:r w:rsidRPr="002716A8">
        <w:rPr>
          <w:rFonts w:ascii="Times New Roman" w:eastAsia="MS Mincho" w:hAnsi="Times New Roman" w:cs="Times New Roman"/>
          <w:sz w:val="24"/>
          <w:szCs w:val="24"/>
        </w:rPr>
        <w:t xml:space="preserve">, Rangovas gali reikalauti grąžinti jam viską, ką jis yra perdavęs Užsakovui vykdydamas Sutartį, jeigu jis tuo pat metu grąžina Užsakovui visa tai, ką buvo iš pastarojo gavęs. </w:t>
      </w:r>
    </w:p>
    <w:p w14:paraId="5776CDAB" w14:textId="259A12BA" w:rsidR="0067721B" w:rsidRPr="002716A8" w:rsidRDefault="00283E87" w:rsidP="00135C08">
      <w:pPr>
        <w:numPr>
          <w:ilvl w:val="1"/>
          <w:numId w:val="31"/>
        </w:numPr>
        <w:tabs>
          <w:tab w:val="left" w:pos="426"/>
          <w:tab w:val="left" w:pos="851"/>
        </w:tabs>
        <w:spacing w:after="0" w:line="240" w:lineRule="auto"/>
        <w:ind w:left="810" w:hanging="810"/>
        <w:jc w:val="both"/>
        <w:rPr>
          <w:rFonts w:ascii="Times New Roman" w:eastAsia="MS Mincho" w:hAnsi="Times New Roman" w:cs="Times New Roman"/>
          <w:sz w:val="24"/>
          <w:szCs w:val="24"/>
        </w:rPr>
      </w:pPr>
      <w:r w:rsidRPr="002716A8">
        <w:rPr>
          <w:rFonts w:ascii="Times New Roman" w:eastAsia="MS Mincho" w:hAnsi="Times New Roman" w:cs="Times New Roman"/>
          <w:sz w:val="24"/>
          <w:szCs w:val="24"/>
          <w:lang w:eastAsia="lt-LT"/>
        </w:rPr>
        <w:t xml:space="preserve">Sutarties nutraukimo atveju pagal bet kurį Sutarties punktą, Rangovas per </w:t>
      </w:r>
      <w:r w:rsidR="00335F0A" w:rsidRPr="002716A8">
        <w:rPr>
          <w:rFonts w:ascii="Times New Roman" w:eastAsia="MS Mincho" w:hAnsi="Times New Roman" w:cs="Times New Roman"/>
          <w:sz w:val="24"/>
          <w:szCs w:val="24"/>
          <w:lang w:eastAsia="lt-LT"/>
        </w:rPr>
        <w:t xml:space="preserve">ne vėliau nei </w:t>
      </w:r>
      <w:r w:rsidR="00D35FBE" w:rsidRPr="002716A8">
        <w:rPr>
          <w:rFonts w:ascii="Times New Roman" w:eastAsia="MS Mincho" w:hAnsi="Times New Roman" w:cs="Times New Roman"/>
          <w:sz w:val="24"/>
          <w:szCs w:val="24"/>
          <w:lang w:eastAsia="lt-LT"/>
        </w:rPr>
        <w:t>10</w:t>
      </w:r>
      <w:r w:rsidRPr="002716A8">
        <w:rPr>
          <w:rFonts w:ascii="Times New Roman" w:eastAsia="MS Mincho" w:hAnsi="Times New Roman" w:cs="Times New Roman"/>
          <w:sz w:val="24"/>
          <w:szCs w:val="24"/>
          <w:lang w:eastAsia="lt-LT"/>
        </w:rPr>
        <w:t xml:space="preserve"> (</w:t>
      </w:r>
      <w:r w:rsidR="00D35FBE" w:rsidRPr="002716A8">
        <w:rPr>
          <w:rFonts w:ascii="Times New Roman" w:eastAsia="MS Mincho" w:hAnsi="Times New Roman" w:cs="Times New Roman"/>
          <w:sz w:val="24"/>
          <w:szCs w:val="24"/>
          <w:lang w:eastAsia="lt-LT"/>
        </w:rPr>
        <w:t>dešimt</w:t>
      </w:r>
      <w:r w:rsidRPr="002716A8">
        <w:rPr>
          <w:rFonts w:ascii="Times New Roman" w:eastAsia="MS Mincho" w:hAnsi="Times New Roman" w:cs="Times New Roman"/>
          <w:sz w:val="24"/>
          <w:szCs w:val="24"/>
          <w:lang w:eastAsia="lt-LT"/>
        </w:rPr>
        <w:t>) </w:t>
      </w:r>
      <w:r w:rsidR="00D35FBE" w:rsidRPr="002716A8">
        <w:rPr>
          <w:rFonts w:ascii="Times New Roman" w:eastAsia="MS Mincho" w:hAnsi="Times New Roman" w:cs="Times New Roman"/>
          <w:sz w:val="24"/>
          <w:szCs w:val="24"/>
          <w:lang w:eastAsia="lt-LT"/>
        </w:rPr>
        <w:t>kalendorinių dienų</w:t>
      </w:r>
      <w:r w:rsidRPr="002716A8">
        <w:rPr>
          <w:rFonts w:ascii="Times New Roman" w:eastAsia="MS Mincho" w:hAnsi="Times New Roman" w:cs="Times New Roman"/>
          <w:sz w:val="24"/>
          <w:szCs w:val="24"/>
          <w:lang w:eastAsia="lt-LT"/>
        </w:rPr>
        <w:t xml:space="preserve"> nuo pranešimo dėl Sutarties nutraukimo gavimo dienos privalo</w:t>
      </w:r>
      <w:r w:rsidRPr="002716A8">
        <w:rPr>
          <w:rFonts w:ascii="Times New Roman" w:eastAsia="MS Mincho" w:hAnsi="Times New Roman" w:cs="Times New Roman"/>
          <w:sz w:val="24"/>
          <w:szCs w:val="24"/>
        </w:rPr>
        <w:t>:</w:t>
      </w:r>
    </w:p>
    <w:p w14:paraId="03BD0911" w14:textId="4B3D3BE1" w:rsidR="0067721B" w:rsidRPr="002716A8" w:rsidRDefault="008A74A0" w:rsidP="00135C08">
      <w:pPr>
        <w:numPr>
          <w:ilvl w:val="2"/>
          <w:numId w:val="31"/>
        </w:numPr>
        <w:tabs>
          <w:tab w:val="left" w:pos="851"/>
        </w:tabs>
        <w:spacing w:after="0" w:line="240" w:lineRule="auto"/>
        <w:ind w:left="810" w:hanging="810"/>
        <w:jc w:val="both"/>
        <w:rPr>
          <w:rFonts w:ascii="Times New Roman" w:hAnsi="Times New Roman" w:cs="Times New Roman"/>
          <w:sz w:val="24"/>
          <w:szCs w:val="24"/>
        </w:rPr>
      </w:pPr>
      <w:r w:rsidRPr="002716A8">
        <w:rPr>
          <w:rFonts w:ascii="Times New Roman" w:hAnsi="Times New Roman" w:cs="Times New Roman"/>
          <w:sz w:val="24"/>
          <w:szCs w:val="24"/>
        </w:rPr>
        <w:t xml:space="preserve"> </w:t>
      </w:r>
      <w:r w:rsidR="00283E87" w:rsidRPr="002716A8">
        <w:rPr>
          <w:rFonts w:ascii="Times New Roman" w:hAnsi="Times New Roman" w:cs="Times New Roman"/>
          <w:sz w:val="24"/>
          <w:szCs w:val="24"/>
        </w:rPr>
        <w:t>nutraukti visą tolesnį Darbų vykdymą, išskyrus tokį, kurį būtina atlikti dėl gyvybės ar turto išsaugojimo arba dėl darbų saugos reikalavimų;</w:t>
      </w:r>
    </w:p>
    <w:p w14:paraId="061192E4" w14:textId="072F127D" w:rsidR="0067721B" w:rsidRPr="002716A8" w:rsidRDefault="008A74A0" w:rsidP="00135C08">
      <w:pPr>
        <w:numPr>
          <w:ilvl w:val="2"/>
          <w:numId w:val="31"/>
        </w:numPr>
        <w:tabs>
          <w:tab w:val="left" w:pos="851"/>
        </w:tabs>
        <w:spacing w:after="0" w:line="240" w:lineRule="auto"/>
        <w:ind w:left="810" w:hanging="810"/>
        <w:jc w:val="both"/>
        <w:rPr>
          <w:rFonts w:ascii="Times New Roman" w:hAnsi="Times New Roman" w:cs="Times New Roman"/>
          <w:sz w:val="24"/>
          <w:szCs w:val="24"/>
        </w:rPr>
      </w:pPr>
      <w:r w:rsidRPr="002716A8">
        <w:rPr>
          <w:rFonts w:ascii="Times New Roman" w:hAnsi="Times New Roman" w:cs="Times New Roman"/>
          <w:sz w:val="24"/>
          <w:szCs w:val="24"/>
        </w:rPr>
        <w:t xml:space="preserve"> </w:t>
      </w:r>
      <w:r w:rsidR="00283E87" w:rsidRPr="002716A8">
        <w:rPr>
          <w:rFonts w:ascii="Times New Roman" w:hAnsi="Times New Roman" w:cs="Times New Roman"/>
          <w:sz w:val="24"/>
          <w:szCs w:val="24"/>
        </w:rPr>
        <w:t>perduoti Užsakovui Sutartyje numatytą įrangą (jei taikoma) ir medžiagas, už kuriuos jau sumokėta;</w:t>
      </w:r>
    </w:p>
    <w:p w14:paraId="6B3CF3C4" w14:textId="6A941EFA" w:rsidR="0067721B" w:rsidRPr="002716A8" w:rsidRDefault="00B61E2E" w:rsidP="00135C08">
      <w:pPr>
        <w:numPr>
          <w:ilvl w:val="2"/>
          <w:numId w:val="31"/>
        </w:numPr>
        <w:tabs>
          <w:tab w:val="left" w:pos="851"/>
        </w:tabs>
        <w:spacing w:after="0" w:line="240" w:lineRule="auto"/>
        <w:ind w:left="810" w:hanging="810"/>
        <w:jc w:val="both"/>
        <w:rPr>
          <w:rFonts w:ascii="Times New Roman" w:hAnsi="Times New Roman" w:cs="Times New Roman"/>
          <w:sz w:val="24"/>
          <w:szCs w:val="24"/>
        </w:rPr>
      </w:pPr>
      <w:r w:rsidRPr="002716A8">
        <w:rPr>
          <w:rFonts w:ascii="Times New Roman" w:hAnsi="Times New Roman" w:cs="Times New Roman"/>
          <w:sz w:val="24"/>
          <w:szCs w:val="24"/>
        </w:rPr>
        <w:t xml:space="preserve"> </w:t>
      </w:r>
      <w:r w:rsidR="00283E87" w:rsidRPr="002716A8">
        <w:rPr>
          <w:rFonts w:ascii="Times New Roman" w:hAnsi="Times New Roman" w:cs="Times New Roman"/>
          <w:sz w:val="24"/>
          <w:szCs w:val="24"/>
        </w:rPr>
        <w:t xml:space="preserve">perduoti Užsakovui dokumentus, susijusius su iki Sutarties nutraukimo atliktais </w:t>
      </w:r>
      <w:r w:rsidR="00E70A82" w:rsidRPr="002716A8">
        <w:rPr>
          <w:rFonts w:ascii="Times New Roman" w:hAnsi="Times New Roman" w:cs="Times New Roman"/>
          <w:sz w:val="24"/>
          <w:szCs w:val="24"/>
        </w:rPr>
        <w:t>D</w:t>
      </w:r>
      <w:r w:rsidR="00283E87" w:rsidRPr="002716A8">
        <w:rPr>
          <w:rFonts w:ascii="Times New Roman" w:hAnsi="Times New Roman" w:cs="Times New Roman"/>
          <w:sz w:val="24"/>
          <w:szCs w:val="24"/>
        </w:rPr>
        <w:t>arbais;</w:t>
      </w:r>
    </w:p>
    <w:p w14:paraId="1C609639" w14:textId="13EF661E" w:rsidR="0067721B" w:rsidRPr="002716A8" w:rsidRDefault="00B61E2E" w:rsidP="00135C08">
      <w:pPr>
        <w:numPr>
          <w:ilvl w:val="2"/>
          <w:numId w:val="31"/>
        </w:numPr>
        <w:tabs>
          <w:tab w:val="left" w:pos="851"/>
        </w:tabs>
        <w:spacing w:after="0" w:line="240" w:lineRule="auto"/>
        <w:ind w:left="810" w:hanging="810"/>
        <w:jc w:val="both"/>
        <w:rPr>
          <w:rFonts w:ascii="Times New Roman" w:eastAsia="MS Mincho" w:hAnsi="Times New Roman" w:cs="Times New Roman"/>
          <w:sz w:val="24"/>
          <w:szCs w:val="24"/>
        </w:rPr>
      </w:pPr>
      <w:r w:rsidRPr="002716A8">
        <w:rPr>
          <w:rFonts w:ascii="Times New Roman" w:hAnsi="Times New Roman" w:cs="Times New Roman"/>
          <w:sz w:val="24"/>
          <w:szCs w:val="24"/>
        </w:rPr>
        <w:t xml:space="preserve"> </w:t>
      </w:r>
      <w:r w:rsidR="00283E87" w:rsidRPr="002716A8">
        <w:rPr>
          <w:rFonts w:ascii="Times New Roman" w:hAnsi="Times New Roman" w:cs="Times New Roman"/>
          <w:sz w:val="24"/>
          <w:szCs w:val="24"/>
        </w:rPr>
        <w:t xml:space="preserve">pašalinti visus Rangovo įrengimus ir kitus daiktus, šiukšles iš </w:t>
      </w:r>
      <w:r w:rsidR="006C0BB5" w:rsidRPr="002716A8">
        <w:rPr>
          <w:rFonts w:ascii="Times New Roman" w:hAnsi="Times New Roman" w:cs="Times New Roman"/>
          <w:sz w:val="24"/>
          <w:szCs w:val="24"/>
        </w:rPr>
        <w:t>Statybvietės</w:t>
      </w:r>
      <w:r w:rsidR="00283E87" w:rsidRPr="002716A8">
        <w:rPr>
          <w:rFonts w:ascii="Times New Roman" w:hAnsi="Times New Roman" w:cs="Times New Roman"/>
          <w:sz w:val="24"/>
          <w:szCs w:val="24"/>
        </w:rPr>
        <w:t xml:space="preserve"> ir pats palikti </w:t>
      </w:r>
      <w:r w:rsidR="006C0BB5" w:rsidRPr="002716A8">
        <w:rPr>
          <w:rFonts w:ascii="Times New Roman" w:hAnsi="Times New Roman" w:cs="Times New Roman"/>
          <w:sz w:val="24"/>
          <w:szCs w:val="24"/>
        </w:rPr>
        <w:t>Statybvietę</w:t>
      </w:r>
      <w:r w:rsidR="00283E87" w:rsidRPr="002716A8">
        <w:rPr>
          <w:rFonts w:ascii="Times New Roman" w:eastAsia="MS Mincho" w:hAnsi="Times New Roman" w:cs="Times New Roman"/>
          <w:sz w:val="24"/>
          <w:szCs w:val="24"/>
        </w:rPr>
        <w:t>.</w:t>
      </w:r>
    </w:p>
    <w:p w14:paraId="406FD176" w14:textId="5C75EFDE" w:rsidR="0067721B" w:rsidRPr="002716A8" w:rsidRDefault="00283E87" w:rsidP="00135C08">
      <w:pPr>
        <w:numPr>
          <w:ilvl w:val="1"/>
          <w:numId w:val="31"/>
        </w:numPr>
        <w:tabs>
          <w:tab w:val="left" w:pos="426"/>
          <w:tab w:val="left" w:pos="851"/>
        </w:tabs>
        <w:spacing w:after="0" w:line="240" w:lineRule="auto"/>
        <w:ind w:left="810" w:hanging="810"/>
        <w:jc w:val="both"/>
        <w:rPr>
          <w:rFonts w:ascii="Times New Roman" w:eastAsia="MS Mincho" w:hAnsi="Times New Roman" w:cs="Times New Roman"/>
          <w:sz w:val="24"/>
          <w:szCs w:val="24"/>
        </w:rPr>
      </w:pPr>
      <w:r w:rsidRPr="002716A8">
        <w:rPr>
          <w:rFonts w:ascii="Times New Roman" w:eastAsia="MS Mincho" w:hAnsi="Times New Roman" w:cs="Times New Roman"/>
          <w:sz w:val="24"/>
          <w:szCs w:val="24"/>
        </w:rPr>
        <w:t>Sutarties nutraukimas nepanaikina Užsakovo teisės reikalauti atlyginti visus nuostolius, atsiradusius dėl Sutarties neįvykdymo</w:t>
      </w:r>
      <w:r w:rsidR="00E70A82" w:rsidRPr="002716A8">
        <w:rPr>
          <w:rFonts w:ascii="Times New Roman" w:eastAsia="MS Mincho" w:hAnsi="Times New Roman" w:cs="Times New Roman"/>
          <w:sz w:val="24"/>
          <w:szCs w:val="24"/>
        </w:rPr>
        <w:t xml:space="preserve"> ar netinkamo įvykdymo</w:t>
      </w:r>
      <w:r w:rsidRPr="002716A8">
        <w:rPr>
          <w:rFonts w:ascii="Times New Roman" w:eastAsia="MS Mincho" w:hAnsi="Times New Roman" w:cs="Times New Roman"/>
          <w:sz w:val="24"/>
          <w:szCs w:val="24"/>
        </w:rPr>
        <w:t xml:space="preserve">, bei netesybas. </w:t>
      </w:r>
    </w:p>
    <w:p w14:paraId="1CC38405" w14:textId="0BA6F9BF" w:rsidR="0067721B" w:rsidRPr="002716A8" w:rsidRDefault="00283E87" w:rsidP="00135C08">
      <w:pPr>
        <w:numPr>
          <w:ilvl w:val="1"/>
          <w:numId w:val="31"/>
        </w:numPr>
        <w:tabs>
          <w:tab w:val="left" w:pos="426"/>
          <w:tab w:val="left" w:pos="851"/>
        </w:tabs>
        <w:spacing w:after="0" w:line="240" w:lineRule="auto"/>
        <w:ind w:left="810" w:hanging="810"/>
        <w:jc w:val="both"/>
        <w:rPr>
          <w:rFonts w:ascii="Times New Roman" w:eastAsia="MS Mincho" w:hAnsi="Times New Roman" w:cs="Times New Roman"/>
          <w:sz w:val="24"/>
          <w:szCs w:val="24"/>
        </w:rPr>
      </w:pPr>
      <w:r w:rsidRPr="002716A8">
        <w:rPr>
          <w:rFonts w:ascii="Times New Roman" w:eastAsia="MS Mincho" w:hAnsi="Times New Roman" w:cs="Times New Roman"/>
          <w:sz w:val="24"/>
          <w:szCs w:val="24"/>
        </w:rPr>
        <w:t>Sutartis gali būti nutraukta ir kitais Lietuvos Respublikos viešųjų pirkimų įstatym</w:t>
      </w:r>
      <w:r w:rsidR="00E70A82" w:rsidRPr="002716A8">
        <w:rPr>
          <w:rFonts w:ascii="Times New Roman" w:eastAsia="MS Mincho" w:hAnsi="Times New Roman" w:cs="Times New Roman"/>
          <w:sz w:val="24"/>
          <w:szCs w:val="24"/>
        </w:rPr>
        <w:t>e</w:t>
      </w:r>
      <w:r w:rsidRPr="002716A8">
        <w:rPr>
          <w:rFonts w:ascii="Times New Roman" w:eastAsia="MS Mincho" w:hAnsi="Times New Roman" w:cs="Times New Roman"/>
          <w:sz w:val="24"/>
          <w:szCs w:val="24"/>
        </w:rPr>
        <w:t xml:space="preserve"> </w:t>
      </w:r>
      <w:r w:rsidR="00E70A82" w:rsidRPr="002716A8">
        <w:rPr>
          <w:rFonts w:ascii="Times New Roman" w:eastAsia="MS Mincho" w:hAnsi="Times New Roman" w:cs="Times New Roman"/>
          <w:sz w:val="24"/>
          <w:szCs w:val="24"/>
        </w:rPr>
        <w:t>ir (ar)</w:t>
      </w:r>
      <w:r w:rsidRPr="002716A8">
        <w:rPr>
          <w:rFonts w:ascii="Times New Roman" w:eastAsia="MS Mincho" w:hAnsi="Times New Roman" w:cs="Times New Roman"/>
          <w:sz w:val="24"/>
          <w:szCs w:val="24"/>
        </w:rPr>
        <w:t xml:space="preserve"> Lietuvos Respublikos civiliniame kodekse nustatytais atvejais.</w:t>
      </w:r>
    </w:p>
    <w:p w14:paraId="13AC79BA" w14:textId="77777777" w:rsidR="0D7DF4AE" w:rsidRPr="002716A8" w:rsidRDefault="0D7DF4AE" w:rsidP="00C75375">
      <w:pPr>
        <w:spacing w:after="0" w:line="240" w:lineRule="auto"/>
        <w:jc w:val="both"/>
        <w:rPr>
          <w:rFonts w:ascii="Times New Roman" w:hAnsi="Times New Roman" w:cs="Times New Roman"/>
          <w:b/>
          <w:bCs/>
          <w:color w:val="FF0000"/>
        </w:rPr>
      </w:pPr>
    </w:p>
    <w:p w14:paraId="5AC69A1A" w14:textId="77777777" w:rsidR="0067721B" w:rsidRPr="002716A8" w:rsidRDefault="0D7DF4AE" w:rsidP="00135C08">
      <w:pPr>
        <w:numPr>
          <w:ilvl w:val="0"/>
          <w:numId w:val="31"/>
        </w:numPr>
        <w:spacing w:after="0" w:line="240" w:lineRule="auto"/>
        <w:ind w:left="810" w:hanging="810"/>
        <w:rPr>
          <w:rFonts w:ascii="Times New Roman" w:hAnsi="Times New Roman" w:cs="Times New Roman"/>
          <w:b/>
          <w:sz w:val="24"/>
          <w:szCs w:val="24"/>
        </w:rPr>
      </w:pPr>
      <w:r w:rsidRPr="002716A8">
        <w:rPr>
          <w:rFonts w:ascii="Times New Roman" w:hAnsi="Times New Roman" w:cs="Times New Roman"/>
          <w:b/>
          <w:i/>
          <w:sz w:val="24"/>
          <w:szCs w:val="24"/>
        </w:rPr>
        <w:t>FORCE MAJEURE</w:t>
      </w:r>
      <w:r w:rsidRPr="002716A8">
        <w:rPr>
          <w:rFonts w:ascii="Times New Roman" w:hAnsi="Times New Roman" w:cs="Times New Roman"/>
          <w:b/>
          <w:sz w:val="24"/>
          <w:szCs w:val="24"/>
        </w:rPr>
        <w:t xml:space="preserve"> APLINKYBĖS</w:t>
      </w:r>
    </w:p>
    <w:p w14:paraId="1012C6DE" w14:textId="0C7E21C6" w:rsidR="0067721B" w:rsidRPr="002716A8" w:rsidRDefault="0D7DF4AE" w:rsidP="00135C08">
      <w:pPr>
        <w:pStyle w:val="Sraopastraipa"/>
        <w:numPr>
          <w:ilvl w:val="1"/>
          <w:numId w:val="31"/>
        </w:numPr>
        <w:spacing w:after="0" w:line="240" w:lineRule="auto"/>
        <w:ind w:left="810" w:hanging="810"/>
        <w:jc w:val="both"/>
        <w:rPr>
          <w:rFonts w:ascii="Times New Roman" w:eastAsia="Arial" w:hAnsi="Times New Roman" w:cs="Times New Roman"/>
          <w:sz w:val="24"/>
          <w:szCs w:val="24"/>
        </w:rPr>
      </w:pPr>
      <w:r w:rsidRPr="002716A8">
        <w:rPr>
          <w:rFonts w:ascii="Times New Roman" w:hAnsi="Times New Roman" w:cs="Times New Roman"/>
          <w:sz w:val="24"/>
          <w:szCs w:val="24"/>
        </w:rPr>
        <w:t xml:space="preserve">Šalis nėra laikoma atsakinga už bet kokių įsipareigojimų </w:t>
      </w:r>
      <w:r w:rsidRPr="002716A8">
        <w:rPr>
          <w:rFonts w:ascii="Times New Roman" w:eastAsia="Arial" w:hAnsi="Times New Roman" w:cs="Times New Roman"/>
          <w:sz w:val="24"/>
          <w:szCs w:val="24"/>
        </w:rPr>
        <w:t>pagal šią Sutartį neįvykdymą, jeigu įrodo, kad tai įvyko dėl neįprastų aplinkybių, kurių Šalys negalėjo kontroliuoti ir protingai numatyti, bei užkirsti kelio šių aplinkybių ar jų pasekmių atsiradimui. Esant nenugalimos jėgos</w:t>
      </w:r>
      <w:r w:rsidR="00FF2081" w:rsidRPr="002716A8">
        <w:rPr>
          <w:rFonts w:ascii="Times New Roman" w:eastAsia="Arial" w:hAnsi="Times New Roman" w:cs="Times New Roman"/>
          <w:sz w:val="24"/>
          <w:szCs w:val="24"/>
        </w:rPr>
        <w:t xml:space="preserve"> </w:t>
      </w:r>
      <w:r w:rsidR="00FF2081" w:rsidRPr="002716A8">
        <w:rPr>
          <w:rFonts w:ascii="Times New Roman" w:eastAsia="Arial" w:hAnsi="Times New Roman" w:cs="Times New Roman"/>
          <w:i/>
          <w:iCs/>
          <w:sz w:val="24"/>
          <w:szCs w:val="24"/>
        </w:rPr>
        <w:t>(force majeure)</w:t>
      </w:r>
      <w:r w:rsidR="00FF2081" w:rsidRPr="002716A8">
        <w:rPr>
          <w:rFonts w:ascii="Times New Roman" w:eastAsia="Arial" w:hAnsi="Times New Roman" w:cs="Times New Roman"/>
          <w:sz w:val="24"/>
          <w:szCs w:val="24"/>
        </w:rPr>
        <w:t xml:space="preserve"> </w:t>
      </w:r>
      <w:r w:rsidRPr="002716A8">
        <w:rPr>
          <w:rFonts w:ascii="Times New Roman" w:eastAsia="Arial" w:hAnsi="Times New Roman" w:cs="Times New Roman"/>
          <w:sz w:val="24"/>
          <w:szCs w:val="24"/>
        </w:rPr>
        <w:t>aplinkybėms Sutarties Šalys Lietuvos Respublikos teisės aktuose nustatyta tvarka yra atleidžiamos nuo atsakomybės už Sutartyje numatytų prievolių neįvykdymą, dalinį neįvykdymą arba netinkamą įvykdymą, o įsipareigojimų vykdymo terminas pratęsiamas.</w:t>
      </w:r>
      <w:r w:rsidR="00BE7738" w:rsidRPr="002716A8">
        <w:rPr>
          <w:rFonts w:ascii="Times New Roman" w:eastAsia="Arial" w:hAnsi="Times New Roman" w:cs="Times New Roman"/>
          <w:sz w:val="24"/>
          <w:szCs w:val="24"/>
        </w:rPr>
        <w:t xml:space="preserve"> Nenugalimos jėgos </w:t>
      </w:r>
      <w:r w:rsidR="00BE7738" w:rsidRPr="002716A8">
        <w:rPr>
          <w:rFonts w:ascii="Times New Roman" w:eastAsia="Arial" w:hAnsi="Times New Roman" w:cs="Times New Roman"/>
          <w:i/>
          <w:iCs/>
          <w:sz w:val="24"/>
          <w:szCs w:val="24"/>
        </w:rPr>
        <w:t>(force majeure)</w:t>
      </w:r>
      <w:r w:rsidR="00BE7738" w:rsidRPr="002716A8">
        <w:rPr>
          <w:rFonts w:ascii="Times New Roman" w:eastAsia="Arial" w:hAnsi="Times New Roman" w:cs="Times New Roman"/>
          <w:sz w:val="24"/>
          <w:szCs w:val="24"/>
        </w:rPr>
        <w:t xml:space="preserve"> aplinkybės neatleidžia Šalies nuo pareigos įvykdyti tuos savo įsipareigojimus, už kuriuos gavo priešpriešinį įvykdymą, arba grąžinti kitos Šalies įvykdymą, kuriam ji nepateikė priešpriešinio įvykdymo.</w:t>
      </w:r>
    </w:p>
    <w:p w14:paraId="3B63E9F2" w14:textId="77777777" w:rsidR="0067721B" w:rsidRPr="002716A8" w:rsidRDefault="0D7DF4AE" w:rsidP="00135C08">
      <w:pPr>
        <w:pStyle w:val="Sraopastraipa"/>
        <w:numPr>
          <w:ilvl w:val="1"/>
          <w:numId w:val="31"/>
        </w:numPr>
        <w:spacing w:after="0" w:line="240" w:lineRule="auto"/>
        <w:ind w:left="810" w:hanging="810"/>
        <w:jc w:val="both"/>
        <w:rPr>
          <w:rFonts w:ascii="Times New Roman" w:eastAsia="Arial" w:hAnsi="Times New Roman" w:cs="Times New Roman"/>
          <w:sz w:val="24"/>
          <w:szCs w:val="24"/>
        </w:rPr>
      </w:pPr>
      <w:r w:rsidRPr="002716A8">
        <w:rPr>
          <w:rFonts w:ascii="Times New Roman" w:eastAsia="Arial" w:hAnsi="Times New Roman" w:cs="Times New Roman"/>
          <w:sz w:val="24"/>
          <w:szCs w:val="24"/>
        </w:rPr>
        <w:t>Šalis, prašanti ją atleisti nuo atsakomybės, privalo pranešti kitai Šaliai raštu apie nenugalimos jėgos</w:t>
      </w:r>
      <w:r w:rsidR="00C151A1" w:rsidRPr="002716A8">
        <w:rPr>
          <w:rFonts w:ascii="Times New Roman" w:eastAsia="Arial" w:hAnsi="Times New Roman" w:cs="Times New Roman"/>
          <w:sz w:val="24"/>
          <w:szCs w:val="24"/>
        </w:rPr>
        <w:t xml:space="preserve"> </w:t>
      </w:r>
      <w:r w:rsidR="00C151A1" w:rsidRPr="002716A8">
        <w:rPr>
          <w:rFonts w:ascii="Times New Roman" w:eastAsia="Arial" w:hAnsi="Times New Roman" w:cs="Times New Roman"/>
          <w:i/>
          <w:iCs/>
          <w:sz w:val="24"/>
          <w:szCs w:val="24"/>
        </w:rPr>
        <w:t>(force majeure)</w:t>
      </w:r>
      <w:r w:rsidRPr="002716A8">
        <w:rPr>
          <w:rFonts w:ascii="Times New Roman" w:eastAsia="Arial" w:hAnsi="Times New Roman" w:cs="Times New Roman"/>
          <w:sz w:val="24"/>
          <w:szCs w:val="24"/>
        </w:rPr>
        <w:t xml:space="preserve"> aplinkybes nedelsiant, bet ne vėliau kaip per 3 (tris) darbo dienas nuo tokių aplinkybių atsiradimo ar paaiškėjimo, pateikdama įrodymus, kad ji ėmėsi visų pagrįstų atsargumo priemonių ir dėjo visas pastangas, kad sumažintų išlaidas ar neigiamas pasekmes, taip pat pranešti galimą įsipareigojimų įvykdymo terminą. Pranešimo taip pat reikalaujama, kai išnyksta įsipareigojimų nevykdymo pagrindas.</w:t>
      </w:r>
    </w:p>
    <w:p w14:paraId="0312C4B5" w14:textId="77777777" w:rsidR="0067721B" w:rsidRPr="002716A8" w:rsidRDefault="0D7DF4AE" w:rsidP="00135C08">
      <w:pPr>
        <w:pStyle w:val="Sraopastraipa"/>
        <w:numPr>
          <w:ilvl w:val="1"/>
          <w:numId w:val="31"/>
        </w:numPr>
        <w:spacing w:after="0" w:line="240" w:lineRule="auto"/>
        <w:ind w:left="810" w:hanging="810"/>
        <w:jc w:val="both"/>
        <w:rPr>
          <w:rFonts w:ascii="Times New Roman" w:eastAsia="Arial" w:hAnsi="Times New Roman" w:cs="Times New Roman"/>
          <w:sz w:val="24"/>
          <w:szCs w:val="24"/>
        </w:rPr>
      </w:pPr>
      <w:r w:rsidRPr="002716A8">
        <w:rPr>
          <w:rFonts w:ascii="Times New Roman" w:eastAsia="Arial" w:hAnsi="Times New Roman" w:cs="Times New Roman"/>
          <w:sz w:val="24"/>
          <w:szCs w:val="24"/>
        </w:rPr>
        <w:t xml:space="preserve">Pagrindas atleisti Šalį nuo atsakomybės atsiranda nuo nenugalimos jėgos </w:t>
      </w:r>
      <w:r w:rsidR="00C151A1" w:rsidRPr="002716A8">
        <w:rPr>
          <w:rFonts w:ascii="Times New Roman" w:eastAsia="Arial" w:hAnsi="Times New Roman" w:cs="Times New Roman"/>
          <w:i/>
          <w:iCs/>
          <w:sz w:val="24"/>
          <w:szCs w:val="24"/>
        </w:rPr>
        <w:t>(force majeure)</w:t>
      </w:r>
      <w:r w:rsidR="00C151A1" w:rsidRPr="002716A8">
        <w:rPr>
          <w:rFonts w:ascii="Times New Roman" w:eastAsia="Arial" w:hAnsi="Times New Roman" w:cs="Times New Roman"/>
          <w:sz w:val="24"/>
          <w:szCs w:val="24"/>
        </w:rPr>
        <w:t xml:space="preserve"> </w:t>
      </w:r>
      <w:r w:rsidRPr="002716A8">
        <w:rPr>
          <w:rFonts w:ascii="Times New Roman" w:eastAsia="Arial" w:hAnsi="Times New Roman" w:cs="Times New Roman"/>
          <w:sz w:val="24"/>
          <w:szCs w:val="24"/>
        </w:rPr>
        <w:t>aplinkybių atsiradimo momento arba, jeigu laiku nebuvo pateiktas pranešimas, nuo pranešimo pateikimo momento. Jeigu Šalis laiku neišsiunčia pranešimo arba neinformuoja, ji privalo kompensuoti kitai Šaliai žalą, kurią ši patyrė dėl laiku nepateikto pranešimo arba dėl to, kad nebuvo jokio pranešimo.</w:t>
      </w:r>
    </w:p>
    <w:p w14:paraId="0210F46D" w14:textId="77777777" w:rsidR="0067721B" w:rsidRPr="002716A8" w:rsidRDefault="0D7DF4AE" w:rsidP="00135C08">
      <w:pPr>
        <w:pStyle w:val="Sraopastraipa"/>
        <w:numPr>
          <w:ilvl w:val="1"/>
          <w:numId w:val="31"/>
        </w:numPr>
        <w:spacing w:after="0" w:line="240" w:lineRule="auto"/>
        <w:ind w:left="810" w:hanging="810"/>
        <w:jc w:val="both"/>
        <w:rPr>
          <w:rFonts w:ascii="Times New Roman" w:eastAsia="Arial" w:hAnsi="Times New Roman" w:cs="Times New Roman"/>
          <w:sz w:val="24"/>
          <w:szCs w:val="24"/>
        </w:rPr>
      </w:pPr>
      <w:r w:rsidRPr="002716A8">
        <w:rPr>
          <w:rFonts w:ascii="Times New Roman" w:eastAsia="Arial" w:hAnsi="Times New Roman" w:cs="Times New Roman"/>
          <w:sz w:val="24"/>
          <w:szCs w:val="24"/>
        </w:rPr>
        <w:t xml:space="preserve">Nenugalima jėga </w:t>
      </w:r>
      <w:r w:rsidRPr="002716A8">
        <w:rPr>
          <w:rFonts w:ascii="Times New Roman" w:eastAsia="Arial" w:hAnsi="Times New Roman" w:cs="Times New Roman"/>
          <w:i/>
          <w:iCs/>
          <w:sz w:val="24"/>
          <w:szCs w:val="24"/>
        </w:rPr>
        <w:t>(force majeure)</w:t>
      </w:r>
      <w:r w:rsidRPr="002716A8">
        <w:rPr>
          <w:rFonts w:ascii="Times New Roman" w:eastAsia="Arial" w:hAnsi="Times New Roman" w:cs="Times New Roman"/>
          <w:sz w:val="24"/>
          <w:szCs w:val="24"/>
        </w:rPr>
        <w:t xml:space="preserve"> nelaikomos šalies veiklai turėjusios įtakos aplinkybės, į kurių galimybę Šalys, sudarydamos Sutartį, atsižvelgė, t. y. Lietuvos Respublikoje, jos ūkyje </w:t>
      </w:r>
      <w:r w:rsidRPr="002716A8">
        <w:rPr>
          <w:rFonts w:ascii="Times New Roman" w:eastAsia="Arial" w:hAnsi="Times New Roman" w:cs="Times New Roman"/>
          <w:sz w:val="24"/>
          <w:szCs w:val="24"/>
        </w:rPr>
        <w:lastRenderedPageBreak/>
        <w:t xml:space="preserve">pasitaikančios aplinkybės, sąlygos, valstybės ar savivaldos institucijų sprendimai, sukėlę bet kurios iš Šalių reorganizavimą, privatizavimą, likvidavimą, veiklos pobūdžio pakeitimą, stabdymą (trukdymą), kitos aplinkybės, kurios turėtų būti laikomos ypatingomis, bet Lietuvos Respublikoje Sutarties sudarymo metu yra tikėtinos. Nenugalima jėga </w:t>
      </w:r>
      <w:r w:rsidRPr="002716A8">
        <w:rPr>
          <w:rFonts w:ascii="Times New Roman" w:eastAsia="Arial" w:hAnsi="Times New Roman" w:cs="Times New Roman"/>
          <w:i/>
          <w:iCs/>
          <w:sz w:val="24"/>
          <w:szCs w:val="24"/>
        </w:rPr>
        <w:t>(force majeure)</w:t>
      </w:r>
      <w:r w:rsidRPr="002716A8">
        <w:rPr>
          <w:rFonts w:ascii="Times New Roman" w:eastAsia="Arial" w:hAnsi="Times New Roman" w:cs="Times New Roman"/>
          <w:sz w:val="24"/>
          <w:szCs w:val="24"/>
        </w:rPr>
        <w:t xml:space="preserve"> taip pat nelaikoma tai, kad rinkoje nėra reikalingų prievolei vykdyti prekių arba Šalies kontrahentai pažeidžia savo prievoles.</w:t>
      </w:r>
    </w:p>
    <w:p w14:paraId="5F7DB491" w14:textId="77777777" w:rsidR="0D7DF4AE" w:rsidRPr="002716A8" w:rsidRDefault="0D7DF4AE" w:rsidP="00C75375">
      <w:pPr>
        <w:spacing w:after="0" w:line="240" w:lineRule="auto"/>
        <w:ind w:hanging="131"/>
        <w:rPr>
          <w:rFonts w:ascii="Times New Roman" w:eastAsia="Times New Roman" w:hAnsi="Times New Roman" w:cs="Times New Roman"/>
          <w:b/>
          <w:bCs/>
        </w:rPr>
      </w:pPr>
    </w:p>
    <w:p w14:paraId="74850DA3" w14:textId="77777777" w:rsidR="0067721B" w:rsidRPr="002716A8" w:rsidRDefault="0D7DF4AE" w:rsidP="00135C08">
      <w:pPr>
        <w:numPr>
          <w:ilvl w:val="0"/>
          <w:numId w:val="31"/>
        </w:numPr>
        <w:spacing w:after="0" w:line="240" w:lineRule="auto"/>
        <w:ind w:left="810" w:hanging="810"/>
        <w:rPr>
          <w:rFonts w:ascii="Times New Roman" w:eastAsia="Times New Roman" w:hAnsi="Times New Roman" w:cs="Times New Roman"/>
          <w:b/>
          <w:bCs/>
          <w:sz w:val="24"/>
          <w:szCs w:val="24"/>
        </w:rPr>
      </w:pPr>
      <w:r w:rsidRPr="002716A8">
        <w:rPr>
          <w:rFonts w:ascii="Times New Roman" w:eastAsia="Times New Roman" w:hAnsi="Times New Roman" w:cs="Times New Roman"/>
          <w:b/>
          <w:bCs/>
          <w:sz w:val="24"/>
          <w:szCs w:val="24"/>
        </w:rPr>
        <w:t>ASMENS DUOMENŲ TVARKYMAS</w:t>
      </w:r>
    </w:p>
    <w:p w14:paraId="1C300442" w14:textId="01429F8C" w:rsidR="00FB47F7" w:rsidRPr="002716A8" w:rsidRDefault="00FB47F7" w:rsidP="00135C08">
      <w:pPr>
        <w:pStyle w:val="Sraopastraipa"/>
        <w:numPr>
          <w:ilvl w:val="1"/>
          <w:numId w:val="30"/>
        </w:numPr>
        <w:spacing w:after="0" w:line="240" w:lineRule="auto"/>
        <w:jc w:val="both"/>
        <w:rPr>
          <w:rFonts w:ascii="Times New Roman" w:eastAsia="Arial" w:hAnsi="Times New Roman" w:cs="Times New Roman"/>
          <w:sz w:val="24"/>
          <w:szCs w:val="24"/>
        </w:rPr>
      </w:pPr>
      <w:r w:rsidRPr="002716A8">
        <w:rPr>
          <w:rFonts w:ascii="Times New Roman" w:hAnsi="Times New Roman" w:cs="Times New Roman"/>
          <w:iCs/>
          <w:sz w:val="24"/>
          <w:szCs w:val="24"/>
        </w:rPr>
        <w:t xml:space="preserve">Kiekviena Šalis privalo informuoti </w:t>
      </w:r>
      <w:r w:rsidR="003F227F" w:rsidRPr="002716A8">
        <w:rPr>
          <w:rFonts w:ascii="Times New Roman" w:hAnsi="Times New Roman" w:cs="Times New Roman"/>
          <w:iCs/>
          <w:sz w:val="24"/>
          <w:szCs w:val="24"/>
        </w:rPr>
        <w:t xml:space="preserve">savo </w:t>
      </w:r>
      <w:r w:rsidRPr="002716A8">
        <w:rPr>
          <w:rFonts w:ascii="Times New Roman" w:hAnsi="Times New Roman" w:cs="Times New Roman"/>
          <w:sz w:val="24"/>
          <w:szCs w:val="24"/>
        </w:rPr>
        <w:t>darbuotojus ir (ar) Subrangovų darbuotojus ar kitus fizinius asmen</w:t>
      </w:r>
      <w:r w:rsidR="00DD6B9B" w:rsidRPr="002716A8">
        <w:rPr>
          <w:rFonts w:ascii="Times New Roman" w:hAnsi="Times New Roman" w:cs="Times New Roman"/>
          <w:sz w:val="24"/>
          <w:szCs w:val="24"/>
        </w:rPr>
        <w:t>i</w:t>
      </w:r>
      <w:r w:rsidRPr="002716A8">
        <w:rPr>
          <w:rFonts w:ascii="Times New Roman" w:hAnsi="Times New Roman" w:cs="Times New Roman"/>
          <w:sz w:val="24"/>
          <w:szCs w:val="24"/>
        </w:rPr>
        <w:t xml:space="preserve">s, pasitelktus Sutarčiai vykdyti (toliau </w:t>
      </w:r>
      <w:r w:rsidR="003F227F" w:rsidRPr="002716A8">
        <w:rPr>
          <w:rFonts w:ascii="Times New Roman" w:hAnsi="Times New Roman" w:cs="Times New Roman"/>
          <w:sz w:val="24"/>
          <w:szCs w:val="24"/>
        </w:rPr>
        <w:t xml:space="preserve">kartu </w:t>
      </w:r>
      <w:r w:rsidRPr="002716A8">
        <w:rPr>
          <w:rFonts w:ascii="Times New Roman" w:hAnsi="Times New Roman" w:cs="Times New Roman"/>
          <w:sz w:val="24"/>
          <w:szCs w:val="24"/>
        </w:rPr>
        <w:t xml:space="preserve">– Duomenų subjektai) </w:t>
      </w:r>
      <w:r w:rsidRPr="002716A8">
        <w:rPr>
          <w:rFonts w:ascii="Times New Roman" w:hAnsi="Times New Roman" w:cs="Times New Roman"/>
          <w:iCs/>
          <w:sz w:val="24"/>
          <w:szCs w:val="24"/>
        </w:rPr>
        <w:t>apie kitos Šalies atliekamą jų asmens duomenų tvarkymą</w:t>
      </w:r>
      <w:r w:rsidR="00DD6B9B" w:rsidRPr="002716A8">
        <w:rPr>
          <w:rFonts w:ascii="Times New Roman" w:hAnsi="Times New Roman" w:cs="Times New Roman"/>
          <w:iCs/>
          <w:sz w:val="24"/>
          <w:szCs w:val="24"/>
        </w:rPr>
        <w:t>,</w:t>
      </w:r>
      <w:r w:rsidRPr="002716A8">
        <w:rPr>
          <w:rFonts w:ascii="Times New Roman" w:hAnsi="Times New Roman" w:cs="Times New Roman"/>
          <w:iCs/>
          <w:sz w:val="24"/>
          <w:szCs w:val="24"/>
        </w:rPr>
        <w:t xml:space="preserve"> v</w:t>
      </w:r>
      <w:r w:rsidRPr="002716A8">
        <w:rPr>
          <w:rFonts w:ascii="Times New Roman" w:hAnsi="Times New Roman" w:cs="Times New Roman"/>
          <w:sz w:val="24"/>
          <w:szCs w:val="24"/>
        </w:rPr>
        <w:t xml:space="preserve">adovaujantis </w:t>
      </w:r>
      <w:r w:rsidRPr="002716A8">
        <w:rPr>
          <w:rFonts w:ascii="Times New Roman" w:hAnsi="Times New Roman" w:cs="Times New Roman"/>
          <w:iCs/>
          <w:sz w:val="24"/>
          <w:szCs w:val="24"/>
        </w:rPr>
        <w:t xml:space="preserve">2016 m. balandžio 27 d. Europos Parlamento ir Tarybos reglamento (ES) 2016/679 dėl fizinių asmenų apsaugos tvarkant asmens duomenis ir dėl laisvo tokių duomenų judėjimo ir kuriuo panaikinama Direktyva 95/46/EB (Bendrasis duomenų apsaugos reglamentas, </w:t>
      </w:r>
      <w:r w:rsidRPr="002716A8">
        <w:rPr>
          <w:rFonts w:ascii="Times New Roman" w:hAnsi="Times New Roman" w:cs="Times New Roman"/>
          <w:sz w:val="24"/>
          <w:szCs w:val="24"/>
        </w:rPr>
        <w:t xml:space="preserve">toliau – Reglamentas) nuostatomis bei Sutarties </w:t>
      </w:r>
      <w:r w:rsidR="00440173" w:rsidRPr="002716A8">
        <w:rPr>
          <w:rFonts w:ascii="Times New Roman" w:hAnsi="Times New Roman" w:cs="Times New Roman"/>
          <w:sz w:val="24"/>
          <w:szCs w:val="24"/>
        </w:rPr>
        <w:t xml:space="preserve">1 </w:t>
      </w:r>
      <w:r w:rsidRPr="002716A8">
        <w:rPr>
          <w:rFonts w:ascii="Times New Roman" w:hAnsi="Times New Roman" w:cs="Times New Roman"/>
          <w:sz w:val="24"/>
          <w:szCs w:val="24"/>
        </w:rPr>
        <w:t>priedu</w:t>
      </w:r>
      <w:r w:rsidRPr="002716A8">
        <w:rPr>
          <w:rFonts w:ascii="Times New Roman" w:hAnsi="Times New Roman" w:cs="Times New Roman"/>
          <w:iCs/>
          <w:sz w:val="24"/>
          <w:szCs w:val="24"/>
        </w:rPr>
        <w:t>.</w:t>
      </w:r>
    </w:p>
    <w:p w14:paraId="7920096D" w14:textId="73EF6CD6" w:rsidR="00FB47F7" w:rsidRPr="002716A8" w:rsidRDefault="00FB47F7" w:rsidP="00135C08">
      <w:pPr>
        <w:pStyle w:val="Sraopastraipa"/>
        <w:numPr>
          <w:ilvl w:val="1"/>
          <w:numId w:val="30"/>
        </w:numPr>
        <w:spacing w:after="0" w:line="240" w:lineRule="auto"/>
        <w:jc w:val="both"/>
        <w:rPr>
          <w:rFonts w:ascii="Times New Roman" w:eastAsia="Arial" w:hAnsi="Times New Roman" w:cs="Times New Roman"/>
          <w:sz w:val="24"/>
          <w:szCs w:val="24"/>
        </w:rPr>
      </w:pPr>
      <w:r w:rsidRPr="002716A8">
        <w:rPr>
          <w:rFonts w:ascii="Times New Roman" w:hAnsi="Times New Roman" w:cs="Times New Roman"/>
          <w:iCs/>
          <w:sz w:val="24"/>
          <w:szCs w:val="24"/>
        </w:rPr>
        <w:t>Šalis</w:t>
      </w:r>
      <w:r w:rsidR="003F227F" w:rsidRPr="002716A8">
        <w:rPr>
          <w:rFonts w:ascii="Times New Roman" w:hAnsi="Times New Roman" w:cs="Times New Roman"/>
          <w:iCs/>
          <w:sz w:val="24"/>
          <w:szCs w:val="24"/>
        </w:rPr>
        <w:t>,</w:t>
      </w:r>
      <w:r w:rsidRPr="002716A8">
        <w:rPr>
          <w:rFonts w:ascii="Times New Roman" w:hAnsi="Times New Roman" w:cs="Times New Roman"/>
          <w:iCs/>
          <w:sz w:val="24"/>
          <w:szCs w:val="24"/>
        </w:rPr>
        <w:t xml:space="preserve"> nevykdanti ar netinkamai vykdanti Sutarties 1</w:t>
      </w:r>
      <w:r w:rsidR="00275FF0" w:rsidRPr="002716A8">
        <w:rPr>
          <w:rFonts w:ascii="Times New Roman" w:hAnsi="Times New Roman" w:cs="Times New Roman"/>
          <w:iCs/>
          <w:sz w:val="24"/>
          <w:szCs w:val="24"/>
        </w:rPr>
        <w:t>9</w:t>
      </w:r>
      <w:r w:rsidRPr="002716A8">
        <w:rPr>
          <w:rFonts w:ascii="Times New Roman" w:hAnsi="Times New Roman" w:cs="Times New Roman"/>
          <w:iCs/>
          <w:sz w:val="24"/>
          <w:szCs w:val="24"/>
        </w:rPr>
        <w:t>.1 punkte numatytų įsipareigojimų</w:t>
      </w:r>
      <w:r w:rsidR="003F227F" w:rsidRPr="002716A8">
        <w:rPr>
          <w:rFonts w:ascii="Times New Roman" w:hAnsi="Times New Roman" w:cs="Times New Roman"/>
          <w:iCs/>
          <w:sz w:val="24"/>
          <w:szCs w:val="24"/>
        </w:rPr>
        <w:t>,</w:t>
      </w:r>
      <w:r w:rsidRPr="002716A8">
        <w:rPr>
          <w:rFonts w:ascii="Times New Roman" w:hAnsi="Times New Roman" w:cs="Times New Roman"/>
          <w:iCs/>
          <w:sz w:val="24"/>
          <w:szCs w:val="24"/>
        </w:rPr>
        <w:t xml:space="preserve"> privalo atlyginti kitai Šaliai </w:t>
      </w:r>
      <w:r w:rsidR="003F227F" w:rsidRPr="002716A8">
        <w:rPr>
          <w:rFonts w:ascii="Times New Roman" w:hAnsi="Times New Roman" w:cs="Times New Roman"/>
          <w:iCs/>
          <w:sz w:val="24"/>
          <w:szCs w:val="24"/>
        </w:rPr>
        <w:t xml:space="preserve">šios </w:t>
      </w:r>
      <w:r w:rsidRPr="002716A8">
        <w:rPr>
          <w:rFonts w:ascii="Times New Roman" w:hAnsi="Times New Roman" w:cs="Times New Roman"/>
          <w:iCs/>
          <w:sz w:val="24"/>
          <w:szCs w:val="24"/>
        </w:rPr>
        <w:t>dėl to patirtus nuostolius</w:t>
      </w:r>
      <w:r w:rsidR="00DD6B9B" w:rsidRPr="002716A8">
        <w:rPr>
          <w:rFonts w:ascii="Times New Roman" w:hAnsi="Times New Roman" w:cs="Times New Roman"/>
          <w:iCs/>
          <w:sz w:val="24"/>
          <w:szCs w:val="24"/>
        </w:rPr>
        <w:t>,</w:t>
      </w:r>
      <w:r w:rsidRPr="002716A8">
        <w:rPr>
          <w:rFonts w:ascii="Times New Roman" w:hAnsi="Times New Roman" w:cs="Times New Roman"/>
          <w:iCs/>
          <w:sz w:val="24"/>
          <w:szCs w:val="24"/>
        </w:rPr>
        <w:t xml:space="preserve"> įskaitant, bet neapsiribojant valstybės institucijų paskirtas baudas ir </w:t>
      </w:r>
      <w:r w:rsidR="00440173" w:rsidRPr="002716A8">
        <w:rPr>
          <w:rFonts w:ascii="Times New Roman" w:hAnsi="Times New Roman" w:cs="Times New Roman"/>
          <w:iCs/>
          <w:sz w:val="24"/>
          <w:szCs w:val="24"/>
        </w:rPr>
        <w:t>(</w:t>
      </w:r>
      <w:r w:rsidRPr="002716A8">
        <w:rPr>
          <w:rFonts w:ascii="Times New Roman" w:hAnsi="Times New Roman" w:cs="Times New Roman"/>
          <w:iCs/>
          <w:sz w:val="24"/>
          <w:szCs w:val="24"/>
        </w:rPr>
        <w:t>ar</w:t>
      </w:r>
      <w:r w:rsidR="00440173" w:rsidRPr="002716A8">
        <w:rPr>
          <w:rFonts w:ascii="Times New Roman" w:hAnsi="Times New Roman" w:cs="Times New Roman"/>
          <w:iCs/>
          <w:sz w:val="24"/>
          <w:szCs w:val="24"/>
        </w:rPr>
        <w:t>)</w:t>
      </w:r>
      <w:r w:rsidRPr="002716A8">
        <w:rPr>
          <w:rFonts w:ascii="Times New Roman" w:hAnsi="Times New Roman" w:cs="Times New Roman"/>
          <w:iCs/>
          <w:sz w:val="24"/>
          <w:szCs w:val="24"/>
        </w:rPr>
        <w:t xml:space="preserve"> kitas pinigines sankcijas.</w:t>
      </w:r>
    </w:p>
    <w:p w14:paraId="1DB970B7" w14:textId="77777777" w:rsidR="0D7DF4AE" w:rsidRPr="002716A8" w:rsidRDefault="0D7DF4AE" w:rsidP="00C75375">
      <w:pPr>
        <w:spacing w:after="0" w:line="240" w:lineRule="auto"/>
        <w:ind w:left="810" w:hanging="810"/>
        <w:rPr>
          <w:rFonts w:ascii="Times New Roman" w:hAnsi="Times New Roman" w:cs="Times New Roman"/>
          <w:b/>
          <w:bCs/>
        </w:rPr>
      </w:pPr>
    </w:p>
    <w:p w14:paraId="6E25D6EC" w14:textId="77777777" w:rsidR="0067721B" w:rsidRPr="002716A8" w:rsidRDefault="0D7DF4AE" w:rsidP="00135C08">
      <w:pPr>
        <w:numPr>
          <w:ilvl w:val="0"/>
          <w:numId w:val="30"/>
        </w:numPr>
        <w:tabs>
          <w:tab w:val="left" w:pos="851"/>
        </w:tabs>
        <w:spacing w:after="0" w:line="240" w:lineRule="auto"/>
        <w:ind w:left="810" w:hanging="810"/>
        <w:rPr>
          <w:rFonts w:ascii="Times New Roman" w:eastAsia="Times New Roman" w:hAnsi="Times New Roman" w:cs="Times New Roman"/>
          <w:b/>
          <w:bCs/>
          <w:sz w:val="24"/>
          <w:szCs w:val="24"/>
        </w:rPr>
      </w:pPr>
      <w:r w:rsidRPr="002716A8">
        <w:rPr>
          <w:rFonts w:ascii="Times New Roman" w:eastAsia="Times New Roman" w:hAnsi="Times New Roman" w:cs="Times New Roman"/>
          <w:b/>
          <w:bCs/>
          <w:sz w:val="24"/>
          <w:szCs w:val="24"/>
        </w:rPr>
        <w:t>KITOS SUTARTIES SĄLYGOS</w:t>
      </w:r>
    </w:p>
    <w:p w14:paraId="3CB30FA6" w14:textId="77777777" w:rsidR="0067721B" w:rsidRPr="002716A8" w:rsidRDefault="0D7DF4AE" w:rsidP="00135C08">
      <w:pPr>
        <w:pStyle w:val="Sraopastraipa"/>
        <w:numPr>
          <w:ilvl w:val="1"/>
          <w:numId w:val="30"/>
        </w:numPr>
        <w:spacing w:after="0" w:line="240" w:lineRule="auto"/>
        <w:ind w:left="810" w:hanging="810"/>
        <w:jc w:val="both"/>
        <w:rPr>
          <w:rFonts w:ascii="Times New Roman" w:eastAsia="Arial" w:hAnsi="Times New Roman" w:cs="Times New Roman"/>
          <w:sz w:val="24"/>
          <w:szCs w:val="24"/>
        </w:rPr>
      </w:pPr>
      <w:r w:rsidRPr="002716A8">
        <w:rPr>
          <w:rFonts w:ascii="Times New Roman" w:eastAsia="Arial" w:hAnsi="Times New Roman" w:cs="Times New Roman"/>
          <w:sz w:val="24"/>
          <w:szCs w:val="24"/>
        </w:rPr>
        <w:t>Vykdydamos šią Sutartį, Šalys vadovaujasi galiojančiais Lietuvos Respublikos teisės aktais ir šios Sutarties sąlygomis su priedais. Sutarčiai, iš jos kylantiems Šalių santykiams bei jų aiškinimui taikoma Lietuvos Respublikos teisė.</w:t>
      </w:r>
    </w:p>
    <w:p w14:paraId="3C6C2D25" w14:textId="73D1ACD3" w:rsidR="0067721B" w:rsidRPr="002716A8" w:rsidRDefault="0D7DF4AE" w:rsidP="00135C08">
      <w:pPr>
        <w:pStyle w:val="Sraopastraipa"/>
        <w:numPr>
          <w:ilvl w:val="1"/>
          <w:numId w:val="30"/>
        </w:numPr>
        <w:spacing w:after="0" w:line="240" w:lineRule="auto"/>
        <w:ind w:left="810" w:hanging="810"/>
        <w:jc w:val="both"/>
        <w:rPr>
          <w:rFonts w:ascii="Times New Roman" w:eastAsia="Arial" w:hAnsi="Times New Roman" w:cs="Times New Roman"/>
          <w:sz w:val="24"/>
          <w:szCs w:val="24"/>
        </w:rPr>
      </w:pPr>
      <w:r w:rsidRPr="002716A8">
        <w:rPr>
          <w:rFonts w:ascii="Times New Roman" w:eastAsia="Arial" w:hAnsi="Times New Roman" w:cs="Times New Roman"/>
          <w:sz w:val="24"/>
          <w:szCs w:val="24"/>
        </w:rPr>
        <w:t>Sutarties šalims yra žinoma, kad ši Sutartis yra vieša, išskyrus joje esančią konfidencialią informaciją. Konfidencialia informacija laikoma tik tokia informacija, kurios atskleidimas prieštarautų teisės aktams.</w:t>
      </w:r>
    </w:p>
    <w:p w14:paraId="0BB34FEE" w14:textId="2744F2F6" w:rsidR="0067721B" w:rsidRPr="002716A8" w:rsidRDefault="00E36997" w:rsidP="00135C08">
      <w:pPr>
        <w:pStyle w:val="Sraopastraipa"/>
        <w:numPr>
          <w:ilvl w:val="1"/>
          <w:numId w:val="30"/>
        </w:numPr>
        <w:spacing w:after="0" w:line="240" w:lineRule="auto"/>
        <w:ind w:left="810" w:hanging="810"/>
        <w:jc w:val="both"/>
        <w:rPr>
          <w:rFonts w:ascii="Times New Roman" w:hAnsi="Times New Roman" w:cs="Times New Roman"/>
          <w:sz w:val="24"/>
          <w:szCs w:val="24"/>
        </w:rPr>
      </w:pPr>
      <w:r w:rsidRPr="002716A8">
        <w:rPr>
          <w:rFonts w:ascii="Times New Roman" w:hAnsi="Times New Roman" w:cs="Times New Roman"/>
          <w:sz w:val="24"/>
          <w:szCs w:val="24"/>
        </w:rPr>
        <w:t xml:space="preserve">Šalys susirašinėja lietuvių kalba. </w:t>
      </w:r>
      <w:r w:rsidRPr="002716A8">
        <w:rPr>
          <w:rFonts w:ascii="Times New Roman" w:hAnsi="Times New Roman" w:cs="Times New Roman"/>
          <w:sz w:val="24"/>
          <w:szCs w:val="24"/>
          <w:shd w:val="clear" w:color="auto" w:fill="FFFFFF"/>
        </w:rPr>
        <w:t xml:space="preserve">Korespondencija, pranešimai ir kitas susirašinėjimas, </w:t>
      </w:r>
      <w:r w:rsidRPr="002716A8">
        <w:rPr>
          <w:rFonts w:ascii="Times New Roman" w:hAnsi="Times New Roman" w:cs="Times New Roman"/>
          <w:sz w:val="24"/>
          <w:szCs w:val="24"/>
        </w:rPr>
        <w:t xml:space="preserve">kuriuos Šalis </w:t>
      </w:r>
      <w:r w:rsidR="003F227F" w:rsidRPr="002716A8">
        <w:rPr>
          <w:rFonts w:ascii="Times New Roman" w:hAnsi="Times New Roman" w:cs="Times New Roman"/>
          <w:sz w:val="24"/>
          <w:szCs w:val="24"/>
        </w:rPr>
        <w:t>turi</w:t>
      </w:r>
      <w:r w:rsidRPr="002716A8">
        <w:rPr>
          <w:rFonts w:ascii="Times New Roman" w:hAnsi="Times New Roman" w:cs="Times New Roman"/>
          <w:sz w:val="24"/>
          <w:szCs w:val="24"/>
        </w:rPr>
        <w:t xml:space="preserve"> pateikti pagal šią Sutartį Sutartyje nurodytais adresais ar kitais adresais, kuriuos nurodė viena Šalis, pateikdama pranešimą,</w:t>
      </w:r>
      <w:r w:rsidRPr="002716A8">
        <w:rPr>
          <w:rFonts w:ascii="Times New Roman" w:hAnsi="Times New Roman" w:cs="Times New Roman"/>
          <w:sz w:val="24"/>
          <w:szCs w:val="24"/>
          <w:shd w:val="clear" w:color="auto" w:fill="FFFFFF"/>
        </w:rPr>
        <w:t xml:space="preserve"> laikomi tinkamai gauti:</w:t>
      </w:r>
    </w:p>
    <w:p w14:paraId="4A6AC836" w14:textId="58D18D9F" w:rsidR="006C5BD2" w:rsidRPr="002716A8" w:rsidRDefault="00E36997" w:rsidP="00135C08">
      <w:pPr>
        <w:pStyle w:val="Sraopastraipa"/>
        <w:numPr>
          <w:ilvl w:val="2"/>
          <w:numId w:val="30"/>
        </w:numPr>
        <w:spacing w:after="0" w:line="240" w:lineRule="auto"/>
        <w:ind w:left="851" w:hanging="851"/>
        <w:jc w:val="both"/>
        <w:rPr>
          <w:rFonts w:ascii="Times New Roman" w:hAnsi="Times New Roman" w:cs="Times New Roman"/>
          <w:sz w:val="24"/>
          <w:szCs w:val="24"/>
        </w:rPr>
      </w:pPr>
      <w:r w:rsidRPr="002716A8">
        <w:rPr>
          <w:rFonts w:ascii="Times New Roman" w:hAnsi="Times New Roman" w:cs="Times New Roman"/>
          <w:color w:val="000000"/>
          <w:sz w:val="24"/>
          <w:szCs w:val="24"/>
          <w:shd w:val="clear" w:color="auto" w:fill="FFFFFF"/>
        </w:rPr>
        <w:t>tą pačią dieną, kai jie įteikiami asmeniškai (pasirašytinai) Šalių įgaliotiems asmenims;</w:t>
      </w:r>
    </w:p>
    <w:p w14:paraId="16775BD2" w14:textId="728CDE31" w:rsidR="007434F1" w:rsidRPr="002716A8" w:rsidRDefault="00E36997" w:rsidP="00135C08">
      <w:pPr>
        <w:pStyle w:val="Sraopastraipa"/>
        <w:numPr>
          <w:ilvl w:val="2"/>
          <w:numId w:val="30"/>
        </w:numPr>
        <w:spacing w:after="0" w:line="240" w:lineRule="auto"/>
        <w:ind w:left="851" w:hanging="851"/>
        <w:jc w:val="both"/>
        <w:rPr>
          <w:rFonts w:ascii="Times New Roman" w:hAnsi="Times New Roman" w:cs="Times New Roman"/>
          <w:sz w:val="24"/>
          <w:szCs w:val="24"/>
        </w:rPr>
      </w:pPr>
      <w:r w:rsidRPr="002716A8">
        <w:rPr>
          <w:rFonts w:ascii="Times New Roman" w:hAnsi="Times New Roman" w:cs="Times New Roman"/>
          <w:color w:val="000000"/>
          <w:sz w:val="24"/>
          <w:szCs w:val="24"/>
          <w:shd w:val="clear" w:color="auto" w:fill="FFFFFF"/>
        </w:rPr>
        <w:t>įteikimo Šaliai dieną, kai siunčiami registruota pašto siunta;</w:t>
      </w:r>
    </w:p>
    <w:p w14:paraId="52CEEC55" w14:textId="539444CD" w:rsidR="0067721B" w:rsidRPr="002716A8" w:rsidRDefault="00E36997" w:rsidP="00135C08">
      <w:pPr>
        <w:pStyle w:val="Sraopastraipa"/>
        <w:numPr>
          <w:ilvl w:val="2"/>
          <w:numId w:val="30"/>
        </w:numPr>
        <w:spacing w:after="0" w:line="240" w:lineRule="auto"/>
        <w:ind w:left="851" w:hanging="851"/>
        <w:jc w:val="both"/>
        <w:rPr>
          <w:rFonts w:ascii="Times New Roman" w:hAnsi="Times New Roman" w:cs="Times New Roman"/>
          <w:sz w:val="24"/>
          <w:szCs w:val="24"/>
        </w:rPr>
      </w:pPr>
      <w:r w:rsidRPr="002716A8">
        <w:rPr>
          <w:rFonts w:ascii="Times New Roman" w:hAnsi="Times New Roman" w:cs="Times New Roman"/>
          <w:color w:val="000000"/>
          <w:sz w:val="24"/>
          <w:szCs w:val="24"/>
          <w:shd w:val="clear" w:color="auto" w:fill="FFFFFF"/>
        </w:rPr>
        <w:t>kitą darbo dieną po elektroninio laiško išsiuntimo arba elektroninio laiško išsiuntimo dieną,</w:t>
      </w:r>
      <w:r w:rsidR="007434F1" w:rsidRPr="002716A8">
        <w:rPr>
          <w:rFonts w:ascii="Times New Roman" w:hAnsi="Times New Roman" w:cs="Times New Roman"/>
          <w:color w:val="000000"/>
          <w:sz w:val="24"/>
          <w:szCs w:val="24"/>
          <w:shd w:val="clear" w:color="auto" w:fill="FFFFFF"/>
        </w:rPr>
        <w:t xml:space="preserve"> </w:t>
      </w:r>
      <w:r w:rsidRPr="002716A8">
        <w:rPr>
          <w:rFonts w:ascii="Times New Roman" w:hAnsi="Times New Roman" w:cs="Times New Roman"/>
          <w:color w:val="000000"/>
          <w:sz w:val="24"/>
          <w:szCs w:val="24"/>
          <w:shd w:val="clear" w:color="auto" w:fill="FFFFFF"/>
        </w:rPr>
        <w:t xml:space="preserve">jeigu Šalis patvirtina el. laiško gavimą tą pačią dieną. </w:t>
      </w:r>
    </w:p>
    <w:p w14:paraId="17419AB4" w14:textId="01FB1632" w:rsidR="007434F1" w:rsidRPr="002716A8" w:rsidRDefault="0D7DF4AE" w:rsidP="00135C08">
      <w:pPr>
        <w:pStyle w:val="Sraopastraipa"/>
        <w:numPr>
          <w:ilvl w:val="1"/>
          <w:numId w:val="30"/>
        </w:numPr>
        <w:spacing w:after="0" w:line="240" w:lineRule="auto"/>
        <w:ind w:left="851" w:hanging="851"/>
        <w:jc w:val="both"/>
        <w:rPr>
          <w:rFonts w:ascii="Times New Roman" w:eastAsia="Arial" w:hAnsi="Times New Roman" w:cs="Times New Roman"/>
          <w:sz w:val="24"/>
          <w:szCs w:val="24"/>
        </w:rPr>
      </w:pPr>
      <w:r w:rsidRPr="002716A8">
        <w:rPr>
          <w:rFonts w:ascii="Times New Roman" w:eastAsia="Arial" w:hAnsi="Times New Roman" w:cs="Times New Roman"/>
          <w:sz w:val="24"/>
          <w:szCs w:val="24"/>
        </w:rPr>
        <w:t xml:space="preserve">Pasikeitus Šalies buveinės adresui, banko sąskaitos numeriui ar kitiems </w:t>
      </w:r>
      <w:r w:rsidR="003F227F" w:rsidRPr="002716A8">
        <w:rPr>
          <w:rFonts w:ascii="Times New Roman" w:eastAsia="Arial" w:hAnsi="Times New Roman" w:cs="Times New Roman"/>
          <w:sz w:val="24"/>
          <w:szCs w:val="24"/>
        </w:rPr>
        <w:t xml:space="preserve">Sutartyje nurodytiems </w:t>
      </w:r>
      <w:r w:rsidRPr="002716A8">
        <w:rPr>
          <w:rFonts w:ascii="Times New Roman" w:eastAsia="Arial" w:hAnsi="Times New Roman" w:cs="Times New Roman"/>
          <w:sz w:val="24"/>
          <w:szCs w:val="24"/>
        </w:rPr>
        <w:t xml:space="preserve">rekvizitams, Šalis privalo apie tai </w:t>
      </w:r>
      <w:r w:rsidR="003F227F" w:rsidRPr="002716A8">
        <w:rPr>
          <w:rFonts w:ascii="Times New Roman" w:eastAsia="Arial" w:hAnsi="Times New Roman" w:cs="Times New Roman"/>
          <w:sz w:val="24"/>
          <w:szCs w:val="24"/>
        </w:rPr>
        <w:t xml:space="preserve">raštu </w:t>
      </w:r>
      <w:r w:rsidRPr="002716A8">
        <w:rPr>
          <w:rFonts w:ascii="Times New Roman" w:eastAsia="Arial" w:hAnsi="Times New Roman" w:cs="Times New Roman"/>
          <w:sz w:val="24"/>
          <w:szCs w:val="24"/>
        </w:rPr>
        <w:t>pranešti kitai Šaliai nedelsiant, bet ne vėliau kaip per 3 (tris) darbo dienas. Neįvykdžius šių reikalavimų Šalis neturi teisės reikšti pretenzijų ar atsikirtimų, kad kitos Šalies veiksmai, atlikti vadovaujantis paskutine turima informacija, neatitinka Sutarties sąlygų, arba kad ji negavo pranešimų, siųstų pagal paskutinius turimus rekvizitus.</w:t>
      </w:r>
      <w:r w:rsidR="00274B60" w:rsidRPr="002716A8">
        <w:rPr>
          <w:rFonts w:ascii="Times New Roman" w:eastAsia="Arial" w:hAnsi="Times New Roman" w:cs="Times New Roman"/>
          <w:sz w:val="24"/>
          <w:szCs w:val="24"/>
        </w:rPr>
        <w:t xml:space="preserve"> Rašytinis Šalies pranešimas bus laikomas neatskiriama Sutarties dalimi (priedas), neatliekant papildomų Sutarties keitimo ar papildymo procedūrų.</w:t>
      </w:r>
    </w:p>
    <w:p w14:paraId="3E30FF11" w14:textId="0ECA882A" w:rsidR="007434F1" w:rsidRPr="002716A8" w:rsidRDefault="002C2B36" w:rsidP="00135C08">
      <w:pPr>
        <w:pStyle w:val="Sraopastraipa"/>
        <w:numPr>
          <w:ilvl w:val="1"/>
          <w:numId w:val="30"/>
        </w:numPr>
        <w:spacing w:after="0" w:line="240" w:lineRule="auto"/>
        <w:ind w:left="851" w:hanging="851"/>
        <w:jc w:val="both"/>
        <w:rPr>
          <w:rFonts w:ascii="Times New Roman" w:eastAsia="Arial" w:hAnsi="Times New Roman" w:cs="Times New Roman"/>
          <w:sz w:val="24"/>
          <w:szCs w:val="24"/>
        </w:rPr>
      </w:pPr>
      <w:r w:rsidRPr="002716A8">
        <w:rPr>
          <w:rFonts w:ascii="Times New Roman" w:eastAsia="Arial" w:hAnsi="Times New Roman" w:cs="Times New Roman"/>
          <w:sz w:val="24"/>
          <w:szCs w:val="24"/>
        </w:rPr>
        <w:t>A</w:t>
      </w:r>
      <w:r w:rsidR="00D92892" w:rsidRPr="002716A8">
        <w:rPr>
          <w:rFonts w:ascii="Times New Roman" w:eastAsia="Arial" w:hAnsi="Times New Roman" w:cs="Times New Roman"/>
          <w:sz w:val="24"/>
          <w:szCs w:val="24"/>
        </w:rPr>
        <w:t>smenys</w:t>
      </w:r>
      <w:r w:rsidRPr="002716A8">
        <w:rPr>
          <w:rFonts w:ascii="Times New Roman" w:eastAsia="Arial" w:hAnsi="Times New Roman" w:cs="Times New Roman"/>
          <w:sz w:val="24"/>
          <w:szCs w:val="24"/>
        </w:rPr>
        <w:t>, atsakingi</w:t>
      </w:r>
      <w:r w:rsidR="004B789E" w:rsidRPr="002716A8">
        <w:rPr>
          <w:rFonts w:ascii="Times New Roman" w:eastAsia="Arial" w:hAnsi="Times New Roman" w:cs="Times New Roman"/>
          <w:sz w:val="24"/>
          <w:szCs w:val="24"/>
        </w:rPr>
        <w:t xml:space="preserve"> </w:t>
      </w:r>
      <w:r w:rsidR="00D92892" w:rsidRPr="002716A8">
        <w:rPr>
          <w:rFonts w:ascii="Times New Roman" w:eastAsia="Arial" w:hAnsi="Times New Roman" w:cs="Times New Roman"/>
          <w:sz w:val="24"/>
          <w:szCs w:val="24"/>
        </w:rPr>
        <w:t>už</w:t>
      </w:r>
      <w:r w:rsidR="00556D16" w:rsidRPr="002716A8">
        <w:rPr>
          <w:rFonts w:ascii="Times New Roman" w:eastAsia="Arial" w:hAnsi="Times New Roman" w:cs="Times New Roman"/>
          <w:sz w:val="24"/>
          <w:szCs w:val="24"/>
        </w:rPr>
        <w:t xml:space="preserve"> </w:t>
      </w:r>
      <w:r w:rsidR="0D7DF4AE" w:rsidRPr="002716A8">
        <w:rPr>
          <w:rFonts w:ascii="Times New Roman" w:eastAsia="Arial" w:hAnsi="Times New Roman" w:cs="Times New Roman"/>
          <w:sz w:val="24"/>
          <w:szCs w:val="24"/>
        </w:rPr>
        <w:t>Sutarties vykdymą</w:t>
      </w:r>
      <w:r w:rsidR="004B789E" w:rsidRPr="002716A8">
        <w:rPr>
          <w:rFonts w:ascii="Times New Roman" w:eastAsia="Arial" w:hAnsi="Times New Roman" w:cs="Times New Roman"/>
          <w:sz w:val="24"/>
          <w:szCs w:val="24"/>
        </w:rPr>
        <w:t>: iš Užsakovo pusės</w:t>
      </w:r>
      <w:r w:rsidR="00556D16" w:rsidRPr="002716A8">
        <w:rPr>
          <w:rFonts w:ascii="Times New Roman" w:eastAsia="Arial" w:hAnsi="Times New Roman" w:cs="Times New Roman"/>
          <w:sz w:val="24"/>
          <w:szCs w:val="24"/>
        </w:rPr>
        <w:t xml:space="preserve"> </w:t>
      </w:r>
      <w:r w:rsidR="004B789E" w:rsidRPr="002716A8">
        <w:rPr>
          <w:rFonts w:ascii="Times New Roman" w:eastAsia="Arial" w:hAnsi="Times New Roman" w:cs="Times New Roman"/>
          <w:i/>
          <w:color w:val="00B0F0"/>
          <w:sz w:val="24"/>
          <w:szCs w:val="24"/>
        </w:rPr>
        <w:t>(</w:t>
      </w:r>
      <w:r w:rsidR="004B789E" w:rsidRPr="002716A8">
        <w:rPr>
          <w:rFonts w:ascii="Times New Roman" w:hAnsi="Times New Roman" w:cs="Times New Roman"/>
          <w:i/>
          <w:color w:val="00B0F0"/>
          <w:sz w:val="24"/>
          <w:szCs w:val="24"/>
        </w:rPr>
        <w:t>nurodyti</w:t>
      </w:r>
      <w:r w:rsidR="004B789E" w:rsidRPr="002716A8">
        <w:rPr>
          <w:rFonts w:ascii="Times New Roman" w:eastAsia="Arial" w:hAnsi="Times New Roman" w:cs="Times New Roman"/>
          <w:i/>
          <w:color w:val="00B0F0"/>
          <w:sz w:val="24"/>
          <w:szCs w:val="24"/>
        </w:rPr>
        <w:t xml:space="preserve"> atsakingą asmenį ir jo kontaktus)</w:t>
      </w:r>
      <w:r w:rsidR="004B789E" w:rsidRPr="002716A8">
        <w:rPr>
          <w:rFonts w:ascii="Times New Roman" w:eastAsia="Arial" w:hAnsi="Times New Roman" w:cs="Times New Roman"/>
          <w:iCs/>
          <w:sz w:val="24"/>
          <w:szCs w:val="24"/>
        </w:rPr>
        <w:t xml:space="preserve">, iš Rangovo pusės </w:t>
      </w:r>
      <w:r w:rsidR="00556D16" w:rsidRPr="002716A8">
        <w:rPr>
          <w:rFonts w:ascii="Times New Roman" w:eastAsia="Arial" w:hAnsi="Times New Roman" w:cs="Times New Roman"/>
          <w:sz w:val="24"/>
          <w:szCs w:val="24"/>
        </w:rPr>
        <w:t xml:space="preserve">– </w:t>
      </w:r>
      <w:r w:rsidR="00D92892" w:rsidRPr="002716A8">
        <w:rPr>
          <w:rFonts w:ascii="Times New Roman" w:eastAsia="Arial" w:hAnsi="Times New Roman" w:cs="Times New Roman"/>
          <w:i/>
          <w:color w:val="00B0F0"/>
          <w:sz w:val="24"/>
          <w:szCs w:val="24"/>
        </w:rPr>
        <w:t>(</w:t>
      </w:r>
      <w:r w:rsidR="00D92892" w:rsidRPr="002716A8">
        <w:rPr>
          <w:rFonts w:ascii="Times New Roman" w:hAnsi="Times New Roman" w:cs="Times New Roman"/>
          <w:i/>
          <w:color w:val="00B0F0"/>
          <w:sz w:val="24"/>
          <w:szCs w:val="24"/>
        </w:rPr>
        <w:t>nurodyti</w:t>
      </w:r>
      <w:r w:rsidR="00D92892" w:rsidRPr="002716A8">
        <w:rPr>
          <w:rFonts w:ascii="Times New Roman" w:eastAsia="Arial" w:hAnsi="Times New Roman" w:cs="Times New Roman"/>
          <w:i/>
          <w:color w:val="00B0F0"/>
          <w:sz w:val="24"/>
          <w:szCs w:val="24"/>
        </w:rPr>
        <w:t xml:space="preserve"> atsakingą asmenį ir jo kontaktus)</w:t>
      </w:r>
      <w:r w:rsidR="0D7DF4AE" w:rsidRPr="002716A8">
        <w:rPr>
          <w:rFonts w:ascii="Times New Roman" w:eastAsia="Arial" w:hAnsi="Times New Roman" w:cs="Times New Roman"/>
          <w:sz w:val="24"/>
          <w:szCs w:val="24"/>
        </w:rPr>
        <w:t>. Tuo atveju, jeigu šiame Sutarties punkte nurodyt</w:t>
      </w:r>
      <w:r w:rsidR="00D92892" w:rsidRPr="002716A8">
        <w:rPr>
          <w:rFonts w:ascii="Times New Roman" w:eastAsia="Arial" w:hAnsi="Times New Roman" w:cs="Times New Roman"/>
          <w:sz w:val="24"/>
          <w:szCs w:val="24"/>
        </w:rPr>
        <w:t>i</w:t>
      </w:r>
      <w:r w:rsidR="0D7DF4AE" w:rsidRPr="002716A8">
        <w:rPr>
          <w:rFonts w:ascii="Times New Roman" w:eastAsia="Arial" w:hAnsi="Times New Roman" w:cs="Times New Roman"/>
          <w:sz w:val="24"/>
          <w:szCs w:val="24"/>
        </w:rPr>
        <w:t xml:space="preserve"> asm</w:t>
      </w:r>
      <w:r w:rsidR="00D92892" w:rsidRPr="002716A8">
        <w:rPr>
          <w:rFonts w:ascii="Times New Roman" w:eastAsia="Arial" w:hAnsi="Times New Roman" w:cs="Times New Roman"/>
          <w:sz w:val="24"/>
          <w:szCs w:val="24"/>
        </w:rPr>
        <w:t>enys</w:t>
      </w:r>
      <w:r w:rsidR="0D7DF4AE" w:rsidRPr="002716A8">
        <w:rPr>
          <w:rFonts w:ascii="Times New Roman" w:eastAsia="Arial" w:hAnsi="Times New Roman" w:cs="Times New Roman"/>
          <w:sz w:val="24"/>
          <w:szCs w:val="24"/>
        </w:rPr>
        <w:t xml:space="preserve"> pasikeistų, </w:t>
      </w:r>
      <w:r w:rsidR="004B789E" w:rsidRPr="002716A8">
        <w:rPr>
          <w:rFonts w:ascii="Times New Roman" w:eastAsia="Arial" w:hAnsi="Times New Roman" w:cs="Times New Roman"/>
          <w:sz w:val="24"/>
          <w:szCs w:val="24"/>
        </w:rPr>
        <w:t xml:space="preserve">Šalis </w:t>
      </w:r>
      <w:r w:rsidR="0D7DF4AE" w:rsidRPr="002716A8">
        <w:rPr>
          <w:rFonts w:ascii="Times New Roman" w:eastAsia="Arial" w:hAnsi="Times New Roman" w:cs="Times New Roman"/>
          <w:sz w:val="24"/>
          <w:szCs w:val="24"/>
        </w:rPr>
        <w:t xml:space="preserve">pateikia </w:t>
      </w:r>
      <w:r w:rsidR="004B789E" w:rsidRPr="002716A8">
        <w:rPr>
          <w:rFonts w:ascii="Times New Roman" w:eastAsia="Arial" w:hAnsi="Times New Roman" w:cs="Times New Roman"/>
          <w:sz w:val="24"/>
          <w:szCs w:val="24"/>
        </w:rPr>
        <w:t xml:space="preserve">kitai Šaliai </w:t>
      </w:r>
      <w:r w:rsidR="0D7DF4AE" w:rsidRPr="002716A8">
        <w:rPr>
          <w:rFonts w:ascii="Times New Roman" w:eastAsia="Arial" w:hAnsi="Times New Roman" w:cs="Times New Roman"/>
          <w:sz w:val="24"/>
          <w:szCs w:val="24"/>
        </w:rPr>
        <w:t>rašytinį pranešimą apie tai. Šis pranešimas bus laikomas neatskiriama Sutarties dalimi (priedas), neatliekant papildomų Sutarties keitimo ar papildymo procedūrų.</w:t>
      </w:r>
    </w:p>
    <w:p w14:paraId="1ADD377F" w14:textId="5F1206CC" w:rsidR="007434F1" w:rsidRPr="002716A8" w:rsidRDefault="00A33C55" w:rsidP="00135C08">
      <w:pPr>
        <w:pStyle w:val="Sraopastraipa"/>
        <w:numPr>
          <w:ilvl w:val="1"/>
          <w:numId w:val="30"/>
        </w:numPr>
        <w:spacing w:after="0" w:line="240" w:lineRule="auto"/>
        <w:ind w:left="851" w:hanging="851"/>
        <w:jc w:val="both"/>
        <w:rPr>
          <w:rFonts w:ascii="Times New Roman" w:eastAsia="Arial" w:hAnsi="Times New Roman" w:cs="Times New Roman"/>
          <w:sz w:val="24"/>
          <w:szCs w:val="24"/>
        </w:rPr>
      </w:pPr>
      <w:r w:rsidRPr="002716A8">
        <w:rPr>
          <w:rFonts w:ascii="Times New Roman" w:hAnsi="Times New Roman" w:cs="Times New Roman"/>
          <w:sz w:val="24"/>
          <w:szCs w:val="24"/>
        </w:rPr>
        <w:t xml:space="preserve">Bet kokios </w:t>
      </w:r>
      <w:r w:rsidR="003F227F" w:rsidRPr="002716A8">
        <w:rPr>
          <w:rFonts w:ascii="Times New Roman" w:hAnsi="Times New Roman" w:cs="Times New Roman"/>
          <w:sz w:val="24"/>
          <w:szCs w:val="24"/>
        </w:rPr>
        <w:t xml:space="preserve">Sutarties </w:t>
      </w:r>
      <w:r w:rsidRPr="002716A8">
        <w:rPr>
          <w:rFonts w:ascii="Times New Roman" w:hAnsi="Times New Roman" w:cs="Times New Roman"/>
          <w:sz w:val="24"/>
          <w:szCs w:val="24"/>
        </w:rPr>
        <w:t xml:space="preserve">nuostatos negaliojimas ar prieštaravimas teisės aktams neatleidžia Šalių nuo prisiimtų įsipareigojimų vykdymo. Šiuo atveju tokia nuostata turi būti pakeista atitinkančia teisės aktų reikalavimus </w:t>
      </w:r>
      <w:r w:rsidR="003F227F" w:rsidRPr="002716A8">
        <w:rPr>
          <w:rFonts w:ascii="Times New Roman" w:hAnsi="Times New Roman" w:cs="Times New Roman"/>
          <w:sz w:val="24"/>
          <w:szCs w:val="24"/>
        </w:rPr>
        <w:t xml:space="preserve">ir </w:t>
      </w:r>
      <w:r w:rsidRPr="002716A8">
        <w:rPr>
          <w:rFonts w:ascii="Times New Roman" w:hAnsi="Times New Roman" w:cs="Times New Roman"/>
          <w:sz w:val="24"/>
          <w:szCs w:val="24"/>
        </w:rPr>
        <w:t>kiek įmanoma artimesne Sutarties tikslui bei kitoms jos nuostatoms.</w:t>
      </w:r>
    </w:p>
    <w:p w14:paraId="2DF30002" w14:textId="77686C74" w:rsidR="007434F1" w:rsidRPr="002716A8" w:rsidRDefault="00E57DB7" w:rsidP="004C3078">
      <w:pPr>
        <w:pStyle w:val="Sraopastraipa"/>
        <w:spacing w:after="0" w:line="240" w:lineRule="auto"/>
        <w:ind w:left="851" w:hanging="851"/>
        <w:jc w:val="both"/>
        <w:rPr>
          <w:rFonts w:ascii="Times New Roman" w:eastAsia="Arial" w:hAnsi="Times New Roman" w:cs="Times New Roman"/>
          <w:sz w:val="24"/>
          <w:szCs w:val="24"/>
        </w:rPr>
      </w:pPr>
      <w:r w:rsidRPr="002716A8">
        <w:rPr>
          <w:rFonts w:ascii="Times New Roman" w:eastAsia="Calibri" w:hAnsi="Times New Roman" w:cs="Times New Roman"/>
          <w:sz w:val="24"/>
          <w:szCs w:val="24"/>
        </w:rPr>
        <w:t xml:space="preserve">20.7. </w:t>
      </w:r>
      <w:r w:rsidRPr="002716A8">
        <w:rPr>
          <w:rFonts w:ascii="Times New Roman" w:eastAsia="Calibri" w:hAnsi="Times New Roman" w:cs="Times New Roman"/>
          <w:sz w:val="24"/>
          <w:szCs w:val="24"/>
        </w:rPr>
        <w:tab/>
      </w:r>
      <w:r w:rsidR="006D52A1" w:rsidRPr="002716A8">
        <w:rPr>
          <w:rFonts w:ascii="Times New Roman" w:eastAsia="Calibri" w:hAnsi="Times New Roman" w:cs="Times New Roman"/>
          <w:sz w:val="24"/>
          <w:szCs w:val="24"/>
        </w:rPr>
        <w:t>Ši Sutartis su</w:t>
      </w:r>
      <w:r w:rsidR="00BE7738" w:rsidRPr="002716A8">
        <w:rPr>
          <w:rFonts w:ascii="Times New Roman" w:eastAsia="Calibri" w:hAnsi="Times New Roman" w:cs="Times New Roman"/>
          <w:sz w:val="24"/>
          <w:szCs w:val="24"/>
        </w:rPr>
        <w:t>rašyta</w:t>
      </w:r>
      <w:r w:rsidR="006D52A1" w:rsidRPr="002716A8">
        <w:rPr>
          <w:rFonts w:ascii="Times New Roman" w:eastAsia="Calibri" w:hAnsi="Times New Roman" w:cs="Times New Roman"/>
          <w:sz w:val="24"/>
          <w:szCs w:val="24"/>
        </w:rPr>
        <w:t xml:space="preserve"> lietuvių kalba 2 (dviem) egzemplioriais, turinčiais vienodą teisinę galią, po vieną kiekvienai Šaliai. </w:t>
      </w:r>
      <w:r w:rsidR="006D52A1" w:rsidRPr="002716A8">
        <w:rPr>
          <w:rFonts w:ascii="Times New Roman" w:hAnsi="Times New Roman" w:cs="Times New Roman"/>
          <w:color w:val="000000"/>
          <w:sz w:val="24"/>
          <w:szCs w:val="24"/>
        </w:rPr>
        <w:t xml:space="preserve">Sutartis yra Šalių perskaityta ir suprasta. Sutarties autentiškumas </w:t>
      </w:r>
      <w:r w:rsidR="006D52A1" w:rsidRPr="002716A8">
        <w:rPr>
          <w:rFonts w:ascii="Times New Roman" w:hAnsi="Times New Roman" w:cs="Times New Roman"/>
          <w:color w:val="000000"/>
          <w:sz w:val="24"/>
          <w:szCs w:val="24"/>
        </w:rPr>
        <w:lastRenderedPageBreak/>
        <w:t>patvirtintas ant kiekvieno Sutarties lapo kiekvienos Šalies įgaliotų asmenų parašais arba Sutartis susiuvama ir pasirašoma paskutini</w:t>
      </w:r>
      <w:r w:rsidR="007A35D7" w:rsidRPr="002716A8">
        <w:rPr>
          <w:rFonts w:ascii="Times New Roman" w:hAnsi="Times New Roman" w:cs="Times New Roman"/>
          <w:color w:val="000000"/>
          <w:sz w:val="24"/>
          <w:szCs w:val="24"/>
        </w:rPr>
        <w:t>ame lape</w:t>
      </w:r>
      <w:r w:rsidR="006D52A1" w:rsidRPr="002716A8">
        <w:rPr>
          <w:rFonts w:ascii="Times New Roman" w:hAnsi="Times New Roman" w:cs="Times New Roman"/>
          <w:color w:val="000000"/>
          <w:sz w:val="24"/>
          <w:szCs w:val="24"/>
        </w:rPr>
        <w:t>.</w:t>
      </w:r>
    </w:p>
    <w:p w14:paraId="26155E87" w14:textId="23B69A85" w:rsidR="00CD76FD" w:rsidRPr="002716A8" w:rsidRDefault="00E43754" w:rsidP="00CD76FD">
      <w:pPr>
        <w:pStyle w:val="Sraopastraipa"/>
        <w:spacing w:after="0" w:line="240" w:lineRule="auto"/>
        <w:ind w:left="851"/>
        <w:jc w:val="both"/>
        <w:rPr>
          <w:rFonts w:ascii="Times New Roman" w:hAnsi="Times New Roman" w:cs="Times New Roman"/>
          <w:i/>
          <w:iCs/>
          <w:color w:val="0070C0"/>
          <w:sz w:val="24"/>
          <w:szCs w:val="24"/>
        </w:rPr>
      </w:pPr>
      <w:r w:rsidRPr="002716A8">
        <w:rPr>
          <w:rFonts w:ascii="Times New Roman" w:hAnsi="Times New Roman" w:cs="Times New Roman"/>
          <w:i/>
          <w:iCs/>
          <w:color w:val="0070C0"/>
          <w:sz w:val="24"/>
          <w:szCs w:val="24"/>
        </w:rPr>
        <w:t>(</w:t>
      </w:r>
      <w:r w:rsidR="00B60E45" w:rsidRPr="002716A8">
        <w:rPr>
          <w:rFonts w:ascii="Times New Roman" w:hAnsi="Times New Roman" w:cs="Times New Roman"/>
          <w:i/>
          <w:iCs/>
          <w:color w:val="0070C0"/>
          <w:sz w:val="24"/>
          <w:szCs w:val="24"/>
        </w:rPr>
        <w:t>arba</w:t>
      </w:r>
      <w:r w:rsidRPr="002716A8">
        <w:rPr>
          <w:rFonts w:ascii="Times New Roman" w:hAnsi="Times New Roman" w:cs="Times New Roman"/>
          <w:i/>
          <w:iCs/>
          <w:color w:val="0070C0"/>
          <w:sz w:val="24"/>
          <w:szCs w:val="24"/>
        </w:rPr>
        <w:t>)</w:t>
      </w:r>
    </w:p>
    <w:p w14:paraId="5C4AF0C9" w14:textId="28F731F1" w:rsidR="00B60E45" w:rsidRPr="002716A8" w:rsidRDefault="00B60E45" w:rsidP="00C75375">
      <w:pPr>
        <w:pStyle w:val="Sraopastraipa"/>
        <w:spacing w:after="0" w:line="240" w:lineRule="auto"/>
        <w:ind w:left="810" w:hanging="810"/>
        <w:jc w:val="both"/>
        <w:rPr>
          <w:rFonts w:ascii="Times New Roman" w:eastAsia="Arial" w:hAnsi="Times New Roman" w:cs="Times New Roman"/>
          <w:sz w:val="24"/>
          <w:szCs w:val="24"/>
        </w:rPr>
      </w:pPr>
      <w:r w:rsidRPr="002716A8">
        <w:rPr>
          <w:rFonts w:ascii="Times New Roman" w:hAnsi="Times New Roman" w:cs="Times New Roman"/>
          <w:color w:val="000000"/>
          <w:sz w:val="24"/>
          <w:szCs w:val="24"/>
        </w:rPr>
        <w:t xml:space="preserve">20.7.   </w:t>
      </w:r>
      <w:bookmarkStart w:id="20" w:name="_Hlk112944094"/>
      <w:r w:rsidRPr="002716A8">
        <w:rPr>
          <w:rFonts w:ascii="Times New Roman" w:hAnsi="Times New Roman" w:cs="Times New Roman"/>
          <w:color w:val="000000"/>
          <w:sz w:val="24"/>
          <w:szCs w:val="24"/>
        </w:rPr>
        <w:t>Ši Sutartis sudaryta 1 (vienu) originaliu egzemplioriumi, Šalims pasirašant kvalifikuotais elektroniniais parašais su laiko žyma. Sutartis yra Šalių perskaityta ir suprasta.</w:t>
      </w:r>
      <w:bookmarkEnd w:id="20"/>
    </w:p>
    <w:p w14:paraId="5D3A30EB" w14:textId="77777777" w:rsidR="0067721B" w:rsidRPr="002716A8" w:rsidRDefault="0D7DF4AE" w:rsidP="004C3078">
      <w:pPr>
        <w:pStyle w:val="Sraopastraipa"/>
        <w:numPr>
          <w:ilvl w:val="1"/>
          <w:numId w:val="122"/>
        </w:numPr>
        <w:spacing w:after="0" w:line="240" w:lineRule="auto"/>
        <w:ind w:left="851" w:hanging="851"/>
        <w:jc w:val="both"/>
        <w:rPr>
          <w:rFonts w:ascii="Times New Roman" w:eastAsia="Arial" w:hAnsi="Times New Roman" w:cs="Times New Roman"/>
          <w:sz w:val="24"/>
          <w:szCs w:val="24"/>
        </w:rPr>
      </w:pPr>
      <w:bookmarkStart w:id="21" w:name="_Hlk190870653"/>
      <w:r w:rsidRPr="002716A8">
        <w:rPr>
          <w:rFonts w:ascii="Times New Roman" w:eastAsia="Arial" w:hAnsi="Times New Roman" w:cs="Times New Roman"/>
          <w:sz w:val="24"/>
          <w:szCs w:val="24"/>
        </w:rPr>
        <w:t xml:space="preserve">Sutarties priedai: </w:t>
      </w:r>
    </w:p>
    <w:p w14:paraId="7ED20888" w14:textId="77777777" w:rsidR="001B6A95" w:rsidRPr="001B6A95" w:rsidRDefault="005373FA" w:rsidP="000B10F3">
      <w:pPr>
        <w:pStyle w:val="Sraopastraipa"/>
        <w:widowControl w:val="0"/>
        <w:numPr>
          <w:ilvl w:val="2"/>
          <w:numId w:val="126"/>
        </w:numPr>
        <w:spacing w:after="0" w:line="240" w:lineRule="auto"/>
        <w:ind w:left="851" w:hanging="851"/>
        <w:jc w:val="both"/>
        <w:rPr>
          <w:rFonts w:ascii="Times New Roman" w:hAnsi="Times New Roman" w:cs="Times New Roman"/>
          <w:sz w:val="24"/>
          <w:szCs w:val="24"/>
        </w:rPr>
      </w:pPr>
      <w:bookmarkStart w:id="22" w:name="_Hlk55310451"/>
      <w:r w:rsidRPr="002716A8">
        <w:rPr>
          <w:rFonts w:ascii="Times New Roman" w:eastAsia="Calibri" w:hAnsi="Times New Roman" w:cs="Times New Roman"/>
          <w:sz w:val="24"/>
          <w:szCs w:val="24"/>
        </w:rPr>
        <w:t xml:space="preserve">Priedas Nr. 1 </w:t>
      </w:r>
      <w:r w:rsidR="7BFE5758" w:rsidRPr="002716A8">
        <w:rPr>
          <w:rFonts w:ascii="Times New Roman" w:eastAsia="Calibri" w:hAnsi="Times New Roman" w:cs="Times New Roman"/>
          <w:sz w:val="24"/>
          <w:szCs w:val="24"/>
        </w:rPr>
        <w:t>Asmens duomenų tvarkymas</w:t>
      </w:r>
      <w:bookmarkEnd w:id="22"/>
      <w:r w:rsidR="1EF354CE" w:rsidRPr="002716A8">
        <w:rPr>
          <w:rFonts w:ascii="Times New Roman" w:eastAsia="Calibri" w:hAnsi="Times New Roman" w:cs="Times New Roman"/>
          <w:sz w:val="24"/>
          <w:szCs w:val="24"/>
        </w:rPr>
        <w:t>;</w:t>
      </w:r>
    </w:p>
    <w:p w14:paraId="40436C57" w14:textId="7E3502DA" w:rsidR="00BB70CB" w:rsidRPr="001B6A95" w:rsidRDefault="005373FA" w:rsidP="000B10F3">
      <w:pPr>
        <w:pStyle w:val="Sraopastraipa"/>
        <w:widowControl w:val="0"/>
        <w:numPr>
          <w:ilvl w:val="2"/>
          <w:numId w:val="126"/>
        </w:numPr>
        <w:spacing w:after="0" w:line="240" w:lineRule="auto"/>
        <w:ind w:left="851" w:hanging="851"/>
        <w:jc w:val="both"/>
        <w:rPr>
          <w:rFonts w:ascii="Times New Roman" w:hAnsi="Times New Roman" w:cs="Times New Roman"/>
          <w:sz w:val="24"/>
          <w:szCs w:val="24"/>
        </w:rPr>
      </w:pPr>
      <w:r w:rsidRPr="001B6A95">
        <w:rPr>
          <w:rFonts w:ascii="Times New Roman" w:eastAsia="Calibri" w:hAnsi="Times New Roman" w:cs="Times New Roman"/>
          <w:sz w:val="24"/>
          <w:szCs w:val="24"/>
        </w:rPr>
        <w:t xml:space="preserve">Priedas Nr. 2 </w:t>
      </w:r>
      <w:r w:rsidR="001B6A95" w:rsidRPr="001B6A95">
        <w:rPr>
          <w:rFonts w:ascii="Times New Roman" w:eastAsia="Calibri" w:hAnsi="Times New Roman" w:cs="Times New Roman"/>
          <w:sz w:val="24"/>
          <w:szCs w:val="24"/>
        </w:rPr>
        <w:t>Pirkimo dokumentai, įskaitant Techninę specifikaciją, ir Rangovo pasiūlymas Pirkimui (prie Sutarties atskirai nepridedami, o originalai saugomi Centrinėje viešųjų pirkimų informacinėje sistemoje (CVP IS) – 2 priedas;</w:t>
      </w:r>
    </w:p>
    <w:p w14:paraId="283898E7" w14:textId="1B5E9394" w:rsidR="001D292A" w:rsidRPr="002716A8" w:rsidRDefault="005373FA" w:rsidP="000B10F3">
      <w:pPr>
        <w:pStyle w:val="Sraopastraipa"/>
        <w:widowControl w:val="0"/>
        <w:numPr>
          <w:ilvl w:val="2"/>
          <w:numId w:val="126"/>
        </w:numPr>
        <w:spacing w:after="0" w:line="240" w:lineRule="auto"/>
        <w:ind w:left="851" w:hanging="851"/>
        <w:jc w:val="both"/>
        <w:rPr>
          <w:rFonts w:ascii="Times New Roman" w:hAnsi="Times New Roman" w:cs="Times New Roman"/>
          <w:sz w:val="24"/>
          <w:szCs w:val="24"/>
        </w:rPr>
      </w:pPr>
      <w:r w:rsidRPr="002716A8">
        <w:rPr>
          <w:rFonts w:ascii="Times New Roman" w:eastAsia="Calibri" w:hAnsi="Times New Roman" w:cs="Times New Roman"/>
          <w:sz w:val="24"/>
          <w:szCs w:val="24"/>
        </w:rPr>
        <w:t xml:space="preserve">Priedas Nr. 3 </w:t>
      </w:r>
      <w:r w:rsidR="00150F83" w:rsidRPr="002716A8">
        <w:rPr>
          <w:rFonts w:ascii="Times New Roman" w:eastAsia="Calibri" w:hAnsi="Times New Roman" w:cs="Times New Roman"/>
          <w:sz w:val="24"/>
          <w:szCs w:val="24"/>
        </w:rPr>
        <w:t xml:space="preserve">Grafikas </w:t>
      </w:r>
      <w:r w:rsidR="00897E75">
        <w:rPr>
          <w:rFonts w:ascii="Times New Roman" w:eastAsia="Calibri" w:hAnsi="Times New Roman" w:cs="Times New Roman"/>
          <w:sz w:val="24"/>
          <w:szCs w:val="24"/>
        </w:rPr>
        <w:t xml:space="preserve">(Įkainotų veiklų sąrašas) </w:t>
      </w:r>
      <w:r w:rsidR="00150F83" w:rsidRPr="002716A8">
        <w:rPr>
          <w:rFonts w:ascii="Times New Roman" w:eastAsia="Calibri" w:hAnsi="Times New Roman" w:cs="Times New Roman"/>
          <w:sz w:val="24"/>
          <w:szCs w:val="24"/>
        </w:rPr>
        <w:t>(pridedamas po Sutarties pasirašymo);</w:t>
      </w:r>
    </w:p>
    <w:p w14:paraId="0059CC39" w14:textId="3AB83D20" w:rsidR="00150F83" w:rsidRPr="002716A8" w:rsidRDefault="005373FA" w:rsidP="000B10F3">
      <w:pPr>
        <w:pStyle w:val="Sraopastraipa"/>
        <w:widowControl w:val="0"/>
        <w:numPr>
          <w:ilvl w:val="2"/>
          <w:numId w:val="126"/>
        </w:numPr>
        <w:spacing w:after="0" w:line="240" w:lineRule="auto"/>
        <w:ind w:left="851" w:hanging="851"/>
        <w:jc w:val="both"/>
        <w:rPr>
          <w:rFonts w:ascii="Times New Roman" w:eastAsia="Calibri" w:hAnsi="Times New Roman" w:cs="Times New Roman"/>
          <w:sz w:val="24"/>
          <w:szCs w:val="24"/>
        </w:rPr>
      </w:pPr>
      <w:r w:rsidRPr="002716A8">
        <w:rPr>
          <w:rFonts w:ascii="Times New Roman" w:eastAsia="Calibri" w:hAnsi="Times New Roman" w:cs="Times New Roman"/>
          <w:sz w:val="24"/>
          <w:szCs w:val="24"/>
        </w:rPr>
        <w:t xml:space="preserve">Priedas Nr. 4 </w:t>
      </w:r>
      <w:r w:rsidR="00150F83" w:rsidRPr="002716A8">
        <w:rPr>
          <w:rFonts w:ascii="Times New Roman" w:eastAsia="Calibri" w:hAnsi="Times New Roman" w:cs="Times New Roman"/>
          <w:sz w:val="24"/>
          <w:szCs w:val="24"/>
        </w:rPr>
        <w:t>Sutarties įvykdymo užtikrinimas (pridedamas po Sutarties pasirašymo)</w:t>
      </w:r>
      <w:r w:rsidRPr="002716A8">
        <w:rPr>
          <w:rFonts w:ascii="Times New Roman" w:eastAsia="Calibri" w:hAnsi="Times New Roman" w:cs="Times New Roman"/>
          <w:sz w:val="24"/>
          <w:szCs w:val="24"/>
        </w:rPr>
        <w:t>;</w:t>
      </w:r>
    </w:p>
    <w:p w14:paraId="3F118A67" w14:textId="6106E84D" w:rsidR="00BE396C" w:rsidRPr="002716A8" w:rsidRDefault="005373FA" w:rsidP="000B10F3">
      <w:pPr>
        <w:pStyle w:val="Sraopastraipa"/>
        <w:widowControl w:val="0"/>
        <w:numPr>
          <w:ilvl w:val="2"/>
          <w:numId w:val="126"/>
        </w:numPr>
        <w:spacing w:after="0" w:line="240" w:lineRule="auto"/>
        <w:ind w:left="851" w:hanging="851"/>
        <w:jc w:val="both"/>
        <w:rPr>
          <w:rFonts w:ascii="Times New Roman" w:eastAsia="Calibri" w:hAnsi="Times New Roman" w:cs="Times New Roman"/>
          <w:sz w:val="24"/>
          <w:szCs w:val="24"/>
        </w:rPr>
      </w:pPr>
      <w:r w:rsidRPr="002716A8">
        <w:rPr>
          <w:rFonts w:ascii="Times New Roman" w:eastAsia="Calibri" w:hAnsi="Times New Roman" w:cs="Times New Roman"/>
          <w:sz w:val="24"/>
          <w:szCs w:val="24"/>
        </w:rPr>
        <w:t xml:space="preserve">Priedas Nr. 5 </w:t>
      </w:r>
      <w:r w:rsidR="56FAE60F" w:rsidRPr="002716A8">
        <w:rPr>
          <w:rFonts w:ascii="Times New Roman" w:eastAsia="Calibri" w:hAnsi="Times New Roman" w:cs="Times New Roman"/>
          <w:sz w:val="24"/>
          <w:szCs w:val="24"/>
        </w:rPr>
        <w:t>Atliktų darbų aktas (F-2 forma)</w:t>
      </w:r>
      <w:r w:rsidRPr="002716A8">
        <w:rPr>
          <w:rFonts w:ascii="Times New Roman" w:eastAsia="Calibri" w:hAnsi="Times New Roman" w:cs="Times New Roman"/>
          <w:sz w:val="24"/>
          <w:szCs w:val="24"/>
        </w:rPr>
        <w:t>;</w:t>
      </w:r>
    </w:p>
    <w:p w14:paraId="0650BAC6" w14:textId="13E10FBA" w:rsidR="008B06DA" w:rsidRPr="002716A8" w:rsidRDefault="005373FA" w:rsidP="000B10F3">
      <w:pPr>
        <w:pStyle w:val="Sraopastraipa"/>
        <w:widowControl w:val="0"/>
        <w:numPr>
          <w:ilvl w:val="2"/>
          <w:numId w:val="126"/>
        </w:numPr>
        <w:spacing w:after="0" w:line="240" w:lineRule="auto"/>
        <w:ind w:left="851" w:hanging="851"/>
        <w:jc w:val="both"/>
        <w:rPr>
          <w:rFonts w:ascii="Times New Roman" w:hAnsi="Times New Roman" w:cs="Times New Roman"/>
          <w:sz w:val="24"/>
          <w:szCs w:val="24"/>
        </w:rPr>
      </w:pPr>
      <w:r w:rsidRPr="002716A8">
        <w:rPr>
          <w:rFonts w:ascii="Times New Roman" w:eastAsia="Calibri" w:hAnsi="Times New Roman" w:cs="Times New Roman"/>
          <w:sz w:val="24"/>
          <w:szCs w:val="24"/>
        </w:rPr>
        <w:t xml:space="preserve">Priedas Nr. 6 </w:t>
      </w:r>
      <w:r w:rsidR="56FAE60F" w:rsidRPr="002716A8">
        <w:rPr>
          <w:rFonts w:ascii="Times New Roman" w:eastAsia="Calibri" w:hAnsi="Times New Roman" w:cs="Times New Roman"/>
          <w:sz w:val="24"/>
          <w:szCs w:val="24"/>
        </w:rPr>
        <w:t>Darbų ir išlaidų apmokėjimo pažyma (F-3 forma)</w:t>
      </w:r>
      <w:r w:rsidRPr="002716A8">
        <w:rPr>
          <w:rFonts w:ascii="Times New Roman" w:eastAsia="Calibri" w:hAnsi="Times New Roman" w:cs="Times New Roman"/>
          <w:sz w:val="24"/>
          <w:szCs w:val="24"/>
        </w:rPr>
        <w:t>;</w:t>
      </w:r>
    </w:p>
    <w:bookmarkEnd w:id="21"/>
    <w:p w14:paraId="01EE1AE2" w14:textId="77777777" w:rsidR="0D7DF4AE" w:rsidRPr="002716A8" w:rsidRDefault="0D7DF4AE" w:rsidP="00C75375">
      <w:pPr>
        <w:spacing w:after="0" w:line="240" w:lineRule="auto"/>
        <w:ind w:hanging="131"/>
        <w:rPr>
          <w:rFonts w:ascii="Times New Roman" w:eastAsia="Times New Roman" w:hAnsi="Times New Roman" w:cs="Times New Roman"/>
          <w:b/>
          <w:bCs/>
        </w:rPr>
      </w:pPr>
    </w:p>
    <w:p w14:paraId="268A0261" w14:textId="77777777" w:rsidR="0067721B" w:rsidRPr="002716A8" w:rsidRDefault="0D7DF4AE" w:rsidP="00135C08">
      <w:pPr>
        <w:pStyle w:val="Sraopastraipa"/>
        <w:numPr>
          <w:ilvl w:val="0"/>
          <w:numId w:val="6"/>
        </w:numPr>
        <w:tabs>
          <w:tab w:val="left" w:pos="810"/>
        </w:tabs>
        <w:spacing w:after="0" w:line="240" w:lineRule="auto"/>
        <w:ind w:left="900" w:hanging="900"/>
        <w:rPr>
          <w:rFonts w:ascii="Times New Roman" w:eastAsia="Times New Roman" w:hAnsi="Times New Roman" w:cs="Times New Roman"/>
          <w:b/>
          <w:bCs/>
          <w:sz w:val="24"/>
          <w:szCs w:val="24"/>
        </w:rPr>
      </w:pPr>
      <w:r w:rsidRPr="002716A8">
        <w:rPr>
          <w:rFonts w:ascii="Times New Roman" w:eastAsia="Times New Roman" w:hAnsi="Times New Roman" w:cs="Times New Roman"/>
          <w:b/>
          <w:bCs/>
          <w:sz w:val="24"/>
          <w:szCs w:val="24"/>
        </w:rPr>
        <w:t>SUTARTIES ŠALIŲ ADRESAI IR REKVIZITAI</w:t>
      </w:r>
    </w:p>
    <w:p w14:paraId="27DB18D5" w14:textId="77777777" w:rsidR="00533C7F" w:rsidRPr="002716A8" w:rsidRDefault="00533C7F" w:rsidP="00135C08">
      <w:pPr>
        <w:tabs>
          <w:tab w:val="left" w:pos="720"/>
        </w:tabs>
        <w:spacing w:after="0" w:line="240" w:lineRule="auto"/>
        <w:jc w:val="both"/>
        <w:rPr>
          <w:rFonts w:ascii="Times New Roman" w:hAnsi="Times New Roman" w:cs="Times New Roman"/>
        </w:rPr>
      </w:pPr>
    </w:p>
    <w:tbl>
      <w:tblPr>
        <w:tblW w:w="10219" w:type="dxa"/>
        <w:tblLayout w:type="fixed"/>
        <w:tblLook w:val="04A0" w:firstRow="1" w:lastRow="0" w:firstColumn="1" w:lastColumn="0" w:noHBand="0" w:noVBand="1"/>
      </w:tblPr>
      <w:tblGrid>
        <w:gridCol w:w="5155"/>
        <w:gridCol w:w="5064"/>
      </w:tblGrid>
      <w:tr w:rsidR="0D7DF4AE" w:rsidRPr="002716A8" w14:paraId="1B9F8248" w14:textId="77777777" w:rsidTr="3ABCB5CE">
        <w:trPr>
          <w:trHeight w:val="3578"/>
        </w:trPr>
        <w:tc>
          <w:tcPr>
            <w:tcW w:w="5155" w:type="dxa"/>
          </w:tcPr>
          <w:p w14:paraId="6A655388" w14:textId="77777777" w:rsidR="004629A3" w:rsidRPr="002716A8" w:rsidRDefault="0D7DF4AE" w:rsidP="00C75375">
            <w:pPr>
              <w:spacing w:after="0" w:line="240" w:lineRule="auto"/>
              <w:ind w:left="-105"/>
              <w:rPr>
                <w:rFonts w:ascii="Times New Roman" w:hAnsi="Times New Roman" w:cs="Times New Roman"/>
                <w:sz w:val="24"/>
                <w:szCs w:val="24"/>
              </w:rPr>
            </w:pPr>
            <w:r w:rsidRPr="002716A8">
              <w:rPr>
                <w:rFonts w:ascii="Times New Roman" w:eastAsia="Arial" w:hAnsi="Times New Roman" w:cs="Times New Roman"/>
                <w:b/>
                <w:bCs/>
                <w:sz w:val="24"/>
                <w:szCs w:val="24"/>
              </w:rPr>
              <w:t>Užsakovas:</w:t>
            </w:r>
          </w:p>
          <w:p w14:paraId="6AA79721" w14:textId="16BFDBFC" w:rsidR="007A2DC0" w:rsidRPr="002716A8" w:rsidRDefault="0086472D" w:rsidP="00C75375">
            <w:pPr>
              <w:spacing w:after="0" w:line="240" w:lineRule="auto"/>
              <w:ind w:left="-105"/>
              <w:rPr>
                <w:rFonts w:ascii="Times New Roman" w:eastAsia="Arial" w:hAnsi="Times New Roman" w:cs="Times New Roman"/>
                <w:sz w:val="24"/>
                <w:szCs w:val="24"/>
              </w:rPr>
            </w:pPr>
            <w:r w:rsidRPr="002716A8">
              <w:rPr>
                <w:rFonts w:ascii="Times New Roman" w:eastAsia="Calibri" w:hAnsi="Times New Roman" w:cs="Times New Roman"/>
                <w:i/>
                <w:color w:val="00B0F0"/>
                <w:sz w:val="24"/>
                <w:szCs w:val="24"/>
              </w:rPr>
              <w:t>(nurodyti pavadinimą</w:t>
            </w:r>
          </w:p>
          <w:p w14:paraId="57912F7D" w14:textId="60AD2167" w:rsidR="007A2DC0" w:rsidRPr="002716A8" w:rsidRDefault="007A2DC0" w:rsidP="00C75375">
            <w:pPr>
              <w:spacing w:after="0" w:line="240" w:lineRule="auto"/>
              <w:ind w:left="-105"/>
              <w:rPr>
                <w:rFonts w:ascii="Times New Roman" w:hAnsi="Times New Roman" w:cs="Times New Roman"/>
                <w:i/>
                <w:color w:val="00B0F0"/>
                <w:sz w:val="24"/>
                <w:szCs w:val="24"/>
              </w:rPr>
            </w:pPr>
            <w:r w:rsidRPr="002716A8">
              <w:rPr>
                <w:rFonts w:ascii="Times New Roman" w:hAnsi="Times New Roman" w:cs="Times New Roman"/>
                <w:sz w:val="24"/>
                <w:szCs w:val="24"/>
              </w:rPr>
              <w:t xml:space="preserve">Juridinio asmens kodas </w:t>
            </w:r>
            <w:r w:rsidRPr="002716A8">
              <w:rPr>
                <w:rFonts w:ascii="Times New Roman" w:eastAsia="Calibri" w:hAnsi="Times New Roman" w:cs="Times New Roman"/>
                <w:i/>
                <w:color w:val="00B0F0"/>
                <w:sz w:val="24"/>
                <w:szCs w:val="24"/>
              </w:rPr>
              <w:t>(nurodyti į. k.)</w:t>
            </w:r>
          </w:p>
          <w:p w14:paraId="3400E019" w14:textId="3BDA6A93" w:rsidR="008B7070" w:rsidRPr="002716A8" w:rsidRDefault="008B7070" w:rsidP="007A2DC0">
            <w:pPr>
              <w:spacing w:after="0" w:line="240" w:lineRule="auto"/>
              <w:ind w:left="-105"/>
              <w:rPr>
                <w:rFonts w:ascii="Times New Roman" w:eastAsia="Arial" w:hAnsi="Times New Roman" w:cs="Times New Roman"/>
                <w:iCs/>
                <w:sz w:val="24"/>
                <w:szCs w:val="24"/>
              </w:rPr>
            </w:pPr>
            <w:r w:rsidRPr="002716A8">
              <w:rPr>
                <w:rFonts w:ascii="Times New Roman" w:eastAsia="Calibri" w:hAnsi="Times New Roman" w:cs="Times New Roman"/>
                <w:iCs/>
                <w:sz w:val="24"/>
                <w:szCs w:val="24"/>
              </w:rPr>
              <w:t xml:space="preserve">PVM mokėtojo kodas: </w:t>
            </w:r>
            <w:r w:rsidR="00E17105" w:rsidRPr="002716A8">
              <w:rPr>
                <w:rFonts w:ascii="Times New Roman" w:eastAsia="Calibri" w:hAnsi="Times New Roman" w:cs="Times New Roman"/>
                <w:i/>
                <w:color w:val="00B0F0"/>
                <w:sz w:val="24"/>
                <w:szCs w:val="24"/>
              </w:rPr>
              <w:t>(nurodyti kodą)</w:t>
            </w:r>
          </w:p>
          <w:p w14:paraId="6E7F6AE6" w14:textId="77777777" w:rsidR="007A2DC0" w:rsidRPr="002716A8" w:rsidRDefault="007A2DC0" w:rsidP="00C75375">
            <w:pPr>
              <w:spacing w:after="0" w:line="240" w:lineRule="auto"/>
              <w:ind w:left="-105"/>
              <w:rPr>
                <w:rFonts w:ascii="Times New Roman" w:hAnsi="Times New Roman" w:cs="Times New Roman"/>
                <w:sz w:val="24"/>
                <w:szCs w:val="24"/>
              </w:rPr>
            </w:pPr>
            <w:r w:rsidRPr="002716A8">
              <w:rPr>
                <w:rFonts w:ascii="Times New Roman" w:eastAsia="Arial" w:hAnsi="Times New Roman" w:cs="Times New Roman"/>
                <w:sz w:val="24"/>
                <w:szCs w:val="24"/>
              </w:rPr>
              <w:t xml:space="preserve">Adresas </w:t>
            </w:r>
            <w:r w:rsidRPr="002716A8">
              <w:rPr>
                <w:rFonts w:ascii="Times New Roman" w:eastAsia="Arial" w:hAnsi="Times New Roman" w:cs="Times New Roman"/>
                <w:i/>
                <w:color w:val="00B0F0"/>
                <w:sz w:val="24"/>
                <w:szCs w:val="24"/>
              </w:rPr>
              <w:t>(nurodyti adresą)</w:t>
            </w:r>
          </w:p>
          <w:p w14:paraId="3355F3D4" w14:textId="77777777" w:rsidR="007A2DC0" w:rsidRPr="002716A8" w:rsidRDefault="007A2DC0" w:rsidP="00C75375">
            <w:pPr>
              <w:spacing w:after="0" w:line="240" w:lineRule="auto"/>
              <w:ind w:left="-105"/>
              <w:rPr>
                <w:rFonts w:ascii="Times New Roman" w:hAnsi="Times New Roman" w:cs="Times New Roman"/>
                <w:sz w:val="24"/>
                <w:szCs w:val="24"/>
              </w:rPr>
            </w:pPr>
            <w:r w:rsidRPr="002716A8">
              <w:rPr>
                <w:rFonts w:ascii="Times New Roman" w:eastAsia="Arial" w:hAnsi="Times New Roman" w:cs="Times New Roman"/>
                <w:sz w:val="24"/>
                <w:szCs w:val="24"/>
              </w:rPr>
              <w:t xml:space="preserve">Tel. Nr. </w:t>
            </w:r>
            <w:r w:rsidRPr="002716A8">
              <w:rPr>
                <w:rFonts w:ascii="Times New Roman" w:eastAsia="Arial" w:hAnsi="Times New Roman" w:cs="Times New Roman"/>
                <w:i/>
                <w:color w:val="00B0F0"/>
                <w:sz w:val="24"/>
                <w:szCs w:val="24"/>
              </w:rPr>
              <w:t>(nurodyti telefono numerį)</w:t>
            </w:r>
          </w:p>
          <w:p w14:paraId="6B2A4A08" w14:textId="37ED46A1" w:rsidR="007A2DC0" w:rsidRPr="002716A8" w:rsidRDefault="007A2DC0" w:rsidP="00C75375">
            <w:pPr>
              <w:spacing w:after="0" w:line="240" w:lineRule="auto"/>
              <w:ind w:left="-105"/>
              <w:rPr>
                <w:rFonts w:ascii="Times New Roman" w:hAnsi="Times New Roman" w:cs="Times New Roman"/>
                <w:sz w:val="24"/>
                <w:szCs w:val="24"/>
              </w:rPr>
            </w:pPr>
            <w:r w:rsidRPr="002716A8">
              <w:rPr>
                <w:rFonts w:ascii="Times New Roman" w:eastAsia="Arial" w:hAnsi="Times New Roman" w:cs="Times New Roman"/>
                <w:sz w:val="24"/>
                <w:szCs w:val="24"/>
              </w:rPr>
              <w:t xml:space="preserve">El. p. </w:t>
            </w:r>
            <w:r w:rsidRPr="002716A8">
              <w:rPr>
                <w:rFonts w:ascii="Times New Roman" w:eastAsia="Arial" w:hAnsi="Times New Roman" w:cs="Times New Roman"/>
                <w:i/>
                <w:color w:val="00B0F0"/>
                <w:sz w:val="24"/>
                <w:szCs w:val="24"/>
              </w:rPr>
              <w:t>(nurodyti el. p. adresą)</w:t>
            </w:r>
          </w:p>
          <w:p w14:paraId="4CB96280" w14:textId="694C5A16" w:rsidR="007A2DC0" w:rsidRPr="002716A8" w:rsidRDefault="007A2DC0" w:rsidP="00C75375">
            <w:pPr>
              <w:spacing w:after="0" w:line="240" w:lineRule="auto"/>
              <w:ind w:left="-105"/>
              <w:rPr>
                <w:rFonts w:ascii="Times New Roman" w:hAnsi="Times New Roman" w:cs="Times New Roman"/>
                <w:sz w:val="24"/>
                <w:szCs w:val="24"/>
              </w:rPr>
            </w:pPr>
            <w:r w:rsidRPr="002716A8">
              <w:rPr>
                <w:rFonts w:ascii="Times New Roman" w:hAnsi="Times New Roman" w:cs="Times New Roman"/>
                <w:sz w:val="24"/>
                <w:szCs w:val="24"/>
              </w:rPr>
              <w:t xml:space="preserve">A.s. </w:t>
            </w:r>
            <w:r w:rsidRPr="002716A8">
              <w:rPr>
                <w:rFonts w:ascii="Times New Roman" w:eastAsia="Arial" w:hAnsi="Times New Roman" w:cs="Times New Roman"/>
                <w:sz w:val="24"/>
                <w:szCs w:val="24"/>
              </w:rPr>
              <w:t xml:space="preserve">Nr. </w:t>
            </w:r>
            <w:r w:rsidRPr="002716A8">
              <w:rPr>
                <w:rFonts w:ascii="Times New Roman" w:eastAsia="Arial" w:hAnsi="Times New Roman" w:cs="Times New Roman"/>
                <w:i/>
                <w:color w:val="00B0F0"/>
                <w:sz w:val="24"/>
                <w:szCs w:val="24"/>
              </w:rPr>
              <w:t>(nurodyti sąskaitos Nr.)</w:t>
            </w:r>
          </w:p>
          <w:p w14:paraId="7C361D9A" w14:textId="1935B415" w:rsidR="007A2DC0" w:rsidRPr="002716A8" w:rsidRDefault="007A2DC0" w:rsidP="00C75375">
            <w:pPr>
              <w:spacing w:after="0" w:line="240" w:lineRule="auto"/>
              <w:ind w:left="-105"/>
              <w:rPr>
                <w:rFonts w:ascii="Times New Roman" w:eastAsia="Arial" w:hAnsi="Times New Roman" w:cs="Times New Roman"/>
                <w:sz w:val="24"/>
                <w:szCs w:val="24"/>
              </w:rPr>
            </w:pPr>
            <w:r w:rsidRPr="002716A8">
              <w:rPr>
                <w:rFonts w:ascii="Times New Roman" w:eastAsia="Arial" w:hAnsi="Times New Roman" w:cs="Times New Roman"/>
                <w:i/>
                <w:color w:val="00B0F0"/>
                <w:sz w:val="24"/>
                <w:szCs w:val="24"/>
              </w:rPr>
              <w:t>(nurodyti banko pavadinimą)</w:t>
            </w:r>
          </w:p>
          <w:p w14:paraId="571D349E" w14:textId="77777777" w:rsidR="00AA52CF" w:rsidRPr="002716A8" w:rsidRDefault="00AA52CF" w:rsidP="00C75375">
            <w:pPr>
              <w:spacing w:after="0" w:line="240" w:lineRule="auto"/>
              <w:ind w:left="-105"/>
              <w:rPr>
                <w:rFonts w:ascii="Times New Roman" w:eastAsia="Arial" w:hAnsi="Times New Roman" w:cs="Times New Roman"/>
                <w:sz w:val="24"/>
                <w:szCs w:val="24"/>
              </w:rPr>
            </w:pPr>
          </w:p>
          <w:p w14:paraId="167876C7" w14:textId="77777777" w:rsidR="00AA52CF" w:rsidRPr="002716A8" w:rsidRDefault="00AA52CF" w:rsidP="00C75375">
            <w:pPr>
              <w:spacing w:after="0" w:line="240" w:lineRule="auto"/>
              <w:ind w:left="-105"/>
              <w:rPr>
                <w:rFonts w:ascii="Times New Roman" w:eastAsia="Arial" w:hAnsi="Times New Roman" w:cs="Times New Roman"/>
                <w:i/>
                <w:color w:val="00B0F0"/>
                <w:sz w:val="24"/>
                <w:szCs w:val="24"/>
              </w:rPr>
            </w:pPr>
            <w:r w:rsidRPr="002716A8">
              <w:rPr>
                <w:rFonts w:ascii="Times New Roman" w:eastAsia="Arial" w:hAnsi="Times New Roman" w:cs="Times New Roman"/>
                <w:i/>
                <w:color w:val="00B0F0"/>
                <w:sz w:val="24"/>
                <w:szCs w:val="24"/>
              </w:rPr>
              <w:t>(nurodyti pasirašančio asmens pareigas)</w:t>
            </w:r>
          </w:p>
          <w:p w14:paraId="267180EB" w14:textId="77777777" w:rsidR="00AA52CF" w:rsidRPr="002716A8" w:rsidRDefault="00AA52CF" w:rsidP="00C75375">
            <w:pPr>
              <w:spacing w:after="0" w:line="240" w:lineRule="auto"/>
              <w:ind w:left="-105"/>
              <w:rPr>
                <w:rFonts w:ascii="Times New Roman" w:hAnsi="Times New Roman" w:cs="Times New Roman"/>
                <w:i/>
                <w:color w:val="00B0F0"/>
                <w:sz w:val="24"/>
                <w:szCs w:val="24"/>
              </w:rPr>
            </w:pPr>
            <w:r w:rsidRPr="002716A8">
              <w:rPr>
                <w:rFonts w:ascii="Times New Roman" w:eastAsia="Arial" w:hAnsi="Times New Roman" w:cs="Times New Roman"/>
                <w:i/>
                <w:color w:val="00B0F0"/>
                <w:sz w:val="24"/>
                <w:szCs w:val="24"/>
              </w:rPr>
              <w:t>(nurodyti pasirašančio asmens vardą, pavardę</w:t>
            </w:r>
            <w:r w:rsidRPr="002716A8">
              <w:rPr>
                <w:rFonts w:ascii="Times New Roman" w:hAnsi="Times New Roman" w:cs="Times New Roman"/>
                <w:i/>
                <w:color w:val="00B0F0"/>
                <w:sz w:val="24"/>
                <w:szCs w:val="24"/>
              </w:rPr>
              <w:t>)</w:t>
            </w:r>
          </w:p>
          <w:p w14:paraId="157E3B05" w14:textId="4D1C2DC2" w:rsidR="00AA52CF" w:rsidRPr="002716A8" w:rsidRDefault="00AA52CF" w:rsidP="00C75375">
            <w:pPr>
              <w:spacing w:after="0" w:line="240" w:lineRule="auto"/>
              <w:ind w:hanging="105"/>
              <w:rPr>
                <w:rFonts w:ascii="Times New Roman" w:eastAsia="Arial" w:hAnsi="Times New Roman" w:cs="Times New Roman"/>
                <w:sz w:val="24"/>
                <w:szCs w:val="24"/>
              </w:rPr>
            </w:pPr>
            <w:r w:rsidRPr="002716A8">
              <w:rPr>
                <w:rFonts w:ascii="Times New Roman" w:eastAsia="Arial" w:hAnsi="Times New Roman" w:cs="Times New Roman"/>
                <w:sz w:val="24"/>
                <w:szCs w:val="24"/>
              </w:rPr>
              <w:t>_____________________________</w:t>
            </w:r>
            <w:r w:rsidR="00544B25" w:rsidRPr="002716A8">
              <w:rPr>
                <w:rFonts w:ascii="Times New Roman" w:eastAsia="Arial" w:hAnsi="Times New Roman" w:cs="Times New Roman"/>
                <w:sz w:val="24"/>
                <w:szCs w:val="24"/>
              </w:rPr>
              <w:t>_____</w:t>
            </w:r>
            <w:r w:rsidRPr="002716A8">
              <w:rPr>
                <w:rFonts w:ascii="Times New Roman" w:eastAsia="Arial" w:hAnsi="Times New Roman" w:cs="Times New Roman"/>
                <w:sz w:val="24"/>
                <w:szCs w:val="24"/>
              </w:rPr>
              <w:t>_</w:t>
            </w:r>
          </w:p>
          <w:p w14:paraId="26AAF57A" w14:textId="77777777" w:rsidR="0D7DF4AE" w:rsidRPr="002716A8" w:rsidRDefault="00AA52CF" w:rsidP="00C75375">
            <w:pPr>
              <w:spacing w:after="0" w:line="240" w:lineRule="auto"/>
              <w:ind w:hanging="105"/>
              <w:rPr>
                <w:rFonts w:ascii="Times New Roman" w:eastAsia="Arial" w:hAnsi="Times New Roman" w:cs="Times New Roman"/>
                <w:bCs/>
                <w:i/>
                <w:sz w:val="24"/>
                <w:szCs w:val="24"/>
              </w:rPr>
            </w:pPr>
            <w:r w:rsidRPr="002716A8">
              <w:rPr>
                <w:rFonts w:ascii="Times New Roman" w:eastAsia="Arial" w:hAnsi="Times New Roman" w:cs="Times New Roman"/>
                <w:bCs/>
                <w:i/>
                <w:sz w:val="24"/>
                <w:szCs w:val="24"/>
              </w:rPr>
              <w:t xml:space="preserve">                        </w:t>
            </w:r>
            <w:r w:rsidR="00544B25" w:rsidRPr="002716A8">
              <w:rPr>
                <w:rFonts w:ascii="Times New Roman" w:eastAsia="Arial" w:hAnsi="Times New Roman" w:cs="Times New Roman"/>
                <w:bCs/>
                <w:i/>
                <w:sz w:val="24"/>
                <w:szCs w:val="24"/>
              </w:rPr>
              <w:t xml:space="preserve">    </w:t>
            </w:r>
            <w:r w:rsidRPr="002716A8">
              <w:rPr>
                <w:rFonts w:ascii="Times New Roman" w:eastAsia="Arial" w:hAnsi="Times New Roman" w:cs="Times New Roman"/>
                <w:bCs/>
                <w:i/>
                <w:sz w:val="24"/>
                <w:szCs w:val="24"/>
              </w:rPr>
              <w:t xml:space="preserve">  (parašas)</w:t>
            </w:r>
          </w:p>
          <w:p w14:paraId="6E707CC5" w14:textId="77777777" w:rsidR="00AA52CF" w:rsidRPr="002716A8" w:rsidRDefault="00AA52CF" w:rsidP="00C75375">
            <w:pPr>
              <w:spacing w:after="0" w:line="240" w:lineRule="auto"/>
              <w:ind w:hanging="105"/>
              <w:rPr>
                <w:rFonts w:ascii="Times New Roman" w:eastAsia="Arial" w:hAnsi="Times New Roman" w:cs="Times New Roman"/>
                <w:sz w:val="24"/>
                <w:szCs w:val="24"/>
              </w:rPr>
            </w:pPr>
            <w:r w:rsidRPr="002716A8">
              <w:rPr>
                <w:rFonts w:ascii="Times New Roman" w:eastAsia="Arial" w:hAnsi="Times New Roman" w:cs="Times New Roman"/>
                <w:sz w:val="24"/>
                <w:szCs w:val="24"/>
              </w:rPr>
              <w:t>_______________________________</w:t>
            </w:r>
            <w:r w:rsidR="00544B25" w:rsidRPr="002716A8">
              <w:rPr>
                <w:rFonts w:ascii="Times New Roman" w:eastAsia="Arial" w:hAnsi="Times New Roman" w:cs="Times New Roman"/>
                <w:sz w:val="24"/>
                <w:szCs w:val="24"/>
              </w:rPr>
              <w:t>_____</w:t>
            </w:r>
          </w:p>
          <w:p w14:paraId="6C6F72F9" w14:textId="77777777" w:rsidR="00AA52CF" w:rsidRPr="002716A8" w:rsidRDefault="00AA52CF" w:rsidP="00135C08">
            <w:pPr>
              <w:spacing w:after="0" w:line="240" w:lineRule="auto"/>
              <w:ind w:hanging="105"/>
              <w:rPr>
                <w:rFonts w:ascii="Times New Roman" w:hAnsi="Times New Roman" w:cs="Times New Roman"/>
                <w:i/>
                <w:sz w:val="24"/>
                <w:szCs w:val="24"/>
              </w:rPr>
            </w:pPr>
            <w:r w:rsidRPr="002716A8">
              <w:rPr>
                <w:rFonts w:ascii="Times New Roman" w:eastAsia="Arial" w:hAnsi="Times New Roman" w:cs="Times New Roman"/>
                <w:bCs/>
                <w:i/>
                <w:sz w:val="24"/>
                <w:szCs w:val="24"/>
              </w:rPr>
              <w:t xml:space="preserve">                         </w:t>
            </w:r>
            <w:r w:rsidR="00544B25" w:rsidRPr="002716A8">
              <w:rPr>
                <w:rFonts w:ascii="Times New Roman" w:eastAsia="Arial" w:hAnsi="Times New Roman" w:cs="Times New Roman"/>
                <w:bCs/>
                <w:i/>
                <w:sz w:val="24"/>
                <w:szCs w:val="24"/>
              </w:rPr>
              <w:t xml:space="preserve">     </w:t>
            </w:r>
            <w:r w:rsidRPr="002716A8">
              <w:rPr>
                <w:rFonts w:ascii="Times New Roman" w:eastAsia="Arial" w:hAnsi="Times New Roman" w:cs="Times New Roman"/>
                <w:bCs/>
                <w:i/>
                <w:sz w:val="24"/>
                <w:szCs w:val="24"/>
              </w:rPr>
              <w:t xml:space="preserve"> (data)</w:t>
            </w:r>
          </w:p>
        </w:tc>
        <w:tc>
          <w:tcPr>
            <w:tcW w:w="5064" w:type="dxa"/>
          </w:tcPr>
          <w:p w14:paraId="0A9A9965" w14:textId="77777777" w:rsidR="0D7DF4AE" w:rsidRPr="002716A8" w:rsidRDefault="0D7DF4AE" w:rsidP="00C75375">
            <w:pPr>
              <w:spacing w:after="0" w:line="240" w:lineRule="auto"/>
              <w:rPr>
                <w:rFonts w:ascii="Times New Roman" w:hAnsi="Times New Roman" w:cs="Times New Roman"/>
                <w:sz w:val="24"/>
                <w:szCs w:val="24"/>
              </w:rPr>
            </w:pPr>
            <w:r w:rsidRPr="002716A8">
              <w:rPr>
                <w:rFonts w:ascii="Times New Roman" w:eastAsia="Arial" w:hAnsi="Times New Roman" w:cs="Times New Roman"/>
                <w:b/>
                <w:bCs/>
                <w:sz w:val="24"/>
                <w:szCs w:val="24"/>
              </w:rPr>
              <w:t>Rangovas:</w:t>
            </w:r>
          </w:p>
          <w:p w14:paraId="67FB708F" w14:textId="07F7D16E" w:rsidR="0D7DF4AE" w:rsidRPr="002716A8" w:rsidRDefault="00DA634B" w:rsidP="00C75375">
            <w:pPr>
              <w:spacing w:after="0" w:line="240" w:lineRule="auto"/>
              <w:rPr>
                <w:rFonts w:ascii="Times New Roman" w:eastAsia="Arial" w:hAnsi="Times New Roman" w:cs="Times New Roman"/>
                <w:sz w:val="24"/>
                <w:szCs w:val="24"/>
              </w:rPr>
            </w:pPr>
            <w:r w:rsidRPr="002716A8">
              <w:rPr>
                <w:rFonts w:ascii="Times New Roman" w:eastAsia="Calibri" w:hAnsi="Times New Roman" w:cs="Times New Roman"/>
                <w:i/>
                <w:color w:val="00B0F0"/>
                <w:sz w:val="24"/>
                <w:szCs w:val="24"/>
              </w:rPr>
              <w:t>(nurodyti pavadinimą)</w:t>
            </w:r>
          </w:p>
          <w:p w14:paraId="341A18FC" w14:textId="492A0CDA" w:rsidR="0D7DF4AE" w:rsidRPr="002716A8" w:rsidRDefault="00DA634B" w:rsidP="00C75375">
            <w:pPr>
              <w:spacing w:after="0" w:line="240" w:lineRule="auto"/>
              <w:rPr>
                <w:rFonts w:ascii="Times New Roman" w:hAnsi="Times New Roman" w:cs="Times New Roman"/>
                <w:sz w:val="24"/>
                <w:szCs w:val="24"/>
              </w:rPr>
            </w:pPr>
            <w:r w:rsidRPr="002716A8">
              <w:rPr>
                <w:rFonts w:ascii="Times New Roman" w:eastAsia="Arial" w:hAnsi="Times New Roman" w:cs="Times New Roman"/>
                <w:sz w:val="24"/>
                <w:szCs w:val="24"/>
              </w:rPr>
              <w:t>Juridinio asmens</w:t>
            </w:r>
            <w:r w:rsidR="0D7DF4AE" w:rsidRPr="002716A8">
              <w:rPr>
                <w:rFonts w:ascii="Times New Roman" w:hAnsi="Times New Roman" w:cs="Times New Roman"/>
                <w:sz w:val="24"/>
                <w:szCs w:val="24"/>
              </w:rPr>
              <w:t xml:space="preserve"> kodas </w:t>
            </w:r>
            <w:r w:rsidR="00AA52CF" w:rsidRPr="002716A8">
              <w:rPr>
                <w:rFonts w:ascii="Times New Roman" w:eastAsia="Calibri" w:hAnsi="Times New Roman" w:cs="Times New Roman"/>
                <w:i/>
                <w:color w:val="00B0F0"/>
                <w:sz w:val="24"/>
                <w:szCs w:val="24"/>
              </w:rPr>
              <w:t>(nurodyti į. k.</w:t>
            </w:r>
            <w:r w:rsidRPr="002716A8">
              <w:rPr>
                <w:rFonts w:ascii="Times New Roman" w:eastAsia="Calibri" w:hAnsi="Times New Roman" w:cs="Times New Roman"/>
                <w:i/>
                <w:color w:val="00B0F0"/>
                <w:sz w:val="24"/>
                <w:szCs w:val="24"/>
              </w:rPr>
              <w:t>)</w:t>
            </w:r>
          </w:p>
          <w:p w14:paraId="410BD934" w14:textId="13CB645E" w:rsidR="00E17105" w:rsidRPr="002716A8" w:rsidRDefault="00E17105" w:rsidP="00E17105">
            <w:pPr>
              <w:spacing w:after="0" w:line="240" w:lineRule="auto"/>
              <w:ind w:left="-105"/>
              <w:rPr>
                <w:rFonts w:ascii="Times New Roman" w:eastAsia="Arial" w:hAnsi="Times New Roman" w:cs="Times New Roman"/>
                <w:iCs/>
                <w:sz w:val="24"/>
                <w:szCs w:val="24"/>
              </w:rPr>
            </w:pPr>
            <w:r w:rsidRPr="002716A8">
              <w:rPr>
                <w:rFonts w:ascii="Times New Roman" w:eastAsia="Calibri" w:hAnsi="Times New Roman" w:cs="Times New Roman"/>
                <w:iCs/>
                <w:sz w:val="24"/>
                <w:szCs w:val="24"/>
              </w:rPr>
              <w:t xml:space="preserve">  PVM mokėtojo kodas: </w:t>
            </w:r>
            <w:r w:rsidRPr="002716A8">
              <w:rPr>
                <w:rFonts w:ascii="Times New Roman" w:eastAsia="Calibri" w:hAnsi="Times New Roman" w:cs="Times New Roman"/>
                <w:i/>
                <w:color w:val="00B0F0"/>
                <w:sz w:val="24"/>
                <w:szCs w:val="24"/>
              </w:rPr>
              <w:t>(nurodyti kodą)</w:t>
            </w:r>
          </w:p>
          <w:p w14:paraId="683D38C3" w14:textId="6D3BE142" w:rsidR="0D7DF4AE" w:rsidRPr="002716A8" w:rsidRDefault="0D7DF4AE" w:rsidP="00C75375">
            <w:pPr>
              <w:spacing w:after="0" w:line="240" w:lineRule="auto"/>
              <w:rPr>
                <w:rFonts w:ascii="Times New Roman" w:hAnsi="Times New Roman" w:cs="Times New Roman"/>
                <w:i/>
                <w:color w:val="00B0F0"/>
                <w:sz w:val="24"/>
                <w:szCs w:val="24"/>
              </w:rPr>
            </w:pPr>
            <w:r w:rsidRPr="002716A8">
              <w:rPr>
                <w:rFonts w:ascii="Times New Roman" w:hAnsi="Times New Roman" w:cs="Times New Roman"/>
                <w:sz w:val="24"/>
                <w:szCs w:val="24"/>
              </w:rPr>
              <w:t xml:space="preserve">Adresas </w:t>
            </w:r>
            <w:r w:rsidR="00DA634B" w:rsidRPr="002716A8">
              <w:rPr>
                <w:rFonts w:ascii="Times New Roman" w:eastAsia="Arial" w:hAnsi="Times New Roman" w:cs="Times New Roman"/>
                <w:i/>
                <w:color w:val="00B0F0"/>
                <w:sz w:val="24"/>
                <w:szCs w:val="24"/>
              </w:rPr>
              <w:t>(nurodyti adresą)</w:t>
            </w:r>
          </w:p>
          <w:p w14:paraId="0FB77A0B" w14:textId="77777777" w:rsidR="00DA634B" w:rsidRPr="002716A8" w:rsidRDefault="00DA634B" w:rsidP="00C75375">
            <w:pPr>
              <w:spacing w:after="0" w:line="240" w:lineRule="auto"/>
              <w:rPr>
                <w:rFonts w:ascii="Times New Roman" w:eastAsia="Arial" w:hAnsi="Times New Roman" w:cs="Times New Roman"/>
                <w:i/>
                <w:color w:val="00B0F0"/>
                <w:sz w:val="24"/>
                <w:szCs w:val="24"/>
              </w:rPr>
            </w:pPr>
            <w:r w:rsidRPr="002716A8">
              <w:rPr>
                <w:rFonts w:ascii="Times New Roman" w:eastAsia="Arial" w:hAnsi="Times New Roman" w:cs="Times New Roman"/>
                <w:sz w:val="24"/>
                <w:szCs w:val="24"/>
              </w:rPr>
              <w:t>T</w:t>
            </w:r>
            <w:r w:rsidR="0D7DF4AE" w:rsidRPr="002716A8">
              <w:rPr>
                <w:rFonts w:ascii="Times New Roman" w:eastAsia="Arial" w:hAnsi="Times New Roman" w:cs="Times New Roman"/>
                <w:sz w:val="24"/>
                <w:szCs w:val="24"/>
              </w:rPr>
              <w:t>el.</w:t>
            </w:r>
            <w:r w:rsidRPr="002716A8">
              <w:rPr>
                <w:rFonts w:ascii="Times New Roman" w:eastAsia="Arial" w:hAnsi="Times New Roman" w:cs="Times New Roman"/>
                <w:sz w:val="24"/>
                <w:szCs w:val="24"/>
              </w:rPr>
              <w:t xml:space="preserve"> Nr. </w:t>
            </w:r>
            <w:r w:rsidRPr="002716A8">
              <w:rPr>
                <w:rFonts w:ascii="Times New Roman" w:eastAsia="Arial" w:hAnsi="Times New Roman" w:cs="Times New Roman"/>
                <w:i/>
                <w:color w:val="00B0F0"/>
                <w:sz w:val="24"/>
                <w:szCs w:val="24"/>
              </w:rPr>
              <w:t>(nurodyti telefono numerį)</w:t>
            </w:r>
          </w:p>
          <w:p w14:paraId="0CD1AC60" w14:textId="10835BFC" w:rsidR="0D7DF4AE" w:rsidRPr="002716A8" w:rsidRDefault="00DA634B" w:rsidP="00C75375">
            <w:pPr>
              <w:spacing w:after="0" w:line="240" w:lineRule="auto"/>
              <w:rPr>
                <w:rFonts w:ascii="Times New Roman" w:hAnsi="Times New Roman" w:cs="Times New Roman"/>
                <w:i/>
                <w:color w:val="00B0F0"/>
                <w:sz w:val="24"/>
                <w:szCs w:val="24"/>
              </w:rPr>
            </w:pPr>
            <w:r w:rsidRPr="002716A8">
              <w:rPr>
                <w:rFonts w:ascii="Times New Roman" w:eastAsia="Arial" w:hAnsi="Times New Roman" w:cs="Times New Roman"/>
                <w:sz w:val="24"/>
                <w:szCs w:val="24"/>
              </w:rPr>
              <w:t>E</w:t>
            </w:r>
            <w:r w:rsidR="0D7DF4AE" w:rsidRPr="002716A8">
              <w:rPr>
                <w:rFonts w:ascii="Times New Roman" w:eastAsia="Arial" w:hAnsi="Times New Roman" w:cs="Times New Roman"/>
                <w:sz w:val="24"/>
                <w:szCs w:val="24"/>
              </w:rPr>
              <w:t>l. p</w:t>
            </w:r>
            <w:r w:rsidRPr="002716A8">
              <w:rPr>
                <w:rFonts w:ascii="Times New Roman" w:eastAsia="Arial" w:hAnsi="Times New Roman" w:cs="Times New Roman"/>
                <w:sz w:val="24"/>
                <w:szCs w:val="24"/>
              </w:rPr>
              <w:t xml:space="preserve">. </w:t>
            </w:r>
            <w:r w:rsidRPr="002716A8">
              <w:rPr>
                <w:rFonts w:ascii="Times New Roman" w:eastAsia="Arial" w:hAnsi="Times New Roman" w:cs="Times New Roman"/>
                <w:i/>
                <w:color w:val="00B0F0"/>
                <w:sz w:val="24"/>
                <w:szCs w:val="24"/>
              </w:rPr>
              <w:t xml:space="preserve">(nurodyti </w:t>
            </w:r>
            <w:r w:rsidRPr="002716A8">
              <w:rPr>
                <w:rFonts w:ascii="Times New Roman" w:hAnsi="Times New Roman" w:cs="Times New Roman"/>
                <w:i/>
                <w:color w:val="00B0F0"/>
                <w:sz w:val="24"/>
                <w:szCs w:val="24"/>
              </w:rPr>
              <w:t xml:space="preserve">el. </w:t>
            </w:r>
            <w:r w:rsidRPr="002716A8">
              <w:rPr>
                <w:rFonts w:ascii="Times New Roman" w:eastAsia="Arial" w:hAnsi="Times New Roman" w:cs="Times New Roman"/>
                <w:i/>
                <w:color w:val="00B0F0"/>
                <w:sz w:val="24"/>
                <w:szCs w:val="24"/>
              </w:rPr>
              <w:t>p. adresą)</w:t>
            </w:r>
          </w:p>
          <w:p w14:paraId="62CE9113" w14:textId="70558333" w:rsidR="00DA634B" w:rsidRPr="002716A8" w:rsidRDefault="00DA634B" w:rsidP="00C75375">
            <w:pPr>
              <w:spacing w:after="0" w:line="240" w:lineRule="auto"/>
              <w:rPr>
                <w:rFonts w:ascii="Times New Roman" w:eastAsia="Arial" w:hAnsi="Times New Roman" w:cs="Times New Roman"/>
                <w:i/>
                <w:color w:val="00B0F0"/>
                <w:sz w:val="24"/>
                <w:szCs w:val="24"/>
              </w:rPr>
            </w:pPr>
            <w:r w:rsidRPr="002716A8">
              <w:rPr>
                <w:rFonts w:ascii="Times New Roman" w:eastAsia="Arial" w:hAnsi="Times New Roman" w:cs="Times New Roman"/>
                <w:sz w:val="24"/>
                <w:szCs w:val="24"/>
              </w:rPr>
              <w:t xml:space="preserve">A.s. Nr. </w:t>
            </w:r>
            <w:r w:rsidRPr="002716A8">
              <w:rPr>
                <w:rFonts w:ascii="Times New Roman" w:eastAsia="Arial" w:hAnsi="Times New Roman" w:cs="Times New Roman"/>
                <w:i/>
                <w:color w:val="00B0F0"/>
                <w:sz w:val="24"/>
                <w:szCs w:val="24"/>
              </w:rPr>
              <w:t>(nurodyti sąskaitos Nr.)</w:t>
            </w:r>
          </w:p>
          <w:p w14:paraId="29A07A91" w14:textId="77777777" w:rsidR="00DA634B" w:rsidRPr="002716A8" w:rsidRDefault="00DA634B" w:rsidP="00C75375">
            <w:pPr>
              <w:spacing w:after="0" w:line="240" w:lineRule="auto"/>
              <w:rPr>
                <w:rFonts w:ascii="Times New Roman" w:eastAsia="Arial" w:hAnsi="Times New Roman" w:cs="Times New Roman"/>
                <w:i/>
                <w:color w:val="00B0F0"/>
                <w:sz w:val="24"/>
                <w:szCs w:val="24"/>
              </w:rPr>
            </w:pPr>
            <w:r w:rsidRPr="002716A8">
              <w:rPr>
                <w:rFonts w:ascii="Times New Roman" w:eastAsia="Arial" w:hAnsi="Times New Roman" w:cs="Times New Roman"/>
                <w:i/>
                <w:color w:val="00B0F0"/>
                <w:sz w:val="24"/>
                <w:szCs w:val="24"/>
              </w:rPr>
              <w:t>(nurodyti banko pavadinimą)</w:t>
            </w:r>
          </w:p>
          <w:p w14:paraId="0C8ADF66" w14:textId="77777777" w:rsidR="00DA634B" w:rsidRPr="002716A8" w:rsidRDefault="00DA634B" w:rsidP="00C75375">
            <w:pPr>
              <w:spacing w:after="0" w:line="240" w:lineRule="auto"/>
              <w:rPr>
                <w:rFonts w:ascii="Times New Roman" w:eastAsia="Arial" w:hAnsi="Times New Roman" w:cs="Times New Roman"/>
                <w:sz w:val="24"/>
                <w:szCs w:val="24"/>
              </w:rPr>
            </w:pPr>
          </w:p>
          <w:p w14:paraId="46A913E9" w14:textId="77777777" w:rsidR="00AA52CF" w:rsidRPr="002716A8" w:rsidRDefault="00AA52CF" w:rsidP="00C75375">
            <w:pPr>
              <w:spacing w:after="0" w:line="240" w:lineRule="auto"/>
              <w:rPr>
                <w:rFonts w:ascii="Times New Roman" w:eastAsia="Arial" w:hAnsi="Times New Roman" w:cs="Times New Roman"/>
                <w:i/>
                <w:color w:val="00B0F0"/>
                <w:sz w:val="24"/>
                <w:szCs w:val="24"/>
              </w:rPr>
            </w:pPr>
            <w:r w:rsidRPr="002716A8">
              <w:rPr>
                <w:rFonts w:ascii="Times New Roman" w:eastAsia="Arial" w:hAnsi="Times New Roman" w:cs="Times New Roman"/>
                <w:i/>
                <w:color w:val="00B0F0"/>
                <w:sz w:val="24"/>
                <w:szCs w:val="24"/>
              </w:rPr>
              <w:t>(nurodyti pasirašančio asmens pareigas)</w:t>
            </w:r>
          </w:p>
          <w:p w14:paraId="5F6DB2E6" w14:textId="77777777" w:rsidR="00AA52CF" w:rsidRPr="002716A8" w:rsidRDefault="00AA52CF" w:rsidP="00C75375">
            <w:pPr>
              <w:spacing w:after="0" w:line="240" w:lineRule="auto"/>
              <w:rPr>
                <w:rFonts w:ascii="Times New Roman" w:eastAsia="Arial" w:hAnsi="Times New Roman" w:cs="Times New Roman"/>
                <w:i/>
                <w:color w:val="00B0F0"/>
                <w:sz w:val="24"/>
                <w:szCs w:val="24"/>
              </w:rPr>
            </w:pPr>
            <w:r w:rsidRPr="002716A8">
              <w:rPr>
                <w:rFonts w:ascii="Times New Roman" w:eastAsia="Arial" w:hAnsi="Times New Roman" w:cs="Times New Roman"/>
                <w:i/>
                <w:color w:val="00B0F0"/>
                <w:sz w:val="24"/>
                <w:szCs w:val="24"/>
              </w:rPr>
              <w:t>(nurodyti pasirašančio asmens vardą, pavardę)</w:t>
            </w:r>
          </w:p>
          <w:p w14:paraId="3D49B069" w14:textId="77777777" w:rsidR="00AA52CF" w:rsidRPr="002716A8" w:rsidRDefault="00AA52CF" w:rsidP="00C75375">
            <w:pPr>
              <w:spacing w:after="0" w:line="240" w:lineRule="auto"/>
              <w:rPr>
                <w:rFonts w:ascii="Times New Roman" w:eastAsia="Arial" w:hAnsi="Times New Roman" w:cs="Times New Roman"/>
                <w:sz w:val="24"/>
                <w:szCs w:val="24"/>
              </w:rPr>
            </w:pPr>
            <w:r w:rsidRPr="002716A8">
              <w:rPr>
                <w:rFonts w:ascii="Times New Roman" w:eastAsia="Arial" w:hAnsi="Times New Roman" w:cs="Times New Roman"/>
                <w:sz w:val="24"/>
                <w:szCs w:val="24"/>
              </w:rPr>
              <w:t>______</w:t>
            </w:r>
            <w:r w:rsidR="00544B25" w:rsidRPr="002716A8">
              <w:rPr>
                <w:rFonts w:ascii="Times New Roman" w:eastAsia="Arial" w:hAnsi="Times New Roman" w:cs="Times New Roman"/>
                <w:sz w:val="24"/>
                <w:szCs w:val="24"/>
              </w:rPr>
              <w:t>____</w:t>
            </w:r>
            <w:r w:rsidRPr="002716A8">
              <w:rPr>
                <w:rFonts w:ascii="Times New Roman" w:eastAsia="Arial" w:hAnsi="Times New Roman" w:cs="Times New Roman"/>
                <w:sz w:val="24"/>
                <w:szCs w:val="24"/>
              </w:rPr>
              <w:t>________________</w:t>
            </w:r>
            <w:r w:rsidR="00544B25" w:rsidRPr="002716A8">
              <w:rPr>
                <w:rFonts w:ascii="Times New Roman" w:eastAsia="Arial" w:hAnsi="Times New Roman" w:cs="Times New Roman"/>
                <w:sz w:val="24"/>
                <w:szCs w:val="24"/>
              </w:rPr>
              <w:t>_</w:t>
            </w:r>
            <w:r w:rsidRPr="002716A8">
              <w:rPr>
                <w:rFonts w:ascii="Times New Roman" w:eastAsia="Arial" w:hAnsi="Times New Roman" w:cs="Times New Roman"/>
                <w:sz w:val="24"/>
                <w:szCs w:val="24"/>
              </w:rPr>
              <w:t>_________</w:t>
            </w:r>
          </w:p>
          <w:p w14:paraId="4F017918" w14:textId="77777777" w:rsidR="00AA52CF" w:rsidRPr="002716A8" w:rsidRDefault="00AA52CF" w:rsidP="00C75375">
            <w:pPr>
              <w:spacing w:after="0" w:line="240" w:lineRule="auto"/>
              <w:rPr>
                <w:rFonts w:ascii="Times New Roman" w:eastAsia="Arial" w:hAnsi="Times New Roman" w:cs="Times New Roman"/>
                <w:bCs/>
                <w:i/>
                <w:sz w:val="24"/>
                <w:szCs w:val="24"/>
              </w:rPr>
            </w:pPr>
            <w:r w:rsidRPr="002716A8">
              <w:rPr>
                <w:rFonts w:ascii="Times New Roman" w:eastAsia="Arial" w:hAnsi="Times New Roman" w:cs="Times New Roman"/>
                <w:bCs/>
                <w:i/>
                <w:sz w:val="24"/>
                <w:szCs w:val="24"/>
              </w:rPr>
              <w:t xml:space="preserve">                  </w:t>
            </w:r>
            <w:r w:rsidR="00544B25" w:rsidRPr="002716A8">
              <w:rPr>
                <w:rFonts w:ascii="Times New Roman" w:eastAsia="Arial" w:hAnsi="Times New Roman" w:cs="Times New Roman"/>
                <w:bCs/>
                <w:i/>
                <w:sz w:val="24"/>
                <w:szCs w:val="24"/>
              </w:rPr>
              <w:t xml:space="preserve">     </w:t>
            </w:r>
            <w:r w:rsidRPr="002716A8">
              <w:rPr>
                <w:rFonts w:ascii="Times New Roman" w:eastAsia="Arial" w:hAnsi="Times New Roman" w:cs="Times New Roman"/>
                <w:bCs/>
                <w:i/>
                <w:sz w:val="24"/>
                <w:szCs w:val="24"/>
              </w:rPr>
              <w:t xml:space="preserve">        (parašas)</w:t>
            </w:r>
          </w:p>
          <w:p w14:paraId="49A6A68A" w14:textId="77777777" w:rsidR="00AA52CF" w:rsidRPr="002716A8" w:rsidRDefault="00AA52CF" w:rsidP="00C75375">
            <w:pPr>
              <w:spacing w:after="0" w:line="240" w:lineRule="auto"/>
              <w:rPr>
                <w:rFonts w:ascii="Times New Roman" w:eastAsia="Arial" w:hAnsi="Times New Roman" w:cs="Times New Roman"/>
                <w:sz w:val="24"/>
                <w:szCs w:val="24"/>
              </w:rPr>
            </w:pPr>
            <w:r w:rsidRPr="002716A8">
              <w:rPr>
                <w:rFonts w:ascii="Times New Roman" w:eastAsia="Arial" w:hAnsi="Times New Roman" w:cs="Times New Roman"/>
                <w:sz w:val="24"/>
                <w:szCs w:val="24"/>
              </w:rPr>
              <w:t>__________</w:t>
            </w:r>
            <w:r w:rsidR="00544B25" w:rsidRPr="002716A8">
              <w:rPr>
                <w:rFonts w:ascii="Times New Roman" w:eastAsia="Arial" w:hAnsi="Times New Roman" w:cs="Times New Roman"/>
                <w:sz w:val="24"/>
                <w:szCs w:val="24"/>
              </w:rPr>
              <w:t>_____</w:t>
            </w:r>
            <w:r w:rsidRPr="002716A8">
              <w:rPr>
                <w:rFonts w:ascii="Times New Roman" w:eastAsia="Arial" w:hAnsi="Times New Roman" w:cs="Times New Roman"/>
                <w:sz w:val="24"/>
                <w:szCs w:val="24"/>
              </w:rPr>
              <w:t>_____________________</w:t>
            </w:r>
          </w:p>
          <w:p w14:paraId="1191A625" w14:textId="2B3C98E8" w:rsidR="0D7DF4AE" w:rsidRPr="002716A8" w:rsidRDefault="00AA52CF" w:rsidP="00DD6B9B">
            <w:pPr>
              <w:spacing w:after="0" w:line="240" w:lineRule="auto"/>
              <w:rPr>
                <w:rFonts w:ascii="Times New Roman" w:eastAsia="Arial" w:hAnsi="Times New Roman" w:cs="Times New Roman"/>
                <w:sz w:val="24"/>
                <w:szCs w:val="24"/>
              </w:rPr>
            </w:pPr>
            <w:r w:rsidRPr="002716A8">
              <w:rPr>
                <w:rFonts w:ascii="Times New Roman" w:eastAsia="Arial" w:hAnsi="Times New Roman" w:cs="Times New Roman"/>
                <w:bCs/>
                <w:i/>
                <w:sz w:val="24"/>
                <w:szCs w:val="24"/>
              </w:rPr>
              <w:t xml:space="preserve">                        </w:t>
            </w:r>
            <w:r w:rsidR="00544B25" w:rsidRPr="002716A8">
              <w:rPr>
                <w:rFonts w:ascii="Times New Roman" w:eastAsia="Arial" w:hAnsi="Times New Roman" w:cs="Times New Roman"/>
                <w:bCs/>
                <w:i/>
                <w:sz w:val="24"/>
                <w:szCs w:val="24"/>
              </w:rPr>
              <w:t xml:space="preserve">       </w:t>
            </w:r>
            <w:r w:rsidRPr="002716A8">
              <w:rPr>
                <w:rFonts w:ascii="Times New Roman" w:eastAsia="Arial" w:hAnsi="Times New Roman" w:cs="Times New Roman"/>
                <w:bCs/>
                <w:i/>
                <w:sz w:val="24"/>
                <w:szCs w:val="24"/>
              </w:rPr>
              <w:t xml:space="preserve">  (data)</w:t>
            </w:r>
            <w:r w:rsidRPr="002716A8">
              <w:rPr>
                <w:rFonts w:ascii="Times New Roman" w:eastAsia="Arial" w:hAnsi="Times New Roman" w:cs="Times New Roman"/>
                <w:sz w:val="24"/>
                <w:szCs w:val="24"/>
              </w:rPr>
              <w:t xml:space="preserve"> </w:t>
            </w:r>
          </w:p>
        </w:tc>
      </w:tr>
    </w:tbl>
    <w:p w14:paraId="14490AF4" w14:textId="77777777" w:rsidR="00E43754" w:rsidRPr="002716A8" w:rsidRDefault="00E43754" w:rsidP="00411061">
      <w:pPr>
        <w:spacing w:after="0"/>
        <w:rPr>
          <w:rFonts w:ascii="Times New Roman" w:eastAsia="Calibri" w:hAnsi="Times New Roman" w:cs="Times New Roman"/>
        </w:rPr>
      </w:pPr>
    </w:p>
    <w:p w14:paraId="1F4D9618" w14:textId="77777777" w:rsidR="00E43754" w:rsidRPr="002716A8" w:rsidRDefault="00E43754" w:rsidP="00411061">
      <w:pPr>
        <w:spacing w:after="0"/>
        <w:rPr>
          <w:rFonts w:ascii="Times New Roman" w:eastAsia="Calibri" w:hAnsi="Times New Roman" w:cs="Times New Roman"/>
        </w:rPr>
      </w:pPr>
    </w:p>
    <w:p w14:paraId="230A39A7" w14:textId="77777777" w:rsidR="00E43754" w:rsidRPr="002716A8" w:rsidRDefault="00E43754" w:rsidP="00411061">
      <w:pPr>
        <w:spacing w:after="0"/>
        <w:rPr>
          <w:rFonts w:ascii="Times New Roman" w:eastAsia="Calibri" w:hAnsi="Times New Roman" w:cs="Times New Roman"/>
        </w:rPr>
      </w:pPr>
    </w:p>
    <w:p w14:paraId="32C24798" w14:textId="77777777" w:rsidR="00E43754" w:rsidRPr="002716A8" w:rsidRDefault="00E43754" w:rsidP="00411061">
      <w:pPr>
        <w:spacing w:after="0"/>
        <w:rPr>
          <w:rFonts w:ascii="Times New Roman" w:eastAsia="Calibri" w:hAnsi="Times New Roman" w:cs="Times New Roman"/>
        </w:rPr>
      </w:pPr>
    </w:p>
    <w:p w14:paraId="02799186" w14:textId="77777777" w:rsidR="00E43754" w:rsidRPr="002716A8" w:rsidRDefault="00E43754" w:rsidP="00411061">
      <w:pPr>
        <w:spacing w:after="0"/>
        <w:rPr>
          <w:rFonts w:ascii="Times New Roman" w:eastAsia="Calibri" w:hAnsi="Times New Roman" w:cs="Times New Roman"/>
        </w:rPr>
      </w:pPr>
    </w:p>
    <w:p w14:paraId="49356128" w14:textId="321A6901" w:rsidR="005A61CB" w:rsidRPr="002716A8" w:rsidRDefault="00E43754" w:rsidP="00E43754">
      <w:pPr>
        <w:spacing w:after="0"/>
        <w:jc w:val="right"/>
        <w:rPr>
          <w:rFonts w:ascii="Times New Roman" w:eastAsia="Calibri" w:hAnsi="Times New Roman" w:cs="Times New Roman"/>
          <w:sz w:val="24"/>
          <w:szCs w:val="24"/>
        </w:rPr>
      </w:pPr>
      <w:r w:rsidRPr="002716A8">
        <w:rPr>
          <w:rFonts w:ascii="Times New Roman" w:eastAsia="Calibri" w:hAnsi="Times New Roman" w:cs="Times New Roman"/>
          <w:sz w:val="24"/>
          <w:szCs w:val="24"/>
        </w:rPr>
        <w:t>S</w:t>
      </w:r>
      <w:r w:rsidR="00C63F08" w:rsidRPr="002716A8">
        <w:rPr>
          <w:rFonts w:ascii="Times New Roman" w:eastAsia="Calibri" w:hAnsi="Times New Roman" w:cs="Times New Roman"/>
          <w:sz w:val="24"/>
          <w:szCs w:val="24"/>
        </w:rPr>
        <w:t xml:space="preserve">utarties </w:t>
      </w:r>
      <w:r w:rsidR="00440173" w:rsidRPr="002716A8">
        <w:rPr>
          <w:rFonts w:ascii="Times New Roman" w:eastAsia="Calibri" w:hAnsi="Times New Roman" w:cs="Times New Roman"/>
          <w:sz w:val="24"/>
          <w:szCs w:val="24"/>
        </w:rPr>
        <w:t xml:space="preserve">1 </w:t>
      </w:r>
      <w:r w:rsidR="00C63F08" w:rsidRPr="002716A8">
        <w:rPr>
          <w:rFonts w:ascii="Times New Roman" w:eastAsia="Calibri" w:hAnsi="Times New Roman" w:cs="Times New Roman"/>
          <w:sz w:val="24"/>
          <w:szCs w:val="24"/>
        </w:rPr>
        <w:t>priedas</w:t>
      </w:r>
    </w:p>
    <w:p w14:paraId="1F68699A" w14:textId="4DDD98A2" w:rsidR="00206165" w:rsidRPr="002716A8" w:rsidRDefault="00206165" w:rsidP="004A4FC4">
      <w:pPr>
        <w:spacing w:after="0"/>
        <w:jc w:val="right"/>
        <w:rPr>
          <w:rFonts w:ascii="Times New Roman" w:eastAsia="Times New Roman" w:hAnsi="Times New Roman" w:cs="Times New Roman"/>
          <w:sz w:val="24"/>
          <w:szCs w:val="24"/>
        </w:rPr>
      </w:pPr>
      <w:r w:rsidRPr="002716A8">
        <w:rPr>
          <w:rFonts w:ascii="Times New Roman" w:eastAsia="Calibri" w:hAnsi="Times New Roman" w:cs="Times New Roman"/>
          <w:sz w:val="24"/>
          <w:szCs w:val="24"/>
        </w:rPr>
        <w:t xml:space="preserve"> </w:t>
      </w:r>
    </w:p>
    <w:p w14:paraId="03A7EB4D" w14:textId="77777777" w:rsidR="00206165" w:rsidRPr="002716A8" w:rsidRDefault="00206165" w:rsidP="004A4FC4">
      <w:pPr>
        <w:spacing w:after="0"/>
        <w:ind w:left="810"/>
        <w:jc w:val="center"/>
        <w:rPr>
          <w:rFonts w:ascii="Times New Roman" w:eastAsia="Times New Roman" w:hAnsi="Times New Roman" w:cs="Times New Roman"/>
          <w:b/>
          <w:bCs/>
          <w:sz w:val="24"/>
          <w:szCs w:val="24"/>
        </w:rPr>
      </w:pPr>
      <w:r w:rsidRPr="002716A8">
        <w:rPr>
          <w:rFonts w:ascii="Times New Roman" w:eastAsia="Times New Roman" w:hAnsi="Times New Roman" w:cs="Times New Roman"/>
          <w:b/>
          <w:bCs/>
          <w:sz w:val="24"/>
          <w:szCs w:val="24"/>
        </w:rPr>
        <w:t>ASMENS DUOMENŲ TVARKYMAS</w:t>
      </w:r>
    </w:p>
    <w:p w14:paraId="5BFA9ED8" w14:textId="77777777" w:rsidR="00206165" w:rsidRPr="002716A8" w:rsidRDefault="00206165" w:rsidP="004A4FC4">
      <w:pPr>
        <w:spacing w:after="0"/>
        <w:ind w:left="810"/>
        <w:jc w:val="center"/>
        <w:rPr>
          <w:rFonts w:ascii="Times New Roman" w:eastAsia="Times New Roman" w:hAnsi="Times New Roman" w:cs="Times New Roman"/>
          <w:b/>
          <w:bCs/>
          <w:sz w:val="24"/>
          <w:szCs w:val="24"/>
        </w:rPr>
      </w:pPr>
    </w:p>
    <w:p w14:paraId="38ACB550" w14:textId="77777777" w:rsidR="00206165" w:rsidRPr="002716A8" w:rsidRDefault="00206165" w:rsidP="00206165">
      <w:pPr>
        <w:numPr>
          <w:ilvl w:val="1"/>
          <w:numId w:val="19"/>
        </w:numPr>
        <w:spacing w:after="0" w:line="240" w:lineRule="auto"/>
        <w:ind w:firstLine="851"/>
        <w:contextualSpacing/>
        <w:jc w:val="both"/>
        <w:rPr>
          <w:rFonts w:ascii="Times New Roman" w:eastAsia="Arial" w:hAnsi="Times New Roman" w:cs="Times New Roman"/>
          <w:sz w:val="24"/>
          <w:szCs w:val="24"/>
        </w:rPr>
      </w:pPr>
      <w:r w:rsidRPr="002716A8">
        <w:rPr>
          <w:rFonts w:ascii="Times New Roman" w:eastAsia="Arial" w:hAnsi="Times New Roman" w:cs="Times New Roman"/>
          <w:sz w:val="24"/>
          <w:szCs w:val="24"/>
        </w:rPr>
        <w:t>V</w:t>
      </w:r>
      <w:r w:rsidRPr="002716A8">
        <w:rPr>
          <w:rFonts w:ascii="Times New Roman" w:eastAsia="Times New Roman" w:hAnsi="Times New Roman" w:cs="Times New Roman"/>
          <w:sz w:val="24"/>
          <w:szCs w:val="24"/>
        </w:rPr>
        <w:t xml:space="preserve">adovaujantis </w:t>
      </w:r>
      <w:r w:rsidRPr="002716A8">
        <w:rPr>
          <w:rFonts w:ascii="Times New Roman" w:eastAsia="Times New Roman" w:hAnsi="Times New Roman" w:cs="Times New Roman"/>
          <w:iCs/>
          <w:sz w:val="24"/>
          <w:szCs w:val="24"/>
        </w:rPr>
        <w:t xml:space="preserve">2016 m. balandžio 27 d. Europos Parlamento ir Tarybos reglamento (ES) 2016/679 dėl fizinių asmenų apsaugos tvarkant asmens duomenis ir dėl laisvo tokių duomenų judėjimo ir kuriuo panaikinama Direktyva 95/46/EB (Bendrasis duomenų apsaugos reglamentas, </w:t>
      </w:r>
      <w:r w:rsidRPr="002716A8">
        <w:rPr>
          <w:rFonts w:ascii="Times New Roman" w:eastAsia="Times New Roman" w:hAnsi="Times New Roman" w:cs="Times New Roman"/>
          <w:sz w:val="24"/>
          <w:szCs w:val="24"/>
        </w:rPr>
        <w:t>toliau – Reglamentas) nuostatomis, Sutarties vykdymo tikslais Šalys, kaip duomenų valdytojai, gali tvarkyti viena kitos darbuotojų ir (ar) Subrangovų darbuotojų ar kitų fizinių asmenų, pasitelktų Sutarčiai vykdyti (toliau – Duomenų subjektai), asmens duomenis, būtinus pagal viešųjų pirkimų ir civilinius teisinius santykius reglamentuojančių teisės aktų reikalavimus.</w:t>
      </w:r>
    </w:p>
    <w:p w14:paraId="54B486AB" w14:textId="77777777" w:rsidR="00206165" w:rsidRPr="002716A8" w:rsidRDefault="00206165" w:rsidP="00206165">
      <w:pPr>
        <w:numPr>
          <w:ilvl w:val="1"/>
          <w:numId w:val="19"/>
        </w:numPr>
        <w:spacing w:after="0" w:line="240" w:lineRule="auto"/>
        <w:ind w:firstLine="851"/>
        <w:contextualSpacing/>
        <w:jc w:val="both"/>
        <w:rPr>
          <w:rFonts w:ascii="Times New Roman" w:eastAsia="Arial" w:hAnsi="Times New Roman" w:cs="Times New Roman"/>
          <w:sz w:val="24"/>
          <w:szCs w:val="24"/>
        </w:rPr>
      </w:pPr>
      <w:r w:rsidRPr="002716A8">
        <w:rPr>
          <w:rFonts w:ascii="Times New Roman" w:eastAsia="Arial" w:hAnsi="Times New Roman" w:cs="Times New Roman"/>
          <w:sz w:val="24"/>
          <w:szCs w:val="24"/>
        </w:rPr>
        <w:lastRenderedPageBreak/>
        <w:t>1 punkte nurodytais pagrindais gali būti tvarkomi šie duomenys: i) vardas, pavardė; ii) kontaktiniai duomenys (darbo telefono numeris, darbo elektroninis paštas, darbovietės adresas); iii) užimamos pareigos; iv) įgaliojimų (atstovavimo) duomenys, įskaitant atstovų asmens kodus, adresus; v) su kvalifikacija susiję duomenys; vi) Šalių vardu ir interesais vykdomas susirašinėjimas, ar kiti duomenys, suformuojami Sutarties vykdymo metu.</w:t>
      </w:r>
    </w:p>
    <w:p w14:paraId="2C9F2856" w14:textId="77777777" w:rsidR="00206165" w:rsidRPr="002716A8" w:rsidRDefault="00206165" w:rsidP="00206165">
      <w:pPr>
        <w:numPr>
          <w:ilvl w:val="1"/>
          <w:numId w:val="19"/>
        </w:numPr>
        <w:spacing w:after="0" w:line="240" w:lineRule="auto"/>
        <w:ind w:firstLine="851"/>
        <w:contextualSpacing/>
        <w:jc w:val="both"/>
        <w:rPr>
          <w:rFonts w:ascii="Times New Roman" w:eastAsia="Arial" w:hAnsi="Times New Roman" w:cs="Times New Roman"/>
          <w:sz w:val="24"/>
          <w:szCs w:val="24"/>
        </w:rPr>
      </w:pPr>
      <w:r w:rsidRPr="002716A8">
        <w:rPr>
          <w:rFonts w:ascii="Times New Roman" w:eastAsia="Arial" w:hAnsi="Times New Roman" w:cs="Times New Roman"/>
          <w:sz w:val="24"/>
          <w:szCs w:val="24"/>
        </w:rPr>
        <w:t xml:space="preserve">Šalys asmens duomenis saugo 10 (dešimt) metų (pasibaigus Sutarčiai). Nebereikalingi asmens duomenys sunaikinami. </w:t>
      </w:r>
    </w:p>
    <w:p w14:paraId="70DB3964" w14:textId="77777777" w:rsidR="00206165" w:rsidRPr="002716A8" w:rsidRDefault="00206165" w:rsidP="00206165">
      <w:pPr>
        <w:numPr>
          <w:ilvl w:val="1"/>
          <w:numId w:val="19"/>
        </w:numPr>
        <w:spacing w:after="0" w:line="240" w:lineRule="auto"/>
        <w:ind w:firstLine="851"/>
        <w:contextualSpacing/>
        <w:jc w:val="both"/>
        <w:rPr>
          <w:rFonts w:ascii="Times New Roman" w:eastAsia="Arial" w:hAnsi="Times New Roman" w:cs="Times New Roman"/>
          <w:sz w:val="24"/>
          <w:szCs w:val="24"/>
        </w:rPr>
      </w:pPr>
      <w:r w:rsidRPr="002716A8">
        <w:rPr>
          <w:rFonts w:ascii="Times New Roman" w:eastAsia="Times New Roman" w:hAnsi="Times New Roman" w:cs="Times New Roman"/>
          <w:sz w:val="24"/>
          <w:szCs w:val="24"/>
        </w:rPr>
        <w:t>Sutarties pagrindu tvarkomi asmens duomenys gali būti teikiami: i) Viešųjų pirkimų tarnybai; ii) CVP informacinei sistemai; iii) teismams bei kitoms valstybės institucijoms; iv) audito bendrovėms; v) advokatams; vi) antstoliams; vii) kitiems duomenų gavėjams teisės aktų nustatyta tvarka turintiems teisę gauti asmens duomenis iš Šalių.</w:t>
      </w:r>
    </w:p>
    <w:p w14:paraId="25359C7A" w14:textId="77777777" w:rsidR="00206165" w:rsidRPr="002716A8" w:rsidRDefault="00206165" w:rsidP="00206165">
      <w:pPr>
        <w:numPr>
          <w:ilvl w:val="1"/>
          <w:numId w:val="19"/>
        </w:numPr>
        <w:spacing w:after="0" w:line="240" w:lineRule="auto"/>
        <w:ind w:firstLine="851"/>
        <w:contextualSpacing/>
        <w:jc w:val="both"/>
        <w:rPr>
          <w:rFonts w:ascii="Times New Roman" w:eastAsia="Arial" w:hAnsi="Times New Roman" w:cs="Times New Roman"/>
          <w:sz w:val="24"/>
          <w:szCs w:val="24"/>
        </w:rPr>
      </w:pPr>
      <w:r w:rsidRPr="002716A8">
        <w:rPr>
          <w:rFonts w:ascii="Times New Roman" w:eastAsia="Arial" w:hAnsi="Times New Roman" w:cs="Times New Roman"/>
          <w:sz w:val="24"/>
          <w:szCs w:val="24"/>
        </w:rPr>
        <w:t>Jei Sutarties Šalys ketina pasinaudoti kitų tolesnių duomenų tvarkytojų paslaugomis, Šalys perduos kitai Šaliai informaciją apie tolesnį duomenų tvarkytoją. Tokiu atveju, Šalys privalo užtikrinti, kad tolesnis duomenų tvarkytojas vykdys bent tuos pačius įsipareigojimus ir įgaliojimus, kuriuos ši Sutartis nustato. Taip pat Šalys supranta, kad jos pačios atsakys už tolesnių duomenų tvarkytojų veiksmus ir neveikimą.</w:t>
      </w:r>
    </w:p>
    <w:p w14:paraId="14C0C492" w14:textId="77777777" w:rsidR="00206165" w:rsidRPr="002716A8" w:rsidRDefault="00206165" w:rsidP="00206165">
      <w:pPr>
        <w:numPr>
          <w:ilvl w:val="1"/>
          <w:numId w:val="19"/>
        </w:numPr>
        <w:spacing w:after="0" w:line="240" w:lineRule="auto"/>
        <w:ind w:firstLine="851"/>
        <w:contextualSpacing/>
        <w:jc w:val="both"/>
        <w:rPr>
          <w:rFonts w:ascii="Times New Roman" w:eastAsia="Arial" w:hAnsi="Times New Roman" w:cs="Times New Roman"/>
          <w:sz w:val="24"/>
          <w:szCs w:val="24"/>
        </w:rPr>
      </w:pPr>
      <w:r w:rsidRPr="002716A8">
        <w:rPr>
          <w:rFonts w:ascii="Times New Roman" w:eastAsia="Arial" w:hAnsi="Times New Roman" w:cs="Times New Roman"/>
          <w:sz w:val="24"/>
          <w:szCs w:val="24"/>
        </w:rPr>
        <w:t xml:space="preserve">Duomenų subjektai turi teisę susipažinti su Sutarties pagrindu tvarkomais savo asmens duomenimis, teisę prašyti ištaisyti netikslius duomenis, ištrinti neteisėtai tvarkomus duomenis arba apriboti jų tvarkymą, tuo atveju, kai duomenys tvarkomi esant Šalies teisėtam interesui – teisę nesutikti, kad duomenys būtų tvarkomi, teisę į duomenų perkeliamumą, taip pat teisę pateikti skundą Valstybinei duomenų apsaugos inspekcijai. Šiomis teisėmis Duomenų subjektai gali pasinaudoti kreipdamiesi Sutartyje nurodytais Šalių adresais arba el. pašto adresais (jeigu pateikiamas el. parašu pasirašytas prašymas). </w:t>
      </w:r>
    </w:p>
    <w:p w14:paraId="39310BC8" w14:textId="77777777" w:rsidR="00C63F08" w:rsidRPr="002716A8" w:rsidRDefault="00C63F08" w:rsidP="00FF0C22">
      <w:pPr>
        <w:tabs>
          <w:tab w:val="left" w:pos="720"/>
        </w:tabs>
        <w:spacing w:after="0" w:line="240" w:lineRule="auto"/>
        <w:jc w:val="both"/>
        <w:rPr>
          <w:rFonts w:ascii="Times New Roman" w:eastAsia="Calibri" w:hAnsi="Times New Roman" w:cs="Times New Roman"/>
          <w:b/>
          <w:iCs/>
          <w:color w:val="00B0F0"/>
          <w:sz w:val="24"/>
          <w:szCs w:val="24"/>
          <w:lang w:eastAsia="en-US"/>
        </w:rPr>
      </w:pPr>
    </w:p>
    <w:p w14:paraId="299DC68F" w14:textId="77777777" w:rsidR="00C63F08" w:rsidRPr="002716A8" w:rsidRDefault="00C63F08" w:rsidP="00C63F08">
      <w:pPr>
        <w:spacing w:after="0" w:line="240" w:lineRule="auto"/>
        <w:ind w:left="567" w:hanging="567"/>
        <w:rPr>
          <w:rFonts w:ascii="Times New Roman" w:eastAsia="Calibri" w:hAnsi="Times New Roman" w:cs="Times New Roman"/>
          <w:sz w:val="24"/>
          <w:szCs w:val="24"/>
          <w:lang w:eastAsia="x-none"/>
        </w:rPr>
      </w:pPr>
    </w:p>
    <w:p w14:paraId="5155B768" w14:textId="5CB3E065" w:rsidR="00DF6294" w:rsidRPr="002716A8" w:rsidRDefault="00DF6294">
      <w:pPr>
        <w:spacing w:after="160" w:line="259" w:lineRule="auto"/>
        <w:rPr>
          <w:rFonts w:ascii="Times New Roman" w:hAnsi="Times New Roman" w:cs="Times New Roman"/>
          <w:sz w:val="24"/>
          <w:szCs w:val="24"/>
        </w:rPr>
      </w:pPr>
    </w:p>
    <w:sectPr w:rsidR="00DF6294" w:rsidRPr="002716A8" w:rsidSect="00741C9C">
      <w:headerReference w:type="default" r:id="rId17"/>
      <w:pgSz w:w="11906" w:h="16838"/>
      <w:pgMar w:top="1134" w:right="851" w:bottom="1134" w:left="1418"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B027972" w14:textId="77777777" w:rsidR="00B14A6A" w:rsidRDefault="00B14A6A" w:rsidP="007617A5">
      <w:pPr>
        <w:spacing w:after="0" w:line="240" w:lineRule="auto"/>
      </w:pPr>
      <w:r>
        <w:separator/>
      </w:r>
    </w:p>
  </w:endnote>
  <w:endnote w:type="continuationSeparator" w:id="0">
    <w:p w14:paraId="55F8804F" w14:textId="77777777" w:rsidR="00B14A6A" w:rsidRDefault="00B14A6A" w:rsidP="007617A5">
      <w:pPr>
        <w:spacing w:after="0" w:line="240" w:lineRule="auto"/>
      </w:pPr>
      <w:r>
        <w:continuationSeparator/>
      </w:r>
    </w:p>
  </w:endnote>
  <w:endnote w:type="continuationNotice" w:id="1">
    <w:p w14:paraId="16CFAD89" w14:textId="77777777" w:rsidR="00B14A6A" w:rsidRDefault="00B14A6A" w:rsidP="007617A5">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BA"/>
    <w:family w:val="roman"/>
    <w:pitch w:val="variable"/>
    <w:sig w:usb0="E0002EFF" w:usb1="C000785B" w:usb2="00000009" w:usb3="00000000" w:csb0="000001FF" w:csb1="00000000"/>
  </w:font>
  <w:font w:name="Arial">
    <w:panose1 w:val="020B0604020202020204"/>
    <w:charset w:val="BA"/>
    <w:family w:val="swiss"/>
    <w:pitch w:val="variable"/>
    <w:sig w:usb0="E0002EFF" w:usb1="C000785B" w:usb2="00000009" w:usb3="00000000" w:csb0="000001FF" w:csb1="00000000"/>
  </w:font>
  <w:font w:name="Calibri">
    <w:panose1 w:val="020F0502020204030204"/>
    <w:charset w:val="BA"/>
    <w:family w:val="swiss"/>
    <w:pitch w:val="variable"/>
    <w:sig w:usb0="E4002EFF" w:usb1="C200247B" w:usb2="00000009" w:usb3="00000000" w:csb0="000001FF"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Yu Mincho">
    <w:charset w:val="80"/>
    <w:family w:val="roman"/>
    <w:pitch w:val="variable"/>
    <w:sig w:usb0="800002E7" w:usb1="2AC7FCFF" w:usb2="00000012" w:usb3="00000000" w:csb0="0002009F" w:csb1="00000000"/>
  </w:font>
  <w:font w:name="MS Gothic">
    <w:altName w:val="ＭＳ ゴシック"/>
    <w:panose1 w:val="020B0609070205080204"/>
    <w:charset w:val="80"/>
    <w:family w:val="modern"/>
    <w:pitch w:val="fixed"/>
    <w:sig w:usb0="E00002FF" w:usb1="6AC7FDFB" w:usb2="08000012" w:usb3="00000000" w:csb0="0002009F" w:csb1="00000000"/>
  </w:font>
  <w:font w:name="SimSun">
    <w:altName w:val="宋体"/>
    <w:panose1 w:val="02010600030101010101"/>
    <w:charset w:val="86"/>
    <w:family w:val="auto"/>
    <w:pitch w:val="variable"/>
    <w:sig w:usb0="00000203" w:usb1="288F0000" w:usb2="00000016" w:usb3="00000000" w:csb0="00040001" w:csb1="00000000"/>
  </w:font>
  <w:font w:name="TimesLT">
    <w:altName w:val="Arial"/>
    <w:panose1 w:val="00000000000000000000"/>
    <w:charset w:val="BA"/>
    <w:family w:val="roman"/>
    <w:notTrueType/>
    <w:pitch w:val="variable"/>
    <w:sig w:usb0="00000007" w:usb1="00000000" w:usb2="00000000" w:usb3="00000000" w:csb0="00000081" w:csb1="00000000"/>
  </w:font>
  <w:font w:name="Segoe UI">
    <w:panose1 w:val="020B0502040204020203"/>
    <w:charset w:val="BA"/>
    <w:family w:val="swiss"/>
    <w:pitch w:val="variable"/>
    <w:sig w:usb0="E4002EFF" w:usb1="C000E47F" w:usb2="00000009" w:usb3="00000000" w:csb0="000001FF" w:csb1="00000000"/>
  </w:font>
  <w:font w:name="Trebuchet MS">
    <w:panose1 w:val="020B0603020202020204"/>
    <w:charset w:val="BA"/>
    <w:family w:val="swiss"/>
    <w:pitch w:val="variable"/>
    <w:sig w:usb0="00000687" w:usb1="00000000" w:usb2="00000000" w:usb3="00000000" w:csb0="0000009F" w:csb1="00000000"/>
  </w:font>
  <w:font w:name="Cambria">
    <w:panose1 w:val="02040503050406030204"/>
    <w:charset w:val="BA"/>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Tahoma">
    <w:panose1 w:val="020B0604030504040204"/>
    <w:charset w:val="BA"/>
    <w:family w:val="swiss"/>
    <w:pitch w:val="variable"/>
    <w:sig w:usb0="E1002EFF" w:usb1="C000605B" w:usb2="00000029" w:usb3="00000000" w:csb0="000101FF" w:csb1="00000000"/>
  </w:font>
  <w:font w:name="Times">
    <w:panose1 w:val="02020603050405020304"/>
    <w:charset w:val="00"/>
    <w:family w:val="roman"/>
    <w:pitch w:val="variable"/>
    <w:sig w:usb0="00000003" w:usb1="00000000" w:usb2="00000000" w:usb3="00000000" w:csb0="00000001" w:csb1="00000000"/>
  </w:font>
  <w:font w:name="Yu Gothic Light">
    <w:panose1 w:val="020B0300000000000000"/>
    <w:charset w:val="80"/>
    <w:family w:val="swiss"/>
    <w:pitch w:val="variable"/>
    <w:sig w:usb0="E00002FF" w:usb1="2AC7FDFF" w:usb2="00000016" w:usb3="00000000" w:csb0="0002009F" w:csb1="00000000"/>
  </w:font>
  <w:font w:name="Calibri Light">
    <w:panose1 w:val="020F0302020204030204"/>
    <w:charset w:val="BA"/>
    <w:family w:val="swiss"/>
    <w:pitch w:val="variable"/>
    <w:sig w:usb0="E4002EFF" w:usb1="C200247B" w:usb2="00000009" w:usb3="00000000" w:csb0="000001FF"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84689F7" w14:textId="77777777" w:rsidR="00B14A6A" w:rsidRDefault="00B14A6A" w:rsidP="007617A5">
      <w:pPr>
        <w:spacing w:after="0" w:line="240" w:lineRule="auto"/>
      </w:pPr>
      <w:r>
        <w:separator/>
      </w:r>
    </w:p>
  </w:footnote>
  <w:footnote w:type="continuationSeparator" w:id="0">
    <w:p w14:paraId="1E82F68B" w14:textId="77777777" w:rsidR="00B14A6A" w:rsidRDefault="00B14A6A" w:rsidP="007617A5">
      <w:pPr>
        <w:spacing w:after="0" w:line="240" w:lineRule="auto"/>
      </w:pPr>
      <w:r>
        <w:continuationSeparator/>
      </w:r>
    </w:p>
  </w:footnote>
  <w:footnote w:type="continuationNotice" w:id="1">
    <w:p w14:paraId="22D7C538" w14:textId="77777777" w:rsidR="00B14A6A" w:rsidRDefault="00B14A6A" w:rsidP="007617A5">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9885319"/>
      <w:docPartObj>
        <w:docPartGallery w:val="Page Numbers (Top of Page)"/>
        <w:docPartUnique/>
      </w:docPartObj>
    </w:sdtPr>
    <w:sdtContent>
      <w:p w14:paraId="04C1B087" w14:textId="3DDD383D" w:rsidR="005C6F15" w:rsidRDefault="005C6F15">
        <w:pPr>
          <w:pStyle w:val="Antrats"/>
          <w:jc w:val="center"/>
        </w:pPr>
        <w:r>
          <w:fldChar w:fldCharType="begin"/>
        </w:r>
        <w:r>
          <w:instrText>PAGE   \* MERGEFORMAT</w:instrText>
        </w:r>
        <w:r>
          <w:fldChar w:fldCharType="separate"/>
        </w:r>
        <w:r w:rsidR="00C605CF">
          <w:rPr>
            <w:noProof/>
          </w:rPr>
          <w:t>21</w:t>
        </w:r>
        <w:r>
          <w:rPr>
            <w:noProof/>
          </w:rPr>
          <w:fldChar w:fldCharType="end"/>
        </w:r>
      </w:p>
    </w:sdtContent>
  </w:sdt>
  <w:p w14:paraId="159DE364" w14:textId="77777777" w:rsidR="005C6F15" w:rsidRDefault="005C6F15">
    <w:pPr>
      <w:pStyle w:val="Antrats"/>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B94F7D"/>
    <w:multiLevelType w:val="multilevel"/>
    <w:tmpl w:val="AF0C050E"/>
    <w:lvl w:ilvl="0">
      <w:start w:val="11"/>
      <w:numFmt w:val="decimal"/>
      <w:lvlText w:val="%1."/>
      <w:lvlJc w:val="left"/>
      <w:pPr>
        <w:ind w:left="660" w:hanging="660"/>
      </w:pPr>
      <w:rPr>
        <w:rFonts w:eastAsia="Times New Roman" w:hint="default"/>
      </w:rPr>
    </w:lvl>
    <w:lvl w:ilvl="1">
      <w:start w:val="11"/>
      <w:numFmt w:val="decimal"/>
      <w:lvlText w:val="%2.1."/>
      <w:lvlJc w:val="left"/>
      <w:pPr>
        <w:ind w:left="360" w:hanging="360"/>
      </w:pPr>
      <w:rPr>
        <w:rFonts w:hint="default"/>
      </w:rPr>
    </w:lvl>
    <w:lvl w:ilvl="2">
      <w:start w:val="1"/>
      <w:numFmt w:val="decimal"/>
      <w:lvlText w:val="%1.%2.%3."/>
      <w:lvlJc w:val="left"/>
      <w:pPr>
        <w:ind w:left="720" w:hanging="720"/>
      </w:pPr>
      <w:rPr>
        <w:rFonts w:eastAsia="Times New Roman" w:hint="default"/>
      </w:rPr>
    </w:lvl>
    <w:lvl w:ilvl="3">
      <w:start w:val="1"/>
      <w:numFmt w:val="decimal"/>
      <w:lvlText w:val="%1.%2.%3.%4."/>
      <w:lvlJc w:val="left"/>
      <w:pPr>
        <w:ind w:left="1080" w:hanging="1080"/>
      </w:pPr>
      <w:rPr>
        <w:rFonts w:eastAsia="Times New Roman" w:hint="default"/>
      </w:rPr>
    </w:lvl>
    <w:lvl w:ilvl="4">
      <w:start w:val="1"/>
      <w:numFmt w:val="decimal"/>
      <w:lvlText w:val="%1.%2.%3.%4.%5."/>
      <w:lvlJc w:val="left"/>
      <w:pPr>
        <w:ind w:left="1080" w:hanging="1080"/>
      </w:pPr>
      <w:rPr>
        <w:rFonts w:eastAsia="Times New Roman" w:hint="default"/>
      </w:rPr>
    </w:lvl>
    <w:lvl w:ilvl="5">
      <w:start w:val="1"/>
      <w:numFmt w:val="decimal"/>
      <w:lvlText w:val="%1.%2.%3.%4.%5.%6."/>
      <w:lvlJc w:val="left"/>
      <w:pPr>
        <w:ind w:left="1440" w:hanging="1440"/>
      </w:pPr>
      <w:rPr>
        <w:rFonts w:eastAsia="Times New Roman" w:hint="default"/>
      </w:rPr>
    </w:lvl>
    <w:lvl w:ilvl="6">
      <w:start w:val="1"/>
      <w:numFmt w:val="decimal"/>
      <w:lvlText w:val="%1.%2.%3.%4.%5.%6.%7."/>
      <w:lvlJc w:val="left"/>
      <w:pPr>
        <w:ind w:left="1440" w:hanging="1440"/>
      </w:pPr>
      <w:rPr>
        <w:rFonts w:eastAsia="Times New Roman" w:hint="default"/>
      </w:rPr>
    </w:lvl>
    <w:lvl w:ilvl="7">
      <w:start w:val="1"/>
      <w:numFmt w:val="decimal"/>
      <w:lvlText w:val="%1.%2.%3.%4.%5.%6.%7.%8."/>
      <w:lvlJc w:val="left"/>
      <w:pPr>
        <w:ind w:left="1800" w:hanging="1800"/>
      </w:pPr>
      <w:rPr>
        <w:rFonts w:eastAsia="Times New Roman" w:hint="default"/>
      </w:rPr>
    </w:lvl>
    <w:lvl w:ilvl="8">
      <w:start w:val="1"/>
      <w:numFmt w:val="decimal"/>
      <w:lvlText w:val="%1.%2.%3.%4.%5.%6.%7.%8.%9."/>
      <w:lvlJc w:val="left"/>
      <w:pPr>
        <w:ind w:left="1800" w:hanging="1800"/>
      </w:pPr>
      <w:rPr>
        <w:rFonts w:eastAsia="Times New Roman" w:hint="default"/>
      </w:rPr>
    </w:lvl>
  </w:abstractNum>
  <w:abstractNum w:abstractNumId="1" w15:restartNumberingAfterBreak="0">
    <w:nsid w:val="022A3363"/>
    <w:multiLevelType w:val="hybridMultilevel"/>
    <w:tmpl w:val="99C6D17A"/>
    <w:lvl w:ilvl="0" w:tplc="04090017">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03C264AC"/>
    <w:multiLevelType w:val="multilevel"/>
    <w:tmpl w:val="22CA0C62"/>
    <w:lvl w:ilvl="0">
      <w:start w:val="11"/>
      <w:numFmt w:val="decimal"/>
      <w:lvlText w:val="%1."/>
      <w:lvlJc w:val="left"/>
      <w:pPr>
        <w:ind w:left="764" w:hanging="480"/>
      </w:pPr>
      <w:rPr>
        <w:rFonts w:eastAsia="Arial" w:hint="default"/>
      </w:rPr>
    </w:lvl>
    <w:lvl w:ilvl="1">
      <w:start w:val="1"/>
      <w:numFmt w:val="decimal"/>
      <w:lvlText w:val="%2."/>
      <w:lvlJc w:val="left"/>
      <w:pPr>
        <w:ind w:left="644" w:hanging="360"/>
      </w:pPr>
    </w:lvl>
    <w:lvl w:ilvl="2">
      <w:start w:val="1"/>
      <w:numFmt w:val="decimal"/>
      <w:lvlText w:val="%1.%2.%3."/>
      <w:lvlJc w:val="left"/>
      <w:pPr>
        <w:ind w:left="1004" w:hanging="720"/>
      </w:pPr>
      <w:rPr>
        <w:rFonts w:eastAsia="Arial" w:hint="default"/>
      </w:rPr>
    </w:lvl>
    <w:lvl w:ilvl="3">
      <w:start w:val="1"/>
      <w:numFmt w:val="decimal"/>
      <w:lvlText w:val="%1.%2.%3.%4."/>
      <w:lvlJc w:val="left"/>
      <w:pPr>
        <w:ind w:left="1364" w:hanging="1080"/>
      </w:pPr>
      <w:rPr>
        <w:rFonts w:eastAsia="Arial" w:hint="default"/>
      </w:rPr>
    </w:lvl>
    <w:lvl w:ilvl="4">
      <w:start w:val="1"/>
      <w:numFmt w:val="decimal"/>
      <w:lvlText w:val="%1.%2.%3.%4.%5."/>
      <w:lvlJc w:val="left"/>
      <w:pPr>
        <w:ind w:left="1364" w:hanging="1080"/>
      </w:pPr>
      <w:rPr>
        <w:rFonts w:eastAsia="Arial" w:hint="default"/>
      </w:rPr>
    </w:lvl>
    <w:lvl w:ilvl="5">
      <w:start w:val="1"/>
      <w:numFmt w:val="decimal"/>
      <w:lvlText w:val="%1.%2.%3.%4.%5.%6."/>
      <w:lvlJc w:val="left"/>
      <w:pPr>
        <w:ind w:left="1724" w:hanging="1440"/>
      </w:pPr>
      <w:rPr>
        <w:rFonts w:eastAsia="Arial" w:hint="default"/>
      </w:rPr>
    </w:lvl>
    <w:lvl w:ilvl="6">
      <w:start w:val="1"/>
      <w:numFmt w:val="decimal"/>
      <w:lvlText w:val="%1.%2.%3.%4.%5.%6.%7."/>
      <w:lvlJc w:val="left"/>
      <w:pPr>
        <w:ind w:left="1724" w:hanging="1440"/>
      </w:pPr>
      <w:rPr>
        <w:rFonts w:eastAsia="Arial" w:hint="default"/>
      </w:rPr>
    </w:lvl>
    <w:lvl w:ilvl="7">
      <w:start w:val="1"/>
      <w:numFmt w:val="decimal"/>
      <w:lvlText w:val="%1.%2.%3.%4.%5.%6.%7.%8."/>
      <w:lvlJc w:val="left"/>
      <w:pPr>
        <w:ind w:left="2084" w:hanging="1800"/>
      </w:pPr>
      <w:rPr>
        <w:rFonts w:eastAsia="Arial" w:hint="default"/>
      </w:rPr>
    </w:lvl>
    <w:lvl w:ilvl="8">
      <w:start w:val="1"/>
      <w:numFmt w:val="decimal"/>
      <w:lvlText w:val="%1.%2.%3.%4.%5.%6.%7.%8.%9."/>
      <w:lvlJc w:val="left"/>
      <w:pPr>
        <w:ind w:left="2084" w:hanging="1800"/>
      </w:pPr>
      <w:rPr>
        <w:rFonts w:eastAsia="Arial" w:hint="default"/>
      </w:rPr>
    </w:lvl>
  </w:abstractNum>
  <w:abstractNum w:abstractNumId="3" w15:restartNumberingAfterBreak="0">
    <w:nsid w:val="04A60A84"/>
    <w:multiLevelType w:val="multilevel"/>
    <w:tmpl w:val="8668B464"/>
    <w:lvl w:ilvl="0">
      <w:start w:val="1"/>
      <w:numFmt w:val="decimal"/>
      <w:lvlText w:val="%1."/>
      <w:lvlJc w:val="left"/>
      <w:pPr>
        <w:ind w:left="360" w:hanging="360"/>
      </w:pPr>
      <w:rPr>
        <w:rFonts w:ascii="Arial" w:hAnsi="Arial" w:cs="Arial" w:hint="default"/>
        <w:b w:val="0"/>
        <w:i w:val="0"/>
        <w:strike w:val="0"/>
        <w:color w:val="auto"/>
        <w:sz w:val="22"/>
        <w:szCs w:val="22"/>
      </w:rPr>
    </w:lvl>
    <w:lvl w:ilvl="1">
      <w:start w:val="1"/>
      <w:numFmt w:val="decimal"/>
      <w:lvlText w:val="%1.%2."/>
      <w:lvlJc w:val="left"/>
      <w:pPr>
        <w:ind w:left="5252" w:hanging="432"/>
      </w:pPr>
      <w:rPr>
        <w:rFonts w:ascii="Arial" w:hAnsi="Arial" w:cs="Arial" w:hint="default"/>
        <w:b w:val="0"/>
        <w:strike w:val="0"/>
        <w:sz w:val="22"/>
        <w:szCs w:val="22"/>
      </w:rPr>
    </w:lvl>
    <w:lvl w:ilvl="2">
      <w:start w:val="1"/>
      <w:numFmt w:val="decimal"/>
      <w:lvlText w:val="%1.%2.%3."/>
      <w:lvlJc w:val="left"/>
      <w:pPr>
        <w:ind w:left="3482"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4" w15:restartNumberingAfterBreak="0">
    <w:nsid w:val="04BD64BA"/>
    <w:multiLevelType w:val="multilevel"/>
    <w:tmpl w:val="1E589808"/>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5" w15:restartNumberingAfterBreak="0">
    <w:nsid w:val="06CE2DFA"/>
    <w:multiLevelType w:val="multilevel"/>
    <w:tmpl w:val="0C542D14"/>
    <w:lvl w:ilvl="0">
      <w:start w:val="1"/>
      <w:numFmt w:val="decimal"/>
      <w:lvlText w:val="%1."/>
      <w:lvlJc w:val="left"/>
      <w:pPr>
        <w:tabs>
          <w:tab w:val="num" w:pos="720"/>
        </w:tabs>
        <w:ind w:left="720" w:hanging="360"/>
      </w:pPr>
    </w:lvl>
    <w:lvl w:ilvl="1">
      <w:start w:val="1"/>
      <w:numFmt w:val="decimal"/>
      <w:lvlText w:val="%2."/>
      <w:lvlJc w:val="left"/>
      <w:pPr>
        <w:tabs>
          <w:tab w:val="num" w:pos="1440"/>
        </w:tabs>
        <w:ind w:left="1440" w:hanging="360"/>
      </w:pPr>
    </w:lvl>
    <w:lvl w:ilvl="2">
      <w:start w:val="1"/>
      <w:numFmt w:val="decimal"/>
      <w:lvlText w:val="%3."/>
      <w:lvlJc w:val="left"/>
      <w:pPr>
        <w:tabs>
          <w:tab w:val="num" w:pos="2160"/>
        </w:tabs>
        <w:ind w:left="2160" w:hanging="360"/>
      </w:pPr>
    </w:lvl>
    <w:lvl w:ilvl="3">
      <w:start w:val="1"/>
      <w:numFmt w:val="decimal"/>
      <w:lvlText w:val="%4."/>
      <w:lvlJc w:val="left"/>
      <w:pPr>
        <w:tabs>
          <w:tab w:val="num" w:pos="2880"/>
        </w:tabs>
        <w:ind w:left="2880" w:hanging="360"/>
      </w:pPr>
    </w:lvl>
    <w:lvl w:ilvl="4">
      <w:start w:val="1"/>
      <w:numFmt w:val="decimal"/>
      <w:lvlText w:val="%5."/>
      <w:lvlJc w:val="left"/>
      <w:pPr>
        <w:tabs>
          <w:tab w:val="num" w:pos="3600"/>
        </w:tabs>
        <w:ind w:left="3600" w:hanging="360"/>
      </w:pPr>
    </w:lvl>
    <w:lvl w:ilvl="5">
      <w:start w:val="1"/>
      <w:numFmt w:val="decimal"/>
      <w:lvlText w:val="%6."/>
      <w:lvlJc w:val="left"/>
      <w:pPr>
        <w:tabs>
          <w:tab w:val="num" w:pos="4320"/>
        </w:tabs>
        <w:ind w:left="4320" w:hanging="360"/>
      </w:pPr>
    </w:lvl>
    <w:lvl w:ilvl="6">
      <w:start w:val="1"/>
      <w:numFmt w:val="decimal"/>
      <w:lvlText w:val="%7."/>
      <w:lvlJc w:val="left"/>
      <w:pPr>
        <w:tabs>
          <w:tab w:val="num" w:pos="5040"/>
        </w:tabs>
        <w:ind w:left="5040" w:hanging="360"/>
      </w:pPr>
    </w:lvl>
    <w:lvl w:ilvl="7">
      <w:start w:val="1"/>
      <w:numFmt w:val="decimal"/>
      <w:lvlText w:val="%8."/>
      <w:lvlJc w:val="left"/>
      <w:pPr>
        <w:tabs>
          <w:tab w:val="num" w:pos="5760"/>
        </w:tabs>
        <w:ind w:left="5760" w:hanging="360"/>
      </w:pPr>
    </w:lvl>
    <w:lvl w:ilvl="8">
      <w:start w:val="1"/>
      <w:numFmt w:val="decimal"/>
      <w:lvlText w:val="%9."/>
      <w:lvlJc w:val="left"/>
      <w:pPr>
        <w:tabs>
          <w:tab w:val="num" w:pos="6480"/>
        </w:tabs>
        <w:ind w:left="6480" w:hanging="360"/>
      </w:pPr>
    </w:lvl>
  </w:abstractNum>
  <w:abstractNum w:abstractNumId="6" w15:restartNumberingAfterBreak="0">
    <w:nsid w:val="078E06D7"/>
    <w:multiLevelType w:val="multilevel"/>
    <w:tmpl w:val="7DD0F52A"/>
    <w:lvl w:ilvl="0">
      <w:start w:val="2"/>
      <w:numFmt w:val="decimal"/>
      <w:lvlText w:val="%1."/>
      <w:lvlJc w:val="left"/>
      <w:pPr>
        <w:ind w:left="1429" w:hanging="360"/>
      </w:pPr>
      <w:rPr>
        <w:rFonts w:hint="default"/>
      </w:rPr>
    </w:lvl>
    <w:lvl w:ilvl="1">
      <w:start w:val="1"/>
      <w:numFmt w:val="decimal"/>
      <w:isLgl/>
      <w:lvlText w:val="%1.%2."/>
      <w:lvlJc w:val="left"/>
      <w:pPr>
        <w:ind w:left="1316" w:hanging="465"/>
      </w:pPr>
      <w:rPr>
        <w:rFonts w:hint="default"/>
      </w:rPr>
    </w:lvl>
    <w:lvl w:ilvl="2">
      <w:start w:val="1"/>
      <w:numFmt w:val="decimal"/>
      <w:isLgl/>
      <w:lvlText w:val="%1.%2.%3."/>
      <w:lvlJc w:val="left"/>
      <w:pPr>
        <w:ind w:left="1789" w:hanging="720"/>
      </w:pPr>
      <w:rPr>
        <w:rFonts w:hint="default"/>
      </w:rPr>
    </w:lvl>
    <w:lvl w:ilvl="3">
      <w:start w:val="1"/>
      <w:numFmt w:val="decimal"/>
      <w:isLgl/>
      <w:lvlText w:val="%1.%2.%3.%4."/>
      <w:lvlJc w:val="left"/>
      <w:pPr>
        <w:ind w:left="1789" w:hanging="720"/>
      </w:pPr>
      <w:rPr>
        <w:rFonts w:hint="default"/>
      </w:rPr>
    </w:lvl>
    <w:lvl w:ilvl="4">
      <w:start w:val="1"/>
      <w:numFmt w:val="decimal"/>
      <w:isLgl/>
      <w:lvlText w:val="%1.%2.%3.%4.%5."/>
      <w:lvlJc w:val="left"/>
      <w:pPr>
        <w:ind w:left="2149" w:hanging="1080"/>
      </w:pPr>
      <w:rPr>
        <w:rFonts w:hint="default"/>
      </w:rPr>
    </w:lvl>
    <w:lvl w:ilvl="5">
      <w:start w:val="1"/>
      <w:numFmt w:val="decimal"/>
      <w:isLgl/>
      <w:lvlText w:val="%1.%2.%3.%4.%5.%6."/>
      <w:lvlJc w:val="left"/>
      <w:pPr>
        <w:ind w:left="2149" w:hanging="1080"/>
      </w:pPr>
      <w:rPr>
        <w:rFonts w:hint="default"/>
      </w:rPr>
    </w:lvl>
    <w:lvl w:ilvl="6">
      <w:start w:val="1"/>
      <w:numFmt w:val="decimal"/>
      <w:isLgl/>
      <w:lvlText w:val="%1.%2.%3.%4.%5.%6.%7."/>
      <w:lvlJc w:val="left"/>
      <w:pPr>
        <w:ind w:left="2509" w:hanging="1440"/>
      </w:pPr>
      <w:rPr>
        <w:rFonts w:hint="default"/>
      </w:rPr>
    </w:lvl>
    <w:lvl w:ilvl="7">
      <w:start w:val="1"/>
      <w:numFmt w:val="decimal"/>
      <w:isLgl/>
      <w:lvlText w:val="%1.%2.%3.%4.%5.%6.%7.%8."/>
      <w:lvlJc w:val="left"/>
      <w:pPr>
        <w:ind w:left="2509" w:hanging="1440"/>
      </w:pPr>
      <w:rPr>
        <w:rFonts w:hint="default"/>
      </w:rPr>
    </w:lvl>
    <w:lvl w:ilvl="8">
      <w:start w:val="1"/>
      <w:numFmt w:val="decimal"/>
      <w:isLgl/>
      <w:lvlText w:val="%1.%2.%3.%4.%5.%6.%7.%8.%9."/>
      <w:lvlJc w:val="left"/>
      <w:pPr>
        <w:ind w:left="2869" w:hanging="1800"/>
      </w:pPr>
      <w:rPr>
        <w:rFonts w:hint="default"/>
      </w:rPr>
    </w:lvl>
  </w:abstractNum>
  <w:abstractNum w:abstractNumId="7" w15:restartNumberingAfterBreak="0">
    <w:nsid w:val="0A5878D5"/>
    <w:multiLevelType w:val="multilevel"/>
    <w:tmpl w:val="5C208CC6"/>
    <w:lvl w:ilvl="0">
      <w:start w:val="66"/>
      <w:numFmt w:val="decimal"/>
      <w:lvlText w:val="%1."/>
      <w:lvlJc w:val="left"/>
      <w:pPr>
        <w:ind w:left="1210" w:hanging="360"/>
      </w:pPr>
      <w:rPr>
        <w:rFonts w:ascii="Arial" w:hAnsi="Arial" w:cs="Arial" w:hint="default"/>
        <w:b w:val="0"/>
        <w:i w:val="0"/>
        <w:strike w:val="0"/>
        <w:color w:val="auto"/>
        <w:sz w:val="22"/>
        <w:szCs w:val="22"/>
      </w:rPr>
    </w:lvl>
    <w:lvl w:ilvl="1">
      <w:start w:val="1"/>
      <w:numFmt w:val="decimal"/>
      <w:lvlText w:val="%1.%2."/>
      <w:lvlJc w:val="left"/>
      <w:pPr>
        <w:ind w:left="432" w:hanging="432"/>
      </w:pPr>
      <w:rPr>
        <w:rFonts w:ascii="Arial" w:hAnsi="Arial" w:cs="Arial" w:hint="default"/>
        <w:b w:val="0"/>
        <w:strike w:val="0"/>
        <w:sz w:val="22"/>
        <w:szCs w:val="22"/>
      </w:rPr>
    </w:lvl>
    <w:lvl w:ilvl="2">
      <w:start w:val="1"/>
      <w:numFmt w:val="decimal"/>
      <w:lvlText w:val="%1.%2.%3."/>
      <w:lvlJc w:val="left"/>
      <w:pPr>
        <w:ind w:left="3482"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8" w15:restartNumberingAfterBreak="0">
    <w:nsid w:val="0DA223D3"/>
    <w:multiLevelType w:val="multilevel"/>
    <w:tmpl w:val="6F347A52"/>
    <w:lvl w:ilvl="0">
      <w:start w:val="11"/>
      <w:numFmt w:val="decimal"/>
      <w:lvlText w:val="%1."/>
      <w:lvlJc w:val="left"/>
      <w:pPr>
        <w:ind w:left="480" w:hanging="480"/>
      </w:pPr>
      <w:rPr>
        <w:rFonts w:eastAsia="Arial" w:hint="default"/>
      </w:rPr>
    </w:lvl>
    <w:lvl w:ilvl="1">
      <w:start w:val="1"/>
      <w:numFmt w:val="decimal"/>
      <w:lvlText w:val="%1.%2."/>
      <w:lvlJc w:val="left"/>
      <w:pPr>
        <w:ind w:left="720" w:hanging="720"/>
      </w:pPr>
      <w:rPr>
        <w:rFonts w:eastAsia="Arial" w:hint="default"/>
        <w:b w:val="0"/>
        <w:bCs w:val="0"/>
      </w:rPr>
    </w:lvl>
    <w:lvl w:ilvl="2">
      <w:start w:val="1"/>
      <w:numFmt w:val="decimal"/>
      <w:lvlText w:val="%1.%2.%3."/>
      <w:lvlJc w:val="left"/>
      <w:pPr>
        <w:ind w:left="720" w:hanging="720"/>
      </w:pPr>
      <w:rPr>
        <w:rFonts w:eastAsia="Arial" w:hint="default"/>
        <w:b w:val="0"/>
        <w:bCs w:val="0"/>
        <w:i w:val="0"/>
        <w:iCs/>
        <w:color w:val="auto"/>
      </w:rPr>
    </w:lvl>
    <w:lvl w:ilvl="3">
      <w:start w:val="1"/>
      <w:numFmt w:val="decimal"/>
      <w:lvlText w:val="%1.%2.%3.%4."/>
      <w:lvlJc w:val="left"/>
      <w:pPr>
        <w:ind w:left="1080" w:hanging="1080"/>
      </w:pPr>
      <w:rPr>
        <w:rFonts w:eastAsia="Arial" w:hint="default"/>
      </w:rPr>
    </w:lvl>
    <w:lvl w:ilvl="4">
      <w:start w:val="1"/>
      <w:numFmt w:val="decimal"/>
      <w:lvlText w:val="%1.%2.%3.%4.%5."/>
      <w:lvlJc w:val="left"/>
      <w:pPr>
        <w:ind w:left="1080" w:hanging="1080"/>
      </w:pPr>
      <w:rPr>
        <w:rFonts w:eastAsia="Arial" w:hint="default"/>
      </w:rPr>
    </w:lvl>
    <w:lvl w:ilvl="5">
      <w:start w:val="1"/>
      <w:numFmt w:val="decimal"/>
      <w:lvlText w:val="%1.%2.%3.%4.%5.%6."/>
      <w:lvlJc w:val="left"/>
      <w:pPr>
        <w:ind w:left="1440" w:hanging="1440"/>
      </w:pPr>
      <w:rPr>
        <w:rFonts w:eastAsia="Arial" w:hint="default"/>
      </w:rPr>
    </w:lvl>
    <w:lvl w:ilvl="6">
      <w:start w:val="1"/>
      <w:numFmt w:val="decimal"/>
      <w:lvlText w:val="%1.%2.%3.%4.%5.%6.%7."/>
      <w:lvlJc w:val="left"/>
      <w:pPr>
        <w:ind w:left="1440" w:hanging="1440"/>
      </w:pPr>
      <w:rPr>
        <w:rFonts w:eastAsia="Arial" w:hint="default"/>
      </w:rPr>
    </w:lvl>
    <w:lvl w:ilvl="7">
      <w:start w:val="1"/>
      <w:numFmt w:val="decimal"/>
      <w:lvlText w:val="%1.%2.%3.%4.%5.%6.%7.%8."/>
      <w:lvlJc w:val="left"/>
      <w:pPr>
        <w:ind w:left="1800" w:hanging="1800"/>
      </w:pPr>
      <w:rPr>
        <w:rFonts w:eastAsia="Arial" w:hint="default"/>
      </w:rPr>
    </w:lvl>
    <w:lvl w:ilvl="8">
      <w:start w:val="1"/>
      <w:numFmt w:val="decimal"/>
      <w:lvlText w:val="%1.%2.%3.%4.%5.%6.%7.%8.%9."/>
      <w:lvlJc w:val="left"/>
      <w:pPr>
        <w:ind w:left="1800" w:hanging="1800"/>
      </w:pPr>
      <w:rPr>
        <w:rFonts w:eastAsia="Arial" w:hint="default"/>
      </w:rPr>
    </w:lvl>
  </w:abstractNum>
  <w:abstractNum w:abstractNumId="9" w15:restartNumberingAfterBreak="0">
    <w:nsid w:val="0DBD369B"/>
    <w:multiLevelType w:val="multilevel"/>
    <w:tmpl w:val="ABB6D352"/>
    <w:lvl w:ilvl="0">
      <w:start w:val="7"/>
      <w:numFmt w:val="decimal"/>
      <w:lvlText w:val="%1."/>
      <w:lvlJc w:val="left"/>
      <w:pPr>
        <w:ind w:left="660" w:hanging="660"/>
      </w:pPr>
      <w:rPr>
        <w:rFonts w:hint="default"/>
      </w:rPr>
    </w:lvl>
    <w:lvl w:ilvl="1">
      <w:start w:val="2"/>
      <w:numFmt w:val="decimal"/>
      <w:lvlText w:val="%1.%2."/>
      <w:lvlJc w:val="left"/>
      <w:pPr>
        <w:ind w:left="720" w:hanging="720"/>
      </w:pPr>
      <w:rPr>
        <w:rFonts w:hint="default"/>
      </w:rPr>
    </w:lvl>
    <w:lvl w:ilvl="2">
      <w:start w:val="9"/>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10" w15:restartNumberingAfterBreak="0">
    <w:nsid w:val="0E434751"/>
    <w:multiLevelType w:val="multilevel"/>
    <w:tmpl w:val="6852AE4A"/>
    <w:lvl w:ilvl="0">
      <w:start w:val="11"/>
      <w:numFmt w:val="decimal"/>
      <w:lvlText w:val="%1."/>
      <w:lvlJc w:val="left"/>
      <w:pPr>
        <w:ind w:left="660" w:hanging="660"/>
      </w:pPr>
      <w:rPr>
        <w:rFonts w:eastAsia="Times New Roman" w:hint="default"/>
      </w:rPr>
    </w:lvl>
    <w:lvl w:ilvl="1">
      <w:start w:val="11"/>
      <w:numFmt w:val="decimal"/>
      <w:lvlText w:val="%2.2."/>
      <w:lvlJc w:val="left"/>
      <w:pPr>
        <w:ind w:left="360" w:hanging="360"/>
      </w:pPr>
      <w:rPr>
        <w:rFonts w:hint="default"/>
      </w:rPr>
    </w:lvl>
    <w:lvl w:ilvl="2">
      <w:start w:val="1"/>
      <w:numFmt w:val="decimal"/>
      <w:lvlText w:val="%1.%2.%3."/>
      <w:lvlJc w:val="left"/>
      <w:pPr>
        <w:ind w:left="720" w:hanging="720"/>
      </w:pPr>
      <w:rPr>
        <w:rFonts w:eastAsia="Times New Roman" w:hint="default"/>
      </w:rPr>
    </w:lvl>
    <w:lvl w:ilvl="3">
      <w:start w:val="1"/>
      <w:numFmt w:val="decimal"/>
      <w:lvlText w:val="%1.%2.%3.%4."/>
      <w:lvlJc w:val="left"/>
      <w:pPr>
        <w:ind w:left="1080" w:hanging="1080"/>
      </w:pPr>
      <w:rPr>
        <w:rFonts w:eastAsia="Times New Roman" w:hint="default"/>
      </w:rPr>
    </w:lvl>
    <w:lvl w:ilvl="4">
      <w:start w:val="1"/>
      <w:numFmt w:val="decimal"/>
      <w:lvlText w:val="%1.%2.%3.%4.%5."/>
      <w:lvlJc w:val="left"/>
      <w:pPr>
        <w:ind w:left="1080" w:hanging="1080"/>
      </w:pPr>
      <w:rPr>
        <w:rFonts w:eastAsia="Times New Roman" w:hint="default"/>
      </w:rPr>
    </w:lvl>
    <w:lvl w:ilvl="5">
      <w:start w:val="1"/>
      <w:numFmt w:val="decimal"/>
      <w:lvlText w:val="%1.%2.%3.%4.%5.%6."/>
      <w:lvlJc w:val="left"/>
      <w:pPr>
        <w:ind w:left="1440" w:hanging="1440"/>
      </w:pPr>
      <w:rPr>
        <w:rFonts w:eastAsia="Times New Roman" w:hint="default"/>
      </w:rPr>
    </w:lvl>
    <w:lvl w:ilvl="6">
      <w:start w:val="1"/>
      <w:numFmt w:val="decimal"/>
      <w:lvlText w:val="%1.%2.%3.%4.%5.%6.%7."/>
      <w:lvlJc w:val="left"/>
      <w:pPr>
        <w:ind w:left="1440" w:hanging="1440"/>
      </w:pPr>
      <w:rPr>
        <w:rFonts w:eastAsia="Times New Roman" w:hint="default"/>
      </w:rPr>
    </w:lvl>
    <w:lvl w:ilvl="7">
      <w:start w:val="1"/>
      <w:numFmt w:val="decimal"/>
      <w:lvlText w:val="%1.%2.%3.%4.%5.%6.%7.%8."/>
      <w:lvlJc w:val="left"/>
      <w:pPr>
        <w:ind w:left="1800" w:hanging="1800"/>
      </w:pPr>
      <w:rPr>
        <w:rFonts w:eastAsia="Times New Roman" w:hint="default"/>
      </w:rPr>
    </w:lvl>
    <w:lvl w:ilvl="8">
      <w:start w:val="1"/>
      <w:numFmt w:val="decimal"/>
      <w:lvlText w:val="%1.%2.%3.%4.%5.%6.%7.%8.%9."/>
      <w:lvlJc w:val="left"/>
      <w:pPr>
        <w:ind w:left="1800" w:hanging="1800"/>
      </w:pPr>
      <w:rPr>
        <w:rFonts w:eastAsia="Times New Roman" w:hint="default"/>
      </w:rPr>
    </w:lvl>
  </w:abstractNum>
  <w:abstractNum w:abstractNumId="11" w15:restartNumberingAfterBreak="0">
    <w:nsid w:val="0E435A2B"/>
    <w:multiLevelType w:val="multilevel"/>
    <w:tmpl w:val="04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2" w15:restartNumberingAfterBreak="0">
    <w:nsid w:val="10BF1ABD"/>
    <w:multiLevelType w:val="multilevel"/>
    <w:tmpl w:val="5FACDE46"/>
    <w:lvl w:ilvl="0">
      <w:start w:val="1"/>
      <w:numFmt w:val="decimal"/>
      <w:lvlText w:val="%1."/>
      <w:lvlJc w:val="left"/>
      <w:pPr>
        <w:ind w:left="465" w:hanging="465"/>
      </w:pPr>
      <w:rPr>
        <w:rFonts w:hint="default"/>
      </w:rPr>
    </w:lvl>
    <w:lvl w:ilvl="1">
      <w:start w:val="5"/>
      <w:numFmt w:val="decimal"/>
      <w:lvlText w:val="%1.%2."/>
      <w:lvlJc w:val="left"/>
      <w:pPr>
        <w:ind w:left="720" w:hanging="720"/>
      </w:pPr>
      <w:rPr>
        <w:rFonts w:hint="default"/>
        <w:b w:val="0"/>
        <w:bCs w:val="0"/>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13" w15:restartNumberingAfterBreak="0">
    <w:nsid w:val="127C66DF"/>
    <w:multiLevelType w:val="multilevel"/>
    <w:tmpl w:val="FFFFFFFF"/>
    <w:lvl w:ilvl="0">
      <w:numFmt w:val="none"/>
      <w:lvlText w:val=""/>
      <w:lvlJc w:val="left"/>
      <w:pPr>
        <w:tabs>
          <w:tab w:val="num" w:pos="360"/>
        </w:tabs>
      </w:pPr>
    </w:lvl>
    <w:lvl w:ilvl="1">
      <w:start w:val="1"/>
      <w:numFmt w:val="lowerLetter"/>
      <w:lvlText w:val="%2."/>
      <w:lvlJc w:val="left"/>
      <w:pPr>
        <w:ind w:left="1170" w:hanging="360"/>
      </w:pPr>
    </w:lvl>
    <w:lvl w:ilvl="2">
      <w:start w:val="1"/>
      <w:numFmt w:val="lowerRoman"/>
      <w:lvlText w:val="%3."/>
      <w:lvlJc w:val="right"/>
      <w:pPr>
        <w:ind w:left="1890" w:hanging="180"/>
      </w:pPr>
    </w:lvl>
    <w:lvl w:ilvl="3">
      <w:start w:val="1"/>
      <w:numFmt w:val="decimal"/>
      <w:lvlText w:val="%4."/>
      <w:lvlJc w:val="left"/>
      <w:pPr>
        <w:ind w:left="2610" w:hanging="360"/>
      </w:pPr>
    </w:lvl>
    <w:lvl w:ilvl="4">
      <w:start w:val="1"/>
      <w:numFmt w:val="lowerLetter"/>
      <w:lvlText w:val="%5."/>
      <w:lvlJc w:val="left"/>
      <w:pPr>
        <w:ind w:left="3330" w:hanging="360"/>
      </w:pPr>
    </w:lvl>
    <w:lvl w:ilvl="5">
      <w:start w:val="1"/>
      <w:numFmt w:val="lowerRoman"/>
      <w:lvlText w:val="%6."/>
      <w:lvlJc w:val="right"/>
      <w:pPr>
        <w:ind w:left="4050" w:hanging="180"/>
      </w:pPr>
    </w:lvl>
    <w:lvl w:ilvl="6">
      <w:start w:val="1"/>
      <w:numFmt w:val="decimal"/>
      <w:lvlText w:val="%7."/>
      <w:lvlJc w:val="left"/>
      <w:pPr>
        <w:ind w:left="4770" w:hanging="360"/>
      </w:pPr>
    </w:lvl>
    <w:lvl w:ilvl="7">
      <w:start w:val="1"/>
      <w:numFmt w:val="lowerLetter"/>
      <w:lvlText w:val="%8."/>
      <w:lvlJc w:val="left"/>
      <w:pPr>
        <w:ind w:left="5490" w:hanging="360"/>
      </w:pPr>
    </w:lvl>
    <w:lvl w:ilvl="8">
      <w:start w:val="1"/>
      <w:numFmt w:val="lowerRoman"/>
      <w:lvlText w:val="%9."/>
      <w:lvlJc w:val="right"/>
      <w:pPr>
        <w:ind w:left="6210" w:hanging="180"/>
      </w:pPr>
    </w:lvl>
  </w:abstractNum>
  <w:abstractNum w:abstractNumId="14" w15:restartNumberingAfterBreak="0">
    <w:nsid w:val="12BA19B6"/>
    <w:multiLevelType w:val="multilevel"/>
    <w:tmpl w:val="04E8AAB4"/>
    <w:lvl w:ilvl="0">
      <w:start w:val="8"/>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5" w15:restartNumberingAfterBreak="0">
    <w:nsid w:val="13346A89"/>
    <w:multiLevelType w:val="multilevel"/>
    <w:tmpl w:val="B694F2A2"/>
    <w:lvl w:ilvl="0">
      <w:start w:val="1"/>
      <w:numFmt w:val="decimal"/>
      <w:lvlText w:val="%1."/>
      <w:lvlJc w:val="left"/>
      <w:pPr>
        <w:ind w:left="465" w:hanging="465"/>
      </w:pPr>
      <w:rPr>
        <w:rFonts w:hint="default"/>
      </w:rPr>
    </w:lvl>
    <w:lvl w:ilvl="1">
      <w:start w:val="1"/>
      <w:numFmt w:val="decimal"/>
      <w:lvlText w:val="%1.%2."/>
      <w:lvlJc w:val="left"/>
      <w:pPr>
        <w:ind w:left="720" w:hanging="720"/>
      </w:pPr>
      <w:rPr>
        <w:rFonts w:hint="default"/>
        <w:b w:val="0"/>
        <w:bCs w:val="0"/>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16" w15:restartNumberingAfterBreak="0">
    <w:nsid w:val="139C0693"/>
    <w:multiLevelType w:val="multilevel"/>
    <w:tmpl w:val="C3C4C408"/>
    <w:lvl w:ilvl="0">
      <w:start w:val="10"/>
      <w:numFmt w:val="decimal"/>
      <w:lvlText w:val="%1."/>
      <w:lvlJc w:val="left"/>
      <w:pPr>
        <w:ind w:left="660" w:hanging="660"/>
      </w:pPr>
      <w:rPr>
        <w:rFonts w:eastAsia="Times New Roman" w:hint="default"/>
      </w:rPr>
    </w:lvl>
    <w:lvl w:ilvl="1">
      <w:start w:val="1"/>
      <w:numFmt w:val="decimal"/>
      <w:lvlText w:val="%1.%2."/>
      <w:lvlJc w:val="left"/>
      <w:pPr>
        <w:ind w:left="720" w:hanging="720"/>
      </w:pPr>
      <w:rPr>
        <w:rFonts w:eastAsia="Times New Roman" w:hint="default"/>
      </w:rPr>
    </w:lvl>
    <w:lvl w:ilvl="2">
      <w:start w:val="1"/>
      <w:numFmt w:val="decimal"/>
      <w:lvlText w:val="%1.%2.%3."/>
      <w:lvlJc w:val="left"/>
      <w:pPr>
        <w:ind w:left="720" w:hanging="720"/>
      </w:pPr>
      <w:rPr>
        <w:rFonts w:eastAsia="Times New Roman" w:hint="default"/>
      </w:rPr>
    </w:lvl>
    <w:lvl w:ilvl="3">
      <w:start w:val="1"/>
      <w:numFmt w:val="decimal"/>
      <w:lvlText w:val="%1.%2.%3.%4."/>
      <w:lvlJc w:val="left"/>
      <w:pPr>
        <w:ind w:left="1080" w:hanging="1080"/>
      </w:pPr>
      <w:rPr>
        <w:rFonts w:eastAsia="Times New Roman" w:hint="default"/>
      </w:rPr>
    </w:lvl>
    <w:lvl w:ilvl="4">
      <w:start w:val="1"/>
      <w:numFmt w:val="decimal"/>
      <w:lvlText w:val="%1.%2.%3.%4.%5."/>
      <w:lvlJc w:val="left"/>
      <w:pPr>
        <w:ind w:left="1080" w:hanging="1080"/>
      </w:pPr>
      <w:rPr>
        <w:rFonts w:eastAsia="Times New Roman" w:hint="default"/>
      </w:rPr>
    </w:lvl>
    <w:lvl w:ilvl="5">
      <w:start w:val="1"/>
      <w:numFmt w:val="decimal"/>
      <w:lvlText w:val="%1.%2.%3.%4.%5.%6."/>
      <w:lvlJc w:val="left"/>
      <w:pPr>
        <w:ind w:left="1440" w:hanging="1440"/>
      </w:pPr>
      <w:rPr>
        <w:rFonts w:eastAsia="Times New Roman" w:hint="default"/>
      </w:rPr>
    </w:lvl>
    <w:lvl w:ilvl="6">
      <w:start w:val="1"/>
      <w:numFmt w:val="decimal"/>
      <w:lvlText w:val="%1.%2.%3.%4.%5.%6.%7."/>
      <w:lvlJc w:val="left"/>
      <w:pPr>
        <w:ind w:left="1440" w:hanging="1440"/>
      </w:pPr>
      <w:rPr>
        <w:rFonts w:eastAsia="Times New Roman" w:hint="default"/>
      </w:rPr>
    </w:lvl>
    <w:lvl w:ilvl="7">
      <w:start w:val="1"/>
      <w:numFmt w:val="decimal"/>
      <w:lvlText w:val="%1.%2.%3.%4.%5.%6.%7.%8."/>
      <w:lvlJc w:val="left"/>
      <w:pPr>
        <w:ind w:left="1800" w:hanging="1800"/>
      </w:pPr>
      <w:rPr>
        <w:rFonts w:eastAsia="Times New Roman" w:hint="default"/>
      </w:rPr>
    </w:lvl>
    <w:lvl w:ilvl="8">
      <w:start w:val="1"/>
      <w:numFmt w:val="decimal"/>
      <w:lvlText w:val="%1.%2.%3.%4.%5.%6.%7.%8.%9."/>
      <w:lvlJc w:val="left"/>
      <w:pPr>
        <w:ind w:left="1800" w:hanging="1800"/>
      </w:pPr>
      <w:rPr>
        <w:rFonts w:eastAsia="Times New Roman" w:hint="default"/>
      </w:rPr>
    </w:lvl>
  </w:abstractNum>
  <w:abstractNum w:abstractNumId="17" w15:restartNumberingAfterBreak="0">
    <w:nsid w:val="14511088"/>
    <w:multiLevelType w:val="multilevel"/>
    <w:tmpl w:val="A5F2B302"/>
    <w:lvl w:ilvl="0">
      <w:start w:val="2"/>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8" w15:restartNumberingAfterBreak="0">
    <w:nsid w:val="15690789"/>
    <w:multiLevelType w:val="hybridMultilevel"/>
    <w:tmpl w:val="7F0C8BB2"/>
    <w:lvl w:ilvl="0" w:tplc="710EB802">
      <w:start w:val="2018"/>
      <w:numFmt w:val="bullet"/>
      <w:lvlText w:val="-"/>
      <w:lvlJc w:val="left"/>
      <w:pPr>
        <w:ind w:left="720" w:hanging="360"/>
      </w:pPr>
      <w:rPr>
        <w:rFonts w:ascii="Times New Roman" w:eastAsia="Calibri" w:hAnsi="Times New Roman" w:cs="Times New Roman"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cs="Courier New" w:hint="default"/>
      </w:rPr>
    </w:lvl>
    <w:lvl w:ilvl="8" w:tplc="04090005">
      <w:start w:val="1"/>
      <w:numFmt w:val="bullet"/>
      <w:lvlText w:val=""/>
      <w:lvlJc w:val="left"/>
      <w:pPr>
        <w:ind w:left="6480" w:hanging="360"/>
      </w:pPr>
      <w:rPr>
        <w:rFonts w:ascii="Wingdings" w:hAnsi="Wingdings" w:hint="default"/>
      </w:rPr>
    </w:lvl>
  </w:abstractNum>
  <w:abstractNum w:abstractNumId="19" w15:restartNumberingAfterBreak="0">
    <w:nsid w:val="159E0D31"/>
    <w:multiLevelType w:val="multilevel"/>
    <w:tmpl w:val="B018FBB8"/>
    <w:lvl w:ilvl="0">
      <w:start w:val="40"/>
      <w:numFmt w:val="decimal"/>
      <w:pStyle w:val="HSPunktai"/>
      <w:lvlText w:val="%1."/>
      <w:lvlJc w:val="left"/>
      <w:pPr>
        <w:tabs>
          <w:tab w:val="num" w:pos="360"/>
        </w:tabs>
        <w:ind w:left="360" w:hanging="360"/>
      </w:pPr>
      <w:rPr>
        <w:rFonts w:hint="default"/>
        <w:b w:val="0"/>
        <w:i w:val="0"/>
      </w:rPr>
    </w:lvl>
    <w:lvl w:ilvl="1">
      <w:start w:val="1"/>
      <w:numFmt w:val="decimal"/>
      <w:pStyle w:val="Punktai11"/>
      <w:lvlText w:val="%1.%2."/>
      <w:lvlJc w:val="left"/>
      <w:pPr>
        <w:tabs>
          <w:tab w:val="num" w:pos="802"/>
        </w:tabs>
        <w:ind w:left="802" w:hanging="432"/>
      </w:pPr>
      <w:rPr>
        <w:rFonts w:hint="default"/>
      </w:rPr>
    </w:lvl>
    <w:lvl w:ilvl="2">
      <w:start w:val="1"/>
      <w:numFmt w:val="decimal"/>
      <w:lvlText w:val="%1.%2.%3."/>
      <w:lvlJc w:val="left"/>
      <w:pPr>
        <w:tabs>
          <w:tab w:val="num" w:pos="1450"/>
        </w:tabs>
        <w:ind w:left="1234" w:hanging="504"/>
      </w:pPr>
      <w:rPr>
        <w:rFonts w:hint="default"/>
      </w:rPr>
    </w:lvl>
    <w:lvl w:ilvl="3">
      <w:start w:val="1"/>
      <w:numFmt w:val="decimal"/>
      <w:lvlText w:val="%1.%2.%3.%4."/>
      <w:lvlJc w:val="left"/>
      <w:pPr>
        <w:tabs>
          <w:tab w:val="num" w:pos="1810"/>
        </w:tabs>
        <w:ind w:left="1738" w:hanging="648"/>
      </w:pPr>
      <w:rPr>
        <w:rFonts w:hint="default"/>
      </w:rPr>
    </w:lvl>
    <w:lvl w:ilvl="4">
      <w:start w:val="1"/>
      <w:numFmt w:val="decimal"/>
      <w:lvlText w:val="%1.%2.%3.%4.%5."/>
      <w:lvlJc w:val="left"/>
      <w:pPr>
        <w:tabs>
          <w:tab w:val="num" w:pos="2530"/>
        </w:tabs>
        <w:ind w:left="2242" w:hanging="792"/>
      </w:pPr>
      <w:rPr>
        <w:rFonts w:hint="default"/>
      </w:rPr>
    </w:lvl>
    <w:lvl w:ilvl="5">
      <w:start w:val="1"/>
      <w:numFmt w:val="decimal"/>
      <w:lvlText w:val="%1.%2.%3.%4.%5.%6."/>
      <w:lvlJc w:val="left"/>
      <w:pPr>
        <w:tabs>
          <w:tab w:val="num" w:pos="2890"/>
        </w:tabs>
        <w:ind w:left="2746" w:hanging="936"/>
      </w:pPr>
      <w:rPr>
        <w:rFonts w:hint="default"/>
      </w:rPr>
    </w:lvl>
    <w:lvl w:ilvl="6">
      <w:start w:val="1"/>
      <w:numFmt w:val="decimal"/>
      <w:lvlText w:val="%1.%2.%3.%4.%5.%6.%7."/>
      <w:lvlJc w:val="left"/>
      <w:pPr>
        <w:tabs>
          <w:tab w:val="num" w:pos="3610"/>
        </w:tabs>
        <w:ind w:left="3250" w:hanging="1080"/>
      </w:pPr>
      <w:rPr>
        <w:rFonts w:hint="default"/>
      </w:rPr>
    </w:lvl>
    <w:lvl w:ilvl="7">
      <w:start w:val="1"/>
      <w:numFmt w:val="decimal"/>
      <w:lvlText w:val="%1.%2.%3.%4.%5.%6.%7.%8."/>
      <w:lvlJc w:val="left"/>
      <w:pPr>
        <w:tabs>
          <w:tab w:val="num" w:pos="3970"/>
        </w:tabs>
        <w:ind w:left="3754" w:hanging="1224"/>
      </w:pPr>
      <w:rPr>
        <w:rFonts w:hint="default"/>
      </w:rPr>
    </w:lvl>
    <w:lvl w:ilvl="8">
      <w:start w:val="1"/>
      <w:numFmt w:val="decimal"/>
      <w:lvlText w:val="%1.%2.%3.%4.%5.%6.%7.%8.%9."/>
      <w:lvlJc w:val="left"/>
      <w:pPr>
        <w:tabs>
          <w:tab w:val="num" w:pos="4690"/>
        </w:tabs>
        <w:ind w:left="4330" w:hanging="1440"/>
      </w:pPr>
      <w:rPr>
        <w:rFonts w:hint="default"/>
      </w:rPr>
    </w:lvl>
  </w:abstractNum>
  <w:abstractNum w:abstractNumId="20" w15:restartNumberingAfterBreak="0">
    <w:nsid w:val="17E90450"/>
    <w:multiLevelType w:val="hybridMultilevel"/>
    <w:tmpl w:val="7FA8EB72"/>
    <w:lvl w:ilvl="0" w:tplc="17B4C9BA">
      <w:start w:val="1"/>
      <w:numFmt w:val="upperLetter"/>
      <w:lvlText w:val="%1."/>
      <w:lvlJc w:val="left"/>
      <w:pPr>
        <w:tabs>
          <w:tab w:val="num" w:pos="720"/>
        </w:tabs>
        <w:ind w:left="720" w:hanging="360"/>
      </w:pPr>
      <w:rPr>
        <w:rFonts w:cs="Times New Roman" w:hint="default"/>
        <w:color w:val="auto"/>
      </w:rPr>
    </w:lvl>
    <w:lvl w:ilvl="1" w:tplc="D130DEC8">
      <w:start w:val="1"/>
      <w:numFmt w:val="decimal"/>
      <w:lvlText w:val="%2."/>
      <w:lvlJc w:val="left"/>
      <w:pPr>
        <w:tabs>
          <w:tab w:val="num" w:pos="1440"/>
        </w:tabs>
        <w:ind w:left="1440" w:hanging="360"/>
      </w:pPr>
      <w:rPr>
        <w:rFonts w:cs="Times New Roman" w:hint="default"/>
        <w:b w:val="0"/>
        <w:sz w:val="24"/>
        <w:szCs w:val="24"/>
      </w:rPr>
    </w:lvl>
    <w:lvl w:ilvl="2" w:tplc="4AB8FAAC">
      <w:start w:val="1"/>
      <w:numFmt w:val="lowerLetter"/>
      <w:lvlText w:val="%3)"/>
      <w:lvlJc w:val="right"/>
      <w:pPr>
        <w:tabs>
          <w:tab w:val="num" w:pos="2340"/>
        </w:tabs>
        <w:ind w:left="2340" w:hanging="360"/>
      </w:pPr>
      <w:rPr>
        <w:rFonts w:cs="Times New Roman" w:hint="default"/>
      </w:rPr>
    </w:lvl>
    <w:lvl w:ilvl="3" w:tplc="DE84E934">
      <w:start w:val="1"/>
      <w:numFmt w:val="decimal"/>
      <w:lvlText w:val="%4)"/>
      <w:lvlJc w:val="left"/>
      <w:pPr>
        <w:tabs>
          <w:tab w:val="num" w:pos="2925"/>
        </w:tabs>
        <w:ind w:left="2925" w:hanging="405"/>
      </w:pPr>
      <w:rPr>
        <w:rFonts w:cs="Times New Roman" w:hint="default"/>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21" w15:restartNumberingAfterBreak="0">
    <w:nsid w:val="18F05E50"/>
    <w:multiLevelType w:val="multilevel"/>
    <w:tmpl w:val="E30E4582"/>
    <w:lvl w:ilvl="0">
      <w:start w:val="20"/>
      <w:numFmt w:val="decimal"/>
      <w:lvlText w:val="%1."/>
      <w:lvlJc w:val="left"/>
      <w:pPr>
        <w:ind w:left="660" w:hanging="660"/>
      </w:pPr>
      <w:rPr>
        <w:rFonts w:hint="default"/>
      </w:rPr>
    </w:lvl>
    <w:lvl w:ilvl="1">
      <w:start w:val="8"/>
      <w:numFmt w:val="decimal"/>
      <w:lvlText w:val="%1.%2."/>
      <w:lvlJc w:val="left"/>
      <w:pPr>
        <w:ind w:left="1145" w:hanging="720"/>
      </w:pPr>
      <w:rPr>
        <w:rFonts w:hint="default"/>
      </w:rPr>
    </w:lvl>
    <w:lvl w:ilvl="2">
      <w:start w:val="2"/>
      <w:numFmt w:val="decimal"/>
      <w:lvlText w:val="%1.%2.%3."/>
      <w:lvlJc w:val="left"/>
      <w:pPr>
        <w:ind w:left="1570" w:hanging="720"/>
      </w:pPr>
      <w:rPr>
        <w:rFonts w:hint="default"/>
      </w:rPr>
    </w:lvl>
    <w:lvl w:ilvl="3">
      <w:start w:val="1"/>
      <w:numFmt w:val="decimal"/>
      <w:lvlText w:val="%1.%2.%3.%4."/>
      <w:lvlJc w:val="left"/>
      <w:pPr>
        <w:ind w:left="2355" w:hanging="1080"/>
      </w:pPr>
      <w:rPr>
        <w:rFonts w:hint="default"/>
      </w:rPr>
    </w:lvl>
    <w:lvl w:ilvl="4">
      <w:start w:val="1"/>
      <w:numFmt w:val="decimal"/>
      <w:lvlText w:val="%1.%2.%3.%4.%5."/>
      <w:lvlJc w:val="left"/>
      <w:pPr>
        <w:ind w:left="2780" w:hanging="1080"/>
      </w:pPr>
      <w:rPr>
        <w:rFonts w:hint="default"/>
      </w:rPr>
    </w:lvl>
    <w:lvl w:ilvl="5">
      <w:start w:val="1"/>
      <w:numFmt w:val="decimal"/>
      <w:lvlText w:val="%1.%2.%3.%4.%5.%6."/>
      <w:lvlJc w:val="left"/>
      <w:pPr>
        <w:ind w:left="3565" w:hanging="1440"/>
      </w:pPr>
      <w:rPr>
        <w:rFonts w:hint="default"/>
      </w:rPr>
    </w:lvl>
    <w:lvl w:ilvl="6">
      <w:start w:val="1"/>
      <w:numFmt w:val="decimal"/>
      <w:lvlText w:val="%1.%2.%3.%4.%5.%6.%7."/>
      <w:lvlJc w:val="left"/>
      <w:pPr>
        <w:ind w:left="3990" w:hanging="1440"/>
      </w:pPr>
      <w:rPr>
        <w:rFonts w:hint="default"/>
      </w:rPr>
    </w:lvl>
    <w:lvl w:ilvl="7">
      <w:start w:val="1"/>
      <w:numFmt w:val="decimal"/>
      <w:lvlText w:val="%1.%2.%3.%4.%5.%6.%7.%8."/>
      <w:lvlJc w:val="left"/>
      <w:pPr>
        <w:ind w:left="4775" w:hanging="1800"/>
      </w:pPr>
      <w:rPr>
        <w:rFonts w:hint="default"/>
      </w:rPr>
    </w:lvl>
    <w:lvl w:ilvl="8">
      <w:start w:val="1"/>
      <w:numFmt w:val="decimal"/>
      <w:lvlText w:val="%1.%2.%3.%4.%5.%6.%7.%8.%9."/>
      <w:lvlJc w:val="left"/>
      <w:pPr>
        <w:ind w:left="5200" w:hanging="1800"/>
      </w:pPr>
      <w:rPr>
        <w:rFonts w:hint="default"/>
      </w:rPr>
    </w:lvl>
  </w:abstractNum>
  <w:abstractNum w:abstractNumId="22" w15:restartNumberingAfterBreak="0">
    <w:nsid w:val="1A6F3B99"/>
    <w:multiLevelType w:val="multilevel"/>
    <w:tmpl w:val="AA5E67DA"/>
    <w:lvl w:ilvl="0">
      <w:start w:val="10"/>
      <w:numFmt w:val="decimal"/>
      <w:lvlText w:val="%1."/>
      <w:lvlJc w:val="left"/>
      <w:pPr>
        <w:ind w:left="660" w:hanging="660"/>
      </w:pPr>
      <w:rPr>
        <w:rFonts w:eastAsia="Times New Roman" w:hint="default"/>
      </w:rPr>
    </w:lvl>
    <w:lvl w:ilvl="1">
      <w:start w:val="1"/>
      <w:numFmt w:val="decimal"/>
      <w:lvlText w:val="%1.%2."/>
      <w:lvlJc w:val="left"/>
      <w:pPr>
        <w:ind w:left="720" w:hanging="720"/>
      </w:pPr>
      <w:rPr>
        <w:rFonts w:eastAsia="Times New Roman" w:hint="default"/>
      </w:rPr>
    </w:lvl>
    <w:lvl w:ilvl="2">
      <w:start w:val="1"/>
      <w:numFmt w:val="decimal"/>
      <w:lvlText w:val="%1.%2.%3."/>
      <w:lvlJc w:val="left"/>
      <w:pPr>
        <w:ind w:left="720" w:hanging="720"/>
      </w:pPr>
      <w:rPr>
        <w:rFonts w:eastAsia="Times New Roman" w:hint="default"/>
        <w:i w:val="0"/>
        <w:iCs w:val="0"/>
        <w:color w:val="auto"/>
      </w:rPr>
    </w:lvl>
    <w:lvl w:ilvl="3">
      <w:start w:val="1"/>
      <w:numFmt w:val="decimal"/>
      <w:lvlText w:val="%1.%2.%3.%4."/>
      <w:lvlJc w:val="left"/>
      <w:pPr>
        <w:ind w:left="1080" w:hanging="1080"/>
      </w:pPr>
      <w:rPr>
        <w:rFonts w:eastAsia="Times New Roman" w:hint="default"/>
      </w:rPr>
    </w:lvl>
    <w:lvl w:ilvl="4">
      <w:start w:val="1"/>
      <w:numFmt w:val="decimal"/>
      <w:lvlText w:val="%1.%2.%3.%4.%5."/>
      <w:lvlJc w:val="left"/>
      <w:pPr>
        <w:ind w:left="1080" w:hanging="1080"/>
      </w:pPr>
      <w:rPr>
        <w:rFonts w:eastAsia="Times New Roman" w:hint="default"/>
      </w:rPr>
    </w:lvl>
    <w:lvl w:ilvl="5">
      <w:start w:val="1"/>
      <w:numFmt w:val="decimal"/>
      <w:lvlText w:val="%1.%2.%3.%4.%5.%6."/>
      <w:lvlJc w:val="left"/>
      <w:pPr>
        <w:ind w:left="1440" w:hanging="1440"/>
      </w:pPr>
      <w:rPr>
        <w:rFonts w:eastAsia="Times New Roman" w:hint="default"/>
      </w:rPr>
    </w:lvl>
    <w:lvl w:ilvl="6">
      <w:start w:val="1"/>
      <w:numFmt w:val="decimal"/>
      <w:lvlText w:val="%1.%2.%3.%4.%5.%6.%7."/>
      <w:lvlJc w:val="left"/>
      <w:pPr>
        <w:ind w:left="1440" w:hanging="1440"/>
      </w:pPr>
      <w:rPr>
        <w:rFonts w:eastAsia="Times New Roman" w:hint="default"/>
      </w:rPr>
    </w:lvl>
    <w:lvl w:ilvl="7">
      <w:start w:val="1"/>
      <w:numFmt w:val="decimal"/>
      <w:lvlText w:val="%1.%2.%3.%4.%5.%6.%7.%8."/>
      <w:lvlJc w:val="left"/>
      <w:pPr>
        <w:ind w:left="1800" w:hanging="1800"/>
      </w:pPr>
      <w:rPr>
        <w:rFonts w:eastAsia="Times New Roman" w:hint="default"/>
      </w:rPr>
    </w:lvl>
    <w:lvl w:ilvl="8">
      <w:start w:val="1"/>
      <w:numFmt w:val="decimal"/>
      <w:lvlText w:val="%1.%2.%3.%4.%5.%6.%7.%8.%9."/>
      <w:lvlJc w:val="left"/>
      <w:pPr>
        <w:ind w:left="1800" w:hanging="1800"/>
      </w:pPr>
      <w:rPr>
        <w:rFonts w:eastAsia="Times New Roman" w:hint="default"/>
      </w:rPr>
    </w:lvl>
  </w:abstractNum>
  <w:abstractNum w:abstractNumId="23" w15:restartNumberingAfterBreak="0">
    <w:nsid w:val="1B140012"/>
    <w:multiLevelType w:val="multilevel"/>
    <w:tmpl w:val="9B744BA8"/>
    <w:lvl w:ilvl="0">
      <w:start w:val="12"/>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4" w15:restartNumberingAfterBreak="0">
    <w:nsid w:val="1C2917AE"/>
    <w:multiLevelType w:val="multilevel"/>
    <w:tmpl w:val="619AD570"/>
    <w:lvl w:ilvl="0">
      <w:start w:val="8"/>
      <w:numFmt w:val="decimal"/>
      <w:lvlText w:val="%1."/>
      <w:lvlJc w:val="left"/>
      <w:pPr>
        <w:ind w:left="360" w:hanging="360"/>
      </w:pPr>
      <w:rPr>
        <w:rFonts w:hint="default"/>
        <w:sz w:val="22"/>
        <w:szCs w:val="22"/>
      </w:rPr>
    </w:lvl>
    <w:lvl w:ilvl="1">
      <w:start w:val="12"/>
      <w:numFmt w:val="decimal"/>
      <w:lvlText w:val="%1.%2."/>
      <w:lvlJc w:val="left"/>
      <w:pPr>
        <w:ind w:left="720" w:hanging="720"/>
      </w:pPr>
      <w:rPr>
        <w:rFonts w:ascii="Arial" w:eastAsiaTheme="minorEastAsia" w:hAnsi="Arial" w:cs="Arial" w:hint="default"/>
        <w:color w:val="auto"/>
        <w:sz w:val="22"/>
        <w:szCs w:val="22"/>
      </w:rPr>
    </w:lvl>
    <w:lvl w:ilvl="2">
      <w:start w:val="1"/>
      <w:numFmt w:val="decimal"/>
      <w:lvlText w:val="%1.%2.%3."/>
      <w:lvlJc w:val="left"/>
      <w:pPr>
        <w:ind w:left="720" w:hanging="720"/>
      </w:pPr>
      <w:rPr>
        <w:rFonts w:eastAsiaTheme="minorEastAsia" w:hint="default"/>
        <w:i w:val="0"/>
        <w:iCs/>
        <w:color w:val="auto"/>
      </w:rPr>
    </w:lvl>
    <w:lvl w:ilvl="3">
      <w:start w:val="1"/>
      <w:numFmt w:val="decimal"/>
      <w:lvlText w:val="%1.%2.%3.%4."/>
      <w:lvlJc w:val="left"/>
      <w:pPr>
        <w:ind w:left="1080" w:hanging="1080"/>
      </w:pPr>
      <w:rPr>
        <w:rFonts w:eastAsiaTheme="minorEastAsia" w:hint="default"/>
      </w:rPr>
    </w:lvl>
    <w:lvl w:ilvl="4">
      <w:start w:val="1"/>
      <w:numFmt w:val="decimal"/>
      <w:lvlText w:val="%1.%2.%3.%4.%5."/>
      <w:lvlJc w:val="left"/>
      <w:pPr>
        <w:ind w:left="1080" w:hanging="1080"/>
      </w:pPr>
      <w:rPr>
        <w:rFonts w:eastAsiaTheme="minorEastAsia" w:hint="default"/>
      </w:rPr>
    </w:lvl>
    <w:lvl w:ilvl="5">
      <w:start w:val="1"/>
      <w:numFmt w:val="decimal"/>
      <w:lvlText w:val="%1.%2.%3.%4.%5.%6."/>
      <w:lvlJc w:val="left"/>
      <w:pPr>
        <w:ind w:left="1440" w:hanging="1440"/>
      </w:pPr>
      <w:rPr>
        <w:rFonts w:eastAsiaTheme="minorEastAsia" w:hint="default"/>
      </w:rPr>
    </w:lvl>
    <w:lvl w:ilvl="6">
      <w:start w:val="1"/>
      <w:numFmt w:val="decimal"/>
      <w:lvlText w:val="%1.%2.%3.%4.%5.%6.%7."/>
      <w:lvlJc w:val="left"/>
      <w:pPr>
        <w:ind w:left="1440" w:hanging="1440"/>
      </w:pPr>
      <w:rPr>
        <w:rFonts w:eastAsiaTheme="minorEastAsia" w:hint="default"/>
      </w:rPr>
    </w:lvl>
    <w:lvl w:ilvl="7">
      <w:start w:val="1"/>
      <w:numFmt w:val="decimal"/>
      <w:lvlText w:val="%1.%2.%3.%4.%5.%6.%7.%8."/>
      <w:lvlJc w:val="left"/>
      <w:pPr>
        <w:ind w:left="1800" w:hanging="1800"/>
      </w:pPr>
      <w:rPr>
        <w:rFonts w:eastAsiaTheme="minorEastAsia" w:hint="default"/>
      </w:rPr>
    </w:lvl>
    <w:lvl w:ilvl="8">
      <w:start w:val="1"/>
      <w:numFmt w:val="decimal"/>
      <w:lvlText w:val="%1.%2.%3.%4.%5.%6.%7.%8.%9."/>
      <w:lvlJc w:val="left"/>
      <w:pPr>
        <w:ind w:left="1800" w:hanging="1800"/>
      </w:pPr>
      <w:rPr>
        <w:rFonts w:eastAsiaTheme="minorEastAsia" w:hint="default"/>
      </w:rPr>
    </w:lvl>
  </w:abstractNum>
  <w:abstractNum w:abstractNumId="25" w15:restartNumberingAfterBreak="0">
    <w:nsid w:val="1D7B4141"/>
    <w:multiLevelType w:val="multilevel"/>
    <w:tmpl w:val="2014FF66"/>
    <w:lvl w:ilvl="0">
      <w:start w:val="12"/>
      <w:numFmt w:val="decimal"/>
      <w:lvlText w:val="%1."/>
      <w:lvlJc w:val="left"/>
      <w:pPr>
        <w:ind w:left="480" w:hanging="480"/>
      </w:pPr>
      <w:rPr>
        <w:rFonts w:eastAsiaTheme="minorEastAsia" w:hint="default"/>
      </w:rPr>
    </w:lvl>
    <w:lvl w:ilvl="1">
      <w:start w:val="8"/>
      <w:numFmt w:val="decimal"/>
      <w:lvlText w:val="%1.%2."/>
      <w:lvlJc w:val="left"/>
      <w:pPr>
        <w:ind w:left="720" w:hanging="720"/>
      </w:pPr>
      <w:rPr>
        <w:rFonts w:eastAsiaTheme="minorEastAsia" w:hint="default"/>
      </w:rPr>
    </w:lvl>
    <w:lvl w:ilvl="2">
      <w:start w:val="1"/>
      <w:numFmt w:val="decimal"/>
      <w:lvlText w:val="%1.%2.%3."/>
      <w:lvlJc w:val="left"/>
      <w:pPr>
        <w:ind w:left="720" w:hanging="720"/>
      </w:pPr>
      <w:rPr>
        <w:rFonts w:eastAsiaTheme="minorEastAsia" w:hint="default"/>
      </w:rPr>
    </w:lvl>
    <w:lvl w:ilvl="3">
      <w:start w:val="1"/>
      <w:numFmt w:val="decimal"/>
      <w:lvlText w:val="%1.%2.%3.%4."/>
      <w:lvlJc w:val="left"/>
      <w:pPr>
        <w:ind w:left="1080" w:hanging="1080"/>
      </w:pPr>
      <w:rPr>
        <w:rFonts w:eastAsiaTheme="minorEastAsia" w:hint="default"/>
      </w:rPr>
    </w:lvl>
    <w:lvl w:ilvl="4">
      <w:start w:val="1"/>
      <w:numFmt w:val="decimal"/>
      <w:lvlText w:val="%1.%2.%3.%4.%5."/>
      <w:lvlJc w:val="left"/>
      <w:pPr>
        <w:ind w:left="1080" w:hanging="1080"/>
      </w:pPr>
      <w:rPr>
        <w:rFonts w:eastAsiaTheme="minorEastAsia" w:hint="default"/>
      </w:rPr>
    </w:lvl>
    <w:lvl w:ilvl="5">
      <w:start w:val="1"/>
      <w:numFmt w:val="decimal"/>
      <w:lvlText w:val="%1.%2.%3.%4.%5.%6."/>
      <w:lvlJc w:val="left"/>
      <w:pPr>
        <w:ind w:left="1440" w:hanging="1440"/>
      </w:pPr>
      <w:rPr>
        <w:rFonts w:eastAsiaTheme="minorEastAsia" w:hint="default"/>
      </w:rPr>
    </w:lvl>
    <w:lvl w:ilvl="6">
      <w:start w:val="1"/>
      <w:numFmt w:val="decimal"/>
      <w:lvlText w:val="%1.%2.%3.%4.%5.%6.%7."/>
      <w:lvlJc w:val="left"/>
      <w:pPr>
        <w:ind w:left="1440" w:hanging="1440"/>
      </w:pPr>
      <w:rPr>
        <w:rFonts w:eastAsiaTheme="minorEastAsia" w:hint="default"/>
      </w:rPr>
    </w:lvl>
    <w:lvl w:ilvl="7">
      <w:start w:val="1"/>
      <w:numFmt w:val="decimal"/>
      <w:lvlText w:val="%1.%2.%3.%4.%5.%6.%7.%8."/>
      <w:lvlJc w:val="left"/>
      <w:pPr>
        <w:ind w:left="1800" w:hanging="1800"/>
      </w:pPr>
      <w:rPr>
        <w:rFonts w:eastAsiaTheme="minorEastAsia" w:hint="default"/>
      </w:rPr>
    </w:lvl>
    <w:lvl w:ilvl="8">
      <w:start w:val="1"/>
      <w:numFmt w:val="decimal"/>
      <w:lvlText w:val="%1.%2.%3.%4.%5.%6.%7.%8.%9."/>
      <w:lvlJc w:val="left"/>
      <w:pPr>
        <w:ind w:left="1800" w:hanging="1800"/>
      </w:pPr>
      <w:rPr>
        <w:rFonts w:eastAsiaTheme="minorEastAsia" w:hint="default"/>
      </w:rPr>
    </w:lvl>
  </w:abstractNum>
  <w:abstractNum w:abstractNumId="26" w15:restartNumberingAfterBreak="0">
    <w:nsid w:val="1E3928FB"/>
    <w:multiLevelType w:val="multilevel"/>
    <w:tmpl w:val="C9FEB7C2"/>
    <w:lvl w:ilvl="0">
      <w:start w:val="13"/>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7" w15:restartNumberingAfterBreak="0">
    <w:nsid w:val="217777D9"/>
    <w:multiLevelType w:val="multilevel"/>
    <w:tmpl w:val="B694F2A2"/>
    <w:lvl w:ilvl="0">
      <w:start w:val="1"/>
      <w:numFmt w:val="decimal"/>
      <w:lvlText w:val="%1."/>
      <w:lvlJc w:val="left"/>
      <w:pPr>
        <w:ind w:left="465" w:hanging="465"/>
      </w:pPr>
      <w:rPr>
        <w:rFonts w:hint="default"/>
      </w:rPr>
    </w:lvl>
    <w:lvl w:ilvl="1">
      <w:start w:val="1"/>
      <w:numFmt w:val="decimal"/>
      <w:lvlText w:val="%1.%2."/>
      <w:lvlJc w:val="left"/>
      <w:pPr>
        <w:ind w:left="720" w:hanging="720"/>
      </w:pPr>
      <w:rPr>
        <w:rFonts w:hint="default"/>
        <w:b w:val="0"/>
        <w:bCs w:val="0"/>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28" w15:restartNumberingAfterBreak="0">
    <w:nsid w:val="21FE4CE8"/>
    <w:multiLevelType w:val="multilevel"/>
    <w:tmpl w:val="504A987A"/>
    <w:lvl w:ilvl="0">
      <w:start w:val="7"/>
      <w:numFmt w:val="decimal"/>
      <w:lvlText w:val="%1."/>
      <w:lvlJc w:val="left"/>
      <w:pPr>
        <w:ind w:left="660" w:hanging="660"/>
      </w:pPr>
      <w:rPr>
        <w:rFonts w:hint="default"/>
      </w:rPr>
    </w:lvl>
    <w:lvl w:ilvl="1">
      <w:start w:val="7"/>
      <w:numFmt w:val="decimal"/>
      <w:lvlText w:val="%2.3."/>
      <w:lvlJc w:val="left"/>
      <w:pPr>
        <w:ind w:left="360" w:hanging="360"/>
      </w:pPr>
      <w:rPr>
        <w:rFonts w:hint="default"/>
      </w:rPr>
    </w:lvl>
    <w:lvl w:ilvl="2">
      <w:start w:val="8"/>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29" w15:restartNumberingAfterBreak="0">
    <w:nsid w:val="23301FAE"/>
    <w:multiLevelType w:val="multilevel"/>
    <w:tmpl w:val="CCD80188"/>
    <w:lvl w:ilvl="0">
      <w:start w:val="12"/>
      <w:numFmt w:val="decimal"/>
      <w:lvlText w:val="%1."/>
      <w:lvlJc w:val="left"/>
      <w:pPr>
        <w:ind w:left="480" w:hanging="480"/>
      </w:pPr>
      <w:rPr>
        <w:rFonts w:hint="default"/>
      </w:rPr>
    </w:lvl>
    <w:lvl w:ilvl="1">
      <w:start w:val="9"/>
      <w:numFmt w:val="none"/>
      <w:lvlText w:val="13.1."/>
      <w:lvlJc w:val="left"/>
      <w:pPr>
        <w:ind w:left="720" w:hanging="72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30" w15:restartNumberingAfterBreak="0">
    <w:nsid w:val="243D6CD9"/>
    <w:multiLevelType w:val="multilevel"/>
    <w:tmpl w:val="5CA483BE"/>
    <w:lvl w:ilvl="0">
      <w:start w:val="71"/>
      <w:numFmt w:val="decimal"/>
      <w:lvlText w:val="%1."/>
      <w:lvlJc w:val="left"/>
      <w:pPr>
        <w:ind w:left="1210" w:hanging="360"/>
      </w:pPr>
      <w:rPr>
        <w:rFonts w:ascii="Arial" w:hAnsi="Arial" w:cs="Arial" w:hint="default"/>
        <w:b w:val="0"/>
        <w:i w:val="0"/>
        <w:strike w:val="0"/>
        <w:color w:val="auto"/>
        <w:sz w:val="22"/>
        <w:szCs w:val="22"/>
      </w:rPr>
    </w:lvl>
    <w:lvl w:ilvl="1">
      <w:start w:val="1"/>
      <w:numFmt w:val="decimal"/>
      <w:lvlText w:val="%1.%2."/>
      <w:lvlJc w:val="left"/>
      <w:pPr>
        <w:ind w:left="432" w:hanging="432"/>
      </w:pPr>
      <w:rPr>
        <w:rFonts w:ascii="Arial" w:hAnsi="Arial" w:cs="Arial" w:hint="default"/>
        <w:b w:val="0"/>
        <w:strike w:val="0"/>
        <w:sz w:val="22"/>
        <w:szCs w:val="22"/>
      </w:rPr>
    </w:lvl>
    <w:lvl w:ilvl="2">
      <w:start w:val="1"/>
      <w:numFmt w:val="decimal"/>
      <w:lvlText w:val="%1.%2.%3."/>
      <w:lvlJc w:val="left"/>
      <w:pPr>
        <w:ind w:left="3482"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31" w15:restartNumberingAfterBreak="0">
    <w:nsid w:val="24CC6CB6"/>
    <w:multiLevelType w:val="multilevel"/>
    <w:tmpl w:val="6D20CA38"/>
    <w:lvl w:ilvl="0">
      <w:start w:val="6"/>
      <w:numFmt w:val="decimal"/>
      <w:lvlText w:val="%1."/>
      <w:lvlJc w:val="left"/>
      <w:pPr>
        <w:ind w:left="360" w:hanging="360"/>
      </w:pPr>
      <w:rPr>
        <w:rFonts w:ascii="Arial" w:hAnsi="Arial" w:cs="Arial" w:hint="default"/>
      </w:rPr>
    </w:lvl>
    <w:lvl w:ilvl="1">
      <w:start w:val="1"/>
      <w:numFmt w:val="decimal"/>
      <w:lvlText w:val="%1.%2."/>
      <w:lvlJc w:val="left"/>
      <w:pPr>
        <w:ind w:left="720" w:hanging="720"/>
      </w:pPr>
      <w:rPr>
        <w:rFonts w:ascii="Arial" w:hAnsi="Arial" w:cs="Arial" w:hint="default"/>
      </w:rPr>
    </w:lvl>
    <w:lvl w:ilvl="2">
      <w:start w:val="1"/>
      <w:numFmt w:val="decimal"/>
      <w:lvlText w:val="%1.%2.%3."/>
      <w:lvlJc w:val="left"/>
      <w:pPr>
        <w:ind w:left="720" w:hanging="720"/>
      </w:pPr>
      <w:rPr>
        <w:rFonts w:ascii="Arial" w:hAnsi="Arial" w:cs="Arial" w:hint="default"/>
        <w:b w:val="0"/>
        <w:sz w:val="22"/>
        <w:szCs w:val="22"/>
      </w:rPr>
    </w:lvl>
    <w:lvl w:ilvl="3">
      <w:start w:val="1"/>
      <w:numFmt w:val="decimal"/>
      <w:lvlText w:val="%1.%2.%3.%4."/>
      <w:lvlJc w:val="left"/>
      <w:pPr>
        <w:ind w:left="1080" w:hanging="1080"/>
      </w:pPr>
      <w:rPr>
        <w:rFonts w:asciiTheme="minorHAnsi" w:hAnsiTheme="minorHAnsi" w:cstheme="minorBidi" w:hint="default"/>
      </w:rPr>
    </w:lvl>
    <w:lvl w:ilvl="4">
      <w:start w:val="1"/>
      <w:numFmt w:val="decimal"/>
      <w:lvlText w:val="%1.%2.%3.%4.%5."/>
      <w:lvlJc w:val="left"/>
      <w:pPr>
        <w:ind w:left="1080" w:hanging="1080"/>
      </w:pPr>
      <w:rPr>
        <w:rFonts w:asciiTheme="minorHAnsi" w:hAnsiTheme="minorHAnsi" w:cstheme="minorBidi" w:hint="default"/>
      </w:rPr>
    </w:lvl>
    <w:lvl w:ilvl="5">
      <w:start w:val="1"/>
      <w:numFmt w:val="decimal"/>
      <w:lvlText w:val="%1.%2.%3.%4.%5.%6."/>
      <w:lvlJc w:val="left"/>
      <w:pPr>
        <w:ind w:left="1440" w:hanging="1440"/>
      </w:pPr>
      <w:rPr>
        <w:rFonts w:asciiTheme="minorHAnsi" w:hAnsiTheme="minorHAnsi" w:cstheme="minorBidi" w:hint="default"/>
      </w:rPr>
    </w:lvl>
    <w:lvl w:ilvl="6">
      <w:start w:val="1"/>
      <w:numFmt w:val="decimal"/>
      <w:lvlText w:val="%1.%2.%3.%4.%5.%6.%7."/>
      <w:lvlJc w:val="left"/>
      <w:pPr>
        <w:ind w:left="1440" w:hanging="1440"/>
      </w:pPr>
      <w:rPr>
        <w:rFonts w:asciiTheme="minorHAnsi" w:hAnsiTheme="minorHAnsi" w:cstheme="minorBidi" w:hint="default"/>
      </w:rPr>
    </w:lvl>
    <w:lvl w:ilvl="7">
      <w:start w:val="1"/>
      <w:numFmt w:val="decimal"/>
      <w:lvlText w:val="%1.%2.%3.%4.%5.%6.%7.%8."/>
      <w:lvlJc w:val="left"/>
      <w:pPr>
        <w:ind w:left="1800" w:hanging="1800"/>
      </w:pPr>
      <w:rPr>
        <w:rFonts w:asciiTheme="minorHAnsi" w:hAnsiTheme="minorHAnsi" w:cstheme="minorBidi" w:hint="default"/>
      </w:rPr>
    </w:lvl>
    <w:lvl w:ilvl="8">
      <w:start w:val="1"/>
      <w:numFmt w:val="decimal"/>
      <w:lvlText w:val="%1.%2.%3.%4.%5.%6.%7.%8.%9."/>
      <w:lvlJc w:val="left"/>
      <w:pPr>
        <w:ind w:left="1800" w:hanging="1800"/>
      </w:pPr>
      <w:rPr>
        <w:rFonts w:asciiTheme="minorHAnsi" w:hAnsiTheme="minorHAnsi" w:cstheme="minorBidi" w:hint="default"/>
      </w:rPr>
    </w:lvl>
  </w:abstractNum>
  <w:abstractNum w:abstractNumId="32" w15:restartNumberingAfterBreak="0">
    <w:nsid w:val="24FD46D0"/>
    <w:multiLevelType w:val="hybridMultilevel"/>
    <w:tmpl w:val="42D44580"/>
    <w:lvl w:ilvl="0" w:tplc="39F4A336">
      <w:start w:val="25"/>
      <w:numFmt w:val="bullet"/>
      <w:lvlText w:val=""/>
      <w:lvlJc w:val="left"/>
      <w:pPr>
        <w:ind w:left="720" w:hanging="360"/>
      </w:pPr>
      <w:rPr>
        <w:rFonts w:ascii="Symbol" w:eastAsia="Times New Roman" w:hAnsi="Symbol" w:cs="Arial"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cs="Courier New" w:hint="default"/>
      </w:rPr>
    </w:lvl>
    <w:lvl w:ilvl="8" w:tplc="04090005">
      <w:start w:val="1"/>
      <w:numFmt w:val="bullet"/>
      <w:lvlText w:val=""/>
      <w:lvlJc w:val="left"/>
      <w:pPr>
        <w:ind w:left="6480" w:hanging="360"/>
      </w:pPr>
      <w:rPr>
        <w:rFonts w:ascii="Wingdings" w:hAnsi="Wingdings" w:hint="default"/>
      </w:rPr>
    </w:lvl>
  </w:abstractNum>
  <w:abstractNum w:abstractNumId="33" w15:restartNumberingAfterBreak="0">
    <w:nsid w:val="25DD4B12"/>
    <w:multiLevelType w:val="multilevel"/>
    <w:tmpl w:val="B694F2A2"/>
    <w:lvl w:ilvl="0">
      <w:start w:val="1"/>
      <w:numFmt w:val="decimal"/>
      <w:lvlText w:val="%1."/>
      <w:lvlJc w:val="left"/>
      <w:pPr>
        <w:ind w:left="465" w:hanging="465"/>
      </w:pPr>
      <w:rPr>
        <w:rFonts w:hint="default"/>
      </w:rPr>
    </w:lvl>
    <w:lvl w:ilvl="1">
      <w:start w:val="1"/>
      <w:numFmt w:val="decimal"/>
      <w:lvlText w:val="%1.%2."/>
      <w:lvlJc w:val="left"/>
      <w:pPr>
        <w:ind w:left="720" w:hanging="720"/>
      </w:pPr>
      <w:rPr>
        <w:rFonts w:hint="default"/>
        <w:b w:val="0"/>
        <w:bCs w:val="0"/>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34" w15:restartNumberingAfterBreak="0">
    <w:nsid w:val="266245F5"/>
    <w:multiLevelType w:val="multilevel"/>
    <w:tmpl w:val="A8D44AC8"/>
    <w:lvl w:ilvl="0">
      <w:start w:val="2"/>
      <w:numFmt w:val="decimal"/>
      <w:lvlText w:val="%1."/>
      <w:lvlJc w:val="left"/>
      <w:pPr>
        <w:ind w:left="465" w:hanging="465"/>
      </w:pPr>
      <w:rPr>
        <w:rFonts w:hint="default"/>
      </w:rPr>
    </w:lvl>
    <w:lvl w:ilvl="1">
      <w:start w:val="5"/>
      <w:numFmt w:val="decimal"/>
      <w:lvlText w:val="%1.%2."/>
      <w:lvlJc w:val="left"/>
      <w:pPr>
        <w:ind w:left="720" w:hanging="720"/>
      </w:pPr>
      <w:rPr>
        <w:rFonts w:hint="default"/>
        <w:b w:val="0"/>
        <w:bCs w:val="0"/>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35" w15:restartNumberingAfterBreak="0">
    <w:nsid w:val="27A230A7"/>
    <w:multiLevelType w:val="multilevel"/>
    <w:tmpl w:val="3FBEB376"/>
    <w:lvl w:ilvl="0">
      <w:start w:val="58"/>
      <w:numFmt w:val="decimal"/>
      <w:lvlText w:val="%1."/>
      <w:lvlJc w:val="left"/>
      <w:pPr>
        <w:ind w:left="1210" w:hanging="360"/>
      </w:pPr>
      <w:rPr>
        <w:rFonts w:ascii="Arial" w:hAnsi="Arial" w:cs="Arial" w:hint="default"/>
        <w:b w:val="0"/>
        <w:i w:val="0"/>
        <w:strike w:val="0"/>
        <w:color w:val="auto"/>
        <w:sz w:val="22"/>
        <w:szCs w:val="22"/>
      </w:rPr>
    </w:lvl>
    <w:lvl w:ilvl="1">
      <w:start w:val="5"/>
      <w:numFmt w:val="decimal"/>
      <w:lvlText w:val="%1.%2."/>
      <w:lvlJc w:val="left"/>
      <w:pPr>
        <w:ind w:left="432" w:hanging="432"/>
      </w:pPr>
      <w:rPr>
        <w:rFonts w:ascii="Arial" w:hAnsi="Arial" w:cs="Arial" w:hint="default"/>
        <w:b w:val="0"/>
        <w:strike w:val="0"/>
        <w:sz w:val="22"/>
        <w:szCs w:val="22"/>
      </w:rPr>
    </w:lvl>
    <w:lvl w:ilvl="2">
      <w:start w:val="1"/>
      <w:numFmt w:val="decimal"/>
      <w:lvlText w:val="%1.%2.%3."/>
      <w:lvlJc w:val="left"/>
      <w:pPr>
        <w:ind w:left="3482"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36" w15:restartNumberingAfterBreak="0">
    <w:nsid w:val="2930634D"/>
    <w:multiLevelType w:val="multilevel"/>
    <w:tmpl w:val="A6DE0092"/>
    <w:lvl w:ilvl="0">
      <w:start w:val="3"/>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37" w15:restartNumberingAfterBreak="0">
    <w:nsid w:val="2BF34942"/>
    <w:multiLevelType w:val="multilevel"/>
    <w:tmpl w:val="54BC4C4A"/>
    <w:lvl w:ilvl="0">
      <w:start w:val="7"/>
      <w:numFmt w:val="decimal"/>
      <w:lvlText w:val="%1."/>
      <w:lvlJc w:val="left"/>
      <w:pPr>
        <w:ind w:left="680" w:hanging="680"/>
      </w:pPr>
      <w:rPr>
        <w:rFonts w:hint="default"/>
      </w:rPr>
    </w:lvl>
    <w:lvl w:ilvl="1">
      <w:start w:val="2"/>
      <w:numFmt w:val="decimal"/>
      <w:lvlText w:val="%1.%2."/>
      <w:lvlJc w:val="left"/>
      <w:pPr>
        <w:ind w:left="720" w:hanging="720"/>
      </w:pPr>
      <w:rPr>
        <w:rFonts w:hint="default"/>
      </w:rPr>
    </w:lvl>
    <w:lvl w:ilvl="2">
      <w:start w:val="23"/>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38" w15:restartNumberingAfterBreak="0">
    <w:nsid w:val="2C9F7A1C"/>
    <w:multiLevelType w:val="multilevel"/>
    <w:tmpl w:val="300A3F04"/>
    <w:lvl w:ilvl="0">
      <w:start w:val="20"/>
      <w:numFmt w:val="decimal"/>
      <w:lvlText w:val="%1."/>
      <w:lvlJc w:val="left"/>
      <w:pPr>
        <w:ind w:left="480" w:hanging="480"/>
      </w:pPr>
      <w:rPr>
        <w:rFonts w:hint="default"/>
      </w:rPr>
    </w:lvl>
    <w:lvl w:ilvl="1">
      <w:start w:val="1"/>
      <w:numFmt w:val="decimal"/>
      <w:lvlText w:val="%1.%2."/>
      <w:lvlJc w:val="left"/>
      <w:pPr>
        <w:ind w:left="720" w:hanging="720"/>
      </w:pPr>
      <w:rPr>
        <w:rFonts w:hint="default"/>
      </w:rPr>
    </w:lvl>
    <w:lvl w:ilvl="2">
      <w:start w:val="1"/>
      <w:numFmt w:val="decimal"/>
      <w:lvlText w:val="%1.%2.%3."/>
      <w:lvlJc w:val="left"/>
      <w:pPr>
        <w:ind w:left="720" w:hanging="720"/>
      </w:pPr>
      <w:rPr>
        <w:rFonts w:hint="default"/>
        <w:color w:val="auto"/>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39" w15:restartNumberingAfterBreak="0">
    <w:nsid w:val="2D1E1F50"/>
    <w:multiLevelType w:val="multilevel"/>
    <w:tmpl w:val="6852AE4A"/>
    <w:lvl w:ilvl="0">
      <w:start w:val="11"/>
      <w:numFmt w:val="decimal"/>
      <w:lvlText w:val="%1."/>
      <w:lvlJc w:val="left"/>
      <w:pPr>
        <w:ind w:left="660" w:hanging="660"/>
      </w:pPr>
      <w:rPr>
        <w:rFonts w:eastAsia="Times New Roman" w:hint="default"/>
      </w:rPr>
    </w:lvl>
    <w:lvl w:ilvl="1">
      <w:start w:val="11"/>
      <w:numFmt w:val="decimal"/>
      <w:lvlText w:val="%2.2."/>
      <w:lvlJc w:val="left"/>
      <w:pPr>
        <w:ind w:left="360" w:hanging="360"/>
      </w:pPr>
      <w:rPr>
        <w:rFonts w:hint="default"/>
      </w:rPr>
    </w:lvl>
    <w:lvl w:ilvl="2">
      <w:start w:val="1"/>
      <w:numFmt w:val="decimal"/>
      <w:lvlText w:val="%1.%2.%3."/>
      <w:lvlJc w:val="left"/>
      <w:pPr>
        <w:ind w:left="720" w:hanging="720"/>
      </w:pPr>
      <w:rPr>
        <w:rFonts w:eastAsia="Times New Roman" w:hint="default"/>
      </w:rPr>
    </w:lvl>
    <w:lvl w:ilvl="3">
      <w:start w:val="1"/>
      <w:numFmt w:val="decimal"/>
      <w:lvlText w:val="%1.%2.%3.%4."/>
      <w:lvlJc w:val="left"/>
      <w:pPr>
        <w:ind w:left="1080" w:hanging="1080"/>
      </w:pPr>
      <w:rPr>
        <w:rFonts w:eastAsia="Times New Roman" w:hint="default"/>
      </w:rPr>
    </w:lvl>
    <w:lvl w:ilvl="4">
      <w:start w:val="1"/>
      <w:numFmt w:val="decimal"/>
      <w:lvlText w:val="%1.%2.%3.%4.%5."/>
      <w:lvlJc w:val="left"/>
      <w:pPr>
        <w:ind w:left="1080" w:hanging="1080"/>
      </w:pPr>
      <w:rPr>
        <w:rFonts w:eastAsia="Times New Roman" w:hint="default"/>
      </w:rPr>
    </w:lvl>
    <w:lvl w:ilvl="5">
      <w:start w:val="1"/>
      <w:numFmt w:val="decimal"/>
      <w:lvlText w:val="%1.%2.%3.%4.%5.%6."/>
      <w:lvlJc w:val="left"/>
      <w:pPr>
        <w:ind w:left="1440" w:hanging="1440"/>
      </w:pPr>
      <w:rPr>
        <w:rFonts w:eastAsia="Times New Roman" w:hint="default"/>
      </w:rPr>
    </w:lvl>
    <w:lvl w:ilvl="6">
      <w:start w:val="1"/>
      <w:numFmt w:val="decimal"/>
      <w:lvlText w:val="%1.%2.%3.%4.%5.%6.%7."/>
      <w:lvlJc w:val="left"/>
      <w:pPr>
        <w:ind w:left="1440" w:hanging="1440"/>
      </w:pPr>
      <w:rPr>
        <w:rFonts w:eastAsia="Times New Roman" w:hint="default"/>
      </w:rPr>
    </w:lvl>
    <w:lvl w:ilvl="7">
      <w:start w:val="1"/>
      <w:numFmt w:val="decimal"/>
      <w:lvlText w:val="%1.%2.%3.%4.%5.%6.%7.%8."/>
      <w:lvlJc w:val="left"/>
      <w:pPr>
        <w:ind w:left="1800" w:hanging="1800"/>
      </w:pPr>
      <w:rPr>
        <w:rFonts w:eastAsia="Times New Roman" w:hint="default"/>
      </w:rPr>
    </w:lvl>
    <w:lvl w:ilvl="8">
      <w:start w:val="1"/>
      <w:numFmt w:val="decimal"/>
      <w:lvlText w:val="%1.%2.%3.%4.%5.%6.%7.%8.%9."/>
      <w:lvlJc w:val="left"/>
      <w:pPr>
        <w:ind w:left="1800" w:hanging="1800"/>
      </w:pPr>
      <w:rPr>
        <w:rFonts w:eastAsia="Times New Roman" w:hint="default"/>
      </w:rPr>
    </w:lvl>
  </w:abstractNum>
  <w:abstractNum w:abstractNumId="40" w15:restartNumberingAfterBreak="0">
    <w:nsid w:val="2E470927"/>
    <w:multiLevelType w:val="multilevel"/>
    <w:tmpl w:val="903EFC8E"/>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41" w15:restartNumberingAfterBreak="0">
    <w:nsid w:val="2E60463E"/>
    <w:multiLevelType w:val="hybridMultilevel"/>
    <w:tmpl w:val="7FA8EB72"/>
    <w:lvl w:ilvl="0" w:tplc="17B4C9BA">
      <w:start w:val="1"/>
      <w:numFmt w:val="upperLetter"/>
      <w:lvlText w:val="%1."/>
      <w:lvlJc w:val="left"/>
      <w:pPr>
        <w:tabs>
          <w:tab w:val="num" w:pos="720"/>
        </w:tabs>
        <w:ind w:left="720" w:hanging="360"/>
      </w:pPr>
      <w:rPr>
        <w:rFonts w:cs="Times New Roman" w:hint="default"/>
        <w:color w:val="auto"/>
      </w:rPr>
    </w:lvl>
    <w:lvl w:ilvl="1" w:tplc="D130DEC8">
      <w:start w:val="1"/>
      <w:numFmt w:val="decimal"/>
      <w:lvlText w:val="%2."/>
      <w:lvlJc w:val="left"/>
      <w:pPr>
        <w:tabs>
          <w:tab w:val="num" w:pos="1440"/>
        </w:tabs>
        <w:ind w:left="1440" w:hanging="360"/>
      </w:pPr>
      <w:rPr>
        <w:rFonts w:cs="Times New Roman" w:hint="default"/>
        <w:b w:val="0"/>
        <w:sz w:val="24"/>
        <w:szCs w:val="24"/>
      </w:rPr>
    </w:lvl>
    <w:lvl w:ilvl="2" w:tplc="4AB8FAAC">
      <w:start w:val="1"/>
      <w:numFmt w:val="lowerLetter"/>
      <w:lvlText w:val="%3)"/>
      <w:lvlJc w:val="right"/>
      <w:pPr>
        <w:tabs>
          <w:tab w:val="num" w:pos="2340"/>
        </w:tabs>
        <w:ind w:left="2340" w:hanging="360"/>
      </w:pPr>
      <w:rPr>
        <w:rFonts w:cs="Times New Roman" w:hint="default"/>
      </w:rPr>
    </w:lvl>
    <w:lvl w:ilvl="3" w:tplc="DE84E934">
      <w:start w:val="1"/>
      <w:numFmt w:val="decimal"/>
      <w:lvlText w:val="%4)"/>
      <w:lvlJc w:val="left"/>
      <w:pPr>
        <w:tabs>
          <w:tab w:val="num" w:pos="2925"/>
        </w:tabs>
        <w:ind w:left="2925" w:hanging="405"/>
      </w:pPr>
      <w:rPr>
        <w:rFonts w:cs="Times New Roman" w:hint="default"/>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42" w15:restartNumberingAfterBreak="0">
    <w:nsid w:val="318C1448"/>
    <w:multiLevelType w:val="multilevel"/>
    <w:tmpl w:val="A7C849F6"/>
    <w:lvl w:ilvl="0">
      <w:start w:val="7"/>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43" w15:restartNumberingAfterBreak="0">
    <w:nsid w:val="333405A4"/>
    <w:multiLevelType w:val="hybridMultilevel"/>
    <w:tmpl w:val="4F2251DC"/>
    <w:lvl w:ilvl="0" w:tplc="04270017">
      <w:start w:val="1"/>
      <w:numFmt w:val="lowerLetter"/>
      <w:lvlText w:val="%1)"/>
      <w:lvlJc w:val="lef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44" w15:restartNumberingAfterBreak="0">
    <w:nsid w:val="34270299"/>
    <w:multiLevelType w:val="multilevel"/>
    <w:tmpl w:val="BC406BA8"/>
    <w:lvl w:ilvl="0">
      <w:start w:val="2"/>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45" w15:restartNumberingAfterBreak="0">
    <w:nsid w:val="34FE33C9"/>
    <w:multiLevelType w:val="hybridMultilevel"/>
    <w:tmpl w:val="E2FA3214"/>
    <w:lvl w:ilvl="0" w:tplc="04270017">
      <w:start w:val="1"/>
      <w:numFmt w:val="lowerLetter"/>
      <w:lvlText w:val="%1)"/>
      <w:lvlJc w:val="lef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46" w15:restartNumberingAfterBreak="0">
    <w:nsid w:val="35C3371E"/>
    <w:multiLevelType w:val="hybridMultilevel"/>
    <w:tmpl w:val="8FB81446"/>
    <w:styleLink w:val="StyleNumberedLeft265cm3"/>
    <w:lvl w:ilvl="0" w:tplc="0B006D58">
      <w:numFmt w:val="bullet"/>
      <w:lvlText w:val="–"/>
      <w:lvlJc w:val="left"/>
      <w:pPr>
        <w:ind w:left="720" w:hanging="360"/>
      </w:pPr>
      <w:rPr>
        <w:rFonts w:ascii="Times New Roman" w:eastAsia="Times New Roman" w:hAnsi="Times New Roman" w:cs="Times New Roman" w:hint="default"/>
      </w:rPr>
    </w:lvl>
    <w:lvl w:ilvl="1" w:tplc="04270003">
      <w:start w:val="1"/>
      <w:numFmt w:val="bullet"/>
      <w:lvlText w:val="o"/>
      <w:lvlJc w:val="left"/>
      <w:pPr>
        <w:ind w:left="1440" w:hanging="360"/>
      </w:pPr>
      <w:rPr>
        <w:rFonts w:ascii="Courier New" w:hAnsi="Courier New" w:cs="Courier New" w:hint="default"/>
      </w:rPr>
    </w:lvl>
    <w:lvl w:ilvl="2" w:tplc="04270005" w:tentative="1">
      <w:start w:val="1"/>
      <w:numFmt w:val="bullet"/>
      <w:lvlText w:val=""/>
      <w:lvlJc w:val="left"/>
      <w:pPr>
        <w:ind w:left="2160" w:hanging="360"/>
      </w:pPr>
      <w:rPr>
        <w:rFonts w:ascii="Wingdings" w:hAnsi="Wingdings" w:hint="default"/>
      </w:rPr>
    </w:lvl>
    <w:lvl w:ilvl="3" w:tplc="04270001" w:tentative="1">
      <w:start w:val="1"/>
      <w:numFmt w:val="bullet"/>
      <w:lvlText w:val=""/>
      <w:lvlJc w:val="left"/>
      <w:pPr>
        <w:ind w:left="2880" w:hanging="360"/>
      </w:pPr>
      <w:rPr>
        <w:rFonts w:ascii="Symbol" w:hAnsi="Symbol" w:hint="default"/>
      </w:rPr>
    </w:lvl>
    <w:lvl w:ilvl="4" w:tplc="04270003" w:tentative="1">
      <w:start w:val="1"/>
      <w:numFmt w:val="bullet"/>
      <w:lvlText w:val="o"/>
      <w:lvlJc w:val="left"/>
      <w:pPr>
        <w:ind w:left="3600" w:hanging="360"/>
      </w:pPr>
      <w:rPr>
        <w:rFonts w:ascii="Courier New" w:hAnsi="Courier New" w:cs="Courier New" w:hint="default"/>
      </w:rPr>
    </w:lvl>
    <w:lvl w:ilvl="5" w:tplc="04270005" w:tentative="1">
      <w:start w:val="1"/>
      <w:numFmt w:val="bullet"/>
      <w:lvlText w:val=""/>
      <w:lvlJc w:val="left"/>
      <w:pPr>
        <w:ind w:left="4320" w:hanging="360"/>
      </w:pPr>
      <w:rPr>
        <w:rFonts w:ascii="Wingdings" w:hAnsi="Wingdings" w:hint="default"/>
      </w:rPr>
    </w:lvl>
    <w:lvl w:ilvl="6" w:tplc="04270001" w:tentative="1">
      <w:start w:val="1"/>
      <w:numFmt w:val="bullet"/>
      <w:lvlText w:val=""/>
      <w:lvlJc w:val="left"/>
      <w:pPr>
        <w:ind w:left="5040" w:hanging="360"/>
      </w:pPr>
      <w:rPr>
        <w:rFonts w:ascii="Symbol" w:hAnsi="Symbol" w:hint="default"/>
      </w:rPr>
    </w:lvl>
    <w:lvl w:ilvl="7" w:tplc="04270003" w:tentative="1">
      <w:start w:val="1"/>
      <w:numFmt w:val="bullet"/>
      <w:lvlText w:val="o"/>
      <w:lvlJc w:val="left"/>
      <w:pPr>
        <w:ind w:left="5760" w:hanging="360"/>
      </w:pPr>
      <w:rPr>
        <w:rFonts w:ascii="Courier New" w:hAnsi="Courier New" w:cs="Courier New" w:hint="default"/>
      </w:rPr>
    </w:lvl>
    <w:lvl w:ilvl="8" w:tplc="04270005" w:tentative="1">
      <w:start w:val="1"/>
      <w:numFmt w:val="bullet"/>
      <w:lvlText w:val=""/>
      <w:lvlJc w:val="left"/>
      <w:pPr>
        <w:ind w:left="6480" w:hanging="360"/>
      </w:pPr>
      <w:rPr>
        <w:rFonts w:ascii="Wingdings" w:hAnsi="Wingdings" w:hint="default"/>
      </w:rPr>
    </w:lvl>
  </w:abstractNum>
  <w:abstractNum w:abstractNumId="47" w15:restartNumberingAfterBreak="0">
    <w:nsid w:val="35F822BD"/>
    <w:multiLevelType w:val="multilevel"/>
    <w:tmpl w:val="9482E812"/>
    <w:lvl w:ilvl="0">
      <w:start w:val="12"/>
      <w:numFmt w:val="decimal"/>
      <w:lvlText w:val="%1."/>
      <w:lvlJc w:val="left"/>
      <w:pPr>
        <w:ind w:left="480" w:hanging="480"/>
      </w:pPr>
      <w:rPr>
        <w:rFonts w:hint="default"/>
      </w:rPr>
    </w:lvl>
    <w:lvl w:ilvl="1">
      <w:start w:val="8"/>
      <w:numFmt w:val="decimal"/>
      <w:lvlText w:val="%1.%2."/>
      <w:lvlJc w:val="left"/>
      <w:pPr>
        <w:ind w:left="720" w:hanging="720"/>
      </w:pPr>
      <w:rPr>
        <w:rFonts w:hint="default"/>
        <w:sz w:val="22"/>
        <w:szCs w:val="22"/>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48" w15:restartNumberingAfterBreak="0">
    <w:nsid w:val="3659384A"/>
    <w:multiLevelType w:val="multilevel"/>
    <w:tmpl w:val="4CCA3122"/>
    <w:lvl w:ilvl="0">
      <w:start w:val="5"/>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49" w15:restartNumberingAfterBreak="0">
    <w:nsid w:val="3677354B"/>
    <w:multiLevelType w:val="multilevel"/>
    <w:tmpl w:val="10AAA728"/>
    <w:lvl w:ilvl="0">
      <w:start w:val="11"/>
      <w:numFmt w:val="decimal"/>
      <w:lvlText w:val="%1."/>
      <w:lvlJc w:val="left"/>
      <w:pPr>
        <w:ind w:left="660" w:hanging="660"/>
      </w:pPr>
      <w:rPr>
        <w:rFonts w:eastAsia="Times New Roman" w:hint="default"/>
      </w:rPr>
    </w:lvl>
    <w:lvl w:ilvl="1">
      <w:start w:val="11"/>
      <w:numFmt w:val="decimal"/>
      <w:lvlText w:val="%2.1."/>
      <w:lvlJc w:val="left"/>
      <w:pPr>
        <w:ind w:left="360" w:hanging="360"/>
      </w:pPr>
      <w:rPr>
        <w:rFonts w:hint="default"/>
      </w:rPr>
    </w:lvl>
    <w:lvl w:ilvl="2">
      <w:start w:val="1"/>
      <w:numFmt w:val="decimal"/>
      <w:lvlText w:val="%1.%2.%3."/>
      <w:lvlJc w:val="left"/>
      <w:pPr>
        <w:ind w:left="720" w:hanging="720"/>
      </w:pPr>
      <w:rPr>
        <w:rFonts w:eastAsia="Times New Roman" w:hint="default"/>
      </w:rPr>
    </w:lvl>
    <w:lvl w:ilvl="3">
      <w:start w:val="1"/>
      <w:numFmt w:val="decimal"/>
      <w:lvlText w:val="%1.%2.%3.%4."/>
      <w:lvlJc w:val="left"/>
      <w:pPr>
        <w:ind w:left="1080" w:hanging="1080"/>
      </w:pPr>
      <w:rPr>
        <w:rFonts w:eastAsia="Times New Roman" w:hint="default"/>
      </w:rPr>
    </w:lvl>
    <w:lvl w:ilvl="4">
      <w:start w:val="1"/>
      <w:numFmt w:val="decimal"/>
      <w:lvlText w:val="%1.%2.%3.%4.%5."/>
      <w:lvlJc w:val="left"/>
      <w:pPr>
        <w:ind w:left="1080" w:hanging="1080"/>
      </w:pPr>
      <w:rPr>
        <w:rFonts w:eastAsia="Times New Roman" w:hint="default"/>
      </w:rPr>
    </w:lvl>
    <w:lvl w:ilvl="5">
      <w:start w:val="1"/>
      <w:numFmt w:val="decimal"/>
      <w:lvlText w:val="%1.%2.%3.%4.%5.%6."/>
      <w:lvlJc w:val="left"/>
      <w:pPr>
        <w:ind w:left="1440" w:hanging="1440"/>
      </w:pPr>
      <w:rPr>
        <w:rFonts w:eastAsia="Times New Roman" w:hint="default"/>
      </w:rPr>
    </w:lvl>
    <w:lvl w:ilvl="6">
      <w:start w:val="1"/>
      <w:numFmt w:val="decimal"/>
      <w:lvlText w:val="%1.%2.%3.%4.%5.%6.%7."/>
      <w:lvlJc w:val="left"/>
      <w:pPr>
        <w:ind w:left="1440" w:hanging="1440"/>
      </w:pPr>
      <w:rPr>
        <w:rFonts w:eastAsia="Times New Roman" w:hint="default"/>
      </w:rPr>
    </w:lvl>
    <w:lvl w:ilvl="7">
      <w:start w:val="1"/>
      <w:numFmt w:val="decimal"/>
      <w:lvlText w:val="%1.%2.%3.%4.%5.%6.%7.%8."/>
      <w:lvlJc w:val="left"/>
      <w:pPr>
        <w:ind w:left="1800" w:hanging="1800"/>
      </w:pPr>
      <w:rPr>
        <w:rFonts w:eastAsia="Times New Roman" w:hint="default"/>
      </w:rPr>
    </w:lvl>
    <w:lvl w:ilvl="8">
      <w:start w:val="1"/>
      <w:numFmt w:val="decimal"/>
      <w:lvlText w:val="%1.%2.%3.%4.%5.%6.%7.%8.%9."/>
      <w:lvlJc w:val="left"/>
      <w:pPr>
        <w:ind w:left="1800" w:hanging="1800"/>
      </w:pPr>
      <w:rPr>
        <w:rFonts w:eastAsia="Times New Roman" w:hint="default"/>
      </w:rPr>
    </w:lvl>
  </w:abstractNum>
  <w:abstractNum w:abstractNumId="50" w15:restartNumberingAfterBreak="0">
    <w:nsid w:val="36DA1376"/>
    <w:multiLevelType w:val="multilevel"/>
    <w:tmpl w:val="CB54E97C"/>
    <w:lvl w:ilvl="0">
      <w:start w:val="14"/>
      <w:numFmt w:val="decimal"/>
      <w:lvlText w:val="%1."/>
      <w:lvlJc w:val="left"/>
      <w:pPr>
        <w:ind w:left="720" w:hanging="360"/>
      </w:pPr>
      <w:rPr>
        <w:rFonts w:hint="default"/>
      </w:rPr>
    </w:lvl>
    <w:lvl w:ilvl="1">
      <w:start w:val="1"/>
      <w:numFmt w:val="decimal"/>
      <w:isLgl/>
      <w:lvlText w:val="%1.%2."/>
      <w:lvlJc w:val="left"/>
      <w:pPr>
        <w:ind w:left="1080" w:hanging="720"/>
      </w:pPr>
      <w:rPr>
        <w:rFonts w:hint="default"/>
        <w:b w:val="0"/>
        <w:bCs w:val="0"/>
      </w:rPr>
    </w:lvl>
    <w:lvl w:ilvl="2">
      <w:start w:val="1"/>
      <w:numFmt w:val="decimal"/>
      <w:isLgl/>
      <w:lvlText w:val="%1.%2.%3."/>
      <w:lvlJc w:val="left"/>
      <w:pPr>
        <w:ind w:left="1080" w:hanging="720"/>
      </w:pPr>
      <w:rPr>
        <w:rFonts w:hint="default"/>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51" w15:restartNumberingAfterBreak="0">
    <w:nsid w:val="38223084"/>
    <w:multiLevelType w:val="multilevel"/>
    <w:tmpl w:val="4E0A3370"/>
    <w:lvl w:ilvl="0">
      <w:start w:val="1"/>
      <w:numFmt w:val="decimal"/>
      <w:pStyle w:val="Stilius1"/>
      <w:lvlText w:val="%1."/>
      <w:lvlJc w:val="left"/>
      <w:pPr>
        <w:ind w:left="5040" w:hanging="360"/>
      </w:pPr>
      <w:rPr>
        <w:rFonts w:cs="Times New Roman" w:hint="default"/>
      </w:rPr>
    </w:lvl>
    <w:lvl w:ilvl="1">
      <w:start w:val="1"/>
      <w:numFmt w:val="decimal"/>
      <w:isLgl/>
      <w:lvlText w:val="%1.%2."/>
      <w:lvlJc w:val="left"/>
      <w:pPr>
        <w:ind w:left="720" w:hanging="360"/>
      </w:pPr>
      <w:rPr>
        <w:rFonts w:cs="Times New Roman" w:hint="default"/>
      </w:rPr>
    </w:lvl>
    <w:lvl w:ilvl="2">
      <w:start w:val="1"/>
      <w:numFmt w:val="decimal"/>
      <w:isLgl/>
      <w:lvlText w:val="%1.%2.%3."/>
      <w:lvlJc w:val="left"/>
      <w:pPr>
        <w:ind w:left="1080" w:hanging="720"/>
      </w:pPr>
      <w:rPr>
        <w:rFonts w:cs="Times New Roman" w:hint="default"/>
      </w:rPr>
    </w:lvl>
    <w:lvl w:ilvl="3">
      <w:start w:val="1"/>
      <w:numFmt w:val="decimal"/>
      <w:isLgl/>
      <w:lvlText w:val="%1.%2.%3.%4."/>
      <w:lvlJc w:val="left"/>
      <w:pPr>
        <w:ind w:left="1080" w:hanging="720"/>
      </w:pPr>
      <w:rPr>
        <w:rFonts w:cs="Times New Roman" w:hint="default"/>
      </w:rPr>
    </w:lvl>
    <w:lvl w:ilvl="4">
      <w:start w:val="1"/>
      <w:numFmt w:val="decimal"/>
      <w:isLgl/>
      <w:lvlText w:val="%1.%2.%3.%4.%5."/>
      <w:lvlJc w:val="left"/>
      <w:pPr>
        <w:ind w:left="1440" w:hanging="1080"/>
      </w:pPr>
      <w:rPr>
        <w:rFonts w:cs="Times New Roman" w:hint="default"/>
      </w:rPr>
    </w:lvl>
    <w:lvl w:ilvl="5">
      <w:start w:val="1"/>
      <w:numFmt w:val="decimal"/>
      <w:isLgl/>
      <w:lvlText w:val="%1.%2.%3.%4.%5.%6."/>
      <w:lvlJc w:val="left"/>
      <w:pPr>
        <w:ind w:left="1440" w:hanging="1080"/>
      </w:pPr>
      <w:rPr>
        <w:rFonts w:cs="Times New Roman" w:hint="default"/>
      </w:rPr>
    </w:lvl>
    <w:lvl w:ilvl="6">
      <w:start w:val="1"/>
      <w:numFmt w:val="decimal"/>
      <w:isLgl/>
      <w:lvlText w:val="%1.%2.%3.%4.%5.%6.%7."/>
      <w:lvlJc w:val="left"/>
      <w:pPr>
        <w:ind w:left="1800" w:hanging="1440"/>
      </w:pPr>
      <w:rPr>
        <w:rFonts w:cs="Times New Roman" w:hint="default"/>
      </w:rPr>
    </w:lvl>
    <w:lvl w:ilvl="7">
      <w:start w:val="1"/>
      <w:numFmt w:val="decimal"/>
      <w:isLgl/>
      <w:lvlText w:val="%1.%2.%3.%4.%5.%6.%7.%8."/>
      <w:lvlJc w:val="left"/>
      <w:pPr>
        <w:ind w:left="1800" w:hanging="1440"/>
      </w:pPr>
      <w:rPr>
        <w:rFonts w:cs="Times New Roman" w:hint="default"/>
      </w:rPr>
    </w:lvl>
    <w:lvl w:ilvl="8">
      <w:start w:val="1"/>
      <w:numFmt w:val="decimal"/>
      <w:isLgl/>
      <w:lvlText w:val="%1.%2.%3.%4.%5.%6.%7.%8.%9."/>
      <w:lvlJc w:val="left"/>
      <w:pPr>
        <w:ind w:left="2160" w:hanging="1800"/>
      </w:pPr>
      <w:rPr>
        <w:rFonts w:cs="Times New Roman" w:hint="default"/>
      </w:rPr>
    </w:lvl>
  </w:abstractNum>
  <w:abstractNum w:abstractNumId="52" w15:restartNumberingAfterBreak="0">
    <w:nsid w:val="39704D0E"/>
    <w:multiLevelType w:val="multilevel"/>
    <w:tmpl w:val="95267E84"/>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53" w15:restartNumberingAfterBreak="0">
    <w:nsid w:val="3D372A8F"/>
    <w:multiLevelType w:val="multilevel"/>
    <w:tmpl w:val="E6D413CC"/>
    <w:lvl w:ilvl="0">
      <w:start w:val="9"/>
      <w:numFmt w:val="decimal"/>
      <w:lvlText w:val="%1."/>
      <w:lvlJc w:val="left"/>
      <w:pPr>
        <w:ind w:left="360" w:hanging="360"/>
      </w:pPr>
      <w:rPr>
        <w:rFonts w:hint="default"/>
      </w:rPr>
    </w:lvl>
    <w:lvl w:ilvl="1">
      <w:start w:val="1"/>
      <w:numFmt w:val="decimal"/>
      <w:lvlText w:val="%1.%2."/>
      <w:lvlJc w:val="left"/>
      <w:pPr>
        <w:ind w:left="720" w:hanging="720"/>
      </w:pPr>
      <w:rPr>
        <w:rFonts w:ascii="Times New Roman" w:eastAsiaTheme="minorEastAsia" w:hAnsi="Times New Roman" w:cs="Times New Roman" w:hint="default"/>
        <w:color w:val="auto"/>
        <w:sz w:val="24"/>
        <w:szCs w:val="24"/>
      </w:rPr>
    </w:lvl>
    <w:lvl w:ilvl="2">
      <w:start w:val="1"/>
      <w:numFmt w:val="decimal"/>
      <w:lvlText w:val="%1.%2.%3."/>
      <w:lvlJc w:val="left"/>
      <w:pPr>
        <w:ind w:left="720" w:hanging="720"/>
      </w:pPr>
      <w:rPr>
        <w:rFonts w:eastAsiaTheme="minorEastAsia" w:hint="default"/>
        <w:i w:val="0"/>
        <w:iCs/>
        <w:color w:val="auto"/>
        <w:sz w:val="22"/>
        <w:szCs w:val="22"/>
      </w:rPr>
    </w:lvl>
    <w:lvl w:ilvl="3">
      <w:start w:val="1"/>
      <w:numFmt w:val="decimal"/>
      <w:lvlText w:val="%1.%2.%3.%4."/>
      <w:lvlJc w:val="left"/>
      <w:pPr>
        <w:ind w:left="1080" w:hanging="1080"/>
      </w:pPr>
      <w:rPr>
        <w:rFonts w:eastAsiaTheme="minorEastAsia" w:hint="default"/>
      </w:rPr>
    </w:lvl>
    <w:lvl w:ilvl="4">
      <w:start w:val="1"/>
      <w:numFmt w:val="decimal"/>
      <w:lvlText w:val="%1.%2.%3.%4.%5."/>
      <w:lvlJc w:val="left"/>
      <w:pPr>
        <w:ind w:left="1080" w:hanging="1080"/>
      </w:pPr>
      <w:rPr>
        <w:rFonts w:eastAsiaTheme="minorEastAsia" w:hint="default"/>
      </w:rPr>
    </w:lvl>
    <w:lvl w:ilvl="5">
      <w:start w:val="1"/>
      <w:numFmt w:val="decimal"/>
      <w:lvlText w:val="%1.%2.%3.%4.%5.%6."/>
      <w:lvlJc w:val="left"/>
      <w:pPr>
        <w:ind w:left="1440" w:hanging="1440"/>
      </w:pPr>
      <w:rPr>
        <w:rFonts w:eastAsiaTheme="minorEastAsia" w:hint="default"/>
      </w:rPr>
    </w:lvl>
    <w:lvl w:ilvl="6">
      <w:start w:val="1"/>
      <w:numFmt w:val="decimal"/>
      <w:lvlText w:val="%1.%2.%3.%4.%5.%6.%7."/>
      <w:lvlJc w:val="left"/>
      <w:pPr>
        <w:ind w:left="1440" w:hanging="1440"/>
      </w:pPr>
      <w:rPr>
        <w:rFonts w:eastAsiaTheme="minorEastAsia" w:hint="default"/>
      </w:rPr>
    </w:lvl>
    <w:lvl w:ilvl="7">
      <w:start w:val="1"/>
      <w:numFmt w:val="decimal"/>
      <w:lvlText w:val="%1.%2.%3.%4.%5.%6.%7.%8."/>
      <w:lvlJc w:val="left"/>
      <w:pPr>
        <w:ind w:left="1800" w:hanging="1800"/>
      </w:pPr>
      <w:rPr>
        <w:rFonts w:eastAsiaTheme="minorEastAsia" w:hint="default"/>
      </w:rPr>
    </w:lvl>
    <w:lvl w:ilvl="8">
      <w:start w:val="1"/>
      <w:numFmt w:val="decimal"/>
      <w:lvlText w:val="%1.%2.%3.%4.%5.%6.%7.%8.%9."/>
      <w:lvlJc w:val="left"/>
      <w:pPr>
        <w:ind w:left="1800" w:hanging="1800"/>
      </w:pPr>
      <w:rPr>
        <w:rFonts w:eastAsiaTheme="minorEastAsia" w:hint="default"/>
      </w:rPr>
    </w:lvl>
  </w:abstractNum>
  <w:abstractNum w:abstractNumId="54" w15:restartNumberingAfterBreak="0">
    <w:nsid w:val="3D8E2D9F"/>
    <w:multiLevelType w:val="multilevel"/>
    <w:tmpl w:val="B694F2A2"/>
    <w:lvl w:ilvl="0">
      <w:start w:val="1"/>
      <w:numFmt w:val="decimal"/>
      <w:lvlText w:val="%1."/>
      <w:lvlJc w:val="left"/>
      <w:pPr>
        <w:ind w:left="465" w:hanging="465"/>
      </w:pPr>
      <w:rPr>
        <w:rFonts w:hint="default"/>
      </w:rPr>
    </w:lvl>
    <w:lvl w:ilvl="1">
      <w:start w:val="1"/>
      <w:numFmt w:val="decimal"/>
      <w:lvlText w:val="%1.%2."/>
      <w:lvlJc w:val="left"/>
      <w:pPr>
        <w:ind w:left="720" w:hanging="720"/>
      </w:pPr>
      <w:rPr>
        <w:rFonts w:hint="default"/>
        <w:b w:val="0"/>
        <w:bCs w:val="0"/>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55" w15:restartNumberingAfterBreak="0">
    <w:nsid w:val="3EF045ED"/>
    <w:multiLevelType w:val="multilevel"/>
    <w:tmpl w:val="11CC4700"/>
    <w:lvl w:ilvl="0">
      <w:start w:val="8"/>
      <w:numFmt w:val="decimal"/>
      <w:lvlText w:val="%1."/>
      <w:lvlJc w:val="left"/>
      <w:pPr>
        <w:ind w:left="480" w:hanging="480"/>
      </w:pPr>
      <w:rPr>
        <w:rFonts w:eastAsiaTheme="minorEastAsia" w:hint="default"/>
        <w:color w:val="000000"/>
        <w:sz w:val="24"/>
        <w:szCs w:val="24"/>
      </w:rPr>
    </w:lvl>
    <w:lvl w:ilvl="1">
      <w:start w:val="13"/>
      <w:numFmt w:val="decimal"/>
      <w:lvlText w:val="%1.%2."/>
      <w:lvlJc w:val="left"/>
      <w:pPr>
        <w:ind w:left="720" w:hanging="720"/>
      </w:pPr>
      <w:rPr>
        <w:rFonts w:eastAsiaTheme="minorEastAsia" w:hint="default"/>
        <w:color w:val="000000"/>
      </w:rPr>
    </w:lvl>
    <w:lvl w:ilvl="2">
      <w:start w:val="1"/>
      <w:numFmt w:val="decimal"/>
      <w:lvlText w:val="%1.%2.%3."/>
      <w:lvlJc w:val="left"/>
      <w:pPr>
        <w:ind w:left="720" w:hanging="720"/>
      </w:pPr>
      <w:rPr>
        <w:rFonts w:eastAsiaTheme="minorEastAsia" w:hint="default"/>
        <w:color w:val="000000"/>
      </w:rPr>
    </w:lvl>
    <w:lvl w:ilvl="3">
      <w:start w:val="1"/>
      <w:numFmt w:val="decimal"/>
      <w:lvlText w:val="%1.%2.%3.%4."/>
      <w:lvlJc w:val="left"/>
      <w:pPr>
        <w:ind w:left="1080" w:hanging="1080"/>
      </w:pPr>
      <w:rPr>
        <w:rFonts w:eastAsiaTheme="minorEastAsia" w:hint="default"/>
        <w:color w:val="000000"/>
      </w:rPr>
    </w:lvl>
    <w:lvl w:ilvl="4">
      <w:start w:val="1"/>
      <w:numFmt w:val="decimal"/>
      <w:lvlText w:val="%1.%2.%3.%4.%5."/>
      <w:lvlJc w:val="left"/>
      <w:pPr>
        <w:ind w:left="1080" w:hanging="1080"/>
      </w:pPr>
      <w:rPr>
        <w:rFonts w:eastAsiaTheme="minorEastAsia" w:hint="default"/>
        <w:color w:val="000000"/>
      </w:rPr>
    </w:lvl>
    <w:lvl w:ilvl="5">
      <w:start w:val="1"/>
      <w:numFmt w:val="decimal"/>
      <w:lvlText w:val="%1.%2.%3.%4.%5.%6."/>
      <w:lvlJc w:val="left"/>
      <w:pPr>
        <w:ind w:left="1440" w:hanging="1440"/>
      </w:pPr>
      <w:rPr>
        <w:rFonts w:eastAsiaTheme="minorEastAsia" w:hint="default"/>
        <w:color w:val="000000"/>
      </w:rPr>
    </w:lvl>
    <w:lvl w:ilvl="6">
      <w:start w:val="1"/>
      <w:numFmt w:val="decimal"/>
      <w:lvlText w:val="%1.%2.%3.%4.%5.%6.%7."/>
      <w:lvlJc w:val="left"/>
      <w:pPr>
        <w:ind w:left="1440" w:hanging="1440"/>
      </w:pPr>
      <w:rPr>
        <w:rFonts w:eastAsiaTheme="minorEastAsia" w:hint="default"/>
        <w:color w:val="000000"/>
      </w:rPr>
    </w:lvl>
    <w:lvl w:ilvl="7">
      <w:start w:val="1"/>
      <w:numFmt w:val="decimal"/>
      <w:lvlText w:val="%1.%2.%3.%4.%5.%6.%7.%8."/>
      <w:lvlJc w:val="left"/>
      <w:pPr>
        <w:ind w:left="1800" w:hanging="1800"/>
      </w:pPr>
      <w:rPr>
        <w:rFonts w:eastAsiaTheme="minorEastAsia" w:hint="default"/>
        <w:color w:val="000000"/>
      </w:rPr>
    </w:lvl>
    <w:lvl w:ilvl="8">
      <w:start w:val="1"/>
      <w:numFmt w:val="decimal"/>
      <w:lvlText w:val="%1.%2.%3.%4.%5.%6.%7.%8.%9."/>
      <w:lvlJc w:val="left"/>
      <w:pPr>
        <w:ind w:left="1800" w:hanging="1800"/>
      </w:pPr>
      <w:rPr>
        <w:rFonts w:eastAsiaTheme="minorEastAsia" w:hint="default"/>
        <w:color w:val="000000"/>
      </w:rPr>
    </w:lvl>
  </w:abstractNum>
  <w:abstractNum w:abstractNumId="56" w15:restartNumberingAfterBreak="0">
    <w:nsid w:val="41411919"/>
    <w:multiLevelType w:val="multilevel"/>
    <w:tmpl w:val="2514DB56"/>
    <w:lvl w:ilvl="0">
      <w:start w:val="3"/>
      <w:numFmt w:val="decimal"/>
      <w:lvlText w:val="%1."/>
      <w:lvlJc w:val="left"/>
      <w:pPr>
        <w:ind w:left="360" w:hanging="360"/>
      </w:pPr>
      <w:rPr>
        <w:rFonts w:hint="default"/>
        <w:sz w:val="22"/>
      </w:rPr>
    </w:lvl>
    <w:lvl w:ilvl="1">
      <w:start w:val="1"/>
      <w:numFmt w:val="decimal"/>
      <w:lvlText w:val="%1.%2."/>
      <w:lvlJc w:val="left"/>
      <w:pPr>
        <w:ind w:left="1069" w:hanging="360"/>
      </w:pPr>
      <w:rPr>
        <w:rFonts w:hint="default"/>
        <w:color w:val="auto"/>
        <w:sz w:val="22"/>
      </w:rPr>
    </w:lvl>
    <w:lvl w:ilvl="2">
      <w:start w:val="1"/>
      <w:numFmt w:val="decimal"/>
      <w:lvlText w:val="%1.%2.%3."/>
      <w:lvlJc w:val="left"/>
      <w:pPr>
        <w:ind w:left="720" w:hanging="720"/>
      </w:pPr>
      <w:rPr>
        <w:rFonts w:hint="default"/>
        <w:sz w:val="22"/>
      </w:rPr>
    </w:lvl>
    <w:lvl w:ilvl="3">
      <w:start w:val="1"/>
      <w:numFmt w:val="decimal"/>
      <w:lvlText w:val="%1.%2.%3.%4."/>
      <w:lvlJc w:val="left"/>
      <w:pPr>
        <w:ind w:left="720" w:hanging="720"/>
      </w:pPr>
      <w:rPr>
        <w:rFonts w:hint="default"/>
        <w:sz w:val="22"/>
      </w:rPr>
    </w:lvl>
    <w:lvl w:ilvl="4">
      <w:start w:val="1"/>
      <w:numFmt w:val="decimal"/>
      <w:lvlText w:val="%1.%2.%3.%4.%5."/>
      <w:lvlJc w:val="left"/>
      <w:pPr>
        <w:ind w:left="1080" w:hanging="1080"/>
      </w:pPr>
      <w:rPr>
        <w:rFonts w:hint="default"/>
        <w:sz w:val="22"/>
      </w:rPr>
    </w:lvl>
    <w:lvl w:ilvl="5">
      <w:start w:val="1"/>
      <w:numFmt w:val="decimal"/>
      <w:lvlText w:val="%1.%2.%3.%4.%5.%6."/>
      <w:lvlJc w:val="left"/>
      <w:pPr>
        <w:ind w:left="1080" w:hanging="1080"/>
      </w:pPr>
      <w:rPr>
        <w:rFonts w:hint="default"/>
        <w:sz w:val="22"/>
      </w:rPr>
    </w:lvl>
    <w:lvl w:ilvl="6">
      <w:start w:val="1"/>
      <w:numFmt w:val="decimal"/>
      <w:lvlText w:val="%1.%2.%3.%4.%5.%6.%7."/>
      <w:lvlJc w:val="left"/>
      <w:pPr>
        <w:ind w:left="1440" w:hanging="1440"/>
      </w:pPr>
      <w:rPr>
        <w:rFonts w:hint="default"/>
        <w:sz w:val="22"/>
      </w:rPr>
    </w:lvl>
    <w:lvl w:ilvl="7">
      <w:start w:val="1"/>
      <w:numFmt w:val="decimal"/>
      <w:lvlText w:val="%1.%2.%3.%4.%5.%6.%7.%8."/>
      <w:lvlJc w:val="left"/>
      <w:pPr>
        <w:ind w:left="1440" w:hanging="1440"/>
      </w:pPr>
      <w:rPr>
        <w:rFonts w:hint="default"/>
        <w:sz w:val="22"/>
      </w:rPr>
    </w:lvl>
    <w:lvl w:ilvl="8">
      <w:start w:val="1"/>
      <w:numFmt w:val="decimal"/>
      <w:lvlText w:val="%1.%2.%3.%4.%5.%6.%7.%8.%9."/>
      <w:lvlJc w:val="left"/>
      <w:pPr>
        <w:ind w:left="1800" w:hanging="1800"/>
      </w:pPr>
      <w:rPr>
        <w:rFonts w:hint="default"/>
        <w:sz w:val="22"/>
      </w:rPr>
    </w:lvl>
  </w:abstractNum>
  <w:abstractNum w:abstractNumId="57" w15:restartNumberingAfterBreak="0">
    <w:nsid w:val="42B14485"/>
    <w:multiLevelType w:val="multilevel"/>
    <w:tmpl w:val="4F70F7AC"/>
    <w:lvl w:ilvl="0">
      <w:start w:val="4"/>
      <w:numFmt w:val="decimal"/>
      <w:lvlText w:val="%1."/>
      <w:lvlJc w:val="left"/>
      <w:pPr>
        <w:ind w:left="465" w:hanging="465"/>
      </w:pPr>
      <w:rPr>
        <w:rFonts w:hint="default"/>
      </w:rPr>
    </w:lvl>
    <w:lvl w:ilvl="1">
      <w:start w:val="10"/>
      <w:numFmt w:val="decimal"/>
      <w:lvlText w:val="%1.%2."/>
      <w:lvlJc w:val="left"/>
      <w:pPr>
        <w:ind w:left="720" w:hanging="720"/>
      </w:pPr>
      <w:rPr>
        <w:rFonts w:hint="default"/>
        <w:b w:val="0"/>
        <w:bCs w:val="0"/>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58" w15:restartNumberingAfterBreak="0">
    <w:nsid w:val="430A0F2B"/>
    <w:multiLevelType w:val="multilevel"/>
    <w:tmpl w:val="6F347A52"/>
    <w:lvl w:ilvl="0">
      <w:start w:val="11"/>
      <w:numFmt w:val="decimal"/>
      <w:lvlText w:val="%1."/>
      <w:lvlJc w:val="left"/>
      <w:pPr>
        <w:ind w:left="480" w:hanging="480"/>
      </w:pPr>
      <w:rPr>
        <w:rFonts w:eastAsia="Arial" w:hint="default"/>
      </w:rPr>
    </w:lvl>
    <w:lvl w:ilvl="1">
      <w:start w:val="1"/>
      <w:numFmt w:val="decimal"/>
      <w:lvlText w:val="%1.%2."/>
      <w:lvlJc w:val="left"/>
      <w:pPr>
        <w:ind w:left="720" w:hanging="720"/>
      </w:pPr>
      <w:rPr>
        <w:rFonts w:eastAsia="Arial" w:hint="default"/>
        <w:b w:val="0"/>
        <w:bCs w:val="0"/>
      </w:rPr>
    </w:lvl>
    <w:lvl w:ilvl="2">
      <w:start w:val="1"/>
      <w:numFmt w:val="decimal"/>
      <w:lvlText w:val="%1.%2.%3."/>
      <w:lvlJc w:val="left"/>
      <w:pPr>
        <w:ind w:left="720" w:hanging="720"/>
      </w:pPr>
      <w:rPr>
        <w:rFonts w:eastAsia="Arial" w:hint="default"/>
        <w:b w:val="0"/>
        <w:bCs w:val="0"/>
        <w:i w:val="0"/>
        <w:iCs/>
        <w:color w:val="auto"/>
      </w:rPr>
    </w:lvl>
    <w:lvl w:ilvl="3">
      <w:start w:val="1"/>
      <w:numFmt w:val="decimal"/>
      <w:lvlText w:val="%1.%2.%3.%4."/>
      <w:lvlJc w:val="left"/>
      <w:pPr>
        <w:ind w:left="1080" w:hanging="1080"/>
      </w:pPr>
      <w:rPr>
        <w:rFonts w:eastAsia="Arial" w:hint="default"/>
      </w:rPr>
    </w:lvl>
    <w:lvl w:ilvl="4">
      <w:start w:val="1"/>
      <w:numFmt w:val="decimal"/>
      <w:lvlText w:val="%1.%2.%3.%4.%5."/>
      <w:lvlJc w:val="left"/>
      <w:pPr>
        <w:ind w:left="1080" w:hanging="1080"/>
      </w:pPr>
      <w:rPr>
        <w:rFonts w:eastAsia="Arial" w:hint="default"/>
      </w:rPr>
    </w:lvl>
    <w:lvl w:ilvl="5">
      <w:start w:val="1"/>
      <w:numFmt w:val="decimal"/>
      <w:lvlText w:val="%1.%2.%3.%4.%5.%6."/>
      <w:lvlJc w:val="left"/>
      <w:pPr>
        <w:ind w:left="1440" w:hanging="1440"/>
      </w:pPr>
      <w:rPr>
        <w:rFonts w:eastAsia="Arial" w:hint="default"/>
      </w:rPr>
    </w:lvl>
    <w:lvl w:ilvl="6">
      <w:start w:val="1"/>
      <w:numFmt w:val="decimal"/>
      <w:lvlText w:val="%1.%2.%3.%4.%5.%6.%7."/>
      <w:lvlJc w:val="left"/>
      <w:pPr>
        <w:ind w:left="1440" w:hanging="1440"/>
      </w:pPr>
      <w:rPr>
        <w:rFonts w:eastAsia="Arial" w:hint="default"/>
      </w:rPr>
    </w:lvl>
    <w:lvl w:ilvl="7">
      <w:start w:val="1"/>
      <w:numFmt w:val="decimal"/>
      <w:lvlText w:val="%1.%2.%3.%4.%5.%6.%7.%8."/>
      <w:lvlJc w:val="left"/>
      <w:pPr>
        <w:ind w:left="1800" w:hanging="1800"/>
      </w:pPr>
      <w:rPr>
        <w:rFonts w:eastAsia="Arial" w:hint="default"/>
      </w:rPr>
    </w:lvl>
    <w:lvl w:ilvl="8">
      <w:start w:val="1"/>
      <w:numFmt w:val="decimal"/>
      <w:lvlText w:val="%1.%2.%3.%4.%5.%6.%7.%8.%9."/>
      <w:lvlJc w:val="left"/>
      <w:pPr>
        <w:ind w:left="1800" w:hanging="1800"/>
      </w:pPr>
      <w:rPr>
        <w:rFonts w:eastAsia="Arial" w:hint="default"/>
      </w:rPr>
    </w:lvl>
  </w:abstractNum>
  <w:abstractNum w:abstractNumId="59" w15:restartNumberingAfterBreak="0">
    <w:nsid w:val="43682CD3"/>
    <w:multiLevelType w:val="multilevel"/>
    <w:tmpl w:val="A32449BA"/>
    <w:lvl w:ilvl="0">
      <w:start w:val="5"/>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60" w15:restartNumberingAfterBreak="0">
    <w:nsid w:val="44176A0B"/>
    <w:multiLevelType w:val="multilevel"/>
    <w:tmpl w:val="26C255F6"/>
    <w:lvl w:ilvl="0">
      <w:start w:val="11"/>
      <w:numFmt w:val="decimal"/>
      <w:lvlText w:val="%1."/>
      <w:lvlJc w:val="left"/>
      <w:pPr>
        <w:ind w:left="660" w:hanging="660"/>
      </w:pPr>
      <w:rPr>
        <w:rFonts w:eastAsia="Times New Roman" w:hint="default"/>
      </w:rPr>
    </w:lvl>
    <w:lvl w:ilvl="1">
      <w:start w:val="1"/>
      <w:numFmt w:val="decimal"/>
      <w:lvlText w:val="%1.%2."/>
      <w:lvlJc w:val="left"/>
      <w:pPr>
        <w:ind w:left="720" w:hanging="720"/>
      </w:pPr>
      <w:rPr>
        <w:rFonts w:eastAsia="Times New Roman" w:hint="default"/>
      </w:rPr>
    </w:lvl>
    <w:lvl w:ilvl="2">
      <w:start w:val="1"/>
      <w:numFmt w:val="decimal"/>
      <w:lvlText w:val="%1.%2.%3."/>
      <w:lvlJc w:val="left"/>
      <w:pPr>
        <w:ind w:left="720" w:hanging="720"/>
      </w:pPr>
      <w:rPr>
        <w:rFonts w:eastAsia="Times New Roman" w:hint="default"/>
      </w:rPr>
    </w:lvl>
    <w:lvl w:ilvl="3">
      <w:start w:val="1"/>
      <w:numFmt w:val="decimal"/>
      <w:lvlText w:val="%1.%2.%3.%4."/>
      <w:lvlJc w:val="left"/>
      <w:pPr>
        <w:ind w:left="1080" w:hanging="1080"/>
      </w:pPr>
      <w:rPr>
        <w:rFonts w:eastAsia="Times New Roman" w:hint="default"/>
      </w:rPr>
    </w:lvl>
    <w:lvl w:ilvl="4">
      <w:start w:val="1"/>
      <w:numFmt w:val="decimal"/>
      <w:lvlText w:val="%1.%2.%3.%4.%5."/>
      <w:lvlJc w:val="left"/>
      <w:pPr>
        <w:ind w:left="1080" w:hanging="1080"/>
      </w:pPr>
      <w:rPr>
        <w:rFonts w:eastAsia="Times New Roman" w:hint="default"/>
      </w:rPr>
    </w:lvl>
    <w:lvl w:ilvl="5">
      <w:start w:val="1"/>
      <w:numFmt w:val="decimal"/>
      <w:lvlText w:val="%1.%2.%3.%4.%5.%6."/>
      <w:lvlJc w:val="left"/>
      <w:pPr>
        <w:ind w:left="1440" w:hanging="1440"/>
      </w:pPr>
      <w:rPr>
        <w:rFonts w:eastAsia="Times New Roman" w:hint="default"/>
      </w:rPr>
    </w:lvl>
    <w:lvl w:ilvl="6">
      <w:start w:val="1"/>
      <w:numFmt w:val="decimal"/>
      <w:lvlText w:val="%1.%2.%3.%4.%5.%6.%7."/>
      <w:lvlJc w:val="left"/>
      <w:pPr>
        <w:ind w:left="1440" w:hanging="1440"/>
      </w:pPr>
      <w:rPr>
        <w:rFonts w:eastAsia="Times New Roman" w:hint="default"/>
      </w:rPr>
    </w:lvl>
    <w:lvl w:ilvl="7">
      <w:start w:val="1"/>
      <w:numFmt w:val="decimal"/>
      <w:lvlText w:val="%1.%2.%3.%4.%5.%6.%7.%8."/>
      <w:lvlJc w:val="left"/>
      <w:pPr>
        <w:ind w:left="1800" w:hanging="1800"/>
      </w:pPr>
      <w:rPr>
        <w:rFonts w:eastAsia="Times New Roman" w:hint="default"/>
      </w:rPr>
    </w:lvl>
    <w:lvl w:ilvl="8">
      <w:start w:val="1"/>
      <w:numFmt w:val="decimal"/>
      <w:lvlText w:val="%1.%2.%3.%4.%5.%6.%7.%8.%9."/>
      <w:lvlJc w:val="left"/>
      <w:pPr>
        <w:ind w:left="1800" w:hanging="1800"/>
      </w:pPr>
      <w:rPr>
        <w:rFonts w:eastAsia="Times New Roman" w:hint="default"/>
      </w:rPr>
    </w:lvl>
  </w:abstractNum>
  <w:abstractNum w:abstractNumId="61" w15:restartNumberingAfterBreak="0">
    <w:nsid w:val="47781C77"/>
    <w:multiLevelType w:val="multilevel"/>
    <w:tmpl w:val="5EA2F6DE"/>
    <w:lvl w:ilvl="0">
      <w:start w:val="4"/>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62" w15:restartNumberingAfterBreak="0">
    <w:nsid w:val="47E44BCC"/>
    <w:multiLevelType w:val="multilevel"/>
    <w:tmpl w:val="66D0BE5E"/>
    <w:lvl w:ilvl="0">
      <w:start w:val="12"/>
      <w:numFmt w:val="decimal"/>
      <w:lvlText w:val="%1."/>
      <w:lvlJc w:val="left"/>
      <w:pPr>
        <w:ind w:left="480" w:hanging="480"/>
      </w:pPr>
      <w:rPr>
        <w:rFonts w:eastAsia="Arial" w:hint="default"/>
      </w:rPr>
    </w:lvl>
    <w:lvl w:ilvl="1">
      <w:start w:val="1"/>
      <w:numFmt w:val="decimal"/>
      <w:lvlText w:val="%1.%2."/>
      <w:lvlJc w:val="left"/>
      <w:pPr>
        <w:ind w:left="720" w:hanging="720"/>
      </w:pPr>
      <w:rPr>
        <w:rFonts w:eastAsia="Arial" w:hint="default"/>
        <w:color w:val="auto"/>
      </w:rPr>
    </w:lvl>
    <w:lvl w:ilvl="2">
      <w:start w:val="1"/>
      <w:numFmt w:val="decimal"/>
      <w:lvlText w:val="%1.%2.%3."/>
      <w:lvlJc w:val="left"/>
      <w:pPr>
        <w:ind w:left="720" w:hanging="720"/>
      </w:pPr>
      <w:rPr>
        <w:rFonts w:eastAsia="Arial" w:hint="default"/>
        <w:i w:val="0"/>
        <w:iCs/>
        <w:color w:val="auto"/>
      </w:rPr>
    </w:lvl>
    <w:lvl w:ilvl="3">
      <w:start w:val="1"/>
      <w:numFmt w:val="decimal"/>
      <w:lvlText w:val="%1.%2.%3.%4."/>
      <w:lvlJc w:val="left"/>
      <w:pPr>
        <w:ind w:left="1080" w:hanging="1080"/>
      </w:pPr>
      <w:rPr>
        <w:rFonts w:eastAsia="Arial" w:hint="default"/>
      </w:rPr>
    </w:lvl>
    <w:lvl w:ilvl="4">
      <w:start w:val="1"/>
      <w:numFmt w:val="decimal"/>
      <w:lvlText w:val="%1.%2.%3.%4.%5."/>
      <w:lvlJc w:val="left"/>
      <w:pPr>
        <w:ind w:left="1080" w:hanging="1080"/>
      </w:pPr>
      <w:rPr>
        <w:rFonts w:eastAsia="Arial" w:hint="default"/>
      </w:rPr>
    </w:lvl>
    <w:lvl w:ilvl="5">
      <w:start w:val="1"/>
      <w:numFmt w:val="decimal"/>
      <w:lvlText w:val="%1.%2.%3.%4.%5.%6."/>
      <w:lvlJc w:val="left"/>
      <w:pPr>
        <w:ind w:left="1440" w:hanging="1440"/>
      </w:pPr>
      <w:rPr>
        <w:rFonts w:eastAsia="Arial" w:hint="default"/>
      </w:rPr>
    </w:lvl>
    <w:lvl w:ilvl="6">
      <w:start w:val="1"/>
      <w:numFmt w:val="decimal"/>
      <w:lvlText w:val="%1.%2.%3.%4.%5.%6.%7."/>
      <w:lvlJc w:val="left"/>
      <w:pPr>
        <w:ind w:left="1440" w:hanging="1440"/>
      </w:pPr>
      <w:rPr>
        <w:rFonts w:eastAsia="Arial" w:hint="default"/>
      </w:rPr>
    </w:lvl>
    <w:lvl w:ilvl="7">
      <w:start w:val="1"/>
      <w:numFmt w:val="decimal"/>
      <w:lvlText w:val="%1.%2.%3.%4.%5.%6.%7.%8."/>
      <w:lvlJc w:val="left"/>
      <w:pPr>
        <w:ind w:left="1800" w:hanging="1800"/>
      </w:pPr>
      <w:rPr>
        <w:rFonts w:eastAsia="Arial" w:hint="default"/>
      </w:rPr>
    </w:lvl>
    <w:lvl w:ilvl="8">
      <w:start w:val="1"/>
      <w:numFmt w:val="decimal"/>
      <w:lvlText w:val="%1.%2.%3.%4.%5.%6.%7.%8.%9."/>
      <w:lvlJc w:val="left"/>
      <w:pPr>
        <w:ind w:left="1800" w:hanging="1800"/>
      </w:pPr>
      <w:rPr>
        <w:rFonts w:eastAsia="Arial" w:hint="default"/>
      </w:rPr>
    </w:lvl>
  </w:abstractNum>
  <w:abstractNum w:abstractNumId="63" w15:restartNumberingAfterBreak="0">
    <w:nsid w:val="4AF569CB"/>
    <w:multiLevelType w:val="multilevel"/>
    <w:tmpl w:val="F4C60EBA"/>
    <w:lvl w:ilvl="0">
      <w:start w:val="7"/>
      <w:numFmt w:val="decimal"/>
      <w:lvlText w:val="%1."/>
      <w:lvlJc w:val="left"/>
      <w:pPr>
        <w:ind w:left="660" w:hanging="660"/>
      </w:pPr>
      <w:rPr>
        <w:rFonts w:hint="default"/>
      </w:rPr>
    </w:lvl>
    <w:lvl w:ilvl="1">
      <w:start w:val="2"/>
      <w:numFmt w:val="decimal"/>
      <w:lvlText w:val="%1.%2."/>
      <w:lvlJc w:val="left"/>
      <w:pPr>
        <w:ind w:left="1125" w:hanging="720"/>
      </w:pPr>
      <w:rPr>
        <w:rFonts w:hint="default"/>
      </w:rPr>
    </w:lvl>
    <w:lvl w:ilvl="2">
      <w:start w:val="14"/>
      <w:numFmt w:val="decimal"/>
      <w:lvlText w:val="%1.%2.%3."/>
      <w:lvlJc w:val="left"/>
      <w:pPr>
        <w:ind w:left="1530" w:hanging="720"/>
      </w:pPr>
      <w:rPr>
        <w:rFonts w:hint="default"/>
        <w:i w:val="0"/>
        <w:iCs/>
        <w:strike w:val="0"/>
      </w:rPr>
    </w:lvl>
    <w:lvl w:ilvl="3">
      <w:start w:val="1"/>
      <w:numFmt w:val="decimal"/>
      <w:lvlText w:val="%1.%2.%3.%4."/>
      <w:lvlJc w:val="left"/>
      <w:pPr>
        <w:ind w:left="2295" w:hanging="1080"/>
      </w:pPr>
      <w:rPr>
        <w:rFonts w:hint="default"/>
      </w:rPr>
    </w:lvl>
    <w:lvl w:ilvl="4">
      <w:start w:val="1"/>
      <w:numFmt w:val="decimal"/>
      <w:lvlText w:val="%1.%2.%3.%4.%5."/>
      <w:lvlJc w:val="left"/>
      <w:pPr>
        <w:ind w:left="2700" w:hanging="1080"/>
      </w:pPr>
      <w:rPr>
        <w:rFonts w:hint="default"/>
      </w:rPr>
    </w:lvl>
    <w:lvl w:ilvl="5">
      <w:start w:val="1"/>
      <w:numFmt w:val="decimal"/>
      <w:lvlText w:val="%1.%2.%3.%4.%5.%6."/>
      <w:lvlJc w:val="left"/>
      <w:pPr>
        <w:ind w:left="3465" w:hanging="1440"/>
      </w:pPr>
      <w:rPr>
        <w:rFonts w:hint="default"/>
      </w:rPr>
    </w:lvl>
    <w:lvl w:ilvl="6">
      <w:start w:val="1"/>
      <w:numFmt w:val="decimal"/>
      <w:lvlText w:val="%1.%2.%3.%4.%5.%6.%7."/>
      <w:lvlJc w:val="left"/>
      <w:pPr>
        <w:ind w:left="3870" w:hanging="1440"/>
      </w:pPr>
      <w:rPr>
        <w:rFonts w:hint="default"/>
      </w:rPr>
    </w:lvl>
    <w:lvl w:ilvl="7">
      <w:start w:val="1"/>
      <w:numFmt w:val="decimal"/>
      <w:lvlText w:val="%1.%2.%3.%4.%5.%6.%7.%8."/>
      <w:lvlJc w:val="left"/>
      <w:pPr>
        <w:ind w:left="4635" w:hanging="1800"/>
      </w:pPr>
      <w:rPr>
        <w:rFonts w:hint="default"/>
      </w:rPr>
    </w:lvl>
    <w:lvl w:ilvl="8">
      <w:start w:val="1"/>
      <w:numFmt w:val="decimal"/>
      <w:lvlText w:val="%1.%2.%3.%4.%5.%6.%7.%8.%9."/>
      <w:lvlJc w:val="left"/>
      <w:pPr>
        <w:ind w:left="5040" w:hanging="1800"/>
      </w:pPr>
      <w:rPr>
        <w:rFonts w:hint="default"/>
      </w:rPr>
    </w:lvl>
  </w:abstractNum>
  <w:abstractNum w:abstractNumId="64" w15:restartNumberingAfterBreak="0">
    <w:nsid w:val="4C08104C"/>
    <w:multiLevelType w:val="multilevel"/>
    <w:tmpl w:val="EE06111E"/>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65" w15:restartNumberingAfterBreak="0">
    <w:nsid w:val="4C09308F"/>
    <w:multiLevelType w:val="multilevel"/>
    <w:tmpl w:val="F9E69A00"/>
    <w:lvl w:ilvl="0">
      <w:start w:val="8"/>
      <w:numFmt w:val="decimal"/>
      <w:lvlText w:val="%1."/>
      <w:lvlJc w:val="left"/>
      <w:pPr>
        <w:ind w:left="360" w:hanging="360"/>
      </w:pPr>
      <w:rPr>
        <w:rFonts w:hint="default"/>
        <w:sz w:val="22"/>
        <w:szCs w:val="22"/>
      </w:rPr>
    </w:lvl>
    <w:lvl w:ilvl="1">
      <w:start w:val="1"/>
      <w:numFmt w:val="decimal"/>
      <w:lvlText w:val="%1.%2."/>
      <w:lvlJc w:val="left"/>
      <w:pPr>
        <w:ind w:left="720" w:hanging="720"/>
      </w:pPr>
      <w:rPr>
        <w:rFonts w:ascii="Times New Roman" w:eastAsiaTheme="minorEastAsia" w:hAnsi="Times New Roman" w:cs="Times New Roman" w:hint="default"/>
        <w:color w:val="auto"/>
        <w:sz w:val="22"/>
        <w:szCs w:val="22"/>
      </w:rPr>
    </w:lvl>
    <w:lvl w:ilvl="2">
      <w:start w:val="1"/>
      <w:numFmt w:val="decimal"/>
      <w:lvlText w:val="%1.%2.%3."/>
      <w:lvlJc w:val="left"/>
      <w:pPr>
        <w:ind w:left="5540" w:hanging="720"/>
      </w:pPr>
      <w:rPr>
        <w:rFonts w:eastAsiaTheme="minorEastAsia" w:hint="default"/>
        <w:i w:val="0"/>
        <w:iCs/>
        <w:color w:val="auto"/>
      </w:rPr>
    </w:lvl>
    <w:lvl w:ilvl="3">
      <w:start w:val="1"/>
      <w:numFmt w:val="decimal"/>
      <w:lvlText w:val="%1.%2.%3.%4."/>
      <w:lvlJc w:val="left"/>
      <w:pPr>
        <w:ind w:left="1080" w:hanging="1080"/>
      </w:pPr>
      <w:rPr>
        <w:rFonts w:eastAsiaTheme="minorEastAsia" w:hint="default"/>
      </w:rPr>
    </w:lvl>
    <w:lvl w:ilvl="4">
      <w:start w:val="1"/>
      <w:numFmt w:val="decimal"/>
      <w:lvlText w:val="%1.%2.%3.%4.%5."/>
      <w:lvlJc w:val="left"/>
      <w:pPr>
        <w:ind w:left="1080" w:hanging="1080"/>
      </w:pPr>
      <w:rPr>
        <w:rFonts w:eastAsiaTheme="minorEastAsia" w:hint="default"/>
      </w:rPr>
    </w:lvl>
    <w:lvl w:ilvl="5">
      <w:start w:val="1"/>
      <w:numFmt w:val="decimal"/>
      <w:lvlText w:val="%1.%2.%3.%4.%5.%6."/>
      <w:lvlJc w:val="left"/>
      <w:pPr>
        <w:ind w:left="1440" w:hanging="1440"/>
      </w:pPr>
      <w:rPr>
        <w:rFonts w:eastAsiaTheme="minorEastAsia" w:hint="default"/>
      </w:rPr>
    </w:lvl>
    <w:lvl w:ilvl="6">
      <w:start w:val="1"/>
      <w:numFmt w:val="decimal"/>
      <w:lvlText w:val="%1.%2.%3.%4.%5.%6.%7."/>
      <w:lvlJc w:val="left"/>
      <w:pPr>
        <w:ind w:left="1440" w:hanging="1440"/>
      </w:pPr>
      <w:rPr>
        <w:rFonts w:eastAsiaTheme="minorEastAsia" w:hint="default"/>
      </w:rPr>
    </w:lvl>
    <w:lvl w:ilvl="7">
      <w:start w:val="1"/>
      <w:numFmt w:val="decimal"/>
      <w:lvlText w:val="%1.%2.%3.%4.%5.%6.%7.%8."/>
      <w:lvlJc w:val="left"/>
      <w:pPr>
        <w:ind w:left="1800" w:hanging="1800"/>
      </w:pPr>
      <w:rPr>
        <w:rFonts w:eastAsiaTheme="minorEastAsia" w:hint="default"/>
      </w:rPr>
    </w:lvl>
    <w:lvl w:ilvl="8">
      <w:start w:val="1"/>
      <w:numFmt w:val="decimal"/>
      <w:lvlText w:val="%1.%2.%3.%4.%5.%6.%7.%8.%9."/>
      <w:lvlJc w:val="left"/>
      <w:pPr>
        <w:ind w:left="1800" w:hanging="1800"/>
      </w:pPr>
      <w:rPr>
        <w:rFonts w:eastAsiaTheme="minorEastAsia" w:hint="default"/>
      </w:rPr>
    </w:lvl>
  </w:abstractNum>
  <w:abstractNum w:abstractNumId="66" w15:restartNumberingAfterBreak="0">
    <w:nsid w:val="4E985FC9"/>
    <w:multiLevelType w:val="multilevel"/>
    <w:tmpl w:val="D5908090"/>
    <w:lvl w:ilvl="0">
      <w:start w:val="1"/>
      <w:numFmt w:val="decimal"/>
      <w:lvlText w:val="%1."/>
      <w:lvlJc w:val="left"/>
      <w:pPr>
        <w:ind w:left="360" w:hanging="360"/>
      </w:pPr>
    </w:lvl>
    <w:lvl w:ilvl="1">
      <w:start w:val="1"/>
      <w:numFmt w:val="decimal"/>
      <w:lvlText w:val="%1.%2."/>
      <w:lvlJc w:val="left"/>
      <w:pPr>
        <w:ind w:left="792" w:hanging="432"/>
      </w:pPr>
      <w:rPr>
        <w:b w:val="0"/>
        <w:bCs/>
      </w:r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67" w15:restartNumberingAfterBreak="0">
    <w:nsid w:val="4EF00FB7"/>
    <w:multiLevelType w:val="multilevel"/>
    <w:tmpl w:val="FFE45734"/>
    <w:lvl w:ilvl="0">
      <w:start w:val="4"/>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68" w15:restartNumberingAfterBreak="0">
    <w:nsid w:val="4EF83EA6"/>
    <w:multiLevelType w:val="multilevel"/>
    <w:tmpl w:val="783AA4A2"/>
    <w:lvl w:ilvl="0">
      <w:start w:val="12"/>
      <w:numFmt w:val="decimal"/>
      <w:lvlText w:val="%1."/>
      <w:lvlJc w:val="left"/>
      <w:pPr>
        <w:ind w:left="480" w:hanging="480"/>
      </w:pPr>
      <w:rPr>
        <w:rFonts w:hint="default"/>
      </w:rPr>
    </w:lvl>
    <w:lvl w:ilvl="1">
      <w:start w:val="5"/>
      <w:numFmt w:val="decimal"/>
      <w:lvlText w:val="%1.%2."/>
      <w:lvlJc w:val="left"/>
      <w:pPr>
        <w:ind w:left="720" w:hanging="72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69" w15:restartNumberingAfterBreak="0">
    <w:nsid w:val="4FC4684B"/>
    <w:multiLevelType w:val="multilevel"/>
    <w:tmpl w:val="951E0758"/>
    <w:lvl w:ilvl="0">
      <w:start w:val="14"/>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70" w15:restartNumberingAfterBreak="0">
    <w:nsid w:val="51586E0E"/>
    <w:multiLevelType w:val="multilevel"/>
    <w:tmpl w:val="49A82932"/>
    <w:lvl w:ilvl="0">
      <w:start w:val="1"/>
      <w:numFmt w:val="decimal"/>
      <w:lvlText w:val="%1."/>
      <w:lvlJc w:val="left"/>
      <w:pPr>
        <w:ind w:left="465" w:hanging="465"/>
      </w:pPr>
      <w:rPr>
        <w:rFonts w:hint="default"/>
      </w:rPr>
    </w:lvl>
    <w:lvl w:ilvl="1">
      <w:start w:val="1"/>
      <w:numFmt w:val="decimal"/>
      <w:lvlText w:val="%1.%2."/>
      <w:lvlJc w:val="left"/>
      <w:pPr>
        <w:ind w:left="720" w:hanging="720"/>
      </w:pPr>
      <w:rPr>
        <w:b w:val="0"/>
        <w:bCs w:val="0"/>
        <w:sz w:val="24"/>
        <w:szCs w:val="24"/>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71" w15:restartNumberingAfterBreak="0">
    <w:nsid w:val="518772D9"/>
    <w:multiLevelType w:val="hybridMultilevel"/>
    <w:tmpl w:val="940401A4"/>
    <w:lvl w:ilvl="0" w:tplc="0427000F">
      <w:start w:val="1"/>
      <w:numFmt w:val="decimal"/>
      <w:lvlText w:val="%1."/>
      <w:lvlJc w:val="left"/>
      <w:pPr>
        <w:ind w:left="720" w:hanging="360"/>
      </w:p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72" w15:restartNumberingAfterBreak="0">
    <w:nsid w:val="54FE615F"/>
    <w:multiLevelType w:val="multilevel"/>
    <w:tmpl w:val="98600C90"/>
    <w:lvl w:ilvl="0">
      <w:start w:val="1"/>
      <w:numFmt w:val="decimal"/>
      <w:suff w:val="space"/>
      <w:lvlText w:val="%1."/>
      <w:lvlJc w:val="left"/>
      <w:pPr>
        <w:ind w:left="454" w:hanging="94"/>
      </w:pPr>
      <w:rPr>
        <w:rFonts w:hint="default"/>
      </w:rPr>
    </w:lvl>
    <w:lvl w:ilvl="1">
      <w:start w:val="1"/>
      <w:numFmt w:val="decimal"/>
      <w:isLgl/>
      <w:lvlText w:val="%1.%2."/>
      <w:lvlJc w:val="left"/>
      <w:pPr>
        <w:ind w:left="786" w:hanging="360"/>
      </w:pPr>
      <w:rPr>
        <w:rFonts w:hint="default"/>
      </w:rPr>
    </w:lvl>
    <w:lvl w:ilvl="2">
      <w:start w:val="1"/>
      <w:numFmt w:val="decimal"/>
      <w:isLgl/>
      <w:lvlText w:val="%1.%2.%3."/>
      <w:lvlJc w:val="left"/>
      <w:pPr>
        <w:ind w:left="1212" w:hanging="720"/>
      </w:pPr>
      <w:rPr>
        <w:rFonts w:hint="default"/>
      </w:rPr>
    </w:lvl>
    <w:lvl w:ilvl="3">
      <w:start w:val="1"/>
      <w:numFmt w:val="decimal"/>
      <w:isLgl/>
      <w:lvlText w:val="%1.%2.%3.%4."/>
      <w:lvlJc w:val="left"/>
      <w:pPr>
        <w:ind w:left="1278" w:hanging="720"/>
      </w:pPr>
      <w:rPr>
        <w:rFonts w:hint="default"/>
      </w:rPr>
    </w:lvl>
    <w:lvl w:ilvl="4">
      <w:start w:val="1"/>
      <w:numFmt w:val="decimal"/>
      <w:isLgl/>
      <w:lvlText w:val="%1.%2.%3.%4.%5."/>
      <w:lvlJc w:val="left"/>
      <w:pPr>
        <w:ind w:left="1704" w:hanging="1080"/>
      </w:pPr>
      <w:rPr>
        <w:rFonts w:hint="default"/>
      </w:rPr>
    </w:lvl>
    <w:lvl w:ilvl="5">
      <w:start w:val="1"/>
      <w:numFmt w:val="decimal"/>
      <w:isLgl/>
      <w:lvlText w:val="%1.%2.%3.%4.%5.%6."/>
      <w:lvlJc w:val="left"/>
      <w:pPr>
        <w:ind w:left="1770" w:hanging="1080"/>
      </w:pPr>
      <w:rPr>
        <w:rFonts w:hint="default"/>
      </w:rPr>
    </w:lvl>
    <w:lvl w:ilvl="6">
      <w:start w:val="1"/>
      <w:numFmt w:val="decimal"/>
      <w:isLgl/>
      <w:lvlText w:val="%1.%2.%3.%4.%5.%6.%7."/>
      <w:lvlJc w:val="left"/>
      <w:pPr>
        <w:ind w:left="2196" w:hanging="1440"/>
      </w:pPr>
      <w:rPr>
        <w:rFonts w:hint="default"/>
      </w:rPr>
    </w:lvl>
    <w:lvl w:ilvl="7">
      <w:start w:val="1"/>
      <w:numFmt w:val="decimal"/>
      <w:isLgl/>
      <w:lvlText w:val="%1.%2.%3.%4.%5.%6.%7.%8."/>
      <w:lvlJc w:val="left"/>
      <w:pPr>
        <w:ind w:left="2262" w:hanging="1440"/>
      </w:pPr>
      <w:rPr>
        <w:rFonts w:hint="default"/>
      </w:rPr>
    </w:lvl>
    <w:lvl w:ilvl="8">
      <w:start w:val="1"/>
      <w:numFmt w:val="decimal"/>
      <w:isLgl/>
      <w:lvlText w:val="%1.%2.%3.%4.%5.%6.%7.%8.%9."/>
      <w:lvlJc w:val="left"/>
      <w:pPr>
        <w:ind w:left="2688" w:hanging="1800"/>
      </w:pPr>
      <w:rPr>
        <w:rFonts w:hint="default"/>
      </w:rPr>
    </w:lvl>
  </w:abstractNum>
  <w:abstractNum w:abstractNumId="73" w15:restartNumberingAfterBreak="0">
    <w:nsid w:val="56B116B5"/>
    <w:multiLevelType w:val="multilevel"/>
    <w:tmpl w:val="C6DA1B4A"/>
    <w:lvl w:ilvl="0">
      <w:start w:val="7"/>
      <w:numFmt w:val="decimal"/>
      <w:lvlText w:val="%1."/>
      <w:lvlJc w:val="left"/>
      <w:pPr>
        <w:ind w:left="660" w:hanging="660"/>
      </w:pPr>
      <w:rPr>
        <w:rFonts w:hint="default"/>
      </w:rPr>
    </w:lvl>
    <w:lvl w:ilvl="1">
      <w:start w:val="2"/>
      <w:numFmt w:val="decimal"/>
      <w:lvlText w:val="%1.%2."/>
      <w:lvlJc w:val="left"/>
      <w:pPr>
        <w:ind w:left="720" w:hanging="720"/>
      </w:pPr>
      <w:rPr>
        <w:rFonts w:hint="default"/>
      </w:rPr>
    </w:lvl>
    <w:lvl w:ilvl="2">
      <w:start w:val="14"/>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74" w15:restartNumberingAfterBreak="0">
    <w:nsid w:val="583240F0"/>
    <w:multiLevelType w:val="multilevel"/>
    <w:tmpl w:val="E2B28AF2"/>
    <w:lvl w:ilvl="0">
      <w:start w:val="16"/>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75" w15:restartNumberingAfterBreak="0">
    <w:nsid w:val="5920758C"/>
    <w:multiLevelType w:val="multilevel"/>
    <w:tmpl w:val="82AA502A"/>
    <w:lvl w:ilvl="0">
      <w:start w:val="1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76" w15:restartNumberingAfterBreak="0">
    <w:nsid w:val="599A2479"/>
    <w:multiLevelType w:val="multilevel"/>
    <w:tmpl w:val="BB6C9818"/>
    <w:lvl w:ilvl="0">
      <w:start w:val="1"/>
      <w:numFmt w:val="decimal"/>
      <w:lvlText w:val="%1."/>
      <w:lvlJc w:val="left"/>
      <w:pPr>
        <w:ind w:left="360" w:hanging="360"/>
      </w:pPr>
      <w:rPr>
        <w:rFonts w:hint="default"/>
      </w:rPr>
    </w:lvl>
    <w:lvl w:ilvl="1">
      <w:start w:val="1"/>
      <w:numFmt w:val="decimal"/>
      <w:lvlText w:val="%1.%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77" w15:restartNumberingAfterBreak="0">
    <w:nsid w:val="5B231779"/>
    <w:multiLevelType w:val="multilevel"/>
    <w:tmpl w:val="0AD00AA2"/>
    <w:lvl w:ilvl="0">
      <w:start w:val="2"/>
      <w:numFmt w:val="decimal"/>
      <w:lvlText w:val="%1."/>
      <w:lvlJc w:val="left"/>
      <w:pPr>
        <w:ind w:left="465" w:hanging="465"/>
      </w:pPr>
      <w:rPr>
        <w:rFonts w:hint="default"/>
      </w:rPr>
    </w:lvl>
    <w:lvl w:ilvl="1">
      <w:start w:val="1"/>
      <w:numFmt w:val="decimal"/>
      <w:lvlText w:val="%1.%2."/>
      <w:lvlJc w:val="left"/>
      <w:pPr>
        <w:ind w:left="720" w:hanging="720"/>
      </w:pPr>
      <w:rPr>
        <w:rFonts w:hint="default"/>
        <w:b w:val="0"/>
        <w:bCs w:val="0"/>
        <w:sz w:val="22"/>
        <w:szCs w:val="22"/>
      </w:rPr>
    </w:lvl>
    <w:lvl w:ilvl="2">
      <w:start w:val="1"/>
      <w:numFmt w:val="decimal"/>
      <w:lvlText w:val="%1.%2.%3."/>
      <w:lvlJc w:val="left"/>
      <w:pPr>
        <w:ind w:left="720" w:hanging="720"/>
      </w:pPr>
      <w:rPr>
        <w:rFonts w:hint="default"/>
        <w:sz w:val="22"/>
        <w:szCs w:val="22"/>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78" w15:restartNumberingAfterBreak="0">
    <w:nsid w:val="5B312A3D"/>
    <w:multiLevelType w:val="multilevel"/>
    <w:tmpl w:val="3430843A"/>
    <w:lvl w:ilvl="0">
      <w:start w:val="4"/>
      <w:numFmt w:val="decimal"/>
      <w:lvlText w:val="%1."/>
      <w:lvlJc w:val="left"/>
      <w:pPr>
        <w:ind w:left="465" w:hanging="465"/>
      </w:pPr>
      <w:rPr>
        <w:rFonts w:hint="default"/>
      </w:rPr>
    </w:lvl>
    <w:lvl w:ilvl="1">
      <w:start w:val="1"/>
      <w:numFmt w:val="decimal"/>
      <w:lvlText w:val="%1.%2."/>
      <w:lvlJc w:val="left"/>
      <w:pPr>
        <w:ind w:left="720" w:hanging="720"/>
      </w:pPr>
      <w:rPr>
        <w:rFonts w:hint="default"/>
        <w:b w:val="0"/>
        <w:bCs w:val="0"/>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79" w15:restartNumberingAfterBreak="0">
    <w:nsid w:val="5C903DC9"/>
    <w:multiLevelType w:val="hybridMultilevel"/>
    <w:tmpl w:val="52C6E826"/>
    <w:lvl w:ilvl="0" w:tplc="68643B04">
      <w:start w:val="2018"/>
      <w:numFmt w:val="bullet"/>
      <w:lvlText w:val="-"/>
      <w:lvlJc w:val="left"/>
      <w:pPr>
        <w:ind w:left="720" w:hanging="360"/>
      </w:pPr>
      <w:rPr>
        <w:rFonts w:ascii="Arial" w:eastAsia="Calibri" w:hAnsi="Arial" w:cs="Arial"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cs="Courier New" w:hint="default"/>
      </w:rPr>
    </w:lvl>
    <w:lvl w:ilvl="8" w:tplc="04090005">
      <w:start w:val="1"/>
      <w:numFmt w:val="bullet"/>
      <w:lvlText w:val=""/>
      <w:lvlJc w:val="left"/>
      <w:pPr>
        <w:ind w:left="6480" w:hanging="360"/>
      </w:pPr>
      <w:rPr>
        <w:rFonts w:ascii="Wingdings" w:hAnsi="Wingdings" w:hint="default"/>
      </w:rPr>
    </w:lvl>
  </w:abstractNum>
  <w:abstractNum w:abstractNumId="80" w15:restartNumberingAfterBreak="0">
    <w:nsid w:val="5DA8373B"/>
    <w:multiLevelType w:val="multilevel"/>
    <w:tmpl w:val="27A086D0"/>
    <w:lvl w:ilvl="0">
      <w:start w:val="10"/>
      <w:numFmt w:val="decimal"/>
      <w:lvlText w:val="%1."/>
      <w:lvlJc w:val="left"/>
      <w:pPr>
        <w:ind w:left="660" w:hanging="660"/>
      </w:pPr>
      <w:rPr>
        <w:rFonts w:eastAsia="Times New Roman" w:hint="default"/>
      </w:rPr>
    </w:lvl>
    <w:lvl w:ilvl="1">
      <w:start w:val="1"/>
      <w:numFmt w:val="decimal"/>
      <w:lvlText w:val="%1.%2."/>
      <w:lvlJc w:val="left"/>
      <w:pPr>
        <w:ind w:left="720" w:hanging="720"/>
      </w:pPr>
      <w:rPr>
        <w:rFonts w:eastAsia="Times New Roman" w:hint="default"/>
      </w:rPr>
    </w:lvl>
    <w:lvl w:ilvl="2">
      <w:start w:val="1"/>
      <w:numFmt w:val="decimal"/>
      <w:lvlText w:val="%1.%2.%3."/>
      <w:lvlJc w:val="left"/>
      <w:pPr>
        <w:ind w:left="720" w:hanging="720"/>
      </w:pPr>
      <w:rPr>
        <w:rFonts w:eastAsia="Times New Roman" w:hint="default"/>
      </w:rPr>
    </w:lvl>
    <w:lvl w:ilvl="3">
      <w:start w:val="1"/>
      <w:numFmt w:val="decimal"/>
      <w:lvlText w:val="%1.%2.%3.%4."/>
      <w:lvlJc w:val="left"/>
      <w:pPr>
        <w:ind w:left="1080" w:hanging="1080"/>
      </w:pPr>
      <w:rPr>
        <w:rFonts w:eastAsia="Times New Roman" w:hint="default"/>
      </w:rPr>
    </w:lvl>
    <w:lvl w:ilvl="4">
      <w:start w:val="1"/>
      <w:numFmt w:val="decimal"/>
      <w:lvlText w:val="%1.%2.%3.%4.%5."/>
      <w:lvlJc w:val="left"/>
      <w:pPr>
        <w:ind w:left="1080" w:hanging="1080"/>
      </w:pPr>
      <w:rPr>
        <w:rFonts w:eastAsia="Times New Roman" w:hint="default"/>
      </w:rPr>
    </w:lvl>
    <w:lvl w:ilvl="5">
      <w:start w:val="1"/>
      <w:numFmt w:val="decimal"/>
      <w:lvlText w:val="%1.%2.%3.%4.%5.%6."/>
      <w:lvlJc w:val="left"/>
      <w:pPr>
        <w:ind w:left="1440" w:hanging="1440"/>
      </w:pPr>
      <w:rPr>
        <w:rFonts w:eastAsia="Times New Roman" w:hint="default"/>
      </w:rPr>
    </w:lvl>
    <w:lvl w:ilvl="6">
      <w:start w:val="1"/>
      <w:numFmt w:val="decimal"/>
      <w:lvlText w:val="%1.%2.%3.%4.%5.%6.%7."/>
      <w:lvlJc w:val="left"/>
      <w:pPr>
        <w:ind w:left="1440" w:hanging="1440"/>
      </w:pPr>
      <w:rPr>
        <w:rFonts w:eastAsia="Times New Roman" w:hint="default"/>
      </w:rPr>
    </w:lvl>
    <w:lvl w:ilvl="7">
      <w:start w:val="1"/>
      <w:numFmt w:val="decimal"/>
      <w:lvlText w:val="%1.%2.%3.%4.%5.%6.%7.%8."/>
      <w:lvlJc w:val="left"/>
      <w:pPr>
        <w:ind w:left="1800" w:hanging="1800"/>
      </w:pPr>
      <w:rPr>
        <w:rFonts w:eastAsia="Times New Roman" w:hint="default"/>
      </w:rPr>
    </w:lvl>
    <w:lvl w:ilvl="8">
      <w:start w:val="1"/>
      <w:numFmt w:val="decimal"/>
      <w:lvlText w:val="%1.%2.%3.%4.%5.%6.%7.%8.%9."/>
      <w:lvlJc w:val="left"/>
      <w:pPr>
        <w:ind w:left="1800" w:hanging="1800"/>
      </w:pPr>
      <w:rPr>
        <w:rFonts w:eastAsia="Times New Roman" w:hint="default"/>
      </w:rPr>
    </w:lvl>
  </w:abstractNum>
  <w:abstractNum w:abstractNumId="81" w15:restartNumberingAfterBreak="0">
    <w:nsid w:val="5DC05DAC"/>
    <w:multiLevelType w:val="multilevel"/>
    <w:tmpl w:val="FA72A8E2"/>
    <w:lvl w:ilvl="0">
      <w:start w:val="1"/>
      <w:numFmt w:val="decimal"/>
      <w:lvlText w:val="%1."/>
      <w:lvlJc w:val="left"/>
      <w:pPr>
        <w:ind w:left="465" w:hanging="465"/>
      </w:pPr>
      <w:rPr>
        <w:rFonts w:hint="default"/>
      </w:rPr>
    </w:lvl>
    <w:lvl w:ilvl="1">
      <w:start w:val="8"/>
      <w:numFmt w:val="decimal"/>
      <w:lvlText w:val="%1.%2."/>
      <w:lvlJc w:val="left"/>
      <w:pPr>
        <w:ind w:left="720" w:hanging="720"/>
      </w:pPr>
      <w:rPr>
        <w:rFonts w:hint="default"/>
        <w:b w:val="0"/>
        <w:bCs w:val="0"/>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82" w15:restartNumberingAfterBreak="0">
    <w:nsid w:val="5E7575D8"/>
    <w:multiLevelType w:val="hybridMultilevel"/>
    <w:tmpl w:val="F38CF1B0"/>
    <w:lvl w:ilvl="0" w:tplc="0FB2A568">
      <w:start w:val="1"/>
      <w:numFmt w:val="upperRoman"/>
      <w:suff w:val="space"/>
      <w:lvlText w:val="%1."/>
      <w:lvlJc w:val="left"/>
      <w:pPr>
        <w:ind w:left="1080" w:hanging="72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83" w15:restartNumberingAfterBreak="0">
    <w:nsid w:val="5F0F134E"/>
    <w:multiLevelType w:val="multilevel"/>
    <w:tmpl w:val="7C7E64AE"/>
    <w:lvl w:ilvl="0">
      <w:start w:val="15"/>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84" w15:restartNumberingAfterBreak="0">
    <w:nsid w:val="5F2567B1"/>
    <w:multiLevelType w:val="hybridMultilevel"/>
    <w:tmpl w:val="7D385FC0"/>
    <w:lvl w:ilvl="0" w:tplc="04270001">
      <w:start w:val="1"/>
      <w:numFmt w:val="bullet"/>
      <w:lvlText w:val=""/>
      <w:lvlJc w:val="left"/>
      <w:pPr>
        <w:ind w:left="720" w:hanging="360"/>
      </w:pPr>
      <w:rPr>
        <w:rFonts w:ascii="Symbol" w:hAnsi="Symbol" w:cs="Symbol" w:hint="default"/>
      </w:rPr>
    </w:lvl>
    <w:lvl w:ilvl="1" w:tplc="04270003" w:tentative="1">
      <w:start w:val="1"/>
      <w:numFmt w:val="bullet"/>
      <w:lvlText w:val="o"/>
      <w:lvlJc w:val="left"/>
      <w:pPr>
        <w:ind w:left="1440" w:hanging="360"/>
      </w:pPr>
      <w:rPr>
        <w:rFonts w:ascii="Courier New" w:hAnsi="Courier New" w:cs="Courier New" w:hint="default"/>
      </w:rPr>
    </w:lvl>
    <w:lvl w:ilvl="2" w:tplc="04270005" w:tentative="1">
      <w:start w:val="1"/>
      <w:numFmt w:val="bullet"/>
      <w:lvlText w:val=""/>
      <w:lvlJc w:val="left"/>
      <w:pPr>
        <w:ind w:left="2160" w:hanging="360"/>
      </w:pPr>
      <w:rPr>
        <w:rFonts w:ascii="Wingdings" w:hAnsi="Wingdings" w:cs="Wingdings" w:hint="default"/>
      </w:rPr>
    </w:lvl>
    <w:lvl w:ilvl="3" w:tplc="04270001" w:tentative="1">
      <w:start w:val="1"/>
      <w:numFmt w:val="bullet"/>
      <w:lvlText w:val=""/>
      <w:lvlJc w:val="left"/>
      <w:pPr>
        <w:ind w:left="2880" w:hanging="360"/>
      </w:pPr>
      <w:rPr>
        <w:rFonts w:ascii="Symbol" w:hAnsi="Symbol" w:cs="Symbol" w:hint="default"/>
      </w:rPr>
    </w:lvl>
    <w:lvl w:ilvl="4" w:tplc="04270003" w:tentative="1">
      <w:start w:val="1"/>
      <w:numFmt w:val="bullet"/>
      <w:lvlText w:val="o"/>
      <w:lvlJc w:val="left"/>
      <w:pPr>
        <w:ind w:left="3600" w:hanging="360"/>
      </w:pPr>
      <w:rPr>
        <w:rFonts w:ascii="Courier New" w:hAnsi="Courier New" w:cs="Courier New" w:hint="default"/>
      </w:rPr>
    </w:lvl>
    <w:lvl w:ilvl="5" w:tplc="04270005" w:tentative="1">
      <w:start w:val="1"/>
      <w:numFmt w:val="bullet"/>
      <w:lvlText w:val=""/>
      <w:lvlJc w:val="left"/>
      <w:pPr>
        <w:ind w:left="4320" w:hanging="360"/>
      </w:pPr>
      <w:rPr>
        <w:rFonts w:ascii="Wingdings" w:hAnsi="Wingdings" w:cs="Wingdings" w:hint="default"/>
      </w:rPr>
    </w:lvl>
    <w:lvl w:ilvl="6" w:tplc="04270001" w:tentative="1">
      <w:start w:val="1"/>
      <w:numFmt w:val="bullet"/>
      <w:lvlText w:val=""/>
      <w:lvlJc w:val="left"/>
      <w:pPr>
        <w:ind w:left="5040" w:hanging="360"/>
      </w:pPr>
      <w:rPr>
        <w:rFonts w:ascii="Symbol" w:hAnsi="Symbol" w:cs="Symbol" w:hint="default"/>
      </w:rPr>
    </w:lvl>
    <w:lvl w:ilvl="7" w:tplc="04270003" w:tentative="1">
      <w:start w:val="1"/>
      <w:numFmt w:val="bullet"/>
      <w:lvlText w:val="o"/>
      <w:lvlJc w:val="left"/>
      <w:pPr>
        <w:ind w:left="5760" w:hanging="360"/>
      </w:pPr>
      <w:rPr>
        <w:rFonts w:ascii="Courier New" w:hAnsi="Courier New" w:cs="Courier New" w:hint="default"/>
      </w:rPr>
    </w:lvl>
    <w:lvl w:ilvl="8" w:tplc="04270005" w:tentative="1">
      <w:start w:val="1"/>
      <w:numFmt w:val="bullet"/>
      <w:lvlText w:val=""/>
      <w:lvlJc w:val="left"/>
      <w:pPr>
        <w:ind w:left="6480" w:hanging="360"/>
      </w:pPr>
      <w:rPr>
        <w:rFonts w:ascii="Wingdings" w:hAnsi="Wingdings" w:cs="Wingdings" w:hint="default"/>
      </w:rPr>
    </w:lvl>
  </w:abstractNum>
  <w:abstractNum w:abstractNumId="85" w15:restartNumberingAfterBreak="0">
    <w:nsid w:val="601E25E1"/>
    <w:multiLevelType w:val="hybridMultilevel"/>
    <w:tmpl w:val="F0A44D64"/>
    <w:lvl w:ilvl="0" w:tplc="67C42DA0">
      <w:start w:val="1"/>
      <w:numFmt w:val="lowerLetter"/>
      <w:suff w:val="space"/>
      <w:lvlText w:val="%1)"/>
      <w:lvlJc w:val="left"/>
      <w:pPr>
        <w:ind w:left="720" w:hanging="360"/>
      </w:pPr>
      <w:rPr>
        <w:rFonts w:ascii="Arial" w:eastAsiaTheme="minorHAnsi" w:hAnsi="Arial" w:cs="Arial"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86" w15:restartNumberingAfterBreak="0">
    <w:nsid w:val="604E68B2"/>
    <w:multiLevelType w:val="multilevel"/>
    <w:tmpl w:val="57BE74D6"/>
    <w:lvl w:ilvl="0">
      <w:start w:val="19"/>
      <w:numFmt w:val="decimal"/>
      <w:lvlText w:val="%1."/>
      <w:lvlJc w:val="left"/>
      <w:pPr>
        <w:ind w:left="480" w:hanging="480"/>
      </w:pPr>
      <w:rPr>
        <w:rFonts w:eastAsiaTheme="minorEastAsia" w:hint="default"/>
      </w:rPr>
    </w:lvl>
    <w:lvl w:ilvl="1">
      <w:start w:val="1"/>
      <w:numFmt w:val="decimal"/>
      <w:lvlText w:val="%1.%2."/>
      <w:lvlJc w:val="left"/>
      <w:pPr>
        <w:ind w:left="720" w:hanging="720"/>
      </w:pPr>
      <w:rPr>
        <w:rFonts w:eastAsiaTheme="minorEastAsia" w:hint="default"/>
      </w:rPr>
    </w:lvl>
    <w:lvl w:ilvl="2">
      <w:start w:val="1"/>
      <w:numFmt w:val="decimal"/>
      <w:lvlText w:val="%1.%2.%3."/>
      <w:lvlJc w:val="left"/>
      <w:pPr>
        <w:ind w:left="720" w:hanging="720"/>
      </w:pPr>
      <w:rPr>
        <w:rFonts w:eastAsiaTheme="minorEastAsia" w:hint="default"/>
        <w:i w:val="0"/>
        <w:iCs/>
        <w:color w:val="auto"/>
      </w:rPr>
    </w:lvl>
    <w:lvl w:ilvl="3">
      <w:start w:val="1"/>
      <w:numFmt w:val="decimal"/>
      <w:lvlText w:val="%1.%2.%3.%4."/>
      <w:lvlJc w:val="left"/>
      <w:pPr>
        <w:ind w:left="1080" w:hanging="1080"/>
      </w:pPr>
      <w:rPr>
        <w:rFonts w:eastAsiaTheme="minorEastAsia" w:hint="default"/>
      </w:rPr>
    </w:lvl>
    <w:lvl w:ilvl="4">
      <w:start w:val="1"/>
      <w:numFmt w:val="decimal"/>
      <w:lvlText w:val="%1.%2.%3.%4.%5."/>
      <w:lvlJc w:val="left"/>
      <w:pPr>
        <w:ind w:left="1080" w:hanging="1080"/>
      </w:pPr>
      <w:rPr>
        <w:rFonts w:eastAsiaTheme="minorEastAsia" w:hint="default"/>
      </w:rPr>
    </w:lvl>
    <w:lvl w:ilvl="5">
      <w:start w:val="1"/>
      <w:numFmt w:val="decimal"/>
      <w:lvlText w:val="%1.%2.%3.%4.%5.%6."/>
      <w:lvlJc w:val="left"/>
      <w:pPr>
        <w:ind w:left="1440" w:hanging="1440"/>
      </w:pPr>
      <w:rPr>
        <w:rFonts w:eastAsiaTheme="minorEastAsia" w:hint="default"/>
      </w:rPr>
    </w:lvl>
    <w:lvl w:ilvl="6">
      <w:start w:val="1"/>
      <w:numFmt w:val="decimal"/>
      <w:lvlText w:val="%1.%2.%3.%4.%5.%6.%7."/>
      <w:lvlJc w:val="left"/>
      <w:pPr>
        <w:ind w:left="1440" w:hanging="1440"/>
      </w:pPr>
      <w:rPr>
        <w:rFonts w:eastAsiaTheme="minorEastAsia" w:hint="default"/>
      </w:rPr>
    </w:lvl>
    <w:lvl w:ilvl="7">
      <w:start w:val="1"/>
      <w:numFmt w:val="decimal"/>
      <w:lvlText w:val="%1.%2.%3.%4.%5.%6.%7.%8."/>
      <w:lvlJc w:val="left"/>
      <w:pPr>
        <w:ind w:left="1800" w:hanging="1800"/>
      </w:pPr>
      <w:rPr>
        <w:rFonts w:eastAsiaTheme="minorEastAsia" w:hint="default"/>
      </w:rPr>
    </w:lvl>
    <w:lvl w:ilvl="8">
      <w:start w:val="1"/>
      <w:numFmt w:val="decimal"/>
      <w:lvlText w:val="%1.%2.%3.%4.%5.%6.%7.%8.%9."/>
      <w:lvlJc w:val="left"/>
      <w:pPr>
        <w:ind w:left="1800" w:hanging="1800"/>
      </w:pPr>
      <w:rPr>
        <w:rFonts w:eastAsiaTheme="minorEastAsia" w:hint="default"/>
      </w:rPr>
    </w:lvl>
  </w:abstractNum>
  <w:abstractNum w:abstractNumId="87" w15:restartNumberingAfterBreak="0">
    <w:nsid w:val="616F1D09"/>
    <w:multiLevelType w:val="hybridMultilevel"/>
    <w:tmpl w:val="99C6D17A"/>
    <w:lvl w:ilvl="0" w:tplc="04090017">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8" w15:restartNumberingAfterBreak="0">
    <w:nsid w:val="61D864B1"/>
    <w:multiLevelType w:val="multilevel"/>
    <w:tmpl w:val="04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89" w15:restartNumberingAfterBreak="0">
    <w:nsid w:val="62620C21"/>
    <w:multiLevelType w:val="multilevel"/>
    <w:tmpl w:val="E7648E8E"/>
    <w:lvl w:ilvl="0">
      <w:start w:val="10"/>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90" w15:restartNumberingAfterBreak="0">
    <w:nsid w:val="62CB639B"/>
    <w:multiLevelType w:val="multilevel"/>
    <w:tmpl w:val="F38CCE02"/>
    <w:lvl w:ilvl="0">
      <w:start w:val="3"/>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91" w15:restartNumberingAfterBreak="0">
    <w:nsid w:val="62EC52B9"/>
    <w:multiLevelType w:val="hybridMultilevel"/>
    <w:tmpl w:val="C36474FC"/>
    <w:lvl w:ilvl="0" w:tplc="0409000F">
      <w:start w:val="2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2" w15:restartNumberingAfterBreak="0">
    <w:nsid w:val="640970A8"/>
    <w:multiLevelType w:val="multilevel"/>
    <w:tmpl w:val="6B24CE16"/>
    <w:lvl w:ilvl="0">
      <w:start w:val="2"/>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93" w15:restartNumberingAfterBreak="0">
    <w:nsid w:val="64F67C5B"/>
    <w:multiLevelType w:val="multilevel"/>
    <w:tmpl w:val="273EEFF8"/>
    <w:lvl w:ilvl="0">
      <w:start w:val="2"/>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94" w15:restartNumberingAfterBreak="0">
    <w:nsid w:val="65D91079"/>
    <w:multiLevelType w:val="multilevel"/>
    <w:tmpl w:val="7B1C8880"/>
    <w:lvl w:ilvl="0">
      <w:start w:val="13"/>
      <w:numFmt w:val="decimal"/>
      <w:lvlText w:val="%1."/>
      <w:lvlJc w:val="left"/>
      <w:pPr>
        <w:ind w:left="480" w:hanging="480"/>
      </w:pPr>
      <w:rPr>
        <w:rFonts w:hint="default"/>
      </w:rPr>
    </w:lvl>
    <w:lvl w:ilvl="1">
      <w:start w:val="1"/>
      <w:numFmt w:val="decimal"/>
      <w:lvlText w:val="%1.%2."/>
      <w:lvlJc w:val="left"/>
      <w:pPr>
        <w:ind w:left="862" w:hanging="720"/>
      </w:pPr>
      <w:rPr>
        <w:rFonts w:hint="default"/>
        <w:i w:val="0"/>
        <w:iCs w:val="0"/>
        <w:color w:val="auto"/>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95" w15:restartNumberingAfterBreak="0">
    <w:nsid w:val="667B440D"/>
    <w:multiLevelType w:val="multilevel"/>
    <w:tmpl w:val="B694F2A2"/>
    <w:lvl w:ilvl="0">
      <w:start w:val="1"/>
      <w:numFmt w:val="decimal"/>
      <w:lvlText w:val="%1."/>
      <w:lvlJc w:val="left"/>
      <w:pPr>
        <w:ind w:left="465" w:hanging="465"/>
      </w:pPr>
      <w:rPr>
        <w:rFonts w:hint="default"/>
      </w:rPr>
    </w:lvl>
    <w:lvl w:ilvl="1">
      <w:start w:val="1"/>
      <w:numFmt w:val="decimal"/>
      <w:lvlText w:val="%1.%2."/>
      <w:lvlJc w:val="left"/>
      <w:pPr>
        <w:ind w:left="720" w:hanging="720"/>
      </w:pPr>
      <w:rPr>
        <w:rFonts w:hint="default"/>
        <w:b w:val="0"/>
        <w:bCs w:val="0"/>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96" w15:restartNumberingAfterBreak="0">
    <w:nsid w:val="670B589A"/>
    <w:multiLevelType w:val="multilevel"/>
    <w:tmpl w:val="A41C46EA"/>
    <w:lvl w:ilvl="0">
      <w:start w:val="16"/>
      <w:numFmt w:val="decimal"/>
      <w:lvlText w:val="%1."/>
      <w:lvlJc w:val="left"/>
      <w:pPr>
        <w:ind w:left="480" w:hanging="480"/>
      </w:pPr>
      <w:rPr>
        <w:rFonts w:hint="default"/>
      </w:rPr>
    </w:lvl>
    <w:lvl w:ilvl="1">
      <w:start w:val="1"/>
      <w:numFmt w:val="decimal"/>
      <w:lvlText w:val="%1.%2."/>
      <w:lvlJc w:val="left"/>
      <w:pPr>
        <w:ind w:left="1647" w:hanging="720"/>
      </w:pPr>
      <w:rPr>
        <w:rFonts w:hint="default"/>
      </w:rPr>
    </w:lvl>
    <w:lvl w:ilvl="2">
      <w:start w:val="1"/>
      <w:numFmt w:val="decimal"/>
      <w:lvlText w:val="%1.%2.%3."/>
      <w:lvlJc w:val="left"/>
      <w:pPr>
        <w:ind w:left="2574" w:hanging="720"/>
      </w:pPr>
      <w:rPr>
        <w:rFonts w:hint="default"/>
      </w:rPr>
    </w:lvl>
    <w:lvl w:ilvl="3">
      <w:start w:val="1"/>
      <w:numFmt w:val="decimal"/>
      <w:lvlText w:val="%1.%2.%3.%4."/>
      <w:lvlJc w:val="left"/>
      <w:pPr>
        <w:ind w:left="3861" w:hanging="1080"/>
      </w:pPr>
      <w:rPr>
        <w:rFonts w:hint="default"/>
      </w:rPr>
    </w:lvl>
    <w:lvl w:ilvl="4">
      <w:start w:val="1"/>
      <w:numFmt w:val="decimal"/>
      <w:lvlText w:val="%1.%2.%3.%4.%5."/>
      <w:lvlJc w:val="left"/>
      <w:pPr>
        <w:ind w:left="4788" w:hanging="1080"/>
      </w:pPr>
      <w:rPr>
        <w:rFonts w:hint="default"/>
      </w:rPr>
    </w:lvl>
    <w:lvl w:ilvl="5">
      <w:start w:val="1"/>
      <w:numFmt w:val="decimal"/>
      <w:lvlText w:val="%1.%2.%3.%4.%5.%6."/>
      <w:lvlJc w:val="left"/>
      <w:pPr>
        <w:ind w:left="6075" w:hanging="1440"/>
      </w:pPr>
      <w:rPr>
        <w:rFonts w:hint="default"/>
      </w:rPr>
    </w:lvl>
    <w:lvl w:ilvl="6">
      <w:start w:val="1"/>
      <w:numFmt w:val="decimal"/>
      <w:lvlText w:val="%1.%2.%3.%4.%5.%6.%7."/>
      <w:lvlJc w:val="left"/>
      <w:pPr>
        <w:ind w:left="7002" w:hanging="1440"/>
      </w:pPr>
      <w:rPr>
        <w:rFonts w:hint="default"/>
      </w:rPr>
    </w:lvl>
    <w:lvl w:ilvl="7">
      <w:start w:val="1"/>
      <w:numFmt w:val="decimal"/>
      <w:lvlText w:val="%1.%2.%3.%4.%5.%6.%7.%8."/>
      <w:lvlJc w:val="left"/>
      <w:pPr>
        <w:ind w:left="8289" w:hanging="1800"/>
      </w:pPr>
      <w:rPr>
        <w:rFonts w:hint="default"/>
      </w:rPr>
    </w:lvl>
    <w:lvl w:ilvl="8">
      <w:start w:val="1"/>
      <w:numFmt w:val="decimal"/>
      <w:lvlText w:val="%1.%2.%3.%4.%5.%6.%7.%8.%9."/>
      <w:lvlJc w:val="left"/>
      <w:pPr>
        <w:ind w:left="9216" w:hanging="1800"/>
      </w:pPr>
      <w:rPr>
        <w:rFonts w:hint="default"/>
      </w:rPr>
    </w:lvl>
  </w:abstractNum>
  <w:abstractNum w:abstractNumId="97" w15:restartNumberingAfterBreak="0">
    <w:nsid w:val="68D15BC3"/>
    <w:multiLevelType w:val="multilevel"/>
    <w:tmpl w:val="10F6F7BA"/>
    <w:lvl w:ilvl="0">
      <w:start w:val="7"/>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98" w15:restartNumberingAfterBreak="0">
    <w:nsid w:val="69E96339"/>
    <w:multiLevelType w:val="multilevel"/>
    <w:tmpl w:val="E9C26132"/>
    <w:lvl w:ilvl="0">
      <w:start w:val="1"/>
      <w:numFmt w:val="decimal"/>
      <w:suff w:val="space"/>
      <w:lvlText w:val="%1."/>
      <w:lvlJc w:val="left"/>
      <w:pPr>
        <w:ind w:left="2204" w:hanging="360"/>
      </w:pPr>
      <w:rPr>
        <w:rFonts w:hint="default"/>
      </w:rPr>
    </w:lvl>
    <w:lvl w:ilvl="1">
      <w:start w:val="1"/>
      <w:numFmt w:val="decimal"/>
      <w:suff w:val="space"/>
      <w:lvlText w:val="%1.%2."/>
      <w:lvlJc w:val="left"/>
      <w:pPr>
        <w:ind w:left="2276" w:hanging="432"/>
      </w:pPr>
      <w:rPr>
        <w:rFonts w:hint="default"/>
        <w:b w:val="0"/>
      </w:rPr>
    </w:lvl>
    <w:lvl w:ilvl="2">
      <w:start w:val="1"/>
      <w:numFmt w:val="decimal"/>
      <w:suff w:val="space"/>
      <w:lvlText w:val="%1.%2.%3."/>
      <w:lvlJc w:val="left"/>
      <w:pPr>
        <w:ind w:left="1781" w:hanging="504"/>
      </w:pPr>
      <w:rPr>
        <w:rFonts w:hint="default"/>
        <w:b w:val="0"/>
      </w:rPr>
    </w:lvl>
    <w:lvl w:ilvl="3">
      <w:start w:val="1"/>
      <w:numFmt w:val="decimal"/>
      <w:lvlText w:val="%1.%2.%3.%4."/>
      <w:lvlJc w:val="left"/>
      <w:pPr>
        <w:ind w:left="3572" w:hanging="648"/>
      </w:pPr>
      <w:rPr>
        <w:rFonts w:hint="default"/>
      </w:rPr>
    </w:lvl>
    <w:lvl w:ilvl="4">
      <w:start w:val="1"/>
      <w:numFmt w:val="decimal"/>
      <w:lvlText w:val="%1.%2.%3.%4.%5."/>
      <w:lvlJc w:val="left"/>
      <w:pPr>
        <w:ind w:left="4076" w:hanging="792"/>
      </w:pPr>
      <w:rPr>
        <w:rFonts w:hint="default"/>
      </w:rPr>
    </w:lvl>
    <w:lvl w:ilvl="5">
      <w:start w:val="1"/>
      <w:numFmt w:val="decimal"/>
      <w:lvlText w:val="%1.%2.%3.%4.%5.%6."/>
      <w:lvlJc w:val="left"/>
      <w:pPr>
        <w:ind w:left="4580" w:hanging="936"/>
      </w:pPr>
      <w:rPr>
        <w:rFonts w:hint="default"/>
      </w:rPr>
    </w:lvl>
    <w:lvl w:ilvl="6">
      <w:start w:val="1"/>
      <w:numFmt w:val="decimal"/>
      <w:lvlText w:val="%1.%2.%3.%4.%5.%6.%7."/>
      <w:lvlJc w:val="left"/>
      <w:pPr>
        <w:ind w:left="5084" w:hanging="1080"/>
      </w:pPr>
      <w:rPr>
        <w:rFonts w:hint="default"/>
      </w:rPr>
    </w:lvl>
    <w:lvl w:ilvl="7">
      <w:start w:val="1"/>
      <w:numFmt w:val="decimal"/>
      <w:lvlText w:val="%1.%2.%3.%4.%5.%6.%7.%8."/>
      <w:lvlJc w:val="left"/>
      <w:pPr>
        <w:ind w:left="5588" w:hanging="1224"/>
      </w:pPr>
      <w:rPr>
        <w:rFonts w:hint="default"/>
      </w:rPr>
    </w:lvl>
    <w:lvl w:ilvl="8">
      <w:start w:val="1"/>
      <w:numFmt w:val="decimal"/>
      <w:lvlText w:val="%1.%2.%3.%4.%5.%6.%7.%8.%9."/>
      <w:lvlJc w:val="left"/>
      <w:pPr>
        <w:ind w:left="6164" w:hanging="1440"/>
      </w:pPr>
      <w:rPr>
        <w:rFonts w:hint="default"/>
      </w:rPr>
    </w:lvl>
  </w:abstractNum>
  <w:abstractNum w:abstractNumId="99" w15:restartNumberingAfterBreak="0">
    <w:nsid w:val="6B46293A"/>
    <w:multiLevelType w:val="hybridMultilevel"/>
    <w:tmpl w:val="983E31C6"/>
    <w:lvl w:ilvl="0" w:tplc="B45EF2AE">
      <w:start w:val="1"/>
      <w:numFmt w:val="lowerLetter"/>
      <w:lvlText w:val="%1)"/>
      <w:lvlJc w:val="left"/>
      <w:pPr>
        <w:ind w:left="1430" w:hanging="620"/>
      </w:pPr>
      <w:rPr>
        <w:rFonts w:hint="default"/>
      </w:rPr>
    </w:lvl>
    <w:lvl w:ilvl="1" w:tplc="04090019" w:tentative="1">
      <w:start w:val="1"/>
      <w:numFmt w:val="lowerLetter"/>
      <w:lvlText w:val="%2."/>
      <w:lvlJc w:val="left"/>
      <w:pPr>
        <w:ind w:left="1890" w:hanging="360"/>
      </w:pPr>
    </w:lvl>
    <w:lvl w:ilvl="2" w:tplc="0409001B" w:tentative="1">
      <w:start w:val="1"/>
      <w:numFmt w:val="lowerRoman"/>
      <w:lvlText w:val="%3."/>
      <w:lvlJc w:val="right"/>
      <w:pPr>
        <w:ind w:left="2610" w:hanging="180"/>
      </w:pPr>
    </w:lvl>
    <w:lvl w:ilvl="3" w:tplc="0409000F" w:tentative="1">
      <w:start w:val="1"/>
      <w:numFmt w:val="decimal"/>
      <w:lvlText w:val="%4."/>
      <w:lvlJc w:val="left"/>
      <w:pPr>
        <w:ind w:left="3330" w:hanging="360"/>
      </w:pPr>
    </w:lvl>
    <w:lvl w:ilvl="4" w:tplc="04090019" w:tentative="1">
      <w:start w:val="1"/>
      <w:numFmt w:val="lowerLetter"/>
      <w:lvlText w:val="%5."/>
      <w:lvlJc w:val="left"/>
      <w:pPr>
        <w:ind w:left="4050" w:hanging="360"/>
      </w:pPr>
    </w:lvl>
    <w:lvl w:ilvl="5" w:tplc="0409001B" w:tentative="1">
      <w:start w:val="1"/>
      <w:numFmt w:val="lowerRoman"/>
      <w:lvlText w:val="%6."/>
      <w:lvlJc w:val="right"/>
      <w:pPr>
        <w:ind w:left="4770" w:hanging="180"/>
      </w:pPr>
    </w:lvl>
    <w:lvl w:ilvl="6" w:tplc="0409000F" w:tentative="1">
      <w:start w:val="1"/>
      <w:numFmt w:val="decimal"/>
      <w:lvlText w:val="%7."/>
      <w:lvlJc w:val="left"/>
      <w:pPr>
        <w:ind w:left="5490" w:hanging="360"/>
      </w:pPr>
    </w:lvl>
    <w:lvl w:ilvl="7" w:tplc="04090019" w:tentative="1">
      <w:start w:val="1"/>
      <w:numFmt w:val="lowerLetter"/>
      <w:lvlText w:val="%8."/>
      <w:lvlJc w:val="left"/>
      <w:pPr>
        <w:ind w:left="6210" w:hanging="360"/>
      </w:pPr>
    </w:lvl>
    <w:lvl w:ilvl="8" w:tplc="0409001B" w:tentative="1">
      <w:start w:val="1"/>
      <w:numFmt w:val="lowerRoman"/>
      <w:lvlText w:val="%9."/>
      <w:lvlJc w:val="right"/>
      <w:pPr>
        <w:ind w:left="6930" w:hanging="180"/>
      </w:pPr>
    </w:lvl>
  </w:abstractNum>
  <w:abstractNum w:abstractNumId="100" w15:restartNumberingAfterBreak="0">
    <w:nsid w:val="6BDE01B0"/>
    <w:multiLevelType w:val="multilevel"/>
    <w:tmpl w:val="AB44E7DC"/>
    <w:lvl w:ilvl="0">
      <w:start w:val="8"/>
      <w:numFmt w:val="decimal"/>
      <w:lvlText w:val="%1."/>
      <w:lvlJc w:val="left"/>
      <w:pPr>
        <w:ind w:left="720" w:hanging="360"/>
      </w:pPr>
      <w:rPr>
        <w:rFonts w:hint="default"/>
      </w:rPr>
    </w:lvl>
    <w:lvl w:ilvl="1">
      <w:start w:val="1"/>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101" w15:restartNumberingAfterBreak="0">
    <w:nsid w:val="6F4A3216"/>
    <w:multiLevelType w:val="multilevel"/>
    <w:tmpl w:val="4B1CC120"/>
    <w:lvl w:ilvl="0">
      <w:start w:val="11"/>
      <w:numFmt w:val="decimal"/>
      <w:lvlText w:val="%1."/>
      <w:lvlJc w:val="left"/>
      <w:pPr>
        <w:ind w:left="660" w:hanging="660"/>
      </w:pPr>
      <w:rPr>
        <w:rFonts w:eastAsia="Times New Roman" w:hint="default"/>
      </w:rPr>
    </w:lvl>
    <w:lvl w:ilvl="1">
      <w:start w:val="11"/>
      <w:numFmt w:val="decimal"/>
      <w:lvlText w:val="%2.1."/>
      <w:lvlJc w:val="left"/>
      <w:pPr>
        <w:ind w:left="360" w:hanging="360"/>
      </w:pPr>
      <w:rPr>
        <w:rFonts w:hint="default"/>
      </w:rPr>
    </w:lvl>
    <w:lvl w:ilvl="2">
      <w:start w:val="1"/>
      <w:numFmt w:val="decimal"/>
      <w:lvlText w:val="%1.%2.%3."/>
      <w:lvlJc w:val="left"/>
      <w:pPr>
        <w:ind w:left="720" w:hanging="720"/>
      </w:pPr>
      <w:rPr>
        <w:rFonts w:eastAsia="Times New Roman" w:hint="default"/>
      </w:rPr>
    </w:lvl>
    <w:lvl w:ilvl="3">
      <w:start w:val="1"/>
      <w:numFmt w:val="decimal"/>
      <w:lvlText w:val="%1.%2.%3.%4."/>
      <w:lvlJc w:val="left"/>
      <w:pPr>
        <w:ind w:left="1080" w:hanging="1080"/>
      </w:pPr>
      <w:rPr>
        <w:rFonts w:eastAsia="Times New Roman" w:hint="default"/>
      </w:rPr>
    </w:lvl>
    <w:lvl w:ilvl="4">
      <w:start w:val="1"/>
      <w:numFmt w:val="decimal"/>
      <w:lvlText w:val="%1.%2.%3.%4.%5."/>
      <w:lvlJc w:val="left"/>
      <w:pPr>
        <w:ind w:left="1080" w:hanging="1080"/>
      </w:pPr>
      <w:rPr>
        <w:rFonts w:eastAsia="Times New Roman" w:hint="default"/>
      </w:rPr>
    </w:lvl>
    <w:lvl w:ilvl="5">
      <w:start w:val="1"/>
      <w:numFmt w:val="decimal"/>
      <w:lvlText w:val="%1.%2.%3.%4.%5.%6."/>
      <w:lvlJc w:val="left"/>
      <w:pPr>
        <w:ind w:left="1440" w:hanging="1440"/>
      </w:pPr>
      <w:rPr>
        <w:rFonts w:eastAsia="Times New Roman" w:hint="default"/>
      </w:rPr>
    </w:lvl>
    <w:lvl w:ilvl="6">
      <w:start w:val="1"/>
      <w:numFmt w:val="decimal"/>
      <w:lvlText w:val="%1.%2.%3.%4.%5.%6.%7."/>
      <w:lvlJc w:val="left"/>
      <w:pPr>
        <w:ind w:left="1440" w:hanging="1440"/>
      </w:pPr>
      <w:rPr>
        <w:rFonts w:eastAsia="Times New Roman" w:hint="default"/>
      </w:rPr>
    </w:lvl>
    <w:lvl w:ilvl="7">
      <w:start w:val="1"/>
      <w:numFmt w:val="decimal"/>
      <w:lvlText w:val="%1.%2.%3.%4.%5.%6.%7.%8."/>
      <w:lvlJc w:val="left"/>
      <w:pPr>
        <w:ind w:left="1800" w:hanging="1800"/>
      </w:pPr>
      <w:rPr>
        <w:rFonts w:eastAsia="Times New Roman" w:hint="default"/>
      </w:rPr>
    </w:lvl>
    <w:lvl w:ilvl="8">
      <w:start w:val="1"/>
      <w:numFmt w:val="decimal"/>
      <w:lvlText w:val="%1.%2.%3.%4.%5.%6.%7.%8.%9."/>
      <w:lvlJc w:val="left"/>
      <w:pPr>
        <w:ind w:left="1800" w:hanging="1800"/>
      </w:pPr>
      <w:rPr>
        <w:rFonts w:eastAsia="Times New Roman" w:hint="default"/>
      </w:rPr>
    </w:lvl>
  </w:abstractNum>
  <w:abstractNum w:abstractNumId="102" w15:restartNumberingAfterBreak="0">
    <w:nsid w:val="6FA61273"/>
    <w:multiLevelType w:val="hybridMultilevel"/>
    <w:tmpl w:val="3FA63A12"/>
    <w:lvl w:ilvl="0" w:tplc="257A0CE6">
      <w:start w:val="1"/>
      <w:numFmt w:val="lowerLetter"/>
      <w:lvlText w:val="%1)"/>
      <w:lvlJc w:val="left"/>
      <w:pPr>
        <w:ind w:left="1020" w:hanging="360"/>
      </w:pPr>
      <w:rPr>
        <w:rFonts w:hint="default"/>
      </w:rPr>
    </w:lvl>
    <w:lvl w:ilvl="1" w:tplc="08090019" w:tentative="1">
      <w:start w:val="1"/>
      <w:numFmt w:val="lowerLetter"/>
      <w:lvlText w:val="%2."/>
      <w:lvlJc w:val="left"/>
      <w:pPr>
        <w:ind w:left="1740" w:hanging="360"/>
      </w:pPr>
    </w:lvl>
    <w:lvl w:ilvl="2" w:tplc="0809001B">
      <w:start w:val="1"/>
      <w:numFmt w:val="lowerRoman"/>
      <w:lvlText w:val="%3."/>
      <w:lvlJc w:val="right"/>
      <w:pPr>
        <w:ind w:left="2460" w:hanging="180"/>
      </w:pPr>
    </w:lvl>
    <w:lvl w:ilvl="3" w:tplc="0809000F">
      <w:start w:val="1"/>
      <w:numFmt w:val="decimal"/>
      <w:lvlText w:val="%4."/>
      <w:lvlJc w:val="left"/>
      <w:pPr>
        <w:ind w:left="3180" w:hanging="360"/>
      </w:pPr>
    </w:lvl>
    <w:lvl w:ilvl="4" w:tplc="08090019" w:tentative="1">
      <w:start w:val="1"/>
      <w:numFmt w:val="lowerLetter"/>
      <w:lvlText w:val="%5."/>
      <w:lvlJc w:val="left"/>
      <w:pPr>
        <w:ind w:left="3900" w:hanging="360"/>
      </w:pPr>
    </w:lvl>
    <w:lvl w:ilvl="5" w:tplc="0809001B" w:tentative="1">
      <w:start w:val="1"/>
      <w:numFmt w:val="lowerRoman"/>
      <w:lvlText w:val="%6."/>
      <w:lvlJc w:val="right"/>
      <w:pPr>
        <w:ind w:left="4620" w:hanging="180"/>
      </w:pPr>
    </w:lvl>
    <w:lvl w:ilvl="6" w:tplc="0809000F" w:tentative="1">
      <w:start w:val="1"/>
      <w:numFmt w:val="decimal"/>
      <w:lvlText w:val="%7."/>
      <w:lvlJc w:val="left"/>
      <w:pPr>
        <w:ind w:left="5340" w:hanging="360"/>
      </w:pPr>
    </w:lvl>
    <w:lvl w:ilvl="7" w:tplc="08090019" w:tentative="1">
      <w:start w:val="1"/>
      <w:numFmt w:val="lowerLetter"/>
      <w:lvlText w:val="%8."/>
      <w:lvlJc w:val="left"/>
      <w:pPr>
        <w:ind w:left="6060" w:hanging="360"/>
      </w:pPr>
    </w:lvl>
    <w:lvl w:ilvl="8" w:tplc="0809001B" w:tentative="1">
      <w:start w:val="1"/>
      <w:numFmt w:val="lowerRoman"/>
      <w:lvlText w:val="%9."/>
      <w:lvlJc w:val="right"/>
      <w:pPr>
        <w:ind w:left="6780" w:hanging="180"/>
      </w:pPr>
    </w:lvl>
  </w:abstractNum>
  <w:abstractNum w:abstractNumId="103" w15:restartNumberingAfterBreak="0">
    <w:nsid w:val="70D31017"/>
    <w:multiLevelType w:val="multilevel"/>
    <w:tmpl w:val="32263566"/>
    <w:lvl w:ilvl="0">
      <w:start w:val="20"/>
      <w:numFmt w:val="decimal"/>
      <w:lvlText w:val="%1."/>
      <w:lvlJc w:val="left"/>
      <w:pPr>
        <w:ind w:left="660" w:hanging="660"/>
      </w:pPr>
      <w:rPr>
        <w:rFonts w:hint="default"/>
      </w:rPr>
    </w:lvl>
    <w:lvl w:ilvl="1">
      <w:start w:val="8"/>
      <w:numFmt w:val="decimal"/>
      <w:lvlText w:val="%1.%2."/>
      <w:lvlJc w:val="left"/>
      <w:pPr>
        <w:ind w:left="1145" w:hanging="720"/>
      </w:pPr>
      <w:rPr>
        <w:rFonts w:hint="default"/>
      </w:rPr>
    </w:lvl>
    <w:lvl w:ilvl="2">
      <w:start w:val="1"/>
      <w:numFmt w:val="decimal"/>
      <w:lvlText w:val="%1.%2.%3."/>
      <w:lvlJc w:val="left"/>
      <w:pPr>
        <w:ind w:left="1570" w:hanging="720"/>
      </w:pPr>
      <w:rPr>
        <w:rFonts w:hint="default"/>
      </w:rPr>
    </w:lvl>
    <w:lvl w:ilvl="3">
      <w:start w:val="1"/>
      <w:numFmt w:val="decimal"/>
      <w:lvlText w:val="%1.%2.%3.%4."/>
      <w:lvlJc w:val="left"/>
      <w:pPr>
        <w:ind w:left="2355" w:hanging="1080"/>
      </w:pPr>
      <w:rPr>
        <w:rFonts w:hint="default"/>
      </w:rPr>
    </w:lvl>
    <w:lvl w:ilvl="4">
      <w:start w:val="1"/>
      <w:numFmt w:val="decimal"/>
      <w:lvlText w:val="%1.%2.%3.%4.%5."/>
      <w:lvlJc w:val="left"/>
      <w:pPr>
        <w:ind w:left="2780" w:hanging="1080"/>
      </w:pPr>
      <w:rPr>
        <w:rFonts w:hint="default"/>
      </w:rPr>
    </w:lvl>
    <w:lvl w:ilvl="5">
      <w:start w:val="1"/>
      <w:numFmt w:val="decimal"/>
      <w:lvlText w:val="%1.%2.%3.%4.%5.%6."/>
      <w:lvlJc w:val="left"/>
      <w:pPr>
        <w:ind w:left="3565" w:hanging="1440"/>
      </w:pPr>
      <w:rPr>
        <w:rFonts w:hint="default"/>
      </w:rPr>
    </w:lvl>
    <w:lvl w:ilvl="6">
      <w:start w:val="1"/>
      <w:numFmt w:val="decimal"/>
      <w:lvlText w:val="%1.%2.%3.%4.%5.%6.%7."/>
      <w:lvlJc w:val="left"/>
      <w:pPr>
        <w:ind w:left="3990" w:hanging="1440"/>
      </w:pPr>
      <w:rPr>
        <w:rFonts w:hint="default"/>
      </w:rPr>
    </w:lvl>
    <w:lvl w:ilvl="7">
      <w:start w:val="1"/>
      <w:numFmt w:val="decimal"/>
      <w:lvlText w:val="%1.%2.%3.%4.%5.%6.%7.%8."/>
      <w:lvlJc w:val="left"/>
      <w:pPr>
        <w:ind w:left="4775" w:hanging="1800"/>
      </w:pPr>
      <w:rPr>
        <w:rFonts w:hint="default"/>
      </w:rPr>
    </w:lvl>
    <w:lvl w:ilvl="8">
      <w:start w:val="1"/>
      <w:numFmt w:val="decimal"/>
      <w:lvlText w:val="%1.%2.%3.%4.%5.%6.%7.%8.%9."/>
      <w:lvlJc w:val="left"/>
      <w:pPr>
        <w:ind w:left="5200" w:hanging="1800"/>
      </w:pPr>
      <w:rPr>
        <w:rFonts w:hint="default"/>
      </w:rPr>
    </w:lvl>
  </w:abstractNum>
  <w:abstractNum w:abstractNumId="104" w15:restartNumberingAfterBreak="0">
    <w:nsid w:val="70D5773E"/>
    <w:multiLevelType w:val="hybridMultilevel"/>
    <w:tmpl w:val="9A563CA2"/>
    <w:lvl w:ilvl="0" w:tplc="77E867CA">
      <w:start w:val="1"/>
      <w:numFmt w:val="decimal"/>
      <w:lvlText w:val="%1.1."/>
      <w:lvlJc w:val="lef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105" w15:restartNumberingAfterBreak="0">
    <w:nsid w:val="72AC12A4"/>
    <w:multiLevelType w:val="multilevel"/>
    <w:tmpl w:val="EE609DFA"/>
    <w:lvl w:ilvl="0">
      <w:start w:val="9"/>
      <w:numFmt w:val="decimal"/>
      <w:lvlText w:val="%1."/>
      <w:lvlJc w:val="left"/>
      <w:pPr>
        <w:ind w:left="360" w:hanging="360"/>
      </w:pPr>
      <w:rPr>
        <w:rFonts w:hint="default"/>
      </w:rPr>
    </w:lvl>
    <w:lvl w:ilvl="1">
      <w:start w:val="12"/>
      <w:numFmt w:val="decimal"/>
      <w:lvlText w:val="%1.%2."/>
      <w:lvlJc w:val="left"/>
      <w:pPr>
        <w:ind w:left="720" w:hanging="720"/>
      </w:pPr>
      <w:rPr>
        <w:rFonts w:ascii="Arial" w:eastAsiaTheme="minorEastAsia" w:hAnsi="Arial" w:cs="Arial" w:hint="default"/>
        <w:color w:val="auto"/>
      </w:rPr>
    </w:lvl>
    <w:lvl w:ilvl="2">
      <w:start w:val="1"/>
      <w:numFmt w:val="decimal"/>
      <w:lvlText w:val="%1.%2.%3."/>
      <w:lvlJc w:val="left"/>
      <w:pPr>
        <w:ind w:left="720" w:hanging="720"/>
      </w:pPr>
      <w:rPr>
        <w:rFonts w:eastAsiaTheme="minorEastAsia" w:hint="default"/>
        <w:i w:val="0"/>
        <w:iCs/>
        <w:color w:val="auto"/>
      </w:rPr>
    </w:lvl>
    <w:lvl w:ilvl="3">
      <w:start w:val="1"/>
      <w:numFmt w:val="decimal"/>
      <w:lvlText w:val="%1.%2.%3.%4."/>
      <w:lvlJc w:val="left"/>
      <w:pPr>
        <w:ind w:left="1080" w:hanging="1080"/>
      </w:pPr>
      <w:rPr>
        <w:rFonts w:eastAsiaTheme="minorEastAsia" w:hint="default"/>
      </w:rPr>
    </w:lvl>
    <w:lvl w:ilvl="4">
      <w:start w:val="1"/>
      <w:numFmt w:val="decimal"/>
      <w:lvlText w:val="%1.%2.%3.%4.%5."/>
      <w:lvlJc w:val="left"/>
      <w:pPr>
        <w:ind w:left="1080" w:hanging="1080"/>
      </w:pPr>
      <w:rPr>
        <w:rFonts w:eastAsiaTheme="minorEastAsia" w:hint="default"/>
      </w:rPr>
    </w:lvl>
    <w:lvl w:ilvl="5">
      <w:start w:val="1"/>
      <w:numFmt w:val="decimal"/>
      <w:lvlText w:val="%1.%2.%3.%4.%5.%6."/>
      <w:lvlJc w:val="left"/>
      <w:pPr>
        <w:ind w:left="1440" w:hanging="1440"/>
      </w:pPr>
      <w:rPr>
        <w:rFonts w:eastAsiaTheme="minorEastAsia" w:hint="default"/>
      </w:rPr>
    </w:lvl>
    <w:lvl w:ilvl="6">
      <w:start w:val="1"/>
      <w:numFmt w:val="decimal"/>
      <w:lvlText w:val="%1.%2.%3.%4.%5.%6.%7."/>
      <w:lvlJc w:val="left"/>
      <w:pPr>
        <w:ind w:left="1440" w:hanging="1440"/>
      </w:pPr>
      <w:rPr>
        <w:rFonts w:eastAsiaTheme="minorEastAsia" w:hint="default"/>
      </w:rPr>
    </w:lvl>
    <w:lvl w:ilvl="7">
      <w:start w:val="1"/>
      <w:numFmt w:val="decimal"/>
      <w:lvlText w:val="%1.%2.%3.%4.%5.%6.%7.%8."/>
      <w:lvlJc w:val="left"/>
      <w:pPr>
        <w:ind w:left="1800" w:hanging="1800"/>
      </w:pPr>
      <w:rPr>
        <w:rFonts w:eastAsiaTheme="minorEastAsia" w:hint="default"/>
      </w:rPr>
    </w:lvl>
    <w:lvl w:ilvl="8">
      <w:start w:val="1"/>
      <w:numFmt w:val="decimal"/>
      <w:lvlText w:val="%1.%2.%3.%4.%5.%6.%7.%8.%9."/>
      <w:lvlJc w:val="left"/>
      <w:pPr>
        <w:ind w:left="1800" w:hanging="1800"/>
      </w:pPr>
      <w:rPr>
        <w:rFonts w:eastAsiaTheme="minorEastAsia" w:hint="default"/>
      </w:rPr>
    </w:lvl>
  </w:abstractNum>
  <w:abstractNum w:abstractNumId="106" w15:restartNumberingAfterBreak="0">
    <w:nsid w:val="73E57A13"/>
    <w:multiLevelType w:val="multilevel"/>
    <w:tmpl w:val="3B8A7BF0"/>
    <w:lvl w:ilvl="0">
      <w:start w:val="6"/>
      <w:numFmt w:val="decimal"/>
      <w:lvlText w:val="%1."/>
      <w:lvlJc w:val="left"/>
      <w:pPr>
        <w:ind w:left="360" w:hanging="360"/>
      </w:pPr>
      <w:rPr>
        <w:rFonts w:ascii="Times New Roman" w:hAnsi="Times New Roman" w:cs="Times New Roman" w:hint="default"/>
      </w:rPr>
    </w:lvl>
    <w:lvl w:ilvl="1">
      <w:start w:val="1"/>
      <w:numFmt w:val="decimal"/>
      <w:lvlText w:val="%1.%2."/>
      <w:lvlJc w:val="left"/>
      <w:pPr>
        <w:ind w:left="720" w:hanging="720"/>
      </w:pPr>
      <w:rPr>
        <w:rFonts w:ascii="Times New Roman" w:hAnsi="Times New Roman" w:cs="Times New Roman" w:hint="default"/>
      </w:rPr>
    </w:lvl>
    <w:lvl w:ilvl="2">
      <w:start w:val="1"/>
      <w:numFmt w:val="decimal"/>
      <w:lvlText w:val="%1.%2.%3."/>
      <w:lvlJc w:val="left"/>
      <w:pPr>
        <w:ind w:left="720" w:hanging="720"/>
      </w:pPr>
      <w:rPr>
        <w:rFonts w:ascii="Times New Roman" w:hAnsi="Times New Roman" w:cs="Times New Roman" w:hint="default"/>
        <w:b w:val="0"/>
        <w:i w:val="0"/>
        <w:iCs/>
        <w:sz w:val="24"/>
        <w:szCs w:val="24"/>
      </w:rPr>
    </w:lvl>
    <w:lvl w:ilvl="3">
      <w:start w:val="1"/>
      <w:numFmt w:val="decimal"/>
      <w:lvlText w:val="%1.%2.%3.%4."/>
      <w:lvlJc w:val="left"/>
      <w:pPr>
        <w:ind w:left="1080" w:hanging="1080"/>
      </w:pPr>
      <w:rPr>
        <w:rFonts w:ascii="Times New Roman" w:hAnsi="Times New Roman" w:cs="Times New Roman" w:hint="default"/>
        <w:strike w:val="0"/>
      </w:rPr>
    </w:lvl>
    <w:lvl w:ilvl="4">
      <w:start w:val="1"/>
      <w:numFmt w:val="decimal"/>
      <w:lvlText w:val="%1.%2.%3.%4.%5."/>
      <w:lvlJc w:val="left"/>
      <w:pPr>
        <w:ind w:left="1080" w:hanging="1080"/>
      </w:pPr>
      <w:rPr>
        <w:rFonts w:asciiTheme="minorHAnsi" w:hAnsiTheme="minorHAnsi" w:cstheme="minorBidi" w:hint="default"/>
      </w:rPr>
    </w:lvl>
    <w:lvl w:ilvl="5">
      <w:start w:val="1"/>
      <w:numFmt w:val="decimal"/>
      <w:lvlText w:val="%1.%2.%3.%4.%5.%6."/>
      <w:lvlJc w:val="left"/>
      <w:pPr>
        <w:ind w:left="1440" w:hanging="1440"/>
      </w:pPr>
      <w:rPr>
        <w:rFonts w:asciiTheme="minorHAnsi" w:hAnsiTheme="minorHAnsi" w:cstheme="minorBidi" w:hint="default"/>
      </w:rPr>
    </w:lvl>
    <w:lvl w:ilvl="6">
      <w:start w:val="1"/>
      <w:numFmt w:val="decimal"/>
      <w:lvlText w:val="%1.%2.%3.%4.%5.%6.%7."/>
      <w:lvlJc w:val="left"/>
      <w:pPr>
        <w:ind w:left="1440" w:hanging="1440"/>
      </w:pPr>
      <w:rPr>
        <w:rFonts w:asciiTheme="minorHAnsi" w:hAnsiTheme="minorHAnsi" w:cstheme="minorBidi" w:hint="default"/>
      </w:rPr>
    </w:lvl>
    <w:lvl w:ilvl="7">
      <w:start w:val="1"/>
      <w:numFmt w:val="decimal"/>
      <w:lvlText w:val="%1.%2.%3.%4.%5.%6.%7.%8."/>
      <w:lvlJc w:val="left"/>
      <w:pPr>
        <w:ind w:left="1800" w:hanging="1800"/>
      </w:pPr>
      <w:rPr>
        <w:rFonts w:asciiTheme="minorHAnsi" w:hAnsiTheme="minorHAnsi" w:cstheme="minorBidi" w:hint="default"/>
      </w:rPr>
    </w:lvl>
    <w:lvl w:ilvl="8">
      <w:start w:val="1"/>
      <w:numFmt w:val="decimal"/>
      <w:lvlText w:val="%1.%2.%3.%4.%5.%6.%7.%8.%9."/>
      <w:lvlJc w:val="left"/>
      <w:pPr>
        <w:ind w:left="1800" w:hanging="1800"/>
      </w:pPr>
      <w:rPr>
        <w:rFonts w:asciiTheme="minorHAnsi" w:hAnsiTheme="minorHAnsi" w:cstheme="minorBidi" w:hint="default"/>
      </w:rPr>
    </w:lvl>
  </w:abstractNum>
  <w:abstractNum w:abstractNumId="107" w15:restartNumberingAfterBreak="0">
    <w:nsid w:val="74372903"/>
    <w:multiLevelType w:val="hybridMultilevel"/>
    <w:tmpl w:val="04A458CA"/>
    <w:lvl w:ilvl="0" w:tplc="0427000F">
      <w:start w:val="1"/>
      <w:numFmt w:val="decimal"/>
      <w:lvlText w:val="%1."/>
      <w:lvlJc w:val="lef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108" w15:restartNumberingAfterBreak="0">
    <w:nsid w:val="765561E9"/>
    <w:multiLevelType w:val="multilevel"/>
    <w:tmpl w:val="D74ACAE6"/>
    <w:lvl w:ilvl="0">
      <w:start w:val="6"/>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09" w15:restartNumberingAfterBreak="0">
    <w:nsid w:val="769173B5"/>
    <w:multiLevelType w:val="multilevel"/>
    <w:tmpl w:val="B694F2A2"/>
    <w:lvl w:ilvl="0">
      <w:start w:val="1"/>
      <w:numFmt w:val="decimal"/>
      <w:lvlText w:val="%1."/>
      <w:lvlJc w:val="left"/>
      <w:pPr>
        <w:ind w:left="465" w:hanging="465"/>
      </w:pPr>
      <w:rPr>
        <w:rFonts w:hint="default"/>
      </w:rPr>
    </w:lvl>
    <w:lvl w:ilvl="1">
      <w:start w:val="1"/>
      <w:numFmt w:val="decimal"/>
      <w:lvlText w:val="%1.%2."/>
      <w:lvlJc w:val="left"/>
      <w:pPr>
        <w:ind w:left="720" w:hanging="720"/>
      </w:pPr>
      <w:rPr>
        <w:rFonts w:hint="default"/>
        <w:b w:val="0"/>
        <w:bCs w:val="0"/>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110" w15:restartNumberingAfterBreak="0">
    <w:nsid w:val="76BA01C0"/>
    <w:multiLevelType w:val="multilevel"/>
    <w:tmpl w:val="02BAFA88"/>
    <w:lvl w:ilvl="0">
      <w:start w:val="13"/>
      <w:numFmt w:val="decimal"/>
      <w:lvlText w:val="%1."/>
      <w:lvlJc w:val="left"/>
      <w:pPr>
        <w:ind w:left="480" w:hanging="480"/>
      </w:pPr>
      <w:rPr>
        <w:rFonts w:hint="default"/>
      </w:rPr>
    </w:lvl>
    <w:lvl w:ilvl="1">
      <w:start w:val="7"/>
      <w:numFmt w:val="decimal"/>
      <w:lvlText w:val="%1.%2."/>
      <w:lvlJc w:val="left"/>
      <w:pPr>
        <w:ind w:left="720" w:hanging="72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111" w15:restartNumberingAfterBreak="0">
    <w:nsid w:val="78BB02CA"/>
    <w:multiLevelType w:val="multilevel"/>
    <w:tmpl w:val="657E1216"/>
    <w:lvl w:ilvl="0">
      <w:start w:val="2"/>
      <w:numFmt w:val="decimal"/>
      <w:lvlText w:val="%1."/>
      <w:lvlJc w:val="left"/>
      <w:pPr>
        <w:ind w:left="360" w:hanging="360"/>
      </w:pPr>
      <w:rPr>
        <w:rFonts w:eastAsia="Times New Roman" w:cs="Arial" w:hint="default"/>
      </w:rPr>
    </w:lvl>
    <w:lvl w:ilvl="1">
      <w:start w:val="3"/>
      <w:numFmt w:val="decimal"/>
      <w:lvlText w:val="%1.%2."/>
      <w:lvlJc w:val="left"/>
      <w:pPr>
        <w:ind w:left="720" w:hanging="720"/>
      </w:pPr>
      <w:rPr>
        <w:rFonts w:eastAsia="Times New Roman" w:cs="Arial" w:hint="default"/>
      </w:rPr>
    </w:lvl>
    <w:lvl w:ilvl="2">
      <w:start w:val="1"/>
      <w:numFmt w:val="decimal"/>
      <w:lvlText w:val="%1.%2.%3."/>
      <w:lvlJc w:val="left"/>
      <w:pPr>
        <w:ind w:left="720" w:hanging="720"/>
      </w:pPr>
      <w:rPr>
        <w:rFonts w:eastAsia="Times New Roman" w:cs="Arial" w:hint="default"/>
      </w:rPr>
    </w:lvl>
    <w:lvl w:ilvl="3">
      <w:start w:val="1"/>
      <w:numFmt w:val="decimal"/>
      <w:lvlText w:val="%1.%2.%3.%4."/>
      <w:lvlJc w:val="left"/>
      <w:pPr>
        <w:ind w:left="1080" w:hanging="1080"/>
      </w:pPr>
      <w:rPr>
        <w:rFonts w:eastAsia="Times New Roman" w:cs="Arial" w:hint="default"/>
      </w:rPr>
    </w:lvl>
    <w:lvl w:ilvl="4">
      <w:start w:val="1"/>
      <w:numFmt w:val="decimal"/>
      <w:lvlText w:val="%1.%2.%3.%4.%5."/>
      <w:lvlJc w:val="left"/>
      <w:pPr>
        <w:ind w:left="1080" w:hanging="1080"/>
      </w:pPr>
      <w:rPr>
        <w:rFonts w:eastAsia="Times New Roman" w:cs="Arial" w:hint="default"/>
      </w:rPr>
    </w:lvl>
    <w:lvl w:ilvl="5">
      <w:start w:val="1"/>
      <w:numFmt w:val="decimal"/>
      <w:lvlText w:val="%1.%2.%3.%4.%5.%6."/>
      <w:lvlJc w:val="left"/>
      <w:pPr>
        <w:ind w:left="1440" w:hanging="1440"/>
      </w:pPr>
      <w:rPr>
        <w:rFonts w:eastAsia="Times New Roman" w:cs="Arial" w:hint="default"/>
      </w:rPr>
    </w:lvl>
    <w:lvl w:ilvl="6">
      <w:start w:val="1"/>
      <w:numFmt w:val="decimal"/>
      <w:lvlText w:val="%1.%2.%3.%4.%5.%6.%7."/>
      <w:lvlJc w:val="left"/>
      <w:pPr>
        <w:ind w:left="1440" w:hanging="1440"/>
      </w:pPr>
      <w:rPr>
        <w:rFonts w:eastAsia="Times New Roman" w:cs="Arial" w:hint="default"/>
      </w:rPr>
    </w:lvl>
    <w:lvl w:ilvl="7">
      <w:start w:val="1"/>
      <w:numFmt w:val="decimal"/>
      <w:lvlText w:val="%1.%2.%3.%4.%5.%6.%7.%8."/>
      <w:lvlJc w:val="left"/>
      <w:pPr>
        <w:ind w:left="1800" w:hanging="1800"/>
      </w:pPr>
      <w:rPr>
        <w:rFonts w:eastAsia="Times New Roman" w:cs="Arial" w:hint="default"/>
      </w:rPr>
    </w:lvl>
    <w:lvl w:ilvl="8">
      <w:start w:val="1"/>
      <w:numFmt w:val="decimal"/>
      <w:lvlText w:val="%1.%2.%3.%4.%5.%6.%7.%8.%9."/>
      <w:lvlJc w:val="left"/>
      <w:pPr>
        <w:ind w:left="1800" w:hanging="1800"/>
      </w:pPr>
      <w:rPr>
        <w:rFonts w:eastAsia="Times New Roman" w:cs="Arial" w:hint="default"/>
      </w:rPr>
    </w:lvl>
  </w:abstractNum>
  <w:abstractNum w:abstractNumId="112" w15:restartNumberingAfterBreak="0">
    <w:nsid w:val="78E36E62"/>
    <w:multiLevelType w:val="multilevel"/>
    <w:tmpl w:val="F88C9D62"/>
    <w:lvl w:ilvl="0">
      <w:start w:val="17"/>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13" w15:restartNumberingAfterBreak="0">
    <w:nsid w:val="79005038"/>
    <w:multiLevelType w:val="multilevel"/>
    <w:tmpl w:val="51C6B214"/>
    <w:lvl w:ilvl="0">
      <w:start w:val="7"/>
      <w:numFmt w:val="decimal"/>
      <w:lvlText w:val="%1."/>
      <w:lvlJc w:val="left"/>
      <w:pPr>
        <w:ind w:left="680" w:hanging="680"/>
      </w:pPr>
      <w:rPr>
        <w:rFonts w:eastAsia="Calibri" w:hint="default"/>
      </w:rPr>
    </w:lvl>
    <w:lvl w:ilvl="1">
      <w:start w:val="2"/>
      <w:numFmt w:val="decimal"/>
      <w:lvlText w:val="%1.%2."/>
      <w:lvlJc w:val="left"/>
      <w:pPr>
        <w:ind w:left="720" w:hanging="720"/>
      </w:pPr>
      <w:rPr>
        <w:rFonts w:eastAsia="Calibri" w:hint="default"/>
      </w:rPr>
    </w:lvl>
    <w:lvl w:ilvl="2">
      <w:start w:val="15"/>
      <w:numFmt w:val="decimal"/>
      <w:lvlText w:val="%1.%2.%3."/>
      <w:lvlJc w:val="left"/>
      <w:pPr>
        <w:ind w:left="720" w:hanging="720"/>
      </w:pPr>
      <w:rPr>
        <w:rFonts w:eastAsia="Calibri" w:hint="default"/>
      </w:rPr>
    </w:lvl>
    <w:lvl w:ilvl="3">
      <w:start w:val="1"/>
      <w:numFmt w:val="decimal"/>
      <w:lvlText w:val="%1.%2.%3.%4."/>
      <w:lvlJc w:val="left"/>
      <w:pPr>
        <w:ind w:left="1080" w:hanging="1080"/>
      </w:pPr>
      <w:rPr>
        <w:rFonts w:eastAsia="Calibri" w:hint="default"/>
      </w:rPr>
    </w:lvl>
    <w:lvl w:ilvl="4">
      <w:start w:val="1"/>
      <w:numFmt w:val="decimal"/>
      <w:lvlText w:val="%1.%2.%3.%4.%5."/>
      <w:lvlJc w:val="left"/>
      <w:pPr>
        <w:ind w:left="1080" w:hanging="1080"/>
      </w:pPr>
      <w:rPr>
        <w:rFonts w:eastAsia="Calibri" w:hint="default"/>
      </w:rPr>
    </w:lvl>
    <w:lvl w:ilvl="5">
      <w:start w:val="1"/>
      <w:numFmt w:val="decimal"/>
      <w:lvlText w:val="%1.%2.%3.%4.%5.%6."/>
      <w:lvlJc w:val="left"/>
      <w:pPr>
        <w:ind w:left="1440" w:hanging="1440"/>
      </w:pPr>
      <w:rPr>
        <w:rFonts w:eastAsia="Calibri" w:hint="default"/>
      </w:rPr>
    </w:lvl>
    <w:lvl w:ilvl="6">
      <w:start w:val="1"/>
      <w:numFmt w:val="decimal"/>
      <w:lvlText w:val="%1.%2.%3.%4.%5.%6.%7."/>
      <w:lvlJc w:val="left"/>
      <w:pPr>
        <w:ind w:left="1440" w:hanging="1440"/>
      </w:pPr>
      <w:rPr>
        <w:rFonts w:eastAsia="Calibri" w:hint="default"/>
      </w:rPr>
    </w:lvl>
    <w:lvl w:ilvl="7">
      <w:start w:val="1"/>
      <w:numFmt w:val="decimal"/>
      <w:lvlText w:val="%1.%2.%3.%4.%5.%6.%7.%8."/>
      <w:lvlJc w:val="left"/>
      <w:pPr>
        <w:ind w:left="1800" w:hanging="1800"/>
      </w:pPr>
      <w:rPr>
        <w:rFonts w:eastAsia="Calibri" w:hint="default"/>
      </w:rPr>
    </w:lvl>
    <w:lvl w:ilvl="8">
      <w:start w:val="1"/>
      <w:numFmt w:val="decimal"/>
      <w:lvlText w:val="%1.%2.%3.%4.%5.%6.%7.%8.%9."/>
      <w:lvlJc w:val="left"/>
      <w:pPr>
        <w:ind w:left="1800" w:hanging="1800"/>
      </w:pPr>
      <w:rPr>
        <w:rFonts w:eastAsia="Calibri" w:hint="default"/>
      </w:rPr>
    </w:lvl>
  </w:abstractNum>
  <w:abstractNum w:abstractNumId="114" w15:restartNumberingAfterBreak="0">
    <w:nsid w:val="79B72967"/>
    <w:multiLevelType w:val="multilevel"/>
    <w:tmpl w:val="46B26AC4"/>
    <w:lvl w:ilvl="0">
      <w:start w:val="5"/>
      <w:numFmt w:val="decimal"/>
      <w:lvlText w:val="%1."/>
      <w:lvlJc w:val="left"/>
      <w:pPr>
        <w:ind w:left="465" w:hanging="465"/>
      </w:pPr>
      <w:rPr>
        <w:rFonts w:hint="default"/>
      </w:rPr>
    </w:lvl>
    <w:lvl w:ilvl="1">
      <w:start w:val="1"/>
      <w:numFmt w:val="decimal"/>
      <w:lvlText w:val="%1.%2."/>
      <w:lvlJc w:val="left"/>
      <w:pPr>
        <w:ind w:left="1004" w:hanging="720"/>
      </w:pPr>
      <w:rPr>
        <w:rFonts w:hint="default"/>
        <w:b w:val="0"/>
        <w:bCs w:val="0"/>
        <w:i w:val="0"/>
        <w:iCs w:val="0"/>
        <w:strike w:val="0"/>
        <w:color w:val="auto"/>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115" w15:restartNumberingAfterBreak="0">
    <w:nsid w:val="7A137410"/>
    <w:multiLevelType w:val="multilevel"/>
    <w:tmpl w:val="94E8200E"/>
    <w:lvl w:ilvl="0">
      <w:start w:val="9"/>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16" w15:restartNumberingAfterBreak="0">
    <w:nsid w:val="7AE15A22"/>
    <w:multiLevelType w:val="hybridMultilevel"/>
    <w:tmpl w:val="3C88A08A"/>
    <w:lvl w:ilvl="0" w:tplc="298AF98C">
      <w:start w:val="1"/>
      <w:numFmt w:val="lowerLetter"/>
      <w:lvlText w:val="%1)"/>
      <w:lvlJc w:val="left"/>
      <w:pPr>
        <w:ind w:left="1211" w:hanging="360"/>
      </w:pPr>
      <w:rPr>
        <w:rFonts w:hint="default"/>
      </w:rPr>
    </w:lvl>
    <w:lvl w:ilvl="1" w:tplc="04270019" w:tentative="1">
      <w:start w:val="1"/>
      <w:numFmt w:val="lowerLetter"/>
      <w:lvlText w:val="%2."/>
      <w:lvlJc w:val="left"/>
      <w:pPr>
        <w:ind w:left="1931" w:hanging="360"/>
      </w:pPr>
    </w:lvl>
    <w:lvl w:ilvl="2" w:tplc="0427001B" w:tentative="1">
      <w:start w:val="1"/>
      <w:numFmt w:val="lowerRoman"/>
      <w:lvlText w:val="%3."/>
      <w:lvlJc w:val="right"/>
      <w:pPr>
        <w:ind w:left="2651" w:hanging="180"/>
      </w:pPr>
    </w:lvl>
    <w:lvl w:ilvl="3" w:tplc="0427000F" w:tentative="1">
      <w:start w:val="1"/>
      <w:numFmt w:val="decimal"/>
      <w:lvlText w:val="%4."/>
      <w:lvlJc w:val="left"/>
      <w:pPr>
        <w:ind w:left="3371" w:hanging="360"/>
      </w:pPr>
    </w:lvl>
    <w:lvl w:ilvl="4" w:tplc="04270019" w:tentative="1">
      <w:start w:val="1"/>
      <w:numFmt w:val="lowerLetter"/>
      <w:lvlText w:val="%5."/>
      <w:lvlJc w:val="left"/>
      <w:pPr>
        <w:ind w:left="4091" w:hanging="360"/>
      </w:pPr>
    </w:lvl>
    <w:lvl w:ilvl="5" w:tplc="0427001B" w:tentative="1">
      <w:start w:val="1"/>
      <w:numFmt w:val="lowerRoman"/>
      <w:lvlText w:val="%6."/>
      <w:lvlJc w:val="right"/>
      <w:pPr>
        <w:ind w:left="4811" w:hanging="180"/>
      </w:pPr>
    </w:lvl>
    <w:lvl w:ilvl="6" w:tplc="0427000F" w:tentative="1">
      <w:start w:val="1"/>
      <w:numFmt w:val="decimal"/>
      <w:lvlText w:val="%7."/>
      <w:lvlJc w:val="left"/>
      <w:pPr>
        <w:ind w:left="5531" w:hanging="360"/>
      </w:pPr>
    </w:lvl>
    <w:lvl w:ilvl="7" w:tplc="04270019" w:tentative="1">
      <w:start w:val="1"/>
      <w:numFmt w:val="lowerLetter"/>
      <w:lvlText w:val="%8."/>
      <w:lvlJc w:val="left"/>
      <w:pPr>
        <w:ind w:left="6251" w:hanging="360"/>
      </w:pPr>
    </w:lvl>
    <w:lvl w:ilvl="8" w:tplc="0427001B" w:tentative="1">
      <w:start w:val="1"/>
      <w:numFmt w:val="lowerRoman"/>
      <w:lvlText w:val="%9."/>
      <w:lvlJc w:val="right"/>
      <w:pPr>
        <w:ind w:left="6971" w:hanging="180"/>
      </w:pPr>
    </w:lvl>
  </w:abstractNum>
  <w:abstractNum w:abstractNumId="117" w15:restartNumberingAfterBreak="0">
    <w:nsid w:val="7C15F40A"/>
    <w:multiLevelType w:val="multilevel"/>
    <w:tmpl w:val="5CEA02D2"/>
    <w:lvl w:ilvl="0">
      <w:start w:val="1"/>
      <w:numFmt w:val="decimal"/>
      <w:lvlText w:val="%1."/>
      <w:lvlJc w:val="left"/>
      <w:pPr>
        <w:ind w:left="720" w:hanging="360"/>
      </w:pPr>
    </w:lvl>
    <w:lvl w:ilvl="1">
      <w:start w:val="1"/>
      <w:numFmt w:val="decimal"/>
      <w:lvlText w:val="%1.%2."/>
      <w:lvlJc w:val="left"/>
      <w:pPr>
        <w:ind w:left="1440" w:hanging="360"/>
      </w:pPr>
    </w:lvl>
    <w:lvl w:ilvl="2">
      <w:start w:val="1"/>
      <w:numFmt w:val="decimal"/>
      <w:lvlText w:val="%1.%2.%3."/>
      <w:lvlJc w:val="left"/>
      <w:pPr>
        <w:ind w:left="2160" w:hanging="180"/>
      </w:pPr>
    </w:lvl>
    <w:lvl w:ilvl="3">
      <w:start w:val="1"/>
      <w:numFmt w:val="decimal"/>
      <w:lvlText w:val="%1.%2.%3.%4."/>
      <w:lvlJc w:val="left"/>
      <w:pPr>
        <w:ind w:left="2880" w:hanging="360"/>
      </w:pPr>
    </w:lvl>
    <w:lvl w:ilvl="4">
      <w:start w:val="1"/>
      <w:numFmt w:val="decimal"/>
      <w:lvlText w:val="%1.%2.%3.%4.%5."/>
      <w:lvlJc w:val="left"/>
      <w:pPr>
        <w:ind w:left="3600" w:hanging="360"/>
      </w:pPr>
    </w:lvl>
    <w:lvl w:ilvl="5">
      <w:start w:val="1"/>
      <w:numFmt w:val="decimal"/>
      <w:lvlText w:val="%1.%2.%3.%4.%5.%6."/>
      <w:lvlJc w:val="left"/>
      <w:pPr>
        <w:ind w:left="4320" w:hanging="180"/>
      </w:pPr>
    </w:lvl>
    <w:lvl w:ilvl="6">
      <w:start w:val="1"/>
      <w:numFmt w:val="decimal"/>
      <w:lvlText w:val="%1.%2.%3.%4.%5.%6.%7."/>
      <w:lvlJc w:val="left"/>
      <w:pPr>
        <w:ind w:left="5040" w:hanging="360"/>
      </w:pPr>
    </w:lvl>
    <w:lvl w:ilvl="7">
      <w:start w:val="1"/>
      <w:numFmt w:val="decimal"/>
      <w:lvlText w:val="%1.%2.%3.%4.%5.%6.%7.%8."/>
      <w:lvlJc w:val="left"/>
      <w:pPr>
        <w:ind w:left="5760" w:hanging="360"/>
      </w:pPr>
    </w:lvl>
    <w:lvl w:ilvl="8">
      <w:start w:val="1"/>
      <w:numFmt w:val="decimal"/>
      <w:lvlText w:val="%1.%2.%3.%4.%5.%6.%7.%8.%9."/>
      <w:lvlJc w:val="left"/>
      <w:pPr>
        <w:ind w:left="6480" w:hanging="180"/>
      </w:pPr>
    </w:lvl>
  </w:abstractNum>
  <w:abstractNum w:abstractNumId="118" w15:restartNumberingAfterBreak="0">
    <w:nsid w:val="7CD667FF"/>
    <w:multiLevelType w:val="multilevel"/>
    <w:tmpl w:val="01D81732"/>
    <w:lvl w:ilvl="0">
      <w:start w:val="11"/>
      <w:numFmt w:val="decimal"/>
      <w:lvlText w:val="%1"/>
      <w:lvlJc w:val="left"/>
      <w:pPr>
        <w:ind w:left="420" w:hanging="420"/>
      </w:pPr>
      <w:rPr>
        <w:rFonts w:eastAsia="Arial" w:hint="default"/>
      </w:rPr>
    </w:lvl>
    <w:lvl w:ilvl="1">
      <w:start w:val="1"/>
      <w:numFmt w:val="decimal"/>
      <w:lvlText w:val="%1.%2"/>
      <w:lvlJc w:val="left"/>
      <w:pPr>
        <w:ind w:left="420" w:hanging="420"/>
      </w:pPr>
      <w:rPr>
        <w:rFonts w:eastAsia="Arial" w:hint="default"/>
      </w:rPr>
    </w:lvl>
    <w:lvl w:ilvl="2">
      <w:start w:val="1"/>
      <w:numFmt w:val="decimal"/>
      <w:lvlText w:val="%1.%2.%3"/>
      <w:lvlJc w:val="left"/>
      <w:pPr>
        <w:ind w:left="720" w:hanging="720"/>
      </w:pPr>
      <w:rPr>
        <w:rFonts w:eastAsia="Arial" w:hint="default"/>
      </w:rPr>
    </w:lvl>
    <w:lvl w:ilvl="3">
      <w:start w:val="1"/>
      <w:numFmt w:val="decimal"/>
      <w:lvlText w:val="%1.%2.%3.%4"/>
      <w:lvlJc w:val="left"/>
      <w:pPr>
        <w:ind w:left="720" w:hanging="720"/>
      </w:pPr>
      <w:rPr>
        <w:rFonts w:eastAsia="Arial" w:hint="default"/>
      </w:rPr>
    </w:lvl>
    <w:lvl w:ilvl="4">
      <w:start w:val="1"/>
      <w:numFmt w:val="decimal"/>
      <w:lvlText w:val="%1.%2.%3.%4.%5"/>
      <w:lvlJc w:val="left"/>
      <w:pPr>
        <w:ind w:left="1080" w:hanging="1080"/>
      </w:pPr>
      <w:rPr>
        <w:rFonts w:eastAsia="Arial" w:hint="default"/>
      </w:rPr>
    </w:lvl>
    <w:lvl w:ilvl="5">
      <w:start w:val="1"/>
      <w:numFmt w:val="decimal"/>
      <w:lvlText w:val="%1.%2.%3.%4.%5.%6"/>
      <w:lvlJc w:val="left"/>
      <w:pPr>
        <w:ind w:left="1080" w:hanging="1080"/>
      </w:pPr>
      <w:rPr>
        <w:rFonts w:eastAsia="Arial" w:hint="default"/>
      </w:rPr>
    </w:lvl>
    <w:lvl w:ilvl="6">
      <w:start w:val="1"/>
      <w:numFmt w:val="decimal"/>
      <w:lvlText w:val="%1.%2.%3.%4.%5.%6.%7"/>
      <w:lvlJc w:val="left"/>
      <w:pPr>
        <w:ind w:left="1440" w:hanging="1440"/>
      </w:pPr>
      <w:rPr>
        <w:rFonts w:eastAsia="Arial" w:hint="default"/>
      </w:rPr>
    </w:lvl>
    <w:lvl w:ilvl="7">
      <w:start w:val="1"/>
      <w:numFmt w:val="decimal"/>
      <w:lvlText w:val="%1.%2.%3.%4.%5.%6.%7.%8"/>
      <w:lvlJc w:val="left"/>
      <w:pPr>
        <w:ind w:left="1440" w:hanging="1440"/>
      </w:pPr>
      <w:rPr>
        <w:rFonts w:eastAsia="Arial" w:hint="default"/>
      </w:rPr>
    </w:lvl>
    <w:lvl w:ilvl="8">
      <w:start w:val="1"/>
      <w:numFmt w:val="decimal"/>
      <w:lvlText w:val="%1.%2.%3.%4.%5.%6.%7.%8.%9"/>
      <w:lvlJc w:val="left"/>
      <w:pPr>
        <w:ind w:left="1800" w:hanging="1800"/>
      </w:pPr>
      <w:rPr>
        <w:rFonts w:eastAsia="Arial" w:hint="default"/>
      </w:rPr>
    </w:lvl>
  </w:abstractNum>
  <w:abstractNum w:abstractNumId="119" w15:restartNumberingAfterBreak="0">
    <w:nsid w:val="7CF504B2"/>
    <w:multiLevelType w:val="multilevel"/>
    <w:tmpl w:val="B694F2A2"/>
    <w:lvl w:ilvl="0">
      <w:start w:val="1"/>
      <w:numFmt w:val="decimal"/>
      <w:lvlText w:val="%1."/>
      <w:lvlJc w:val="left"/>
      <w:pPr>
        <w:ind w:left="465" w:hanging="465"/>
      </w:pPr>
      <w:rPr>
        <w:rFonts w:hint="default"/>
      </w:rPr>
    </w:lvl>
    <w:lvl w:ilvl="1">
      <w:start w:val="1"/>
      <w:numFmt w:val="decimal"/>
      <w:lvlText w:val="%1.%2."/>
      <w:lvlJc w:val="left"/>
      <w:pPr>
        <w:ind w:left="720" w:hanging="720"/>
      </w:pPr>
      <w:rPr>
        <w:rFonts w:hint="default"/>
        <w:b w:val="0"/>
        <w:bCs w:val="0"/>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120" w15:restartNumberingAfterBreak="0">
    <w:nsid w:val="7E3341CB"/>
    <w:multiLevelType w:val="multilevel"/>
    <w:tmpl w:val="F252ECBA"/>
    <w:lvl w:ilvl="0">
      <w:start w:val="1"/>
      <w:numFmt w:val="decimal"/>
      <w:lvlText w:val="%1."/>
      <w:lvlJc w:val="left"/>
      <w:pPr>
        <w:ind w:left="720" w:hanging="360"/>
      </w:pPr>
      <w:rPr>
        <w:rFonts w:hint="default"/>
        <w:b/>
      </w:rPr>
    </w:lvl>
    <w:lvl w:ilvl="1">
      <w:start w:val="1"/>
      <w:numFmt w:val="decimal"/>
      <w:isLgl/>
      <w:lvlText w:val="%1.%2."/>
      <w:lvlJc w:val="left"/>
      <w:pPr>
        <w:ind w:left="720" w:hanging="720"/>
      </w:pPr>
      <w:rPr>
        <w:rFonts w:hint="default"/>
        <w:b w:val="0"/>
      </w:rPr>
    </w:lvl>
    <w:lvl w:ilvl="2">
      <w:start w:val="1"/>
      <w:numFmt w:val="decimal"/>
      <w:isLgl/>
      <w:lvlText w:val="%1.%2.%3."/>
      <w:lvlJc w:val="left"/>
      <w:pPr>
        <w:ind w:left="1146" w:hanging="720"/>
      </w:pPr>
      <w:rPr>
        <w:rFonts w:hint="default"/>
        <w:b w:val="0"/>
      </w:rPr>
    </w:lvl>
    <w:lvl w:ilvl="3">
      <w:start w:val="1"/>
      <w:numFmt w:val="decimal"/>
      <w:isLgl/>
      <w:lvlText w:val="%1.%2.%3.%4."/>
      <w:lvlJc w:val="left"/>
      <w:pPr>
        <w:ind w:left="1789" w:hanging="1080"/>
      </w:pPr>
      <w:rPr>
        <w:rFonts w:hint="default"/>
        <w:b w:val="0"/>
      </w:rPr>
    </w:lvl>
    <w:lvl w:ilvl="4">
      <w:start w:val="1"/>
      <w:numFmt w:val="decimal"/>
      <w:isLgl/>
      <w:lvlText w:val="%1.%2.%3.%4.%5."/>
      <w:lvlJc w:val="left"/>
      <w:pPr>
        <w:ind w:left="2880" w:hanging="1080"/>
      </w:pPr>
      <w:rPr>
        <w:rFonts w:hint="default"/>
      </w:rPr>
    </w:lvl>
    <w:lvl w:ilvl="5">
      <w:start w:val="1"/>
      <w:numFmt w:val="decimal"/>
      <w:isLgl/>
      <w:lvlText w:val="%1.%2.%3.%4.%5.%6."/>
      <w:lvlJc w:val="left"/>
      <w:pPr>
        <w:ind w:left="3600" w:hanging="1440"/>
      </w:pPr>
      <w:rPr>
        <w:rFonts w:hint="default"/>
      </w:rPr>
    </w:lvl>
    <w:lvl w:ilvl="6">
      <w:start w:val="1"/>
      <w:numFmt w:val="decimal"/>
      <w:isLgl/>
      <w:lvlText w:val="%1.%2.%3.%4.%5.%6.%7."/>
      <w:lvlJc w:val="left"/>
      <w:pPr>
        <w:ind w:left="3960" w:hanging="1440"/>
      </w:pPr>
      <w:rPr>
        <w:rFonts w:hint="default"/>
      </w:rPr>
    </w:lvl>
    <w:lvl w:ilvl="7">
      <w:start w:val="1"/>
      <w:numFmt w:val="decimal"/>
      <w:isLgl/>
      <w:lvlText w:val="%1.%2.%3.%4.%5.%6.%7.%8."/>
      <w:lvlJc w:val="left"/>
      <w:pPr>
        <w:ind w:left="4680" w:hanging="1800"/>
      </w:pPr>
      <w:rPr>
        <w:rFonts w:hint="default"/>
      </w:rPr>
    </w:lvl>
    <w:lvl w:ilvl="8">
      <w:start w:val="1"/>
      <w:numFmt w:val="decimal"/>
      <w:isLgl/>
      <w:lvlText w:val="%1.%2.%3.%4.%5.%6.%7.%8.%9."/>
      <w:lvlJc w:val="left"/>
      <w:pPr>
        <w:ind w:left="5040" w:hanging="1800"/>
      </w:pPr>
      <w:rPr>
        <w:rFonts w:hint="default"/>
      </w:rPr>
    </w:lvl>
  </w:abstractNum>
  <w:num w:numId="1" w16cid:durableId="1558005180">
    <w:abstractNumId w:val="13"/>
  </w:num>
  <w:num w:numId="2" w16cid:durableId="343284782">
    <w:abstractNumId w:val="70"/>
  </w:num>
  <w:num w:numId="3" w16cid:durableId="387655747">
    <w:abstractNumId w:val="65"/>
  </w:num>
  <w:num w:numId="4" w16cid:durableId="2142844872">
    <w:abstractNumId w:val="106"/>
  </w:num>
  <w:num w:numId="5" w16cid:durableId="1095125301">
    <w:abstractNumId w:val="50"/>
  </w:num>
  <w:num w:numId="6" w16cid:durableId="1052580996">
    <w:abstractNumId w:val="91"/>
  </w:num>
  <w:num w:numId="7" w16cid:durableId="423957647">
    <w:abstractNumId w:val="120"/>
  </w:num>
  <w:num w:numId="8" w16cid:durableId="1550414368">
    <w:abstractNumId w:val="4"/>
  </w:num>
  <w:num w:numId="9" w16cid:durableId="1370494623">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838614104">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 w16cid:durableId="1026907060">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16cid:durableId="838235598">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1299410184">
    <w:abstractNumId w:val="98"/>
  </w:num>
  <w:num w:numId="14" w16cid:durableId="1700088214">
    <w:abstractNumId w:val="100"/>
  </w:num>
  <w:num w:numId="15" w16cid:durableId="2144081802">
    <w:abstractNumId w:val="118"/>
  </w:num>
  <w:num w:numId="16" w16cid:durableId="108397151">
    <w:abstractNumId w:val="58"/>
  </w:num>
  <w:num w:numId="17" w16cid:durableId="587689379">
    <w:abstractNumId w:val="73"/>
  </w:num>
  <w:num w:numId="18" w16cid:durableId="74282063">
    <w:abstractNumId w:val="28"/>
  </w:num>
  <w:num w:numId="19" w16cid:durableId="1202787166">
    <w:abstractNumId w:val="2"/>
  </w:num>
  <w:num w:numId="20" w16cid:durableId="857695495">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1444767101">
    <w:abstractNumId w:val="80"/>
  </w:num>
  <w:num w:numId="22" w16cid:durableId="734356839">
    <w:abstractNumId w:val="20"/>
  </w:num>
  <w:num w:numId="23" w16cid:durableId="1857379680">
    <w:abstractNumId w:val="99"/>
  </w:num>
  <w:num w:numId="24" w16cid:durableId="175927364">
    <w:abstractNumId w:val="102"/>
  </w:num>
  <w:num w:numId="25" w16cid:durableId="398673144">
    <w:abstractNumId w:val="113"/>
  </w:num>
  <w:num w:numId="26" w16cid:durableId="1702391593">
    <w:abstractNumId w:val="22"/>
  </w:num>
  <w:num w:numId="27" w16cid:durableId="1699503005">
    <w:abstractNumId w:val="16"/>
  </w:num>
  <w:num w:numId="28" w16cid:durableId="997225668">
    <w:abstractNumId w:val="25"/>
  </w:num>
  <w:num w:numId="29" w16cid:durableId="495802205">
    <w:abstractNumId w:val="68"/>
  </w:num>
  <w:num w:numId="30" w16cid:durableId="832991478">
    <w:abstractNumId w:val="86"/>
  </w:num>
  <w:num w:numId="31" w16cid:durableId="1375881828">
    <w:abstractNumId w:val="94"/>
  </w:num>
  <w:num w:numId="32" w16cid:durableId="1615282706">
    <w:abstractNumId w:val="41"/>
  </w:num>
  <w:num w:numId="33" w16cid:durableId="1233925174">
    <w:abstractNumId w:val="57"/>
  </w:num>
  <w:num w:numId="34" w16cid:durableId="611791804">
    <w:abstractNumId w:val="114"/>
  </w:num>
  <w:num w:numId="35" w16cid:durableId="1557274784">
    <w:abstractNumId w:val="117"/>
  </w:num>
  <w:num w:numId="36" w16cid:durableId="2064017402">
    <w:abstractNumId w:val="85"/>
  </w:num>
  <w:num w:numId="37" w16cid:durableId="1812136995">
    <w:abstractNumId w:val="72"/>
  </w:num>
  <w:num w:numId="38" w16cid:durableId="839783108">
    <w:abstractNumId w:val="82"/>
  </w:num>
  <w:num w:numId="39" w16cid:durableId="1379158264">
    <w:abstractNumId w:val="12"/>
  </w:num>
  <w:num w:numId="40" w16cid:durableId="957874622">
    <w:abstractNumId w:val="53"/>
  </w:num>
  <w:num w:numId="41" w16cid:durableId="479885348">
    <w:abstractNumId w:val="0"/>
  </w:num>
  <w:num w:numId="42" w16cid:durableId="1128205712">
    <w:abstractNumId w:val="60"/>
  </w:num>
  <w:num w:numId="43" w16cid:durableId="2103720720">
    <w:abstractNumId w:val="62"/>
  </w:num>
  <w:num w:numId="44" w16cid:durableId="1810972301">
    <w:abstractNumId w:val="78"/>
  </w:num>
  <w:num w:numId="45" w16cid:durableId="2120754169">
    <w:abstractNumId w:val="77"/>
  </w:num>
  <w:num w:numId="46" w16cid:durableId="1347906126">
    <w:abstractNumId w:val="3"/>
  </w:num>
  <w:num w:numId="47" w16cid:durableId="1936938751">
    <w:abstractNumId w:val="51"/>
  </w:num>
  <w:num w:numId="48" w16cid:durableId="610628370">
    <w:abstractNumId w:val="46"/>
  </w:num>
  <w:num w:numId="49" w16cid:durableId="215509507">
    <w:abstractNumId w:val="116"/>
  </w:num>
  <w:num w:numId="50" w16cid:durableId="1289236715">
    <w:abstractNumId w:val="32"/>
  </w:num>
  <w:num w:numId="51" w16cid:durableId="779571466">
    <w:abstractNumId w:val="79"/>
  </w:num>
  <w:num w:numId="52" w16cid:durableId="2122526929">
    <w:abstractNumId w:val="18"/>
  </w:num>
  <w:num w:numId="53" w16cid:durableId="459761690">
    <w:abstractNumId w:val="107"/>
  </w:num>
  <w:num w:numId="54" w16cid:durableId="210770223">
    <w:abstractNumId w:val="30"/>
  </w:num>
  <w:num w:numId="55" w16cid:durableId="1958096476">
    <w:abstractNumId w:val="35"/>
  </w:num>
  <w:num w:numId="56" w16cid:durableId="1480807516">
    <w:abstractNumId w:val="7"/>
  </w:num>
  <w:num w:numId="57" w16cid:durableId="989096706">
    <w:abstractNumId w:val="45"/>
  </w:num>
  <w:num w:numId="58" w16cid:durableId="45690184">
    <w:abstractNumId w:val="43"/>
  </w:num>
  <w:num w:numId="59" w16cid:durableId="618948140">
    <w:abstractNumId w:val="84"/>
  </w:num>
  <w:num w:numId="60" w16cid:durableId="81726187">
    <w:abstractNumId w:val="87"/>
  </w:num>
  <w:num w:numId="61" w16cid:durableId="1639411463">
    <w:abstractNumId w:val="1"/>
  </w:num>
  <w:num w:numId="62" w16cid:durableId="1082413428">
    <w:abstractNumId w:val="96"/>
  </w:num>
  <w:num w:numId="63" w16cid:durableId="910967162">
    <w:abstractNumId w:val="2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4" w16cid:durableId="615453450">
    <w:abstractNumId w:val="37"/>
  </w:num>
  <w:num w:numId="65" w16cid:durableId="1767268824">
    <w:abstractNumId w:val="119"/>
  </w:num>
  <w:num w:numId="66" w16cid:durableId="1336104314">
    <w:abstractNumId w:val="38"/>
  </w:num>
  <w:num w:numId="67" w16cid:durableId="195314729">
    <w:abstractNumId w:val="76"/>
  </w:num>
  <w:num w:numId="68" w16cid:durableId="366218515">
    <w:abstractNumId w:val="88"/>
  </w:num>
  <w:num w:numId="69" w16cid:durableId="1206211524">
    <w:abstractNumId w:val="66"/>
  </w:num>
  <w:num w:numId="70" w16cid:durableId="631523421">
    <w:abstractNumId w:val="29"/>
  </w:num>
  <w:num w:numId="71" w16cid:durableId="116872398">
    <w:abstractNumId w:val="109"/>
  </w:num>
  <w:num w:numId="72" w16cid:durableId="2010256807">
    <w:abstractNumId w:val="27"/>
  </w:num>
  <w:num w:numId="73" w16cid:durableId="894006981">
    <w:abstractNumId w:val="11"/>
  </w:num>
  <w:num w:numId="74" w16cid:durableId="1179153632">
    <w:abstractNumId w:val="33"/>
  </w:num>
  <w:num w:numId="75" w16cid:durableId="1077439072">
    <w:abstractNumId w:val="95"/>
  </w:num>
  <w:num w:numId="76" w16cid:durableId="637953614">
    <w:abstractNumId w:val="15"/>
  </w:num>
  <w:num w:numId="77" w16cid:durableId="1088650403">
    <w:abstractNumId w:val="105"/>
  </w:num>
  <w:num w:numId="78" w16cid:durableId="1778256685">
    <w:abstractNumId w:val="110"/>
  </w:num>
  <w:num w:numId="79" w16cid:durableId="525875720">
    <w:abstractNumId w:val="47"/>
  </w:num>
  <w:num w:numId="80" w16cid:durableId="1165701373">
    <w:abstractNumId w:val="9"/>
  </w:num>
  <w:num w:numId="81" w16cid:durableId="119109603">
    <w:abstractNumId w:val="81"/>
  </w:num>
  <w:num w:numId="82" w16cid:durableId="619996836">
    <w:abstractNumId w:val="31"/>
  </w:num>
  <w:num w:numId="83" w16cid:durableId="1956600795">
    <w:abstractNumId w:val="34"/>
  </w:num>
  <w:num w:numId="84" w16cid:durableId="1740055031">
    <w:abstractNumId w:val="17"/>
  </w:num>
  <w:num w:numId="85" w16cid:durableId="393085558">
    <w:abstractNumId w:val="97"/>
  </w:num>
  <w:num w:numId="86" w16cid:durableId="1101603578">
    <w:abstractNumId w:val="64"/>
  </w:num>
  <w:num w:numId="87" w16cid:durableId="126898419">
    <w:abstractNumId w:val="92"/>
  </w:num>
  <w:num w:numId="88" w16cid:durableId="470097899">
    <w:abstractNumId w:val="36"/>
  </w:num>
  <w:num w:numId="89" w16cid:durableId="186989475">
    <w:abstractNumId w:val="40"/>
  </w:num>
  <w:num w:numId="90" w16cid:durableId="1662853435">
    <w:abstractNumId w:val="93"/>
  </w:num>
  <w:num w:numId="91" w16cid:durableId="2067874656">
    <w:abstractNumId w:val="90"/>
  </w:num>
  <w:num w:numId="92" w16cid:durableId="1319185327">
    <w:abstractNumId w:val="67"/>
  </w:num>
  <w:num w:numId="93" w16cid:durableId="1101877079">
    <w:abstractNumId w:val="59"/>
  </w:num>
  <w:num w:numId="94" w16cid:durableId="369260402">
    <w:abstractNumId w:val="61"/>
  </w:num>
  <w:num w:numId="95" w16cid:durableId="2068335019">
    <w:abstractNumId w:val="48"/>
  </w:num>
  <w:num w:numId="96" w16cid:durableId="1800799169">
    <w:abstractNumId w:val="108"/>
  </w:num>
  <w:num w:numId="97" w16cid:durableId="1060784214">
    <w:abstractNumId w:val="42"/>
  </w:num>
  <w:num w:numId="98" w16cid:durableId="1989675517">
    <w:abstractNumId w:val="14"/>
  </w:num>
  <w:num w:numId="99" w16cid:durableId="1096484981">
    <w:abstractNumId w:val="115"/>
  </w:num>
  <w:num w:numId="100" w16cid:durableId="1243491784">
    <w:abstractNumId w:val="89"/>
  </w:num>
  <w:num w:numId="101" w16cid:durableId="1939752257">
    <w:abstractNumId w:val="75"/>
  </w:num>
  <w:num w:numId="102" w16cid:durableId="1394500790">
    <w:abstractNumId w:val="23"/>
  </w:num>
  <w:num w:numId="103" w16cid:durableId="995914285">
    <w:abstractNumId w:val="26"/>
  </w:num>
  <w:num w:numId="104" w16cid:durableId="1653019964">
    <w:abstractNumId w:val="69"/>
  </w:num>
  <w:num w:numId="105" w16cid:durableId="461113717">
    <w:abstractNumId w:val="83"/>
  </w:num>
  <w:num w:numId="106" w16cid:durableId="948004500">
    <w:abstractNumId w:val="74"/>
  </w:num>
  <w:num w:numId="107" w16cid:durableId="394548661">
    <w:abstractNumId w:val="112"/>
  </w:num>
  <w:num w:numId="108" w16cid:durableId="1517309919">
    <w:abstractNumId w:val="19"/>
  </w:num>
  <w:num w:numId="109" w16cid:durableId="411895412">
    <w:abstractNumId w:val="101"/>
  </w:num>
  <w:num w:numId="110" w16cid:durableId="613513467">
    <w:abstractNumId w:val="104"/>
  </w:num>
  <w:num w:numId="111" w16cid:durableId="316497603">
    <w:abstractNumId w:val="39"/>
  </w:num>
  <w:num w:numId="112" w16cid:durableId="1785686587">
    <w:abstractNumId w:val="10"/>
  </w:num>
  <w:num w:numId="113" w16cid:durableId="175196615">
    <w:abstractNumId w:val="49"/>
  </w:num>
  <w:num w:numId="114" w16cid:durableId="267860218">
    <w:abstractNumId w:val="44"/>
  </w:num>
  <w:num w:numId="115" w16cid:durableId="108397454">
    <w:abstractNumId w:val="52"/>
  </w:num>
  <w:num w:numId="116" w16cid:durableId="213545002">
    <w:abstractNumId w:val="8"/>
  </w:num>
  <w:num w:numId="117" w16cid:durableId="578292831">
    <w:abstractNumId w:val="63"/>
  </w:num>
  <w:num w:numId="118" w16cid:durableId="1515874897">
    <w:abstractNumId w:val="24"/>
  </w:num>
  <w:num w:numId="119" w16cid:durableId="598220991">
    <w:abstractNumId w:val="111"/>
  </w:num>
  <w:num w:numId="120" w16cid:durableId="1988510404">
    <w:abstractNumId w:val="56"/>
  </w:num>
  <w:num w:numId="121" w16cid:durableId="953901836">
    <w:abstractNumId w:val="54"/>
  </w:num>
  <w:num w:numId="122" w16cid:durableId="1123427177">
    <w:abstractNumId w:val="21"/>
  </w:num>
  <w:num w:numId="123" w16cid:durableId="1549105700">
    <w:abstractNumId w:val="55"/>
  </w:num>
  <w:num w:numId="124" w16cid:durableId="142163201">
    <w:abstractNumId w:val="71"/>
  </w:num>
  <w:num w:numId="125" w16cid:durableId="1135640007">
    <w:abstractNumId w:val="6"/>
  </w:num>
  <w:num w:numId="126" w16cid:durableId="231165843">
    <w:abstractNumId w:val="103"/>
  </w:num>
  <w:numIdMacAtCleanup w:val="11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ocumentProtection w:edit="readOnly" w:enforcement="0"/>
  <w:defaultTabStop w:val="720"/>
  <w:hyphenationZone w:val="396"/>
  <w:characterSpacingControl w:val="doNotCompres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11903"/>
    <w:rsid w:val="00000358"/>
    <w:rsid w:val="00000E43"/>
    <w:rsid w:val="00001082"/>
    <w:rsid w:val="00001F74"/>
    <w:rsid w:val="000038FE"/>
    <w:rsid w:val="00003EF8"/>
    <w:rsid w:val="00004A6E"/>
    <w:rsid w:val="00004B88"/>
    <w:rsid w:val="0000518A"/>
    <w:rsid w:val="00005968"/>
    <w:rsid w:val="000067BC"/>
    <w:rsid w:val="0000703E"/>
    <w:rsid w:val="000079BD"/>
    <w:rsid w:val="00010E32"/>
    <w:rsid w:val="00012204"/>
    <w:rsid w:val="000128B8"/>
    <w:rsid w:val="00012DFF"/>
    <w:rsid w:val="00013866"/>
    <w:rsid w:val="00015726"/>
    <w:rsid w:val="00015A6D"/>
    <w:rsid w:val="00016339"/>
    <w:rsid w:val="0001665C"/>
    <w:rsid w:val="00016859"/>
    <w:rsid w:val="00016936"/>
    <w:rsid w:val="00016D09"/>
    <w:rsid w:val="00016E93"/>
    <w:rsid w:val="00017202"/>
    <w:rsid w:val="00017860"/>
    <w:rsid w:val="0001786C"/>
    <w:rsid w:val="000209E1"/>
    <w:rsid w:val="00020EE5"/>
    <w:rsid w:val="00021931"/>
    <w:rsid w:val="000219F8"/>
    <w:rsid w:val="000229CB"/>
    <w:rsid w:val="00022B4D"/>
    <w:rsid w:val="000233EB"/>
    <w:rsid w:val="00023E34"/>
    <w:rsid w:val="00024776"/>
    <w:rsid w:val="00024B95"/>
    <w:rsid w:val="00024F95"/>
    <w:rsid w:val="00024FC9"/>
    <w:rsid w:val="00025042"/>
    <w:rsid w:val="00025321"/>
    <w:rsid w:val="000254E9"/>
    <w:rsid w:val="000263BB"/>
    <w:rsid w:val="00026DE4"/>
    <w:rsid w:val="00026F9B"/>
    <w:rsid w:val="00030AF5"/>
    <w:rsid w:val="00031550"/>
    <w:rsid w:val="00031A4B"/>
    <w:rsid w:val="00032153"/>
    <w:rsid w:val="00032891"/>
    <w:rsid w:val="00032A3C"/>
    <w:rsid w:val="00032A7C"/>
    <w:rsid w:val="00033491"/>
    <w:rsid w:val="00033E55"/>
    <w:rsid w:val="000344FC"/>
    <w:rsid w:val="00035487"/>
    <w:rsid w:val="00035891"/>
    <w:rsid w:val="0003771F"/>
    <w:rsid w:val="00037F10"/>
    <w:rsid w:val="00041705"/>
    <w:rsid w:val="000419C0"/>
    <w:rsid w:val="0004244E"/>
    <w:rsid w:val="00042908"/>
    <w:rsid w:val="00043F17"/>
    <w:rsid w:val="00044368"/>
    <w:rsid w:val="000443D9"/>
    <w:rsid w:val="00044C19"/>
    <w:rsid w:val="00044D85"/>
    <w:rsid w:val="000464DC"/>
    <w:rsid w:val="00051829"/>
    <w:rsid w:val="00052292"/>
    <w:rsid w:val="0005297B"/>
    <w:rsid w:val="000532B6"/>
    <w:rsid w:val="00053307"/>
    <w:rsid w:val="000549F7"/>
    <w:rsid w:val="00054A03"/>
    <w:rsid w:val="00054DA8"/>
    <w:rsid w:val="00055387"/>
    <w:rsid w:val="00055ABD"/>
    <w:rsid w:val="00055E98"/>
    <w:rsid w:val="00056088"/>
    <w:rsid w:val="0005610B"/>
    <w:rsid w:val="00056A7C"/>
    <w:rsid w:val="00056A93"/>
    <w:rsid w:val="00056E6E"/>
    <w:rsid w:val="00057479"/>
    <w:rsid w:val="00057956"/>
    <w:rsid w:val="00057DDC"/>
    <w:rsid w:val="000603C2"/>
    <w:rsid w:val="000633E6"/>
    <w:rsid w:val="000643E6"/>
    <w:rsid w:val="000649DF"/>
    <w:rsid w:val="00064C3F"/>
    <w:rsid w:val="00064E5D"/>
    <w:rsid w:val="00065E91"/>
    <w:rsid w:val="0006630B"/>
    <w:rsid w:val="00066D0A"/>
    <w:rsid w:val="00067194"/>
    <w:rsid w:val="00067441"/>
    <w:rsid w:val="00067F26"/>
    <w:rsid w:val="000714A9"/>
    <w:rsid w:val="000717B1"/>
    <w:rsid w:val="00071935"/>
    <w:rsid w:val="00072546"/>
    <w:rsid w:val="0007261D"/>
    <w:rsid w:val="0007274B"/>
    <w:rsid w:val="000729DC"/>
    <w:rsid w:val="00072EFF"/>
    <w:rsid w:val="00072FA8"/>
    <w:rsid w:val="00073AAB"/>
    <w:rsid w:val="00073C8F"/>
    <w:rsid w:val="000742B9"/>
    <w:rsid w:val="000751A9"/>
    <w:rsid w:val="000752C4"/>
    <w:rsid w:val="0007589C"/>
    <w:rsid w:val="00075CC4"/>
    <w:rsid w:val="00076B23"/>
    <w:rsid w:val="0007712A"/>
    <w:rsid w:val="0007745F"/>
    <w:rsid w:val="00077C1A"/>
    <w:rsid w:val="000800E4"/>
    <w:rsid w:val="0008043F"/>
    <w:rsid w:val="00080D8B"/>
    <w:rsid w:val="00082201"/>
    <w:rsid w:val="00082C08"/>
    <w:rsid w:val="0008395D"/>
    <w:rsid w:val="00084196"/>
    <w:rsid w:val="00084958"/>
    <w:rsid w:val="00084C27"/>
    <w:rsid w:val="0008596A"/>
    <w:rsid w:val="000863EA"/>
    <w:rsid w:val="00086752"/>
    <w:rsid w:val="00086B07"/>
    <w:rsid w:val="00086D99"/>
    <w:rsid w:val="0008727C"/>
    <w:rsid w:val="00087CA6"/>
    <w:rsid w:val="000908DD"/>
    <w:rsid w:val="00090C56"/>
    <w:rsid w:val="000916AE"/>
    <w:rsid w:val="00091B6D"/>
    <w:rsid w:val="00092114"/>
    <w:rsid w:val="0009230C"/>
    <w:rsid w:val="0009251A"/>
    <w:rsid w:val="00092C06"/>
    <w:rsid w:val="00093290"/>
    <w:rsid w:val="00093397"/>
    <w:rsid w:val="0009384A"/>
    <w:rsid w:val="00093C94"/>
    <w:rsid w:val="00094C36"/>
    <w:rsid w:val="00094E44"/>
    <w:rsid w:val="00094F64"/>
    <w:rsid w:val="0009567A"/>
    <w:rsid w:val="00095691"/>
    <w:rsid w:val="00095AF0"/>
    <w:rsid w:val="0009679E"/>
    <w:rsid w:val="000971AC"/>
    <w:rsid w:val="00097433"/>
    <w:rsid w:val="00097D2B"/>
    <w:rsid w:val="000A228F"/>
    <w:rsid w:val="000A2B70"/>
    <w:rsid w:val="000A2D7C"/>
    <w:rsid w:val="000A36E1"/>
    <w:rsid w:val="000A3993"/>
    <w:rsid w:val="000A3AF9"/>
    <w:rsid w:val="000A3F2E"/>
    <w:rsid w:val="000A544C"/>
    <w:rsid w:val="000A56DD"/>
    <w:rsid w:val="000A5B8F"/>
    <w:rsid w:val="000A5E2E"/>
    <w:rsid w:val="000A6032"/>
    <w:rsid w:val="000A6405"/>
    <w:rsid w:val="000A640D"/>
    <w:rsid w:val="000A7A51"/>
    <w:rsid w:val="000A7FF2"/>
    <w:rsid w:val="000B0290"/>
    <w:rsid w:val="000B10F3"/>
    <w:rsid w:val="000B2C18"/>
    <w:rsid w:val="000B2C65"/>
    <w:rsid w:val="000B2ECC"/>
    <w:rsid w:val="000B2FB4"/>
    <w:rsid w:val="000B3601"/>
    <w:rsid w:val="000B379D"/>
    <w:rsid w:val="000B569E"/>
    <w:rsid w:val="000B5750"/>
    <w:rsid w:val="000B5CDB"/>
    <w:rsid w:val="000B5FE0"/>
    <w:rsid w:val="000B6AE0"/>
    <w:rsid w:val="000B7511"/>
    <w:rsid w:val="000B7AA6"/>
    <w:rsid w:val="000C06F2"/>
    <w:rsid w:val="000C070D"/>
    <w:rsid w:val="000C0B10"/>
    <w:rsid w:val="000C0B32"/>
    <w:rsid w:val="000C0D96"/>
    <w:rsid w:val="000C0F75"/>
    <w:rsid w:val="000C117E"/>
    <w:rsid w:val="000C1DE8"/>
    <w:rsid w:val="000C1E2C"/>
    <w:rsid w:val="000C2140"/>
    <w:rsid w:val="000C2284"/>
    <w:rsid w:val="000C2C5D"/>
    <w:rsid w:val="000C2D06"/>
    <w:rsid w:val="000C34B7"/>
    <w:rsid w:val="000C34EB"/>
    <w:rsid w:val="000C3835"/>
    <w:rsid w:val="000C4067"/>
    <w:rsid w:val="000C4461"/>
    <w:rsid w:val="000C4832"/>
    <w:rsid w:val="000C5281"/>
    <w:rsid w:val="000C5E14"/>
    <w:rsid w:val="000C62B8"/>
    <w:rsid w:val="000C6373"/>
    <w:rsid w:val="000C686A"/>
    <w:rsid w:val="000C69F5"/>
    <w:rsid w:val="000C709C"/>
    <w:rsid w:val="000C7607"/>
    <w:rsid w:val="000C7789"/>
    <w:rsid w:val="000C7E70"/>
    <w:rsid w:val="000C7FF5"/>
    <w:rsid w:val="000D0471"/>
    <w:rsid w:val="000D055F"/>
    <w:rsid w:val="000D05C0"/>
    <w:rsid w:val="000D0A9C"/>
    <w:rsid w:val="000D0CAC"/>
    <w:rsid w:val="000D0FA1"/>
    <w:rsid w:val="000D1352"/>
    <w:rsid w:val="000D2B88"/>
    <w:rsid w:val="000D31B8"/>
    <w:rsid w:val="000D34A9"/>
    <w:rsid w:val="000D3C00"/>
    <w:rsid w:val="000D3C52"/>
    <w:rsid w:val="000D4498"/>
    <w:rsid w:val="000D471A"/>
    <w:rsid w:val="000D5124"/>
    <w:rsid w:val="000D52D3"/>
    <w:rsid w:val="000D54D4"/>
    <w:rsid w:val="000D54E7"/>
    <w:rsid w:val="000D5F04"/>
    <w:rsid w:val="000D5F18"/>
    <w:rsid w:val="000D634A"/>
    <w:rsid w:val="000D6647"/>
    <w:rsid w:val="000D6AF0"/>
    <w:rsid w:val="000D6BC2"/>
    <w:rsid w:val="000D7499"/>
    <w:rsid w:val="000D7DD7"/>
    <w:rsid w:val="000E01C5"/>
    <w:rsid w:val="000E09AC"/>
    <w:rsid w:val="000E100C"/>
    <w:rsid w:val="000E1849"/>
    <w:rsid w:val="000E1A99"/>
    <w:rsid w:val="000E1CA9"/>
    <w:rsid w:val="000E24A5"/>
    <w:rsid w:val="000E2650"/>
    <w:rsid w:val="000E2EDA"/>
    <w:rsid w:val="000E3200"/>
    <w:rsid w:val="000E3A9F"/>
    <w:rsid w:val="000E4C64"/>
    <w:rsid w:val="000E4C86"/>
    <w:rsid w:val="000E51EB"/>
    <w:rsid w:val="000E5480"/>
    <w:rsid w:val="000E5DB2"/>
    <w:rsid w:val="000E677C"/>
    <w:rsid w:val="000E68E3"/>
    <w:rsid w:val="000E6FBF"/>
    <w:rsid w:val="000E77EB"/>
    <w:rsid w:val="000F04EC"/>
    <w:rsid w:val="000F07CC"/>
    <w:rsid w:val="000F0C22"/>
    <w:rsid w:val="000F0C69"/>
    <w:rsid w:val="000F28DC"/>
    <w:rsid w:val="000F29FE"/>
    <w:rsid w:val="000F2A27"/>
    <w:rsid w:val="000F2DA5"/>
    <w:rsid w:val="000F3138"/>
    <w:rsid w:val="000F3186"/>
    <w:rsid w:val="000F340D"/>
    <w:rsid w:val="000F35B6"/>
    <w:rsid w:val="000F379D"/>
    <w:rsid w:val="000F3C80"/>
    <w:rsid w:val="000F4381"/>
    <w:rsid w:val="000F44CA"/>
    <w:rsid w:val="000F478E"/>
    <w:rsid w:val="000F4D42"/>
    <w:rsid w:val="000F557A"/>
    <w:rsid w:val="000F5F48"/>
    <w:rsid w:val="000F678B"/>
    <w:rsid w:val="000F6A29"/>
    <w:rsid w:val="000F6E0F"/>
    <w:rsid w:val="000F6E71"/>
    <w:rsid w:val="000F7018"/>
    <w:rsid w:val="000F7242"/>
    <w:rsid w:val="000F7C36"/>
    <w:rsid w:val="0010002A"/>
    <w:rsid w:val="00100162"/>
    <w:rsid w:val="00100531"/>
    <w:rsid w:val="00101172"/>
    <w:rsid w:val="0010274C"/>
    <w:rsid w:val="0010310D"/>
    <w:rsid w:val="00103473"/>
    <w:rsid w:val="0010404C"/>
    <w:rsid w:val="00104486"/>
    <w:rsid w:val="001045B6"/>
    <w:rsid w:val="00104FD0"/>
    <w:rsid w:val="00105296"/>
    <w:rsid w:val="00105C92"/>
    <w:rsid w:val="00106690"/>
    <w:rsid w:val="00106EB7"/>
    <w:rsid w:val="001074A8"/>
    <w:rsid w:val="001074E3"/>
    <w:rsid w:val="00110144"/>
    <w:rsid w:val="00110169"/>
    <w:rsid w:val="00110200"/>
    <w:rsid w:val="00110C88"/>
    <w:rsid w:val="00110D92"/>
    <w:rsid w:val="00110E78"/>
    <w:rsid w:val="00110E86"/>
    <w:rsid w:val="00111B6E"/>
    <w:rsid w:val="00111F5B"/>
    <w:rsid w:val="00112BBC"/>
    <w:rsid w:val="00113437"/>
    <w:rsid w:val="00113F42"/>
    <w:rsid w:val="00114004"/>
    <w:rsid w:val="00114044"/>
    <w:rsid w:val="001144B6"/>
    <w:rsid w:val="001146BC"/>
    <w:rsid w:val="001146D5"/>
    <w:rsid w:val="00114DDD"/>
    <w:rsid w:val="0011508A"/>
    <w:rsid w:val="00115D1F"/>
    <w:rsid w:val="00116059"/>
    <w:rsid w:val="001163E3"/>
    <w:rsid w:val="00116685"/>
    <w:rsid w:val="0011688B"/>
    <w:rsid w:val="00117179"/>
    <w:rsid w:val="00117BD7"/>
    <w:rsid w:val="00120566"/>
    <w:rsid w:val="00120C8C"/>
    <w:rsid w:val="001213A0"/>
    <w:rsid w:val="00122501"/>
    <w:rsid w:val="001225B3"/>
    <w:rsid w:val="00122A41"/>
    <w:rsid w:val="00122B2C"/>
    <w:rsid w:val="00122C05"/>
    <w:rsid w:val="00122F57"/>
    <w:rsid w:val="00123492"/>
    <w:rsid w:val="0012358D"/>
    <w:rsid w:val="001237F1"/>
    <w:rsid w:val="00124212"/>
    <w:rsid w:val="00124216"/>
    <w:rsid w:val="00125063"/>
    <w:rsid w:val="00125215"/>
    <w:rsid w:val="00125587"/>
    <w:rsid w:val="001261A4"/>
    <w:rsid w:val="00126223"/>
    <w:rsid w:val="00126ABA"/>
    <w:rsid w:val="00127A49"/>
    <w:rsid w:val="00127DAC"/>
    <w:rsid w:val="00130054"/>
    <w:rsid w:val="0013052F"/>
    <w:rsid w:val="00130801"/>
    <w:rsid w:val="00130BA9"/>
    <w:rsid w:val="0013134F"/>
    <w:rsid w:val="00131AA0"/>
    <w:rsid w:val="00133750"/>
    <w:rsid w:val="00133E9D"/>
    <w:rsid w:val="00133EC9"/>
    <w:rsid w:val="0013465C"/>
    <w:rsid w:val="001346C7"/>
    <w:rsid w:val="001356C8"/>
    <w:rsid w:val="00135899"/>
    <w:rsid w:val="00135C08"/>
    <w:rsid w:val="00135DE9"/>
    <w:rsid w:val="00136097"/>
    <w:rsid w:val="001362C5"/>
    <w:rsid w:val="00137088"/>
    <w:rsid w:val="00137950"/>
    <w:rsid w:val="00137BF5"/>
    <w:rsid w:val="001400B5"/>
    <w:rsid w:val="00140661"/>
    <w:rsid w:val="00140C8C"/>
    <w:rsid w:val="001415FF"/>
    <w:rsid w:val="001417FF"/>
    <w:rsid w:val="00141986"/>
    <w:rsid w:val="00142144"/>
    <w:rsid w:val="00142AFF"/>
    <w:rsid w:val="00142FEF"/>
    <w:rsid w:val="00143585"/>
    <w:rsid w:val="00143A06"/>
    <w:rsid w:val="00144568"/>
    <w:rsid w:val="001445D1"/>
    <w:rsid w:val="00144702"/>
    <w:rsid w:val="001464A3"/>
    <w:rsid w:val="00147086"/>
    <w:rsid w:val="00147756"/>
    <w:rsid w:val="0014783F"/>
    <w:rsid w:val="00147ADF"/>
    <w:rsid w:val="00147DFE"/>
    <w:rsid w:val="00150231"/>
    <w:rsid w:val="00150246"/>
    <w:rsid w:val="00150420"/>
    <w:rsid w:val="0015092A"/>
    <w:rsid w:val="00150F06"/>
    <w:rsid w:val="00150F83"/>
    <w:rsid w:val="0015170E"/>
    <w:rsid w:val="001525D5"/>
    <w:rsid w:val="001531BA"/>
    <w:rsid w:val="00153662"/>
    <w:rsid w:val="001536C9"/>
    <w:rsid w:val="00154145"/>
    <w:rsid w:val="001547BF"/>
    <w:rsid w:val="001551CF"/>
    <w:rsid w:val="00155289"/>
    <w:rsid w:val="001553D3"/>
    <w:rsid w:val="001553E1"/>
    <w:rsid w:val="00155A79"/>
    <w:rsid w:val="00155F6F"/>
    <w:rsid w:val="00156E83"/>
    <w:rsid w:val="0015735C"/>
    <w:rsid w:val="00157D3E"/>
    <w:rsid w:val="00160395"/>
    <w:rsid w:val="0016085D"/>
    <w:rsid w:val="00160BF9"/>
    <w:rsid w:val="00160C86"/>
    <w:rsid w:val="0016101B"/>
    <w:rsid w:val="001618F2"/>
    <w:rsid w:val="00162936"/>
    <w:rsid w:val="00164812"/>
    <w:rsid w:val="001651A4"/>
    <w:rsid w:val="00165219"/>
    <w:rsid w:val="00165693"/>
    <w:rsid w:val="00165837"/>
    <w:rsid w:val="00165DBF"/>
    <w:rsid w:val="00165EEE"/>
    <w:rsid w:val="00165FA3"/>
    <w:rsid w:val="00166AA1"/>
    <w:rsid w:val="00166D17"/>
    <w:rsid w:val="00167E7F"/>
    <w:rsid w:val="00167F81"/>
    <w:rsid w:val="0017014F"/>
    <w:rsid w:val="001707E8"/>
    <w:rsid w:val="00171596"/>
    <w:rsid w:val="00171D51"/>
    <w:rsid w:val="00171EB1"/>
    <w:rsid w:val="00171F41"/>
    <w:rsid w:val="00172921"/>
    <w:rsid w:val="001730EB"/>
    <w:rsid w:val="00173160"/>
    <w:rsid w:val="00173265"/>
    <w:rsid w:val="00173C62"/>
    <w:rsid w:val="00173D95"/>
    <w:rsid w:val="0017429A"/>
    <w:rsid w:val="00174EA6"/>
    <w:rsid w:val="00175098"/>
    <w:rsid w:val="00175855"/>
    <w:rsid w:val="001758DF"/>
    <w:rsid w:val="0017621B"/>
    <w:rsid w:val="00176EEA"/>
    <w:rsid w:val="00177E7C"/>
    <w:rsid w:val="00177F2C"/>
    <w:rsid w:val="0018025E"/>
    <w:rsid w:val="001806E7"/>
    <w:rsid w:val="00180DCF"/>
    <w:rsid w:val="00180F7D"/>
    <w:rsid w:val="0018128F"/>
    <w:rsid w:val="0018138B"/>
    <w:rsid w:val="00181599"/>
    <w:rsid w:val="001816BA"/>
    <w:rsid w:val="00182E43"/>
    <w:rsid w:val="001830B3"/>
    <w:rsid w:val="00183910"/>
    <w:rsid w:val="00183F60"/>
    <w:rsid w:val="00183F83"/>
    <w:rsid w:val="0018475A"/>
    <w:rsid w:val="00184F52"/>
    <w:rsid w:val="001854CD"/>
    <w:rsid w:val="00185925"/>
    <w:rsid w:val="00186D89"/>
    <w:rsid w:val="00187B03"/>
    <w:rsid w:val="00187B84"/>
    <w:rsid w:val="001900FC"/>
    <w:rsid w:val="00190385"/>
    <w:rsid w:val="00190745"/>
    <w:rsid w:val="00190E40"/>
    <w:rsid w:val="00190EED"/>
    <w:rsid w:val="00190FC2"/>
    <w:rsid w:val="00191632"/>
    <w:rsid w:val="0019187F"/>
    <w:rsid w:val="0019190A"/>
    <w:rsid w:val="00191A45"/>
    <w:rsid w:val="001920DE"/>
    <w:rsid w:val="0019257D"/>
    <w:rsid w:val="0019336E"/>
    <w:rsid w:val="00193D10"/>
    <w:rsid w:val="00193DAC"/>
    <w:rsid w:val="00194859"/>
    <w:rsid w:val="00194BF7"/>
    <w:rsid w:val="001950D8"/>
    <w:rsid w:val="001951FB"/>
    <w:rsid w:val="001953B5"/>
    <w:rsid w:val="001954F1"/>
    <w:rsid w:val="00195508"/>
    <w:rsid w:val="001957C2"/>
    <w:rsid w:val="00196753"/>
    <w:rsid w:val="00196D79"/>
    <w:rsid w:val="00197247"/>
    <w:rsid w:val="00197902"/>
    <w:rsid w:val="00197998"/>
    <w:rsid w:val="00197A1D"/>
    <w:rsid w:val="001A0114"/>
    <w:rsid w:val="001A04A9"/>
    <w:rsid w:val="001A0A6D"/>
    <w:rsid w:val="001A0F11"/>
    <w:rsid w:val="001A10AB"/>
    <w:rsid w:val="001A11AC"/>
    <w:rsid w:val="001A1E35"/>
    <w:rsid w:val="001A36EC"/>
    <w:rsid w:val="001A3765"/>
    <w:rsid w:val="001A38DF"/>
    <w:rsid w:val="001A3A4A"/>
    <w:rsid w:val="001A3B36"/>
    <w:rsid w:val="001A3F3A"/>
    <w:rsid w:val="001A410D"/>
    <w:rsid w:val="001A44C3"/>
    <w:rsid w:val="001A44FA"/>
    <w:rsid w:val="001A4D32"/>
    <w:rsid w:val="001A4E77"/>
    <w:rsid w:val="001A50DE"/>
    <w:rsid w:val="001A5316"/>
    <w:rsid w:val="001A5584"/>
    <w:rsid w:val="001A5ECC"/>
    <w:rsid w:val="001A6DED"/>
    <w:rsid w:val="001A73D3"/>
    <w:rsid w:val="001A75AE"/>
    <w:rsid w:val="001A78EF"/>
    <w:rsid w:val="001B044A"/>
    <w:rsid w:val="001B0580"/>
    <w:rsid w:val="001B0E6C"/>
    <w:rsid w:val="001B0F79"/>
    <w:rsid w:val="001B15A6"/>
    <w:rsid w:val="001B1BB3"/>
    <w:rsid w:val="001B1C2F"/>
    <w:rsid w:val="001B21E7"/>
    <w:rsid w:val="001B2E86"/>
    <w:rsid w:val="001B2F9A"/>
    <w:rsid w:val="001B30F0"/>
    <w:rsid w:val="001B33F9"/>
    <w:rsid w:val="001B37FA"/>
    <w:rsid w:val="001B3DF3"/>
    <w:rsid w:val="001B4653"/>
    <w:rsid w:val="001B4B55"/>
    <w:rsid w:val="001B4E88"/>
    <w:rsid w:val="001B5812"/>
    <w:rsid w:val="001B5E57"/>
    <w:rsid w:val="001B62AA"/>
    <w:rsid w:val="001B6554"/>
    <w:rsid w:val="001B6A95"/>
    <w:rsid w:val="001B6C29"/>
    <w:rsid w:val="001B6C6E"/>
    <w:rsid w:val="001B7B05"/>
    <w:rsid w:val="001C0518"/>
    <w:rsid w:val="001C056D"/>
    <w:rsid w:val="001C2227"/>
    <w:rsid w:val="001C2490"/>
    <w:rsid w:val="001C277D"/>
    <w:rsid w:val="001C300D"/>
    <w:rsid w:val="001C3269"/>
    <w:rsid w:val="001C35D3"/>
    <w:rsid w:val="001C3B66"/>
    <w:rsid w:val="001C3B67"/>
    <w:rsid w:val="001C3BC9"/>
    <w:rsid w:val="001C428F"/>
    <w:rsid w:val="001C4B52"/>
    <w:rsid w:val="001C5211"/>
    <w:rsid w:val="001C5411"/>
    <w:rsid w:val="001C5B0F"/>
    <w:rsid w:val="001C5FC0"/>
    <w:rsid w:val="001C60F8"/>
    <w:rsid w:val="001C6F1B"/>
    <w:rsid w:val="001C710A"/>
    <w:rsid w:val="001C7D37"/>
    <w:rsid w:val="001D1390"/>
    <w:rsid w:val="001D1C47"/>
    <w:rsid w:val="001D264E"/>
    <w:rsid w:val="001D292A"/>
    <w:rsid w:val="001D33A7"/>
    <w:rsid w:val="001D3DE2"/>
    <w:rsid w:val="001D412E"/>
    <w:rsid w:val="001D487C"/>
    <w:rsid w:val="001D4A75"/>
    <w:rsid w:val="001D4F0E"/>
    <w:rsid w:val="001D58AF"/>
    <w:rsid w:val="001D5BD2"/>
    <w:rsid w:val="001D5E05"/>
    <w:rsid w:val="001D65B7"/>
    <w:rsid w:val="001D7C52"/>
    <w:rsid w:val="001E0390"/>
    <w:rsid w:val="001E0665"/>
    <w:rsid w:val="001E0676"/>
    <w:rsid w:val="001E0915"/>
    <w:rsid w:val="001E0D47"/>
    <w:rsid w:val="001E17BD"/>
    <w:rsid w:val="001E193D"/>
    <w:rsid w:val="001E19BD"/>
    <w:rsid w:val="001E1AA7"/>
    <w:rsid w:val="001E2364"/>
    <w:rsid w:val="001E3410"/>
    <w:rsid w:val="001E429B"/>
    <w:rsid w:val="001E43B7"/>
    <w:rsid w:val="001E46F0"/>
    <w:rsid w:val="001E4E43"/>
    <w:rsid w:val="001E5CBA"/>
    <w:rsid w:val="001E5E76"/>
    <w:rsid w:val="001E637C"/>
    <w:rsid w:val="001E7384"/>
    <w:rsid w:val="001F00A4"/>
    <w:rsid w:val="001F029D"/>
    <w:rsid w:val="001F0E40"/>
    <w:rsid w:val="001F23C8"/>
    <w:rsid w:val="001F26BE"/>
    <w:rsid w:val="001F2AD0"/>
    <w:rsid w:val="001F366A"/>
    <w:rsid w:val="001F3B3A"/>
    <w:rsid w:val="001F3CEB"/>
    <w:rsid w:val="001F3EC7"/>
    <w:rsid w:val="001F48ED"/>
    <w:rsid w:val="001F4D1B"/>
    <w:rsid w:val="001F4EA9"/>
    <w:rsid w:val="001F5B49"/>
    <w:rsid w:val="001F6411"/>
    <w:rsid w:val="001F66E0"/>
    <w:rsid w:val="001F6B87"/>
    <w:rsid w:val="001F75FB"/>
    <w:rsid w:val="001F768A"/>
    <w:rsid w:val="001F787E"/>
    <w:rsid w:val="002004D9"/>
    <w:rsid w:val="0020059B"/>
    <w:rsid w:val="00200799"/>
    <w:rsid w:val="00200F57"/>
    <w:rsid w:val="00201034"/>
    <w:rsid w:val="002011E2"/>
    <w:rsid w:val="0020143B"/>
    <w:rsid w:val="00201BB4"/>
    <w:rsid w:val="00202499"/>
    <w:rsid w:val="002028F0"/>
    <w:rsid w:val="00202E0B"/>
    <w:rsid w:val="00202ED7"/>
    <w:rsid w:val="00202EEA"/>
    <w:rsid w:val="002033AB"/>
    <w:rsid w:val="00203DFF"/>
    <w:rsid w:val="00204123"/>
    <w:rsid w:val="002042CD"/>
    <w:rsid w:val="002045F4"/>
    <w:rsid w:val="00205595"/>
    <w:rsid w:val="002055B3"/>
    <w:rsid w:val="00205F7A"/>
    <w:rsid w:val="00206165"/>
    <w:rsid w:val="002062A8"/>
    <w:rsid w:val="002065D4"/>
    <w:rsid w:val="002067F8"/>
    <w:rsid w:val="00206A74"/>
    <w:rsid w:val="002073A3"/>
    <w:rsid w:val="00207435"/>
    <w:rsid w:val="0020795D"/>
    <w:rsid w:val="00207B00"/>
    <w:rsid w:val="00210FD9"/>
    <w:rsid w:val="0021111C"/>
    <w:rsid w:val="002112E0"/>
    <w:rsid w:val="002112ED"/>
    <w:rsid w:val="002118EB"/>
    <w:rsid w:val="00211C16"/>
    <w:rsid w:val="00211CE3"/>
    <w:rsid w:val="00211F5C"/>
    <w:rsid w:val="00211FB9"/>
    <w:rsid w:val="002120A9"/>
    <w:rsid w:val="002126F2"/>
    <w:rsid w:val="00212A05"/>
    <w:rsid w:val="00213326"/>
    <w:rsid w:val="002135AF"/>
    <w:rsid w:val="00213CB1"/>
    <w:rsid w:val="00213DD6"/>
    <w:rsid w:val="00214C09"/>
    <w:rsid w:val="0021545B"/>
    <w:rsid w:val="00215651"/>
    <w:rsid w:val="00215A22"/>
    <w:rsid w:val="00215D07"/>
    <w:rsid w:val="00216B79"/>
    <w:rsid w:val="00216C0D"/>
    <w:rsid w:val="00216E2A"/>
    <w:rsid w:val="00217C0B"/>
    <w:rsid w:val="0022005D"/>
    <w:rsid w:val="0022019B"/>
    <w:rsid w:val="002206BE"/>
    <w:rsid w:val="00220BA8"/>
    <w:rsid w:val="00221140"/>
    <w:rsid w:val="002214E2"/>
    <w:rsid w:val="002216E0"/>
    <w:rsid w:val="002218E2"/>
    <w:rsid w:val="00221923"/>
    <w:rsid w:val="00221965"/>
    <w:rsid w:val="00221D92"/>
    <w:rsid w:val="00222346"/>
    <w:rsid w:val="00222462"/>
    <w:rsid w:val="002235F3"/>
    <w:rsid w:val="002237F7"/>
    <w:rsid w:val="00223A8B"/>
    <w:rsid w:val="00224758"/>
    <w:rsid w:val="00224BD1"/>
    <w:rsid w:val="00224BE5"/>
    <w:rsid w:val="00224DEB"/>
    <w:rsid w:val="002254E1"/>
    <w:rsid w:val="00225DAD"/>
    <w:rsid w:val="00226160"/>
    <w:rsid w:val="00226A50"/>
    <w:rsid w:val="00226BAB"/>
    <w:rsid w:val="00227597"/>
    <w:rsid w:val="0022759E"/>
    <w:rsid w:val="00227790"/>
    <w:rsid w:val="00230178"/>
    <w:rsid w:val="0023027A"/>
    <w:rsid w:val="002302DC"/>
    <w:rsid w:val="0023054A"/>
    <w:rsid w:val="0023103C"/>
    <w:rsid w:val="0023200C"/>
    <w:rsid w:val="00232BB7"/>
    <w:rsid w:val="002347F3"/>
    <w:rsid w:val="00234F3E"/>
    <w:rsid w:val="0023515F"/>
    <w:rsid w:val="00236D06"/>
    <w:rsid w:val="00237B06"/>
    <w:rsid w:val="00237D83"/>
    <w:rsid w:val="00237E88"/>
    <w:rsid w:val="00240012"/>
    <w:rsid w:val="00240038"/>
    <w:rsid w:val="002403BB"/>
    <w:rsid w:val="00241B0E"/>
    <w:rsid w:val="00241B6B"/>
    <w:rsid w:val="0024204B"/>
    <w:rsid w:val="00242C4C"/>
    <w:rsid w:val="00242E4E"/>
    <w:rsid w:val="00242F3D"/>
    <w:rsid w:val="00243245"/>
    <w:rsid w:val="00243C0A"/>
    <w:rsid w:val="00244370"/>
    <w:rsid w:val="00245297"/>
    <w:rsid w:val="002453CE"/>
    <w:rsid w:val="002459A7"/>
    <w:rsid w:val="002465D2"/>
    <w:rsid w:val="00246A0E"/>
    <w:rsid w:val="00246C88"/>
    <w:rsid w:val="00247AC1"/>
    <w:rsid w:val="00247C79"/>
    <w:rsid w:val="00250511"/>
    <w:rsid w:val="00250982"/>
    <w:rsid w:val="00250AC9"/>
    <w:rsid w:val="002512F9"/>
    <w:rsid w:val="00251974"/>
    <w:rsid w:val="00251CDE"/>
    <w:rsid w:val="0025331D"/>
    <w:rsid w:val="00254081"/>
    <w:rsid w:val="00254807"/>
    <w:rsid w:val="00254B91"/>
    <w:rsid w:val="00254BC7"/>
    <w:rsid w:val="00255194"/>
    <w:rsid w:val="002555E2"/>
    <w:rsid w:val="00255AC7"/>
    <w:rsid w:val="00255EC4"/>
    <w:rsid w:val="0025654E"/>
    <w:rsid w:val="00256691"/>
    <w:rsid w:val="00257E3B"/>
    <w:rsid w:val="002612D0"/>
    <w:rsid w:val="002619EC"/>
    <w:rsid w:val="00261D8E"/>
    <w:rsid w:val="00261DF8"/>
    <w:rsid w:val="0026226C"/>
    <w:rsid w:val="002625C9"/>
    <w:rsid w:val="00262857"/>
    <w:rsid w:val="00262925"/>
    <w:rsid w:val="0026296F"/>
    <w:rsid w:val="00262C40"/>
    <w:rsid w:val="00262CFD"/>
    <w:rsid w:val="00263D53"/>
    <w:rsid w:val="0026537E"/>
    <w:rsid w:val="00265E31"/>
    <w:rsid w:val="00266334"/>
    <w:rsid w:val="002663C1"/>
    <w:rsid w:val="002663E3"/>
    <w:rsid w:val="0026653B"/>
    <w:rsid w:val="00266EF9"/>
    <w:rsid w:val="002675CA"/>
    <w:rsid w:val="00267AAD"/>
    <w:rsid w:val="00267DAC"/>
    <w:rsid w:val="002704E0"/>
    <w:rsid w:val="002706C0"/>
    <w:rsid w:val="00270E03"/>
    <w:rsid w:val="002712E1"/>
    <w:rsid w:val="00271452"/>
    <w:rsid w:val="0027145B"/>
    <w:rsid w:val="002716A8"/>
    <w:rsid w:val="00271972"/>
    <w:rsid w:val="00271D7A"/>
    <w:rsid w:val="002728C3"/>
    <w:rsid w:val="00273079"/>
    <w:rsid w:val="00273498"/>
    <w:rsid w:val="00273AEB"/>
    <w:rsid w:val="00273BB7"/>
    <w:rsid w:val="00273C86"/>
    <w:rsid w:val="00274A46"/>
    <w:rsid w:val="00274B60"/>
    <w:rsid w:val="002751FD"/>
    <w:rsid w:val="00275D55"/>
    <w:rsid w:val="00275FF0"/>
    <w:rsid w:val="0027686B"/>
    <w:rsid w:val="002773F9"/>
    <w:rsid w:val="00277635"/>
    <w:rsid w:val="0028042D"/>
    <w:rsid w:val="002805D1"/>
    <w:rsid w:val="0028088C"/>
    <w:rsid w:val="00281095"/>
    <w:rsid w:val="00281446"/>
    <w:rsid w:val="002816F5"/>
    <w:rsid w:val="0028183F"/>
    <w:rsid w:val="00282405"/>
    <w:rsid w:val="00282985"/>
    <w:rsid w:val="00282A02"/>
    <w:rsid w:val="002839C2"/>
    <w:rsid w:val="00283E00"/>
    <w:rsid w:val="00283E87"/>
    <w:rsid w:val="00285A5F"/>
    <w:rsid w:val="0028656C"/>
    <w:rsid w:val="002865BF"/>
    <w:rsid w:val="00290074"/>
    <w:rsid w:val="0029049C"/>
    <w:rsid w:val="002904D0"/>
    <w:rsid w:val="0029080A"/>
    <w:rsid w:val="002913B5"/>
    <w:rsid w:val="002914FB"/>
    <w:rsid w:val="00291F46"/>
    <w:rsid w:val="00292398"/>
    <w:rsid w:val="002925F1"/>
    <w:rsid w:val="00292847"/>
    <w:rsid w:val="00292A0A"/>
    <w:rsid w:val="00292A2F"/>
    <w:rsid w:val="00292CFD"/>
    <w:rsid w:val="0029326C"/>
    <w:rsid w:val="0029356B"/>
    <w:rsid w:val="0029369D"/>
    <w:rsid w:val="002945F1"/>
    <w:rsid w:val="002959A4"/>
    <w:rsid w:val="00296087"/>
    <w:rsid w:val="00297F10"/>
    <w:rsid w:val="002A0254"/>
    <w:rsid w:val="002A1A04"/>
    <w:rsid w:val="002A1B45"/>
    <w:rsid w:val="002A203C"/>
    <w:rsid w:val="002A238F"/>
    <w:rsid w:val="002A23B9"/>
    <w:rsid w:val="002A290B"/>
    <w:rsid w:val="002A2A2A"/>
    <w:rsid w:val="002A2A8D"/>
    <w:rsid w:val="002A3318"/>
    <w:rsid w:val="002A340F"/>
    <w:rsid w:val="002A348B"/>
    <w:rsid w:val="002A3578"/>
    <w:rsid w:val="002A374C"/>
    <w:rsid w:val="002A38BA"/>
    <w:rsid w:val="002A3956"/>
    <w:rsid w:val="002A3D67"/>
    <w:rsid w:val="002A4891"/>
    <w:rsid w:val="002A4CE8"/>
    <w:rsid w:val="002A4CFF"/>
    <w:rsid w:val="002A4FEA"/>
    <w:rsid w:val="002A5FFF"/>
    <w:rsid w:val="002A65A7"/>
    <w:rsid w:val="002A6C39"/>
    <w:rsid w:val="002A6D4E"/>
    <w:rsid w:val="002A7B86"/>
    <w:rsid w:val="002A7EBD"/>
    <w:rsid w:val="002B0108"/>
    <w:rsid w:val="002B02EA"/>
    <w:rsid w:val="002B04D3"/>
    <w:rsid w:val="002B07D4"/>
    <w:rsid w:val="002B124C"/>
    <w:rsid w:val="002B134A"/>
    <w:rsid w:val="002B1873"/>
    <w:rsid w:val="002B1D8C"/>
    <w:rsid w:val="002B2267"/>
    <w:rsid w:val="002B231B"/>
    <w:rsid w:val="002B3189"/>
    <w:rsid w:val="002B3DE5"/>
    <w:rsid w:val="002B3FA6"/>
    <w:rsid w:val="002B417B"/>
    <w:rsid w:val="002B47CA"/>
    <w:rsid w:val="002B4929"/>
    <w:rsid w:val="002B51D7"/>
    <w:rsid w:val="002B530B"/>
    <w:rsid w:val="002B5803"/>
    <w:rsid w:val="002B5893"/>
    <w:rsid w:val="002B58DD"/>
    <w:rsid w:val="002B5B02"/>
    <w:rsid w:val="002B5F9A"/>
    <w:rsid w:val="002B654E"/>
    <w:rsid w:val="002B6BEC"/>
    <w:rsid w:val="002B6C9C"/>
    <w:rsid w:val="002B7DED"/>
    <w:rsid w:val="002C0365"/>
    <w:rsid w:val="002C0393"/>
    <w:rsid w:val="002C0DE0"/>
    <w:rsid w:val="002C0F65"/>
    <w:rsid w:val="002C18F0"/>
    <w:rsid w:val="002C28DB"/>
    <w:rsid w:val="002C28EC"/>
    <w:rsid w:val="002C2B36"/>
    <w:rsid w:val="002C2CA1"/>
    <w:rsid w:val="002C50C0"/>
    <w:rsid w:val="002C5A04"/>
    <w:rsid w:val="002C609E"/>
    <w:rsid w:val="002C62F1"/>
    <w:rsid w:val="002C69C0"/>
    <w:rsid w:val="002C6A04"/>
    <w:rsid w:val="002C6E5C"/>
    <w:rsid w:val="002C717A"/>
    <w:rsid w:val="002C7C03"/>
    <w:rsid w:val="002D0277"/>
    <w:rsid w:val="002D0C1F"/>
    <w:rsid w:val="002D1B64"/>
    <w:rsid w:val="002D1D80"/>
    <w:rsid w:val="002D1E55"/>
    <w:rsid w:val="002D353B"/>
    <w:rsid w:val="002D3E52"/>
    <w:rsid w:val="002D3EC9"/>
    <w:rsid w:val="002D444A"/>
    <w:rsid w:val="002D4487"/>
    <w:rsid w:val="002D4643"/>
    <w:rsid w:val="002D6202"/>
    <w:rsid w:val="002D6A14"/>
    <w:rsid w:val="002D6A6C"/>
    <w:rsid w:val="002D6B35"/>
    <w:rsid w:val="002D6C32"/>
    <w:rsid w:val="002D765F"/>
    <w:rsid w:val="002D76FA"/>
    <w:rsid w:val="002E0503"/>
    <w:rsid w:val="002E152F"/>
    <w:rsid w:val="002E1C98"/>
    <w:rsid w:val="002E1EFC"/>
    <w:rsid w:val="002E2E88"/>
    <w:rsid w:val="002E32AD"/>
    <w:rsid w:val="002E349B"/>
    <w:rsid w:val="002E404D"/>
    <w:rsid w:val="002E4884"/>
    <w:rsid w:val="002E4D51"/>
    <w:rsid w:val="002E5327"/>
    <w:rsid w:val="002E5DBB"/>
    <w:rsid w:val="002E5FF4"/>
    <w:rsid w:val="002E6199"/>
    <w:rsid w:val="002E72E1"/>
    <w:rsid w:val="002E7A31"/>
    <w:rsid w:val="002E7EDD"/>
    <w:rsid w:val="002F06C5"/>
    <w:rsid w:val="002F08A2"/>
    <w:rsid w:val="002F0CF1"/>
    <w:rsid w:val="002F1605"/>
    <w:rsid w:val="002F2044"/>
    <w:rsid w:val="002F28FD"/>
    <w:rsid w:val="002F2A22"/>
    <w:rsid w:val="002F3339"/>
    <w:rsid w:val="002F388B"/>
    <w:rsid w:val="002F3E1D"/>
    <w:rsid w:val="002F4F91"/>
    <w:rsid w:val="002F4FEF"/>
    <w:rsid w:val="002F5B31"/>
    <w:rsid w:val="002F5C31"/>
    <w:rsid w:val="002F61B4"/>
    <w:rsid w:val="002F637C"/>
    <w:rsid w:val="002F65F5"/>
    <w:rsid w:val="002F6A35"/>
    <w:rsid w:val="002F7478"/>
    <w:rsid w:val="002F7872"/>
    <w:rsid w:val="002F7B62"/>
    <w:rsid w:val="0030188A"/>
    <w:rsid w:val="0030298C"/>
    <w:rsid w:val="00302AD8"/>
    <w:rsid w:val="00303206"/>
    <w:rsid w:val="0030320E"/>
    <w:rsid w:val="00303CAA"/>
    <w:rsid w:val="00303E12"/>
    <w:rsid w:val="00304789"/>
    <w:rsid w:val="00305105"/>
    <w:rsid w:val="00305468"/>
    <w:rsid w:val="003054B2"/>
    <w:rsid w:val="00305592"/>
    <w:rsid w:val="003062EA"/>
    <w:rsid w:val="0030640D"/>
    <w:rsid w:val="003064A5"/>
    <w:rsid w:val="003064C3"/>
    <w:rsid w:val="00306984"/>
    <w:rsid w:val="00306B15"/>
    <w:rsid w:val="00306D88"/>
    <w:rsid w:val="00307FE1"/>
    <w:rsid w:val="003115E7"/>
    <w:rsid w:val="00311903"/>
    <w:rsid w:val="00312301"/>
    <w:rsid w:val="0031275B"/>
    <w:rsid w:val="00313031"/>
    <w:rsid w:val="00313545"/>
    <w:rsid w:val="0031464F"/>
    <w:rsid w:val="00314971"/>
    <w:rsid w:val="00315982"/>
    <w:rsid w:val="00315CD7"/>
    <w:rsid w:val="003160E8"/>
    <w:rsid w:val="00316F31"/>
    <w:rsid w:val="0032001E"/>
    <w:rsid w:val="003201F0"/>
    <w:rsid w:val="003205A5"/>
    <w:rsid w:val="00322481"/>
    <w:rsid w:val="003229CC"/>
    <w:rsid w:val="00322FDA"/>
    <w:rsid w:val="00323A05"/>
    <w:rsid w:val="00323CBF"/>
    <w:rsid w:val="003241FC"/>
    <w:rsid w:val="003243F8"/>
    <w:rsid w:val="0032447D"/>
    <w:rsid w:val="0032491D"/>
    <w:rsid w:val="00324D9E"/>
    <w:rsid w:val="00325054"/>
    <w:rsid w:val="00325292"/>
    <w:rsid w:val="003252D2"/>
    <w:rsid w:val="003253E5"/>
    <w:rsid w:val="00325629"/>
    <w:rsid w:val="003260BF"/>
    <w:rsid w:val="003269C1"/>
    <w:rsid w:val="00326E74"/>
    <w:rsid w:val="00326E79"/>
    <w:rsid w:val="00327695"/>
    <w:rsid w:val="00327932"/>
    <w:rsid w:val="00327C37"/>
    <w:rsid w:val="00327D24"/>
    <w:rsid w:val="00330294"/>
    <w:rsid w:val="00330C6F"/>
    <w:rsid w:val="00330D62"/>
    <w:rsid w:val="00330F03"/>
    <w:rsid w:val="0033127F"/>
    <w:rsid w:val="0033155F"/>
    <w:rsid w:val="003317B2"/>
    <w:rsid w:val="0033209E"/>
    <w:rsid w:val="003320A6"/>
    <w:rsid w:val="0033223B"/>
    <w:rsid w:val="00332359"/>
    <w:rsid w:val="00332554"/>
    <w:rsid w:val="00333595"/>
    <w:rsid w:val="0033436B"/>
    <w:rsid w:val="003346F4"/>
    <w:rsid w:val="003352E4"/>
    <w:rsid w:val="003355D0"/>
    <w:rsid w:val="00335F0A"/>
    <w:rsid w:val="003360B3"/>
    <w:rsid w:val="003361C9"/>
    <w:rsid w:val="003364B8"/>
    <w:rsid w:val="00337379"/>
    <w:rsid w:val="0034088C"/>
    <w:rsid w:val="00340CCB"/>
    <w:rsid w:val="00341C2B"/>
    <w:rsid w:val="0034330C"/>
    <w:rsid w:val="003435BD"/>
    <w:rsid w:val="00343BB5"/>
    <w:rsid w:val="00343DB0"/>
    <w:rsid w:val="00345243"/>
    <w:rsid w:val="0034667A"/>
    <w:rsid w:val="00347770"/>
    <w:rsid w:val="00347F9D"/>
    <w:rsid w:val="00350445"/>
    <w:rsid w:val="00350C90"/>
    <w:rsid w:val="00350DFB"/>
    <w:rsid w:val="00351192"/>
    <w:rsid w:val="0035125E"/>
    <w:rsid w:val="0035286F"/>
    <w:rsid w:val="00352BE9"/>
    <w:rsid w:val="00353199"/>
    <w:rsid w:val="00353678"/>
    <w:rsid w:val="00353E88"/>
    <w:rsid w:val="00354707"/>
    <w:rsid w:val="00354806"/>
    <w:rsid w:val="003553CC"/>
    <w:rsid w:val="00355B74"/>
    <w:rsid w:val="00355F8B"/>
    <w:rsid w:val="003562DA"/>
    <w:rsid w:val="003565B2"/>
    <w:rsid w:val="00356F8D"/>
    <w:rsid w:val="0035734A"/>
    <w:rsid w:val="00357A5D"/>
    <w:rsid w:val="00357C7A"/>
    <w:rsid w:val="0036059B"/>
    <w:rsid w:val="0036069B"/>
    <w:rsid w:val="003614D3"/>
    <w:rsid w:val="0036182E"/>
    <w:rsid w:val="0036183F"/>
    <w:rsid w:val="00361920"/>
    <w:rsid w:val="003619F1"/>
    <w:rsid w:val="00361C27"/>
    <w:rsid w:val="003620DB"/>
    <w:rsid w:val="0036213B"/>
    <w:rsid w:val="00362213"/>
    <w:rsid w:val="0036248A"/>
    <w:rsid w:val="00362615"/>
    <w:rsid w:val="003626C8"/>
    <w:rsid w:val="00363312"/>
    <w:rsid w:val="00363E4D"/>
    <w:rsid w:val="003643C1"/>
    <w:rsid w:val="00364520"/>
    <w:rsid w:val="00364FC3"/>
    <w:rsid w:val="0036588C"/>
    <w:rsid w:val="00365E47"/>
    <w:rsid w:val="00366233"/>
    <w:rsid w:val="00366553"/>
    <w:rsid w:val="00366633"/>
    <w:rsid w:val="003667C1"/>
    <w:rsid w:val="0036711E"/>
    <w:rsid w:val="00367C6D"/>
    <w:rsid w:val="00367D1A"/>
    <w:rsid w:val="003717D3"/>
    <w:rsid w:val="00371871"/>
    <w:rsid w:val="00371990"/>
    <w:rsid w:val="0037267F"/>
    <w:rsid w:val="00372804"/>
    <w:rsid w:val="00372E89"/>
    <w:rsid w:val="003733DD"/>
    <w:rsid w:val="00373B24"/>
    <w:rsid w:val="00373E35"/>
    <w:rsid w:val="00374013"/>
    <w:rsid w:val="003744EC"/>
    <w:rsid w:val="0037458A"/>
    <w:rsid w:val="003748A1"/>
    <w:rsid w:val="00374E3F"/>
    <w:rsid w:val="003762C2"/>
    <w:rsid w:val="003762F6"/>
    <w:rsid w:val="00376781"/>
    <w:rsid w:val="0037732A"/>
    <w:rsid w:val="00380231"/>
    <w:rsid w:val="003808B6"/>
    <w:rsid w:val="00380AEF"/>
    <w:rsid w:val="00380C81"/>
    <w:rsid w:val="00380DEA"/>
    <w:rsid w:val="00380F2D"/>
    <w:rsid w:val="0038161F"/>
    <w:rsid w:val="003816E5"/>
    <w:rsid w:val="003818CD"/>
    <w:rsid w:val="00381C69"/>
    <w:rsid w:val="003826C1"/>
    <w:rsid w:val="00382F69"/>
    <w:rsid w:val="003835D4"/>
    <w:rsid w:val="00383ED0"/>
    <w:rsid w:val="0038412B"/>
    <w:rsid w:val="00384133"/>
    <w:rsid w:val="00386A78"/>
    <w:rsid w:val="00386DE6"/>
    <w:rsid w:val="00386F9C"/>
    <w:rsid w:val="003900A7"/>
    <w:rsid w:val="00390D10"/>
    <w:rsid w:val="00390E3F"/>
    <w:rsid w:val="0039122E"/>
    <w:rsid w:val="00391885"/>
    <w:rsid w:val="00391A0F"/>
    <w:rsid w:val="00392644"/>
    <w:rsid w:val="00392775"/>
    <w:rsid w:val="00392A23"/>
    <w:rsid w:val="003936F3"/>
    <w:rsid w:val="00394234"/>
    <w:rsid w:val="003958A7"/>
    <w:rsid w:val="003959A2"/>
    <w:rsid w:val="00395B5B"/>
    <w:rsid w:val="003963C8"/>
    <w:rsid w:val="00396435"/>
    <w:rsid w:val="0039721B"/>
    <w:rsid w:val="00397D77"/>
    <w:rsid w:val="00397DC0"/>
    <w:rsid w:val="003A04D3"/>
    <w:rsid w:val="003A07A8"/>
    <w:rsid w:val="003A08B1"/>
    <w:rsid w:val="003A0B0B"/>
    <w:rsid w:val="003A13A0"/>
    <w:rsid w:val="003A1A6D"/>
    <w:rsid w:val="003A1CF8"/>
    <w:rsid w:val="003A225E"/>
    <w:rsid w:val="003A24C2"/>
    <w:rsid w:val="003A253F"/>
    <w:rsid w:val="003A254B"/>
    <w:rsid w:val="003A2B2D"/>
    <w:rsid w:val="003A2C9F"/>
    <w:rsid w:val="003A336B"/>
    <w:rsid w:val="003A39A3"/>
    <w:rsid w:val="003A3E3E"/>
    <w:rsid w:val="003A4B0D"/>
    <w:rsid w:val="003A4E2B"/>
    <w:rsid w:val="003A55AE"/>
    <w:rsid w:val="003A5714"/>
    <w:rsid w:val="003A6EA8"/>
    <w:rsid w:val="003A6F47"/>
    <w:rsid w:val="003A7371"/>
    <w:rsid w:val="003B0EF2"/>
    <w:rsid w:val="003B14A9"/>
    <w:rsid w:val="003B18CC"/>
    <w:rsid w:val="003B1A8B"/>
    <w:rsid w:val="003B1F14"/>
    <w:rsid w:val="003B270B"/>
    <w:rsid w:val="003B30AD"/>
    <w:rsid w:val="003B3315"/>
    <w:rsid w:val="003B3EAC"/>
    <w:rsid w:val="003B4330"/>
    <w:rsid w:val="003B4FDA"/>
    <w:rsid w:val="003B59EF"/>
    <w:rsid w:val="003B648C"/>
    <w:rsid w:val="003B65BE"/>
    <w:rsid w:val="003B6853"/>
    <w:rsid w:val="003B7192"/>
    <w:rsid w:val="003B7D61"/>
    <w:rsid w:val="003C057E"/>
    <w:rsid w:val="003C06D3"/>
    <w:rsid w:val="003C079B"/>
    <w:rsid w:val="003C0FEC"/>
    <w:rsid w:val="003C1013"/>
    <w:rsid w:val="003C1BCD"/>
    <w:rsid w:val="003C2B80"/>
    <w:rsid w:val="003C2D9B"/>
    <w:rsid w:val="003C349B"/>
    <w:rsid w:val="003C4E01"/>
    <w:rsid w:val="003C56BB"/>
    <w:rsid w:val="003C5980"/>
    <w:rsid w:val="003C5DD7"/>
    <w:rsid w:val="003C6235"/>
    <w:rsid w:val="003C653A"/>
    <w:rsid w:val="003C695D"/>
    <w:rsid w:val="003C6DAD"/>
    <w:rsid w:val="003C7953"/>
    <w:rsid w:val="003D0A78"/>
    <w:rsid w:val="003D1058"/>
    <w:rsid w:val="003D1253"/>
    <w:rsid w:val="003D135B"/>
    <w:rsid w:val="003D17EC"/>
    <w:rsid w:val="003D26F5"/>
    <w:rsid w:val="003D27C3"/>
    <w:rsid w:val="003D2CFD"/>
    <w:rsid w:val="003D3F3F"/>
    <w:rsid w:val="003D412F"/>
    <w:rsid w:val="003D4D78"/>
    <w:rsid w:val="003D5247"/>
    <w:rsid w:val="003D5CE7"/>
    <w:rsid w:val="003D657C"/>
    <w:rsid w:val="003D6AEE"/>
    <w:rsid w:val="003D701B"/>
    <w:rsid w:val="003D7781"/>
    <w:rsid w:val="003D7D94"/>
    <w:rsid w:val="003E0121"/>
    <w:rsid w:val="003E01D5"/>
    <w:rsid w:val="003E309C"/>
    <w:rsid w:val="003E3790"/>
    <w:rsid w:val="003E38EE"/>
    <w:rsid w:val="003E475F"/>
    <w:rsid w:val="003E4C4A"/>
    <w:rsid w:val="003E4DDA"/>
    <w:rsid w:val="003E5641"/>
    <w:rsid w:val="003E5846"/>
    <w:rsid w:val="003E585D"/>
    <w:rsid w:val="003E5FC1"/>
    <w:rsid w:val="003E6190"/>
    <w:rsid w:val="003E692F"/>
    <w:rsid w:val="003E79D0"/>
    <w:rsid w:val="003F0440"/>
    <w:rsid w:val="003F16CC"/>
    <w:rsid w:val="003F227F"/>
    <w:rsid w:val="003F2391"/>
    <w:rsid w:val="003F2FDE"/>
    <w:rsid w:val="003F3082"/>
    <w:rsid w:val="003F38CB"/>
    <w:rsid w:val="003F49ED"/>
    <w:rsid w:val="003F4D65"/>
    <w:rsid w:val="003F5B44"/>
    <w:rsid w:val="003F5B57"/>
    <w:rsid w:val="003F5D7F"/>
    <w:rsid w:val="00400EE9"/>
    <w:rsid w:val="00401E32"/>
    <w:rsid w:val="0040228C"/>
    <w:rsid w:val="00402449"/>
    <w:rsid w:val="00402670"/>
    <w:rsid w:val="00403D7A"/>
    <w:rsid w:val="0040428F"/>
    <w:rsid w:val="004046C6"/>
    <w:rsid w:val="0040484C"/>
    <w:rsid w:val="004055B1"/>
    <w:rsid w:val="0040572F"/>
    <w:rsid w:val="00405CE0"/>
    <w:rsid w:val="00406148"/>
    <w:rsid w:val="0040625A"/>
    <w:rsid w:val="0040679E"/>
    <w:rsid w:val="004069FA"/>
    <w:rsid w:val="00406B91"/>
    <w:rsid w:val="00406E8A"/>
    <w:rsid w:val="004076DC"/>
    <w:rsid w:val="00407E5C"/>
    <w:rsid w:val="00407F75"/>
    <w:rsid w:val="00410D82"/>
    <w:rsid w:val="0041104B"/>
    <w:rsid w:val="00411061"/>
    <w:rsid w:val="00411D82"/>
    <w:rsid w:val="00412F1A"/>
    <w:rsid w:val="00413B05"/>
    <w:rsid w:val="00414FEA"/>
    <w:rsid w:val="0041508C"/>
    <w:rsid w:val="004150A2"/>
    <w:rsid w:val="00415650"/>
    <w:rsid w:val="0041630F"/>
    <w:rsid w:val="0041637D"/>
    <w:rsid w:val="00416735"/>
    <w:rsid w:val="004167A4"/>
    <w:rsid w:val="004176A1"/>
    <w:rsid w:val="004178FA"/>
    <w:rsid w:val="00417ED9"/>
    <w:rsid w:val="004205EB"/>
    <w:rsid w:val="004207D0"/>
    <w:rsid w:val="00420BE8"/>
    <w:rsid w:val="00421325"/>
    <w:rsid w:val="004218B9"/>
    <w:rsid w:val="00421A7E"/>
    <w:rsid w:val="00422053"/>
    <w:rsid w:val="00422763"/>
    <w:rsid w:val="00422B8D"/>
    <w:rsid w:val="00422C8A"/>
    <w:rsid w:val="00423100"/>
    <w:rsid w:val="00423D34"/>
    <w:rsid w:val="004244FA"/>
    <w:rsid w:val="0042457D"/>
    <w:rsid w:val="004248BE"/>
    <w:rsid w:val="00424A5C"/>
    <w:rsid w:val="00424C6C"/>
    <w:rsid w:val="00425563"/>
    <w:rsid w:val="00425DE8"/>
    <w:rsid w:val="00426222"/>
    <w:rsid w:val="004263DC"/>
    <w:rsid w:val="004270B8"/>
    <w:rsid w:val="0042786B"/>
    <w:rsid w:val="0043049B"/>
    <w:rsid w:val="00431304"/>
    <w:rsid w:val="00431565"/>
    <w:rsid w:val="004315EA"/>
    <w:rsid w:val="004317A3"/>
    <w:rsid w:val="00432D0F"/>
    <w:rsid w:val="0043317E"/>
    <w:rsid w:val="00433302"/>
    <w:rsid w:val="0043356D"/>
    <w:rsid w:val="004339BF"/>
    <w:rsid w:val="00434115"/>
    <w:rsid w:val="004347EC"/>
    <w:rsid w:val="004351C7"/>
    <w:rsid w:val="00435474"/>
    <w:rsid w:val="00436249"/>
    <w:rsid w:val="0043650D"/>
    <w:rsid w:val="00436757"/>
    <w:rsid w:val="0043675F"/>
    <w:rsid w:val="004367B9"/>
    <w:rsid w:val="004368F9"/>
    <w:rsid w:val="00436D36"/>
    <w:rsid w:val="0043744B"/>
    <w:rsid w:val="00440173"/>
    <w:rsid w:val="00440899"/>
    <w:rsid w:val="00440CA1"/>
    <w:rsid w:val="00440D6D"/>
    <w:rsid w:val="00440E22"/>
    <w:rsid w:val="00440E63"/>
    <w:rsid w:val="00441A52"/>
    <w:rsid w:val="00441B17"/>
    <w:rsid w:val="00441F00"/>
    <w:rsid w:val="0044271E"/>
    <w:rsid w:val="00443CD6"/>
    <w:rsid w:val="00444011"/>
    <w:rsid w:val="00444E09"/>
    <w:rsid w:val="00445530"/>
    <w:rsid w:val="00445D3B"/>
    <w:rsid w:val="004461F9"/>
    <w:rsid w:val="00446EFF"/>
    <w:rsid w:val="00446F0D"/>
    <w:rsid w:val="00446FDD"/>
    <w:rsid w:val="004472C2"/>
    <w:rsid w:val="0044788F"/>
    <w:rsid w:val="00450BA0"/>
    <w:rsid w:val="004513BE"/>
    <w:rsid w:val="00451B70"/>
    <w:rsid w:val="00451CED"/>
    <w:rsid w:val="00452331"/>
    <w:rsid w:val="00452A15"/>
    <w:rsid w:val="00452DF8"/>
    <w:rsid w:val="00453112"/>
    <w:rsid w:val="004542DC"/>
    <w:rsid w:val="00454F9A"/>
    <w:rsid w:val="00455431"/>
    <w:rsid w:val="00455579"/>
    <w:rsid w:val="0045571A"/>
    <w:rsid w:val="00455C02"/>
    <w:rsid w:val="00456042"/>
    <w:rsid w:val="00456C48"/>
    <w:rsid w:val="00456F96"/>
    <w:rsid w:val="00457130"/>
    <w:rsid w:val="00460039"/>
    <w:rsid w:val="00460153"/>
    <w:rsid w:val="00460C13"/>
    <w:rsid w:val="00460FC2"/>
    <w:rsid w:val="00461255"/>
    <w:rsid w:val="00461280"/>
    <w:rsid w:val="004617D9"/>
    <w:rsid w:val="00462017"/>
    <w:rsid w:val="00462407"/>
    <w:rsid w:val="00462451"/>
    <w:rsid w:val="004629A3"/>
    <w:rsid w:val="004644D6"/>
    <w:rsid w:val="00464ABE"/>
    <w:rsid w:val="00464C3C"/>
    <w:rsid w:val="00464CA0"/>
    <w:rsid w:val="00464CC5"/>
    <w:rsid w:val="00465764"/>
    <w:rsid w:val="004657FB"/>
    <w:rsid w:val="00465934"/>
    <w:rsid w:val="00465A10"/>
    <w:rsid w:val="00465D89"/>
    <w:rsid w:val="004667E9"/>
    <w:rsid w:val="004673B6"/>
    <w:rsid w:val="00467911"/>
    <w:rsid w:val="00467D28"/>
    <w:rsid w:val="0047020A"/>
    <w:rsid w:val="00470241"/>
    <w:rsid w:val="00470AD8"/>
    <w:rsid w:val="0047265D"/>
    <w:rsid w:val="00472739"/>
    <w:rsid w:val="00472DBF"/>
    <w:rsid w:val="00474BB7"/>
    <w:rsid w:val="00474E33"/>
    <w:rsid w:val="004764DA"/>
    <w:rsid w:val="00476768"/>
    <w:rsid w:val="004776A4"/>
    <w:rsid w:val="00477CAB"/>
    <w:rsid w:val="00477EC7"/>
    <w:rsid w:val="00480E2D"/>
    <w:rsid w:val="004811C3"/>
    <w:rsid w:val="004817B3"/>
    <w:rsid w:val="00481AC4"/>
    <w:rsid w:val="00481CE3"/>
    <w:rsid w:val="004822BD"/>
    <w:rsid w:val="00482751"/>
    <w:rsid w:val="00482843"/>
    <w:rsid w:val="004828E0"/>
    <w:rsid w:val="00482DCB"/>
    <w:rsid w:val="0048327E"/>
    <w:rsid w:val="00483D6E"/>
    <w:rsid w:val="00483E97"/>
    <w:rsid w:val="00483EDB"/>
    <w:rsid w:val="004840FD"/>
    <w:rsid w:val="004841E9"/>
    <w:rsid w:val="004858F1"/>
    <w:rsid w:val="00485E4A"/>
    <w:rsid w:val="004864E5"/>
    <w:rsid w:val="0048688F"/>
    <w:rsid w:val="0048756F"/>
    <w:rsid w:val="004875E3"/>
    <w:rsid w:val="0048772D"/>
    <w:rsid w:val="00487EE2"/>
    <w:rsid w:val="00490212"/>
    <w:rsid w:val="004911F4"/>
    <w:rsid w:val="004916C5"/>
    <w:rsid w:val="00491BF9"/>
    <w:rsid w:val="004920D5"/>
    <w:rsid w:val="004922FF"/>
    <w:rsid w:val="00492FAE"/>
    <w:rsid w:val="004930D3"/>
    <w:rsid w:val="004937E4"/>
    <w:rsid w:val="00493B55"/>
    <w:rsid w:val="00493EE7"/>
    <w:rsid w:val="00493FFF"/>
    <w:rsid w:val="004940C5"/>
    <w:rsid w:val="004955BC"/>
    <w:rsid w:val="004962F5"/>
    <w:rsid w:val="0049691A"/>
    <w:rsid w:val="00496FFB"/>
    <w:rsid w:val="00497660"/>
    <w:rsid w:val="004979AB"/>
    <w:rsid w:val="004A04F2"/>
    <w:rsid w:val="004A16CA"/>
    <w:rsid w:val="004A1E25"/>
    <w:rsid w:val="004A20EA"/>
    <w:rsid w:val="004A29EA"/>
    <w:rsid w:val="004A2E78"/>
    <w:rsid w:val="004A2FEF"/>
    <w:rsid w:val="004A36B7"/>
    <w:rsid w:val="004A385C"/>
    <w:rsid w:val="004A3928"/>
    <w:rsid w:val="004A4B57"/>
    <w:rsid w:val="004A4FC4"/>
    <w:rsid w:val="004A5122"/>
    <w:rsid w:val="004A52F5"/>
    <w:rsid w:val="004A580C"/>
    <w:rsid w:val="004A629C"/>
    <w:rsid w:val="004A7113"/>
    <w:rsid w:val="004A7146"/>
    <w:rsid w:val="004A767F"/>
    <w:rsid w:val="004A7B8A"/>
    <w:rsid w:val="004A7C2C"/>
    <w:rsid w:val="004A7EC4"/>
    <w:rsid w:val="004A7F03"/>
    <w:rsid w:val="004B0028"/>
    <w:rsid w:val="004B0963"/>
    <w:rsid w:val="004B09F1"/>
    <w:rsid w:val="004B0C76"/>
    <w:rsid w:val="004B0F18"/>
    <w:rsid w:val="004B1071"/>
    <w:rsid w:val="004B1552"/>
    <w:rsid w:val="004B1C88"/>
    <w:rsid w:val="004B2B5F"/>
    <w:rsid w:val="004B2DD1"/>
    <w:rsid w:val="004B384E"/>
    <w:rsid w:val="004B386E"/>
    <w:rsid w:val="004B39E5"/>
    <w:rsid w:val="004B3BFB"/>
    <w:rsid w:val="004B4457"/>
    <w:rsid w:val="004B4490"/>
    <w:rsid w:val="004B4F30"/>
    <w:rsid w:val="004B5CB6"/>
    <w:rsid w:val="004B61D6"/>
    <w:rsid w:val="004B6398"/>
    <w:rsid w:val="004B6533"/>
    <w:rsid w:val="004B66B8"/>
    <w:rsid w:val="004B7310"/>
    <w:rsid w:val="004B789E"/>
    <w:rsid w:val="004C0241"/>
    <w:rsid w:val="004C02C5"/>
    <w:rsid w:val="004C0835"/>
    <w:rsid w:val="004C0DC6"/>
    <w:rsid w:val="004C1B79"/>
    <w:rsid w:val="004C1B7C"/>
    <w:rsid w:val="004C284E"/>
    <w:rsid w:val="004C2CCE"/>
    <w:rsid w:val="004C3078"/>
    <w:rsid w:val="004C3730"/>
    <w:rsid w:val="004C4430"/>
    <w:rsid w:val="004C4A4F"/>
    <w:rsid w:val="004C4DF2"/>
    <w:rsid w:val="004C505C"/>
    <w:rsid w:val="004C656F"/>
    <w:rsid w:val="004C68A7"/>
    <w:rsid w:val="004C6AA0"/>
    <w:rsid w:val="004C6CBD"/>
    <w:rsid w:val="004C6EA9"/>
    <w:rsid w:val="004C733C"/>
    <w:rsid w:val="004C7B1C"/>
    <w:rsid w:val="004C7CD6"/>
    <w:rsid w:val="004D08C1"/>
    <w:rsid w:val="004D1D0D"/>
    <w:rsid w:val="004D1D0E"/>
    <w:rsid w:val="004D1DB2"/>
    <w:rsid w:val="004D1EA9"/>
    <w:rsid w:val="004D2CB8"/>
    <w:rsid w:val="004D3087"/>
    <w:rsid w:val="004D3180"/>
    <w:rsid w:val="004D318B"/>
    <w:rsid w:val="004D32B4"/>
    <w:rsid w:val="004D371A"/>
    <w:rsid w:val="004D37AA"/>
    <w:rsid w:val="004D3A79"/>
    <w:rsid w:val="004D3B02"/>
    <w:rsid w:val="004D40E8"/>
    <w:rsid w:val="004D480A"/>
    <w:rsid w:val="004D48CC"/>
    <w:rsid w:val="004D49AC"/>
    <w:rsid w:val="004D4C4E"/>
    <w:rsid w:val="004D504B"/>
    <w:rsid w:val="004D56AF"/>
    <w:rsid w:val="004D768D"/>
    <w:rsid w:val="004D7C9D"/>
    <w:rsid w:val="004E09C2"/>
    <w:rsid w:val="004E149F"/>
    <w:rsid w:val="004E1C3E"/>
    <w:rsid w:val="004E1EEA"/>
    <w:rsid w:val="004E24FF"/>
    <w:rsid w:val="004E2DD0"/>
    <w:rsid w:val="004E36F2"/>
    <w:rsid w:val="004E4729"/>
    <w:rsid w:val="004E4F1D"/>
    <w:rsid w:val="004E5067"/>
    <w:rsid w:val="004E530A"/>
    <w:rsid w:val="004E53B5"/>
    <w:rsid w:val="004E71B5"/>
    <w:rsid w:val="004E7336"/>
    <w:rsid w:val="004E7A7E"/>
    <w:rsid w:val="004E7EF1"/>
    <w:rsid w:val="004F0026"/>
    <w:rsid w:val="004F08C8"/>
    <w:rsid w:val="004F0C42"/>
    <w:rsid w:val="004F0D42"/>
    <w:rsid w:val="004F1758"/>
    <w:rsid w:val="004F1D18"/>
    <w:rsid w:val="004F222F"/>
    <w:rsid w:val="004F2238"/>
    <w:rsid w:val="004F23E1"/>
    <w:rsid w:val="004F2578"/>
    <w:rsid w:val="004F25DD"/>
    <w:rsid w:val="004F2A63"/>
    <w:rsid w:val="004F2E71"/>
    <w:rsid w:val="004F2E7C"/>
    <w:rsid w:val="004F2EA2"/>
    <w:rsid w:val="004F3251"/>
    <w:rsid w:val="004F35F2"/>
    <w:rsid w:val="004F3786"/>
    <w:rsid w:val="004F398E"/>
    <w:rsid w:val="004F41BF"/>
    <w:rsid w:val="004F45E4"/>
    <w:rsid w:val="004F5963"/>
    <w:rsid w:val="004F6E39"/>
    <w:rsid w:val="004F7BD6"/>
    <w:rsid w:val="004F7D11"/>
    <w:rsid w:val="00500120"/>
    <w:rsid w:val="005005EE"/>
    <w:rsid w:val="00500FF0"/>
    <w:rsid w:val="005013E1"/>
    <w:rsid w:val="005023DD"/>
    <w:rsid w:val="00502C03"/>
    <w:rsid w:val="00504077"/>
    <w:rsid w:val="00504333"/>
    <w:rsid w:val="00504773"/>
    <w:rsid w:val="00505001"/>
    <w:rsid w:val="005053EA"/>
    <w:rsid w:val="005057A4"/>
    <w:rsid w:val="0050605F"/>
    <w:rsid w:val="00506111"/>
    <w:rsid w:val="005064FB"/>
    <w:rsid w:val="00506601"/>
    <w:rsid w:val="00506D14"/>
    <w:rsid w:val="00507EBB"/>
    <w:rsid w:val="00507EEA"/>
    <w:rsid w:val="0051009C"/>
    <w:rsid w:val="005100EB"/>
    <w:rsid w:val="005104DA"/>
    <w:rsid w:val="00510959"/>
    <w:rsid w:val="00510BF9"/>
    <w:rsid w:val="0051189C"/>
    <w:rsid w:val="00512646"/>
    <w:rsid w:val="00512A7A"/>
    <w:rsid w:val="00512BA8"/>
    <w:rsid w:val="00513760"/>
    <w:rsid w:val="0051393B"/>
    <w:rsid w:val="00514640"/>
    <w:rsid w:val="0051474D"/>
    <w:rsid w:val="005147CC"/>
    <w:rsid w:val="00514CA8"/>
    <w:rsid w:val="00514EE2"/>
    <w:rsid w:val="00515264"/>
    <w:rsid w:val="00515CA5"/>
    <w:rsid w:val="00515F35"/>
    <w:rsid w:val="0051617F"/>
    <w:rsid w:val="005163ED"/>
    <w:rsid w:val="005164F5"/>
    <w:rsid w:val="00516654"/>
    <w:rsid w:val="005166EA"/>
    <w:rsid w:val="00516B6A"/>
    <w:rsid w:val="00517D6E"/>
    <w:rsid w:val="00517E42"/>
    <w:rsid w:val="00517FF2"/>
    <w:rsid w:val="005203CB"/>
    <w:rsid w:val="0052094B"/>
    <w:rsid w:val="00520977"/>
    <w:rsid w:val="00521520"/>
    <w:rsid w:val="00522128"/>
    <w:rsid w:val="00522655"/>
    <w:rsid w:val="00522825"/>
    <w:rsid w:val="005229AC"/>
    <w:rsid w:val="00522FC4"/>
    <w:rsid w:val="005231BB"/>
    <w:rsid w:val="005235B3"/>
    <w:rsid w:val="0052374A"/>
    <w:rsid w:val="00524820"/>
    <w:rsid w:val="005248ED"/>
    <w:rsid w:val="00524B76"/>
    <w:rsid w:val="00524F96"/>
    <w:rsid w:val="00526729"/>
    <w:rsid w:val="005305F5"/>
    <w:rsid w:val="005305F6"/>
    <w:rsid w:val="00530A19"/>
    <w:rsid w:val="00531345"/>
    <w:rsid w:val="00531D56"/>
    <w:rsid w:val="00532352"/>
    <w:rsid w:val="0053251B"/>
    <w:rsid w:val="00533C7F"/>
    <w:rsid w:val="005342DC"/>
    <w:rsid w:val="005344C7"/>
    <w:rsid w:val="005345D4"/>
    <w:rsid w:val="005349B9"/>
    <w:rsid w:val="00535452"/>
    <w:rsid w:val="00535BD8"/>
    <w:rsid w:val="0053651E"/>
    <w:rsid w:val="00536766"/>
    <w:rsid w:val="0053713D"/>
    <w:rsid w:val="005373FA"/>
    <w:rsid w:val="00537623"/>
    <w:rsid w:val="00537A51"/>
    <w:rsid w:val="00537F8B"/>
    <w:rsid w:val="0054112E"/>
    <w:rsid w:val="0054129A"/>
    <w:rsid w:val="00541692"/>
    <w:rsid w:val="00541A86"/>
    <w:rsid w:val="00541CDC"/>
    <w:rsid w:val="00542323"/>
    <w:rsid w:val="005428C9"/>
    <w:rsid w:val="00542A2A"/>
    <w:rsid w:val="00542A46"/>
    <w:rsid w:val="00543B52"/>
    <w:rsid w:val="00543BF5"/>
    <w:rsid w:val="00544B25"/>
    <w:rsid w:val="00545023"/>
    <w:rsid w:val="00545A0B"/>
    <w:rsid w:val="00545A9F"/>
    <w:rsid w:val="0054634D"/>
    <w:rsid w:val="00546C39"/>
    <w:rsid w:val="005472A3"/>
    <w:rsid w:val="0054780D"/>
    <w:rsid w:val="0054783F"/>
    <w:rsid w:val="00547BA9"/>
    <w:rsid w:val="00547DD6"/>
    <w:rsid w:val="005501B7"/>
    <w:rsid w:val="005517A9"/>
    <w:rsid w:val="00551E8F"/>
    <w:rsid w:val="005521D8"/>
    <w:rsid w:val="005525CC"/>
    <w:rsid w:val="005537EB"/>
    <w:rsid w:val="00554D4C"/>
    <w:rsid w:val="00555040"/>
    <w:rsid w:val="0055517A"/>
    <w:rsid w:val="0055566F"/>
    <w:rsid w:val="00556D16"/>
    <w:rsid w:val="00556EB0"/>
    <w:rsid w:val="00557D3B"/>
    <w:rsid w:val="005607FA"/>
    <w:rsid w:val="00560E65"/>
    <w:rsid w:val="0056196C"/>
    <w:rsid w:val="00561AF6"/>
    <w:rsid w:val="00562BBB"/>
    <w:rsid w:val="005635D5"/>
    <w:rsid w:val="00563977"/>
    <w:rsid w:val="00563B61"/>
    <w:rsid w:val="005640A0"/>
    <w:rsid w:val="005641F2"/>
    <w:rsid w:val="0056462C"/>
    <w:rsid w:val="00564739"/>
    <w:rsid w:val="005649C6"/>
    <w:rsid w:val="00565750"/>
    <w:rsid w:val="00565C09"/>
    <w:rsid w:val="00566525"/>
    <w:rsid w:val="0056684A"/>
    <w:rsid w:val="00566C37"/>
    <w:rsid w:val="005674DB"/>
    <w:rsid w:val="00567BF4"/>
    <w:rsid w:val="005703B2"/>
    <w:rsid w:val="0057089E"/>
    <w:rsid w:val="0057163A"/>
    <w:rsid w:val="00572253"/>
    <w:rsid w:val="00572A15"/>
    <w:rsid w:val="00572C3A"/>
    <w:rsid w:val="00572D3F"/>
    <w:rsid w:val="00572DD3"/>
    <w:rsid w:val="00572E0A"/>
    <w:rsid w:val="00574310"/>
    <w:rsid w:val="005746A6"/>
    <w:rsid w:val="00574AFA"/>
    <w:rsid w:val="00575726"/>
    <w:rsid w:val="00575DDA"/>
    <w:rsid w:val="005760F1"/>
    <w:rsid w:val="00576B37"/>
    <w:rsid w:val="00577047"/>
    <w:rsid w:val="0057774F"/>
    <w:rsid w:val="005779BF"/>
    <w:rsid w:val="00580030"/>
    <w:rsid w:val="00580049"/>
    <w:rsid w:val="005801ED"/>
    <w:rsid w:val="00580B57"/>
    <w:rsid w:val="0058122F"/>
    <w:rsid w:val="00581B4C"/>
    <w:rsid w:val="00582361"/>
    <w:rsid w:val="00582965"/>
    <w:rsid w:val="00582CAB"/>
    <w:rsid w:val="00582E75"/>
    <w:rsid w:val="00582F3C"/>
    <w:rsid w:val="005841E4"/>
    <w:rsid w:val="005847CB"/>
    <w:rsid w:val="00584F1C"/>
    <w:rsid w:val="005865C7"/>
    <w:rsid w:val="00586EB6"/>
    <w:rsid w:val="00587198"/>
    <w:rsid w:val="00587E6F"/>
    <w:rsid w:val="00587F92"/>
    <w:rsid w:val="00590A84"/>
    <w:rsid w:val="00591149"/>
    <w:rsid w:val="00591858"/>
    <w:rsid w:val="00592B44"/>
    <w:rsid w:val="00592FEB"/>
    <w:rsid w:val="005934CA"/>
    <w:rsid w:val="00594060"/>
    <w:rsid w:val="005942E0"/>
    <w:rsid w:val="00594A56"/>
    <w:rsid w:val="0059547E"/>
    <w:rsid w:val="005957F8"/>
    <w:rsid w:val="0059594E"/>
    <w:rsid w:val="00595ACF"/>
    <w:rsid w:val="005965EB"/>
    <w:rsid w:val="00596752"/>
    <w:rsid w:val="00596CA8"/>
    <w:rsid w:val="00597086"/>
    <w:rsid w:val="0059712A"/>
    <w:rsid w:val="00597542"/>
    <w:rsid w:val="005A0853"/>
    <w:rsid w:val="005A0B7C"/>
    <w:rsid w:val="005A0E63"/>
    <w:rsid w:val="005A0F4C"/>
    <w:rsid w:val="005A1AAB"/>
    <w:rsid w:val="005A1F70"/>
    <w:rsid w:val="005A3D06"/>
    <w:rsid w:val="005A3D10"/>
    <w:rsid w:val="005A445F"/>
    <w:rsid w:val="005A44A5"/>
    <w:rsid w:val="005A4DDB"/>
    <w:rsid w:val="005A54EE"/>
    <w:rsid w:val="005A56C5"/>
    <w:rsid w:val="005A61BA"/>
    <w:rsid w:val="005A61CB"/>
    <w:rsid w:val="005A6500"/>
    <w:rsid w:val="005A6521"/>
    <w:rsid w:val="005A67C9"/>
    <w:rsid w:val="005A6924"/>
    <w:rsid w:val="005A6992"/>
    <w:rsid w:val="005A69DF"/>
    <w:rsid w:val="005A6B73"/>
    <w:rsid w:val="005A6F7E"/>
    <w:rsid w:val="005A74D1"/>
    <w:rsid w:val="005A7D4F"/>
    <w:rsid w:val="005B0F52"/>
    <w:rsid w:val="005B1877"/>
    <w:rsid w:val="005B1E3A"/>
    <w:rsid w:val="005B21CA"/>
    <w:rsid w:val="005B2A89"/>
    <w:rsid w:val="005B2B91"/>
    <w:rsid w:val="005B340C"/>
    <w:rsid w:val="005B3F60"/>
    <w:rsid w:val="005B426F"/>
    <w:rsid w:val="005B441A"/>
    <w:rsid w:val="005B4578"/>
    <w:rsid w:val="005B4C65"/>
    <w:rsid w:val="005B4F23"/>
    <w:rsid w:val="005B50D3"/>
    <w:rsid w:val="005B5ADD"/>
    <w:rsid w:val="005B66B2"/>
    <w:rsid w:val="005B6802"/>
    <w:rsid w:val="005B6AFA"/>
    <w:rsid w:val="005B6F60"/>
    <w:rsid w:val="005B718A"/>
    <w:rsid w:val="005C012D"/>
    <w:rsid w:val="005C02CF"/>
    <w:rsid w:val="005C10A3"/>
    <w:rsid w:val="005C12E7"/>
    <w:rsid w:val="005C13C1"/>
    <w:rsid w:val="005C2182"/>
    <w:rsid w:val="005C2343"/>
    <w:rsid w:val="005C29AF"/>
    <w:rsid w:val="005C32DD"/>
    <w:rsid w:val="005C3516"/>
    <w:rsid w:val="005C3E5B"/>
    <w:rsid w:val="005C414D"/>
    <w:rsid w:val="005C4D02"/>
    <w:rsid w:val="005C5404"/>
    <w:rsid w:val="005C550D"/>
    <w:rsid w:val="005C5C19"/>
    <w:rsid w:val="005C5CB0"/>
    <w:rsid w:val="005C60CD"/>
    <w:rsid w:val="005C6F15"/>
    <w:rsid w:val="005C7AF5"/>
    <w:rsid w:val="005D001C"/>
    <w:rsid w:val="005D0972"/>
    <w:rsid w:val="005D09A6"/>
    <w:rsid w:val="005D1D07"/>
    <w:rsid w:val="005D1FEB"/>
    <w:rsid w:val="005D25E9"/>
    <w:rsid w:val="005D28A0"/>
    <w:rsid w:val="005D295A"/>
    <w:rsid w:val="005D2DC9"/>
    <w:rsid w:val="005D32B0"/>
    <w:rsid w:val="005D355C"/>
    <w:rsid w:val="005D4B3F"/>
    <w:rsid w:val="005D5713"/>
    <w:rsid w:val="005D5AD8"/>
    <w:rsid w:val="005D5CCD"/>
    <w:rsid w:val="005D5D8A"/>
    <w:rsid w:val="005D5EED"/>
    <w:rsid w:val="005D6311"/>
    <w:rsid w:val="005D786A"/>
    <w:rsid w:val="005D7D6C"/>
    <w:rsid w:val="005E04F7"/>
    <w:rsid w:val="005E0561"/>
    <w:rsid w:val="005E05A8"/>
    <w:rsid w:val="005E1082"/>
    <w:rsid w:val="005E15C7"/>
    <w:rsid w:val="005E199E"/>
    <w:rsid w:val="005E1B78"/>
    <w:rsid w:val="005E1C02"/>
    <w:rsid w:val="005E211C"/>
    <w:rsid w:val="005E31A0"/>
    <w:rsid w:val="005E34BF"/>
    <w:rsid w:val="005E437D"/>
    <w:rsid w:val="005E445A"/>
    <w:rsid w:val="005E4591"/>
    <w:rsid w:val="005E4A13"/>
    <w:rsid w:val="005E4A5E"/>
    <w:rsid w:val="005E4CE0"/>
    <w:rsid w:val="005E5012"/>
    <w:rsid w:val="005E5043"/>
    <w:rsid w:val="005E51CE"/>
    <w:rsid w:val="005E5AB3"/>
    <w:rsid w:val="005E66F2"/>
    <w:rsid w:val="005E69DD"/>
    <w:rsid w:val="005E74CE"/>
    <w:rsid w:val="005E7A63"/>
    <w:rsid w:val="005E7C35"/>
    <w:rsid w:val="005F035F"/>
    <w:rsid w:val="005F0DF9"/>
    <w:rsid w:val="005F1105"/>
    <w:rsid w:val="005F1A28"/>
    <w:rsid w:val="005F1DCC"/>
    <w:rsid w:val="005F1E58"/>
    <w:rsid w:val="005F26D5"/>
    <w:rsid w:val="005F2908"/>
    <w:rsid w:val="005F2C7C"/>
    <w:rsid w:val="005F2E71"/>
    <w:rsid w:val="005F313B"/>
    <w:rsid w:val="005F3F49"/>
    <w:rsid w:val="005F4DAF"/>
    <w:rsid w:val="005F4FAE"/>
    <w:rsid w:val="005F51EA"/>
    <w:rsid w:val="005F5D55"/>
    <w:rsid w:val="005F645A"/>
    <w:rsid w:val="00600096"/>
    <w:rsid w:val="00600376"/>
    <w:rsid w:val="00600FA8"/>
    <w:rsid w:val="00600FAB"/>
    <w:rsid w:val="00601201"/>
    <w:rsid w:val="006027F4"/>
    <w:rsid w:val="00602FF0"/>
    <w:rsid w:val="006035DD"/>
    <w:rsid w:val="00603B44"/>
    <w:rsid w:val="00603F5B"/>
    <w:rsid w:val="00604339"/>
    <w:rsid w:val="00604F99"/>
    <w:rsid w:val="00605E9D"/>
    <w:rsid w:val="00606206"/>
    <w:rsid w:val="006063CE"/>
    <w:rsid w:val="00606AA7"/>
    <w:rsid w:val="00606B12"/>
    <w:rsid w:val="00606E08"/>
    <w:rsid w:val="006076CC"/>
    <w:rsid w:val="00607BD1"/>
    <w:rsid w:val="00607D4E"/>
    <w:rsid w:val="00610019"/>
    <w:rsid w:val="00610762"/>
    <w:rsid w:val="006107BC"/>
    <w:rsid w:val="00611350"/>
    <w:rsid w:val="006114B1"/>
    <w:rsid w:val="00613520"/>
    <w:rsid w:val="00613735"/>
    <w:rsid w:val="00613742"/>
    <w:rsid w:val="00613A85"/>
    <w:rsid w:val="00613AC0"/>
    <w:rsid w:val="006140C7"/>
    <w:rsid w:val="00614808"/>
    <w:rsid w:val="00614EF6"/>
    <w:rsid w:val="00615039"/>
    <w:rsid w:val="00615363"/>
    <w:rsid w:val="00615C4F"/>
    <w:rsid w:val="00615CFA"/>
    <w:rsid w:val="00616880"/>
    <w:rsid w:val="00616B50"/>
    <w:rsid w:val="00616C1D"/>
    <w:rsid w:val="00616C28"/>
    <w:rsid w:val="00617E97"/>
    <w:rsid w:val="00617EAA"/>
    <w:rsid w:val="006207EC"/>
    <w:rsid w:val="00620803"/>
    <w:rsid w:val="00620975"/>
    <w:rsid w:val="00621469"/>
    <w:rsid w:val="006221D8"/>
    <w:rsid w:val="006225BF"/>
    <w:rsid w:val="006226E2"/>
    <w:rsid w:val="006227B0"/>
    <w:rsid w:val="006229C3"/>
    <w:rsid w:val="00622AB2"/>
    <w:rsid w:val="00622D1A"/>
    <w:rsid w:val="00623810"/>
    <w:rsid w:val="0062441B"/>
    <w:rsid w:val="00625908"/>
    <w:rsid w:val="00625D06"/>
    <w:rsid w:val="006261DA"/>
    <w:rsid w:val="0062668A"/>
    <w:rsid w:val="00626711"/>
    <w:rsid w:val="006268A2"/>
    <w:rsid w:val="006268E7"/>
    <w:rsid w:val="00626A11"/>
    <w:rsid w:val="00626B34"/>
    <w:rsid w:val="00627C5A"/>
    <w:rsid w:val="00627E87"/>
    <w:rsid w:val="00627EDF"/>
    <w:rsid w:val="00630BBA"/>
    <w:rsid w:val="00631237"/>
    <w:rsid w:val="00631362"/>
    <w:rsid w:val="00631502"/>
    <w:rsid w:val="00632216"/>
    <w:rsid w:val="00632409"/>
    <w:rsid w:val="006324D9"/>
    <w:rsid w:val="0063381E"/>
    <w:rsid w:val="00634225"/>
    <w:rsid w:val="00634759"/>
    <w:rsid w:val="006347B4"/>
    <w:rsid w:val="00635370"/>
    <w:rsid w:val="0063547E"/>
    <w:rsid w:val="006355E6"/>
    <w:rsid w:val="00636621"/>
    <w:rsid w:val="006379DC"/>
    <w:rsid w:val="00637B3C"/>
    <w:rsid w:val="00640142"/>
    <w:rsid w:val="006406A6"/>
    <w:rsid w:val="00640D76"/>
    <w:rsid w:val="006411D9"/>
    <w:rsid w:val="0064128B"/>
    <w:rsid w:val="0064168A"/>
    <w:rsid w:val="00641A6D"/>
    <w:rsid w:val="00641CFB"/>
    <w:rsid w:val="006427D0"/>
    <w:rsid w:val="00642E40"/>
    <w:rsid w:val="0064339A"/>
    <w:rsid w:val="00643580"/>
    <w:rsid w:val="00643678"/>
    <w:rsid w:val="00643853"/>
    <w:rsid w:val="00643973"/>
    <w:rsid w:val="006440F2"/>
    <w:rsid w:val="00644B61"/>
    <w:rsid w:val="00646029"/>
    <w:rsid w:val="00646132"/>
    <w:rsid w:val="006466D4"/>
    <w:rsid w:val="0064683A"/>
    <w:rsid w:val="00646A57"/>
    <w:rsid w:val="006471E6"/>
    <w:rsid w:val="00647AD2"/>
    <w:rsid w:val="00647AEA"/>
    <w:rsid w:val="00647AF6"/>
    <w:rsid w:val="00647C0F"/>
    <w:rsid w:val="00647FC4"/>
    <w:rsid w:val="006503E3"/>
    <w:rsid w:val="006505FE"/>
    <w:rsid w:val="006507A7"/>
    <w:rsid w:val="00650875"/>
    <w:rsid w:val="00650B63"/>
    <w:rsid w:val="006511C1"/>
    <w:rsid w:val="00651244"/>
    <w:rsid w:val="00651317"/>
    <w:rsid w:val="006530CA"/>
    <w:rsid w:val="006533BB"/>
    <w:rsid w:val="0065384E"/>
    <w:rsid w:val="00654170"/>
    <w:rsid w:val="00654527"/>
    <w:rsid w:val="00654BA6"/>
    <w:rsid w:val="00655450"/>
    <w:rsid w:val="00656510"/>
    <w:rsid w:val="00656D88"/>
    <w:rsid w:val="00657606"/>
    <w:rsid w:val="00657A58"/>
    <w:rsid w:val="00660F40"/>
    <w:rsid w:val="00660FB2"/>
    <w:rsid w:val="00661524"/>
    <w:rsid w:val="00661778"/>
    <w:rsid w:val="00661DED"/>
    <w:rsid w:val="006625AF"/>
    <w:rsid w:val="00662CAC"/>
    <w:rsid w:val="006632B1"/>
    <w:rsid w:val="006635E8"/>
    <w:rsid w:val="00663AEB"/>
    <w:rsid w:val="00663D6E"/>
    <w:rsid w:val="00664223"/>
    <w:rsid w:val="0066433E"/>
    <w:rsid w:val="00664513"/>
    <w:rsid w:val="00664727"/>
    <w:rsid w:val="00664C67"/>
    <w:rsid w:val="00665787"/>
    <w:rsid w:val="00665C37"/>
    <w:rsid w:val="00666616"/>
    <w:rsid w:val="006677C8"/>
    <w:rsid w:val="00667A12"/>
    <w:rsid w:val="00670332"/>
    <w:rsid w:val="006704F7"/>
    <w:rsid w:val="00671283"/>
    <w:rsid w:val="00671390"/>
    <w:rsid w:val="00671AD4"/>
    <w:rsid w:val="00671BA6"/>
    <w:rsid w:val="00672034"/>
    <w:rsid w:val="0067244E"/>
    <w:rsid w:val="006724F1"/>
    <w:rsid w:val="00672FAA"/>
    <w:rsid w:val="006734CE"/>
    <w:rsid w:val="006736DF"/>
    <w:rsid w:val="00673DE4"/>
    <w:rsid w:val="0067488E"/>
    <w:rsid w:val="00675217"/>
    <w:rsid w:val="0067526A"/>
    <w:rsid w:val="006758AD"/>
    <w:rsid w:val="0067590F"/>
    <w:rsid w:val="00675BAF"/>
    <w:rsid w:val="00675F29"/>
    <w:rsid w:val="00676101"/>
    <w:rsid w:val="006770C6"/>
    <w:rsid w:val="0067721B"/>
    <w:rsid w:val="00677451"/>
    <w:rsid w:val="006776D3"/>
    <w:rsid w:val="0067777C"/>
    <w:rsid w:val="00680BB6"/>
    <w:rsid w:val="00681852"/>
    <w:rsid w:val="00682051"/>
    <w:rsid w:val="006823D1"/>
    <w:rsid w:val="00682438"/>
    <w:rsid w:val="00682C40"/>
    <w:rsid w:val="00683484"/>
    <w:rsid w:val="0068373C"/>
    <w:rsid w:val="00683934"/>
    <w:rsid w:val="00683E2A"/>
    <w:rsid w:val="00684606"/>
    <w:rsid w:val="0068471A"/>
    <w:rsid w:val="00684E02"/>
    <w:rsid w:val="006851D7"/>
    <w:rsid w:val="006856CA"/>
    <w:rsid w:val="00686C6C"/>
    <w:rsid w:val="006878E5"/>
    <w:rsid w:val="006902A0"/>
    <w:rsid w:val="00690BFC"/>
    <w:rsid w:val="00691A55"/>
    <w:rsid w:val="00691ABB"/>
    <w:rsid w:val="006922F9"/>
    <w:rsid w:val="00692483"/>
    <w:rsid w:val="00692DF0"/>
    <w:rsid w:val="00692E31"/>
    <w:rsid w:val="00693297"/>
    <w:rsid w:val="00694866"/>
    <w:rsid w:val="00694930"/>
    <w:rsid w:val="00694B78"/>
    <w:rsid w:val="006952DA"/>
    <w:rsid w:val="00695D1E"/>
    <w:rsid w:val="00695FBB"/>
    <w:rsid w:val="00696AE8"/>
    <w:rsid w:val="00697609"/>
    <w:rsid w:val="00697A00"/>
    <w:rsid w:val="006A00A1"/>
    <w:rsid w:val="006A0118"/>
    <w:rsid w:val="006A0821"/>
    <w:rsid w:val="006A1326"/>
    <w:rsid w:val="006A1909"/>
    <w:rsid w:val="006A27D4"/>
    <w:rsid w:val="006A2C10"/>
    <w:rsid w:val="006A2C14"/>
    <w:rsid w:val="006A2D65"/>
    <w:rsid w:val="006A4BA6"/>
    <w:rsid w:val="006A5914"/>
    <w:rsid w:val="006A5F01"/>
    <w:rsid w:val="006A6C54"/>
    <w:rsid w:val="006A714A"/>
    <w:rsid w:val="006A7CE7"/>
    <w:rsid w:val="006A7F88"/>
    <w:rsid w:val="006B1100"/>
    <w:rsid w:val="006B1758"/>
    <w:rsid w:val="006B2913"/>
    <w:rsid w:val="006B2E48"/>
    <w:rsid w:val="006B3F3B"/>
    <w:rsid w:val="006B40C1"/>
    <w:rsid w:val="006B434F"/>
    <w:rsid w:val="006B4569"/>
    <w:rsid w:val="006B48C3"/>
    <w:rsid w:val="006B5604"/>
    <w:rsid w:val="006B5B67"/>
    <w:rsid w:val="006B6969"/>
    <w:rsid w:val="006B6F09"/>
    <w:rsid w:val="006C0673"/>
    <w:rsid w:val="006C0717"/>
    <w:rsid w:val="006C08C6"/>
    <w:rsid w:val="006C0BB5"/>
    <w:rsid w:val="006C0DAA"/>
    <w:rsid w:val="006C0E21"/>
    <w:rsid w:val="006C0FA0"/>
    <w:rsid w:val="006C123D"/>
    <w:rsid w:val="006C1664"/>
    <w:rsid w:val="006C377E"/>
    <w:rsid w:val="006C3DAD"/>
    <w:rsid w:val="006C4007"/>
    <w:rsid w:val="006C4A2B"/>
    <w:rsid w:val="006C54E6"/>
    <w:rsid w:val="006C5516"/>
    <w:rsid w:val="006C55B8"/>
    <w:rsid w:val="006C5BD2"/>
    <w:rsid w:val="006C60FA"/>
    <w:rsid w:val="006C6202"/>
    <w:rsid w:val="006C62CC"/>
    <w:rsid w:val="006C67E6"/>
    <w:rsid w:val="006C6898"/>
    <w:rsid w:val="006D02A3"/>
    <w:rsid w:val="006D089A"/>
    <w:rsid w:val="006D0FD6"/>
    <w:rsid w:val="006D122A"/>
    <w:rsid w:val="006D1731"/>
    <w:rsid w:val="006D1E5A"/>
    <w:rsid w:val="006D2BAC"/>
    <w:rsid w:val="006D2EC8"/>
    <w:rsid w:val="006D32F3"/>
    <w:rsid w:val="006D4060"/>
    <w:rsid w:val="006D4070"/>
    <w:rsid w:val="006D4A05"/>
    <w:rsid w:val="006D4C8D"/>
    <w:rsid w:val="006D52A1"/>
    <w:rsid w:val="006D5678"/>
    <w:rsid w:val="006D584C"/>
    <w:rsid w:val="006D65D0"/>
    <w:rsid w:val="006E0252"/>
    <w:rsid w:val="006E046B"/>
    <w:rsid w:val="006E13A1"/>
    <w:rsid w:val="006E2D62"/>
    <w:rsid w:val="006E3203"/>
    <w:rsid w:val="006E440C"/>
    <w:rsid w:val="006E4D9E"/>
    <w:rsid w:val="006E68CF"/>
    <w:rsid w:val="006E7A35"/>
    <w:rsid w:val="006F002E"/>
    <w:rsid w:val="006F082B"/>
    <w:rsid w:val="006F1055"/>
    <w:rsid w:val="006F1254"/>
    <w:rsid w:val="006F1580"/>
    <w:rsid w:val="006F19C7"/>
    <w:rsid w:val="006F2655"/>
    <w:rsid w:val="006F2FCA"/>
    <w:rsid w:val="006F3005"/>
    <w:rsid w:val="006F372F"/>
    <w:rsid w:val="006F3A09"/>
    <w:rsid w:val="006F43B9"/>
    <w:rsid w:val="006F45EC"/>
    <w:rsid w:val="006F4936"/>
    <w:rsid w:val="006F4B66"/>
    <w:rsid w:val="006F4C07"/>
    <w:rsid w:val="006F533D"/>
    <w:rsid w:val="006F57BF"/>
    <w:rsid w:val="006F5AAE"/>
    <w:rsid w:val="006F5C86"/>
    <w:rsid w:val="006F6296"/>
    <w:rsid w:val="006F642E"/>
    <w:rsid w:val="006F6C3D"/>
    <w:rsid w:val="006F6F32"/>
    <w:rsid w:val="006F6FB2"/>
    <w:rsid w:val="006F7420"/>
    <w:rsid w:val="006F7775"/>
    <w:rsid w:val="00700AAA"/>
    <w:rsid w:val="00701579"/>
    <w:rsid w:val="007029D4"/>
    <w:rsid w:val="007029EC"/>
    <w:rsid w:val="00702CA3"/>
    <w:rsid w:val="00702F63"/>
    <w:rsid w:val="00702FBF"/>
    <w:rsid w:val="007039A9"/>
    <w:rsid w:val="007044EC"/>
    <w:rsid w:val="00705CA7"/>
    <w:rsid w:val="00706561"/>
    <w:rsid w:val="00706964"/>
    <w:rsid w:val="0071051B"/>
    <w:rsid w:val="00710C4B"/>
    <w:rsid w:val="007110CF"/>
    <w:rsid w:val="00711FD1"/>
    <w:rsid w:val="00712296"/>
    <w:rsid w:val="00712769"/>
    <w:rsid w:val="00712A5F"/>
    <w:rsid w:val="00713071"/>
    <w:rsid w:val="007131D4"/>
    <w:rsid w:val="00713A5A"/>
    <w:rsid w:val="00713C58"/>
    <w:rsid w:val="00713E50"/>
    <w:rsid w:val="00714053"/>
    <w:rsid w:val="0071414A"/>
    <w:rsid w:val="00714F6A"/>
    <w:rsid w:val="00714FC6"/>
    <w:rsid w:val="0071503B"/>
    <w:rsid w:val="00715B19"/>
    <w:rsid w:val="00715E1A"/>
    <w:rsid w:val="00716914"/>
    <w:rsid w:val="00717682"/>
    <w:rsid w:val="0071789F"/>
    <w:rsid w:val="0071793C"/>
    <w:rsid w:val="007201C8"/>
    <w:rsid w:val="00720699"/>
    <w:rsid w:val="00720792"/>
    <w:rsid w:val="00720D11"/>
    <w:rsid w:val="0072144A"/>
    <w:rsid w:val="00721811"/>
    <w:rsid w:val="00721BBD"/>
    <w:rsid w:val="00721C01"/>
    <w:rsid w:val="00721F6C"/>
    <w:rsid w:val="00722548"/>
    <w:rsid w:val="00723AA8"/>
    <w:rsid w:val="00723F32"/>
    <w:rsid w:val="007242D9"/>
    <w:rsid w:val="00724863"/>
    <w:rsid w:val="00724F21"/>
    <w:rsid w:val="0072566C"/>
    <w:rsid w:val="00725798"/>
    <w:rsid w:val="00725BFC"/>
    <w:rsid w:val="00725E28"/>
    <w:rsid w:val="00726360"/>
    <w:rsid w:val="00726390"/>
    <w:rsid w:val="007270A8"/>
    <w:rsid w:val="007279FC"/>
    <w:rsid w:val="00727D77"/>
    <w:rsid w:val="00730EF6"/>
    <w:rsid w:val="00730F4E"/>
    <w:rsid w:val="00731486"/>
    <w:rsid w:val="00731927"/>
    <w:rsid w:val="00731BBD"/>
    <w:rsid w:val="00731FDB"/>
    <w:rsid w:val="00732F0B"/>
    <w:rsid w:val="007334C0"/>
    <w:rsid w:val="00733BD0"/>
    <w:rsid w:val="007341C5"/>
    <w:rsid w:val="00734618"/>
    <w:rsid w:val="00735334"/>
    <w:rsid w:val="0073599C"/>
    <w:rsid w:val="00735B19"/>
    <w:rsid w:val="00736793"/>
    <w:rsid w:val="007367FD"/>
    <w:rsid w:val="00736D18"/>
    <w:rsid w:val="00736D50"/>
    <w:rsid w:val="00736DE1"/>
    <w:rsid w:val="0073731F"/>
    <w:rsid w:val="007378D1"/>
    <w:rsid w:val="00737C05"/>
    <w:rsid w:val="00737C09"/>
    <w:rsid w:val="007400E8"/>
    <w:rsid w:val="0074010B"/>
    <w:rsid w:val="0074050F"/>
    <w:rsid w:val="007407C9"/>
    <w:rsid w:val="007408D6"/>
    <w:rsid w:val="00741041"/>
    <w:rsid w:val="00741213"/>
    <w:rsid w:val="00741358"/>
    <w:rsid w:val="007414E3"/>
    <w:rsid w:val="00741C9C"/>
    <w:rsid w:val="00741D5F"/>
    <w:rsid w:val="00741E76"/>
    <w:rsid w:val="007430C4"/>
    <w:rsid w:val="00743407"/>
    <w:rsid w:val="007434F1"/>
    <w:rsid w:val="007437C0"/>
    <w:rsid w:val="00743F09"/>
    <w:rsid w:val="00743F31"/>
    <w:rsid w:val="00744135"/>
    <w:rsid w:val="00744180"/>
    <w:rsid w:val="007449C9"/>
    <w:rsid w:val="00744D30"/>
    <w:rsid w:val="007450A9"/>
    <w:rsid w:val="0074659E"/>
    <w:rsid w:val="007469B1"/>
    <w:rsid w:val="00746CF4"/>
    <w:rsid w:val="00747C25"/>
    <w:rsid w:val="00747E8D"/>
    <w:rsid w:val="00750F53"/>
    <w:rsid w:val="00750F92"/>
    <w:rsid w:val="00751573"/>
    <w:rsid w:val="007516F4"/>
    <w:rsid w:val="00751868"/>
    <w:rsid w:val="00751AFC"/>
    <w:rsid w:val="00752256"/>
    <w:rsid w:val="007523FE"/>
    <w:rsid w:val="007528FA"/>
    <w:rsid w:val="00754009"/>
    <w:rsid w:val="0075499F"/>
    <w:rsid w:val="00754F76"/>
    <w:rsid w:val="00755328"/>
    <w:rsid w:val="00755684"/>
    <w:rsid w:val="00755F4E"/>
    <w:rsid w:val="00756892"/>
    <w:rsid w:val="00756EA2"/>
    <w:rsid w:val="0075749D"/>
    <w:rsid w:val="0075790C"/>
    <w:rsid w:val="0075791B"/>
    <w:rsid w:val="00757921"/>
    <w:rsid w:val="00757C85"/>
    <w:rsid w:val="007604FC"/>
    <w:rsid w:val="00760BA8"/>
    <w:rsid w:val="00761262"/>
    <w:rsid w:val="007614ED"/>
    <w:rsid w:val="0076153F"/>
    <w:rsid w:val="007617A5"/>
    <w:rsid w:val="00761F1A"/>
    <w:rsid w:val="0076285F"/>
    <w:rsid w:val="00762ED1"/>
    <w:rsid w:val="007636FA"/>
    <w:rsid w:val="00763F78"/>
    <w:rsid w:val="0076403A"/>
    <w:rsid w:val="007644D0"/>
    <w:rsid w:val="007649F1"/>
    <w:rsid w:val="00764B45"/>
    <w:rsid w:val="007650C9"/>
    <w:rsid w:val="00765369"/>
    <w:rsid w:val="007653E2"/>
    <w:rsid w:val="0076552D"/>
    <w:rsid w:val="00765800"/>
    <w:rsid w:val="00765889"/>
    <w:rsid w:val="00765C75"/>
    <w:rsid w:val="00765E30"/>
    <w:rsid w:val="00766CF1"/>
    <w:rsid w:val="00766DB9"/>
    <w:rsid w:val="00766E9E"/>
    <w:rsid w:val="00767177"/>
    <w:rsid w:val="0076738F"/>
    <w:rsid w:val="0076739B"/>
    <w:rsid w:val="0076775C"/>
    <w:rsid w:val="00767943"/>
    <w:rsid w:val="00767B9B"/>
    <w:rsid w:val="00767E0C"/>
    <w:rsid w:val="00770A2E"/>
    <w:rsid w:val="00771FA8"/>
    <w:rsid w:val="00774987"/>
    <w:rsid w:val="00774CBA"/>
    <w:rsid w:val="007750D9"/>
    <w:rsid w:val="007751EB"/>
    <w:rsid w:val="00775517"/>
    <w:rsid w:val="00775B00"/>
    <w:rsid w:val="00776101"/>
    <w:rsid w:val="007772BC"/>
    <w:rsid w:val="00777B79"/>
    <w:rsid w:val="007805A1"/>
    <w:rsid w:val="00781119"/>
    <w:rsid w:val="0078276E"/>
    <w:rsid w:val="00782DD8"/>
    <w:rsid w:val="007835BD"/>
    <w:rsid w:val="00783A61"/>
    <w:rsid w:val="00783DF2"/>
    <w:rsid w:val="00783E32"/>
    <w:rsid w:val="00783EC2"/>
    <w:rsid w:val="007855F8"/>
    <w:rsid w:val="00785CC1"/>
    <w:rsid w:val="00785FC2"/>
    <w:rsid w:val="00786739"/>
    <w:rsid w:val="007867C9"/>
    <w:rsid w:val="007868CB"/>
    <w:rsid w:val="0078691A"/>
    <w:rsid w:val="0078694B"/>
    <w:rsid w:val="007869AD"/>
    <w:rsid w:val="00786C21"/>
    <w:rsid w:val="0078745A"/>
    <w:rsid w:val="00787A04"/>
    <w:rsid w:val="00787A16"/>
    <w:rsid w:val="0079072E"/>
    <w:rsid w:val="00791010"/>
    <w:rsid w:val="007915ED"/>
    <w:rsid w:val="00791651"/>
    <w:rsid w:val="00791910"/>
    <w:rsid w:val="00792821"/>
    <w:rsid w:val="00792A2F"/>
    <w:rsid w:val="00793A39"/>
    <w:rsid w:val="007948DF"/>
    <w:rsid w:val="00795055"/>
    <w:rsid w:val="007953A3"/>
    <w:rsid w:val="007954E5"/>
    <w:rsid w:val="00795595"/>
    <w:rsid w:val="00795A3D"/>
    <w:rsid w:val="0079635A"/>
    <w:rsid w:val="00796475"/>
    <w:rsid w:val="007965F6"/>
    <w:rsid w:val="00797193"/>
    <w:rsid w:val="007977D1"/>
    <w:rsid w:val="007A07C9"/>
    <w:rsid w:val="007A0C95"/>
    <w:rsid w:val="007A102A"/>
    <w:rsid w:val="007A12B1"/>
    <w:rsid w:val="007A1B45"/>
    <w:rsid w:val="007A1FA4"/>
    <w:rsid w:val="007A211A"/>
    <w:rsid w:val="007A2306"/>
    <w:rsid w:val="007A2DC0"/>
    <w:rsid w:val="007A35D7"/>
    <w:rsid w:val="007A3DCB"/>
    <w:rsid w:val="007A4D65"/>
    <w:rsid w:val="007A4E79"/>
    <w:rsid w:val="007A4F76"/>
    <w:rsid w:val="007A56DE"/>
    <w:rsid w:val="007A5C2B"/>
    <w:rsid w:val="007A5E02"/>
    <w:rsid w:val="007A62AB"/>
    <w:rsid w:val="007A740D"/>
    <w:rsid w:val="007B14BA"/>
    <w:rsid w:val="007B1507"/>
    <w:rsid w:val="007B1650"/>
    <w:rsid w:val="007B1B4B"/>
    <w:rsid w:val="007B2877"/>
    <w:rsid w:val="007B2F7E"/>
    <w:rsid w:val="007B36E7"/>
    <w:rsid w:val="007B3A71"/>
    <w:rsid w:val="007B3AA0"/>
    <w:rsid w:val="007B526E"/>
    <w:rsid w:val="007B600A"/>
    <w:rsid w:val="007B6C05"/>
    <w:rsid w:val="007B707C"/>
    <w:rsid w:val="007B7342"/>
    <w:rsid w:val="007B7379"/>
    <w:rsid w:val="007B74EA"/>
    <w:rsid w:val="007B758D"/>
    <w:rsid w:val="007B78B3"/>
    <w:rsid w:val="007B7A92"/>
    <w:rsid w:val="007C0765"/>
    <w:rsid w:val="007C16A2"/>
    <w:rsid w:val="007C1863"/>
    <w:rsid w:val="007C2024"/>
    <w:rsid w:val="007C240D"/>
    <w:rsid w:val="007C2670"/>
    <w:rsid w:val="007C26E3"/>
    <w:rsid w:val="007C27A8"/>
    <w:rsid w:val="007C294F"/>
    <w:rsid w:val="007C3063"/>
    <w:rsid w:val="007C3C74"/>
    <w:rsid w:val="007C3FAD"/>
    <w:rsid w:val="007C436A"/>
    <w:rsid w:val="007C4452"/>
    <w:rsid w:val="007C4B30"/>
    <w:rsid w:val="007C4D8D"/>
    <w:rsid w:val="007C4F3D"/>
    <w:rsid w:val="007C5651"/>
    <w:rsid w:val="007C56C0"/>
    <w:rsid w:val="007C5E78"/>
    <w:rsid w:val="007C6ECF"/>
    <w:rsid w:val="007C6F7A"/>
    <w:rsid w:val="007C76CE"/>
    <w:rsid w:val="007D0A4E"/>
    <w:rsid w:val="007D0B6E"/>
    <w:rsid w:val="007D148E"/>
    <w:rsid w:val="007D18C0"/>
    <w:rsid w:val="007D1A3C"/>
    <w:rsid w:val="007D200E"/>
    <w:rsid w:val="007D2074"/>
    <w:rsid w:val="007D21BF"/>
    <w:rsid w:val="007D2390"/>
    <w:rsid w:val="007D359A"/>
    <w:rsid w:val="007D377F"/>
    <w:rsid w:val="007D538F"/>
    <w:rsid w:val="007D56A5"/>
    <w:rsid w:val="007D5E87"/>
    <w:rsid w:val="007D65CD"/>
    <w:rsid w:val="007D6894"/>
    <w:rsid w:val="007D71F7"/>
    <w:rsid w:val="007D7CD3"/>
    <w:rsid w:val="007D7EB3"/>
    <w:rsid w:val="007E02FC"/>
    <w:rsid w:val="007E050A"/>
    <w:rsid w:val="007E0EEF"/>
    <w:rsid w:val="007E1652"/>
    <w:rsid w:val="007E167B"/>
    <w:rsid w:val="007E1838"/>
    <w:rsid w:val="007E227C"/>
    <w:rsid w:val="007E2382"/>
    <w:rsid w:val="007E3F96"/>
    <w:rsid w:val="007E44F6"/>
    <w:rsid w:val="007E47A6"/>
    <w:rsid w:val="007E4BB8"/>
    <w:rsid w:val="007E4DAA"/>
    <w:rsid w:val="007E58A6"/>
    <w:rsid w:val="007E5EE9"/>
    <w:rsid w:val="007E62D9"/>
    <w:rsid w:val="007E71F2"/>
    <w:rsid w:val="007E74C5"/>
    <w:rsid w:val="007E7E4F"/>
    <w:rsid w:val="007F0145"/>
    <w:rsid w:val="007F08EF"/>
    <w:rsid w:val="007F0BA8"/>
    <w:rsid w:val="007F1A09"/>
    <w:rsid w:val="007F1BA2"/>
    <w:rsid w:val="007F1F47"/>
    <w:rsid w:val="007F20E1"/>
    <w:rsid w:val="007F2561"/>
    <w:rsid w:val="007F270F"/>
    <w:rsid w:val="007F3730"/>
    <w:rsid w:val="007F425D"/>
    <w:rsid w:val="007F557B"/>
    <w:rsid w:val="007F602C"/>
    <w:rsid w:val="007F61B1"/>
    <w:rsid w:val="007F6AE2"/>
    <w:rsid w:val="007F731B"/>
    <w:rsid w:val="007F7569"/>
    <w:rsid w:val="007F7EFC"/>
    <w:rsid w:val="008004A4"/>
    <w:rsid w:val="008015CF"/>
    <w:rsid w:val="00801B04"/>
    <w:rsid w:val="00802274"/>
    <w:rsid w:val="008022EC"/>
    <w:rsid w:val="00802829"/>
    <w:rsid w:val="00802A3E"/>
    <w:rsid w:val="00802A84"/>
    <w:rsid w:val="00804145"/>
    <w:rsid w:val="00804275"/>
    <w:rsid w:val="00804407"/>
    <w:rsid w:val="00804677"/>
    <w:rsid w:val="00804ECD"/>
    <w:rsid w:val="00805311"/>
    <w:rsid w:val="0080550F"/>
    <w:rsid w:val="00806F8D"/>
    <w:rsid w:val="008075F8"/>
    <w:rsid w:val="008076BA"/>
    <w:rsid w:val="0080773E"/>
    <w:rsid w:val="00810024"/>
    <w:rsid w:val="008104F4"/>
    <w:rsid w:val="00810F71"/>
    <w:rsid w:val="00811A30"/>
    <w:rsid w:val="00812661"/>
    <w:rsid w:val="00812DE0"/>
    <w:rsid w:val="00813122"/>
    <w:rsid w:val="008133F8"/>
    <w:rsid w:val="00813410"/>
    <w:rsid w:val="008136CB"/>
    <w:rsid w:val="0081373C"/>
    <w:rsid w:val="00813FE3"/>
    <w:rsid w:val="00814255"/>
    <w:rsid w:val="008150AB"/>
    <w:rsid w:val="00815895"/>
    <w:rsid w:val="008164CE"/>
    <w:rsid w:val="00816C35"/>
    <w:rsid w:val="008177D6"/>
    <w:rsid w:val="00817934"/>
    <w:rsid w:val="00817B62"/>
    <w:rsid w:val="00820AB5"/>
    <w:rsid w:val="008210D9"/>
    <w:rsid w:val="0082145D"/>
    <w:rsid w:val="00821696"/>
    <w:rsid w:val="00821E88"/>
    <w:rsid w:val="008225A5"/>
    <w:rsid w:val="00822899"/>
    <w:rsid w:val="008235B4"/>
    <w:rsid w:val="00823C85"/>
    <w:rsid w:val="0082402D"/>
    <w:rsid w:val="00824228"/>
    <w:rsid w:val="008248C6"/>
    <w:rsid w:val="008250FB"/>
    <w:rsid w:val="00825598"/>
    <w:rsid w:val="00825AA4"/>
    <w:rsid w:val="00825FE1"/>
    <w:rsid w:val="00826149"/>
    <w:rsid w:val="008269CC"/>
    <w:rsid w:val="00827041"/>
    <w:rsid w:val="00827A9C"/>
    <w:rsid w:val="00827C93"/>
    <w:rsid w:val="00827F8A"/>
    <w:rsid w:val="00830C3B"/>
    <w:rsid w:val="0083102A"/>
    <w:rsid w:val="0083114E"/>
    <w:rsid w:val="00831436"/>
    <w:rsid w:val="0083149B"/>
    <w:rsid w:val="0083164B"/>
    <w:rsid w:val="00831731"/>
    <w:rsid w:val="008321A4"/>
    <w:rsid w:val="00832CBC"/>
    <w:rsid w:val="00832D04"/>
    <w:rsid w:val="00832F7C"/>
    <w:rsid w:val="008338D0"/>
    <w:rsid w:val="00833CC5"/>
    <w:rsid w:val="0083499D"/>
    <w:rsid w:val="00834FD5"/>
    <w:rsid w:val="00836146"/>
    <w:rsid w:val="008363CB"/>
    <w:rsid w:val="0083679B"/>
    <w:rsid w:val="00836864"/>
    <w:rsid w:val="00837780"/>
    <w:rsid w:val="00837994"/>
    <w:rsid w:val="00840740"/>
    <w:rsid w:val="00840BB1"/>
    <w:rsid w:val="00840CEA"/>
    <w:rsid w:val="008415A4"/>
    <w:rsid w:val="008419A7"/>
    <w:rsid w:val="00841BF8"/>
    <w:rsid w:val="00841D5F"/>
    <w:rsid w:val="008424C6"/>
    <w:rsid w:val="008434E4"/>
    <w:rsid w:val="00843C14"/>
    <w:rsid w:val="008446E4"/>
    <w:rsid w:val="00844A80"/>
    <w:rsid w:val="00844F24"/>
    <w:rsid w:val="00845C68"/>
    <w:rsid w:val="00845C9D"/>
    <w:rsid w:val="00845E89"/>
    <w:rsid w:val="008469AB"/>
    <w:rsid w:val="00846E51"/>
    <w:rsid w:val="00846F16"/>
    <w:rsid w:val="0084767E"/>
    <w:rsid w:val="008479E5"/>
    <w:rsid w:val="00847BEF"/>
    <w:rsid w:val="00847E96"/>
    <w:rsid w:val="008523E7"/>
    <w:rsid w:val="00852E62"/>
    <w:rsid w:val="00852E8E"/>
    <w:rsid w:val="008534A7"/>
    <w:rsid w:val="00853879"/>
    <w:rsid w:val="00853FDB"/>
    <w:rsid w:val="00854ACB"/>
    <w:rsid w:val="0085584C"/>
    <w:rsid w:val="0085589C"/>
    <w:rsid w:val="00855A9D"/>
    <w:rsid w:val="00855BB4"/>
    <w:rsid w:val="008563AE"/>
    <w:rsid w:val="008563D6"/>
    <w:rsid w:val="008605C0"/>
    <w:rsid w:val="00860D62"/>
    <w:rsid w:val="00860D7C"/>
    <w:rsid w:val="00860E6C"/>
    <w:rsid w:val="00861659"/>
    <w:rsid w:val="008619D8"/>
    <w:rsid w:val="00863325"/>
    <w:rsid w:val="00863428"/>
    <w:rsid w:val="008638E4"/>
    <w:rsid w:val="00863A26"/>
    <w:rsid w:val="00863E07"/>
    <w:rsid w:val="00864147"/>
    <w:rsid w:val="008641B7"/>
    <w:rsid w:val="0086472D"/>
    <w:rsid w:val="00864AC3"/>
    <w:rsid w:val="00864E3A"/>
    <w:rsid w:val="008652A2"/>
    <w:rsid w:val="0086674E"/>
    <w:rsid w:val="00866A5B"/>
    <w:rsid w:val="00866F58"/>
    <w:rsid w:val="00867245"/>
    <w:rsid w:val="00867AC8"/>
    <w:rsid w:val="00867D9E"/>
    <w:rsid w:val="008702E3"/>
    <w:rsid w:val="00870700"/>
    <w:rsid w:val="00870C22"/>
    <w:rsid w:val="008716B7"/>
    <w:rsid w:val="008727E2"/>
    <w:rsid w:val="00872B9C"/>
    <w:rsid w:val="00872EAD"/>
    <w:rsid w:val="008739F0"/>
    <w:rsid w:val="00874076"/>
    <w:rsid w:val="008741D2"/>
    <w:rsid w:val="008747FB"/>
    <w:rsid w:val="00874DF7"/>
    <w:rsid w:val="0087552B"/>
    <w:rsid w:val="0087573E"/>
    <w:rsid w:val="008759A1"/>
    <w:rsid w:val="00875BEA"/>
    <w:rsid w:val="00876EE5"/>
    <w:rsid w:val="00877279"/>
    <w:rsid w:val="0088053A"/>
    <w:rsid w:val="008806AF"/>
    <w:rsid w:val="0088114D"/>
    <w:rsid w:val="00881551"/>
    <w:rsid w:val="00882562"/>
    <w:rsid w:val="00883358"/>
    <w:rsid w:val="00884804"/>
    <w:rsid w:val="00885250"/>
    <w:rsid w:val="008852B7"/>
    <w:rsid w:val="00885CB8"/>
    <w:rsid w:val="00885EE0"/>
    <w:rsid w:val="00886382"/>
    <w:rsid w:val="00886D76"/>
    <w:rsid w:val="00886EBF"/>
    <w:rsid w:val="008874CD"/>
    <w:rsid w:val="008877B4"/>
    <w:rsid w:val="008907DD"/>
    <w:rsid w:val="00890F83"/>
    <w:rsid w:val="008910BB"/>
    <w:rsid w:val="0089246E"/>
    <w:rsid w:val="00892E99"/>
    <w:rsid w:val="00893A76"/>
    <w:rsid w:val="00893DAF"/>
    <w:rsid w:val="00893EC7"/>
    <w:rsid w:val="00894178"/>
    <w:rsid w:val="008945F6"/>
    <w:rsid w:val="0089489B"/>
    <w:rsid w:val="00896293"/>
    <w:rsid w:val="008967C8"/>
    <w:rsid w:val="00896C11"/>
    <w:rsid w:val="0089744D"/>
    <w:rsid w:val="00897B95"/>
    <w:rsid w:val="00897BDD"/>
    <w:rsid w:val="00897E75"/>
    <w:rsid w:val="008A133D"/>
    <w:rsid w:val="008A17BE"/>
    <w:rsid w:val="008A2F26"/>
    <w:rsid w:val="008A33F3"/>
    <w:rsid w:val="008A361B"/>
    <w:rsid w:val="008A4005"/>
    <w:rsid w:val="008A4054"/>
    <w:rsid w:val="008A4D0B"/>
    <w:rsid w:val="008A5064"/>
    <w:rsid w:val="008A51E4"/>
    <w:rsid w:val="008A5683"/>
    <w:rsid w:val="008A5817"/>
    <w:rsid w:val="008A59BF"/>
    <w:rsid w:val="008A5BE6"/>
    <w:rsid w:val="008A5D27"/>
    <w:rsid w:val="008A6C1C"/>
    <w:rsid w:val="008A6DF1"/>
    <w:rsid w:val="008A70F3"/>
    <w:rsid w:val="008A735A"/>
    <w:rsid w:val="008A74A0"/>
    <w:rsid w:val="008B0039"/>
    <w:rsid w:val="008B06DA"/>
    <w:rsid w:val="008B0716"/>
    <w:rsid w:val="008B18D2"/>
    <w:rsid w:val="008B20ED"/>
    <w:rsid w:val="008B254C"/>
    <w:rsid w:val="008B2C8F"/>
    <w:rsid w:val="008B2EA2"/>
    <w:rsid w:val="008B38A0"/>
    <w:rsid w:val="008B432A"/>
    <w:rsid w:val="008B53ED"/>
    <w:rsid w:val="008B5E0F"/>
    <w:rsid w:val="008B6248"/>
    <w:rsid w:val="008B689A"/>
    <w:rsid w:val="008B6C32"/>
    <w:rsid w:val="008B706B"/>
    <w:rsid w:val="008B706F"/>
    <w:rsid w:val="008B7070"/>
    <w:rsid w:val="008B7743"/>
    <w:rsid w:val="008B7884"/>
    <w:rsid w:val="008B7C91"/>
    <w:rsid w:val="008B7D34"/>
    <w:rsid w:val="008B7D7C"/>
    <w:rsid w:val="008C07D9"/>
    <w:rsid w:val="008C0A06"/>
    <w:rsid w:val="008C0CDE"/>
    <w:rsid w:val="008C1508"/>
    <w:rsid w:val="008C1B7E"/>
    <w:rsid w:val="008C1D45"/>
    <w:rsid w:val="008C2244"/>
    <w:rsid w:val="008C3088"/>
    <w:rsid w:val="008C4916"/>
    <w:rsid w:val="008C4A22"/>
    <w:rsid w:val="008C5202"/>
    <w:rsid w:val="008C5835"/>
    <w:rsid w:val="008C59B3"/>
    <w:rsid w:val="008C59B4"/>
    <w:rsid w:val="008C5F9A"/>
    <w:rsid w:val="008C65B7"/>
    <w:rsid w:val="008C7762"/>
    <w:rsid w:val="008C79C4"/>
    <w:rsid w:val="008D0781"/>
    <w:rsid w:val="008D0EBC"/>
    <w:rsid w:val="008D1361"/>
    <w:rsid w:val="008D1D31"/>
    <w:rsid w:val="008D2665"/>
    <w:rsid w:val="008D3077"/>
    <w:rsid w:val="008D354F"/>
    <w:rsid w:val="008D3838"/>
    <w:rsid w:val="008D3A2F"/>
    <w:rsid w:val="008D3EA8"/>
    <w:rsid w:val="008D4AA8"/>
    <w:rsid w:val="008D4C88"/>
    <w:rsid w:val="008D4F39"/>
    <w:rsid w:val="008D570D"/>
    <w:rsid w:val="008D5D12"/>
    <w:rsid w:val="008D60B4"/>
    <w:rsid w:val="008D6940"/>
    <w:rsid w:val="008D69F6"/>
    <w:rsid w:val="008D6DA6"/>
    <w:rsid w:val="008D6E10"/>
    <w:rsid w:val="008D6F31"/>
    <w:rsid w:val="008D75AE"/>
    <w:rsid w:val="008D7C7F"/>
    <w:rsid w:val="008D7D5E"/>
    <w:rsid w:val="008D7FDD"/>
    <w:rsid w:val="008E13B2"/>
    <w:rsid w:val="008E1BFB"/>
    <w:rsid w:val="008E2523"/>
    <w:rsid w:val="008E27D5"/>
    <w:rsid w:val="008E2806"/>
    <w:rsid w:val="008E333A"/>
    <w:rsid w:val="008E36AF"/>
    <w:rsid w:val="008E36B0"/>
    <w:rsid w:val="008E3C33"/>
    <w:rsid w:val="008E3CAC"/>
    <w:rsid w:val="008E3ECD"/>
    <w:rsid w:val="008E414A"/>
    <w:rsid w:val="008E44AE"/>
    <w:rsid w:val="008E4EC4"/>
    <w:rsid w:val="008E5588"/>
    <w:rsid w:val="008E564F"/>
    <w:rsid w:val="008E6C18"/>
    <w:rsid w:val="008E7C8E"/>
    <w:rsid w:val="008E7D08"/>
    <w:rsid w:val="008F0339"/>
    <w:rsid w:val="008F06D5"/>
    <w:rsid w:val="008F0D05"/>
    <w:rsid w:val="008F0FE8"/>
    <w:rsid w:val="008F12C5"/>
    <w:rsid w:val="008F185E"/>
    <w:rsid w:val="008F2019"/>
    <w:rsid w:val="008F28F8"/>
    <w:rsid w:val="008F29FD"/>
    <w:rsid w:val="008F3382"/>
    <w:rsid w:val="008F362C"/>
    <w:rsid w:val="008F386D"/>
    <w:rsid w:val="008F3C04"/>
    <w:rsid w:val="008F3FEA"/>
    <w:rsid w:val="008F470A"/>
    <w:rsid w:val="008F4945"/>
    <w:rsid w:val="008F4B1A"/>
    <w:rsid w:val="008F4CF7"/>
    <w:rsid w:val="008F55A3"/>
    <w:rsid w:val="008F55C7"/>
    <w:rsid w:val="008F5CE2"/>
    <w:rsid w:val="008F67B9"/>
    <w:rsid w:val="008F70C7"/>
    <w:rsid w:val="008F750B"/>
    <w:rsid w:val="008F75B7"/>
    <w:rsid w:val="008F77D5"/>
    <w:rsid w:val="009008B0"/>
    <w:rsid w:val="00900F1C"/>
    <w:rsid w:val="0090117F"/>
    <w:rsid w:val="009013F5"/>
    <w:rsid w:val="0090182D"/>
    <w:rsid w:val="0090264B"/>
    <w:rsid w:val="00902E0D"/>
    <w:rsid w:val="0090353C"/>
    <w:rsid w:val="00903617"/>
    <w:rsid w:val="00903D8B"/>
    <w:rsid w:val="00904C05"/>
    <w:rsid w:val="00904E35"/>
    <w:rsid w:val="00905D63"/>
    <w:rsid w:val="009061A1"/>
    <w:rsid w:val="009061E8"/>
    <w:rsid w:val="00906716"/>
    <w:rsid w:val="00906EC0"/>
    <w:rsid w:val="0090701F"/>
    <w:rsid w:val="00907881"/>
    <w:rsid w:val="00907E16"/>
    <w:rsid w:val="00910B41"/>
    <w:rsid w:val="00910D5C"/>
    <w:rsid w:val="00911248"/>
    <w:rsid w:val="00911ADD"/>
    <w:rsid w:val="00912EA5"/>
    <w:rsid w:val="0091351C"/>
    <w:rsid w:val="00913721"/>
    <w:rsid w:val="009137E7"/>
    <w:rsid w:val="00913986"/>
    <w:rsid w:val="0091488B"/>
    <w:rsid w:val="00915181"/>
    <w:rsid w:val="00915333"/>
    <w:rsid w:val="009157B7"/>
    <w:rsid w:val="00915AEA"/>
    <w:rsid w:val="00915CC8"/>
    <w:rsid w:val="00915FAF"/>
    <w:rsid w:val="0091647C"/>
    <w:rsid w:val="00917DE6"/>
    <w:rsid w:val="00920374"/>
    <w:rsid w:val="00920C07"/>
    <w:rsid w:val="009213F6"/>
    <w:rsid w:val="0092157C"/>
    <w:rsid w:val="00921BA2"/>
    <w:rsid w:val="00921E51"/>
    <w:rsid w:val="00921E7C"/>
    <w:rsid w:val="00921E8C"/>
    <w:rsid w:val="00924849"/>
    <w:rsid w:val="00924C2B"/>
    <w:rsid w:val="009250E5"/>
    <w:rsid w:val="00925D33"/>
    <w:rsid w:val="00925F79"/>
    <w:rsid w:val="009260D2"/>
    <w:rsid w:val="0092671F"/>
    <w:rsid w:val="00926F6D"/>
    <w:rsid w:val="00927211"/>
    <w:rsid w:val="00927E1A"/>
    <w:rsid w:val="0093038E"/>
    <w:rsid w:val="00930480"/>
    <w:rsid w:val="00930EAB"/>
    <w:rsid w:val="009329C1"/>
    <w:rsid w:val="00932ABC"/>
    <w:rsid w:val="00932BCF"/>
    <w:rsid w:val="00932D10"/>
    <w:rsid w:val="009340C4"/>
    <w:rsid w:val="00934584"/>
    <w:rsid w:val="00934A41"/>
    <w:rsid w:val="00935333"/>
    <w:rsid w:val="009356F4"/>
    <w:rsid w:val="00935D52"/>
    <w:rsid w:val="00936F09"/>
    <w:rsid w:val="00936F4D"/>
    <w:rsid w:val="009401F6"/>
    <w:rsid w:val="0094055D"/>
    <w:rsid w:val="00940820"/>
    <w:rsid w:val="00940B19"/>
    <w:rsid w:val="00940FE7"/>
    <w:rsid w:val="00940FFF"/>
    <w:rsid w:val="009410C7"/>
    <w:rsid w:val="009417F0"/>
    <w:rsid w:val="009428B5"/>
    <w:rsid w:val="00942C20"/>
    <w:rsid w:val="00942D52"/>
    <w:rsid w:val="0094353B"/>
    <w:rsid w:val="00943673"/>
    <w:rsid w:val="009437E5"/>
    <w:rsid w:val="00943E06"/>
    <w:rsid w:val="009444E5"/>
    <w:rsid w:val="00944805"/>
    <w:rsid w:val="00944D3F"/>
    <w:rsid w:val="00945AF1"/>
    <w:rsid w:val="00945C2F"/>
    <w:rsid w:val="009466C0"/>
    <w:rsid w:val="00947726"/>
    <w:rsid w:val="00950028"/>
    <w:rsid w:val="0095086F"/>
    <w:rsid w:val="00950DC7"/>
    <w:rsid w:val="00951874"/>
    <w:rsid w:val="00951934"/>
    <w:rsid w:val="0095297D"/>
    <w:rsid w:val="009529A8"/>
    <w:rsid w:val="00952DC4"/>
    <w:rsid w:val="00952EAF"/>
    <w:rsid w:val="00954341"/>
    <w:rsid w:val="009543BB"/>
    <w:rsid w:val="009543C0"/>
    <w:rsid w:val="009549C9"/>
    <w:rsid w:val="00954DC1"/>
    <w:rsid w:val="00956411"/>
    <w:rsid w:val="00956433"/>
    <w:rsid w:val="00956632"/>
    <w:rsid w:val="00956F7B"/>
    <w:rsid w:val="00957427"/>
    <w:rsid w:val="009578A0"/>
    <w:rsid w:val="00957BCD"/>
    <w:rsid w:val="00960D70"/>
    <w:rsid w:val="00960D9B"/>
    <w:rsid w:val="00961320"/>
    <w:rsid w:val="00961555"/>
    <w:rsid w:val="009615CC"/>
    <w:rsid w:val="00961F1C"/>
    <w:rsid w:val="0096226F"/>
    <w:rsid w:val="00963181"/>
    <w:rsid w:val="0096342B"/>
    <w:rsid w:val="0096515E"/>
    <w:rsid w:val="00965895"/>
    <w:rsid w:val="009658FE"/>
    <w:rsid w:val="0096616E"/>
    <w:rsid w:val="00966466"/>
    <w:rsid w:val="009665FB"/>
    <w:rsid w:val="00966652"/>
    <w:rsid w:val="00966853"/>
    <w:rsid w:val="00967C82"/>
    <w:rsid w:val="00967C98"/>
    <w:rsid w:val="00967DAA"/>
    <w:rsid w:val="00970340"/>
    <w:rsid w:val="00970D06"/>
    <w:rsid w:val="009710CC"/>
    <w:rsid w:val="009711DD"/>
    <w:rsid w:val="00971FDD"/>
    <w:rsid w:val="0097308D"/>
    <w:rsid w:val="0097345F"/>
    <w:rsid w:val="0097397E"/>
    <w:rsid w:val="009741FE"/>
    <w:rsid w:val="0097521E"/>
    <w:rsid w:val="00975ED4"/>
    <w:rsid w:val="00976711"/>
    <w:rsid w:val="009767A0"/>
    <w:rsid w:val="00976F84"/>
    <w:rsid w:val="00977569"/>
    <w:rsid w:val="00977874"/>
    <w:rsid w:val="00977C80"/>
    <w:rsid w:val="009805BC"/>
    <w:rsid w:val="00980ED6"/>
    <w:rsid w:val="00981096"/>
    <w:rsid w:val="0098146E"/>
    <w:rsid w:val="009814A0"/>
    <w:rsid w:val="00982212"/>
    <w:rsid w:val="0098246A"/>
    <w:rsid w:val="009829AC"/>
    <w:rsid w:val="00983377"/>
    <w:rsid w:val="009839CE"/>
    <w:rsid w:val="0098492E"/>
    <w:rsid w:val="00984B9E"/>
    <w:rsid w:val="00985645"/>
    <w:rsid w:val="0098608B"/>
    <w:rsid w:val="009860C8"/>
    <w:rsid w:val="009863B6"/>
    <w:rsid w:val="00987941"/>
    <w:rsid w:val="009900E6"/>
    <w:rsid w:val="009901B2"/>
    <w:rsid w:val="00990452"/>
    <w:rsid w:val="00990D84"/>
    <w:rsid w:val="00990F92"/>
    <w:rsid w:val="00990F96"/>
    <w:rsid w:val="00991258"/>
    <w:rsid w:val="009912FA"/>
    <w:rsid w:val="00991691"/>
    <w:rsid w:val="00991B4D"/>
    <w:rsid w:val="00991D37"/>
    <w:rsid w:val="009920A4"/>
    <w:rsid w:val="00992853"/>
    <w:rsid w:val="00992EFF"/>
    <w:rsid w:val="00993D89"/>
    <w:rsid w:val="0099402A"/>
    <w:rsid w:val="009941B1"/>
    <w:rsid w:val="0099427D"/>
    <w:rsid w:val="009952EC"/>
    <w:rsid w:val="0099559C"/>
    <w:rsid w:val="009959DE"/>
    <w:rsid w:val="00995CE9"/>
    <w:rsid w:val="00997D98"/>
    <w:rsid w:val="009A01E4"/>
    <w:rsid w:val="009A0411"/>
    <w:rsid w:val="009A0941"/>
    <w:rsid w:val="009A2132"/>
    <w:rsid w:val="009A264E"/>
    <w:rsid w:val="009A32FD"/>
    <w:rsid w:val="009A4252"/>
    <w:rsid w:val="009A4A4F"/>
    <w:rsid w:val="009A54A9"/>
    <w:rsid w:val="009A59D0"/>
    <w:rsid w:val="009A6540"/>
    <w:rsid w:val="009A6BD2"/>
    <w:rsid w:val="009A73C1"/>
    <w:rsid w:val="009A7E8C"/>
    <w:rsid w:val="009A7FCD"/>
    <w:rsid w:val="009B06F0"/>
    <w:rsid w:val="009B2D05"/>
    <w:rsid w:val="009B3066"/>
    <w:rsid w:val="009B3A60"/>
    <w:rsid w:val="009B3BDF"/>
    <w:rsid w:val="009B3DA8"/>
    <w:rsid w:val="009B407F"/>
    <w:rsid w:val="009B4E74"/>
    <w:rsid w:val="009B5ABD"/>
    <w:rsid w:val="009B6748"/>
    <w:rsid w:val="009B6B81"/>
    <w:rsid w:val="009B6CD0"/>
    <w:rsid w:val="009B7554"/>
    <w:rsid w:val="009B7629"/>
    <w:rsid w:val="009C01F9"/>
    <w:rsid w:val="009C0529"/>
    <w:rsid w:val="009C070B"/>
    <w:rsid w:val="009C0E3B"/>
    <w:rsid w:val="009C1079"/>
    <w:rsid w:val="009C11D8"/>
    <w:rsid w:val="009C126A"/>
    <w:rsid w:val="009C1962"/>
    <w:rsid w:val="009C19E4"/>
    <w:rsid w:val="009C1A8C"/>
    <w:rsid w:val="009C2BAA"/>
    <w:rsid w:val="009C2FF9"/>
    <w:rsid w:val="009C3C90"/>
    <w:rsid w:val="009C4C1A"/>
    <w:rsid w:val="009C50AE"/>
    <w:rsid w:val="009C50DC"/>
    <w:rsid w:val="009C57C4"/>
    <w:rsid w:val="009C5C63"/>
    <w:rsid w:val="009C670F"/>
    <w:rsid w:val="009C6AFA"/>
    <w:rsid w:val="009C6F3A"/>
    <w:rsid w:val="009C702D"/>
    <w:rsid w:val="009C7E17"/>
    <w:rsid w:val="009D077A"/>
    <w:rsid w:val="009D0A7F"/>
    <w:rsid w:val="009D0E9C"/>
    <w:rsid w:val="009D1B73"/>
    <w:rsid w:val="009D211B"/>
    <w:rsid w:val="009D29F6"/>
    <w:rsid w:val="009D3658"/>
    <w:rsid w:val="009D3CD8"/>
    <w:rsid w:val="009D3F8B"/>
    <w:rsid w:val="009D41F2"/>
    <w:rsid w:val="009D464D"/>
    <w:rsid w:val="009D53D6"/>
    <w:rsid w:val="009D6434"/>
    <w:rsid w:val="009D65E1"/>
    <w:rsid w:val="009D6C18"/>
    <w:rsid w:val="009D714A"/>
    <w:rsid w:val="009D72CF"/>
    <w:rsid w:val="009E17CE"/>
    <w:rsid w:val="009E21A0"/>
    <w:rsid w:val="009E22CC"/>
    <w:rsid w:val="009E29EC"/>
    <w:rsid w:val="009E2E70"/>
    <w:rsid w:val="009E2FC4"/>
    <w:rsid w:val="009E377A"/>
    <w:rsid w:val="009E395A"/>
    <w:rsid w:val="009E3BAB"/>
    <w:rsid w:val="009E3E2A"/>
    <w:rsid w:val="009E43A2"/>
    <w:rsid w:val="009E5193"/>
    <w:rsid w:val="009E5562"/>
    <w:rsid w:val="009E6171"/>
    <w:rsid w:val="009E6D47"/>
    <w:rsid w:val="009F02A6"/>
    <w:rsid w:val="009F03CA"/>
    <w:rsid w:val="009F0A5C"/>
    <w:rsid w:val="009F116B"/>
    <w:rsid w:val="009F1C68"/>
    <w:rsid w:val="009F26AF"/>
    <w:rsid w:val="009F27BB"/>
    <w:rsid w:val="009F32DA"/>
    <w:rsid w:val="009F3328"/>
    <w:rsid w:val="009F4275"/>
    <w:rsid w:val="009F4A75"/>
    <w:rsid w:val="009F5EE5"/>
    <w:rsid w:val="009F663E"/>
    <w:rsid w:val="009F791D"/>
    <w:rsid w:val="009F7993"/>
    <w:rsid w:val="009F7C31"/>
    <w:rsid w:val="00A000B0"/>
    <w:rsid w:val="00A002CB"/>
    <w:rsid w:val="00A00B0F"/>
    <w:rsid w:val="00A00F13"/>
    <w:rsid w:val="00A012F3"/>
    <w:rsid w:val="00A01CC6"/>
    <w:rsid w:val="00A01CDC"/>
    <w:rsid w:val="00A01D8A"/>
    <w:rsid w:val="00A02576"/>
    <w:rsid w:val="00A027A3"/>
    <w:rsid w:val="00A03728"/>
    <w:rsid w:val="00A04543"/>
    <w:rsid w:val="00A04818"/>
    <w:rsid w:val="00A04C0B"/>
    <w:rsid w:val="00A0572D"/>
    <w:rsid w:val="00A057B4"/>
    <w:rsid w:val="00A05F24"/>
    <w:rsid w:val="00A07B50"/>
    <w:rsid w:val="00A10289"/>
    <w:rsid w:val="00A10544"/>
    <w:rsid w:val="00A10B1C"/>
    <w:rsid w:val="00A1101F"/>
    <w:rsid w:val="00A11187"/>
    <w:rsid w:val="00A112A8"/>
    <w:rsid w:val="00A12855"/>
    <w:rsid w:val="00A13A31"/>
    <w:rsid w:val="00A13D62"/>
    <w:rsid w:val="00A13DBC"/>
    <w:rsid w:val="00A13E19"/>
    <w:rsid w:val="00A14AB9"/>
    <w:rsid w:val="00A15193"/>
    <w:rsid w:val="00A1536E"/>
    <w:rsid w:val="00A15AD2"/>
    <w:rsid w:val="00A16DAB"/>
    <w:rsid w:val="00A170B8"/>
    <w:rsid w:val="00A17ADE"/>
    <w:rsid w:val="00A17D32"/>
    <w:rsid w:val="00A2087E"/>
    <w:rsid w:val="00A20B02"/>
    <w:rsid w:val="00A20C63"/>
    <w:rsid w:val="00A21126"/>
    <w:rsid w:val="00A21F34"/>
    <w:rsid w:val="00A221A0"/>
    <w:rsid w:val="00A223E2"/>
    <w:rsid w:val="00A22622"/>
    <w:rsid w:val="00A2271D"/>
    <w:rsid w:val="00A2315D"/>
    <w:rsid w:val="00A237F8"/>
    <w:rsid w:val="00A23979"/>
    <w:rsid w:val="00A23CE3"/>
    <w:rsid w:val="00A24DAB"/>
    <w:rsid w:val="00A25C8C"/>
    <w:rsid w:val="00A26330"/>
    <w:rsid w:val="00A263E3"/>
    <w:rsid w:val="00A26F15"/>
    <w:rsid w:val="00A26FF2"/>
    <w:rsid w:val="00A3057A"/>
    <w:rsid w:val="00A30BEE"/>
    <w:rsid w:val="00A312C7"/>
    <w:rsid w:val="00A31B4C"/>
    <w:rsid w:val="00A31BD8"/>
    <w:rsid w:val="00A31C25"/>
    <w:rsid w:val="00A31EAB"/>
    <w:rsid w:val="00A329C2"/>
    <w:rsid w:val="00A32BD2"/>
    <w:rsid w:val="00A32EE7"/>
    <w:rsid w:val="00A332C5"/>
    <w:rsid w:val="00A33718"/>
    <w:rsid w:val="00A33C55"/>
    <w:rsid w:val="00A34354"/>
    <w:rsid w:val="00A34560"/>
    <w:rsid w:val="00A346B2"/>
    <w:rsid w:val="00A34CE8"/>
    <w:rsid w:val="00A354E8"/>
    <w:rsid w:val="00A3567F"/>
    <w:rsid w:val="00A36125"/>
    <w:rsid w:val="00A36292"/>
    <w:rsid w:val="00A36F46"/>
    <w:rsid w:val="00A3720F"/>
    <w:rsid w:val="00A376C7"/>
    <w:rsid w:val="00A37A28"/>
    <w:rsid w:val="00A4012D"/>
    <w:rsid w:val="00A40E62"/>
    <w:rsid w:val="00A43306"/>
    <w:rsid w:val="00A433CB"/>
    <w:rsid w:val="00A435C2"/>
    <w:rsid w:val="00A437E7"/>
    <w:rsid w:val="00A4459C"/>
    <w:rsid w:val="00A447CC"/>
    <w:rsid w:val="00A44D38"/>
    <w:rsid w:val="00A46BFE"/>
    <w:rsid w:val="00A46C25"/>
    <w:rsid w:val="00A47036"/>
    <w:rsid w:val="00A475A2"/>
    <w:rsid w:val="00A502C6"/>
    <w:rsid w:val="00A50EB3"/>
    <w:rsid w:val="00A513CF"/>
    <w:rsid w:val="00A51674"/>
    <w:rsid w:val="00A5287C"/>
    <w:rsid w:val="00A538B5"/>
    <w:rsid w:val="00A53D84"/>
    <w:rsid w:val="00A53DEE"/>
    <w:rsid w:val="00A5461C"/>
    <w:rsid w:val="00A54D90"/>
    <w:rsid w:val="00A550E5"/>
    <w:rsid w:val="00A5696D"/>
    <w:rsid w:val="00A56A56"/>
    <w:rsid w:val="00A570F1"/>
    <w:rsid w:val="00A57315"/>
    <w:rsid w:val="00A57A54"/>
    <w:rsid w:val="00A57FB9"/>
    <w:rsid w:val="00A60779"/>
    <w:rsid w:val="00A607F0"/>
    <w:rsid w:val="00A63284"/>
    <w:rsid w:val="00A6372F"/>
    <w:rsid w:val="00A645B5"/>
    <w:rsid w:val="00A64C4B"/>
    <w:rsid w:val="00A65694"/>
    <w:rsid w:val="00A658E3"/>
    <w:rsid w:val="00A65BA3"/>
    <w:rsid w:val="00A66454"/>
    <w:rsid w:val="00A67061"/>
    <w:rsid w:val="00A67070"/>
    <w:rsid w:val="00A672E7"/>
    <w:rsid w:val="00A677D6"/>
    <w:rsid w:val="00A67DC7"/>
    <w:rsid w:val="00A7017D"/>
    <w:rsid w:val="00A70C3D"/>
    <w:rsid w:val="00A714FC"/>
    <w:rsid w:val="00A71592"/>
    <w:rsid w:val="00A71B49"/>
    <w:rsid w:val="00A72161"/>
    <w:rsid w:val="00A72DB5"/>
    <w:rsid w:val="00A73629"/>
    <w:rsid w:val="00A74AC4"/>
    <w:rsid w:val="00A760F7"/>
    <w:rsid w:val="00A76356"/>
    <w:rsid w:val="00A76686"/>
    <w:rsid w:val="00A76804"/>
    <w:rsid w:val="00A77974"/>
    <w:rsid w:val="00A77A76"/>
    <w:rsid w:val="00A8001F"/>
    <w:rsid w:val="00A8026C"/>
    <w:rsid w:val="00A802E0"/>
    <w:rsid w:val="00A80384"/>
    <w:rsid w:val="00A805B2"/>
    <w:rsid w:val="00A80D27"/>
    <w:rsid w:val="00A81201"/>
    <w:rsid w:val="00A8174F"/>
    <w:rsid w:val="00A81ACC"/>
    <w:rsid w:val="00A829FA"/>
    <w:rsid w:val="00A82A0C"/>
    <w:rsid w:val="00A82D1F"/>
    <w:rsid w:val="00A8343E"/>
    <w:rsid w:val="00A838AF"/>
    <w:rsid w:val="00A8414D"/>
    <w:rsid w:val="00A84BFD"/>
    <w:rsid w:val="00A84E03"/>
    <w:rsid w:val="00A85297"/>
    <w:rsid w:val="00A85DBD"/>
    <w:rsid w:val="00A8603D"/>
    <w:rsid w:val="00A862BF"/>
    <w:rsid w:val="00A86E95"/>
    <w:rsid w:val="00A86F5E"/>
    <w:rsid w:val="00A873DE"/>
    <w:rsid w:val="00A8760C"/>
    <w:rsid w:val="00A9006A"/>
    <w:rsid w:val="00A900B1"/>
    <w:rsid w:val="00A90AFC"/>
    <w:rsid w:val="00A90B97"/>
    <w:rsid w:val="00A92286"/>
    <w:rsid w:val="00A93473"/>
    <w:rsid w:val="00A935B2"/>
    <w:rsid w:val="00A93746"/>
    <w:rsid w:val="00A93C97"/>
    <w:rsid w:val="00A93DC7"/>
    <w:rsid w:val="00A93E62"/>
    <w:rsid w:val="00A9433B"/>
    <w:rsid w:val="00A94A85"/>
    <w:rsid w:val="00A95769"/>
    <w:rsid w:val="00A957A3"/>
    <w:rsid w:val="00A9608F"/>
    <w:rsid w:val="00A96F81"/>
    <w:rsid w:val="00A96F9D"/>
    <w:rsid w:val="00A97694"/>
    <w:rsid w:val="00A979A9"/>
    <w:rsid w:val="00A97A08"/>
    <w:rsid w:val="00AA0598"/>
    <w:rsid w:val="00AA0B6E"/>
    <w:rsid w:val="00AA158E"/>
    <w:rsid w:val="00AA1692"/>
    <w:rsid w:val="00AA1F1F"/>
    <w:rsid w:val="00AA244F"/>
    <w:rsid w:val="00AA2BFF"/>
    <w:rsid w:val="00AA2E0D"/>
    <w:rsid w:val="00AA345C"/>
    <w:rsid w:val="00AA41B7"/>
    <w:rsid w:val="00AA42F0"/>
    <w:rsid w:val="00AA52CF"/>
    <w:rsid w:val="00AA6510"/>
    <w:rsid w:val="00AA665F"/>
    <w:rsid w:val="00AA6926"/>
    <w:rsid w:val="00AA7934"/>
    <w:rsid w:val="00AB040D"/>
    <w:rsid w:val="00AB0F65"/>
    <w:rsid w:val="00AB12C8"/>
    <w:rsid w:val="00AB1DE2"/>
    <w:rsid w:val="00AB2358"/>
    <w:rsid w:val="00AB2ED7"/>
    <w:rsid w:val="00AB2FD9"/>
    <w:rsid w:val="00AB35F5"/>
    <w:rsid w:val="00AB3CEE"/>
    <w:rsid w:val="00AB449B"/>
    <w:rsid w:val="00AB457A"/>
    <w:rsid w:val="00AB4A4F"/>
    <w:rsid w:val="00AB5349"/>
    <w:rsid w:val="00AB6063"/>
    <w:rsid w:val="00AB69F6"/>
    <w:rsid w:val="00AB6E2E"/>
    <w:rsid w:val="00AB711B"/>
    <w:rsid w:val="00AB7561"/>
    <w:rsid w:val="00AB77CA"/>
    <w:rsid w:val="00AB7A73"/>
    <w:rsid w:val="00AB7E50"/>
    <w:rsid w:val="00AC08DA"/>
    <w:rsid w:val="00AC09EE"/>
    <w:rsid w:val="00AC103D"/>
    <w:rsid w:val="00AC1DFF"/>
    <w:rsid w:val="00AC21A7"/>
    <w:rsid w:val="00AC262E"/>
    <w:rsid w:val="00AC30B5"/>
    <w:rsid w:val="00AC35E5"/>
    <w:rsid w:val="00AC3843"/>
    <w:rsid w:val="00AC3CC8"/>
    <w:rsid w:val="00AC4990"/>
    <w:rsid w:val="00AC4F95"/>
    <w:rsid w:val="00AC4FDF"/>
    <w:rsid w:val="00AC5052"/>
    <w:rsid w:val="00AC5054"/>
    <w:rsid w:val="00AC55DD"/>
    <w:rsid w:val="00AC57F1"/>
    <w:rsid w:val="00AC5829"/>
    <w:rsid w:val="00AC58E9"/>
    <w:rsid w:val="00AC59CB"/>
    <w:rsid w:val="00AC5C55"/>
    <w:rsid w:val="00AC6C93"/>
    <w:rsid w:val="00AC6D54"/>
    <w:rsid w:val="00AC6E4C"/>
    <w:rsid w:val="00AC6EE2"/>
    <w:rsid w:val="00AC7045"/>
    <w:rsid w:val="00AD0321"/>
    <w:rsid w:val="00AD0387"/>
    <w:rsid w:val="00AD0B17"/>
    <w:rsid w:val="00AD18B2"/>
    <w:rsid w:val="00AD1C53"/>
    <w:rsid w:val="00AD1FA0"/>
    <w:rsid w:val="00AD3049"/>
    <w:rsid w:val="00AD3269"/>
    <w:rsid w:val="00AD3B6A"/>
    <w:rsid w:val="00AD47CC"/>
    <w:rsid w:val="00AD5B89"/>
    <w:rsid w:val="00AD5D8D"/>
    <w:rsid w:val="00AD6648"/>
    <w:rsid w:val="00AD66BF"/>
    <w:rsid w:val="00AD67C8"/>
    <w:rsid w:val="00AD759B"/>
    <w:rsid w:val="00AE055B"/>
    <w:rsid w:val="00AE1B64"/>
    <w:rsid w:val="00AE1DE0"/>
    <w:rsid w:val="00AE2484"/>
    <w:rsid w:val="00AE28D1"/>
    <w:rsid w:val="00AE2EA1"/>
    <w:rsid w:val="00AE3562"/>
    <w:rsid w:val="00AE4521"/>
    <w:rsid w:val="00AE5095"/>
    <w:rsid w:val="00AE56D4"/>
    <w:rsid w:val="00AE58A4"/>
    <w:rsid w:val="00AE58A8"/>
    <w:rsid w:val="00AE5B5C"/>
    <w:rsid w:val="00AE5EE7"/>
    <w:rsid w:val="00AE60E0"/>
    <w:rsid w:val="00AE6234"/>
    <w:rsid w:val="00AE65D9"/>
    <w:rsid w:val="00AE698E"/>
    <w:rsid w:val="00AE7248"/>
    <w:rsid w:val="00AE7883"/>
    <w:rsid w:val="00AF04A8"/>
    <w:rsid w:val="00AF18AA"/>
    <w:rsid w:val="00AF1A64"/>
    <w:rsid w:val="00AF1EB6"/>
    <w:rsid w:val="00AF20AC"/>
    <w:rsid w:val="00AF252D"/>
    <w:rsid w:val="00AF33CF"/>
    <w:rsid w:val="00AF3911"/>
    <w:rsid w:val="00AF3FD9"/>
    <w:rsid w:val="00AF4043"/>
    <w:rsid w:val="00AF4340"/>
    <w:rsid w:val="00AF4A64"/>
    <w:rsid w:val="00AF5A3B"/>
    <w:rsid w:val="00AF64B4"/>
    <w:rsid w:val="00AF6933"/>
    <w:rsid w:val="00AF7613"/>
    <w:rsid w:val="00AF7621"/>
    <w:rsid w:val="00AF7EA4"/>
    <w:rsid w:val="00AF7F24"/>
    <w:rsid w:val="00B00052"/>
    <w:rsid w:val="00B002B8"/>
    <w:rsid w:val="00B00904"/>
    <w:rsid w:val="00B0103E"/>
    <w:rsid w:val="00B010DA"/>
    <w:rsid w:val="00B01C07"/>
    <w:rsid w:val="00B0299A"/>
    <w:rsid w:val="00B029E5"/>
    <w:rsid w:val="00B02B31"/>
    <w:rsid w:val="00B02E5B"/>
    <w:rsid w:val="00B02FB4"/>
    <w:rsid w:val="00B03A12"/>
    <w:rsid w:val="00B03BCF"/>
    <w:rsid w:val="00B03E3B"/>
    <w:rsid w:val="00B043B6"/>
    <w:rsid w:val="00B04606"/>
    <w:rsid w:val="00B04CC1"/>
    <w:rsid w:val="00B04D51"/>
    <w:rsid w:val="00B04E68"/>
    <w:rsid w:val="00B059B4"/>
    <w:rsid w:val="00B06F76"/>
    <w:rsid w:val="00B07405"/>
    <w:rsid w:val="00B077E9"/>
    <w:rsid w:val="00B07929"/>
    <w:rsid w:val="00B079BE"/>
    <w:rsid w:val="00B07B4C"/>
    <w:rsid w:val="00B07D72"/>
    <w:rsid w:val="00B106A9"/>
    <w:rsid w:val="00B108B4"/>
    <w:rsid w:val="00B10CB4"/>
    <w:rsid w:val="00B117DB"/>
    <w:rsid w:val="00B11AFE"/>
    <w:rsid w:val="00B11CDB"/>
    <w:rsid w:val="00B1207A"/>
    <w:rsid w:val="00B12223"/>
    <w:rsid w:val="00B1233C"/>
    <w:rsid w:val="00B12A71"/>
    <w:rsid w:val="00B12CE0"/>
    <w:rsid w:val="00B1365E"/>
    <w:rsid w:val="00B1387B"/>
    <w:rsid w:val="00B13CB9"/>
    <w:rsid w:val="00B1469A"/>
    <w:rsid w:val="00B14A6A"/>
    <w:rsid w:val="00B15A61"/>
    <w:rsid w:val="00B160B7"/>
    <w:rsid w:val="00B16B52"/>
    <w:rsid w:val="00B16DD9"/>
    <w:rsid w:val="00B17733"/>
    <w:rsid w:val="00B17B8A"/>
    <w:rsid w:val="00B205B1"/>
    <w:rsid w:val="00B20E61"/>
    <w:rsid w:val="00B21527"/>
    <w:rsid w:val="00B21FAB"/>
    <w:rsid w:val="00B220CB"/>
    <w:rsid w:val="00B22808"/>
    <w:rsid w:val="00B232A5"/>
    <w:rsid w:val="00B238DC"/>
    <w:rsid w:val="00B23D64"/>
    <w:rsid w:val="00B23E3C"/>
    <w:rsid w:val="00B23E6B"/>
    <w:rsid w:val="00B23EBD"/>
    <w:rsid w:val="00B23FFB"/>
    <w:rsid w:val="00B246E3"/>
    <w:rsid w:val="00B246E7"/>
    <w:rsid w:val="00B24973"/>
    <w:rsid w:val="00B24FBF"/>
    <w:rsid w:val="00B25502"/>
    <w:rsid w:val="00B259F5"/>
    <w:rsid w:val="00B25CCD"/>
    <w:rsid w:val="00B25E77"/>
    <w:rsid w:val="00B269DA"/>
    <w:rsid w:val="00B26E12"/>
    <w:rsid w:val="00B27B39"/>
    <w:rsid w:val="00B27E8E"/>
    <w:rsid w:val="00B30293"/>
    <w:rsid w:val="00B30581"/>
    <w:rsid w:val="00B306F6"/>
    <w:rsid w:val="00B30A4C"/>
    <w:rsid w:val="00B30B37"/>
    <w:rsid w:val="00B30BA5"/>
    <w:rsid w:val="00B310BD"/>
    <w:rsid w:val="00B31368"/>
    <w:rsid w:val="00B313A0"/>
    <w:rsid w:val="00B31CBF"/>
    <w:rsid w:val="00B321AF"/>
    <w:rsid w:val="00B32301"/>
    <w:rsid w:val="00B32701"/>
    <w:rsid w:val="00B32C2E"/>
    <w:rsid w:val="00B32DB5"/>
    <w:rsid w:val="00B33E72"/>
    <w:rsid w:val="00B33FAC"/>
    <w:rsid w:val="00B34CFA"/>
    <w:rsid w:val="00B3606F"/>
    <w:rsid w:val="00B36227"/>
    <w:rsid w:val="00B363E3"/>
    <w:rsid w:val="00B36570"/>
    <w:rsid w:val="00B367BD"/>
    <w:rsid w:val="00B369A6"/>
    <w:rsid w:val="00B372B8"/>
    <w:rsid w:val="00B37AA0"/>
    <w:rsid w:val="00B40698"/>
    <w:rsid w:val="00B40C87"/>
    <w:rsid w:val="00B40CD1"/>
    <w:rsid w:val="00B41801"/>
    <w:rsid w:val="00B41962"/>
    <w:rsid w:val="00B41CDE"/>
    <w:rsid w:val="00B426E2"/>
    <w:rsid w:val="00B4370B"/>
    <w:rsid w:val="00B44200"/>
    <w:rsid w:val="00B44690"/>
    <w:rsid w:val="00B45023"/>
    <w:rsid w:val="00B4526E"/>
    <w:rsid w:val="00B45AE9"/>
    <w:rsid w:val="00B45BDD"/>
    <w:rsid w:val="00B45E7A"/>
    <w:rsid w:val="00B45F34"/>
    <w:rsid w:val="00B4684B"/>
    <w:rsid w:val="00B46B1F"/>
    <w:rsid w:val="00B501FA"/>
    <w:rsid w:val="00B507E9"/>
    <w:rsid w:val="00B508F3"/>
    <w:rsid w:val="00B50B58"/>
    <w:rsid w:val="00B50ED3"/>
    <w:rsid w:val="00B50F87"/>
    <w:rsid w:val="00B5142F"/>
    <w:rsid w:val="00B52104"/>
    <w:rsid w:val="00B5229B"/>
    <w:rsid w:val="00B52C87"/>
    <w:rsid w:val="00B532E3"/>
    <w:rsid w:val="00B535DA"/>
    <w:rsid w:val="00B53AF0"/>
    <w:rsid w:val="00B54E8E"/>
    <w:rsid w:val="00B5537D"/>
    <w:rsid w:val="00B557AB"/>
    <w:rsid w:val="00B55FD9"/>
    <w:rsid w:val="00B56758"/>
    <w:rsid w:val="00B56A56"/>
    <w:rsid w:val="00B56D7F"/>
    <w:rsid w:val="00B578D5"/>
    <w:rsid w:val="00B57C89"/>
    <w:rsid w:val="00B60BCB"/>
    <w:rsid w:val="00B60E45"/>
    <w:rsid w:val="00B61BE0"/>
    <w:rsid w:val="00B61E2E"/>
    <w:rsid w:val="00B62BC2"/>
    <w:rsid w:val="00B62C0A"/>
    <w:rsid w:val="00B63016"/>
    <w:rsid w:val="00B63C88"/>
    <w:rsid w:val="00B63E50"/>
    <w:rsid w:val="00B644EB"/>
    <w:rsid w:val="00B65559"/>
    <w:rsid w:val="00B66243"/>
    <w:rsid w:val="00B6663D"/>
    <w:rsid w:val="00B668C4"/>
    <w:rsid w:val="00B66E40"/>
    <w:rsid w:val="00B67414"/>
    <w:rsid w:val="00B67D7D"/>
    <w:rsid w:val="00B714F6"/>
    <w:rsid w:val="00B71C00"/>
    <w:rsid w:val="00B71E5C"/>
    <w:rsid w:val="00B7216B"/>
    <w:rsid w:val="00B721DB"/>
    <w:rsid w:val="00B7253E"/>
    <w:rsid w:val="00B7272F"/>
    <w:rsid w:val="00B72B26"/>
    <w:rsid w:val="00B72BBE"/>
    <w:rsid w:val="00B72E1E"/>
    <w:rsid w:val="00B73258"/>
    <w:rsid w:val="00B73C7A"/>
    <w:rsid w:val="00B74087"/>
    <w:rsid w:val="00B7514A"/>
    <w:rsid w:val="00B752F0"/>
    <w:rsid w:val="00B75596"/>
    <w:rsid w:val="00B757A7"/>
    <w:rsid w:val="00B75AAA"/>
    <w:rsid w:val="00B75F9E"/>
    <w:rsid w:val="00B76691"/>
    <w:rsid w:val="00B76B4F"/>
    <w:rsid w:val="00B7719D"/>
    <w:rsid w:val="00B7786E"/>
    <w:rsid w:val="00B77D53"/>
    <w:rsid w:val="00B77DF2"/>
    <w:rsid w:val="00B80721"/>
    <w:rsid w:val="00B80F83"/>
    <w:rsid w:val="00B82525"/>
    <w:rsid w:val="00B8336A"/>
    <w:rsid w:val="00B83860"/>
    <w:rsid w:val="00B84332"/>
    <w:rsid w:val="00B8434F"/>
    <w:rsid w:val="00B8459E"/>
    <w:rsid w:val="00B8485B"/>
    <w:rsid w:val="00B84C5C"/>
    <w:rsid w:val="00B85190"/>
    <w:rsid w:val="00B8602D"/>
    <w:rsid w:val="00B86363"/>
    <w:rsid w:val="00B86551"/>
    <w:rsid w:val="00B86612"/>
    <w:rsid w:val="00B87906"/>
    <w:rsid w:val="00B87F8C"/>
    <w:rsid w:val="00B90D4E"/>
    <w:rsid w:val="00B91554"/>
    <w:rsid w:val="00B9177A"/>
    <w:rsid w:val="00B91D99"/>
    <w:rsid w:val="00B923DF"/>
    <w:rsid w:val="00B924FF"/>
    <w:rsid w:val="00B925DC"/>
    <w:rsid w:val="00B94166"/>
    <w:rsid w:val="00B9431E"/>
    <w:rsid w:val="00B94E4F"/>
    <w:rsid w:val="00B95447"/>
    <w:rsid w:val="00B95524"/>
    <w:rsid w:val="00B955E5"/>
    <w:rsid w:val="00B95FD8"/>
    <w:rsid w:val="00B964F7"/>
    <w:rsid w:val="00B9708C"/>
    <w:rsid w:val="00B97DC3"/>
    <w:rsid w:val="00BA06A1"/>
    <w:rsid w:val="00BA07C1"/>
    <w:rsid w:val="00BA0EFD"/>
    <w:rsid w:val="00BA14B1"/>
    <w:rsid w:val="00BA264D"/>
    <w:rsid w:val="00BA2DAD"/>
    <w:rsid w:val="00BA2DFB"/>
    <w:rsid w:val="00BA2F0C"/>
    <w:rsid w:val="00BA3C1D"/>
    <w:rsid w:val="00BA4174"/>
    <w:rsid w:val="00BA443B"/>
    <w:rsid w:val="00BA4CE5"/>
    <w:rsid w:val="00BA5D16"/>
    <w:rsid w:val="00BA6027"/>
    <w:rsid w:val="00BA6FD6"/>
    <w:rsid w:val="00BA755A"/>
    <w:rsid w:val="00BB047C"/>
    <w:rsid w:val="00BB1058"/>
    <w:rsid w:val="00BB1BFF"/>
    <w:rsid w:val="00BB2CB4"/>
    <w:rsid w:val="00BB3093"/>
    <w:rsid w:val="00BB3587"/>
    <w:rsid w:val="00BB38E5"/>
    <w:rsid w:val="00BB3A95"/>
    <w:rsid w:val="00BB3BB8"/>
    <w:rsid w:val="00BB4221"/>
    <w:rsid w:val="00BB4502"/>
    <w:rsid w:val="00BB49E2"/>
    <w:rsid w:val="00BB49FF"/>
    <w:rsid w:val="00BB4FA9"/>
    <w:rsid w:val="00BB50A2"/>
    <w:rsid w:val="00BB550D"/>
    <w:rsid w:val="00BB5614"/>
    <w:rsid w:val="00BB57BB"/>
    <w:rsid w:val="00BB5E31"/>
    <w:rsid w:val="00BB5F15"/>
    <w:rsid w:val="00BB5F62"/>
    <w:rsid w:val="00BB64BD"/>
    <w:rsid w:val="00BB6647"/>
    <w:rsid w:val="00BB67B4"/>
    <w:rsid w:val="00BB70CB"/>
    <w:rsid w:val="00BB7863"/>
    <w:rsid w:val="00BB78DA"/>
    <w:rsid w:val="00BB7C99"/>
    <w:rsid w:val="00BC0580"/>
    <w:rsid w:val="00BC1BBF"/>
    <w:rsid w:val="00BC1E5A"/>
    <w:rsid w:val="00BC1F84"/>
    <w:rsid w:val="00BC28BF"/>
    <w:rsid w:val="00BC334C"/>
    <w:rsid w:val="00BC46C9"/>
    <w:rsid w:val="00BC4EF0"/>
    <w:rsid w:val="00BC4FA0"/>
    <w:rsid w:val="00BC5219"/>
    <w:rsid w:val="00BC5568"/>
    <w:rsid w:val="00BC56B1"/>
    <w:rsid w:val="00BC5A12"/>
    <w:rsid w:val="00BC5EEE"/>
    <w:rsid w:val="00BC67C8"/>
    <w:rsid w:val="00BC69B7"/>
    <w:rsid w:val="00BC6DEA"/>
    <w:rsid w:val="00BC6F04"/>
    <w:rsid w:val="00BC74F6"/>
    <w:rsid w:val="00BC759F"/>
    <w:rsid w:val="00BC75DE"/>
    <w:rsid w:val="00BD0595"/>
    <w:rsid w:val="00BD0D06"/>
    <w:rsid w:val="00BD107A"/>
    <w:rsid w:val="00BD122F"/>
    <w:rsid w:val="00BD1F1F"/>
    <w:rsid w:val="00BD251C"/>
    <w:rsid w:val="00BD3257"/>
    <w:rsid w:val="00BD346F"/>
    <w:rsid w:val="00BD3C95"/>
    <w:rsid w:val="00BD3D36"/>
    <w:rsid w:val="00BD3FD4"/>
    <w:rsid w:val="00BD48E9"/>
    <w:rsid w:val="00BD4D17"/>
    <w:rsid w:val="00BD533B"/>
    <w:rsid w:val="00BD5A61"/>
    <w:rsid w:val="00BD5E86"/>
    <w:rsid w:val="00BD68B9"/>
    <w:rsid w:val="00BD6B06"/>
    <w:rsid w:val="00BD7924"/>
    <w:rsid w:val="00BE0970"/>
    <w:rsid w:val="00BE0E11"/>
    <w:rsid w:val="00BE25EE"/>
    <w:rsid w:val="00BE2E27"/>
    <w:rsid w:val="00BE396C"/>
    <w:rsid w:val="00BE3E1A"/>
    <w:rsid w:val="00BE4AF7"/>
    <w:rsid w:val="00BE4F51"/>
    <w:rsid w:val="00BE5305"/>
    <w:rsid w:val="00BE5660"/>
    <w:rsid w:val="00BE5774"/>
    <w:rsid w:val="00BE5D03"/>
    <w:rsid w:val="00BE5E02"/>
    <w:rsid w:val="00BE5E36"/>
    <w:rsid w:val="00BE6438"/>
    <w:rsid w:val="00BE7421"/>
    <w:rsid w:val="00BE7463"/>
    <w:rsid w:val="00BE7738"/>
    <w:rsid w:val="00BE77D1"/>
    <w:rsid w:val="00BE7C67"/>
    <w:rsid w:val="00BF0C0D"/>
    <w:rsid w:val="00BF0F30"/>
    <w:rsid w:val="00BF11C0"/>
    <w:rsid w:val="00BF1ECC"/>
    <w:rsid w:val="00BF1F54"/>
    <w:rsid w:val="00BF29AB"/>
    <w:rsid w:val="00BF2EEF"/>
    <w:rsid w:val="00BF3298"/>
    <w:rsid w:val="00BF33DC"/>
    <w:rsid w:val="00BF349C"/>
    <w:rsid w:val="00BF3BFF"/>
    <w:rsid w:val="00BF3ED5"/>
    <w:rsid w:val="00BF4D1C"/>
    <w:rsid w:val="00BF4F39"/>
    <w:rsid w:val="00BF4F9E"/>
    <w:rsid w:val="00BF5947"/>
    <w:rsid w:val="00BF5E3D"/>
    <w:rsid w:val="00C008FC"/>
    <w:rsid w:val="00C00946"/>
    <w:rsid w:val="00C01467"/>
    <w:rsid w:val="00C01BA4"/>
    <w:rsid w:val="00C01EC1"/>
    <w:rsid w:val="00C0263D"/>
    <w:rsid w:val="00C02E0B"/>
    <w:rsid w:val="00C039E6"/>
    <w:rsid w:val="00C03BA0"/>
    <w:rsid w:val="00C0665F"/>
    <w:rsid w:val="00C06EAC"/>
    <w:rsid w:val="00C0717F"/>
    <w:rsid w:val="00C07FF6"/>
    <w:rsid w:val="00C0D266"/>
    <w:rsid w:val="00C1047D"/>
    <w:rsid w:val="00C104E7"/>
    <w:rsid w:val="00C11303"/>
    <w:rsid w:val="00C113D9"/>
    <w:rsid w:val="00C117BA"/>
    <w:rsid w:val="00C118FF"/>
    <w:rsid w:val="00C133A5"/>
    <w:rsid w:val="00C13614"/>
    <w:rsid w:val="00C1383F"/>
    <w:rsid w:val="00C13BAB"/>
    <w:rsid w:val="00C13CD5"/>
    <w:rsid w:val="00C13E5C"/>
    <w:rsid w:val="00C14502"/>
    <w:rsid w:val="00C14560"/>
    <w:rsid w:val="00C14AC8"/>
    <w:rsid w:val="00C15147"/>
    <w:rsid w:val="00C151A1"/>
    <w:rsid w:val="00C15899"/>
    <w:rsid w:val="00C162AB"/>
    <w:rsid w:val="00C1744B"/>
    <w:rsid w:val="00C1754D"/>
    <w:rsid w:val="00C17F97"/>
    <w:rsid w:val="00C217F0"/>
    <w:rsid w:val="00C21AAA"/>
    <w:rsid w:val="00C2246D"/>
    <w:rsid w:val="00C225F5"/>
    <w:rsid w:val="00C22735"/>
    <w:rsid w:val="00C22F1B"/>
    <w:rsid w:val="00C23247"/>
    <w:rsid w:val="00C251CC"/>
    <w:rsid w:val="00C25C75"/>
    <w:rsid w:val="00C26A03"/>
    <w:rsid w:val="00C26C72"/>
    <w:rsid w:val="00C26F8C"/>
    <w:rsid w:val="00C30544"/>
    <w:rsid w:val="00C307A0"/>
    <w:rsid w:val="00C30D6B"/>
    <w:rsid w:val="00C319C6"/>
    <w:rsid w:val="00C31EF3"/>
    <w:rsid w:val="00C32012"/>
    <w:rsid w:val="00C3206E"/>
    <w:rsid w:val="00C32141"/>
    <w:rsid w:val="00C32938"/>
    <w:rsid w:val="00C3303A"/>
    <w:rsid w:val="00C33343"/>
    <w:rsid w:val="00C342F9"/>
    <w:rsid w:val="00C350F6"/>
    <w:rsid w:val="00C35733"/>
    <w:rsid w:val="00C35A43"/>
    <w:rsid w:val="00C35A58"/>
    <w:rsid w:val="00C35F3C"/>
    <w:rsid w:val="00C40032"/>
    <w:rsid w:val="00C40508"/>
    <w:rsid w:val="00C40D83"/>
    <w:rsid w:val="00C40DBE"/>
    <w:rsid w:val="00C41370"/>
    <w:rsid w:val="00C414B5"/>
    <w:rsid w:val="00C417E2"/>
    <w:rsid w:val="00C41E43"/>
    <w:rsid w:val="00C41EED"/>
    <w:rsid w:val="00C4337E"/>
    <w:rsid w:val="00C4384D"/>
    <w:rsid w:val="00C43BCE"/>
    <w:rsid w:val="00C43E3B"/>
    <w:rsid w:val="00C44862"/>
    <w:rsid w:val="00C4496F"/>
    <w:rsid w:val="00C4780C"/>
    <w:rsid w:val="00C4783E"/>
    <w:rsid w:val="00C479C4"/>
    <w:rsid w:val="00C47D54"/>
    <w:rsid w:val="00C50E8E"/>
    <w:rsid w:val="00C50F70"/>
    <w:rsid w:val="00C519B7"/>
    <w:rsid w:val="00C519E5"/>
    <w:rsid w:val="00C51C6D"/>
    <w:rsid w:val="00C52063"/>
    <w:rsid w:val="00C522CE"/>
    <w:rsid w:val="00C52502"/>
    <w:rsid w:val="00C5252D"/>
    <w:rsid w:val="00C5287D"/>
    <w:rsid w:val="00C52C40"/>
    <w:rsid w:val="00C53772"/>
    <w:rsid w:val="00C53E6A"/>
    <w:rsid w:val="00C55219"/>
    <w:rsid w:val="00C569E1"/>
    <w:rsid w:val="00C56A0E"/>
    <w:rsid w:val="00C56A6E"/>
    <w:rsid w:val="00C57399"/>
    <w:rsid w:val="00C605CF"/>
    <w:rsid w:val="00C60881"/>
    <w:rsid w:val="00C61445"/>
    <w:rsid w:val="00C61785"/>
    <w:rsid w:val="00C61F2C"/>
    <w:rsid w:val="00C621E1"/>
    <w:rsid w:val="00C628E3"/>
    <w:rsid w:val="00C62D97"/>
    <w:rsid w:val="00C632C6"/>
    <w:rsid w:val="00C63D8D"/>
    <w:rsid w:val="00C63F08"/>
    <w:rsid w:val="00C647CA"/>
    <w:rsid w:val="00C64837"/>
    <w:rsid w:val="00C64893"/>
    <w:rsid w:val="00C64F27"/>
    <w:rsid w:val="00C65B62"/>
    <w:rsid w:val="00C65C28"/>
    <w:rsid w:val="00C6639A"/>
    <w:rsid w:val="00C669CB"/>
    <w:rsid w:val="00C70105"/>
    <w:rsid w:val="00C70417"/>
    <w:rsid w:val="00C70668"/>
    <w:rsid w:val="00C70A5D"/>
    <w:rsid w:val="00C71CE9"/>
    <w:rsid w:val="00C72393"/>
    <w:rsid w:val="00C728BE"/>
    <w:rsid w:val="00C72989"/>
    <w:rsid w:val="00C72DED"/>
    <w:rsid w:val="00C72E2D"/>
    <w:rsid w:val="00C73160"/>
    <w:rsid w:val="00C7320C"/>
    <w:rsid w:val="00C7329D"/>
    <w:rsid w:val="00C73BD8"/>
    <w:rsid w:val="00C75375"/>
    <w:rsid w:val="00C757B6"/>
    <w:rsid w:val="00C75B20"/>
    <w:rsid w:val="00C75B98"/>
    <w:rsid w:val="00C75C69"/>
    <w:rsid w:val="00C76405"/>
    <w:rsid w:val="00C76B17"/>
    <w:rsid w:val="00C77097"/>
    <w:rsid w:val="00C7741A"/>
    <w:rsid w:val="00C7774B"/>
    <w:rsid w:val="00C77E85"/>
    <w:rsid w:val="00C803C1"/>
    <w:rsid w:val="00C81432"/>
    <w:rsid w:val="00C81F1A"/>
    <w:rsid w:val="00C81F51"/>
    <w:rsid w:val="00C8253D"/>
    <w:rsid w:val="00C8254E"/>
    <w:rsid w:val="00C82745"/>
    <w:rsid w:val="00C82984"/>
    <w:rsid w:val="00C82E63"/>
    <w:rsid w:val="00C830D3"/>
    <w:rsid w:val="00C83599"/>
    <w:rsid w:val="00C8366A"/>
    <w:rsid w:val="00C8372F"/>
    <w:rsid w:val="00C8380A"/>
    <w:rsid w:val="00C839A5"/>
    <w:rsid w:val="00C83AD9"/>
    <w:rsid w:val="00C84004"/>
    <w:rsid w:val="00C84343"/>
    <w:rsid w:val="00C84650"/>
    <w:rsid w:val="00C84A9A"/>
    <w:rsid w:val="00C84DC1"/>
    <w:rsid w:val="00C84F2F"/>
    <w:rsid w:val="00C855F0"/>
    <w:rsid w:val="00C85A83"/>
    <w:rsid w:val="00C85C14"/>
    <w:rsid w:val="00C85CC6"/>
    <w:rsid w:val="00C863B4"/>
    <w:rsid w:val="00C86460"/>
    <w:rsid w:val="00C86B9E"/>
    <w:rsid w:val="00C86D72"/>
    <w:rsid w:val="00C87A7E"/>
    <w:rsid w:val="00C90728"/>
    <w:rsid w:val="00C90802"/>
    <w:rsid w:val="00C91036"/>
    <w:rsid w:val="00C91596"/>
    <w:rsid w:val="00C921C4"/>
    <w:rsid w:val="00C92350"/>
    <w:rsid w:val="00C925E7"/>
    <w:rsid w:val="00C9279E"/>
    <w:rsid w:val="00C92925"/>
    <w:rsid w:val="00C92DDE"/>
    <w:rsid w:val="00C93017"/>
    <w:rsid w:val="00C930BD"/>
    <w:rsid w:val="00C93C0A"/>
    <w:rsid w:val="00C93D3D"/>
    <w:rsid w:val="00C93F7E"/>
    <w:rsid w:val="00C94104"/>
    <w:rsid w:val="00C94435"/>
    <w:rsid w:val="00C954AC"/>
    <w:rsid w:val="00C954E7"/>
    <w:rsid w:val="00C95554"/>
    <w:rsid w:val="00C95BD3"/>
    <w:rsid w:val="00C96207"/>
    <w:rsid w:val="00C9661A"/>
    <w:rsid w:val="00C96765"/>
    <w:rsid w:val="00C97340"/>
    <w:rsid w:val="00CA0141"/>
    <w:rsid w:val="00CA0353"/>
    <w:rsid w:val="00CA1594"/>
    <w:rsid w:val="00CA249C"/>
    <w:rsid w:val="00CA254F"/>
    <w:rsid w:val="00CA28C3"/>
    <w:rsid w:val="00CA340F"/>
    <w:rsid w:val="00CA3863"/>
    <w:rsid w:val="00CA44BD"/>
    <w:rsid w:val="00CA4792"/>
    <w:rsid w:val="00CA48C9"/>
    <w:rsid w:val="00CA54B5"/>
    <w:rsid w:val="00CA5B48"/>
    <w:rsid w:val="00CA61AD"/>
    <w:rsid w:val="00CA622F"/>
    <w:rsid w:val="00CA6651"/>
    <w:rsid w:val="00CA668A"/>
    <w:rsid w:val="00CA69E9"/>
    <w:rsid w:val="00CA7453"/>
    <w:rsid w:val="00CA76DE"/>
    <w:rsid w:val="00CA7D8D"/>
    <w:rsid w:val="00CB0C27"/>
    <w:rsid w:val="00CB10E7"/>
    <w:rsid w:val="00CB1AAE"/>
    <w:rsid w:val="00CB222E"/>
    <w:rsid w:val="00CB28F4"/>
    <w:rsid w:val="00CB2E55"/>
    <w:rsid w:val="00CB2F0C"/>
    <w:rsid w:val="00CB3017"/>
    <w:rsid w:val="00CB30B3"/>
    <w:rsid w:val="00CB31D7"/>
    <w:rsid w:val="00CB3978"/>
    <w:rsid w:val="00CB3C4D"/>
    <w:rsid w:val="00CB45BA"/>
    <w:rsid w:val="00CB5190"/>
    <w:rsid w:val="00CB51D2"/>
    <w:rsid w:val="00CB534C"/>
    <w:rsid w:val="00CB6369"/>
    <w:rsid w:val="00CB638A"/>
    <w:rsid w:val="00CB64A3"/>
    <w:rsid w:val="00CB6A70"/>
    <w:rsid w:val="00CB6BC7"/>
    <w:rsid w:val="00CB6BEA"/>
    <w:rsid w:val="00CB6F1B"/>
    <w:rsid w:val="00CB7175"/>
    <w:rsid w:val="00CB723F"/>
    <w:rsid w:val="00CB7E75"/>
    <w:rsid w:val="00CC02DC"/>
    <w:rsid w:val="00CC058C"/>
    <w:rsid w:val="00CC094A"/>
    <w:rsid w:val="00CC0E8B"/>
    <w:rsid w:val="00CC1CB6"/>
    <w:rsid w:val="00CC271F"/>
    <w:rsid w:val="00CC31DB"/>
    <w:rsid w:val="00CC3A28"/>
    <w:rsid w:val="00CC3D81"/>
    <w:rsid w:val="00CC4D4F"/>
    <w:rsid w:val="00CC4D85"/>
    <w:rsid w:val="00CC50A6"/>
    <w:rsid w:val="00CC53BA"/>
    <w:rsid w:val="00CC6030"/>
    <w:rsid w:val="00CC6210"/>
    <w:rsid w:val="00CC6778"/>
    <w:rsid w:val="00CC74CC"/>
    <w:rsid w:val="00CC75C4"/>
    <w:rsid w:val="00CC770E"/>
    <w:rsid w:val="00CD044F"/>
    <w:rsid w:val="00CD1D32"/>
    <w:rsid w:val="00CD246A"/>
    <w:rsid w:val="00CD2805"/>
    <w:rsid w:val="00CD28E6"/>
    <w:rsid w:val="00CD2B85"/>
    <w:rsid w:val="00CD3001"/>
    <w:rsid w:val="00CD3246"/>
    <w:rsid w:val="00CD3CB5"/>
    <w:rsid w:val="00CD43F5"/>
    <w:rsid w:val="00CD4D60"/>
    <w:rsid w:val="00CD4E1F"/>
    <w:rsid w:val="00CD56F7"/>
    <w:rsid w:val="00CD57D5"/>
    <w:rsid w:val="00CD5A78"/>
    <w:rsid w:val="00CD6C7A"/>
    <w:rsid w:val="00CD6CD2"/>
    <w:rsid w:val="00CD6F0A"/>
    <w:rsid w:val="00CD7283"/>
    <w:rsid w:val="00CD76FD"/>
    <w:rsid w:val="00CD7915"/>
    <w:rsid w:val="00CD7BE6"/>
    <w:rsid w:val="00CE056F"/>
    <w:rsid w:val="00CE0728"/>
    <w:rsid w:val="00CE0A8E"/>
    <w:rsid w:val="00CE0C8A"/>
    <w:rsid w:val="00CE0DDE"/>
    <w:rsid w:val="00CE0E66"/>
    <w:rsid w:val="00CE1245"/>
    <w:rsid w:val="00CE124C"/>
    <w:rsid w:val="00CE1B78"/>
    <w:rsid w:val="00CE1F1A"/>
    <w:rsid w:val="00CE2321"/>
    <w:rsid w:val="00CE2992"/>
    <w:rsid w:val="00CE29C6"/>
    <w:rsid w:val="00CE2B12"/>
    <w:rsid w:val="00CE2B81"/>
    <w:rsid w:val="00CE308D"/>
    <w:rsid w:val="00CE3255"/>
    <w:rsid w:val="00CE3832"/>
    <w:rsid w:val="00CE38AF"/>
    <w:rsid w:val="00CE440B"/>
    <w:rsid w:val="00CE4A19"/>
    <w:rsid w:val="00CE4B34"/>
    <w:rsid w:val="00CE739E"/>
    <w:rsid w:val="00CE7587"/>
    <w:rsid w:val="00CE7B9C"/>
    <w:rsid w:val="00CF0D1B"/>
    <w:rsid w:val="00CF0E6D"/>
    <w:rsid w:val="00CF0FE1"/>
    <w:rsid w:val="00CF44AD"/>
    <w:rsid w:val="00CF46DC"/>
    <w:rsid w:val="00CF48AA"/>
    <w:rsid w:val="00CF4BDC"/>
    <w:rsid w:val="00CF51F0"/>
    <w:rsid w:val="00CF54E5"/>
    <w:rsid w:val="00CF5894"/>
    <w:rsid w:val="00CF58D4"/>
    <w:rsid w:val="00CF5BE2"/>
    <w:rsid w:val="00CF5C51"/>
    <w:rsid w:val="00CF5D02"/>
    <w:rsid w:val="00CF5F63"/>
    <w:rsid w:val="00CF61A1"/>
    <w:rsid w:val="00CF636E"/>
    <w:rsid w:val="00CF639F"/>
    <w:rsid w:val="00CF6B36"/>
    <w:rsid w:val="00CF6E91"/>
    <w:rsid w:val="00CF7548"/>
    <w:rsid w:val="00CF7782"/>
    <w:rsid w:val="00CF7C13"/>
    <w:rsid w:val="00D00229"/>
    <w:rsid w:val="00D00FF5"/>
    <w:rsid w:val="00D012B7"/>
    <w:rsid w:val="00D013C5"/>
    <w:rsid w:val="00D01816"/>
    <w:rsid w:val="00D023A0"/>
    <w:rsid w:val="00D02E2F"/>
    <w:rsid w:val="00D03018"/>
    <w:rsid w:val="00D03337"/>
    <w:rsid w:val="00D03F86"/>
    <w:rsid w:val="00D04057"/>
    <w:rsid w:val="00D04BA2"/>
    <w:rsid w:val="00D04CD7"/>
    <w:rsid w:val="00D05ECA"/>
    <w:rsid w:val="00D0653D"/>
    <w:rsid w:val="00D0656B"/>
    <w:rsid w:val="00D06BB3"/>
    <w:rsid w:val="00D07046"/>
    <w:rsid w:val="00D078A4"/>
    <w:rsid w:val="00D07931"/>
    <w:rsid w:val="00D07D6F"/>
    <w:rsid w:val="00D10494"/>
    <w:rsid w:val="00D11D9F"/>
    <w:rsid w:val="00D12152"/>
    <w:rsid w:val="00D121B8"/>
    <w:rsid w:val="00D12BD4"/>
    <w:rsid w:val="00D1315D"/>
    <w:rsid w:val="00D13F48"/>
    <w:rsid w:val="00D1438F"/>
    <w:rsid w:val="00D14CC6"/>
    <w:rsid w:val="00D15C57"/>
    <w:rsid w:val="00D16563"/>
    <w:rsid w:val="00D1665B"/>
    <w:rsid w:val="00D1692C"/>
    <w:rsid w:val="00D170E4"/>
    <w:rsid w:val="00D1726D"/>
    <w:rsid w:val="00D1745C"/>
    <w:rsid w:val="00D1777B"/>
    <w:rsid w:val="00D17C43"/>
    <w:rsid w:val="00D17CE7"/>
    <w:rsid w:val="00D2019D"/>
    <w:rsid w:val="00D202BB"/>
    <w:rsid w:val="00D204DC"/>
    <w:rsid w:val="00D20571"/>
    <w:rsid w:val="00D2178D"/>
    <w:rsid w:val="00D2306B"/>
    <w:rsid w:val="00D23356"/>
    <w:rsid w:val="00D235F0"/>
    <w:rsid w:val="00D23ED2"/>
    <w:rsid w:val="00D24079"/>
    <w:rsid w:val="00D255C2"/>
    <w:rsid w:val="00D26261"/>
    <w:rsid w:val="00D265A1"/>
    <w:rsid w:val="00D26682"/>
    <w:rsid w:val="00D27457"/>
    <w:rsid w:val="00D27CCE"/>
    <w:rsid w:val="00D30615"/>
    <w:rsid w:val="00D30B57"/>
    <w:rsid w:val="00D30C1F"/>
    <w:rsid w:val="00D30E6C"/>
    <w:rsid w:val="00D31996"/>
    <w:rsid w:val="00D319B4"/>
    <w:rsid w:val="00D319BB"/>
    <w:rsid w:val="00D31A71"/>
    <w:rsid w:val="00D31DD4"/>
    <w:rsid w:val="00D321CB"/>
    <w:rsid w:val="00D32546"/>
    <w:rsid w:val="00D325C4"/>
    <w:rsid w:val="00D332BE"/>
    <w:rsid w:val="00D33749"/>
    <w:rsid w:val="00D341A8"/>
    <w:rsid w:val="00D342BF"/>
    <w:rsid w:val="00D3439A"/>
    <w:rsid w:val="00D3449F"/>
    <w:rsid w:val="00D3465C"/>
    <w:rsid w:val="00D34806"/>
    <w:rsid w:val="00D35121"/>
    <w:rsid w:val="00D35171"/>
    <w:rsid w:val="00D35FBE"/>
    <w:rsid w:val="00D361B0"/>
    <w:rsid w:val="00D362C5"/>
    <w:rsid w:val="00D36D3D"/>
    <w:rsid w:val="00D373BD"/>
    <w:rsid w:val="00D376E2"/>
    <w:rsid w:val="00D377E7"/>
    <w:rsid w:val="00D37BE0"/>
    <w:rsid w:val="00D37E34"/>
    <w:rsid w:val="00D37F24"/>
    <w:rsid w:val="00D4074D"/>
    <w:rsid w:val="00D40B89"/>
    <w:rsid w:val="00D41D4F"/>
    <w:rsid w:val="00D41DD2"/>
    <w:rsid w:val="00D42395"/>
    <w:rsid w:val="00D428DF"/>
    <w:rsid w:val="00D431FF"/>
    <w:rsid w:val="00D4334F"/>
    <w:rsid w:val="00D44671"/>
    <w:rsid w:val="00D4499D"/>
    <w:rsid w:val="00D44A4A"/>
    <w:rsid w:val="00D451DD"/>
    <w:rsid w:val="00D457BE"/>
    <w:rsid w:val="00D45F40"/>
    <w:rsid w:val="00D46F27"/>
    <w:rsid w:val="00D46FF8"/>
    <w:rsid w:val="00D47032"/>
    <w:rsid w:val="00D50A59"/>
    <w:rsid w:val="00D50F1D"/>
    <w:rsid w:val="00D51173"/>
    <w:rsid w:val="00D51482"/>
    <w:rsid w:val="00D518CA"/>
    <w:rsid w:val="00D52DD0"/>
    <w:rsid w:val="00D52F35"/>
    <w:rsid w:val="00D53895"/>
    <w:rsid w:val="00D53B9C"/>
    <w:rsid w:val="00D54618"/>
    <w:rsid w:val="00D549BB"/>
    <w:rsid w:val="00D55AC6"/>
    <w:rsid w:val="00D55BAF"/>
    <w:rsid w:val="00D5622E"/>
    <w:rsid w:val="00D56534"/>
    <w:rsid w:val="00D56A43"/>
    <w:rsid w:val="00D572A4"/>
    <w:rsid w:val="00D57A3C"/>
    <w:rsid w:val="00D57C9C"/>
    <w:rsid w:val="00D60548"/>
    <w:rsid w:val="00D6069C"/>
    <w:rsid w:val="00D607E2"/>
    <w:rsid w:val="00D60F07"/>
    <w:rsid w:val="00D62349"/>
    <w:rsid w:val="00D62433"/>
    <w:rsid w:val="00D62FAB"/>
    <w:rsid w:val="00D64D48"/>
    <w:rsid w:val="00D64DF7"/>
    <w:rsid w:val="00D64F3D"/>
    <w:rsid w:val="00D651BC"/>
    <w:rsid w:val="00D651F8"/>
    <w:rsid w:val="00D66DB2"/>
    <w:rsid w:val="00D6726E"/>
    <w:rsid w:val="00D67744"/>
    <w:rsid w:val="00D70714"/>
    <w:rsid w:val="00D70E49"/>
    <w:rsid w:val="00D7101D"/>
    <w:rsid w:val="00D71132"/>
    <w:rsid w:val="00D71E26"/>
    <w:rsid w:val="00D725A4"/>
    <w:rsid w:val="00D736A8"/>
    <w:rsid w:val="00D74220"/>
    <w:rsid w:val="00D749C2"/>
    <w:rsid w:val="00D74CF7"/>
    <w:rsid w:val="00D752B1"/>
    <w:rsid w:val="00D7534A"/>
    <w:rsid w:val="00D754DA"/>
    <w:rsid w:val="00D758A5"/>
    <w:rsid w:val="00D760F7"/>
    <w:rsid w:val="00D763F1"/>
    <w:rsid w:val="00D76743"/>
    <w:rsid w:val="00D774E1"/>
    <w:rsid w:val="00D7768B"/>
    <w:rsid w:val="00D7776C"/>
    <w:rsid w:val="00D80014"/>
    <w:rsid w:val="00D812CF"/>
    <w:rsid w:val="00D81B4F"/>
    <w:rsid w:val="00D81F7E"/>
    <w:rsid w:val="00D83087"/>
    <w:rsid w:val="00D83238"/>
    <w:rsid w:val="00D83345"/>
    <w:rsid w:val="00D8355A"/>
    <w:rsid w:val="00D838C6"/>
    <w:rsid w:val="00D84609"/>
    <w:rsid w:val="00D850C6"/>
    <w:rsid w:val="00D85F5B"/>
    <w:rsid w:val="00D865E2"/>
    <w:rsid w:val="00D8663D"/>
    <w:rsid w:val="00D86974"/>
    <w:rsid w:val="00D86EC9"/>
    <w:rsid w:val="00D87065"/>
    <w:rsid w:val="00D8781E"/>
    <w:rsid w:val="00D9148E"/>
    <w:rsid w:val="00D91825"/>
    <w:rsid w:val="00D91F86"/>
    <w:rsid w:val="00D92892"/>
    <w:rsid w:val="00D93402"/>
    <w:rsid w:val="00D93426"/>
    <w:rsid w:val="00D93621"/>
    <w:rsid w:val="00D93FC8"/>
    <w:rsid w:val="00D942DB"/>
    <w:rsid w:val="00D9432A"/>
    <w:rsid w:val="00D944C2"/>
    <w:rsid w:val="00D94B04"/>
    <w:rsid w:val="00D955D6"/>
    <w:rsid w:val="00D95650"/>
    <w:rsid w:val="00D96078"/>
    <w:rsid w:val="00D962D8"/>
    <w:rsid w:val="00D966F0"/>
    <w:rsid w:val="00D968F7"/>
    <w:rsid w:val="00D96A62"/>
    <w:rsid w:val="00D9782A"/>
    <w:rsid w:val="00DA0375"/>
    <w:rsid w:val="00DA0928"/>
    <w:rsid w:val="00DA0E10"/>
    <w:rsid w:val="00DA0E22"/>
    <w:rsid w:val="00DA16E1"/>
    <w:rsid w:val="00DA1C21"/>
    <w:rsid w:val="00DA1D50"/>
    <w:rsid w:val="00DA23D7"/>
    <w:rsid w:val="00DA2C77"/>
    <w:rsid w:val="00DA308F"/>
    <w:rsid w:val="00DA30FD"/>
    <w:rsid w:val="00DA3626"/>
    <w:rsid w:val="00DA433C"/>
    <w:rsid w:val="00DA45AA"/>
    <w:rsid w:val="00DA4E3B"/>
    <w:rsid w:val="00DA5307"/>
    <w:rsid w:val="00DA56A2"/>
    <w:rsid w:val="00DA58F3"/>
    <w:rsid w:val="00DA5A5B"/>
    <w:rsid w:val="00DA634B"/>
    <w:rsid w:val="00DA6570"/>
    <w:rsid w:val="00DA68FE"/>
    <w:rsid w:val="00DA74CF"/>
    <w:rsid w:val="00DA78AF"/>
    <w:rsid w:val="00DB0885"/>
    <w:rsid w:val="00DB09C0"/>
    <w:rsid w:val="00DB0BF6"/>
    <w:rsid w:val="00DB0E8D"/>
    <w:rsid w:val="00DB1D44"/>
    <w:rsid w:val="00DB1F54"/>
    <w:rsid w:val="00DB2071"/>
    <w:rsid w:val="00DB3737"/>
    <w:rsid w:val="00DB4EC9"/>
    <w:rsid w:val="00DB5015"/>
    <w:rsid w:val="00DB5381"/>
    <w:rsid w:val="00DB5C28"/>
    <w:rsid w:val="00DB5DCE"/>
    <w:rsid w:val="00DB77E5"/>
    <w:rsid w:val="00DC0966"/>
    <w:rsid w:val="00DC1C76"/>
    <w:rsid w:val="00DC1C7D"/>
    <w:rsid w:val="00DC1FCC"/>
    <w:rsid w:val="00DC2D1A"/>
    <w:rsid w:val="00DC2F8E"/>
    <w:rsid w:val="00DC406C"/>
    <w:rsid w:val="00DC492D"/>
    <w:rsid w:val="00DC4B21"/>
    <w:rsid w:val="00DC4DAF"/>
    <w:rsid w:val="00DC57A9"/>
    <w:rsid w:val="00DC5F0A"/>
    <w:rsid w:val="00DC640C"/>
    <w:rsid w:val="00DC6BD2"/>
    <w:rsid w:val="00DC7263"/>
    <w:rsid w:val="00DC773D"/>
    <w:rsid w:val="00DC77EB"/>
    <w:rsid w:val="00DC7D82"/>
    <w:rsid w:val="00DC7E23"/>
    <w:rsid w:val="00DD0523"/>
    <w:rsid w:val="00DD095F"/>
    <w:rsid w:val="00DD0DAD"/>
    <w:rsid w:val="00DD0E20"/>
    <w:rsid w:val="00DD17D8"/>
    <w:rsid w:val="00DD26B7"/>
    <w:rsid w:val="00DD26EB"/>
    <w:rsid w:val="00DD50D7"/>
    <w:rsid w:val="00DD5793"/>
    <w:rsid w:val="00DD5A2B"/>
    <w:rsid w:val="00DD5FC5"/>
    <w:rsid w:val="00DD6337"/>
    <w:rsid w:val="00DD674F"/>
    <w:rsid w:val="00DD6B9B"/>
    <w:rsid w:val="00DD6BAB"/>
    <w:rsid w:val="00DD70DB"/>
    <w:rsid w:val="00DD72BD"/>
    <w:rsid w:val="00DD7671"/>
    <w:rsid w:val="00DE0488"/>
    <w:rsid w:val="00DE06F1"/>
    <w:rsid w:val="00DE0B4D"/>
    <w:rsid w:val="00DE2D59"/>
    <w:rsid w:val="00DE30F3"/>
    <w:rsid w:val="00DE3454"/>
    <w:rsid w:val="00DE3A8B"/>
    <w:rsid w:val="00DE3E18"/>
    <w:rsid w:val="00DE3F53"/>
    <w:rsid w:val="00DE3F9A"/>
    <w:rsid w:val="00DE445D"/>
    <w:rsid w:val="00DE46BD"/>
    <w:rsid w:val="00DE5110"/>
    <w:rsid w:val="00DE5380"/>
    <w:rsid w:val="00DE547B"/>
    <w:rsid w:val="00DE55CA"/>
    <w:rsid w:val="00DE5C6A"/>
    <w:rsid w:val="00DE6534"/>
    <w:rsid w:val="00DE686F"/>
    <w:rsid w:val="00DE6CFD"/>
    <w:rsid w:val="00DE6DA6"/>
    <w:rsid w:val="00DE6EA0"/>
    <w:rsid w:val="00DF061E"/>
    <w:rsid w:val="00DF082C"/>
    <w:rsid w:val="00DF0AFC"/>
    <w:rsid w:val="00DF0E4C"/>
    <w:rsid w:val="00DF2510"/>
    <w:rsid w:val="00DF29B7"/>
    <w:rsid w:val="00DF2A36"/>
    <w:rsid w:val="00DF34F2"/>
    <w:rsid w:val="00DF3874"/>
    <w:rsid w:val="00DF388A"/>
    <w:rsid w:val="00DF3A44"/>
    <w:rsid w:val="00DF469A"/>
    <w:rsid w:val="00DF4D28"/>
    <w:rsid w:val="00DF4F1B"/>
    <w:rsid w:val="00DF5926"/>
    <w:rsid w:val="00DF6251"/>
    <w:rsid w:val="00DF6294"/>
    <w:rsid w:val="00DF6917"/>
    <w:rsid w:val="00DF6CF4"/>
    <w:rsid w:val="00DF75CF"/>
    <w:rsid w:val="00DF7B07"/>
    <w:rsid w:val="00E002EC"/>
    <w:rsid w:val="00E004F0"/>
    <w:rsid w:val="00E00611"/>
    <w:rsid w:val="00E00F46"/>
    <w:rsid w:val="00E0108F"/>
    <w:rsid w:val="00E01612"/>
    <w:rsid w:val="00E019C8"/>
    <w:rsid w:val="00E01D64"/>
    <w:rsid w:val="00E01DB3"/>
    <w:rsid w:val="00E0343F"/>
    <w:rsid w:val="00E0366C"/>
    <w:rsid w:val="00E044E2"/>
    <w:rsid w:val="00E04763"/>
    <w:rsid w:val="00E047E3"/>
    <w:rsid w:val="00E04966"/>
    <w:rsid w:val="00E04C6C"/>
    <w:rsid w:val="00E04E7A"/>
    <w:rsid w:val="00E05178"/>
    <w:rsid w:val="00E05784"/>
    <w:rsid w:val="00E05A5E"/>
    <w:rsid w:val="00E06D2B"/>
    <w:rsid w:val="00E07285"/>
    <w:rsid w:val="00E078FF"/>
    <w:rsid w:val="00E07C1A"/>
    <w:rsid w:val="00E07C47"/>
    <w:rsid w:val="00E07CDA"/>
    <w:rsid w:val="00E1065C"/>
    <w:rsid w:val="00E10F3C"/>
    <w:rsid w:val="00E1130B"/>
    <w:rsid w:val="00E11B1F"/>
    <w:rsid w:val="00E1200C"/>
    <w:rsid w:val="00E12812"/>
    <w:rsid w:val="00E131CB"/>
    <w:rsid w:val="00E141A7"/>
    <w:rsid w:val="00E14DEC"/>
    <w:rsid w:val="00E1513A"/>
    <w:rsid w:val="00E155A6"/>
    <w:rsid w:val="00E15AC2"/>
    <w:rsid w:val="00E15CD8"/>
    <w:rsid w:val="00E16337"/>
    <w:rsid w:val="00E17105"/>
    <w:rsid w:val="00E1723B"/>
    <w:rsid w:val="00E17D90"/>
    <w:rsid w:val="00E17E4B"/>
    <w:rsid w:val="00E17F1E"/>
    <w:rsid w:val="00E20371"/>
    <w:rsid w:val="00E21157"/>
    <w:rsid w:val="00E211EC"/>
    <w:rsid w:val="00E2154D"/>
    <w:rsid w:val="00E21F13"/>
    <w:rsid w:val="00E21F5F"/>
    <w:rsid w:val="00E2247E"/>
    <w:rsid w:val="00E22866"/>
    <w:rsid w:val="00E22E07"/>
    <w:rsid w:val="00E230E4"/>
    <w:rsid w:val="00E235C4"/>
    <w:rsid w:val="00E237B5"/>
    <w:rsid w:val="00E2449E"/>
    <w:rsid w:val="00E24D5F"/>
    <w:rsid w:val="00E24E9F"/>
    <w:rsid w:val="00E25706"/>
    <w:rsid w:val="00E25CF5"/>
    <w:rsid w:val="00E26CDA"/>
    <w:rsid w:val="00E26D48"/>
    <w:rsid w:val="00E270CB"/>
    <w:rsid w:val="00E27610"/>
    <w:rsid w:val="00E27674"/>
    <w:rsid w:val="00E2788B"/>
    <w:rsid w:val="00E27A9C"/>
    <w:rsid w:val="00E30092"/>
    <w:rsid w:val="00E30441"/>
    <w:rsid w:val="00E305BF"/>
    <w:rsid w:val="00E31B6E"/>
    <w:rsid w:val="00E328AF"/>
    <w:rsid w:val="00E328C3"/>
    <w:rsid w:val="00E339BF"/>
    <w:rsid w:val="00E33B31"/>
    <w:rsid w:val="00E33CB6"/>
    <w:rsid w:val="00E356D7"/>
    <w:rsid w:val="00E359C3"/>
    <w:rsid w:val="00E35BBF"/>
    <w:rsid w:val="00E36118"/>
    <w:rsid w:val="00E365DF"/>
    <w:rsid w:val="00E3668A"/>
    <w:rsid w:val="00E3679A"/>
    <w:rsid w:val="00E36997"/>
    <w:rsid w:val="00E3794B"/>
    <w:rsid w:val="00E40C38"/>
    <w:rsid w:val="00E40E9A"/>
    <w:rsid w:val="00E41508"/>
    <w:rsid w:val="00E4153B"/>
    <w:rsid w:val="00E41F6B"/>
    <w:rsid w:val="00E421C4"/>
    <w:rsid w:val="00E4286C"/>
    <w:rsid w:val="00E42D8F"/>
    <w:rsid w:val="00E43754"/>
    <w:rsid w:val="00E43DAA"/>
    <w:rsid w:val="00E44FDD"/>
    <w:rsid w:val="00E452AD"/>
    <w:rsid w:val="00E45C60"/>
    <w:rsid w:val="00E45FE3"/>
    <w:rsid w:val="00E45FE6"/>
    <w:rsid w:val="00E4631B"/>
    <w:rsid w:val="00E46334"/>
    <w:rsid w:val="00E47089"/>
    <w:rsid w:val="00E471D7"/>
    <w:rsid w:val="00E477E7"/>
    <w:rsid w:val="00E4794C"/>
    <w:rsid w:val="00E505EE"/>
    <w:rsid w:val="00E508E5"/>
    <w:rsid w:val="00E50F6B"/>
    <w:rsid w:val="00E516E5"/>
    <w:rsid w:val="00E51B42"/>
    <w:rsid w:val="00E51E12"/>
    <w:rsid w:val="00E51E59"/>
    <w:rsid w:val="00E52A06"/>
    <w:rsid w:val="00E52EE0"/>
    <w:rsid w:val="00E531F1"/>
    <w:rsid w:val="00E537E4"/>
    <w:rsid w:val="00E53D73"/>
    <w:rsid w:val="00E54855"/>
    <w:rsid w:val="00E54A5C"/>
    <w:rsid w:val="00E55758"/>
    <w:rsid w:val="00E557B4"/>
    <w:rsid w:val="00E55EFA"/>
    <w:rsid w:val="00E562E5"/>
    <w:rsid w:val="00E56867"/>
    <w:rsid w:val="00E56EC1"/>
    <w:rsid w:val="00E56F50"/>
    <w:rsid w:val="00E5728D"/>
    <w:rsid w:val="00E57DB7"/>
    <w:rsid w:val="00E601BE"/>
    <w:rsid w:val="00E61070"/>
    <w:rsid w:val="00E610E4"/>
    <w:rsid w:val="00E611A2"/>
    <w:rsid w:val="00E617DA"/>
    <w:rsid w:val="00E62170"/>
    <w:rsid w:val="00E622FB"/>
    <w:rsid w:val="00E62A37"/>
    <w:rsid w:val="00E634EC"/>
    <w:rsid w:val="00E643DD"/>
    <w:rsid w:val="00E65056"/>
    <w:rsid w:val="00E65165"/>
    <w:rsid w:val="00E65B20"/>
    <w:rsid w:val="00E66455"/>
    <w:rsid w:val="00E666E3"/>
    <w:rsid w:val="00E66C5C"/>
    <w:rsid w:val="00E6719A"/>
    <w:rsid w:val="00E673C2"/>
    <w:rsid w:val="00E6748A"/>
    <w:rsid w:val="00E679EC"/>
    <w:rsid w:val="00E67ABC"/>
    <w:rsid w:val="00E705B0"/>
    <w:rsid w:val="00E7087F"/>
    <w:rsid w:val="00E70980"/>
    <w:rsid w:val="00E70A82"/>
    <w:rsid w:val="00E70BF1"/>
    <w:rsid w:val="00E716F7"/>
    <w:rsid w:val="00E73837"/>
    <w:rsid w:val="00E73B0F"/>
    <w:rsid w:val="00E73C79"/>
    <w:rsid w:val="00E73CB4"/>
    <w:rsid w:val="00E74490"/>
    <w:rsid w:val="00E744E3"/>
    <w:rsid w:val="00E74502"/>
    <w:rsid w:val="00E7545E"/>
    <w:rsid w:val="00E75692"/>
    <w:rsid w:val="00E75E77"/>
    <w:rsid w:val="00E7684E"/>
    <w:rsid w:val="00E77180"/>
    <w:rsid w:val="00E7793F"/>
    <w:rsid w:val="00E77F8F"/>
    <w:rsid w:val="00E8005E"/>
    <w:rsid w:val="00E812BC"/>
    <w:rsid w:val="00E81470"/>
    <w:rsid w:val="00E81621"/>
    <w:rsid w:val="00E81B26"/>
    <w:rsid w:val="00E82016"/>
    <w:rsid w:val="00E831E0"/>
    <w:rsid w:val="00E83F5F"/>
    <w:rsid w:val="00E84A79"/>
    <w:rsid w:val="00E84AB9"/>
    <w:rsid w:val="00E84AEA"/>
    <w:rsid w:val="00E84B20"/>
    <w:rsid w:val="00E84E37"/>
    <w:rsid w:val="00E85441"/>
    <w:rsid w:val="00E85ABE"/>
    <w:rsid w:val="00E85B68"/>
    <w:rsid w:val="00E85C31"/>
    <w:rsid w:val="00E86283"/>
    <w:rsid w:val="00E86EB0"/>
    <w:rsid w:val="00E87B25"/>
    <w:rsid w:val="00E90062"/>
    <w:rsid w:val="00E900CD"/>
    <w:rsid w:val="00E90461"/>
    <w:rsid w:val="00E91544"/>
    <w:rsid w:val="00E91E83"/>
    <w:rsid w:val="00E9234F"/>
    <w:rsid w:val="00E924A7"/>
    <w:rsid w:val="00E92A4F"/>
    <w:rsid w:val="00E92FF3"/>
    <w:rsid w:val="00E9363C"/>
    <w:rsid w:val="00E93AC1"/>
    <w:rsid w:val="00E93E27"/>
    <w:rsid w:val="00E93EAF"/>
    <w:rsid w:val="00E95025"/>
    <w:rsid w:val="00E95359"/>
    <w:rsid w:val="00E95687"/>
    <w:rsid w:val="00E95A80"/>
    <w:rsid w:val="00E95B9B"/>
    <w:rsid w:val="00E95C10"/>
    <w:rsid w:val="00E95C6A"/>
    <w:rsid w:val="00E95DAA"/>
    <w:rsid w:val="00E95ED4"/>
    <w:rsid w:val="00E96306"/>
    <w:rsid w:val="00E96AF4"/>
    <w:rsid w:val="00E97626"/>
    <w:rsid w:val="00E97E67"/>
    <w:rsid w:val="00EA0557"/>
    <w:rsid w:val="00EA071A"/>
    <w:rsid w:val="00EA0B11"/>
    <w:rsid w:val="00EA0C45"/>
    <w:rsid w:val="00EA0D59"/>
    <w:rsid w:val="00EA12E0"/>
    <w:rsid w:val="00EA1741"/>
    <w:rsid w:val="00EA2437"/>
    <w:rsid w:val="00EA250B"/>
    <w:rsid w:val="00EA2E30"/>
    <w:rsid w:val="00EA33D6"/>
    <w:rsid w:val="00EA38B9"/>
    <w:rsid w:val="00EA5204"/>
    <w:rsid w:val="00EA557B"/>
    <w:rsid w:val="00EA5B1A"/>
    <w:rsid w:val="00EA5F23"/>
    <w:rsid w:val="00EA65AF"/>
    <w:rsid w:val="00EA6655"/>
    <w:rsid w:val="00EA6AEF"/>
    <w:rsid w:val="00EA6B7B"/>
    <w:rsid w:val="00EA7137"/>
    <w:rsid w:val="00EB0A0E"/>
    <w:rsid w:val="00EB1174"/>
    <w:rsid w:val="00EB11C1"/>
    <w:rsid w:val="00EB11F2"/>
    <w:rsid w:val="00EB1276"/>
    <w:rsid w:val="00EB14F2"/>
    <w:rsid w:val="00EB2487"/>
    <w:rsid w:val="00EB2642"/>
    <w:rsid w:val="00EB2E6E"/>
    <w:rsid w:val="00EB3734"/>
    <w:rsid w:val="00EB3773"/>
    <w:rsid w:val="00EB4DAD"/>
    <w:rsid w:val="00EB5450"/>
    <w:rsid w:val="00EB5672"/>
    <w:rsid w:val="00EB5D5C"/>
    <w:rsid w:val="00EB5FB2"/>
    <w:rsid w:val="00EB64D0"/>
    <w:rsid w:val="00EB64EC"/>
    <w:rsid w:val="00EB64EF"/>
    <w:rsid w:val="00EB64F8"/>
    <w:rsid w:val="00EB7490"/>
    <w:rsid w:val="00EB7860"/>
    <w:rsid w:val="00EB7AB4"/>
    <w:rsid w:val="00EC0332"/>
    <w:rsid w:val="00EC0669"/>
    <w:rsid w:val="00EC067B"/>
    <w:rsid w:val="00EC06F8"/>
    <w:rsid w:val="00EC0B5B"/>
    <w:rsid w:val="00EC14B8"/>
    <w:rsid w:val="00EC15A4"/>
    <w:rsid w:val="00EC164F"/>
    <w:rsid w:val="00EC1984"/>
    <w:rsid w:val="00EC1C97"/>
    <w:rsid w:val="00EC209A"/>
    <w:rsid w:val="00EC292C"/>
    <w:rsid w:val="00EC2A53"/>
    <w:rsid w:val="00EC3D4E"/>
    <w:rsid w:val="00EC4908"/>
    <w:rsid w:val="00EC4A27"/>
    <w:rsid w:val="00EC556C"/>
    <w:rsid w:val="00EC56C9"/>
    <w:rsid w:val="00EC5AD2"/>
    <w:rsid w:val="00EC5D53"/>
    <w:rsid w:val="00EC6ABF"/>
    <w:rsid w:val="00EC741A"/>
    <w:rsid w:val="00EC7B15"/>
    <w:rsid w:val="00EC7EF5"/>
    <w:rsid w:val="00ED0289"/>
    <w:rsid w:val="00ED02E5"/>
    <w:rsid w:val="00ED0523"/>
    <w:rsid w:val="00ED08DB"/>
    <w:rsid w:val="00ED0F1C"/>
    <w:rsid w:val="00ED1249"/>
    <w:rsid w:val="00ED1610"/>
    <w:rsid w:val="00ED2717"/>
    <w:rsid w:val="00ED2BDF"/>
    <w:rsid w:val="00ED2F9E"/>
    <w:rsid w:val="00ED3438"/>
    <w:rsid w:val="00ED3481"/>
    <w:rsid w:val="00ED3A39"/>
    <w:rsid w:val="00ED46F4"/>
    <w:rsid w:val="00ED4E3E"/>
    <w:rsid w:val="00ED52D3"/>
    <w:rsid w:val="00ED543F"/>
    <w:rsid w:val="00ED5A39"/>
    <w:rsid w:val="00ED6133"/>
    <w:rsid w:val="00ED6A3D"/>
    <w:rsid w:val="00EE099D"/>
    <w:rsid w:val="00EE0F16"/>
    <w:rsid w:val="00EE1456"/>
    <w:rsid w:val="00EE1B9E"/>
    <w:rsid w:val="00EE1C7C"/>
    <w:rsid w:val="00EE1EC9"/>
    <w:rsid w:val="00EE21DF"/>
    <w:rsid w:val="00EE2473"/>
    <w:rsid w:val="00EE2F58"/>
    <w:rsid w:val="00EE30E4"/>
    <w:rsid w:val="00EE3600"/>
    <w:rsid w:val="00EE3891"/>
    <w:rsid w:val="00EE3AC3"/>
    <w:rsid w:val="00EE3DAE"/>
    <w:rsid w:val="00EE463E"/>
    <w:rsid w:val="00EE51CB"/>
    <w:rsid w:val="00EE540E"/>
    <w:rsid w:val="00EE63DB"/>
    <w:rsid w:val="00EE65E6"/>
    <w:rsid w:val="00EE69F4"/>
    <w:rsid w:val="00EF0042"/>
    <w:rsid w:val="00EF0097"/>
    <w:rsid w:val="00EF01DD"/>
    <w:rsid w:val="00EF02CD"/>
    <w:rsid w:val="00EF0692"/>
    <w:rsid w:val="00EF1316"/>
    <w:rsid w:val="00EF1E1F"/>
    <w:rsid w:val="00EF1F2D"/>
    <w:rsid w:val="00EF21D6"/>
    <w:rsid w:val="00EF256C"/>
    <w:rsid w:val="00EF278E"/>
    <w:rsid w:val="00EF2D8C"/>
    <w:rsid w:val="00EF30E3"/>
    <w:rsid w:val="00EF37AE"/>
    <w:rsid w:val="00EF37E9"/>
    <w:rsid w:val="00EF4188"/>
    <w:rsid w:val="00EF434D"/>
    <w:rsid w:val="00EF4847"/>
    <w:rsid w:val="00EF4CA0"/>
    <w:rsid w:val="00EF4DB0"/>
    <w:rsid w:val="00EF511B"/>
    <w:rsid w:val="00EF58B9"/>
    <w:rsid w:val="00EF5B0F"/>
    <w:rsid w:val="00EF5CB6"/>
    <w:rsid w:val="00EF642F"/>
    <w:rsid w:val="00EF64B7"/>
    <w:rsid w:val="00EF6524"/>
    <w:rsid w:val="00EF6A23"/>
    <w:rsid w:val="00EF6DA8"/>
    <w:rsid w:val="00EF7481"/>
    <w:rsid w:val="00F00176"/>
    <w:rsid w:val="00F0025E"/>
    <w:rsid w:val="00F006C3"/>
    <w:rsid w:val="00F00BC6"/>
    <w:rsid w:val="00F00EC3"/>
    <w:rsid w:val="00F0158E"/>
    <w:rsid w:val="00F01AC7"/>
    <w:rsid w:val="00F01B98"/>
    <w:rsid w:val="00F01D80"/>
    <w:rsid w:val="00F020BC"/>
    <w:rsid w:val="00F021DE"/>
    <w:rsid w:val="00F02321"/>
    <w:rsid w:val="00F02498"/>
    <w:rsid w:val="00F04067"/>
    <w:rsid w:val="00F043F4"/>
    <w:rsid w:val="00F04BF0"/>
    <w:rsid w:val="00F04C06"/>
    <w:rsid w:val="00F04CED"/>
    <w:rsid w:val="00F05313"/>
    <w:rsid w:val="00F054A0"/>
    <w:rsid w:val="00F05AC7"/>
    <w:rsid w:val="00F069F3"/>
    <w:rsid w:val="00F06F9D"/>
    <w:rsid w:val="00F07538"/>
    <w:rsid w:val="00F07B69"/>
    <w:rsid w:val="00F10125"/>
    <w:rsid w:val="00F102F7"/>
    <w:rsid w:val="00F10523"/>
    <w:rsid w:val="00F1136B"/>
    <w:rsid w:val="00F115E1"/>
    <w:rsid w:val="00F11FE9"/>
    <w:rsid w:val="00F125F2"/>
    <w:rsid w:val="00F12A60"/>
    <w:rsid w:val="00F12D12"/>
    <w:rsid w:val="00F13B38"/>
    <w:rsid w:val="00F1420B"/>
    <w:rsid w:val="00F14BDE"/>
    <w:rsid w:val="00F15656"/>
    <w:rsid w:val="00F15E86"/>
    <w:rsid w:val="00F15FCC"/>
    <w:rsid w:val="00F163B3"/>
    <w:rsid w:val="00F16486"/>
    <w:rsid w:val="00F16AE1"/>
    <w:rsid w:val="00F16BE1"/>
    <w:rsid w:val="00F173FD"/>
    <w:rsid w:val="00F200FF"/>
    <w:rsid w:val="00F203CD"/>
    <w:rsid w:val="00F2041D"/>
    <w:rsid w:val="00F207CD"/>
    <w:rsid w:val="00F20A2F"/>
    <w:rsid w:val="00F21094"/>
    <w:rsid w:val="00F216BA"/>
    <w:rsid w:val="00F21771"/>
    <w:rsid w:val="00F21A4D"/>
    <w:rsid w:val="00F21CBC"/>
    <w:rsid w:val="00F22C1F"/>
    <w:rsid w:val="00F22EC0"/>
    <w:rsid w:val="00F2342D"/>
    <w:rsid w:val="00F2354A"/>
    <w:rsid w:val="00F23A71"/>
    <w:rsid w:val="00F2503E"/>
    <w:rsid w:val="00F251A5"/>
    <w:rsid w:val="00F25AB2"/>
    <w:rsid w:val="00F25CBA"/>
    <w:rsid w:val="00F2615F"/>
    <w:rsid w:val="00F26314"/>
    <w:rsid w:val="00F26FB5"/>
    <w:rsid w:val="00F30DAC"/>
    <w:rsid w:val="00F3208E"/>
    <w:rsid w:val="00F3230B"/>
    <w:rsid w:val="00F332BD"/>
    <w:rsid w:val="00F3350B"/>
    <w:rsid w:val="00F335FA"/>
    <w:rsid w:val="00F33604"/>
    <w:rsid w:val="00F3387B"/>
    <w:rsid w:val="00F340D2"/>
    <w:rsid w:val="00F3457F"/>
    <w:rsid w:val="00F34658"/>
    <w:rsid w:val="00F34685"/>
    <w:rsid w:val="00F34A1D"/>
    <w:rsid w:val="00F34D46"/>
    <w:rsid w:val="00F353C6"/>
    <w:rsid w:val="00F3593E"/>
    <w:rsid w:val="00F35B73"/>
    <w:rsid w:val="00F35FC9"/>
    <w:rsid w:val="00F3616D"/>
    <w:rsid w:val="00F36A36"/>
    <w:rsid w:val="00F36E58"/>
    <w:rsid w:val="00F37072"/>
    <w:rsid w:val="00F37176"/>
    <w:rsid w:val="00F408DC"/>
    <w:rsid w:val="00F409EC"/>
    <w:rsid w:val="00F41367"/>
    <w:rsid w:val="00F4188E"/>
    <w:rsid w:val="00F41926"/>
    <w:rsid w:val="00F42B0C"/>
    <w:rsid w:val="00F43098"/>
    <w:rsid w:val="00F430EB"/>
    <w:rsid w:val="00F43C13"/>
    <w:rsid w:val="00F44481"/>
    <w:rsid w:val="00F44A9F"/>
    <w:rsid w:val="00F45001"/>
    <w:rsid w:val="00F4519E"/>
    <w:rsid w:val="00F45D54"/>
    <w:rsid w:val="00F46153"/>
    <w:rsid w:val="00F4615A"/>
    <w:rsid w:val="00F46415"/>
    <w:rsid w:val="00F4748F"/>
    <w:rsid w:val="00F47755"/>
    <w:rsid w:val="00F47D2A"/>
    <w:rsid w:val="00F50118"/>
    <w:rsid w:val="00F50566"/>
    <w:rsid w:val="00F50952"/>
    <w:rsid w:val="00F50B09"/>
    <w:rsid w:val="00F51170"/>
    <w:rsid w:val="00F514C4"/>
    <w:rsid w:val="00F5201E"/>
    <w:rsid w:val="00F52259"/>
    <w:rsid w:val="00F52818"/>
    <w:rsid w:val="00F52C7A"/>
    <w:rsid w:val="00F52F55"/>
    <w:rsid w:val="00F53CAB"/>
    <w:rsid w:val="00F53D27"/>
    <w:rsid w:val="00F540CC"/>
    <w:rsid w:val="00F543CD"/>
    <w:rsid w:val="00F546A5"/>
    <w:rsid w:val="00F54944"/>
    <w:rsid w:val="00F5545F"/>
    <w:rsid w:val="00F55A85"/>
    <w:rsid w:val="00F55B85"/>
    <w:rsid w:val="00F56712"/>
    <w:rsid w:val="00F56C7B"/>
    <w:rsid w:val="00F57513"/>
    <w:rsid w:val="00F608E7"/>
    <w:rsid w:val="00F62335"/>
    <w:rsid w:val="00F63014"/>
    <w:rsid w:val="00F63214"/>
    <w:rsid w:val="00F632EF"/>
    <w:rsid w:val="00F63C04"/>
    <w:rsid w:val="00F641B4"/>
    <w:rsid w:val="00F649BE"/>
    <w:rsid w:val="00F649E2"/>
    <w:rsid w:val="00F64A53"/>
    <w:rsid w:val="00F653B4"/>
    <w:rsid w:val="00F653C0"/>
    <w:rsid w:val="00F65612"/>
    <w:rsid w:val="00F65CF5"/>
    <w:rsid w:val="00F66E30"/>
    <w:rsid w:val="00F67C82"/>
    <w:rsid w:val="00F70827"/>
    <w:rsid w:val="00F708E0"/>
    <w:rsid w:val="00F70F0E"/>
    <w:rsid w:val="00F714DD"/>
    <w:rsid w:val="00F71B44"/>
    <w:rsid w:val="00F71D14"/>
    <w:rsid w:val="00F71F5A"/>
    <w:rsid w:val="00F722F5"/>
    <w:rsid w:val="00F72998"/>
    <w:rsid w:val="00F72BB4"/>
    <w:rsid w:val="00F73193"/>
    <w:rsid w:val="00F7418A"/>
    <w:rsid w:val="00F742B2"/>
    <w:rsid w:val="00F74815"/>
    <w:rsid w:val="00F7558C"/>
    <w:rsid w:val="00F75A54"/>
    <w:rsid w:val="00F76CC1"/>
    <w:rsid w:val="00F76F25"/>
    <w:rsid w:val="00F771A3"/>
    <w:rsid w:val="00F77D49"/>
    <w:rsid w:val="00F804AE"/>
    <w:rsid w:val="00F809BE"/>
    <w:rsid w:val="00F80E10"/>
    <w:rsid w:val="00F818C4"/>
    <w:rsid w:val="00F82603"/>
    <w:rsid w:val="00F827D2"/>
    <w:rsid w:val="00F82F1B"/>
    <w:rsid w:val="00F837F5"/>
    <w:rsid w:val="00F85A1B"/>
    <w:rsid w:val="00F85C65"/>
    <w:rsid w:val="00F85DD9"/>
    <w:rsid w:val="00F85F8C"/>
    <w:rsid w:val="00F866AF"/>
    <w:rsid w:val="00F867A4"/>
    <w:rsid w:val="00F86E1F"/>
    <w:rsid w:val="00F8703E"/>
    <w:rsid w:val="00F87B77"/>
    <w:rsid w:val="00F9082A"/>
    <w:rsid w:val="00F916F3"/>
    <w:rsid w:val="00F91A63"/>
    <w:rsid w:val="00F91F57"/>
    <w:rsid w:val="00F9263F"/>
    <w:rsid w:val="00F93283"/>
    <w:rsid w:val="00F93D48"/>
    <w:rsid w:val="00F94820"/>
    <w:rsid w:val="00F94EEA"/>
    <w:rsid w:val="00F95D40"/>
    <w:rsid w:val="00F967F3"/>
    <w:rsid w:val="00F973DE"/>
    <w:rsid w:val="00F97BB2"/>
    <w:rsid w:val="00FA011E"/>
    <w:rsid w:val="00FA05B1"/>
    <w:rsid w:val="00FA18A4"/>
    <w:rsid w:val="00FA2441"/>
    <w:rsid w:val="00FA31ED"/>
    <w:rsid w:val="00FA3928"/>
    <w:rsid w:val="00FA3B85"/>
    <w:rsid w:val="00FA3E9C"/>
    <w:rsid w:val="00FA4A29"/>
    <w:rsid w:val="00FA4AAF"/>
    <w:rsid w:val="00FA5229"/>
    <w:rsid w:val="00FA5343"/>
    <w:rsid w:val="00FA5425"/>
    <w:rsid w:val="00FA5D47"/>
    <w:rsid w:val="00FA5F8B"/>
    <w:rsid w:val="00FA6BEB"/>
    <w:rsid w:val="00FA6C31"/>
    <w:rsid w:val="00FA6CF3"/>
    <w:rsid w:val="00FA70B9"/>
    <w:rsid w:val="00FA74B3"/>
    <w:rsid w:val="00FA7923"/>
    <w:rsid w:val="00FA7E83"/>
    <w:rsid w:val="00FB0BBB"/>
    <w:rsid w:val="00FB0C61"/>
    <w:rsid w:val="00FB0E60"/>
    <w:rsid w:val="00FB1CAD"/>
    <w:rsid w:val="00FB24D5"/>
    <w:rsid w:val="00FB2F9C"/>
    <w:rsid w:val="00FB47F7"/>
    <w:rsid w:val="00FB49D5"/>
    <w:rsid w:val="00FB4CEB"/>
    <w:rsid w:val="00FB4D48"/>
    <w:rsid w:val="00FB58EF"/>
    <w:rsid w:val="00FB60D9"/>
    <w:rsid w:val="00FB66F8"/>
    <w:rsid w:val="00FB684E"/>
    <w:rsid w:val="00FB7169"/>
    <w:rsid w:val="00FB732D"/>
    <w:rsid w:val="00FB74DC"/>
    <w:rsid w:val="00FB7791"/>
    <w:rsid w:val="00FC0363"/>
    <w:rsid w:val="00FC1453"/>
    <w:rsid w:val="00FC18E5"/>
    <w:rsid w:val="00FC1952"/>
    <w:rsid w:val="00FC1D32"/>
    <w:rsid w:val="00FC1DA1"/>
    <w:rsid w:val="00FC2142"/>
    <w:rsid w:val="00FC2A9A"/>
    <w:rsid w:val="00FC3036"/>
    <w:rsid w:val="00FC30D9"/>
    <w:rsid w:val="00FC316F"/>
    <w:rsid w:val="00FC3808"/>
    <w:rsid w:val="00FC3A12"/>
    <w:rsid w:val="00FC3CDC"/>
    <w:rsid w:val="00FC3FE1"/>
    <w:rsid w:val="00FC47A7"/>
    <w:rsid w:val="00FC484E"/>
    <w:rsid w:val="00FC4F74"/>
    <w:rsid w:val="00FC5273"/>
    <w:rsid w:val="00FC550F"/>
    <w:rsid w:val="00FC59C5"/>
    <w:rsid w:val="00FC5ACB"/>
    <w:rsid w:val="00FC5B46"/>
    <w:rsid w:val="00FC5E25"/>
    <w:rsid w:val="00FC6095"/>
    <w:rsid w:val="00FC7094"/>
    <w:rsid w:val="00FC71A7"/>
    <w:rsid w:val="00FC7289"/>
    <w:rsid w:val="00FC75F5"/>
    <w:rsid w:val="00FC7622"/>
    <w:rsid w:val="00FC7705"/>
    <w:rsid w:val="00FC7F02"/>
    <w:rsid w:val="00FD01A5"/>
    <w:rsid w:val="00FD072B"/>
    <w:rsid w:val="00FD09D6"/>
    <w:rsid w:val="00FD0C5D"/>
    <w:rsid w:val="00FD0CDD"/>
    <w:rsid w:val="00FD11DB"/>
    <w:rsid w:val="00FD1565"/>
    <w:rsid w:val="00FD1585"/>
    <w:rsid w:val="00FD2A65"/>
    <w:rsid w:val="00FD2D43"/>
    <w:rsid w:val="00FD2FC1"/>
    <w:rsid w:val="00FD36EE"/>
    <w:rsid w:val="00FD3791"/>
    <w:rsid w:val="00FD39A0"/>
    <w:rsid w:val="00FD3EC1"/>
    <w:rsid w:val="00FD4073"/>
    <w:rsid w:val="00FD40DF"/>
    <w:rsid w:val="00FD44C9"/>
    <w:rsid w:val="00FD5951"/>
    <w:rsid w:val="00FD5FC6"/>
    <w:rsid w:val="00FD659D"/>
    <w:rsid w:val="00FD68B7"/>
    <w:rsid w:val="00FD7595"/>
    <w:rsid w:val="00FE0011"/>
    <w:rsid w:val="00FE0B3F"/>
    <w:rsid w:val="00FE0BAF"/>
    <w:rsid w:val="00FE0D5F"/>
    <w:rsid w:val="00FE124B"/>
    <w:rsid w:val="00FE14DF"/>
    <w:rsid w:val="00FE2573"/>
    <w:rsid w:val="00FE27AC"/>
    <w:rsid w:val="00FE2880"/>
    <w:rsid w:val="00FE3BC1"/>
    <w:rsid w:val="00FE43FD"/>
    <w:rsid w:val="00FE495E"/>
    <w:rsid w:val="00FE4CA4"/>
    <w:rsid w:val="00FE4D79"/>
    <w:rsid w:val="00FE4EF4"/>
    <w:rsid w:val="00FE52C1"/>
    <w:rsid w:val="00FE69C9"/>
    <w:rsid w:val="00FE7176"/>
    <w:rsid w:val="00FE73C0"/>
    <w:rsid w:val="00FE780D"/>
    <w:rsid w:val="00FF018B"/>
    <w:rsid w:val="00FF0C22"/>
    <w:rsid w:val="00FF15BC"/>
    <w:rsid w:val="00FF1B73"/>
    <w:rsid w:val="00FF1C41"/>
    <w:rsid w:val="00FF2081"/>
    <w:rsid w:val="00FF34FE"/>
    <w:rsid w:val="00FF35BB"/>
    <w:rsid w:val="00FF391B"/>
    <w:rsid w:val="00FF3C75"/>
    <w:rsid w:val="00FF3E0A"/>
    <w:rsid w:val="00FF434C"/>
    <w:rsid w:val="00FF4BFF"/>
    <w:rsid w:val="00FF606F"/>
    <w:rsid w:val="00FF664C"/>
    <w:rsid w:val="00FF6E84"/>
    <w:rsid w:val="00FF7B9C"/>
    <w:rsid w:val="018C8573"/>
    <w:rsid w:val="01E1CECE"/>
    <w:rsid w:val="029B61E7"/>
    <w:rsid w:val="03353E24"/>
    <w:rsid w:val="048838C9"/>
    <w:rsid w:val="04F3DF24"/>
    <w:rsid w:val="052369D4"/>
    <w:rsid w:val="0546C9AC"/>
    <w:rsid w:val="05487AF7"/>
    <w:rsid w:val="055982D1"/>
    <w:rsid w:val="05925167"/>
    <w:rsid w:val="05964805"/>
    <w:rsid w:val="05AB914A"/>
    <w:rsid w:val="05D302A9"/>
    <w:rsid w:val="06779F24"/>
    <w:rsid w:val="070D7E75"/>
    <w:rsid w:val="07184E63"/>
    <w:rsid w:val="0729B509"/>
    <w:rsid w:val="080BB311"/>
    <w:rsid w:val="09334AA2"/>
    <w:rsid w:val="0962100B"/>
    <w:rsid w:val="097513B9"/>
    <w:rsid w:val="0A4E39C9"/>
    <w:rsid w:val="0A9DC7A9"/>
    <w:rsid w:val="0AAFF8AA"/>
    <w:rsid w:val="0B9EEE01"/>
    <w:rsid w:val="0C7A2EF3"/>
    <w:rsid w:val="0CAB73AF"/>
    <w:rsid w:val="0CF6F663"/>
    <w:rsid w:val="0D7DF4AE"/>
    <w:rsid w:val="0E6C7FB1"/>
    <w:rsid w:val="0EEFC610"/>
    <w:rsid w:val="0F11FB8C"/>
    <w:rsid w:val="0F3862E1"/>
    <w:rsid w:val="0F7D0A45"/>
    <w:rsid w:val="1034A0FE"/>
    <w:rsid w:val="10533971"/>
    <w:rsid w:val="10A44BFB"/>
    <w:rsid w:val="11368073"/>
    <w:rsid w:val="12138F56"/>
    <w:rsid w:val="12A9D3B4"/>
    <w:rsid w:val="13258E3D"/>
    <w:rsid w:val="13BC5541"/>
    <w:rsid w:val="1439A8E9"/>
    <w:rsid w:val="14D0F551"/>
    <w:rsid w:val="1541EEC3"/>
    <w:rsid w:val="154ADEB1"/>
    <w:rsid w:val="155006DD"/>
    <w:rsid w:val="1613C615"/>
    <w:rsid w:val="171D7F40"/>
    <w:rsid w:val="18103964"/>
    <w:rsid w:val="18BD5812"/>
    <w:rsid w:val="193D3C12"/>
    <w:rsid w:val="194C7B17"/>
    <w:rsid w:val="1ADA5AC9"/>
    <w:rsid w:val="1B7D6537"/>
    <w:rsid w:val="1BB0421F"/>
    <w:rsid w:val="1BBFA7E4"/>
    <w:rsid w:val="1C2CFF6D"/>
    <w:rsid w:val="1C84BFE6"/>
    <w:rsid w:val="1C9076AA"/>
    <w:rsid w:val="1D848925"/>
    <w:rsid w:val="1EB3CC71"/>
    <w:rsid w:val="1EBEA5D2"/>
    <w:rsid w:val="1EF354CE"/>
    <w:rsid w:val="1F18DCBD"/>
    <w:rsid w:val="1F4D0CDC"/>
    <w:rsid w:val="20396270"/>
    <w:rsid w:val="204F9CD2"/>
    <w:rsid w:val="21C1AE49"/>
    <w:rsid w:val="21D2C5E0"/>
    <w:rsid w:val="224335E8"/>
    <w:rsid w:val="2263B026"/>
    <w:rsid w:val="233D121A"/>
    <w:rsid w:val="235A0D41"/>
    <w:rsid w:val="23650B95"/>
    <w:rsid w:val="2447B668"/>
    <w:rsid w:val="24D8C6C8"/>
    <w:rsid w:val="26104BAB"/>
    <w:rsid w:val="269B56AC"/>
    <w:rsid w:val="269E4E7D"/>
    <w:rsid w:val="26BE7252"/>
    <w:rsid w:val="26F58F7B"/>
    <w:rsid w:val="26F628A0"/>
    <w:rsid w:val="275631F7"/>
    <w:rsid w:val="27CDA7C6"/>
    <w:rsid w:val="2801F7D3"/>
    <w:rsid w:val="282E2F58"/>
    <w:rsid w:val="28360267"/>
    <w:rsid w:val="2881F171"/>
    <w:rsid w:val="2B34FA76"/>
    <w:rsid w:val="2B46BF35"/>
    <w:rsid w:val="2BA24678"/>
    <w:rsid w:val="2F5653B1"/>
    <w:rsid w:val="2F65B35A"/>
    <w:rsid w:val="2FB09C54"/>
    <w:rsid w:val="2FB151A5"/>
    <w:rsid w:val="2FCB52BC"/>
    <w:rsid w:val="2FD24F14"/>
    <w:rsid w:val="30051E96"/>
    <w:rsid w:val="30C40A4E"/>
    <w:rsid w:val="31A6F4AD"/>
    <w:rsid w:val="322BEA5D"/>
    <w:rsid w:val="32C740C1"/>
    <w:rsid w:val="34076849"/>
    <w:rsid w:val="340B4C12"/>
    <w:rsid w:val="3447D77D"/>
    <w:rsid w:val="353C3E06"/>
    <w:rsid w:val="358C550A"/>
    <w:rsid w:val="35FD91F3"/>
    <w:rsid w:val="3626CD94"/>
    <w:rsid w:val="3671C567"/>
    <w:rsid w:val="37735DA5"/>
    <w:rsid w:val="37996254"/>
    <w:rsid w:val="379A2A26"/>
    <w:rsid w:val="37C29DF5"/>
    <w:rsid w:val="393D8024"/>
    <w:rsid w:val="3A582BAA"/>
    <w:rsid w:val="3A70D31E"/>
    <w:rsid w:val="3ABCB5CE"/>
    <w:rsid w:val="3AE8E4FB"/>
    <w:rsid w:val="3BCBFBEB"/>
    <w:rsid w:val="3BDF3025"/>
    <w:rsid w:val="3C66614F"/>
    <w:rsid w:val="3C75F6FF"/>
    <w:rsid w:val="3D4287D4"/>
    <w:rsid w:val="3DA2D329"/>
    <w:rsid w:val="3DB47F69"/>
    <w:rsid w:val="3DD0A034"/>
    <w:rsid w:val="410CE938"/>
    <w:rsid w:val="413A6242"/>
    <w:rsid w:val="42D632A3"/>
    <w:rsid w:val="437ADE5B"/>
    <w:rsid w:val="43A9005F"/>
    <w:rsid w:val="43C3B22E"/>
    <w:rsid w:val="43D09FC0"/>
    <w:rsid w:val="43ED0937"/>
    <w:rsid w:val="44B08C93"/>
    <w:rsid w:val="4529D07E"/>
    <w:rsid w:val="4633C41F"/>
    <w:rsid w:val="473C74B2"/>
    <w:rsid w:val="47AFAD9F"/>
    <w:rsid w:val="47DD41CD"/>
    <w:rsid w:val="4830423D"/>
    <w:rsid w:val="486B6A5D"/>
    <w:rsid w:val="48724CF5"/>
    <w:rsid w:val="494148F1"/>
    <w:rsid w:val="4A6952F1"/>
    <w:rsid w:val="4B01D013"/>
    <w:rsid w:val="4B9974B5"/>
    <w:rsid w:val="4BD8629C"/>
    <w:rsid w:val="4C052352"/>
    <w:rsid w:val="4C39BFAC"/>
    <w:rsid w:val="4CE66DE3"/>
    <w:rsid w:val="4DA8716C"/>
    <w:rsid w:val="4E089361"/>
    <w:rsid w:val="4E599A99"/>
    <w:rsid w:val="4E77039B"/>
    <w:rsid w:val="4EACD16D"/>
    <w:rsid w:val="4FC85D5A"/>
    <w:rsid w:val="5048A1CE"/>
    <w:rsid w:val="507D9B13"/>
    <w:rsid w:val="509E19C7"/>
    <w:rsid w:val="50F5C379"/>
    <w:rsid w:val="50F62566"/>
    <w:rsid w:val="515BE8F9"/>
    <w:rsid w:val="51E51AF7"/>
    <w:rsid w:val="526BADD2"/>
    <w:rsid w:val="5284464B"/>
    <w:rsid w:val="53395694"/>
    <w:rsid w:val="53A19821"/>
    <w:rsid w:val="53F30025"/>
    <w:rsid w:val="5598E538"/>
    <w:rsid w:val="55A21B1F"/>
    <w:rsid w:val="566ED992"/>
    <w:rsid w:val="567246DB"/>
    <w:rsid w:val="56FAE60F"/>
    <w:rsid w:val="57376D49"/>
    <w:rsid w:val="579185CD"/>
    <w:rsid w:val="57BF2580"/>
    <w:rsid w:val="57C9350A"/>
    <w:rsid w:val="58791B68"/>
    <w:rsid w:val="58A25CCC"/>
    <w:rsid w:val="59582D05"/>
    <w:rsid w:val="59AB7B5B"/>
    <w:rsid w:val="59F557BB"/>
    <w:rsid w:val="5A45E7E2"/>
    <w:rsid w:val="5C165986"/>
    <w:rsid w:val="5C8A4F0E"/>
    <w:rsid w:val="5CAD0DB8"/>
    <w:rsid w:val="5DBCE287"/>
    <w:rsid w:val="5E0CBAA4"/>
    <w:rsid w:val="5EBD9511"/>
    <w:rsid w:val="5F33BB14"/>
    <w:rsid w:val="5FBA713E"/>
    <w:rsid w:val="6030FFD4"/>
    <w:rsid w:val="60647052"/>
    <w:rsid w:val="60A11854"/>
    <w:rsid w:val="60A5740B"/>
    <w:rsid w:val="60DE583C"/>
    <w:rsid w:val="6103AA72"/>
    <w:rsid w:val="619D19D8"/>
    <w:rsid w:val="61C47C33"/>
    <w:rsid w:val="61CCB5AD"/>
    <w:rsid w:val="646D7C7B"/>
    <w:rsid w:val="65954D6C"/>
    <w:rsid w:val="65A6392F"/>
    <w:rsid w:val="65ACC586"/>
    <w:rsid w:val="67234D3F"/>
    <w:rsid w:val="674C64DD"/>
    <w:rsid w:val="67627F51"/>
    <w:rsid w:val="6778D926"/>
    <w:rsid w:val="682FA5F0"/>
    <w:rsid w:val="6A790488"/>
    <w:rsid w:val="6A81CEE9"/>
    <w:rsid w:val="6AB0B53D"/>
    <w:rsid w:val="6B0E86EF"/>
    <w:rsid w:val="6B9A66F3"/>
    <w:rsid w:val="6C17EE15"/>
    <w:rsid w:val="6CC4C71B"/>
    <w:rsid w:val="6CE31D0C"/>
    <w:rsid w:val="6CEAC797"/>
    <w:rsid w:val="6D4FED5B"/>
    <w:rsid w:val="6D8BE499"/>
    <w:rsid w:val="6D9F3186"/>
    <w:rsid w:val="6EAC4733"/>
    <w:rsid w:val="6F4ADDE4"/>
    <w:rsid w:val="6FB93C16"/>
    <w:rsid w:val="6FCADE19"/>
    <w:rsid w:val="6FDDB15B"/>
    <w:rsid w:val="70864AB6"/>
    <w:rsid w:val="70CB8001"/>
    <w:rsid w:val="70E8D2C0"/>
    <w:rsid w:val="70F0B481"/>
    <w:rsid w:val="711792D0"/>
    <w:rsid w:val="715F1D4F"/>
    <w:rsid w:val="716EB11E"/>
    <w:rsid w:val="719683A1"/>
    <w:rsid w:val="725F55BC"/>
    <w:rsid w:val="72BD6059"/>
    <w:rsid w:val="72D1DD80"/>
    <w:rsid w:val="72F744D3"/>
    <w:rsid w:val="73A4358C"/>
    <w:rsid w:val="7427536F"/>
    <w:rsid w:val="743586FC"/>
    <w:rsid w:val="7463558D"/>
    <w:rsid w:val="74E9A5CB"/>
    <w:rsid w:val="7507E435"/>
    <w:rsid w:val="754B73CA"/>
    <w:rsid w:val="765CE0E4"/>
    <w:rsid w:val="77A2B23D"/>
    <w:rsid w:val="78189C35"/>
    <w:rsid w:val="785298F4"/>
    <w:rsid w:val="78998C68"/>
    <w:rsid w:val="78AE1CF4"/>
    <w:rsid w:val="78CD2B97"/>
    <w:rsid w:val="79EE6955"/>
    <w:rsid w:val="7A965F1C"/>
    <w:rsid w:val="7BBA1039"/>
    <w:rsid w:val="7BE059AD"/>
    <w:rsid w:val="7BFE5758"/>
    <w:rsid w:val="7C43FFC9"/>
    <w:rsid w:val="7C5A15DC"/>
    <w:rsid w:val="7C6D6EA1"/>
    <w:rsid w:val="7CEB3B76"/>
    <w:rsid w:val="7DD590DB"/>
    <w:rsid w:val="7E69EAFB"/>
    <w:rsid w:val="7E8BBFBD"/>
    <w:rsid w:val="7ECC3FF1"/>
    <w:rsid w:val="7FD1C4E7"/>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04B52B58"/>
  <w15:docId w15:val="{E9C12959-C0D8-4E99-9C63-C278F8D99C9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GB"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0" w:unhideWhenUsed="1" w:qFormat="1"/>
    <w:lsdException w:name="heading 5" w:semiHidden="1" w:uiPriority="9" w:unhideWhenUsed="1" w:qFormat="1"/>
    <w:lsdException w:name="heading 6" w:semiHidden="1" w:uiPriority="9" w:unhideWhenUsed="1" w:qFormat="1"/>
    <w:lsdException w:name="heading 7" w:semiHidden="1" w:uiPriority="0" w:unhideWhenUsed="1" w:qFormat="1"/>
    <w:lsdException w:name="heading 8" w:semiHidden="1" w:uiPriority="0"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qFormat="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qFormat="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iPriority="0" w:unhideWhenUsed="1"/>
    <w:lsdException w:name="Body Text Indent 3" w:semiHidden="1" w:uiPriority="0"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34"/>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34"/>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prastasis">
    <w:name w:val="Normal"/>
    <w:qFormat/>
    <w:rsid w:val="004A4FC4"/>
    <w:pPr>
      <w:spacing w:after="200" w:line="276" w:lineRule="auto"/>
    </w:pPr>
    <w:rPr>
      <w:rFonts w:eastAsiaTheme="minorEastAsia"/>
      <w:lang w:val="lt-LT" w:eastAsia="zh-CN"/>
    </w:rPr>
  </w:style>
  <w:style w:type="paragraph" w:styleId="Antrat1">
    <w:name w:val="heading 1"/>
    <w:basedOn w:val="prastasis"/>
    <w:next w:val="prastasis"/>
    <w:link w:val="Antrat1Diagrama"/>
    <w:uiPriority w:val="9"/>
    <w:qFormat/>
    <w:rsid w:val="007617A5"/>
    <w:pPr>
      <w:keepNext/>
      <w:tabs>
        <w:tab w:val="left" w:pos="5174"/>
      </w:tabs>
      <w:spacing w:after="0" w:line="240" w:lineRule="auto"/>
      <w:ind w:right="140"/>
      <w:jc w:val="center"/>
      <w:outlineLvl w:val="0"/>
    </w:pPr>
    <w:rPr>
      <w:rFonts w:ascii="Times New Roman" w:eastAsia="Times New Roman" w:hAnsi="Times New Roman" w:cs="Times New Roman"/>
      <w:b/>
      <w:sz w:val="24"/>
      <w:szCs w:val="24"/>
    </w:rPr>
  </w:style>
  <w:style w:type="paragraph" w:styleId="Antrat2">
    <w:name w:val="heading 2"/>
    <w:basedOn w:val="prastasis"/>
    <w:next w:val="prastasis"/>
    <w:link w:val="Antrat2Diagrama"/>
    <w:uiPriority w:val="9"/>
    <w:unhideWhenUsed/>
    <w:qFormat/>
    <w:rsid w:val="007617A5"/>
    <w:pPr>
      <w:keepNext/>
      <w:keepLines/>
      <w:spacing w:before="200" w:after="0" w:line="240" w:lineRule="auto"/>
      <w:outlineLvl w:val="1"/>
    </w:pPr>
    <w:rPr>
      <w:rFonts w:ascii="Times New Roman" w:eastAsia="MS Gothic" w:hAnsi="Times New Roman" w:cs="Times New Roman"/>
      <w:bCs/>
      <w:sz w:val="20"/>
      <w:szCs w:val="26"/>
      <w:lang w:eastAsia="x-none"/>
    </w:rPr>
  </w:style>
  <w:style w:type="paragraph" w:styleId="Antrat4">
    <w:name w:val="heading 4"/>
    <w:basedOn w:val="prastasis"/>
    <w:next w:val="prastasis"/>
    <w:link w:val="Antrat4Diagrama"/>
    <w:unhideWhenUsed/>
    <w:qFormat/>
    <w:rsid w:val="007617A5"/>
    <w:pPr>
      <w:keepNext/>
      <w:spacing w:before="240" w:after="60" w:line="240" w:lineRule="auto"/>
      <w:outlineLvl w:val="3"/>
    </w:pPr>
    <w:rPr>
      <w:rFonts w:ascii="Calibri" w:eastAsia="SimSun" w:hAnsi="Calibri" w:cs="Times New Roman"/>
      <w:b/>
      <w:bCs/>
      <w:sz w:val="28"/>
      <w:szCs w:val="28"/>
      <w:lang w:val="ru-RU" w:eastAsia="x-none"/>
    </w:rPr>
  </w:style>
  <w:style w:type="paragraph" w:styleId="Antrat5">
    <w:name w:val="heading 5"/>
    <w:basedOn w:val="prastasis"/>
    <w:next w:val="prastasis"/>
    <w:link w:val="Antrat5Diagrama"/>
    <w:uiPriority w:val="9"/>
    <w:unhideWhenUsed/>
    <w:qFormat/>
    <w:rsid w:val="007617A5"/>
    <w:pPr>
      <w:keepNext/>
      <w:keepLines/>
      <w:spacing w:before="200" w:after="0" w:line="240" w:lineRule="auto"/>
      <w:outlineLvl w:val="4"/>
    </w:pPr>
    <w:rPr>
      <w:rFonts w:ascii="Calibri" w:eastAsia="MS Gothic" w:hAnsi="Calibri" w:cs="Times New Roman"/>
      <w:color w:val="243F60"/>
      <w:lang w:eastAsia="x-none"/>
    </w:rPr>
  </w:style>
  <w:style w:type="paragraph" w:styleId="Antrat7">
    <w:name w:val="heading 7"/>
    <w:basedOn w:val="prastasis"/>
    <w:next w:val="prastasis"/>
    <w:link w:val="Antrat7Diagrama"/>
    <w:unhideWhenUsed/>
    <w:qFormat/>
    <w:rsid w:val="007617A5"/>
    <w:pPr>
      <w:keepNext/>
      <w:keepLines/>
      <w:spacing w:before="200" w:after="0" w:line="240" w:lineRule="auto"/>
      <w:outlineLvl w:val="6"/>
    </w:pPr>
    <w:rPr>
      <w:rFonts w:ascii="Calibri" w:eastAsia="MS Gothic" w:hAnsi="Calibri" w:cs="Times New Roman"/>
      <w:i/>
      <w:iCs/>
      <w:color w:val="404040"/>
      <w:lang w:eastAsia="x-none"/>
    </w:rPr>
  </w:style>
  <w:style w:type="paragraph" w:styleId="Antrat8">
    <w:name w:val="heading 8"/>
    <w:basedOn w:val="prastasis"/>
    <w:next w:val="prastasis"/>
    <w:link w:val="Antrat8Diagrama"/>
    <w:unhideWhenUsed/>
    <w:qFormat/>
    <w:rsid w:val="007617A5"/>
    <w:pPr>
      <w:spacing w:before="240" w:after="60" w:line="240" w:lineRule="auto"/>
      <w:outlineLvl w:val="7"/>
    </w:pPr>
    <w:rPr>
      <w:rFonts w:ascii="Calibri" w:eastAsia="SimSun" w:hAnsi="Calibri" w:cs="Times New Roman"/>
      <w:i/>
      <w:iCs/>
      <w:sz w:val="20"/>
      <w:szCs w:val="20"/>
      <w:lang w:val="ru-RU" w:eastAsia="x-none"/>
    </w:rPr>
  </w:style>
  <w:style w:type="character" w:default="1" w:styleId="Numatytasispastraiposriftas">
    <w:name w:val="Default Paragraph Font"/>
    <w:uiPriority w:val="1"/>
    <w:semiHidden/>
    <w:unhideWhenUsed/>
  </w:style>
  <w:style w:type="table" w:default="1" w:styleId="prastojilentel">
    <w:name w:val="Normal Table"/>
    <w:uiPriority w:val="99"/>
    <w:semiHidden/>
    <w:unhideWhenUsed/>
    <w:tblPr>
      <w:tblInd w:w="0" w:type="dxa"/>
      <w:tblCellMar>
        <w:top w:w="0" w:type="dxa"/>
        <w:left w:w="108" w:type="dxa"/>
        <w:bottom w:w="0" w:type="dxa"/>
        <w:right w:w="108" w:type="dxa"/>
      </w:tblCellMar>
    </w:tblPr>
  </w:style>
  <w:style w:type="numbering" w:default="1" w:styleId="Sraonra">
    <w:name w:val="No List"/>
    <w:uiPriority w:val="99"/>
    <w:semiHidden/>
    <w:unhideWhenUsed/>
  </w:style>
  <w:style w:type="paragraph" w:styleId="Sraopastraipa">
    <w:name w:val="List Paragraph"/>
    <w:aliases w:val="Numbering,ERP-List Paragraph,List Paragraph11,List Paragraph111,Medium Grid 1 - Accent 21,List Paragraph2,Buletai,List Paragraph21,lp1,Bullet 1,Use Case List Paragraph,Sąrašo pastraipa1,List Paragraph1,Sąrašo pastraipa.Bullet,Bullet"/>
    <w:basedOn w:val="prastasis"/>
    <w:link w:val="SraopastraipaDiagrama3"/>
    <w:uiPriority w:val="34"/>
    <w:qFormat/>
    <w:rsid w:val="00896C11"/>
    <w:pPr>
      <w:ind w:left="720"/>
      <w:contextualSpacing/>
    </w:pPr>
  </w:style>
  <w:style w:type="character" w:styleId="Hipersaitas">
    <w:name w:val="Hyperlink"/>
    <w:aliases w:val="Alna"/>
    <w:uiPriority w:val="99"/>
    <w:rsid w:val="007617A5"/>
    <w:rPr>
      <w:color w:val="0000FF"/>
      <w:u w:val="single"/>
    </w:rPr>
  </w:style>
  <w:style w:type="character" w:customStyle="1" w:styleId="SraopastraipaDiagrama3">
    <w:name w:val="Sąrašo pastraipa Diagrama3"/>
    <w:aliases w:val="Numbering Diagrama3,ERP-List Paragraph Diagrama3,List Paragraph11 Diagrama3,List Paragraph111 Diagrama3,Medium Grid 1 - Accent 21 Diagrama3,List Paragraph2 Diagrama3,Buletai Diagrama3,List Paragraph21 Diagrama3,lp1 Diagrama3"/>
    <w:link w:val="Sraopastraipa"/>
    <w:uiPriority w:val="34"/>
    <w:qFormat/>
    <w:locked/>
    <w:rsid w:val="00D27457"/>
    <w:rPr>
      <w:rFonts w:eastAsiaTheme="minorEastAsia"/>
      <w:lang w:val="lt-LT" w:eastAsia="zh-CN"/>
    </w:rPr>
  </w:style>
  <w:style w:type="paragraph" w:styleId="Pagrindinistekstas">
    <w:name w:val="Body Text"/>
    <w:aliases w:val="Char Char,Char,Char Char Char Diagrama Diagrama Diagrama Diagrama Diagrama,Char Char Char Diagrama Diagrama Diagrama Diagrama Diagrama Diagrama Diagrama Diagrama Diagrama Diagrama,body text,contents,bt,b, Char, Char Char,??,body inde"/>
    <w:link w:val="PagrindinistekstasDiagrama1"/>
    <w:qFormat/>
    <w:rsid w:val="004A4FC4"/>
    <w:pPr>
      <w:suppressAutoHyphens/>
      <w:autoSpaceDE w:val="0"/>
      <w:autoSpaceDN w:val="0"/>
      <w:spacing w:after="0" w:line="240" w:lineRule="auto"/>
      <w:ind w:firstLine="312"/>
      <w:jc w:val="both"/>
      <w:textAlignment w:val="baseline"/>
    </w:pPr>
    <w:rPr>
      <w:rFonts w:ascii="TimesLT" w:eastAsia="Times New Roman" w:hAnsi="TimesLT" w:cs="Times New Roman"/>
      <w:sz w:val="20"/>
      <w:szCs w:val="20"/>
      <w:lang w:val="en-US"/>
    </w:rPr>
  </w:style>
  <w:style w:type="character" w:customStyle="1" w:styleId="PagrindinistekstasDiagrama1">
    <w:name w:val="Pagrindinis tekstas Diagrama1"/>
    <w:aliases w:val="Char Char Diagrama,Char Diagrama,Char Char Char Diagrama Diagrama Diagrama Diagrama Diagrama Diagrama,Char Char Char Diagrama Diagrama Diagrama Diagrama Diagrama Diagrama Diagrama Diagrama Diagrama Diagrama Diagrama"/>
    <w:basedOn w:val="Numatytasispastraiposriftas"/>
    <w:link w:val="Pagrindinistekstas"/>
    <w:rsid w:val="00D27457"/>
    <w:rPr>
      <w:rFonts w:ascii="TimesLT" w:eastAsia="Times New Roman" w:hAnsi="TimesLT" w:cs="Times New Roman"/>
      <w:sz w:val="20"/>
      <w:szCs w:val="20"/>
      <w:lang w:val="en-US"/>
    </w:rPr>
  </w:style>
  <w:style w:type="character" w:customStyle="1" w:styleId="Antrat1Diagrama">
    <w:name w:val="Antraštė 1 Diagrama"/>
    <w:basedOn w:val="Numatytasispastraiposriftas"/>
    <w:link w:val="Antrat1"/>
    <w:rsid w:val="000C34B7"/>
    <w:rPr>
      <w:rFonts w:ascii="Times New Roman" w:eastAsia="Times New Roman" w:hAnsi="Times New Roman" w:cs="Times New Roman"/>
      <w:b/>
      <w:sz w:val="24"/>
      <w:szCs w:val="24"/>
      <w:lang w:val="lt-LT" w:eastAsia="zh-CN"/>
    </w:rPr>
  </w:style>
  <w:style w:type="character" w:customStyle="1" w:styleId="Laukeliai">
    <w:name w:val="Laukeliai"/>
    <w:uiPriority w:val="1"/>
    <w:rsid w:val="007E0EEF"/>
    <w:rPr>
      <w:rFonts w:ascii="Arial" w:hAnsi="Arial"/>
      <w:sz w:val="20"/>
    </w:rPr>
  </w:style>
  <w:style w:type="paragraph" w:customStyle="1" w:styleId="Stilius3">
    <w:name w:val="Stilius3"/>
    <w:basedOn w:val="prastasis"/>
    <w:qFormat/>
    <w:rsid w:val="007617A5"/>
    <w:pPr>
      <w:spacing w:before="200" w:after="0" w:line="240" w:lineRule="auto"/>
      <w:jc w:val="both"/>
    </w:pPr>
    <w:rPr>
      <w:rFonts w:ascii="Times New Roman" w:eastAsia="Times New Roman" w:hAnsi="Times New Roman" w:cs="Times New Roman"/>
      <w:lang w:eastAsia="en-US"/>
    </w:rPr>
  </w:style>
  <w:style w:type="paragraph" w:styleId="Debesliotekstas">
    <w:name w:val="Balloon Text"/>
    <w:basedOn w:val="prastasis"/>
    <w:link w:val="DebesliotekstasDiagrama"/>
    <w:uiPriority w:val="99"/>
    <w:semiHidden/>
    <w:unhideWhenUsed/>
    <w:rsid w:val="007617A5"/>
    <w:pPr>
      <w:spacing w:after="0" w:line="240" w:lineRule="auto"/>
    </w:pPr>
    <w:rPr>
      <w:rFonts w:ascii="Segoe UI" w:hAnsi="Segoe UI" w:cs="Segoe UI"/>
      <w:sz w:val="18"/>
      <w:szCs w:val="18"/>
    </w:rPr>
  </w:style>
  <w:style w:type="character" w:customStyle="1" w:styleId="DebesliotekstasDiagrama">
    <w:name w:val="Debesėlio tekstas Diagrama"/>
    <w:basedOn w:val="Numatytasispastraiposriftas"/>
    <w:link w:val="Debesliotekstas"/>
    <w:uiPriority w:val="99"/>
    <w:semiHidden/>
    <w:rsid w:val="00872EAD"/>
    <w:rPr>
      <w:rFonts w:ascii="Segoe UI" w:eastAsiaTheme="minorEastAsia" w:hAnsi="Segoe UI" w:cs="Segoe UI"/>
      <w:sz w:val="18"/>
      <w:szCs w:val="18"/>
      <w:lang w:val="lt-LT" w:eastAsia="zh-CN"/>
    </w:rPr>
  </w:style>
  <w:style w:type="character" w:styleId="Komentaronuoroda">
    <w:name w:val="annotation reference"/>
    <w:uiPriority w:val="99"/>
    <w:unhideWhenUsed/>
    <w:rsid w:val="002663C1"/>
    <w:rPr>
      <w:sz w:val="18"/>
      <w:szCs w:val="18"/>
    </w:rPr>
  </w:style>
  <w:style w:type="paragraph" w:styleId="Komentarotekstas">
    <w:name w:val="annotation text"/>
    <w:aliases w:val="Diagrama, Diagrama Diagrama Diagrama Diagrama, Diagrama Diagrama Diagrama, Diagrama Diagrama Char Char, Diagrama Diagrama Char,Diagrama Diagrama Diagrama Diagrama,Diagrama Diagrama Char Char, Char3,Char3"/>
    <w:basedOn w:val="prastasis"/>
    <w:link w:val="KomentarotekstasDiagrama"/>
    <w:uiPriority w:val="99"/>
    <w:unhideWhenUsed/>
    <w:rsid w:val="007617A5"/>
    <w:pPr>
      <w:spacing w:after="0" w:line="240" w:lineRule="auto"/>
    </w:pPr>
    <w:rPr>
      <w:rFonts w:ascii="Calibri" w:eastAsia="Calibri" w:hAnsi="Calibri" w:cs="Times New Roman"/>
      <w:sz w:val="20"/>
      <w:szCs w:val="20"/>
      <w:lang w:eastAsia="en-US"/>
    </w:rPr>
  </w:style>
  <w:style w:type="character" w:customStyle="1" w:styleId="KomentarotekstasDiagrama">
    <w:name w:val="Komentaro tekstas Diagrama"/>
    <w:aliases w:val="Diagrama Diagrama1, Diagrama Diagrama Diagrama Diagrama Diagrama, Diagrama Diagrama Diagrama Diagrama1, Diagrama Diagrama Char Char Diagrama, Diagrama Diagrama Char Diagrama,Diagrama Diagrama Diagrama Diagrama Diagrama"/>
    <w:basedOn w:val="Numatytasispastraiposriftas"/>
    <w:link w:val="Komentarotekstas"/>
    <w:uiPriority w:val="99"/>
    <w:rsid w:val="002663C1"/>
    <w:rPr>
      <w:rFonts w:ascii="Calibri" w:eastAsia="Calibri" w:hAnsi="Calibri" w:cs="Times New Roman"/>
      <w:sz w:val="20"/>
      <w:szCs w:val="20"/>
      <w:lang w:val="lt-LT"/>
    </w:rPr>
  </w:style>
  <w:style w:type="paragraph" w:styleId="Antrats">
    <w:name w:val="header"/>
    <w:aliases w:val="En-tête-1,En-tête-2,hd,Header 2,Viršutinis kolontitulas Diagrama1,Viršutinis kolontitulas Diagrama Diagrama1,Char Diagrama Diagrama1,Viršutinis kolontitulas Diagrama Diagrama Diagrama,Char Diagrama Diagrama Diagrama,Char Diagrama1,Char Diagram"/>
    <w:basedOn w:val="prastasis"/>
    <w:link w:val="AntratsDiagrama"/>
    <w:uiPriority w:val="99"/>
    <w:unhideWhenUsed/>
    <w:rsid w:val="004A4FC4"/>
    <w:pPr>
      <w:tabs>
        <w:tab w:val="center" w:pos="4320"/>
        <w:tab w:val="right" w:pos="8640"/>
      </w:tabs>
      <w:spacing w:after="0" w:line="240" w:lineRule="auto"/>
    </w:pPr>
    <w:rPr>
      <w:rFonts w:ascii="Calibri" w:eastAsia="Calibri" w:hAnsi="Calibri" w:cs="Times New Roman"/>
      <w:lang w:eastAsia="en-US"/>
    </w:rPr>
  </w:style>
  <w:style w:type="character" w:customStyle="1" w:styleId="AntratsDiagrama">
    <w:name w:val="Antraštės Diagrama"/>
    <w:aliases w:val="En-tête-1 Diagrama,En-tête-2 Diagrama,hd Diagrama,Header 2 Diagrama,Viršutinis kolontitulas Diagrama1 Diagrama,Viršutinis kolontitulas Diagrama Diagrama1 Diagrama,Char Diagrama Diagrama1 Diagrama,Char Diagrama1 Diagrama"/>
    <w:basedOn w:val="Numatytasispastraiposriftas"/>
    <w:link w:val="Antrats"/>
    <w:uiPriority w:val="99"/>
    <w:rsid w:val="002663C1"/>
    <w:rPr>
      <w:rFonts w:ascii="Calibri" w:eastAsia="Calibri" w:hAnsi="Calibri" w:cs="Times New Roman"/>
      <w:lang w:val="lt-LT"/>
    </w:rPr>
  </w:style>
  <w:style w:type="paragraph" w:styleId="Komentarotema">
    <w:name w:val="annotation subject"/>
    <w:basedOn w:val="Komentarotekstas"/>
    <w:next w:val="Komentarotekstas"/>
    <w:link w:val="KomentarotemaDiagrama"/>
    <w:uiPriority w:val="99"/>
    <w:semiHidden/>
    <w:unhideWhenUsed/>
    <w:rsid w:val="007617A5"/>
    <w:pPr>
      <w:spacing w:after="200"/>
    </w:pPr>
    <w:rPr>
      <w:rFonts w:asciiTheme="minorHAnsi" w:eastAsiaTheme="minorEastAsia" w:hAnsiTheme="minorHAnsi" w:cstheme="minorBidi"/>
      <w:b/>
      <w:bCs/>
      <w:lang w:eastAsia="zh-CN"/>
    </w:rPr>
  </w:style>
  <w:style w:type="character" w:customStyle="1" w:styleId="KomentarotemaDiagrama">
    <w:name w:val="Komentaro tema Diagrama"/>
    <w:basedOn w:val="KomentarotekstasDiagrama"/>
    <w:link w:val="Komentarotema"/>
    <w:uiPriority w:val="99"/>
    <w:semiHidden/>
    <w:rsid w:val="00AC4FDF"/>
    <w:rPr>
      <w:rFonts w:ascii="Calibri" w:eastAsiaTheme="minorEastAsia" w:hAnsi="Calibri" w:cs="Times New Roman"/>
      <w:b/>
      <w:bCs/>
      <w:sz w:val="20"/>
      <w:szCs w:val="20"/>
      <w:lang w:val="lt-LT" w:eastAsia="zh-CN"/>
    </w:rPr>
  </w:style>
  <w:style w:type="table" w:styleId="Lentelstinklelis">
    <w:name w:val="Table Grid"/>
    <w:basedOn w:val="prastojilentel"/>
    <w:uiPriority w:val="39"/>
    <w:rsid w:val="00FB4123"/>
    <w:pPr>
      <w:spacing w:after="0" w:line="240" w:lineRule="auto"/>
    </w:pPr>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customStyle="1" w:styleId="BodyText1">
    <w:name w:val="Body Text1"/>
    <w:rsid w:val="007617A5"/>
    <w:pPr>
      <w:autoSpaceDE w:val="0"/>
      <w:autoSpaceDN w:val="0"/>
      <w:adjustRightInd w:val="0"/>
      <w:spacing w:after="0" w:line="240" w:lineRule="auto"/>
      <w:ind w:firstLine="312"/>
      <w:jc w:val="both"/>
    </w:pPr>
    <w:rPr>
      <w:rFonts w:ascii="TimesLT" w:eastAsia="Times New Roman" w:hAnsi="TimesLT" w:cs="Times New Roman"/>
      <w:sz w:val="20"/>
      <w:szCs w:val="20"/>
      <w:lang w:val="en-US"/>
    </w:rPr>
  </w:style>
  <w:style w:type="character" w:customStyle="1" w:styleId="normaltextrun">
    <w:name w:val="normaltextrun"/>
    <w:basedOn w:val="Numatytasispastraiposriftas"/>
    <w:rsid w:val="008D2665"/>
  </w:style>
  <w:style w:type="character" w:customStyle="1" w:styleId="eop">
    <w:name w:val="eop"/>
    <w:basedOn w:val="Numatytasispastraiposriftas"/>
    <w:rsid w:val="0040572F"/>
  </w:style>
  <w:style w:type="paragraph" w:styleId="Porat">
    <w:name w:val="footer"/>
    <w:aliases w:val=" Diagrama"/>
    <w:basedOn w:val="prastasis"/>
    <w:link w:val="PoratDiagrama"/>
    <w:uiPriority w:val="99"/>
    <w:unhideWhenUsed/>
    <w:rsid w:val="007617A5"/>
    <w:pPr>
      <w:tabs>
        <w:tab w:val="center" w:pos="4513"/>
        <w:tab w:val="right" w:pos="9026"/>
      </w:tabs>
      <w:spacing w:after="0" w:line="240" w:lineRule="auto"/>
    </w:pPr>
  </w:style>
  <w:style w:type="character" w:customStyle="1" w:styleId="PoratDiagrama">
    <w:name w:val="Poraštė Diagrama"/>
    <w:aliases w:val=" Diagrama Diagrama"/>
    <w:basedOn w:val="Numatytasispastraiposriftas"/>
    <w:link w:val="Porat"/>
    <w:uiPriority w:val="99"/>
    <w:rsid w:val="0040679E"/>
    <w:rPr>
      <w:rFonts w:eastAsiaTheme="minorEastAsia"/>
      <w:lang w:val="lt-LT" w:eastAsia="zh-CN"/>
    </w:rPr>
  </w:style>
  <w:style w:type="character" w:customStyle="1" w:styleId="ListParagraphChar">
    <w:name w:val="List Paragraph Char"/>
    <w:aliases w:val="Numbering Char,ERP-List Paragraph Char,List Paragraph11 Char,List Paragraph111 Char,Medium Grid 1 - Accent 21 Char,List Paragraph2 Char,Buletai Char,List Paragraph21 Char,lp1 Char,Bullet 1 Char,Use Case List Paragraph Char"/>
    <w:basedOn w:val="Numatytasispastraiposriftas"/>
    <w:uiPriority w:val="34"/>
    <w:qFormat/>
    <w:locked/>
    <w:rsid w:val="007617A5"/>
  </w:style>
  <w:style w:type="paragraph" w:customStyle="1" w:styleId="Style7">
    <w:name w:val="Style7"/>
    <w:basedOn w:val="prastasis"/>
    <w:uiPriority w:val="99"/>
    <w:rsid w:val="007617A5"/>
    <w:pPr>
      <w:widowControl w:val="0"/>
      <w:autoSpaceDE w:val="0"/>
      <w:autoSpaceDN w:val="0"/>
      <w:adjustRightInd w:val="0"/>
      <w:spacing w:after="0" w:line="256" w:lineRule="exact"/>
      <w:ind w:hanging="439"/>
      <w:jc w:val="both"/>
    </w:pPr>
    <w:rPr>
      <w:rFonts w:ascii="Trebuchet MS" w:hAnsi="Trebuchet MS"/>
      <w:sz w:val="24"/>
      <w:szCs w:val="24"/>
      <w:lang w:eastAsia="lt-LT"/>
    </w:rPr>
  </w:style>
  <w:style w:type="character" w:customStyle="1" w:styleId="FontStyle24">
    <w:name w:val="Font Style24"/>
    <w:basedOn w:val="Numatytasispastraiposriftas"/>
    <w:uiPriority w:val="99"/>
    <w:rsid w:val="00CC74CC"/>
    <w:rPr>
      <w:rFonts w:ascii="Trebuchet MS" w:hAnsi="Trebuchet MS" w:cs="Trebuchet MS"/>
      <w:sz w:val="22"/>
      <w:szCs w:val="22"/>
    </w:rPr>
  </w:style>
  <w:style w:type="paragraph" w:styleId="Pataisymai">
    <w:name w:val="Revision"/>
    <w:hidden/>
    <w:uiPriority w:val="99"/>
    <w:semiHidden/>
    <w:rsid w:val="004A4FC4"/>
    <w:pPr>
      <w:spacing w:after="0" w:line="240" w:lineRule="auto"/>
    </w:pPr>
    <w:rPr>
      <w:rFonts w:eastAsiaTheme="minorEastAsia"/>
      <w:lang w:val="lt-LT" w:eastAsia="zh-CN"/>
    </w:rPr>
  </w:style>
  <w:style w:type="paragraph" w:customStyle="1" w:styleId="xmsolistparagraph">
    <w:name w:val="x_msolistparagraph"/>
    <w:basedOn w:val="prastasis"/>
    <w:rsid w:val="007617A5"/>
    <w:pPr>
      <w:spacing w:after="160" w:line="252" w:lineRule="auto"/>
      <w:ind w:left="720"/>
    </w:pPr>
    <w:rPr>
      <w:rFonts w:ascii="Calibri" w:eastAsiaTheme="minorHAnsi" w:hAnsi="Calibri" w:cs="Calibri"/>
      <w:lang w:val="en-GB" w:eastAsia="en-GB"/>
    </w:rPr>
  </w:style>
  <w:style w:type="character" w:customStyle="1" w:styleId="SraopastraipaDiagrama1">
    <w:name w:val="Sąrašo pastraipa Diagrama1"/>
    <w:aliases w:val="Numbering Diagrama1,ERP-List Paragraph Diagrama1,List Paragraph11 Diagrama1,List Paragraph111 Diagrama1,Medium Grid 1 - Accent 21 Diagrama1,List Paragraph2 Diagrama1,Buletai Diagrama1,List Paragraph21 Diagrama1,lp1 Diagrama1"/>
    <w:uiPriority w:val="34"/>
    <w:locked/>
    <w:rsid w:val="00CD246A"/>
    <w:rPr>
      <w:rFonts w:ascii="Calibri" w:eastAsia="Calibri" w:hAnsi="Calibri" w:cs="Times New Roman"/>
      <w:sz w:val="22"/>
      <w:szCs w:val="22"/>
      <w:lang w:val="lt-LT" w:eastAsia="x-none"/>
    </w:rPr>
  </w:style>
  <w:style w:type="paragraph" w:styleId="Puslapioinaostekstas">
    <w:name w:val="footnote text"/>
    <w:aliases w:val=" Diagrama1,Diagrama1"/>
    <w:basedOn w:val="prastasis"/>
    <w:link w:val="PuslapioinaostekstasDiagrama"/>
    <w:uiPriority w:val="99"/>
    <w:unhideWhenUsed/>
    <w:qFormat/>
    <w:rsid w:val="004A4FC4"/>
    <w:pPr>
      <w:spacing w:after="0" w:line="240" w:lineRule="auto"/>
    </w:pPr>
    <w:rPr>
      <w:rFonts w:ascii="Calibri" w:eastAsia="Calibri" w:hAnsi="Calibri" w:cs="Times New Roman"/>
      <w:sz w:val="20"/>
      <w:szCs w:val="20"/>
      <w:lang w:eastAsia="x-none"/>
    </w:rPr>
  </w:style>
  <w:style w:type="character" w:customStyle="1" w:styleId="PuslapioinaostekstasDiagrama">
    <w:name w:val="Puslapio išnašos tekstas Diagrama"/>
    <w:aliases w:val=" Diagrama1 Diagrama,Diagrama1 Diagrama"/>
    <w:basedOn w:val="Numatytasispastraiposriftas"/>
    <w:link w:val="Puslapioinaostekstas"/>
    <w:uiPriority w:val="99"/>
    <w:qFormat/>
    <w:rsid w:val="00C63F08"/>
    <w:rPr>
      <w:rFonts w:ascii="Calibri" w:eastAsia="Calibri" w:hAnsi="Calibri" w:cs="Times New Roman"/>
      <w:sz w:val="20"/>
      <w:szCs w:val="20"/>
      <w:lang w:val="lt-LT" w:eastAsia="x-none"/>
    </w:rPr>
  </w:style>
  <w:style w:type="character" w:styleId="Puslapioinaosnuoroda">
    <w:name w:val="footnote reference"/>
    <w:uiPriority w:val="99"/>
    <w:unhideWhenUsed/>
    <w:rsid w:val="00C63F08"/>
    <w:rPr>
      <w:vertAlign w:val="superscript"/>
    </w:rPr>
  </w:style>
  <w:style w:type="table" w:customStyle="1" w:styleId="TableGrid1">
    <w:name w:val="Table Grid1"/>
    <w:basedOn w:val="prastojilentel"/>
    <w:next w:val="Lentelstinklelis"/>
    <w:uiPriority w:val="59"/>
    <w:rsid w:val="00C63F08"/>
    <w:pPr>
      <w:spacing w:after="0" w:line="240" w:lineRule="auto"/>
    </w:pPr>
    <w:rPr>
      <w:rFonts w:ascii="Cambria" w:eastAsia="MS Mincho" w:hAnsi="Cambria" w:cs="Times New Roman"/>
      <w:sz w:val="20"/>
      <w:szCs w:val="20"/>
      <w:lang w:val="lt-LT" w:eastAsia="lt-LT"/>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Antrat2Diagrama">
    <w:name w:val="Antraštė 2 Diagrama"/>
    <w:basedOn w:val="Numatytasispastraiposriftas"/>
    <w:link w:val="Antrat2"/>
    <w:uiPriority w:val="9"/>
    <w:rsid w:val="007617A5"/>
    <w:rPr>
      <w:rFonts w:ascii="Times New Roman" w:eastAsia="MS Gothic" w:hAnsi="Times New Roman" w:cs="Times New Roman"/>
      <w:bCs/>
      <w:sz w:val="20"/>
      <w:szCs w:val="26"/>
      <w:lang w:val="lt-LT" w:eastAsia="x-none"/>
    </w:rPr>
  </w:style>
  <w:style w:type="character" w:customStyle="1" w:styleId="Antrat4Diagrama">
    <w:name w:val="Antraštė 4 Diagrama"/>
    <w:basedOn w:val="Numatytasispastraiposriftas"/>
    <w:link w:val="Antrat4"/>
    <w:rsid w:val="007617A5"/>
    <w:rPr>
      <w:rFonts w:ascii="Calibri" w:eastAsia="SimSun" w:hAnsi="Calibri" w:cs="Times New Roman"/>
      <w:b/>
      <w:bCs/>
      <w:sz w:val="28"/>
      <w:szCs w:val="28"/>
      <w:lang w:val="ru-RU" w:eastAsia="x-none"/>
    </w:rPr>
  </w:style>
  <w:style w:type="character" w:customStyle="1" w:styleId="Antrat5Diagrama">
    <w:name w:val="Antraštė 5 Diagrama"/>
    <w:basedOn w:val="Numatytasispastraiposriftas"/>
    <w:link w:val="Antrat5"/>
    <w:uiPriority w:val="9"/>
    <w:rsid w:val="007617A5"/>
    <w:rPr>
      <w:rFonts w:ascii="Calibri" w:eastAsia="MS Gothic" w:hAnsi="Calibri" w:cs="Times New Roman"/>
      <w:color w:val="243F60"/>
      <w:lang w:val="lt-LT" w:eastAsia="x-none"/>
    </w:rPr>
  </w:style>
  <w:style w:type="character" w:customStyle="1" w:styleId="Antrat7Diagrama">
    <w:name w:val="Antraštė 7 Diagrama"/>
    <w:basedOn w:val="Numatytasispastraiposriftas"/>
    <w:link w:val="Antrat7"/>
    <w:rsid w:val="007617A5"/>
    <w:rPr>
      <w:rFonts w:ascii="Calibri" w:eastAsia="MS Gothic" w:hAnsi="Calibri" w:cs="Times New Roman"/>
      <w:i/>
      <w:iCs/>
      <w:color w:val="404040"/>
      <w:lang w:val="lt-LT" w:eastAsia="x-none"/>
    </w:rPr>
  </w:style>
  <w:style w:type="character" w:customStyle="1" w:styleId="Antrat8Diagrama">
    <w:name w:val="Antraštė 8 Diagrama"/>
    <w:basedOn w:val="Numatytasispastraiposriftas"/>
    <w:link w:val="Antrat8"/>
    <w:rsid w:val="007617A5"/>
    <w:rPr>
      <w:rFonts w:ascii="Calibri" w:eastAsia="SimSun" w:hAnsi="Calibri" w:cs="Times New Roman"/>
      <w:i/>
      <w:iCs/>
      <w:sz w:val="20"/>
      <w:szCs w:val="20"/>
      <w:lang w:val="ru-RU" w:eastAsia="x-none"/>
    </w:rPr>
  </w:style>
  <w:style w:type="character" w:customStyle="1" w:styleId="BodyTextChar2">
    <w:name w:val="Body Text Char2"/>
    <w:aliases w:val="Char Char Char1,Char Char2,Char Char Char Diagrama Diagrama Diagrama Diagrama Diagrama Char1,Char Char Char Diagrama Diagrama Diagrama Diagrama Diagrama Diagrama Diagrama Diagrama Diagrama Diagrama Char1,body text Char1,contents Char1"/>
    <w:locked/>
    <w:rsid w:val="007617A5"/>
    <w:rPr>
      <w:rFonts w:eastAsia="Times New Roman"/>
    </w:rPr>
  </w:style>
  <w:style w:type="character" w:customStyle="1" w:styleId="BodyTextChar1">
    <w:name w:val="Body Text Char1"/>
    <w:basedOn w:val="Numatytasispastraiposriftas"/>
    <w:uiPriority w:val="99"/>
    <w:semiHidden/>
    <w:rsid w:val="004A4FC4"/>
    <w:rPr>
      <w:rFonts w:ascii="Calibri" w:eastAsia="Calibri" w:hAnsi="Calibri" w:cs="Times New Roman"/>
      <w:sz w:val="22"/>
      <w:szCs w:val="22"/>
      <w:lang w:val="lt-LT"/>
    </w:rPr>
  </w:style>
  <w:style w:type="character" w:customStyle="1" w:styleId="PagrindinistekstasDiagrama">
    <w:name w:val="Pagrindinis tekstas Diagrama"/>
    <w:aliases w:val="Char Char Diagrama1,body text Diagrama,contents Diagrama,bt Diagrama,Corps de texte Diagrama,body tesx Diagrama,heading_txt Diagrama,bodytxy2... Diagrama,bodytxy2 Diagrama,Body Text - Level 2 Diagrama,??2 Diagrama,b Diagrama"/>
    <w:basedOn w:val="Numatytasispastraiposriftas"/>
    <w:rsid w:val="007617A5"/>
    <w:rPr>
      <w:rFonts w:ascii="Calibri" w:eastAsia="Calibri" w:hAnsi="Calibri" w:cs="Times New Roman"/>
    </w:rPr>
  </w:style>
  <w:style w:type="paragraph" w:styleId="Pagrindiniotekstotrauka">
    <w:name w:val="Body Text Indent"/>
    <w:basedOn w:val="prastasis"/>
    <w:link w:val="PagrindiniotekstotraukaDiagrama"/>
    <w:unhideWhenUsed/>
    <w:rsid w:val="007617A5"/>
    <w:pPr>
      <w:spacing w:after="0" w:line="240" w:lineRule="auto"/>
      <w:ind w:firstLine="360"/>
      <w:jc w:val="both"/>
    </w:pPr>
    <w:rPr>
      <w:rFonts w:ascii="Times New Roman" w:eastAsia="Times New Roman" w:hAnsi="Times New Roman" w:cs="Times New Roman"/>
      <w:sz w:val="20"/>
      <w:szCs w:val="20"/>
      <w:lang w:eastAsia="x-none"/>
    </w:rPr>
  </w:style>
  <w:style w:type="character" w:customStyle="1" w:styleId="PagrindiniotekstotraukaDiagrama">
    <w:name w:val="Pagrindinio teksto įtrauka Diagrama"/>
    <w:basedOn w:val="Numatytasispastraiposriftas"/>
    <w:link w:val="Pagrindiniotekstotrauka"/>
    <w:rsid w:val="007617A5"/>
    <w:rPr>
      <w:rFonts w:ascii="Times New Roman" w:eastAsia="Times New Roman" w:hAnsi="Times New Roman" w:cs="Times New Roman"/>
      <w:sz w:val="20"/>
      <w:szCs w:val="20"/>
      <w:lang w:val="lt-LT" w:eastAsia="x-none"/>
    </w:rPr>
  </w:style>
  <w:style w:type="paragraph" w:styleId="Pagrindiniotekstotrauka2">
    <w:name w:val="Body Text Indent 2"/>
    <w:basedOn w:val="prastasis"/>
    <w:link w:val="Pagrindiniotekstotrauka2Diagrama"/>
    <w:unhideWhenUsed/>
    <w:rsid w:val="007617A5"/>
    <w:pPr>
      <w:spacing w:after="0" w:line="240" w:lineRule="auto"/>
      <w:ind w:firstLine="720"/>
      <w:jc w:val="both"/>
    </w:pPr>
    <w:rPr>
      <w:rFonts w:ascii="Times New Roman" w:eastAsia="Times New Roman" w:hAnsi="Times New Roman" w:cs="Times New Roman"/>
      <w:sz w:val="20"/>
      <w:szCs w:val="20"/>
      <w:lang w:eastAsia="x-none"/>
    </w:rPr>
  </w:style>
  <w:style w:type="character" w:customStyle="1" w:styleId="Pagrindiniotekstotrauka2Diagrama">
    <w:name w:val="Pagrindinio teksto įtrauka 2 Diagrama"/>
    <w:basedOn w:val="Numatytasispastraiposriftas"/>
    <w:link w:val="Pagrindiniotekstotrauka2"/>
    <w:rsid w:val="007617A5"/>
    <w:rPr>
      <w:rFonts w:ascii="Times New Roman" w:eastAsia="Times New Roman" w:hAnsi="Times New Roman" w:cs="Times New Roman"/>
      <w:sz w:val="20"/>
      <w:szCs w:val="20"/>
      <w:lang w:val="lt-LT" w:eastAsia="x-none"/>
    </w:rPr>
  </w:style>
  <w:style w:type="paragraph" w:styleId="Pagrindiniotekstotrauka3">
    <w:name w:val="Body Text Indent 3"/>
    <w:basedOn w:val="prastasis"/>
    <w:link w:val="Pagrindiniotekstotrauka3Diagrama"/>
    <w:semiHidden/>
    <w:unhideWhenUsed/>
    <w:rsid w:val="007617A5"/>
    <w:pPr>
      <w:spacing w:after="0" w:line="240" w:lineRule="auto"/>
      <w:ind w:left="426" w:hanging="426"/>
      <w:jc w:val="both"/>
    </w:pPr>
    <w:rPr>
      <w:rFonts w:ascii="Times New Roman" w:eastAsia="Times New Roman" w:hAnsi="Times New Roman" w:cs="Times New Roman"/>
      <w:sz w:val="20"/>
      <w:szCs w:val="20"/>
      <w:lang w:eastAsia="x-none"/>
    </w:rPr>
  </w:style>
  <w:style w:type="character" w:customStyle="1" w:styleId="Pagrindiniotekstotrauka3Diagrama">
    <w:name w:val="Pagrindinio teksto įtrauka 3 Diagrama"/>
    <w:basedOn w:val="Numatytasispastraiposriftas"/>
    <w:link w:val="Pagrindiniotekstotrauka3"/>
    <w:semiHidden/>
    <w:rsid w:val="007617A5"/>
    <w:rPr>
      <w:rFonts w:ascii="Times New Roman" w:eastAsia="Times New Roman" w:hAnsi="Times New Roman" w:cs="Times New Roman"/>
      <w:sz w:val="20"/>
      <w:szCs w:val="20"/>
      <w:lang w:val="lt-LT" w:eastAsia="x-none"/>
    </w:rPr>
  </w:style>
  <w:style w:type="paragraph" w:customStyle="1" w:styleId="DiagramaDiagramaDiagrama">
    <w:name w:val="Diagrama Diagrama Diagrama"/>
    <w:basedOn w:val="prastasis"/>
    <w:rsid w:val="007617A5"/>
    <w:pPr>
      <w:spacing w:after="160" w:line="240" w:lineRule="exact"/>
    </w:pPr>
    <w:rPr>
      <w:rFonts w:ascii="Tahoma" w:eastAsia="Times New Roman" w:hAnsi="Tahoma" w:cs="Times New Roman"/>
      <w:sz w:val="20"/>
      <w:szCs w:val="20"/>
      <w:lang w:val="en-US" w:eastAsia="en-US"/>
    </w:rPr>
  </w:style>
  <w:style w:type="paragraph" w:styleId="Paprastasistekstas">
    <w:name w:val="Plain Text"/>
    <w:basedOn w:val="prastasis"/>
    <w:link w:val="PaprastasistekstasDiagrama"/>
    <w:uiPriority w:val="99"/>
    <w:unhideWhenUsed/>
    <w:rsid w:val="007617A5"/>
    <w:pPr>
      <w:spacing w:after="0" w:line="240" w:lineRule="auto"/>
    </w:pPr>
    <w:rPr>
      <w:rFonts w:ascii="Calibri" w:eastAsia="Calibri" w:hAnsi="Calibri" w:cs="Times New Roman"/>
      <w:szCs w:val="21"/>
      <w:lang w:eastAsia="x-none"/>
    </w:rPr>
  </w:style>
  <w:style w:type="character" w:customStyle="1" w:styleId="PaprastasistekstasDiagrama">
    <w:name w:val="Paprastasis tekstas Diagrama"/>
    <w:basedOn w:val="Numatytasispastraiposriftas"/>
    <w:link w:val="Paprastasistekstas"/>
    <w:uiPriority w:val="99"/>
    <w:rsid w:val="007617A5"/>
    <w:rPr>
      <w:rFonts w:ascii="Calibri" w:eastAsia="Calibri" w:hAnsi="Calibri" w:cs="Times New Roman"/>
      <w:szCs w:val="21"/>
      <w:lang w:val="lt-LT" w:eastAsia="x-none"/>
    </w:rPr>
  </w:style>
  <w:style w:type="character" w:styleId="Perirtashipersaitas">
    <w:name w:val="FollowedHyperlink"/>
    <w:uiPriority w:val="99"/>
    <w:semiHidden/>
    <w:unhideWhenUsed/>
    <w:rsid w:val="007617A5"/>
    <w:rPr>
      <w:color w:val="800080"/>
      <w:u w:val="single"/>
    </w:rPr>
  </w:style>
  <w:style w:type="paragraph" w:styleId="Turinys1">
    <w:name w:val="toc 1"/>
    <w:basedOn w:val="prastasis"/>
    <w:next w:val="prastasis"/>
    <w:autoRedefine/>
    <w:uiPriority w:val="39"/>
    <w:unhideWhenUsed/>
    <w:rsid w:val="007617A5"/>
    <w:pPr>
      <w:tabs>
        <w:tab w:val="left" w:pos="284"/>
        <w:tab w:val="right" w:leader="dot" w:pos="9628"/>
      </w:tabs>
      <w:spacing w:before="120" w:after="0" w:line="240" w:lineRule="auto"/>
      <w:jc w:val="both"/>
    </w:pPr>
    <w:rPr>
      <w:rFonts w:ascii="Cambria" w:eastAsia="Calibri" w:hAnsi="Cambria" w:cs="Times New Roman"/>
      <w:b/>
      <w:sz w:val="24"/>
      <w:szCs w:val="24"/>
      <w:lang w:eastAsia="en-US"/>
    </w:rPr>
  </w:style>
  <w:style w:type="character" w:customStyle="1" w:styleId="HeaderChar1">
    <w:name w:val="Header Char1"/>
    <w:aliases w:val="En-tête-1 Char1,En-tête-2 Char1,hd Char1,Header 2 Char1,Viršutinis kolontitulas Diagrama1 Char1,Viršutinis kolontitulas Diagrama Diagrama1 Char1,Char Diagrama Diagrama1 Char1,Viršutinis kolontitulas Diagrama Diagrama Diagrama Char1"/>
    <w:basedOn w:val="Numatytasispastraiposriftas"/>
    <w:uiPriority w:val="99"/>
    <w:rsid w:val="007617A5"/>
    <w:rPr>
      <w:rFonts w:ascii="Calibri" w:eastAsia="Calibri" w:hAnsi="Calibri" w:cs="Times New Roman"/>
      <w:sz w:val="22"/>
      <w:szCs w:val="22"/>
      <w:lang w:val="lt-LT" w:eastAsia="x-none"/>
    </w:rPr>
  </w:style>
  <w:style w:type="paragraph" w:customStyle="1" w:styleId="Default">
    <w:name w:val="Default"/>
    <w:rsid w:val="007617A5"/>
    <w:pPr>
      <w:autoSpaceDE w:val="0"/>
      <w:autoSpaceDN w:val="0"/>
      <w:adjustRightInd w:val="0"/>
      <w:spacing w:after="0" w:line="240" w:lineRule="auto"/>
    </w:pPr>
    <w:rPr>
      <w:rFonts w:ascii="Times New Roman" w:eastAsia="Times New Roman" w:hAnsi="Times New Roman" w:cs="Times New Roman"/>
      <w:color w:val="000000"/>
      <w:sz w:val="24"/>
      <w:szCs w:val="24"/>
      <w:lang w:val="en-US"/>
    </w:rPr>
  </w:style>
  <w:style w:type="character" w:customStyle="1" w:styleId="ListParagraphChar2">
    <w:name w:val="List Paragraph Char2"/>
    <w:aliases w:val="Numbering Char2,ERP-List Paragraph Char2,List Paragraph11 Char2,List Paragraph111 Char2,Medium Grid 1 - Accent 21 Char2,List Paragraph2 Char2,Buletai Char2,List Paragraph21 Char2,lp1 Char2,Bullet 1 Char2,Sąrašo pastraipa1 Char1"/>
    <w:uiPriority w:val="34"/>
    <w:locked/>
    <w:rsid w:val="007617A5"/>
    <w:rPr>
      <w:rFonts w:ascii="Calibri" w:eastAsia="Calibri" w:hAnsi="Calibri" w:cs="Times New Roman"/>
      <w:sz w:val="22"/>
      <w:szCs w:val="22"/>
      <w:lang w:val="lt-LT" w:eastAsia="x-none"/>
    </w:rPr>
  </w:style>
  <w:style w:type="paragraph" w:customStyle="1" w:styleId="Point1">
    <w:name w:val="Point 1"/>
    <w:basedOn w:val="prastasis"/>
    <w:rsid w:val="007617A5"/>
    <w:pPr>
      <w:spacing w:before="120" w:after="120" w:line="240" w:lineRule="auto"/>
      <w:ind w:left="1418" w:hanging="567"/>
      <w:jc w:val="both"/>
    </w:pPr>
    <w:rPr>
      <w:rFonts w:ascii="Times New Roman" w:eastAsia="Times New Roman" w:hAnsi="Times New Roman" w:cs="Times New Roman"/>
      <w:sz w:val="24"/>
      <w:szCs w:val="24"/>
      <w:lang w:val="en-GB" w:eastAsia="lt-LT"/>
    </w:rPr>
  </w:style>
  <w:style w:type="paragraph" w:styleId="Turinioantrat">
    <w:name w:val="TOC Heading"/>
    <w:basedOn w:val="Antrat1"/>
    <w:next w:val="prastasis"/>
    <w:uiPriority w:val="39"/>
    <w:unhideWhenUsed/>
    <w:qFormat/>
    <w:rsid w:val="007617A5"/>
    <w:pPr>
      <w:keepLines/>
      <w:spacing w:before="480" w:line="276" w:lineRule="auto"/>
      <w:outlineLvl w:val="9"/>
    </w:pPr>
    <w:rPr>
      <w:rFonts w:ascii="Calibri" w:eastAsia="MS Gothic" w:hAnsi="Calibri"/>
      <w:bCs/>
      <w:color w:val="365F91"/>
      <w:sz w:val="28"/>
      <w:szCs w:val="28"/>
      <w:lang w:val="en-US" w:eastAsia="ja-JP"/>
    </w:rPr>
  </w:style>
  <w:style w:type="paragraph" w:styleId="Turinys2">
    <w:name w:val="toc 2"/>
    <w:basedOn w:val="prastasis"/>
    <w:next w:val="prastasis"/>
    <w:autoRedefine/>
    <w:uiPriority w:val="39"/>
    <w:unhideWhenUsed/>
    <w:rsid w:val="007617A5"/>
    <w:pPr>
      <w:spacing w:after="0" w:line="240" w:lineRule="auto"/>
      <w:ind w:left="220"/>
    </w:pPr>
    <w:rPr>
      <w:rFonts w:ascii="Cambria" w:eastAsia="Calibri" w:hAnsi="Cambria" w:cs="Times New Roman"/>
      <w:b/>
      <w:lang w:eastAsia="en-US"/>
    </w:rPr>
  </w:style>
  <w:style w:type="paragraph" w:styleId="Turinys3">
    <w:name w:val="toc 3"/>
    <w:basedOn w:val="prastasis"/>
    <w:next w:val="prastasis"/>
    <w:autoRedefine/>
    <w:uiPriority w:val="39"/>
    <w:unhideWhenUsed/>
    <w:rsid w:val="007617A5"/>
    <w:pPr>
      <w:spacing w:after="0" w:line="240" w:lineRule="auto"/>
      <w:ind w:left="440"/>
    </w:pPr>
    <w:rPr>
      <w:rFonts w:ascii="Cambria" w:eastAsia="Calibri" w:hAnsi="Cambria" w:cs="Times New Roman"/>
      <w:lang w:eastAsia="en-US"/>
    </w:rPr>
  </w:style>
  <w:style w:type="paragraph" w:styleId="Turinys4">
    <w:name w:val="toc 4"/>
    <w:basedOn w:val="prastasis"/>
    <w:next w:val="prastasis"/>
    <w:autoRedefine/>
    <w:uiPriority w:val="39"/>
    <w:semiHidden/>
    <w:unhideWhenUsed/>
    <w:rsid w:val="007617A5"/>
    <w:pPr>
      <w:spacing w:after="0" w:line="240" w:lineRule="auto"/>
      <w:ind w:left="660"/>
    </w:pPr>
    <w:rPr>
      <w:rFonts w:ascii="Cambria" w:eastAsia="Calibri" w:hAnsi="Cambria" w:cs="Times New Roman"/>
      <w:sz w:val="20"/>
      <w:szCs w:val="20"/>
      <w:lang w:eastAsia="en-US"/>
    </w:rPr>
  </w:style>
  <w:style w:type="paragraph" w:styleId="Turinys5">
    <w:name w:val="toc 5"/>
    <w:basedOn w:val="prastasis"/>
    <w:next w:val="prastasis"/>
    <w:autoRedefine/>
    <w:uiPriority w:val="39"/>
    <w:semiHidden/>
    <w:unhideWhenUsed/>
    <w:rsid w:val="007617A5"/>
    <w:pPr>
      <w:spacing w:after="0" w:line="240" w:lineRule="auto"/>
      <w:ind w:left="880"/>
    </w:pPr>
    <w:rPr>
      <w:rFonts w:ascii="Cambria" w:eastAsia="Calibri" w:hAnsi="Cambria" w:cs="Times New Roman"/>
      <w:sz w:val="20"/>
      <w:szCs w:val="20"/>
      <w:lang w:eastAsia="en-US"/>
    </w:rPr>
  </w:style>
  <w:style w:type="paragraph" w:styleId="Turinys6">
    <w:name w:val="toc 6"/>
    <w:basedOn w:val="prastasis"/>
    <w:next w:val="prastasis"/>
    <w:autoRedefine/>
    <w:uiPriority w:val="39"/>
    <w:semiHidden/>
    <w:unhideWhenUsed/>
    <w:rsid w:val="007617A5"/>
    <w:pPr>
      <w:spacing w:after="0" w:line="240" w:lineRule="auto"/>
      <w:ind w:left="1100"/>
    </w:pPr>
    <w:rPr>
      <w:rFonts w:ascii="Cambria" w:eastAsia="Calibri" w:hAnsi="Cambria" w:cs="Times New Roman"/>
      <w:sz w:val="20"/>
      <w:szCs w:val="20"/>
      <w:lang w:eastAsia="en-US"/>
    </w:rPr>
  </w:style>
  <w:style w:type="paragraph" w:styleId="Turinys7">
    <w:name w:val="toc 7"/>
    <w:basedOn w:val="prastasis"/>
    <w:next w:val="prastasis"/>
    <w:autoRedefine/>
    <w:uiPriority w:val="39"/>
    <w:semiHidden/>
    <w:unhideWhenUsed/>
    <w:rsid w:val="007617A5"/>
    <w:pPr>
      <w:spacing w:after="0" w:line="240" w:lineRule="auto"/>
      <w:ind w:left="1320"/>
    </w:pPr>
    <w:rPr>
      <w:rFonts w:ascii="Cambria" w:eastAsia="Calibri" w:hAnsi="Cambria" w:cs="Times New Roman"/>
      <w:sz w:val="20"/>
      <w:szCs w:val="20"/>
      <w:lang w:eastAsia="en-US"/>
    </w:rPr>
  </w:style>
  <w:style w:type="paragraph" w:styleId="Turinys8">
    <w:name w:val="toc 8"/>
    <w:basedOn w:val="prastasis"/>
    <w:next w:val="prastasis"/>
    <w:autoRedefine/>
    <w:uiPriority w:val="39"/>
    <w:semiHidden/>
    <w:unhideWhenUsed/>
    <w:rsid w:val="007617A5"/>
    <w:pPr>
      <w:spacing w:after="0" w:line="240" w:lineRule="auto"/>
      <w:ind w:left="1540"/>
    </w:pPr>
    <w:rPr>
      <w:rFonts w:ascii="Cambria" w:eastAsia="Calibri" w:hAnsi="Cambria" w:cs="Times New Roman"/>
      <w:sz w:val="20"/>
      <w:szCs w:val="20"/>
      <w:lang w:eastAsia="en-US"/>
    </w:rPr>
  </w:style>
  <w:style w:type="paragraph" w:styleId="Turinys9">
    <w:name w:val="toc 9"/>
    <w:basedOn w:val="prastasis"/>
    <w:next w:val="prastasis"/>
    <w:autoRedefine/>
    <w:uiPriority w:val="39"/>
    <w:semiHidden/>
    <w:unhideWhenUsed/>
    <w:rsid w:val="007617A5"/>
    <w:pPr>
      <w:spacing w:after="0" w:line="240" w:lineRule="auto"/>
      <w:ind w:left="1760"/>
    </w:pPr>
    <w:rPr>
      <w:rFonts w:ascii="Cambria" w:eastAsia="Calibri" w:hAnsi="Cambria" w:cs="Times New Roman"/>
      <w:sz w:val="20"/>
      <w:szCs w:val="20"/>
      <w:lang w:eastAsia="en-US"/>
    </w:rPr>
  </w:style>
  <w:style w:type="paragraph" w:customStyle="1" w:styleId="Spalvotassraas1parykinimas1">
    <w:name w:val="Spalvotas sąrašas – 1 paryškinimas1"/>
    <w:basedOn w:val="prastasis"/>
    <w:link w:val="Spalvotassraas1parykinimasDiagrama"/>
    <w:uiPriority w:val="34"/>
    <w:qFormat/>
    <w:rsid w:val="007617A5"/>
    <w:pPr>
      <w:widowControl w:val="0"/>
      <w:autoSpaceDE w:val="0"/>
      <w:autoSpaceDN w:val="0"/>
      <w:adjustRightInd w:val="0"/>
      <w:spacing w:after="0" w:line="240" w:lineRule="auto"/>
      <w:ind w:left="720"/>
      <w:contextualSpacing/>
    </w:pPr>
    <w:rPr>
      <w:rFonts w:ascii="Times New Roman" w:eastAsia="Times New Roman" w:hAnsi="Times New Roman" w:cs="Times New Roman"/>
      <w:sz w:val="20"/>
      <w:szCs w:val="20"/>
      <w:lang w:eastAsia="lt-LT"/>
    </w:rPr>
  </w:style>
  <w:style w:type="character" w:customStyle="1" w:styleId="Spalvotassraas1parykinimasDiagrama">
    <w:name w:val="Spalvotas sąrašas – 1 paryškinimas Diagrama"/>
    <w:link w:val="Spalvotassraas1parykinimas1"/>
    <w:uiPriority w:val="34"/>
    <w:rsid w:val="007617A5"/>
    <w:rPr>
      <w:rFonts w:ascii="Times New Roman" w:eastAsia="Times New Roman" w:hAnsi="Times New Roman" w:cs="Times New Roman"/>
      <w:sz w:val="20"/>
      <w:szCs w:val="20"/>
      <w:lang w:val="lt-LT" w:eastAsia="lt-LT"/>
    </w:rPr>
  </w:style>
  <w:style w:type="paragraph" w:styleId="Pavadinimas">
    <w:name w:val="Title"/>
    <w:basedOn w:val="prastasis"/>
    <w:link w:val="PavadinimasDiagrama"/>
    <w:qFormat/>
    <w:rsid w:val="007617A5"/>
    <w:pPr>
      <w:overflowPunct w:val="0"/>
      <w:autoSpaceDE w:val="0"/>
      <w:autoSpaceDN w:val="0"/>
      <w:adjustRightInd w:val="0"/>
      <w:spacing w:after="0" w:line="240" w:lineRule="auto"/>
      <w:jc w:val="center"/>
      <w:textAlignment w:val="baseline"/>
    </w:pPr>
    <w:rPr>
      <w:rFonts w:ascii="Times New Roman" w:eastAsia="Times New Roman" w:hAnsi="Times New Roman" w:cs="Times New Roman"/>
      <w:b/>
      <w:bCs/>
      <w:sz w:val="20"/>
      <w:szCs w:val="20"/>
      <w:lang w:eastAsia="x-none"/>
    </w:rPr>
  </w:style>
  <w:style w:type="character" w:customStyle="1" w:styleId="PavadinimasDiagrama">
    <w:name w:val="Pavadinimas Diagrama"/>
    <w:basedOn w:val="Numatytasispastraiposriftas"/>
    <w:link w:val="Pavadinimas"/>
    <w:rsid w:val="007617A5"/>
    <w:rPr>
      <w:rFonts w:ascii="Times New Roman" w:eastAsia="Times New Roman" w:hAnsi="Times New Roman" w:cs="Times New Roman"/>
      <w:b/>
      <w:bCs/>
      <w:sz w:val="20"/>
      <w:szCs w:val="20"/>
      <w:lang w:val="lt-LT" w:eastAsia="x-none"/>
    </w:rPr>
  </w:style>
  <w:style w:type="paragraph" w:customStyle="1" w:styleId="1vidutinistinklelis2parykinimas1">
    <w:name w:val="1 vidutinis tinklelis – 2 paryškinimas1"/>
    <w:aliases w:val="List Paragraph Red,Bullet EY"/>
    <w:basedOn w:val="prastasis"/>
    <w:link w:val="1vidutinistinklelis2parykinimasDiagrama"/>
    <w:qFormat/>
    <w:rsid w:val="007617A5"/>
    <w:pPr>
      <w:widowControl w:val="0"/>
      <w:autoSpaceDE w:val="0"/>
      <w:autoSpaceDN w:val="0"/>
      <w:adjustRightInd w:val="0"/>
      <w:spacing w:after="0" w:line="240" w:lineRule="auto"/>
      <w:ind w:left="720"/>
      <w:contextualSpacing/>
    </w:pPr>
    <w:rPr>
      <w:rFonts w:ascii="Times New Roman" w:eastAsia="Times New Roman" w:hAnsi="Times New Roman" w:cs="Times New Roman"/>
      <w:sz w:val="20"/>
      <w:szCs w:val="20"/>
      <w:lang w:eastAsia="lt-LT"/>
    </w:rPr>
  </w:style>
  <w:style w:type="character" w:customStyle="1" w:styleId="1vidutinistinklelis2parykinimasDiagrama">
    <w:name w:val="1 vidutinis tinklelis – 2 paryškinimas Diagrama"/>
    <w:aliases w:val="List Paragraph Red Diagrama,Bullet EY Diagrama"/>
    <w:link w:val="1vidutinistinklelis2parykinimas1"/>
    <w:locked/>
    <w:rsid w:val="007617A5"/>
    <w:rPr>
      <w:rFonts w:ascii="Times New Roman" w:eastAsia="Times New Roman" w:hAnsi="Times New Roman" w:cs="Times New Roman"/>
      <w:sz w:val="20"/>
      <w:szCs w:val="20"/>
      <w:lang w:val="lt-LT" w:eastAsia="lt-LT"/>
    </w:rPr>
  </w:style>
  <w:style w:type="paragraph" w:customStyle="1" w:styleId="2vidutinistinklelis1">
    <w:name w:val="2 vidutinis tinklelis1"/>
    <w:uiPriority w:val="1"/>
    <w:qFormat/>
    <w:rsid w:val="007617A5"/>
    <w:pPr>
      <w:spacing w:after="0" w:line="360" w:lineRule="auto"/>
      <w:jc w:val="both"/>
    </w:pPr>
    <w:rPr>
      <w:rFonts w:ascii="Times New Roman" w:eastAsia="MS Mincho" w:hAnsi="Times New Roman" w:cs="Times New Roman"/>
      <w:b/>
      <w:sz w:val="24"/>
      <w:szCs w:val="24"/>
      <w:lang w:val="en-US"/>
    </w:rPr>
  </w:style>
  <w:style w:type="paragraph" w:customStyle="1" w:styleId="Pagrindinistekstas1">
    <w:name w:val="Pagrindinis tekstas1"/>
    <w:rsid w:val="007617A5"/>
    <w:pPr>
      <w:spacing w:after="0" w:line="240" w:lineRule="auto"/>
      <w:ind w:firstLine="312"/>
      <w:jc w:val="both"/>
    </w:pPr>
    <w:rPr>
      <w:rFonts w:ascii="TimesLT" w:eastAsia="Times New Roman" w:hAnsi="TimesLT" w:cs="Times New Roman"/>
      <w:snapToGrid w:val="0"/>
      <w:sz w:val="20"/>
      <w:szCs w:val="20"/>
      <w:lang w:val="en-US"/>
    </w:rPr>
  </w:style>
  <w:style w:type="paragraph" w:styleId="Betarp">
    <w:name w:val="No Spacing"/>
    <w:aliases w:val="Tekstas"/>
    <w:uiPriority w:val="1"/>
    <w:qFormat/>
    <w:rsid w:val="007617A5"/>
    <w:pPr>
      <w:spacing w:after="0" w:line="240" w:lineRule="auto"/>
    </w:pPr>
    <w:rPr>
      <w:rFonts w:ascii="Times New Roman" w:eastAsia="Times New Roman" w:hAnsi="Times New Roman" w:cs="Times New Roman"/>
      <w:sz w:val="24"/>
      <w:lang w:val="lt-LT"/>
    </w:rPr>
  </w:style>
  <w:style w:type="paragraph" w:customStyle="1" w:styleId="BasicParagraph">
    <w:name w:val="[Basic Paragraph]"/>
    <w:basedOn w:val="prastasis"/>
    <w:rsid w:val="007617A5"/>
    <w:pPr>
      <w:suppressAutoHyphens/>
      <w:autoSpaceDE w:val="0"/>
      <w:autoSpaceDN w:val="0"/>
      <w:adjustRightInd w:val="0"/>
      <w:spacing w:after="0" w:line="288" w:lineRule="auto"/>
      <w:textAlignment w:val="center"/>
    </w:pPr>
    <w:rPr>
      <w:rFonts w:ascii="Times New Roman" w:eastAsia="Times New Roman" w:hAnsi="Times New Roman" w:cs="Times New Roman"/>
      <w:color w:val="000000"/>
      <w:sz w:val="24"/>
      <w:szCs w:val="24"/>
      <w:lang w:eastAsia="en-US"/>
    </w:rPr>
  </w:style>
  <w:style w:type="character" w:styleId="Emfaz">
    <w:name w:val="Emphasis"/>
    <w:uiPriority w:val="20"/>
    <w:qFormat/>
    <w:rsid w:val="007617A5"/>
    <w:rPr>
      <w:i/>
      <w:iCs/>
    </w:rPr>
  </w:style>
  <w:style w:type="character" w:styleId="Grietas">
    <w:name w:val="Strong"/>
    <w:uiPriority w:val="22"/>
    <w:qFormat/>
    <w:rsid w:val="007617A5"/>
    <w:rPr>
      <w:b/>
      <w:bCs/>
    </w:rPr>
  </w:style>
  <w:style w:type="paragraph" w:customStyle="1" w:styleId="Hyperlink1">
    <w:name w:val="Hyperlink1"/>
    <w:rsid w:val="007617A5"/>
    <w:pPr>
      <w:autoSpaceDE w:val="0"/>
      <w:autoSpaceDN w:val="0"/>
      <w:adjustRightInd w:val="0"/>
      <w:spacing w:after="0" w:line="240" w:lineRule="auto"/>
      <w:ind w:firstLine="312"/>
      <w:jc w:val="both"/>
    </w:pPr>
    <w:rPr>
      <w:rFonts w:ascii="TimesLT" w:eastAsia="Times New Roman" w:hAnsi="TimesLT" w:cs="Times New Roman"/>
      <w:sz w:val="20"/>
      <w:szCs w:val="20"/>
      <w:lang w:val="en-US"/>
    </w:rPr>
  </w:style>
  <w:style w:type="paragraph" w:customStyle="1" w:styleId="bodytext">
    <w:name w:val="bodytext"/>
    <w:basedOn w:val="prastasis"/>
    <w:rsid w:val="007617A5"/>
    <w:pPr>
      <w:spacing w:before="100" w:beforeAutospacing="1" w:after="100" w:afterAutospacing="1" w:line="240" w:lineRule="auto"/>
    </w:pPr>
    <w:rPr>
      <w:rFonts w:ascii="Calibri" w:eastAsia="Times New Roman" w:hAnsi="Calibri" w:cs="Times New Roman"/>
      <w:lang w:eastAsia="lt-LT"/>
    </w:rPr>
  </w:style>
  <w:style w:type="paragraph" w:customStyle="1" w:styleId="Stilius1">
    <w:name w:val="Stilius1"/>
    <w:basedOn w:val="prastasis"/>
    <w:autoRedefine/>
    <w:qFormat/>
    <w:rsid w:val="007617A5"/>
    <w:pPr>
      <w:numPr>
        <w:numId w:val="47"/>
      </w:numPr>
      <w:spacing w:before="240" w:after="240" w:line="240" w:lineRule="auto"/>
      <w:jc w:val="center"/>
    </w:pPr>
    <w:rPr>
      <w:rFonts w:ascii="Times New Roman" w:eastAsia="Times New Roman" w:hAnsi="Times New Roman" w:cs="Times New Roman"/>
      <w:b/>
      <w:lang w:eastAsia="en-US"/>
    </w:rPr>
  </w:style>
  <w:style w:type="character" w:customStyle="1" w:styleId="CommentTextChar1">
    <w:name w:val="Comment Text Char1"/>
    <w:semiHidden/>
    <w:rsid w:val="007617A5"/>
    <w:rPr>
      <w:lang w:val="lt-LT" w:eastAsia="en-US" w:bidi="ar-SA"/>
    </w:rPr>
  </w:style>
  <w:style w:type="character" w:customStyle="1" w:styleId="ColorfulList-Accent1Char">
    <w:name w:val="Colorful List - Accent 1 Char"/>
    <w:link w:val="Spalvotassraas1parykinimas"/>
    <w:uiPriority w:val="34"/>
    <w:locked/>
    <w:rsid w:val="007617A5"/>
    <w:rPr>
      <w:rFonts w:ascii="Calibri" w:eastAsia="Calibri" w:hAnsi="Calibri" w:cs="Times New Roman"/>
      <w:sz w:val="22"/>
      <w:szCs w:val="22"/>
      <w:lang w:val="lt-LT"/>
    </w:rPr>
  </w:style>
  <w:style w:type="table" w:styleId="Spalvotassraas1parykinimas">
    <w:name w:val="Colorful List Accent 1"/>
    <w:basedOn w:val="prastojilentel"/>
    <w:link w:val="ColorfulList-Accent1Char"/>
    <w:uiPriority w:val="34"/>
    <w:unhideWhenUsed/>
    <w:rsid w:val="007617A5"/>
    <w:pPr>
      <w:spacing w:after="0" w:line="240" w:lineRule="auto"/>
    </w:pPr>
    <w:rPr>
      <w:rFonts w:ascii="Calibri" w:eastAsia="Calibri" w:hAnsi="Calibri" w:cs="Times New Roman"/>
      <w:lang w:val="lt-LT"/>
    </w:rPr>
    <w:tblPr>
      <w:tblStyleRowBandSize w:val="1"/>
      <w:tblStyleColBandSize w:val="1"/>
    </w:tblPr>
    <w:tcPr>
      <w:shd w:val="clear" w:color="auto" w:fill="ECF1F9"/>
    </w:tcPr>
    <w:tblStylePr w:type="firstRow">
      <w:tblPr/>
      <w:tcPr>
        <w:tcBorders>
          <w:bottom w:val="single" w:sz="12" w:space="0" w:color="FFFFFF"/>
        </w:tcBorders>
        <w:shd w:val="clear" w:color="auto" w:fill="D25F12"/>
      </w:tcPr>
    </w:tblStylePr>
    <w:tblStylePr w:type="lastRow">
      <w:tblPr/>
      <w:tcPr>
        <w:tcBorders>
          <w:top w:val="single" w:sz="12" w:space="0" w:color="000000"/>
        </w:tcBorders>
        <w:shd w:val="clear" w:color="auto" w:fill="FFFFFF"/>
      </w:tcPr>
    </w:tblStylePr>
    <w:tblStylePr w:type="band1Vert">
      <w:tblPr/>
      <w:tcPr>
        <w:tcBorders>
          <w:top w:val="nil"/>
          <w:left w:val="nil"/>
          <w:bottom w:val="nil"/>
          <w:right w:val="nil"/>
          <w:insideH w:val="nil"/>
          <w:insideV w:val="nil"/>
        </w:tcBorders>
        <w:shd w:val="clear" w:color="auto" w:fill="D0DBF0"/>
      </w:tcPr>
    </w:tblStylePr>
    <w:tblStylePr w:type="band1Horz">
      <w:tblPr/>
      <w:tcPr>
        <w:shd w:val="clear" w:color="auto" w:fill="D9E2F3"/>
      </w:tcPr>
    </w:tblStylePr>
  </w:style>
  <w:style w:type="character" w:customStyle="1" w:styleId="ColorfulList-Accent1Char1">
    <w:name w:val="Colorful List - Accent 1 Char1"/>
    <w:uiPriority w:val="99"/>
    <w:locked/>
    <w:rsid w:val="007617A5"/>
    <w:rPr>
      <w:rFonts w:ascii="Calibri" w:eastAsia="Calibri" w:hAnsi="Calibri" w:cs="Times New Roman"/>
      <w:sz w:val="22"/>
      <w:szCs w:val="22"/>
      <w:lang w:val="lt-LT"/>
    </w:rPr>
  </w:style>
  <w:style w:type="paragraph" w:customStyle="1" w:styleId="3tinkleliolentel1">
    <w:name w:val="3 tinklelio lentelė1"/>
    <w:basedOn w:val="Antrat1"/>
    <w:next w:val="prastasis"/>
    <w:uiPriority w:val="39"/>
    <w:unhideWhenUsed/>
    <w:qFormat/>
    <w:rsid w:val="007617A5"/>
    <w:pPr>
      <w:keepLines/>
      <w:spacing w:before="480" w:line="276" w:lineRule="auto"/>
      <w:outlineLvl w:val="9"/>
    </w:pPr>
    <w:rPr>
      <w:rFonts w:ascii="Calibri" w:eastAsia="MS Gothic" w:hAnsi="Calibri"/>
      <w:bCs/>
      <w:color w:val="365F91"/>
      <w:sz w:val="28"/>
      <w:szCs w:val="28"/>
      <w:lang w:val="en-US" w:eastAsia="ja-JP"/>
    </w:rPr>
  </w:style>
  <w:style w:type="table" w:styleId="1vidutinistinklelis2parykinimas">
    <w:name w:val="Medium Grid 1 Accent 2"/>
    <w:basedOn w:val="prastojilentel"/>
    <w:uiPriority w:val="34"/>
    <w:unhideWhenUsed/>
    <w:rsid w:val="007617A5"/>
    <w:pPr>
      <w:spacing w:after="0" w:line="240" w:lineRule="auto"/>
    </w:pPr>
    <w:rPr>
      <w:rFonts w:ascii="Calibri" w:eastAsia="Calibri" w:hAnsi="Calibri" w:cs="Times New Roman"/>
      <w:lang w:val="lt-LT" w:eastAsia="lt-LT"/>
    </w:rPr>
    <w:tblPr>
      <w:tblStyleRowBandSize w:val="1"/>
      <w:tblStyleColBandSize w:val="1"/>
    </w:tblPr>
    <w:tcPr>
      <w:shd w:val="clear" w:color="auto" w:fill="ECF1F9"/>
    </w:tcPr>
    <w:tblStylePr w:type="firstRow">
      <w:tblPr/>
      <w:tcPr>
        <w:tcBorders>
          <w:bottom w:val="single" w:sz="12" w:space="0" w:color="FFFFFF"/>
        </w:tcBorders>
        <w:shd w:val="clear" w:color="auto" w:fill="D25F12"/>
      </w:tcPr>
    </w:tblStylePr>
    <w:tblStylePr w:type="lastRow">
      <w:tblPr/>
      <w:tcPr>
        <w:tcBorders>
          <w:top w:val="single" w:sz="12" w:space="0" w:color="000000"/>
        </w:tcBorders>
        <w:shd w:val="clear" w:color="auto" w:fill="FFFFFF"/>
      </w:tcPr>
    </w:tblStylePr>
    <w:tblStylePr w:type="band1Vert">
      <w:tblPr/>
      <w:tcPr>
        <w:tcBorders>
          <w:top w:val="nil"/>
          <w:left w:val="nil"/>
          <w:bottom w:val="nil"/>
          <w:right w:val="nil"/>
          <w:insideH w:val="nil"/>
          <w:insideV w:val="nil"/>
        </w:tcBorders>
        <w:shd w:val="clear" w:color="auto" w:fill="D0DBF0"/>
      </w:tcPr>
    </w:tblStylePr>
    <w:tblStylePr w:type="band1Horz">
      <w:tblPr/>
      <w:tcPr>
        <w:shd w:val="clear" w:color="auto" w:fill="D9E2F3"/>
      </w:tcPr>
    </w:tblStylePr>
  </w:style>
  <w:style w:type="paragraph" w:customStyle="1" w:styleId="2">
    <w:name w:val="Стиль2"/>
    <w:basedOn w:val="prastasis"/>
    <w:rsid w:val="007617A5"/>
    <w:pPr>
      <w:tabs>
        <w:tab w:val="left" w:pos="1298"/>
      </w:tabs>
      <w:spacing w:after="0" w:line="360" w:lineRule="auto"/>
      <w:ind w:firstLine="1298"/>
    </w:pPr>
    <w:rPr>
      <w:rFonts w:ascii="Times New Roman" w:eastAsia="Times New Roman" w:hAnsi="Times New Roman" w:cs="Times New Roman"/>
      <w:sz w:val="24"/>
      <w:szCs w:val="20"/>
      <w:lang w:val="ru-RU" w:eastAsia="en-US"/>
    </w:rPr>
  </w:style>
  <w:style w:type="paragraph" w:styleId="prastasiniatinklio">
    <w:name w:val="Normal (Web)"/>
    <w:basedOn w:val="prastasis"/>
    <w:uiPriority w:val="99"/>
    <w:unhideWhenUsed/>
    <w:rsid w:val="007617A5"/>
    <w:pPr>
      <w:spacing w:before="100" w:beforeAutospacing="1" w:after="100" w:afterAutospacing="1" w:line="240" w:lineRule="auto"/>
    </w:pPr>
    <w:rPr>
      <w:rFonts w:ascii="Times" w:eastAsia="MS Mincho" w:hAnsi="Times" w:cs="Times New Roman"/>
      <w:sz w:val="20"/>
      <w:szCs w:val="20"/>
      <w:lang w:val="en-US" w:eastAsia="en-US"/>
    </w:rPr>
  </w:style>
  <w:style w:type="character" w:styleId="Vietosrezervavimoenklotekstas">
    <w:name w:val="Placeholder Text"/>
    <w:uiPriority w:val="99"/>
    <w:semiHidden/>
    <w:rsid w:val="007617A5"/>
    <w:rPr>
      <w:color w:val="808080"/>
    </w:rPr>
  </w:style>
  <w:style w:type="character" w:customStyle="1" w:styleId="Mention1">
    <w:name w:val="Mention1"/>
    <w:uiPriority w:val="99"/>
    <w:semiHidden/>
    <w:unhideWhenUsed/>
    <w:rsid w:val="007617A5"/>
    <w:rPr>
      <w:color w:val="2B579A"/>
      <w:shd w:val="clear" w:color="auto" w:fill="E6E6E6"/>
    </w:rPr>
  </w:style>
  <w:style w:type="character" w:customStyle="1" w:styleId="Mention2">
    <w:name w:val="Mention2"/>
    <w:uiPriority w:val="99"/>
    <w:semiHidden/>
    <w:unhideWhenUsed/>
    <w:rsid w:val="007617A5"/>
    <w:rPr>
      <w:color w:val="2B579A"/>
      <w:shd w:val="clear" w:color="auto" w:fill="E6E6E6"/>
    </w:rPr>
  </w:style>
  <w:style w:type="character" w:customStyle="1" w:styleId="UnresolvedMention1">
    <w:name w:val="Unresolved Mention1"/>
    <w:uiPriority w:val="99"/>
    <w:semiHidden/>
    <w:unhideWhenUsed/>
    <w:rsid w:val="007617A5"/>
    <w:rPr>
      <w:color w:val="808080"/>
      <w:shd w:val="clear" w:color="auto" w:fill="E6E6E6"/>
    </w:rPr>
  </w:style>
  <w:style w:type="numbering" w:customStyle="1" w:styleId="StyleNumberedLeft265cm3">
    <w:name w:val="Style Numbered Left:  265 cm3"/>
    <w:basedOn w:val="Sraonra"/>
    <w:rsid w:val="007617A5"/>
    <w:pPr>
      <w:numPr>
        <w:numId w:val="48"/>
      </w:numPr>
    </w:pPr>
  </w:style>
  <w:style w:type="character" w:styleId="Puslapionumeris">
    <w:name w:val="page number"/>
    <w:basedOn w:val="Numatytasispastraiposriftas"/>
    <w:uiPriority w:val="99"/>
    <w:semiHidden/>
    <w:unhideWhenUsed/>
    <w:rsid w:val="007617A5"/>
  </w:style>
  <w:style w:type="character" w:customStyle="1" w:styleId="Neapdorotaspaminjimas1">
    <w:name w:val="Neapdorotas paminėjimas1"/>
    <w:basedOn w:val="Numatytasispastraiposriftas"/>
    <w:uiPriority w:val="99"/>
    <w:semiHidden/>
    <w:unhideWhenUsed/>
    <w:rsid w:val="007617A5"/>
    <w:rPr>
      <w:color w:val="808080"/>
      <w:shd w:val="clear" w:color="auto" w:fill="E6E6E6"/>
    </w:rPr>
  </w:style>
  <w:style w:type="paragraph" w:customStyle="1" w:styleId="DiagramaDiagrama">
    <w:name w:val="Diagrama Diagrama"/>
    <w:basedOn w:val="prastasis"/>
    <w:rsid w:val="007617A5"/>
    <w:pPr>
      <w:spacing w:after="160" w:line="240" w:lineRule="exact"/>
    </w:pPr>
    <w:rPr>
      <w:rFonts w:ascii="Tahoma" w:eastAsia="Times New Roman" w:hAnsi="Tahoma" w:cs="Times New Roman"/>
      <w:sz w:val="20"/>
      <w:szCs w:val="20"/>
      <w:lang w:val="en-US" w:eastAsia="en-US"/>
    </w:rPr>
  </w:style>
  <w:style w:type="character" w:customStyle="1" w:styleId="Neapdorotaspaminjimas2">
    <w:name w:val="Neapdorotas paminėjimas2"/>
    <w:basedOn w:val="Numatytasispastraiposriftas"/>
    <w:uiPriority w:val="99"/>
    <w:semiHidden/>
    <w:unhideWhenUsed/>
    <w:rsid w:val="007617A5"/>
    <w:rPr>
      <w:color w:val="808080"/>
      <w:shd w:val="clear" w:color="auto" w:fill="E6E6E6"/>
    </w:rPr>
  </w:style>
  <w:style w:type="character" w:customStyle="1" w:styleId="Neapdorotaspaminjimas3">
    <w:name w:val="Neapdorotas paminėjimas3"/>
    <w:basedOn w:val="Numatytasispastraiposriftas"/>
    <w:uiPriority w:val="99"/>
    <w:semiHidden/>
    <w:unhideWhenUsed/>
    <w:rsid w:val="007617A5"/>
    <w:rPr>
      <w:color w:val="605E5C"/>
      <w:shd w:val="clear" w:color="auto" w:fill="E1DFDD"/>
    </w:rPr>
  </w:style>
  <w:style w:type="table" w:customStyle="1" w:styleId="TableGrid2">
    <w:name w:val="Table Grid2"/>
    <w:basedOn w:val="prastojilentel"/>
    <w:next w:val="Lentelstinklelis"/>
    <w:rsid w:val="007617A5"/>
    <w:pPr>
      <w:spacing w:after="0" w:line="240" w:lineRule="auto"/>
    </w:pPr>
    <w:rPr>
      <w:rFonts w:ascii="Times New Roman" w:eastAsia="Times New Roman" w:hAnsi="Times New Roman" w:cs="Times New Roman"/>
      <w:sz w:val="20"/>
      <w:szCs w:val="20"/>
      <w:lang w:val="lt-LT" w:eastAsia="lt-LT"/>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UnresolvedMention2">
    <w:name w:val="Unresolved Mention2"/>
    <w:basedOn w:val="Numatytasispastraiposriftas"/>
    <w:uiPriority w:val="99"/>
    <w:semiHidden/>
    <w:unhideWhenUsed/>
    <w:rsid w:val="007617A5"/>
    <w:rPr>
      <w:color w:val="605E5C"/>
      <w:shd w:val="clear" w:color="auto" w:fill="E1DFDD"/>
    </w:rPr>
  </w:style>
  <w:style w:type="paragraph" w:styleId="Pagrindinistekstas2">
    <w:name w:val="Body Text 2"/>
    <w:basedOn w:val="prastasis"/>
    <w:link w:val="Pagrindinistekstas2Diagrama"/>
    <w:uiPriority w:val="99"/>
    <w:semiHidden/>
    <w:unhideWhenUsed/>
    <w:rsid w:val="007617A5"/>
    <w:pPr>
      <w:spacing w:after="120" w:line="480" w:lineRule="auto"/>
      <w:ind w:firstLine="680"/>
      <w:jc w:val="both"/>
    </w:pPr>
    <w:rPr>
      <w:rFonts w:ascii="Times New Roman" w:eastAsia="Calibri" w:hAnsi="Times New Roman" w:cs="Times New Roman"/>
      <w:sz w:val="24"/>
      <w:lang w:eastAsia="en-US"/>
    </w:rPr>
  </w:style>
  <w:style w:type="character" w:customStyle="1" w:styleId="Pagrindinistekstas2Diagrama">
    <w:name w:val="Pagrindinis tekstas 2 Diagrama"/>
    <w:basedOn w:val="Numatytasispastraiposriftas"/>
    <w:link w:val="Pagrindinistekstas2"/>
    <w:uiPriority w:val="99"/>
    <w:semiHidden/>
    <w:rsid w:val="007617A5"/>
    <w:rPr>
      <w:rFonts w:ascii="Times New Roman" w:eastAsia="Calibri" w:hAnsi="Times New Roman" w:cs="Times New Roman"/>
      <w:sz w:val="24"/>
      <w:lang w:val="lt-LT"/>
    </w:rPr>
  </w:style>
  <w:style w:type="table" w:customStyle="1" w:styleId="TableGrid3">
    <w:name w:val="Table Grid3"/>
    <w:basedOn w:val="prastojilentel"/>
    <w:next w:val="Lentelstinklelis"/>
    <w:uiPriority w:val="59"/>
    <w:rsid w:val="007617A5"/>
    <w:pPr>
      <w:spacing w:after="0" w:line="240" w:lineRule="auto"/>
    </w:pPr>
    <w:rPr>
      <w:rFonts w:eastAsia="Calibri"/>
      <w:lang w:val="lt-LT"/>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31">
    <w:name w:val="Table Grid31"/>
    <w:basedOn w:val="prastojilentel"/>
    <w:next w:val="Lentelstinklelis"/>
    <w:rsid w:val="007617A5"/>
    <w:pPr>
      <w:spacing w:after="0" w:line="240" w:lineRule="auto"/>
    </w:pPr>
    <w:rPr>
      <w:rFonts w:ascii="Cambria" w:eastAsia="MS Mincho" w:hAnsi="Cambria" w:cs="Times New Roman"/>
      <w:sz w:val="20"/>
      <w:szCs w:val="20"/>
      <w:lang w:val="lt-LT" w:eastAsia="lt-LT"/>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SraopastraipaDiagrama">
    <w:name w:val="Sąrašo pastraipa Diagrama"/>
    <w:aliases w:val="Numbering Diagrama,ERP-List Paragraph Diagrama,List Paragraph11 Diagrama,List Paragraph111 Diagrama,Medium Grid 1 - Accent 21 Diagrama,List Paragraph2 Diagrama,Buletai Diagrama,List Paragraph21 Diagrama,lp1 Diagrama"/>
    <w:basedOn w:val="Numatytasispastraiposriftas"/>
    <w:uiPriority w:val="34"/>
    <w:qFormat/>
    <w:locked/>
    <w:rsid w:val="007617A5"/>
  </w:style>
  <w:style w:type="table" w:customStyle="1" w:styleId="TableGrid11">
    <w:name w:val="Table Grid11"/>
    <w:basedOn w:val="prastojilentel"/>
    <w:next w:val="Lentelstinklelis"/>
    <w:rsid w:val="007617A5"/>
    <w:pPr>
      <w:spacing w:after="0" w:line="240" w:lineRule="auto"/>
    </w:pPr>
    <w:rPr>
      <w:rFonts w:ascii="Cambria" w:eastAsia="MS Mincho" w:hAnsi="Cambria" w:cs="Times New Roman"/>
      <w:sz w:val="20"/>
      <w:szCs w:val="20"/>
      <w:lang w:val="lt-LT" w:eastAsia="lt-LT"/>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4">
    <w:name w:val="Table Grid4"/>
    <w:basedOn w:val="prastojilentel"/>
    <w:next w:val="Lentelstinklelis"/>
    <w:rsid w:val="007617A5"/>
    <w:pPr>
      <w:spacing w:after="0" w:line="240" w:lineRule="auto"/>
    </w:pPr>
    <w:rPr>
      <w:rFonts w:ascii="Cambria" w:eastAsia="MS Mincho" w:hAnsi="Cambria" w:cs="Times New Roman"/>
      <w:sz w:val="20"/>
      <w:szCs w:val="20"/>
      <w:lang w:val="lt-LT" w:eastAsia="lt-LT"/>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5">
    <w:name w:val="Table Grid5"/>
    <w:basedOn w:val="prastojilentel"/>
    <w:next w:val="Lentelstinklelis"/>
    <w:uiPriority w:val="59"/>
    <w:rsid w:val="007617A5"/>
    <w:pPr>
      <w:spacing w:after="0" w:line="240" w:lineRule="auto"/>
    </w:pPr>
    <w:rPr>
      <w:rFonts w:eastAsia="Calibri"/>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character" w:customStyle="1" w:styleId="Neapdorotaspaminjimas4">
    <w:name w:val="Neapdorotas paminėjimas4"/>
    <w:basedOn w:val="Numatytasispastraiposriftas"/>
    <w:uiPriority w:val="99"/>
    <w:semiHidden/>
    <w:unhideWhenUsed/>
    <w:rsid w:val="007617A5"/>
    <w:rPr>
      <w:color w:val="605E5C"/>
      <w:shd w:val="clear" w:color="auto" w:fill="E1DFDD"/>
    </w:rPr>
  </w:style>
  <w:style w:type="table" w:customStyle="1" w:styleId="TableGrid41">
    <w:name w:val="Table Grid41"/>
    <w:basedOn w:val="prastojilentel"/>
    <w:next w:val="Lentelstinklelis"/>
    <w:rsid w:val="007617A5"/>
    <w:pPr>
      <w:spacing w:after="0" w:line="240" w:lineRule="auto"/>
    </w:pPr>
    <w:rPr>
      <w:rFonts w:ascii="Cambria" w:eastAsia="MS Mincho" w:hAnsi="Cambria" w:cs="Times New Roman"/>
      <w:sz w:val="20"/>
      <w:szCs w:val="20"/>
      <w:lang w:val="lt-LT" w:eastAsia="lt-LT"/>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411">
    <w:name w:val="Table Grid411"/>
    <w:basedOn w:val="prastojilentel"/>
    <w:next w:val="Lentelstinklelis"/>
    <w:rsid w:val="007617A5"/>
    <w:pPr>
      <w:spacing w:after="0" w:line="240" w:lineRule="auto"/>
    </w:pPr>
    <w:rPr>
      <w:rFonts w:ascii="Cambria" w:eastAsia="MS Mincho" w:hAnsi="Cambria" w:cs="Times New Roman"/>
      <w:sz w:val="20"/>
      <w:szCs w:val="20"/>
      <w:lang w:val="lt-LT" w:eastAsia="lt-LT"/>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Lentelstinklelis1">
    <w:name w:val="Lentelės tinklelis1"/>
    <w:basedOn w:val="prastojilentel"/>
    <w:next w:val="Lentelstinklelis"/>
    <w:uiPriority w:val="59"/>
    <w:rsid w:val="007617A5"/>
    <w:pPr>
      <w:spacing w:after="0" w:line="240" w:lineRule="auto"/>
    </w:pPr>
    <w:rPr>
      <w:rFonts w:eastAsia="Calibri"/>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table" w:customStyle="1" w:styleId="Lentelstinklelis2">
    <w:name w:val="Lentelės tinklelis2"/>
    <w:basedOn w:val="prastojilentel"/>
    <w:next w:val="Lentelstinklelis"/>
    <w:uiPriority w:val="59"/>
    <w:rsid w:val="007617A5"/>
    <w:pPr>
      <w:spacing w:after="0" w:line="240" w:lineRule="auto"/>
    </w:pPr>
    <w:rPr>
      <w:rFonts w:eastAsia="Calibri"/>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table" w:customStyle="1" w:styleId="Lentelstinklelis3">
    <w:name w:val="Lentelės tinklelis3"/>
    <w:basedOn w:val="prastojilentel"/>
    <w:next w:val="Lentelstinklelis"/>
    <w:rsid w:val="007617A5"/>
    <w:pPr>
      <w:spacing w:after="0" w:line="240" w:lineRule="auto"/>
    </w:pPr>
    <w:rPr>
      <w:rFonts w:ascii="Cambria" w:eastAsia="MS Mincho" w:hAnsi="Cambria" w:cs="Times New Roman"/>
      <w:sz w:val="20"/>
      <w:szCs w:val="20"/>
      <w:lang w:val="lt-LT" w:eastAsia="lt-LT"/>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Lentelstinklelis4">
    <w:name w:val="Lentelės tinklelis4"/>
    <w:basedOn w:val="prastojilentel"/>
    <w:next w:val="Lentelstinklelis"/>
    <w:rsid w:val="007617A5"/>
    <w:pPr>
      <w:spacing w:after="0" w:line="240" w:lineRule="auto"/>
    </w:pPr>
    <w:rPr>
      <w:rFonts w:ascii="Times New Roman" w:eastAsia="Times New Roman" w:hAnsi="Times New Roman" w:cs="Times New Roman"/>
      <w:sz w:val="20"/>
      <w:szCs w:val="20"/>
      <w:lang w:val="lt-LT" w:eastAsia="lt-LT"/>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Paantrat">
    <w:name w:val="Subtitle"/>
    <w:basedOn w:val="prastasis"/>
    <w:next w:val="prastasis"/>
    <w:link w:val="PaantratDiagrama"/>
    <w:uiPriority w:val="11"/>
    <w:qFormat/>
    <w:rsid w:val="007617A5"/>
    <w:pPr>
      <w:numPr>
        <w:ilvl w:val="1"/>
      </w:numPr>
      <w:spacing w:after="160" w:line="240" w:lineRule="auto"/>
    </w:pPr>
    <w:rPr>
      <w:color w:val="5A5A5A" w:themeColor="text1" w:themeTint="A5"/>
      <w:spacing w:val="15"/>
      <w:lang w:eastAsia="en-US"/>
    </w:rPr>
  </w:style>
  <w:style w:type="character" w:customStyle="1" w:styleId="PaantratDiagrama">
    <w:name w:val="Paantraštė Diagrama"/>
    <w:basedOn w:val="Numatytasispastraiposriftas"/>
    <w:link w:val="Paantrat"/>
    <w:uiPriority w:val="11"/>
    <w:rsid w:val="007617A5"/>
    <w:rPr>
      <w:rFonts w:eastAsiaTheme="minorEastAsia"/>
      <w:color w:val="5A5A5A" w:themeColor="text1" w:themeTint="A5"/>
      <w:spacing w:val="15"/>
      <w:lang w:val="lt-LT"/>
    </w:rPr>
  </w:style>
  <w:style w:type="table" w:customStyle="1" w:styleId="Lentelstinklelis5">
    <w:name w:val="Lentelės tinklelis5"/>
    <w:basedOn w:val="prastojilentel"/>
    <w:next w:val="Lentelstinklelis"/>
    <w:uiPriority w:val="39"/>
    <w:rsid w:val="007617A5"/>
    <w:pPr>
      <w:widowControl w:val="0"/>
      <w:autoSpaceDE w:val="0"/>
      <w:autoSpaceDN w:val="0"/>
      <w:spacing w:after="0" w:line="240" w:lineRule="auto"/>
    </w:pPr>
    <w:rPr>
      <w:rFonts w:eastAsia="Calibri"/>
      <w:lang w:val="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Neapdorotaspaminjimas5">
    <w:name w:val="Neapdorotas paminėjimas5"/>
    <w:basedOn w:val="Numatytasispastraiposriftas"/>
    <w:uiPriority w:val="99"/>
    <w:unhideWhenUsed/>
    <w:rsid w:val="007617A5"/>
    <w:rPr>
      <w:color w:val="605E5C"/>
      <w:shd w:val="clear" w:color="auto" w:fill="E1DFDD"/>
    </w:rPr>
  </w:style>
  <w:style w:type="table" w:customStyle="1" w:styleId="Lentelstinklelis6">
    <w:name w:val="Lentelės tinklelis6"/>
    <w:basedOn w:val="prastojilentel"/>
    <w:next w:val="Lentelstinklelis"/>
    <w:uiPriority w:val="59"/>
    <w:rsid w:val="007617A5"/>
    <w:pPr>
      <w:spacing w:after="0" w:line="240" w:lineRule="auto"/>
    </w:pPr>
    <w:rPr>
      <w:rFonts w:eastAsia="Calibri"/>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table" w:customStyle="1" w:styleId="Lentelstinklelis41">
    <w:name w:val="Lentelės tinklelis41"/>
    <w:basedOn w:val="prastojilentel"/>
    <w:rsid w:val="007617A5"/>
    <w:pPr>
      <w:spacing w:after="0" w:line="240" w:lineRule="auto"/>
    </w:pPr>
    <w:rPr>
      <w:rFonts w:ascii="Times New Roman" w:eastAsia="Times New Roman" w:hAnsi="Times New Roman" w:cs="Times New Roman"/>
      <w:sz w:val="20"/>
      <w:szCs w:val="20"/>
      <w:lang w:val="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Lentelstinklelis7">
    <w:name w:val="Lentelės tinklelis7"/>
    <w:basedOn w:val="prastojilentel"/>
    <w:next w:val="Lentelstinklelis"/>
    <w:uiPriority w:val="59"/>
    <w:rsid w:val="007617A5"/>
    <w:pPr>
      <w:spacing w:after="0" w:line="240" w:lineRule="auto"/>
    </w:pPr>
    <w:rPr>
      <w:rFonts w:eastAsia="Calibri"/>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table" w:customStyle="1" w:styleId="Lentelstinklelis8">
    <w:name w:val="Lentelės tinklelis8"/>
    <w:basedOn w:val="prastojilentel"/>
    <w:next w:val="Lentelstinklelis"/>
    <w:uiPriority w:val="39"/>
    <w:rsid w:val="007617A5"/>
    <w:pPr>
      <w:spacing w:after="0" w:line="240" w:lineRule="auto"/>
    </w:pPr>
    <w:rPr>
      <w:rFonts w:eastAsia="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Lentelstinklelis42">
    <w:name w:val="Lentelės tinklelis42"/>
    <w:basedOn w:val="prastojilentel"/>
    <w:rsid w:val="007617A5"/>
    <w:pPr>
      <w:spacing w:after="0" w:line="240" w:lineRule="auto"/>
    </w:pPr>
    <w:rPr>
      <w:rFonts w:ascii="Times New Roman" w:eastAsia="Times New Roman" w:hAnsi="Times New Roman" w:cs="Times New Roman"/>
      <w:sz w:val="20"/>
      <w:szCs w:val="20"/>
      <w:lang w:val="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SraopastraipaDiagrama2">
    <w:name w:val="Sąrašo pastraipa Diagrama2"/>
    <w:aliases w:val="Numbering Diagrama2,ERP-List Paragraph Diagrama2,List Paragraph11 Diagrama2,List Paragraph111 Diagrama2,Medium Grid 1 - Accent 21 Diagrama2,List Paragraph2 Diagrama2,Buletai Diagrama2,List Paragraph21 Diagrama2,lp1 Diagrama2"/>
    <w:uiPriority w:val="34"/>
    <w:locked/>
    <w:rsid w:val="007617A5"/>
    <w:rPr>
      <w:rFonts w:ascii="Calibri" w:eastAsia="Calibri" w:hAnsi="Calibri" w:cs="Times New Roman"/>
      <w:sz w:val="22"/>
      <w:szCs w:val="22"/>
      <w:lang w:val="lt-LT" w:eastAsia="x-none"/>
    </w:rPr>
  </w:style>
  <w:style w:type="character" w:customStyle="1" w:styleId="Paminjimas1">
    <w:name w:val="Paminėjimas1"/>
    <w:basedOn w:val="Numatytasispastraiposriftas"/>
    <w:uiPriority w:val="99"/>
    <w:unhideWhenUsed/>
    <w:rsid w:val="007617A5"/>
    <w:rPr>
      <w:color w:val="2B579A"/>
      <w:shd w:val="clear" w:color="auto" w:fill="E1DFDD"/>
    </w:rPr>
  </w:style>
  <w:style w:type="table" w:customStyle="1" w:styleId="TableGrid6">
    <w:name w:val="Table Grid6"/>
    <w:basedOn w:val="prastojilentel"/>
    <w:next w:val="Lentelstinklelis"/>
    <w:rsid w:val="007617A5"/>
    <w:pPr>
      <w:spacing w:after="0" w:line="240" w:lineRule="auto"/>
    </w:pPr>
    <w:rPr>
      <w:rFonts w:ascii="Cambria" w:eastAsia="MS Mincho" w:hAnsi="Cambria" w:cs="Times New Roman"/>
      <w:sz w:val="20"/>
      <w:szCs w:val="20"/>
      <w:lang w:val="lt-LT" w:eastAsia="lt-LT"/>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paragraph">
    <w:name w:val="paragraph"/>
    <w:basedOn w:val="prastasis"/>
    <w:rsid w:val="007805A1"/>
    <w:pPr>
      <w:spacing w:before="100" w:beforeAutospacing="1" w:after="100" w:afterAutospacing="1" w:line="240" w:lineRule="auto"/>
    </w:pPr>
    <w:rPr>
      <w:rFonts w:ascii="Times New Roman" w:eastAsia="Times New Roman" w:hAnsi="Times New Roman" w:cs="Times New Roman"/>
      <w:sz w:val="24"/>
      <w:szCs w:val="24"/>
      <w:lang w:eastAsia="lt-LT"/>
    </w:rPr>
  </w:style>
  <w:style w:type="character" w:customStyle="1" w:styleId="findhit">
    <w:name w:val="findhit"/>
    <w:basedOn w:val="Numatytasispastraiposriftas"/>
    <w:rsid w:val="007805A1"/>
  </w:style>
  <w:style w:type="character" w:customStyle="1" w:styleId="HSPunktaiChar1">
    <w:name w:val="HSPunktai Char1"/>
    <w:link w:val="HSPunktai"/>
    <w:locked/>
    <w:rsid w:val="00FB0C61"/>
  </w:style>
  <w:style w:type="paragraph" w:customStyle="1" w:styleId="HSPunktai">
    <w:name w:val="HSPunktai"/>
    <w:basedOn w:val="prastasis"/>
    <w:link w:val="HSPunktaiChar1"/>
    <w:qFormat/>
    <w:rsid w:val="00FB0C61"/>
    <w:pPr>
      <w:numPr>
        <w:numId w:val="108"/>
      </w:numPr>
      <w:spacing w:after="0" w:line="360" w:lineRule="auto"/>
      <w:contextualSpacing/>
      <w:jc w:val="both"/>
    </w:pPr>
    <w:rPr>
      <w:rFonts w:eastAsiaTheme="minorHAnsi"/>
      <w:lang w:val="en-GB" w:eastAsia="en-US"/>
    </w:rPr>
  </w:style>
  <w:style w:type="paragraph" w:customStyle="1" w:styleId="Punktai11">
    <w:name w:val="Punktai 1.1"/>
    <w:basedOn w:val="HSPunktai"/>
    <w:qFormat/>
    <w:rsid w:val="00FB0C61"/>
    <w:pPr>
      <w:numPr>
        <w:ilvl w:val="1"/>
      </w:numPr>
      <w:tabs>
        <w:tab w:val="clear" w:pos="802"/>
        <w:tab w:val="num" w:pos="360"/>
        <w:tab w:val="num" w:pos="1155"/>
        <w:tab w:val="left" w:pos="1276"/>
        <w:tab w:val="num" w:pos="1440"/>
      </w:tabs>
      <w:ind w:left="1155" w:hanging="360"/>
    </w:pPr>
  </w:style>
  <w:style w:type="paragraph" w:customStyle="1" w:styleId="listbyletter">
    <w:name w:val="list by letter"/>
    <w:basedOn w:val="Sraopastraipa"/>
    <w:autoRedefine/>
    <w:qFormat/>
    <w:rsid w:val="00325629"/>
    <w:pPr>
      <w:tabs>
        <w:tab w:val="num" w:pos="360"/>
        <w:tab w:val="left" w:pos="567"/>
        <w:tab w:val="left" w:pos="851"/>
      </w:tabs>
      <w:spacing w:after="120" w:line="259" w:lineRule="auto"/>
      <w:ind w:left="1080" w:hanging="720"/>
      <w:contextualSpacing w:val="0"/>
      <w:jc w:val="both"/>
    </w:pPr>
    <w:rPr>
      <w:rFonts w:ascii="Arial" w:eastAsia="Calibri" w:hAnsi="Arial" w:cs="Arial"/>
      <w:bCs/>
      <w:color w:val="000000"/>
      <w:sz w:val="18"/>
      <w:szCs w:val="18"/>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21336910">
      <w:bodyDiv w:val="1"/>
      <w:marLeft w:val="0"/>
      <w:marRight w:val="0"/>
      <w:marTop w:val="0"/>
      <w:marBottom w:val="0"/>
      <w:divBdr>
        <w:top w:val="none" w:sz="0" w:space="0" w:color="auto"/>
        <w:left w:val="none" w:sz="0" w:space="0" w:color="auto"/>
        <w:bottom w:val="none" w:sz="0" w:space="0" w:color="auto"/>
        <w:right w:val="none" w:sz="0" w:space="0" w:color="auto"/>
      </w:divBdr>
      <w:divsChild>
        <w:div w:id="477572123">
          <w:marLeft w:val="0"/>
          <w:marRight w:val="0"/>
          <w:marTop w:val="0"/>
          <w:marBottom w:val="0"/>
          <w:divBdr>
            <w:top w:val="none" w:sz="0" w:space="0" w:color="auto"/>
            <w:left w:val="none" w:sz="0" w:space="0" w:color="auto"/>
            <w:bottom w:val="none" w:sz="0" w:space="0" w:color="auto"/>
            <w:right w:val="none" w:sz="0" w:space="0" w:color="auto"/>
          </w:divBdr>
          <w:divsChild>
            <w:div w:id="171604008">
              <w:marLeft w:val="0"/>
              <w:marRight w:val="0"/>
              <w:marTop w:val="0"/>
              <w:marBottom w:val="0"/>
              <w:divBdr>
                <w:top w:val="none" w:sz="0" w:space="0" w:color="auto"/>
                <w:left w:val="none" w:sz="0" w:space="0" w:color="auto"/>
                <w:bottom w:val="none" w:sz="0" w:space="0" w:color="auto"/>
                <w:right w:val="none" w:sz="0" w:space="0" w:color="auto"/>
              </w:divBdr>
              <w:divsChild>
                <w:div w:id="71005809">
                  <w:marLeft w:val="0"/>
                  <w:marRight w:val="0"/>
                  <w:marTop w:val="0"/>
                  <w:marBottom w:val="0"/>
                  <w:divBdr>
                    <w:top w:val="none" w:sz="0" w:space="0" w:color="auto"/>
                    <w:left w:val="none" w:sz="0" w:space="0" w:color="auto"/>
                    <w:bottom w:val="none" w:sz="0" w:space="0" w:color="auto"/>
                    <w:right w:val="none" w:sz="0" w:space="0" w:color="auto"/>
                  </w:divBdr>
                </w:div>
                <w:div w:id="270667278">
                  <w:marLeft w:val="0"/>
                  <w:marRight w:val="0"/>
                  <w:marTop w:val="0"/>
                  <w:marBottom w:val="0"/>
                  <w:divBdr>
                    <w:top w:val="none" w:sz="0" w:space="0" w:color="auto"/>
                    <w:left w:val="none" w:sz="0" w:space="0" w:color="auto"/>
                    <w:bottom w:val="none" w:sz="0" w:space="0" w:color="auto"/>
                    <w:right w:val="none" w:sz="0" w:space="0" w:color="auto"/>
                  </w:divBdr>
                </w:div>
                <w:div w:id="944384625">
                  <w:marLeft w:val="0"/>
                  <w:marRight w:val="0"/>
                  <w:marTop w:val="0"/>
                  <w:marBottom w:val="0"/>
                  <w:divBdr>
                    <w:top w:val="none" w:sz="0" w:space="0" w:color="auto"/>
                    <w:left w:val="none" w:sz="0" w:space="0" w:color="auto"/>
                    <w:bottom w:val="none" w:sz="0" w:space="0" w:color="auto"/>
                    <w:right w:val="none" w:sz="0" w:space="0" w:color="auto"/>
                  </w:divBdr>
                </w:div>
                <w:div w:id="1440493248">
                  <w:marLeft w:val="0"/>
                  <w:marRight w:val="0"/>
                  <w:marTop w:val="0"/>
                  <w:marBottom w:val="0"/>
                  <w:divBdr>
                    <w:top w:val="none" w:sz="0" w:space="0" w:color="auto"/>
                    <w:left w:val="none" w:sz="0" w:space="0" w:color="auto"/>
                    <w:bottom w:val="none" w:sz="0" w:space="0" w:color="auto"/>
                    <w:right w:val="none" w:sz="0" w:space="0" w:color="auto"/>
                  </w:divBdr>
                </w:div>
                <w:div w:id="2079865403">
                  <w:marLeft w:val="0"/>
                  <w:marRight w:val="0"/>
                  <w:marTop w:val="0"/>
                  <w:marBottom w:val="0"/>
                  <w:divBdr>
                    <w:top w:val="none" w:sz="0" w:space="0" w:color="auto"/>
                    <w:left w:val="none" w:sz="0" w:space="0" w:color="auto"/>
                    <w:bottom w:val="none" w:sz="0" w:space="0" w:color="auto"/>
                    <w:right w:val="none" w:sz="0" w:space="0" w:color="auto"/>
                  </w:divBdr>
                </w:div>
              </w:divsChild>
            </w:div>
            <w:div w:id="409497772">
              <w:marLeft w:val="0"/>
              <w:marRight w:val="0"/>
              <w:marTop w:val="0"/>
              <w:marBottom w:val="0"/>
              <w:divBdr>
                <w:top w:val="none" w:sz="0" w:space="0" w:color="auto"/>
                <w:left w:val="none" w:sz="0" w:space="0" w:color="auto"/>
                <w:bottom w:val="none" w:sz="0" w:space="0" w:color="auto"/>
                <w:right w:val="none" w:sz="0" w:space="0" w:color="auto"/>
              </w:divBdr>
              <w:divsChild>
                <w:div w:id="310210626">
                  <w:marLeft w:val="0"/>
                  <w:marRight w:val="0"/>
                  <w:marTop w:val="0"/>
                  <w:marBottom w:val="0"/>
                  <w:divBdr>
                    <w:top w:val="none" w:sz="0" w:space="0" w:color="auto"/>
                    <w:left w:val="none" w:sz="0" w:space="0" w:color="auto"/>
                    <w:bottom w:val="none" w:sz="0" w:space="0" w:color="auto"/>
                    <w:right w:val="none" w:sz="0" w:space="0" w:color="auto"/>
                  </w:divBdr>
                </w:div>
                <w:div w:id="327680825">
                  <w:marLeft w:val="0"/>
                  <w:marRight w:val="0"/>
                  <w:marTop w:val="0"/>
                  <w:marBottom w:val="0"/>
                  <w:divBdr>
                    <w:top w:val="none" w:sz="0" w:space="0" w:color="auto"/>
                    <w:left w:val="none" w:sz="0" w:space="0" w:color="auto"/>
                    <w:bottom w:val="none" w:sz="0" w:space="0" w:color="auto"/>
                    <w:right w:val="none" w:sz="0" w:space="0" w:color="auto"/>
                  </w:divBdr>
                </w:div>
                <w:div w:id="575893804">
                  <w:marLeft w:val="0"/>
                  <w:marRight w:val="0"/>
                  <w:marTop w:val="0"/>
                  <w:marBottom w:val="0"/>
                  <w:divBdr>
                    <w:top w:val="none" w:sz="0" w:space="0" w:color="auto"/>
                    <w:left w:val="none" w:sz="0" w:space="0" w:color="auto"/>
                    <w:bottom w:val="none" w:sz="0" w:space="0" w:color="auto"/>
                    <w:right w:val="none" w:sz="0" w:space="0" w:color="auto"/>
                  </w:divBdr>
                </w:div>
                <w:div w:id="1016812539">
                  <w:marLeft w:val="0"/>
                  <w:marRight w:val="0"/>
                  <w:marTop w:val="0"/>
                  <w:marBottom w:val="0"/>
                  <w:divBdr>
                    <w:top w:val="none" w:sz="0" w:space="0" w:color="auto"/>
                    <w:left w:val="none" w:sz="0" w:space="0" w:color="auto"/>
                    <w:bottom w:val="none" w:sz="0" w:space="0" w:color="auto"/>
                    <w:right w:val="none" w:sz="0" w:space="0" w:color="auto"/>
                  </w:divBdr>
                </w:div>
                <w:div w:id="1807047052">
                  <w:marLeft w:val="0"/>
                  <w:marRight w:val="0"/>
                  <w:marTop w:val="0"/>
                  <w:marBottom w:val="0"/>
                  <w:divBdr>
                    <w:top w:val="none" w:sz="0" w:space="0" w:color="auto"/>
                    <w:left w:val="none" w:sz="0" w:space="0" w:color="auto"/>
                    <w:bottom w:val="none" w:sz="0" w:space="0" w:color="auto"/>
                    <w:right w:val="none" w:sz="0" w:space="0" w:color="auto"/>
                  </w:divBdr>
                </w:div>
              </w:divsChild>
            </w:div>
            <w:div w:id="467629101">
              <w:marLeft w:val="0"/>
              <w:marRight w:val="0"/>
              <w:marTop w:val="0"/>
              <w:marBottom w:val="0"/>
              <w:divBdr>
                <w:top w:val="none" w:sz="0" w:space="0" w:color="auto"/>
                <w:left w:val="none" w:sz="0" w:space="0" w:color="auto"/>
                <w:bottom w:val="none" w:sz="0" w:space="0" w:color="auto"/>
                <w:right w:val="none" w:sz="0" w:space="0" w:color="auto"/>
              </w:divBdr>
              <w:divsChild>
                <w:div w:id="142433711">
                  <w:marLeft w:val="0"/>
                  <w:marRight w:val="0"/>
                  <w:marTop w:val="0"/>
                  <w:marBottom w:val="0"/>
                  <w:divBdr>
                    <w:top w:val="none" w:sz="0" w:space="0" w:color="auto"/>
                    <w:left w:val="none" w:sz="0" w:space="0" w:color="auto"/>
                    <w:bottom w:val="none" w:sz="0" w:space="0" w:color="auto"/>
                    <w:right w:val="none" w:sz="0" w:space="0" w:color="auto"/>
                  </w:divBdr>
                </w:div>
                <w:div w:id="2006082667">
                  <w:marLeft w:val="0"/>
                  <w:marRight w:val="0"/>
                  <w:marTop w:val="0"/>
                  <w:marBottom w:val="0"/>
                  <w:divBdr>
                    <w:top w:val="none" w:sz="0" w:space="0" w:color="auto"/>
                    <w:left w:val="none" w:sz="0" w:space="0" w:color="auto"/>
                    <w:bottom w:val="none" w:sz="0" w:space="0" w:color="auto"/>
                    <w:right w:val="none" w:sz="0" w:space="0" w:color="auto"/>
                  </w:divBdr>
                </w:div>
              </w:divsChild>
            </w:div>
            <w:div w:id="966475441">
              <w:marLeft w:val="0"/>
              <w:marRight w:val="0"/>
              <w:marTop w:val="0"/>
              <w:marBottom w:val="0"/>
              <w:divBdr>
                <w:top w:val="none" w:sz="0" w:space="0" w:color="auto"/>
                <w:left w:val="none" w:sz="0" w:space="0" w:color="auto"/>
                <w:bottom w:val="none" w:sz="0" w:space="0" w:color="auto"/>
                <w:right w:val="none" w:sz="0" w:space="0" w:color="auto"/>
              </w:divBdr>
              <w:divsChild>
                <w:div w:id="310134266">
                  <w:marLeft w:val="0"/>
                  <w:marRight w:val="0"/>
                  <w:marTop w:val="0"/>
                  <w:marBottom w:val="0"/>
                  <w:divBdr>
                    <w:top w:val="none" w:sz="0" w:space="0" w:color="auto"/>
                    <w:left w:val="none" w:sz="0" w:space="0" w:color="auto"/>
                    <w:bottom w:val="none" w:sz="0" w:space="0" w:color="auto"/>
                    <w:right w:val="none" w:sz="0" w:space="0" w:color="auto"/>
                  </w:divBdr>
                </w:div>
                <w:div w:id="1398743930">
                  <w:marLeft w:val="0"/>
                  <w:marRight w:val="0"/>
                  <w:marTop w:val="0"/>
                  <w:marBottom w:val="0"/>
                  <w:divBdr>
                    <w:top w:val="none" w:sz="0" w:space="0" w:color="auto"/>
                    <w:left w:val="none" w:sz="0" w:space="0" w:color="auto"/>
                    <w:bottom w:val="none" w:sz="0" w:space="0" w:color="auto"/>
                    <w:right w:val="none" w:sz="0" w:space="0" w:color="auto"/>
                  </w:divBdr>
                </w:div>
                <w:div w:id="1552033716">
                  <w:marLeft w:val="0"/>
                  <w:marRight w:val="0"/>
                  <w:marTop w:val="0"/>
                  <w:marBottom w:val="0"/>
                  <w:divBdr>
                    <w:top w:val="none" w:sz="0" w:space="0" w:color="auto"/>
                    <w:left w:val="none" w:sz="0" w:space="0" w:color="auto"/>
                    <w:bottom w:val="none" w:sz="0" w:space="0" w:color="auto"/>
                    <w:right w:val="none" w:sz="0" w:space="0" w:color="auto"/>
                  </w:divBdr>
                </w:div>
                <w:div w:id="1977370472">
                  <w:marLeft w:val="0"/>
                  <w:marRight w:val="0"/>
                  <w:marTop w:val="0"/>
                  <w:marBottom w:val="0"/>
                  <w:divBdr>
                    <w:top w:val="none" w:sz="0" w:space="0" w:color="auto"/>
                    <w:left w:val="none" w:sz="0" w:space="0" w:color="auto"/>
                    <w:bottom w:val="none" w:sz="0" w:space="0" w:color="auto"/>
                    <w:right w:val="none" w:sz="0" w:space="0" w:color="auto"/>
                  </w:divBdr>
                </w:div>
                <w:div w:id="2040936172">
                  <w:marLeft w:val="0"/>
                  <w:marRight w:val="0"/>
                  <w:marTop w:val="0"/>
                  <w:marBottom w:val="0"/>
                  <w:divBdr>
                    <w:top w:val="none" w:sz="0" w:space="0" w:color="auto"/>
                    <w:left w:val="none" w:sz="0" w:space="0" w:color="auto"/>
                    <w:bottom w:val="none" w:sz="0" w:space="0" w:color="auto"/>
                    <w:right w:val="none" w:sz="0" w:space="0" w:color="auto"/>
                  </w:divBdr>
                </w:div>
              </w:divsChild>
            </w:div>
            <w:div w:id="1030105555">
              <w:marLeft w:val="0"/>
              <w:marRight w:val="0"/>
              <w:marTop w:val="0"/>
              <w:marBottom w:val="0"/>
              <w:divBdr>
                <w:top w:val="none" w:sz="0" w:space="0" w:color="auto"/>
                <w:left w:val="none" w:sz="0" w:space="0" w:color="auto"/>
                <w:bottom w:val="none" w:sz="0" w:space="0" w:color="auto"/>
                <w:right w:val="none" w:sz="0" w:space="0" w:color="auto"/>
              </w:divBdr>
              <w:divsChild>
                <w:div w:id="568073390">
                  <w:marLeft w:val="0"/>
                  <w:marRight w:val="0"/>
                  <w:marTop w:val="0"/>
                  <w:marBottom w:val="0"/>
                  <w:divBdr>
                    <w:top w:val="none" w:sz="0" w:space="0" w:color="auto"/>
                    <w:left w:val="none" w:sz="0" w:space="0" w:color="auto"/>
                    <w:bottom w:val="none" w:sz="0" w:space="0" w:color="auto"/>
                    <w:right w:val="none" w:sz="0" w:space="0" w:color="auto"/>
                  </w:divBdr>
                </w:div>
              </w:divsChild>
            </w:div>
            <w:div w:id="1908303222">
              <w:marLeft w:val="0"/>
              <w:marRight w:val="0"/>
              <w:marTop w:val="0"/>
              <w:marBottom w:val="0"/>
              <w:divBdr>
                <w:top w:val="none" w:sz="0" w:space="0" w:color="auto"/>
                <w:left w:val="none" w:sz="0" w:space="0" w:color="auto"/>
                <w:bottom w:val="none" w:sz="0" w:space="0" w:color="auto"/>
                <w:right w:val="none" w:sz="0" w:space="0" w:color="auto"/>
              </w:divBdr>
              <w:divsChild>
                <w:div w:id="77868685">
                  <w:marLeft w:val="0"/>
                  <w:marRight w:val="0"/>
                  <w:marTop w:val="0"/>
                  <w:marBottom w:val="0"/>
                  <w:divBdr>
                    <w:top w:val="none" w:sz="0" w:space="0" w:color="auto"/>
                    <w:left w:val="none" w:sz="0" w:space="0" w:color="auto"/>
                    <w:bottom w:val="none" w:sz="0" w:space="0" w:color="auto"/>
                    <w:right w:val="none" w:sz="0" w:space="0" w:color="auto"/>
                  </w:divBdr>
                </w:div>
                <w:div w:id="450973670">
                  <w:marLeft w:val="0"/>
                  <w:marRight w:val="0"/>
                  <w:marTop w:val="0"/>
                  <w:marBottom w:val="0"/>
                  <w:divBdr>
                    <w:top w:val="none" w:sz="0" w:space="0" w:color="auto"/>
                    <w:left w:val="none" w:sz="0" w:space="0" w:color="auto"/>
                    <w:bottom w:val="none" w:sz="0" w:space="0" w:color="auto"/>
                    <w:right w:val="none" w:sz="0" w:space="0" w:color="auto"/>
                  </w:divBdr>
                </w:div>
                <w:div w:id="475295569">
                  <w:marLeft w:val="0"/>
                  <w:marRight w:val="0"/>
                  <w:marTop w:val="0"/>
                  <w:marBottom w:val="0"/>
                  <w:divBdr>
                    <w:top w:val="none" w:sz="0" w:space="0" w:color="auto"/>
                    <w:left w:val="none" w:sz="0" w:space="0" w:color="auto"/>
                    <w:bottom w:val="none" w:sz="0" w:space="0" w:color="auto"/>
                    <w:right w:val="none" w:sz="0" w:space="0" w:color="auto"/>
                  </w:divBdr>
                </w:div>
                <w:div w:id="1340305825">
                  <w:marLeft w:val="0"/>
                  <w:marRight w:val="0"/>
                  <w:marTop w:val="0"/>
                  <w:marBottom w:val="0"/>
                  <w:divBdr>
                    <w:top w:val="none" w:sz="0" w:space="0" w:color="auto"/>
                    <w:left w:val="none" w:sz="0" w:space="0" w:color="auto"/>
                    <w:bottom w:val="none" w:sz="0" w:space="0" w:color="auto"/>
                    <w:right w:val="none" w:sz="0" w:space="0" w:color="auto"/>
                  </w:divBdr>
                </w:div>
                <w:div w:id="147097129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21860776">
      <w:bodyDiv w:val="1"/>
      <w:marLeft w:val="0"/>
      <w:marRight w:val="0"/>
      <w:marTop w:val="0"/>
      <w:marBottom w:val="0"/>
      <w:divBdr>
        <w:top w:val="none" w:sz="0" w:space="0" w:color="auto"/>
        <w:left w:val="none" w:sz="0" w:space="0" w:color="auto"/>
        <w:bottom w:val="none" w:sz="0" w:space="0" w:color="auto"/>
        <w:right w:val="none" w:sz="0" w:space="0" w:color="auto"/>
      </w:divBdr>
      <w:divsChild>
        <w:div w:id="1916165063">
          <w:marLeft w:val="0"/>
          <w:marRight w:val="0"/>
          <w:marTop w:val="0"/>
          <w:marBottom w:val="0"/>
          <w:divBdr>
            <w:top w:val="none" w:sz="0" w:space="0" w:color="auto"/>
            <w:left w:val="none" w:sz="0" w:space="0" w:color="auto"/>
            <w:bottom w:val="none" w:sz="0" w:space="0" w:color="auto"/>
            <w:right w:val="none" w:sz="0" w:space="0" w:color="auto"/>
          </w:divBdr>
          <w:divsChild>
            <w:div w:id="482739639">
              <w:marLeft w:val="0"/>
              <w:marRight w:val="0"/>
              <w:marTop w:val="0"/>
              <w:marBottom w:val="0"/>
              <w:divBdr>
                <w:top w:val="none" w:sz="0" w:space="0" w:color="auto"/>
                <w:left w:val="none" w:sz="0" w:space="0" w:color="auto"/>
                <w:bottom w:val="none" w:sz="0" w:space="0" w:color="auto"/>
                <w:right w:val="none" w:sz="0" w:space="0" w:color="auto"/>
              </w:divBdr>
              <w:divsChild>
                <w:div w:id="325911423">
                  <w:marLeft w:val="0"/>
                  <w:marRight w:val="0"/>
                  <w:marTop w:val="0"/>
                  <w:marBottom w:val="0"/>
                  <w:divBdr>
                    <w:top w:val="none" w:sz="0" w:space="0" w:color="auto"/>
                    <w:left w:val="none" w:sz="0" w:space="0" w:color="auto"/>
                    <w:bottom w:val="none" w:sz="0" w:space="0" w:color="auto"/>
                    <w:right w:val="none" w:sz="0" w:space="0" w:color="auto"/>
                  </w:divBdr>
                </w:div>
                <w:div w:id="1012419350">
                  <w:marLeft w:val="0"/>
                  <w:marRight w:val="0"/>
                  <w:marTop w:val="0"/>
                  <w:marBottom w:val="0"/>
                  <w:divBdr>
                    <w:top w:val="none" w:sz="0" w:space="0" w:color="auto"/>
                    <w:left w:val="none" w:sz="0" w:space="0" w:color="auto"/>
                    <w:bottom w:val="none" w:sz="0" w:space="0" w:color="auto"/>
                    <w:right w:val="none" w:sz="0" w:space="0" w:color="auto"/>
                  </w:divBdr>
                </w:div>
                <w:div w:id="1351419921">
                  <w:marLeft w:val="0"/>
                  <w:marRight w:val="0"/>
                  <w:marTop w:val="0"/>
                  <w:marBottom w:val="0"/>
                  <w:divBdr>
                    <w:top w:val="none" w:sz="0" w:space="0" w:color="auto"/>
                    <w:left w:val="none" w:sz="0" w:space="0" w:color="auto"/>
                    <w:bottom w:val="none" w:sz="0" w:space="0" w:color="auto"/>
                    <w:right w:val="none" w:sz="0" w:space="0" w:color="auto"/>
                  </w:divBdr>
                </w:div>
                <w:div w:id="1746954709">
                  <w:marLeft w:val="0"/>
                  <w:marRight w:val="0"/>
                  <w:marTop w:val="0"/>
                  <w:marBottom w:val="0"/>
                  <w:divBdr>
                    <w:top w:val="none" w:sz="0" w:space="0" w:color="auto"/>
                    <w:left w:val="none" w:sz="0" w:space="0" w:color="auto"/>
                    <w:bottom w:val="none" w:sz="0" w:space="0" w:color="auto"/>
                    <w:right w:val="none" w:sz="0" w:space="0" w:color="auto"/>
                  </w:divBdr>
                </w:div>
                <w:div w:id="1778521295">
                  <w:marLeft w:val="0"/>
                  <w:marRight w:val="0"/>
                  <w:marTop w:val="0"/>
                  <w:marBottom w:val="0"/>
                  <w:divBdr>
                    <w:top w:val="none" w:sz="0" w:space="0" w:color="auto"/>
                    <w:left w:val="none" w:sz="0" w:space="0" w:color="auto"/>
                    <w:bottom w:val="none" w:sz="0" w:space="0" w:color="auto"/>
                    <w:right w:val="none" w:sz="0" w:space="0" w:color="auto"/>
                  </w:divBdr>
                </w:div>
              </w:divsChild>
            </w:div>
            <w:div w:id="623271045">
              <w:marLeft w:val="0"/>
              <w:marRight w:val="0"/>
              <w:marTop w:val="0"/>
              <w:marBottom w:val="0"/>
              <w:divBdr>
                <w:top w:val="none" w:sz="0" w:space="0" w:color="auto"/>
                <w:left w:val="none" w:sz="0" w:space="0" w:color="auto"/>
                <w:bottom w:val="none" w:sz="0" w:space="0" w:color="auto"/>
                <w:right w:val="none" w:sz="0" w:space="0" w:color="auto"/>
              </w:divBdr>
              <w:divsChild>
                <w:div w:id="1445150855">
                  <w:marLeft w:val="0"/>
                  <w:marRight w:val="0"/>
                  <w:marTop w:val="0"/>
                  <w:marBottom w:val="0"/>
                  <w:divBdr>
                    <w:top w:val="none" w:sz="0" w:space="0" w:color="auto"/>
                    <w:left w:val="none" w:sz="0" w:space="0" w:color="auto"/>
                    <w:bottom w:val="none" w:sz="0" w:space="0" w:color="auto"/>
                    <w:right w:val="none" w:sz="0" w:space="0" w:color="auto"/>
                  </w:divBdr>
                </w:div>
              </w:divsChild>
            </w:div>
            <w:div w:id="1124539931">
              <w:marLeft w:val="0"/>
              <w:marRight w:val="0"/>
              <w:marTop w:val="0"/>
              <w:marBottom w:val="0"/>
              <w:divBdr>
                <w:top w:val="none" w:sz="0" w:space="0" w:color="auto"/>
                <w:left w:val="none" w:sz="0" w:space="0" w:color="auto"/>
                <w:bottom w:val="none" w:sz="0" w:space="0" w:color="auto"/>
                <w:right w:val="none" w:sz="0" w:space="0" w:color="auto"/>
              </w:divBdr>
              <w:divsChild>
                <w:div w:id="77605536">
                  <w:marLeft w:val="0"/>
                  <w:marRight w:val="0"/>
                  <w:marTop w:val="0"/>
                  <w:marBottom w:val="0"/>
                  <w:divBdr>
                    <w:top w:val="none" w:sz="0" w:space="0" w:color="auto"/>
                    <w:left w:val="none" w:sz="0" w:space="0" w:color="auto"/>
                    <w:bottom w:val="none" w:sz="0" w:space="0" w:color="auto"/>
                    <w:right w:val="none" w:sz="0" w:space="0" w:color="auto"/>
                  </w:divBdr>
                </w:div>
                <w:div w:id="260261672">
                  <w:marLeft w:val="0"/>
                  <w:marRight w:val="0"/>
                  <w:marTop w:val="0"/>
                  <w:marBottom w:val="0"/>
                  <w:divBdr>
                    <w:top w:val="none" w:sz="0" w:space="0" w:color="auto"/>
                    <w:left w:val="none" w:sz="0" w:space="0" w:color="auto"/>
                    <w:bottom w:val="none" w:sz="0" w:space="0" w:color="auto"/>
                    <w:right w:val="none" w:sz="0" w:space="0" w:color="auto"/>
                  </w:divBdr>
                </w:div>
                <w:div w:id="793596437">
                  <w:marLeft w:val="0"/>
                  <w:marRight w:val="0"/>
                  <w:marTop w:val="0"/>
                  <w:marBottom w:val="0"/>
                  <w:divBdr>
                    <w:top w:val="none" w:sz="0" w:space="0" w:color="auto"/>
                    <w:left w:val="none" w:sz="0" w:space="0" w:color="auto"/>
                    <w:bottom w:val="none" w:sz="0" w:space="0" w:color="auto"/>
                    <w:right w:val="none" w:sz="0" w:space="0" w:color="auto"/>
                  </w:divBdr>
                </w:div>
                <w:div w:id="1466849695">
                  <w:marLeft w:val="0"/>
                  <w:marRight w:val="0"/>
                  <w:marTop w:val="0"/>
                  <w:marBottom w:val="0"/>
                  <w:divBdr>
                    <w:top w:val="none" w:sz="0" w:space="0" w:color="auto"/>
                    <w:left w:val="none" w:sz="0" w:space="0" w:color="auto"/>
                    <w:bottom w:val="none" w:sz="0" w:space="0" w:color="auto"/>
                    <w:right w:val="none" w:sz="0" w:space="0" w:color="auto"/>
                  </w:divBdr>
                </w:div>
                <w:div w:id="1722167611">
                  <w:marLeft w:val="0"/>
                  <w:marRight w:val="0"/>
                  <w:marTop w:val="0"/>
                  <w:marBottom w:val="0"/>
                  <w:divBdr>
                    <w:top w:val="none" w:sz="0" w:space="0" w:color="auto"/>
                    <w:left w:val="none" w:sz="0" w:space="0" w:color="auto"/>
                    <w:bottom w:val="none" w:sz="0" w:space="0" w:color="auto"/>
                    <w:right w:val="none" w:sz="0" w:space="0" w:color="auto"/>
                  </w:divBdr>
                </w:div>
              </w:divsChild>
            </w:div>
            <w:div w:id="1537699124">
              <w:marLeft w:val="0"/>
              <w:marRight w:val="0"/>
              <w:marTop w:val="0"/>
              <w:marBottom w:val="0"/>
              <w:divBdr>
                <w:top w:val="none" w:sz="0" w:space="0" w:color="auto"/>
                <w:left w:val="none" w:sz="0" w:space="0" w:color="auto"/>
                <w:bottom w:val="none" w:sz="0" w:space="0" w:color="auto"/>
                <w:right w:val="none" w:sz="0" w:space="0" w:color="auto"/>
              </w:divBdr>
              <w:divsChild>
                <w:div w:id="169564235">
                  <w:marLeft w:val="0"/>
                  <w:marRight w:val="0"/>
                  <w:marTop w:val="0"/>
                  <w:marBottom w:val="0"/>
                  <w:divBdr>
                    <w:top w:val="none" w:sz="0" w:space="0" w:color="auto"/>
                    <w:left w:val="none" w:sz="0" w:space="0" w:color="auto"/>
                    <w:bottom w:val="none" w:sz="0" w:space="0" w:color="auto"/>
                    <w:right w:val="none" w:sz="0" w:space="0" w:color="auto"/>
                  </w:divBdr>
                </w:div>
                <w:div w:id="732896566">
                  <w:marLeft w:val="0"/>
                  <w:marRight w:val="0"/>
                  <w:marTop w:val="0"/>
                  <w:marBottom w:val="0"/>
                  <w:divBdr>
                    <w:top w:val="none" w:sz="0" w:space="0" w:color="auto"/>
                    <w:left w:val="none" w:sz="0" w:space="0" w:color="auto"/>
                    <w:bottom w:val="none" w:sz="0" w:space="0" w:color="auto"/>
                    <w:right w:val="none" w:sz="0" w:space="0" w:color="auto"/>
                  </w:divBdr>
                </w:div>
                <w:div w:id="980499886">
                  <w:marLeft w:val="0"/>
                  <w:marRight w:val="0"/>
                  <w:marTop w:val="0"/>
                  <w:marBottom w:val="0"/>
                  <w:divBdr>
                    <w:top w:val="none" w:sz="0" w:space="0" w:color="auto"/>
                    <w:left w:val="none" w:sz="0" w:space="0" w:color="auto"/>
                    <w:bottom w:val="none" w:sz="0" w:space="0" w:color="auto"/>
                    <w:right w:val="none" w:sz="0" w:space="0" w:color="auto"/>
                  </w:divBdr>
                </w:div>
                <w:div w:id="1005740210">
                  <w:marLeft w:val="0"/>
                  <w:marRight w:val="0"/>
                  <w:marTop w:val="0"/>
                  <w:marBottom w:val="0"/>
                  <w:divBdr>
                    <w:top w:val="none" w:sz="0" w:space="0" w:color="auto"/>
                    <w:left w:val="none" w:sz="0" w:space="0" w:color="auto"/>
                    <w:bottom w:val="none" w:sz="0" w:space="0" w:color="auto"/>
                    <w:right w:val="none" w:sz="0" w:space="0" w:color="auto"/>
                  </w:divBdr>
                </w:div>
                <w:div w:id="1861894591">
                  <w:marLeft w:val="0"/>
                  <w:marRight w:val="0"/>
                  <w:marTop w:val="0"/>
                  <w:marBottom w:val="0"/>
                  <w:divBdr>
                    <w:top w:val="none" w:sz="0" w:space="0" w:color="auto"/>
                    <w:left w:val="none" w:sz="0" w:space="0" w:color="auto"/>
                    <w:bottom w:val="none" w:sz="0" w:space="0" w:color="auto"/>
                    <w:right w:val="none" w:sz="0" w:space="0" w:color="auto"/>
                  </w:divBdr>
                </w:div>
              </w:divsChild>
            </w:div>
            <w:div w:id="1806002913">
              <w:marLeft w:val="0"/>
              <w:marRight w:val="0"/>
              <w:marTop w:val="0"/>
              <w:marBottom w:val="0"/>
              <w:divBdr>
                <w:top w:val="none" w:sz="0" w:space="0" w:color="auto"/>
                <w:left w:val="none" w:sz="0" w:space="0" w:color="auto"/>
                <w:bottom w:val="none" w:sz="0" w:space="0" w:color="auto"/>
                <w:right w:val="none" w:sz="0" w:space="0" w:color="auto"/>
              </w:divBdr>
              <w:divsChild>
                <w:div w:id="150289949">
                  <w:marLeft w:val="0"/>
                  <w:marRight w:val="0"/>
                  <w:marTop w:val="0"/>
                  <w:marBottom w:val="0"/>
                  <w:divBdr>
                    <w:top w:val="none" w:sz="0" w:space="0" w:color="auto"/>
                    <w:left w:val="none" w:sz="0" w:space="0" w:color="auto"/>
                    <w:bottom w:val="none" w:sz="0" w:space="0" w:color="auto"/>
                    <w:right w:val="none" w:sz="0" w:space="0" w:color="auto"/>
                  </w:divBdr>
                </w:div>
                <w:div w:id="736972901">
                  <w:marLeft w:val="0"/>
                  <w:marRight w:val="0"/>
                  <w:marTop w:val="0"/>
                  <w:marBottom w:val="0"/>
                  <w:divBdr>
                    <w:top w:val="none" w:sz="0" w:space="0" w:color="auto"/>
                    <w:left w:val="none" w:sz="0" w:space="0" w:color="auto"/>
                    <w:bottom w:val="none" w:sz="0" w:space="0" w:color="auto"/>
                    <w:right w:val="none" w:sz="0" w:space="0" w:color="auto"/>
                  </w:divBdr>
                </w:div>
                <w:div w:id="1518929923">
                  <w:marLeft w:val="0"/>
                  <w:marRight w:val="0"/>
                  <w:marTop w:val="0"/>
                  <w:marBottom w:val="0"/>
                  <w:divBdr>
                    <w:top w:val="none" w:sz="0" w:space="0" w:color="auto"/>
                    <w:left w:val="none" w:sz="0" w:space="0" w:color="auto"/>
                    <w:bottom w:val="none" w:sz="0" w:space="0" w:color="auto"/>
                    <w:right w:val="none" w:sz="0" w:space="0" w:color="auto"/>
                  </w:divBdr>
                </w:div>
                <w:div w:id="1853185556">
                  <w:marLeft w:val="0"/>
                  <w:marRight w:val="0"/>
                  <w:marTop w:val="0"/>
                  <w:marBottom w:val="0"/>
                  <w:divBdr>
                    <w:top w:val="none" w:sz="0" w:space="0" w:color="auto"/>
                    <w:left w:val="none" w:sz="0" w:space="0" w:color="auto"/>
                    <w:bottom w:val="none" w:sz="0" w:space="0" w:color="auto"/>
                    <w:right w:val="none" w:sz="0" w:space="0" w:color="auto"/>
                  </w:divBdr>
                </w:div>
                <w:div w:id="1865316794">
                  <w:marLeft w:val="0"/>
                  <w:marRight w:val="0"/>
                  <w:marTop w:val="0"/>
                  <w:marBottom w:val="0"/>
                  <w:divBdr>
                    <w:top w:val="none" w:sz="0" w:space="0" w:color="auto"/>
                    <w:left w:val="none" w:sz="0" w:space="0" w:color="auto"/>
                    <w:bottom w:val="none" w:sz="0" w:space="0" w:color="auto"/>
                    <w:right w:val="none" w:sz="0" w:space="0" w:color="auto"/>
                  </w:divBdr>
                </w:div>
              </w:divsChild>
            </w:div>
            <w:div w:id="2089425291">
              <w:marLeft w:val="0"/>
              <w:marRight w:val="0"/>
              <w:marTop w:val="0"/>
              <w:marBottom w:val="0"/>
              <w:divBdr>
                <w:top w:val="none" w:sz="0" w:space="0" w:color="auto"/>
                <w:left w:val="none" w:sz="0" w:space="0" w:color="auto"/>
                <w:bottom w:val="none" w:sz="0" w:space="0" w:color="auto"/>
                <w:right w:val="none" w:sz="0" w:space="0" w:color="auto"/>
              </w:divBdr>
              <w:divsChild>
                <w:div w:id="447159498">
                  <w:marLeft w:val="0"/>
                  <w:marRight w:val="0"/>
                  <w:marTop w:val="0"/>
                  <w:marBottom w:val="0"/>
                  <w:divBdr>
                    <w:top w:val="none" w:sz="0" w:space="0" w:color="auto"/>
                    <w:left w:val="none" w:sz="0" w:space="0" w:color="auto"/>
                    <w:bottom w:val="none" w:sz="0" w:space="0" w:color="auto"/>
                    <w:right w:val="none" w:sz="0" w:space="0" w:color="auto"/>
                  </w:divBdr>
                </w:div>
                <w:div w:id="101419107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84988698">
      <w:bodyDiv w:val="1"/>
      <w:marLeft w:val="0"/>
      <w:marRight w:val="0"/>
      <w:marTop w:val="0"/>
      <w:marBottom w:val="0"/>
      <w:divBdr>
        <w:top w:val="none" w:sz="0" w:space="0" w:color="auto"/>
        <w:left w:val="none" w:sz="0" w:space="0" w:color="auto"/>
        <w:bottom w:val="none" w:sz="0" w:space="0" w:color="auto"/>
        <w:right w:val="none" w:sz="0" w:space="0" w:color="auto"/>
      </w:divBdr>
    </w:div>
    <w:div w:id="418984651">
      <w:bodyDiv w:val="1"/>
      <w:marLeft w:val="0"/>
      <w:marRight w:val="0"/>
      <w:marTop w:val="0"/>
      <w:marBottom w:val="0"/>
      <w:divBdr>
        <w:top w:val="none" w:sz="0" w:space="0" w:color="auto"/>
        <w:left w:val="none" w:sz="0" w:space="0" w:color="auto"/>
        <w:bottom w:val="none" w:sz="0" w:space="0" w:color="auto"/>
        <w:right w:val="none" w:sz="0" w:space="0" w:color="auto"/>
      </w:divBdr>
    </w:div>
    <w:div w:id="419185138">
      <w:bodyDiv w:val="1"/>
      <w:marLeft w:val="0"/>
      <w:marRight w:val="0"/>
      <w:marTop w:val="0"/>
      <w:marBottom w:val="0"/>
      <w:divBdr>
        <w:top w:val="none" w:sz="0" w:space="0" w:color="auto"/>
        <w:left w:val="none" w:sz="0" w:space="0" w:color="auto"/>
        <w:bottom w:val="none" w:sz="0" w:space="0" w:color="auto"/>
        <w:right w:val="none" w:sz="0" w:space="0" w:color="auto"/>
      </w:divBdr>
      <w:divsChild>
        <w:div w:id="450637264">
          <w:marLeft w:val="0"/>
          <w:marRight w:val="0"/>
          <w:marTop w:val="0"/>
          <w:marBottom w:val="0"/>
          <w:divBdr>
            <w:top w:val="none" w:sz="0" w:space="0" w:color="auto"/>
            <w:left w:val="none" w:sz="0" w:space="0" w:color="auto"/>
            <w:bottom w:val="none" w:sz="0" w:space="0" w:color="auto"/>
            <w:right w:val="none" w:sz="0" w:space="0" w:color="auto"/>
          </w:divBdr>
          <w:divsChild>
            <w:div w:id="90533725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427850489">
      <w:bodyDiv w:val="1"/>
      <w:marLeft w:val="0"/>
      <w:marRight w:val="0"/>
      <w:marTop w:val="0"/>
      <w:marBottom w:val="0"/>
      <w:divBdr>
        <w:top w:val="none" w:sz="0" w:space="0" w:color="auto"/>
        <w:left w:val="none" w:sz="0" w:space="0" w:color="auto"/>
        <w:bottom w:val="none" w:sz="0" w:space="0" w:color="auto"/>
        <w:right w:val="none" w:sz="0" w:space="0" w:color="auto"/>
      </w:divBdr>
    </w:div>
    <w:div w:id="443383524">
      <w:bodyDiv w:val="1"/>
      <w:marLeft w:val="0"/>
      <w:marRight w:val="0"/>
      <w:marTop w:val="0"/>
      <w:marBottom w:val="0"/>
      <w:divBdr>
        <w:top w:val="none" w:sz="0" w:space="0" w:color="auto"/>
        <w:left w:val="none" w:sz="0" w:space="0" w:color="auto"/>
        <w:bottom w:val="none" w:sz="0" w:space="0" w:color="auto"/>
        <w:right w:val="none" w:sz="0" w:space="0" w:color="auto"/>
      </w:divBdr>
      <w:divsChild>
        <w:div w:id="335808296">
          <w:marLeft w:val="0"/>
          <w:marRight w:val="0"/>
          <w:marTop w:val="0"/>
          <w:marBottom w:val="0"/>
          <w:divBdr>
            <w:top w:val="none" w:sz="0" w:space="0" w:color="auto"/>
            <w:left w:val="none" w:sz="0" w:space="0" w:color="auto"/>
            <w:bottom w:val="none" w:sz="0" w:space="0" w:color="auto"/>
            <w:right w:val="none" w:sz="0" w:space="0" w:color="auto"/>
          </w:divBdr>
          <w:divsChild>
            <w:div w:id="16472898">
              <w:marLeft w:val="0"/>
              <w:marRight w:val="0"/>
              <w:marTop w:val="0"/>
              <w:marBottom w:val="0"/>
              <w:divBdr>
                <w:top w:val="none" w:sz="0" w:space="0" w:color="auto"/>
                <w:left w:val="none" w:sz="0" w:space="0" w:color="auto"/>
                <w:bottom w:val="none" w:sz="0" w:space="0" w:color="auto"/>
                <w:right w:val="none" w:sz="0" w:space="0" w:color="auto"/>
              </w:divBdr>
              <w:divsChild>
                <w:div w:id="2359877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98498819">
      <w:bodyDiv w:val="1"/>
      <w:marLeft w:val="0"/>
      <w:marRight w:val="0"/>
      <w:marTop w:val="0"/>
      <w:marBottom w:val="0"/>
      <w:divBdr>
        <w:top w:val="none" w:sz="0" w:space="0" w:color="auto"/>
        <w:left w:val="none" w:sz="0" w:space="0" w:color="auto"/>
        <w:bottom w:val="none" w:sz="0" w:space="0" w:color="auto"/>
        <w:right w:val="none" w:sz="0" w:space="0" w:color="auto"/>
      </w:divBdr>
    </w:div>
    <w:div w:id="541330644">
      <w:bodyDiv w:val="1"/>
      <w:marLeft w:val="0"/>
      <w:marRight w:val="0"/>
      <w:marTop w:val="0"/>
      <w:marBottom w:val="0"/>
      <w:divBdr>
        <w:top w:val="none" w:sz="0" w:space="0" w:color="auto"/>
        <w:left w:val="none" w:sz="0" w:space="0" w:color="auto"/>
        <w:bottom w:val="none" w:sz="0" w:space="0" w:color="auto"/>
        <w:right w:val="none" w:sz="0" w:space="0" w:color="auto"/>
      </w:divBdr>
    </w:div>
    <w:div w:id="572081733">
      <w:bodyDiv w:val="1"/>
      <w:marLeft w:val="0"/>
      <w:marRight w:val="0"/>
      <w:marTop w:val="0"/>
      <w:marBottom w:val="0"/>
      <w:divBdr>
        <w:top w:val="none" w:sz="0" w:space="0" w:color="auto"/>
        <w:left w:val="none" w:sz="0" w:space="0" w:color="auto"/>
        <w:bottom w:val="none" w:sz="0" w:space="0" w:color="auto"/>
        <w:right w:val="none" w:sz="0" w:space="0" w:color="auto"/>
      </w:divBdr>
    </w:div>
    <w:div w:id="699165109">
      <w:bodyDiv w:val="1"/>
      <w:marLeft w:val="0"/>
      <w:marRight w:val="0"/>
      <w:marTop w:val="0"/>
      <w:marBottom w:val="0"/>
      <w:divBdr>
        <w:top w:val="none" w:sz="0" w:space="0" w:color="auto"/>
        <w:left w:val="none" w:sz="0" w:space="0" w:color="auto"/>
        <w:bottom w:val="none" w:sz="0" w:space="0" w:color="auto"/>
        <w:right w:val="none" w:sz="0" w:space="0" w:color="auto"/>
      </w:divBdr>
      <w:divsChild>
        <w:div w:id="93867438">
          <w:marLeft w:val="0"/>
          <w:marRight w:val="0"/>
          <w:marTop w:val="0"/>
          <w:marBottom w:val="0"/>
          <w:divBdr>
            <w:top w:val="none" w:sz="0" w:space="0" w:color="auto"/>
            <w:left w:val="none" w:sz="0" w:space="0" w:color="auto"/>
            <w:bottom w:val="none" w:sz="0" w:space="0" w:color="auto"/>
            <w:right w:val="none" w:sz="0" w:space="0" w:color="auto"/>
          </w:divBdr>
        </w:div>
        <w:div w:id="101847808">
          <w:marLeft w:val="0"/>
          <w:marRight w:val="0"/>
          <w:marTop w:val="0"/>
          <w:marBottom w:val="0"/>
          <w:divBdr>
            <w:top w:val="none" w:sz="0" w:space="0" w:color="auto"/>
            <w:left w:val="none" w:sz="0" w:space="0" w:color="auto"/>
            <w:bottom w:val="none" w:sz="0" w:space="0" w:color="auto"/>
            <w:right w:val="none" w:sz="0" w:space="0" w:color="auto"/>
          </w:divBdr>
        </w:div>
        <w:div w:id="785389370">
          <w:marLeft w:val="0"/>
          <w:marRight w:val="0"/>
          <w:marTop w:val="0"/>
          <w:marBottom w:val="0"/>
          <w:divBdr>
            <w:top w:val="none" w:sz="0" w:space="0" w:color="auto"/>
            <w:left w:val="none" w:sz="0" w:space="0" w:color="auto"/>
            <w:bottom w:val="none" w:sz="0" w:space="0" w:color="auto"/>
            <w:right w:val="none" w:sz="0" w:space="0" w:color="auto"/>
          </w:divBdr>
        </w:div>
      </w:divsChild>
    </w:div>
    <w:div w:id="739986975">
      <w:bodyDiv w:val="1"/>
      <w:marLeft w:val="0"/>
      <w:marRight w:val="0"/>
      <w:marTop w:val="0"/>
      <w:marBottom w:val="0"/>
      <w:divBdr>
        <w:top w:val="none" w:sz="0" w:space="0" w:color="auto"/>
        <w:left w:val="none" w:sz="0" w:space="0" w:color="auto"/>
        <w:bottom w:val="none" w:sz="0" w:space="0" w:color="auto"/>
        <w:right w:val="none" w:sz="0" w:space="0" w:color="auto"/>
      </w:divBdr>
    </w:div>
    <w:div w:id="944845055">
      <w:bodyDiv w:val="1"/>
      <w:marLeft w:val="0"/>
      <w:marRight w:val="0"/>
      <w:marTop w:val="0"/>
      <w:marBottom w:val="0"/>
      <w:divBdr>
        <w:top w:val="none" w:sz="0" w:space="0" w:color="auto"/>
        <w:left w:val="none" w:sz="0" w:space="0" w:color="auto"/>
        <w:bottom w:val="none" w:sz="0" w:space="0" w:color="auto"/>
        <w:right w:val="none" w:sz="0" w:space="0" w:color="auto"/>
      </w:divBdr>
    </w:div>
    <w:div w:id="1254168698">
      <w:bodyDiv w:val="1"/>
      <w:marLeft w:val="0"/>
      <w:marRight w:val="0"/>
      <w:marTop w:val="0"/>
      <w:marBottom w:val="0"/>
      <w:divBdr>
        <w:top w:val="none" w:sz="0" w:space="0" w:color="auto"/>
        <w:left w:val="none" w:sz="0" w:space="0" w:color="auto"/>
        <w:bottom w:val="none" w:sz="0" w:space="0" w:color="auto"/>
        <w:right w:val="none" w:sz="0" w:space="0" w:color="auto"/>
      </w:divBdr>
      <w:divsChild>
        <w:div w:id="1722897976">
          <w:marLeft w:val="0"/>
          <w:marRight w:val="0"/>
          <w:marTop w:val="0"/>
          <w:marBottom w:val="0"/>
          <w:divBdr>
            <w:top w:val="none" w:sz="0" w:space="0" w:color="auto"/>
            <w:left w:val="none" w:sz="0" w:space="0" w:color="auto"/>
            <w:bottom w:val="none" w:sz="0" w:space="0" w:color="auto"/>
            <w:right w:val="none" w:sz="0" w:space="0" w:color="auto"/>
          </w:divBdr>
          <w:divsChild>
            <w:div w:id="167066986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356737820">
      <w:bodyDiv w:val="1"/>
      <w:marLeft w:val="0"/>
      <w:marRight w:val="0"/>
      <w:marTop w:val="0"/>
      <w:marBottom w:val="0"/>
      <w:divBdr>
        <w:top w:val="none" w:sz="0" w:space="0" w:color="auto"/>
        <w:left w:val="none" w:sz="0" w:space="0" w:color="auto"/>
        <w:bottom w:val="none" w:sz="0" w:space="0" w:color="auto"/>
        <w:right w:val="none" w:sz="0" w:space="0" w:color="auto"/>
      </w:divBdr>
    </w:div>
    <w:div w:id="1560164191">
      <w:bodyDiv w:val="1"/>
      <w:marLeft w:val="0"/>
      <w:marRight w:val="0"/>
      <w:marTop w:val="0"/>
      <w:marBottom w:val="0"/>
      <w:divBdr>
        <w:top w:val="none" w:sz="0" w:space="0" w:color="auto"/>
        <w:left w:val="none" w:sz="0" w:space="0" w:color="auto"/>
        <w:bottom w:val="none" w:sz="0" w:space="0" w:color="auto"/>
        <w:right w:val="none" w:sz="0" w:space="0" w:color="auto"/>
      </w:divBdr>
    </w:div>
    <w:div w:id="1679232343">
      <w:bodyDiv w:val="1"/>
      <w:marLeft w:val="0"/>
      <w:marRight w:val="0"/>
      <w:marTop w:val="0"/>
      <w:marBottom w:val="0"/>
      <w:divBdr>
        <w:top w:val="none" w:sz="0" w:space="0" w:color="auto"/>
        <w:left w:val="none" w:sz="0" w:space="0" w:color="auto"/>
        <w:bottom w:val="none" w:sz="0" w:space="0" w:color="auto"/>
        <w:right w:val="none" w:sz="0" w:space="0" w:color="auto"/>
      </w:divBdr>
    </w:div>
    <w:div w:id="1690644533">
      <w:bodyDiv w:val="1"/>
      <w:marLeft w:val="0"/>
      <w:marRight w:val="0"/>
      <w:marTop w:val="0"/>
      <w:marBottom w:val="0"/>
      <w:divBdr>
        <w:top w:val="none" w:sz="0" w:space="0" w:color="auto"/>
        <w:left w:val="none" w:sz="0" w:space="0" w:color="auto"/>
        <w:bottom w:val="none" w:sz="0" w:space="0" w:color="auto"/>
        <w:right w:val="none" w:sz="0" w:space="0" w:color="auto"/>
      </w:divBdr>
      <w:divsChild>
        <w:div w:id="405999916">
          <w:marLeft w:val="0"/>
          <w:marRight w:val="0"/>
          <w:marTop w:val="0"/>
          <w:marBottom w:val="0"/>
          <w:divBdr>
            <w:top w:val="none" w:sz="0" w:space="0" w:color="auto"/>
            <w:left w:val="none" w:sz="0" w:space="0" w:color="auto"/>
            <w:bottom w:val="none" w:sz="0" w:space="0" w:color="auto"/>
            <w:right w:val="none" w:sz="0" w:space="0" w:color="auto"/>
          </w:divBdr>
          <w:divsChild>
            <w:div w:id="511843184">
              <w:marLeft w:val="0"/>
              <w:marRight w:val="0"/>
              <w:marTop w:val="0"/>
              <w:marBottom w:val="0"/>
              <w:divBdr>
                <w:top w:val="none" w:sz="0" w:space="0" w:color="auto"/>
                <w:left w:val="none" w:sz="0" w:space="0" w:color="auto"/>
                <w:bottom w:val="none" w:sz="0" w:space="0" w:color="auto"/>
                <w:right w:val="none" w:sz="0" w:space="0" w:color="auto"/>
              </w:divBdr>
              <w:divsChild>
                <w:div w:id="107656145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12916378">
      <w:bodyDiv w:val="1"/>
      <w:marLeft w:val="0"/>
      <w:marRight w:val="0"/>
      <w:marTop w:val="0"/>
      <w:marBottom w:val="0"/>
      <w:divBdr>
        <w:top w:val="none" w:sz="0" w:space="0" w:color="auto"/>
        <w:left w:val="none" w:sz="0" w:space="0" w:color="auto"/>
        <w:bottom w:val="none" w:sz="0" w:space="0" w:color="auto"/>
        <w:right w:val="none" w:sz="0" w:space="0" w:color="auto"/>
      </w:divBdr>
    </w:div>
    <w:div w:id="1754738456">
      <w:bodyDiv w:val="1"/>
      <w:marLeft w:val="0"/>
      <w:marRight w:val="0"/>
      <w:marTop w:val="0"/>
      <w:marBottom w:val="0"/>
      <w:divBdr>
        <w:top w:val="none" w:sz="0" w:space="0" w:color="auto"/>
        <w:left w:val="none" w:sz="0" w:space="0" w:color="auto"/>
        <w:bottom w:val="none" w:sz="0" w:space="0" w:color="auto"/>
        <w:right w:val="none" w:sz="0" w:space="0" w:color="auto"/>
      </w:divBdr>
    </w:div>
    <w:div w:id="1819228446">
      <w:bodyDiv w:val="1"/>
      <w:marLeft w:val="0"/>
      <w:marRight w:val="0"/>
      <w:marTop w:val="0"/>
      <w:marBottom w:val="0"/>
      <w:divBdr>
        <w:top w:val="none" w:sz="0" w:space="0" w:color="auto"/>
        <w:left w:val="none" w:sz="0" w:space="0" w:color="auto"/>
        <w:bottom w:val="none" w:sz="0" w:space="0" w:color="auto"/>
        <w:right w:val="none" w:sz="0" w:space="0" w:color="auto"/>
      </w:divBdr>
      <w:divsChild>
        <w:div w:id="1587807605">
          <w:marLeft w:val="0"/>
          <w:marRight w:val="0"/>
          <w:marTop w:val="0"/>
          <w:marBottom w:val="0"/>
          <w:divBdr>
            <w:top w:val="none" w:sz="0" w:space="0" w:color="auto"/>
            <w:left w:val="none" w:sz="0" w:space="0" w:color="auto"/>
            <w:bottom w:val="none" w:sz="0" w:space="0" w:color="auto"/>
            <w:right w:val="none" w:sz="0" w:space="0" w:color="auto"/>
          </w:divBdr>
          <w:divsChild>
            <w:div w:id="344282305">
              <w:marLeft w:val="0"/>
              <w:marRight w:val="0"/>
              <w:marTop w:val="0"/>
              <w:marBottom w:val="0"/>
              <w:divBdr>
                <w:top w:val="none" w:sz="0" w:space="0" w:color="auto"/>
                <w:left w:val="none" w:sz="0" w:space="0" w:color="auto"/>
                <w:bottom w:val="none" w:sz="0" w:space="0" w:color="auto"/>
                <w:right w:val="none" w:sz="0" w:space="0" w:color="auto"/>
              </w:divBdr>
              <w:divsChild>
                <w:div w:id="774134941">
                  <w:marLeft w:val="0"/>
                  <w:marRight w:val="0"/>
                  <w:marTop w:val="0"/>
                  <w:marBottom w:val="0"/>
                  <w:divBdr>
                    <w:top w:val="none" w:sz="0" w:space="0" w:color="auto"/>
                    <w:left w:val="none" w:sz="0" w:space="0" w:color="auto"/>
                    <w:bottom w:val="none" w:sz="0" w:space="0" w:color="auto"/>
                    <w:right w:val="none" w:sz="0" w:space="0" w:color="auto"/>
                  </w:divBdr>
                </w:div>
                <w:div w:id="1263220881">
                  <w:marLeft w:val="0"/>
                  <w:marRight w:val="0"/>
                  <w:marTop w:val="0"/>
                  <w:marBottom w:val="0"/>
                  <w:divBdr>
                    <w:top w:val="none" w:sz="0" w:space="0" w:color="auto"/>
                    <w:left w:val="none" w:sz="0" w:space="0" w:color="auto"/>
                    <w:bottom w:val="none" w:sz="0" w:space="0" w:color="auto"/>
                    <w:right w:val="none" w:sz="0" w:space="0" w:color="auto"/>
                  </w:divBdr>
                </w:div>
                <w:div w:id="1266571492">
                  <w:marLeft w:val="0"/>
                  <w:marRight w:val="0"/>
                  <w:marTop w:val="0"/>
                  <w:marBottom w:val="0"/>
                  <w:divBdr>
                    <w:top w:val="none" w:sz="0" w:space="0" w:color="auto"/>
                    <w:left w:val="none" w:sz="0" w:space="0" w:color="auto"/>
                    <w:bottom w:val="none" w:sz="0" w:space="0" w:color="auto"/>
                    <w:right w:val="none" w:sz="0" w:space="0" w:color="auto"/>
                  </w:divBdr>
                </w:div>
                <w:div w:id="1408112917">
                  <w:marLeft w:val="0"/>
                  <w:marRight w:val="0"/>
                  <w:marTop w:val="0"/>
                  <w:marBottom w:val="0"/>
                  <w:divBdr>
                    <w:top w:val="none" w:sz="0" w:space="0" w:color="auto"/>
                    <w:left w:val="none" w:sz="0" w:space="0" w:color="auto"/>
                    <w:bottom w:val="none" w:sz="0" w:space="0" w:color="auto"/>
                    <w:right w:val="none" w:sz="0" w:space="0" w:color="auto"/>
                  </w:divBdr>
                </w:div>
                <w:div w:id="1656957609">
                  <w:marLeft w:val="0"/>
                  <w:marRight w:val="0"/>
                  <w:marTop w:val="0"/>
                  <w:marBottom w:val="0"/>
                  <w:divBdr>
                    <w:top w:val="none" w:sz="0" w:space="0" w:color="auto"/>
                    <w:left w:val="none" w:sz="0" w:space="0" w:color="auto"/>
                    <w:bottom w:val="none" w:sz="0" w:space="0" w:color="auto"/>
                    <w:right w:val="none" w:sz="0" w:space="0" w:color="auto"/>
                  </w:divBdr>
                </w:div>
              </w:divsChild>
            </w:div>
            <w:div w:id="556205017">
              <w:marLeft w:val="0"/>
              <w:marRight w:val="0"/>
              <w:marTop w:val="0"/>
              <w:marBottom w:val="0"/>
              <w:divBdr>
                <w:top w:val="none" w:sz="0" w:space="0" w:color="auto"/>
                <w:left w:val="none" w:sz="0" w:space="0" w:color="auto"/>
                <w:bottom w:val="none" w:sz="0" w:space="0" w:color="auto"/>
                <w:right w:val="none" w:sz="0" w:space="0" w:color="auto"/>
              </w:divBdr>
              <w:divsChild>
                <w:div w:id="204757">
                  <w:marLeft w:val="0"/>
                  <w:marRight w:val="0"/>
                  <w:marTop w:val="0"/>
                  <w:marBottom w:val="0"/>
                  <w:divBdr>
                    <w:top w:val="none" w:sz="0" w:space="0" w:color="auto"/>
                    <w:left w:val="none" w:sz="0" w:space="0" w:color="auto"/>
                    <w:bottom w:val="none" w:sz="0" w:space="0" w:color="auto"/>
                    <w:right w:val="none" w:sz="0" w:space="0" w:color="auto"/>
                  </w:divBdr>
                </w:div>
                <w:div w:id="473760625">
                  <w:marLeft w:val="0"/>
                  <w:marRight w:val="0"/>
                  <w:marTop w:val="0"/>
                  <w:marBottom w:val="0"/>
                  <w:divBdr>
                    <w:top w:val="none" w:sz="0" w:space="0" w:color="auto"/>
                    <w:left w:val="none" w:sz="0" w:space="0" w:color="auto"/>
                    <w:bottom w:val="none" w:sz="0" w:space="0" w:color="auto"/>
                    <w:right w:val="none" w:sz="0" w:space="0" w:color="auto"/>
                  </w:divBdr>
                </w:div>
                <w:div w:id="1268001682">
                  <w:marLeft w:val="0"/>
                  <w:marRight w:val="0"/>
                  <w:marTop w:val="0"/>
                  <w:marBottom w:val="0"/>
                  <w:divBdr>
                    <w:top w:val="none" w:sz="0" w:space="0" w:color="auto"/>
                    <w:left w:val="none" w:sz="0" w:space="0" w:color="auto"/>
                    <w:bottom w:val="none" w:sz="0" w:space="0" w:color="auto"/>
                    <w:right w:val="none" w:sz="0" w:space="0" w:color="auto"/>
                  </w:divBdr>
                </w:div>
                <w:div w:id="1618369867">
                  <w:marLeft w:val="0"/>
                  <w:marRight w:val="0"/>
                  <w:marTop w:val="0"/>
                  <w:marBottom w:val="0"/>
                  <w:divBdr>
                    <w:top w:val="none" w:sz="0" w:space="0" w:color="auto"/>
                    <w:left w:val="none" w:sz="0" w:space="0" w:color="auto"/>
                    <w:bottom w:val="none" w:sz="0" w:space="0" w:color="auto"/>
                    <w:right w:val="none" w:sz="0" w:space="0" w:color="auto"/>
                  </w:divBdr>
                </w:div>
                <w:div w:id="2005156941">
                  <w:marLeft w:val="0"/>
                  <w:marRight w:val="0"/>
                  <w:marTop w:val="0"/>
                  <w:marBottom w:val="0"/>
                  <w:divBdr>
                    <w:top w:val="none" w:sz="0" w:space="0" w:color="auto"/>
                    <w:left w:val="none" w:sz="0" w:space="0" w:color="auto"/>
                    <w:bottom w:val="none" w:sz="0" w:space="0" w:color="auto"/>
                    <w:right w:val="none" w:sz="0" w:space="0" w:color="auto"/>
                  </w:divBdr>
                </w:div>
              </w:divsChild>
            </w:div>
            <w:div w:id="1562859819">
              <w:marLeft w:val="0"/>
              <w:marRight w:val="0"/>
              <w:marTop w:val="0"/>
              <w:marBottom w:val="0"/>
              <w:divBdr>
                <w:top w:val="none" w:sz="0" w:space="0" w:color="auto"/>
                <w:left w:val="none" w:sz="0" w:space="0" w:color="auto"/>
                <w:bottom w:val="none" w:sz="0" w:space="0" w:color="auto"/>
                <w:right w:val="none" w:sz="0" w:space="0" w:color="auto"/>
              </w:divBdr>
              <w:divsChild>
                <w:div w:id="220286293">
                  <w:marLeft w:val="0"/>
                  <w:marRight w:val="0"/>
                  <w:marTop w:val="0"/>
                  <w:marBottom w:val="0"/>
                  <w:divBdr>
                    <w:top w:val="none" w:sz="0" w:space="0" w:color="auto"/>
                    <w:left w:val="none" w:sz="0" w:space="0" w:color="auto"/>
                    <w:bottom w:val="none" w:sz="0" w:space="0" w:color="auto"/>
                    <w:right w:val="none" w:sz="0" w:space="0" w:color="auto"/>
                  </w:divBdr>
                </w:div>
                <w:div w:id="2019916995">
                  <w:marLeft w:val="0"/>
                  <w:marRight w:val="0"/>
                  <w:marTop w:val="0"/>
                  <w:marBottom w:val="0"/>
                  <w:divBdr>
                    <w:top w:val="none" w:sz="0" w:space="0" w:color="auto"/>
                    <w:left w:val="none" w:sz="0" w:space="0" w:color="auto"/>
                    <w:bottom w:val="none" w:sz="0" w:space="0" w:color="auto"/>
                    <w:right w:val="none" w:sz="0" w:space="0" w:color="auto"/>
                  </w:divBdr>
                </w:div>
              </w:divsChild>
            </w:div>
            <w:div w:id="1597009285">
              <w:marLeft w:val="0"/>
              <w:marRight w:val="0"/>
              <w:marTop w:val="0"/>
              <w:marBottom w:val="0"/>
              <w:divBdr>
                <w:top w:val="none" w:sz="0" w:space="0" w:color="auto"/>
                <w:left w:val="none" w:sz="0" w:space="0" w:color="auto"/>
                <w:bottom w:val="none" w:sz="0" w:space="0" w:color="auto"/>
                <w:right w:val="none" w:sz="0" w:space="0" w:color="auto"/>
              </w:divBdr>
              <w:divsChild>
                <w:div w:id="38480516">
                  <w:marLeft w:val="0"/>
                  <w:marRight w:val="0"/>
                  <w:marTop w:val="0"/>
                  <w:marBottom w:val="0"/>
                  <w:divBdr>
                    <w:top w:val="none" w:sz="0" w:space="0" w:color="auto"/>
                    <w:left w:val="none" w:sz="0" w:space="0" w:color="auto"/>
                    <w:bottom w:val="none" w:sz="0" w:space="0" w:color="auto"/>
                    <w:right w:val="none" w:sz="0" w:space="0" w:color="auto"/>
                  </w:divBdr>
                </w:div>
                <w:div w:id="98374763">
                  <w:marLeft w:val="0"/>
                  <w:marRight w:val="0"/>
                  <w:marTop w:val="0"/>
                  <w:marBottom w:val="0"/>
                  <w:divBdr>
                    <w:top w:val="none" w:sz="0" w:space="0" w:color="auto"/>
                    <w:left w:val="none" w:sz="0" w:space="0" w:color="auto"/>
                    <w:bottom w:val="none" w:sz="0" w:space="0" w:color="auto"/>
                    <w:right w:val="none" w:sz="0" w:space="0" w:color="auto"/>
                  </w:divBdr>
                </w:div>
                <w:div w:id="345794940">
                  <w:marLeft w:val="0"/>
                  <w:marRight w:val="0"/>
                  <w:marTop w:val="0"/>
                  <w:marBottom w:val="0"/>
                  <w:divBdr>
                    <w:top w:val="none" w:sz="0" w:space="0" w:color="auto"/>
                    <w:left w:val="none" w:sz="0" w:space="0" w:color="auto"/>
                    <w:bottom w:val="none" w:sz="0" w:space="0" w:color="auto"/>
                    <w:right w:val="none" w:sz="0" w:space="0" w:color="auto"/>
                  </w:divBdr>
                </w:div>
                <w:div w:id="1279726662">
                  <w:marLeft w:val="0"/>
                  <w:marRight w:val="0"/>
                  <w:marTop w:val="0"/>
                  <w:marBottom w:val="0"/>
                  <w:divBdr>
                    <w:top w:val="none" w:sz="0" w:space="0" w:color="auto"/>
                    <w:left w:val="none" w:sz="0" w:space="0" w:color="auto"/>
                    <w:bottom w:val="none" w:sz="0" w:space="0" w:color="auto"/>
                    <w:right w:val="none" w:sz="0" w:space="0" w:color="auto"/>
                  </w:divBdr>
                </w:div>
                <w:div w:id="1891450766">
                  <w:marLeft w:val="0"/>
                  <w:marRight w:val="0"/>
                  <w:marTop w:val="0"/>
                  <w:marBottom w:val="0"/>
                  <w:divBdr>
                    <w:top w:val="none" w:sz="0" w:space="0" w:color="auto"/>
                    <w:left w:val="none" w:sz="0" w:space="0" w:color="auto"/>
                    <w:bottom w:val="none" w:sz="0" w:space="0" w:color="auto"/>
                    <w:right w:val="none" w:sz="0" w:space="0" w:color="auto"/>
                  </w:divBdr>
                </w:div>
              </w:divsChild>
            </w:div>
            <w:div w:id="1898395835">
              <w:marLeft w:val="0"/>
              <w:marRight w:val="0"/>
              <w:marTop w:val="0"/>
              <w:marBottom w:val="0"/>
              <w:divBdr>
                <w:top w:val="none" w:sz="0" w:space="0" w:color="auto"/>
                <w:left w:val="none" w:sz="0" w:space="0" w:color="auto"/>
                <w:bottom w:val="none" w:sz="0" w:space="0" w:color="auto"/>
                <w:right w:val="none" w:sz="0" w:space="0" w:color="auto"/>
              </w:divBdr>
              <w:divsChild>
                <w:div w:id="905913319">
                  <w:marLeft w:val="0"/>
                  <w:marRight w:val="0"/>
                  <w:marTop w:val="0"/>
                  <w:marBottom w:val="0"/>
                  <w:divBdr>
                    <w:top w:val="none" w:sz="0" w:space="0" w:color="auto"/>
                    <w:left w:val="none" w:sz="0" w:space="0" w:color="auto"/>
                    <w:bottom w:val="none" w:sz="0" w:space="0" w:color="auto"/>
                    <w:right w:val="none" w:sz="0" w:space="0" w:color="auto"/>
                  </w:divBdr>
                </w:div>
                <w:div w:id="1016463406">
                  <w:marLeft w:val="0"/>
                  <w:marRight w:val="0"/>
                  <w:marTop w:val="0"/>
                  <w:marBottom w:val="0"/>
                  <w:divBdr>
                    <w:top w:val="none" w:sz="0" w:space="0" w:color="auto"/>
                    <w:left w:val="none" w:sz="0" w:space="0" w:color="auto"/>
                    <w:bottom w:val="none" w:sz="0" w:space="0" w:color="auto"/>
                    <w:right w:val="none" w:sz="0" w:space="0" w:color="auto"/>
                  </w:divBdr>
                </w:div>
                <w:div w:id="1370647789">
                  <w:marLeft w:val="0"/>
                  <w:marRight w:val="0"/>
                  <w:marTop w:val="0"/>
                  <w:marBottom w:val="0"/>
                  <w:divBdr>
                    <w:top w:val="none" w:sz="0" w:space="0" w:color="auto"/>
                    <w:left w:val="none" w:sz="0" w:space="0" w:color="auto"/>
                    <w:bottom w:val="none" w:sz="0" w:space="0" w:color="auto"/>
                    <w:right w:val="none" w:sz="0" w:space="0" w:color="auto"/>
                  </w:divBdr>
                </w:div>
                <w:div w:id="1617835358">
                  <w:marLeft w:val="0"/>
                  <w:marRight w:val="0"/>
                  <w:marTop w:val="0"/>
                  <w:marBottom w:val="0"/>
                  <w:divBdr>
                    <w:top w:val="none" w:sz="0" w:space="0" w:color="auto"/>
                    <w:left w:val="none" w:sz="0" w:space="0" w:color="auto"/>
                    <w:bottom w:val="none" w:sz="0" w:space="0" w:color="auto"/>
                    <w:right w:val="none" w:sz="0" w:space="0" w:color="auto"/>
                  </w:divBdr>
                </w:div>
                <w:div w:id="193809658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16422704">
      <w:bodyDiv w:val="1"/>
      <w:marLeft w:val="0"/>
      <w:marRight w:val="0"/>
      <w:marTop w:val="0"/>
      <w:marBottom w:val="0"/>
      <w:divBdr>
        <w:top w:val="none" w:sz="0" w:space="0" w:color="auto"/>
        <w:left w:val="none" w:sz="0" w:space="0" w:color="auto"/>
        <w:bottom w:val="none" w:sz="0" w:space="0" w:color="auto"/>
        <w:right w:val="none" w:sz="0" w:space="0" w:color="auto"/>
      </w:divBdr>
      <w:divsChild>
        <w:div w:id="1153834069">
          <w:marLeft w:val="0"/>
          <w:marRight w:val="0"/>
          <w:marTop w:val="0"/>
          <w:marBottom w:val="0"/>
          <w:divBdr>
            <w:top w:val="none" w:sz="0" w:space="0" w:color="auto"/>
            <w:left w:val="none" w:sz="0" w:space="0" w:color="auto"/>
            <w:bottom w:val="none" w:sz="0" w:space="0" w:color="auto"/>
            <w:right w:val="none" w:sz="0" w:space="0" w:color="auto"/>
          </w:divBdr>
          <w:divsChild>
            <w:div w:id="83960392">
              <w:marLeft w:val="0"/>
              <w:marRight w:val="0"/>
              <w:marTop w:val="0"/>
              <w:marBottom w:val="0"/>
              <w:divBdr>
                <w:top w:val="none" w:sz="0" w:space="0" w:color="auto"/>
                <w:left w:val="none" w:sz="0" w:space="0" w:color="auto"/>
                <w:bottom w:val="none" w:sz="0" w:space="0" w:color="auto"/>
                <w:right w:val="none" w:sz="0" w:space="0" w:color="auto"/>
              </w:divBdr>
              <w:divsChild>
                <w:div w:id="112912508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73849643">
      <w:bodyDiv w:val="1"/>
      <w:marLeft w:val="0"/>
      <w:marRight w:val="0"/>
      <w:marTop w:val="0"/>
      <w:marBottom w:val="0"/>
      <w:divBdr>
        <w:top w:val="none" w:sz="0" w:space="0" w:color="auto"/>
        <w:left w:val="none" w:sz="0" w:space="0" w:color="auto"/>
        <w:bottom w:val="none" w:sz="0" w:space="0" w:color="auto"/>
        <w:right w:val="none" w:sz="0" w:space="0" w:color="auto"/>
      </w:divBdr>
    </w:div>
    <w:div w:id="2126466215">
      <w:bodyDiv w:val="1"/>
      <w:marLeft w:val="0"/>
      <w:marRight w:val="0"/>
      <w:marTop w:val="0"/>
      <w:marBottom w:val="0"/>
      <w:divBdr>
        <w:top w:val="none" w:sz="0" w:space="0" w:color="auto"/>
        <w:left w:val="none" w:sz="0" w:space="0" w:color="auto"/>
        <w:bottom w:val="none" w:sz="0" w:space="0" w:color="auto"/>
        <w:right w:val="none" w:sz="0" w:space="0" w:color="auto"/>
      </w:divBdr>
      <w:divsChild>
        <w:div w:id="783957743">
          <w:marLeft w:val="0"/>
          <w:marRight w:val="0"/>
          <w:marTop w:val="0"/>
          <w:marBottom w:val="0"/>
          <w:divBdr>
            <w:top w:val="none" w:sz="0" w:space="0" w:color="auto"/>
            <w:left w:val="none" w:sz="0" w:space="0" w:color="auto"/>
            <w:bottom w:val="none" w:sz="0" w:space="0" w:color="auto"/>
            <w:right w:val="none" w:sz="0" w:space="0" w:color="auto"/>
          </w:divBdr>
          <w:divsChild>
            <w:div w:id="114837977">
              <w:marLeft w:val="0"/>
              <w:marRight w:val="0"/>
              <w:marTop w:val="0"/>
              <w:marBottom w:val="0"/>
              <w:divBdr>
                <w:top w:val="none" w:sz="0" w:space="0" w:color="auto"/>
                <w:left w:val="none" w:sz="0" w:space="0" w:color="auto"/>
                <w:bottom w:val="none" w:sz="0" w:space="0" w:color="auto"/>
                <w:right w:val="none" w:sz="0" w:space="0" w:color="auto"/>
              </w:divBdr>
              <w:divsChild>
                <w:div w:id="1462459395">
                  <w:marLeft w:val="0"/>
                  <w:marRight w:val="0"/>
                  <w:marTop w:val="0"/>
                  <w:marBottom w:val="0"/>
                  <w:divBdr>
                    <w:top w:val="none" w:sz="0" w:space="0" w:color="auto"/>
                    <w:left w:val="none" w:sz="0" w:space="0" w:color="auto"/>
                    <w:bottom w:val="none" w:sz="0" w:space="0" w:color="auto"/>
                    <w:right w:val="none" w:sz="0" w:space="0" w:color="auto"/>
                  </w:divBdr>
                </w:div>
                <w:div w:id="1996911871">
                  <w:marLeft w:val="0"/>
                  <w:marRight w:val="0"/>
                  <w:marTop w:val="0"/>
                  <w:marBottom w:val="0"/>
                  <w:divBdr>
                    <w:top w:val="none" w:sz="0" w:space="0" w:color="auto"/>
                    <w:left w:val="none" w:sz="0" w:space="0" w:color="auto"/>
                    <w:bottom w:val="none" w:sz="0" w:space="0" w:color="auto"/>
                    <w:right w:val="none" w:sz="0" w:space="0" w:color="auto"/>
                  </w:divBdr>
                </w:div>
              </w:divsChild>
            </w:div>
            <w:div w:id="592859924">
              <w:marLeft w:val="0"/>
              <w:marRight w:val="0"/>
              <w:marTop w:val="0"/>
              <w:marBottom w:val="0"/>
              <w:divBdr>
                <w:top w:val="none" w:sz="0" w:space="0" w:color="auto"/>
                <w:left w:val="none" w:sz="0" w:space="0" w:color="auto"/>
                <w:bottom w:val="none" w:sz="0" w:space="0" w:color="auto"/>
                <w:right w:val="none" w:sz="0" w:space="0" w:color="auto"/>
              </w:divBdr>
              <w:divsChild>
                <w:div w:id="176117695">
                  <w:marLeft w:val="0"/>
                  <w:marRight w:val="0"/>
                  <w:marTop w:val="0"/>
                  <w:marBottom w:val="0"/>
                  <w:divBdr>
                    <w:top w:val="none" w:sz="0" w:space="0" w:color="auto"/>
                    <w:left w:val="none" w:sz="0" w:space="0" w:color="auto"/>
                    <w:bottom w:val="none" w:sz="0" w:space="0" w:color="auto"/>
                    <w:right w:val="none" w:sz="0" w:space="0" w:color="auto"/>
                  </w:divBdr>
                </w:div>
                <w:div w:id="390540282">
                  <w:marLeft w:val="0"/>
                  <w:marRight w:val="0"/>
                  <w:marTop w:val="0"/>
                  <w:marBottom w:val="0"/>
                  <w:divBdr>
                    <w:top w:val="none" w:sz="0" w:space="0" w:color="auto"/>
                    <w:left w:val="none" w:sz="0" w:space="0" w:color="auto"/>
                    <w:bottom w:val="none" w:sz="0" w:space="0" w:color="auto"/>
                    <w:right w:val="none" w:sz="0" w:space="0" w:color="auto"/>
                  </w:divBdr>
                </w:div>
                <w:div w:id="1952930313">
                  <w:marLeft w:val="0"/>
                  <w:marRight w:val="0"/>
                  <w:marTop w:val="0"/>
                  <w:marBottom w:val="0"/>
                  <w:divBdr>
                    <w:top w:val="none" w:sz="0" w:space="0" w:color="auto"/>
                    <w:left w:val="none" w:sz="0" w:space="0" w:color="auto"/>
                    <w:bottom w:val="none" w:sz="0" w:space="0" w:color="auto"/>
                    <w:right w:val="none" w:sz="0" w:space="0" w:color="auto"/>
                  </w:divBdr>
                </w:div>
                <w:div w:id="1958872123">
                  <w:marLeft w:val="0"/>
                  <w:marRight w:val="0"/>
                  <w:marTop w:val="0"/>
                  <w:marBottom w:val="0"/>
                  <w:divBdr>
                    <w:top w:val="none" w:sz="0" w:space="0" w:color="auto"/>
                    <w:left w:val="none" w:sz="0" w:space="0" w:color="auto"/>
                    <w:bottom w:val="none" w:sz="0" w:space="0" w:color="auto"/>
                    <w:right w:val="none" w:sz="0" w:space="0" w:color="auto"/>
                  </w:divBdr>
                </w:div>
                <w:div w:id="2133354167">
                  <w:marLeft w:val="0"/>
                  <w:marRight w:val="0"/>
                  <w:marTop w:val="0"/>
                  <w:marBottom w:val="0"/>
                  <w:divBdr>
                    <w:top w:val="none" w:sz="0" w:space="0" w:color="auto"/>
                    <w:left w:val="none" w:sz="0" w:space="0" w:color="auto"/>
                    <w:bottom w:val="none" w:sz="0" w:space="0" w:color="auto"/>
                    <w:right w:val="none" w:sz="0" w:space="0" w:color="auto"/>
                  </w:divBdr>
                </w:div>
              </w:divsChild>
            </w:div>
            <w:div w:id="790591259">
              <w:marLeft w:val="0"/>
              <w:marRight w:val="0"/>
              <w:marTop w:val="0"/>
              <w:marBottom w:val="0"/>
              <w:divBdr>
                <w:top w:val="none" w:sz="0" w:space="0" w:color="auto"/>
                <w:left w:val="none" w:sz="0" w:space="0" w:color="auto"/>
                <w:bottom w:val="none" w:sz="0" w:space="0" w:color="auto"/>
                <w:right w:val="none" w:sz="0" w:space="0" w:color="auto"/>
              </w:divBdr>
              <w:divsChild>
                <w:div w:id="608973962">
                  <w:marLeft w:val="0"/>
                  <w:marRight w:val="0"/>
                  <w:marTop w:val="0"/>
                  <w:marBottom w:val="0"/>
                  <w:divBdr>
                    <w:top w:val="none" w:sz="0" w:space="0" w:color="auto"/>
                    <w:left w:val="none" w:sz="0" w:space="0" w:color="auto"/>
                    <w:bottom w:val="none" w:sz="0" w:space="0" w:color="auto"/>
                    <w:right w:val="none" w:sz="0" w:space="0" w:color="auto"/>
                  </w:divBdr>
                </w:div>
                <w:div w:id="914121757">
                  <w:marLeft w:val="0"/>
                  <w:marRight w:val="0"/>
                  <w:marTop w:val="0"/>
                  <w:marBottom w:val="0"/>
                  <w:divBdr>
                    <w:top w:val="none" w:sz="0" w:space="0" w:color="auto"/>
                    <w:left w:val="none" w:sz="0" w:space="0" w:color="auto"/>
                    <w:bottom w:val="none" w:sz="0" w:space="0" w:color="auto"/>
                    <w:right w:val="none" w:sz="0" w:space="0" w:color="auto"/>
                  </w:divBdr>
                </w:div>
                <w:div w:id="1035739287">
                  <w:marLeft w:val="0"/>
                  <w:marRight w:val="0"/>
                  <w:marTop w:val="0"/>
                  <w:marBottom w:val="0"/>
                  <w:divBdr>
                    <w:top w:val="none" w:sz="0" w:space="0" w:color="auto"/>
                    <w:left w:val="none" w:sz="0" w:space="0" w:color="auto"/>
                    <w:bottom w:val="none" w:sz="0" w:space="0" w:color="auto"/>
                    <w:right w:val="none" w:sz="0" w:space="0" w:color="auto"/>
                  </w:divBdr>
                </w:div>
                <w:div w:id="1311910843">
                  <w:marLeft w:val="0"/>
                  <w:marRight w:val="0"/>
                  <w:marTop w:val="0"/>
                  <w:marBottom w:val="0"/>
                  <w:divBdr>
                    <w:top w:val="none" w:sz="0" w:space="0" w:color="auto"/>
                    <w:left w:val="none" w:sz="0" w:space="0" w:color="auto"/>
                    <w:bottom w:val="none" w:sz="0" w:space="0" w:color="auto"/>
                    <w:right w:val="none" w:sz="0" w:space="0" w:color="auto"/>
                  </w:divBdr>
                </w:div>
                <w:div w:id="1860461056">
                  <w:marLeft w:val="0"/>
                  <w:marRight w:val="0"/>
                  <w:marTop w:val="0"/>
                  <w:marBottom w:val="0"/>
                  <w:divBdr>
                    <w:top w:val="none" w:sz="0" w:space="0" w:color="auto"/>
                    <w:left w:val="none" w:sz="0" w:space="0" w:color="auto"/>
                    <w:bottom w:val="none" w:sz="0" w:space="0" w:color="auto"/>
                    <w:right w:val="none" w:sz="0" w:space="0" w:color="auto"/>
                  </w:divBdr>
                </w:div>
              </w:divsChild>
            </w:div>
            <w:div w:id="1170607811">
              <w:marLeft w:val="0"/>
              <w:marRight w:val="0"/>
              <w:marTop w:val="0"/>
              <w:marBottom w:val="0"/>
              <w:divBdr>
                <w:top w:val="none" w:sz="0" w:space="0" w:color="auto"/>
                <w:left w:val="none" w:sz="0" w:space="0" w:color="auto"/>
                <w:bottom w:val="none" w:sz="0" w:space="0" w:color="auto"/>
                <w:right w:val="none" w:sz="0" w:space="0" w:color="auto"/>
              </w:divBdr>
              <w:divsChild>
                <w:div w:id="70929459">
                  <w:marLeft w:val="0"/>
                  <w:marRight w:val="0"/>
                  <w:marTop w:val="0"/>
                  <w:marBottom w:val="0"/>
                  <w:divBdr>
                    <w:top w:val="none" w:sz="0" w:space="0" w:color="auto"/>
                    <w:left w:val="none" w:sz="0" w:space="0" w:color="auto"/>
                    <w:bottom w:val="none" w:sz="0" w:space="0" w:color="auto"/>
                    <w:right w:val="none" w:sz="0" w:space="0" w:color="auto"/>
                  </w:divBdr>
                </w:div>
                <w:div w:id="326132983">
                  <w:marLeft w:val="0"/>
                  <w:marRight w:val="0"/>
                  <w:marTop w:val="0"/>
                  <w:marBottom w:val="0"/>
                  <w:divBdr>
                    <w:top w:val="none" w:sz="0" w:space="0" w:color="auto"/>
                    <w:left w:val="none" w:sz="0" w:space="0" w:color="auto"/>
                    <w:bottom w:val="none" w:sz="0" w:space="0" w:color="auto"/>
                    <w:right w:val="none" w:sz="0" w:space="0" w:color="auto"/>
                  </w:divBdr>
                </w:div>
                <w:div w:id="1372193639">
                  <w:marLeft w:val="0"/>
                  <w:marRight w:val="0"/>
                  <w:marTop w:val="0"/>
                  <w:marBottom w:val="0"/>
                  <w:divBdr>
                    <w:top w:val="none" w:sz="0" w:space="0" w:color="auto"/>
                    <w:left w:val="none" w:sz="0" w:space="0" w:color="auto"/>
                    <w:bottom w:val="none" w:sz="0" w:space="0" w:color="auto"/>
                    <w:right w:val="none" w:sz="0" w:space="0" w:color="auto"/>
                  </w:divBdr>
                </w:div>
                <w:div w:id="1428651062">
                  <w:marLeft w:val="0"/>
                  <w:marRight w:val="0"/>
                  <w:marTop w:val="0"/>
                  <w:marBottom w:val="0"/>
                  <w:divBdr>
                    <w:top w:val="none" w:sz="0" w:space="0" w:color="auto"/>
                    <w:left w:val="none" w:sz="0" w:space="0" w:color="auto"/>
                    <w:bottom w:val="none" w:sz="0" w:space="0" w:color="auto"/>
                    <w:right w:val="none" w:sz="0" w:space="0" w:color="auto"/>
                  </w:divBdr>
                </w:div>
                <w:div w:id="1963271115">
                  <w:marLeft w:val="0"/>
                  <w:marRight w:val="0"/>
                  <w:marTop w:val="0"/>
                  <w:marBottom w:val="0"/>
                  <w:divBdr>
                    <w:top w:val="none" w:sz="0" w:space="0" w:color="auto"/>
                    <w:left w:val="none" w:sz="0" w:space="0" w:color="auto"/>
                    <w:bottom w:val="none" w:sz="0" w:space="0" w:color="auto"/>
                    <w:right w:val="none" w:sz="0" w:space="0" w:color="auto"/>
                  </w:divBdr>
                </w:div>
              </w:divsChild>
            </w:div>
            <w:div w:id="1469126470">
              <w:marLeft w:val="0"/>
              <w:marRight w:val="0"/>
              <w:marTop w:val="0"/>
              <w:marBottom w:val="0"/>
              <w:divBdr>
                <w:top w:val="none" w:sz="0" w:space="0" w:color="auto"/>
                <w:left w:val="none" w:sz="0" w:space="0" w:color="auto"/>
                <w:bottom w:val="none" w:sz="0" w:space="0" w:color="auto"/>
                <w:right w:val="none" w:sz="0" w:space="0" w:color="auto"/>
              </w:divBdr>
              <w:divsChild>
                <w:div w:id="160201184">
                  <w:marLeft w:val="0"/>
                  <w:marRight w:val="0"/>
                  <w:marTop w:val="0"/>
                  <w:marBottom w:val="0"/>
                  <w:divBdr>
                    <w:top w:val="none" w:sz="0" w:space="0" w:color="auto"/>
                    <w:left w:val="none" w:sz="0" w:space="0" w:color="auto"/>
                    <w:bottom w:val="none" w:sz="0" w:space="0" w:color="auto"/>
                    <w:right w:val="none" w:sz="0" w:space="0" w:color="auto"/>
                  </w:divBdr>
                </w:div>
                <w:div w:id="546450330">
                  <w:marLeft w:val="0"/>
                  <w:marRight w:val="0"/>
                  <w:marTop w:val="0"/>
                  <w:marBottom w:val="0"/>
                  <w:divBdr>
                    <w:top w:val="none" w:sz="0" w:space="0" w:color="auto"/>
                    <w:left w:val="none" w:sz="0" w:space="0" w:color="auto"/>
                    <w:bottom w:val="none" w:sz="0" w:space="0" w:color="auto"/>
                    <w:right w:val="none" w:sz="0" w:space="0" w:color="auto"/>
                  </w:divBdr>
                </w:div>
                <w:div w:id="889148364">
                  <w:marLeft w:val="0"/>
                  <w:marRight w:val="0"/>
                  <w:marTop w:val="0"/>
                  <w:marBottom w:val="0"/>
                  <w:divBdr>
                    <w:top w:val="none" w:sz="0" w:space="0" w:color="auto"/>
                    <w:left w:val="none" w:sz="0" w:space="0" w:color="auto"/>
                    <w:bottom w:val="none" w:sz="0" w:space="0" w:color="auto"/>
                    <w:right w:val="none" w:sz="0" w:space="0" w:color="auto"/>
                  </w:divBdr>
                </w:div>
                <w:div w:id="1668900497">
                  <w:marLeft w:val="0"/>
                  <w:marRight w:val="0"/>
                  <w:marTop w:val="0"/>
                  <w:marBottom w:val="0"/>
                  <w:divBdr>
                    <w:top w:val="none" w:sz="0" w:space="0" w:color="auto"/>
                    <w:left w:val="none" w:sz="0" w:space="0" w:color="auto"/>
                    <w:bottom w:val="none" w:sz="0" w:space="0" w:color="auto"/>
                    <w:right w:val="none" w:sz="0" w:space="0" w:color="auto"/>
                  </w:divBdr>
                </w:div>
                <w:div w:id="205851008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wmf"/><Relationship Id="rId18" Type="http://schemas.openxmlformats.org/officeDocument/2006/relationships/fontTable" Target="fontTable.xml"/><Relationship Id="rId3" Type="http://schemas.openxmlformats.org/officeDocument/2006/relationships/customXml" Target="../customXml/item3.xml"/><Relationship Id="rId7" Type="http://schemas.openxmlformats.org/officeDocument/2006/relationships/styles" Target="styles.xml"/><Relationship Id="rId12" Type="http://schemas.openxmlformats.org/officeDocument/2006/relationships/image" Target="media/image1.wmf"/><Relationship Id="rId17"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image" Target="media/image5.wmf"/><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image" Target="media/image4.wmf"/><Relationship Id="rId10" Type="http://schemas.openxmlformats.org/officeDocument/2006/relationships/footnotes" Target="footnotes.xml"/><Relationship Id="rId19" Type="http://schemas.openxmlformats.org/officeDocument/2006/relationships/glossaryDocument" Target="glossary/document.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wmf"/></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BC910E31C2064483B59E243D98D3EF7D"/>
        <w:category>
          <w:name w:val="Bendrosios nuostatos"/>
          <w:gallery w:val="placeholder"/>
        </w:category>
        <w:types>
          <w:type w:val="bbPlcHdr"/>
        </w:types>
        <w:behaviors>
          <w:behavior w:val="content"/>
        </w:behaviors>
        <w:guid w:val="{8E9C1E44-FC3A-4278-9535-45C0BB897B20}"/>
      </w:docPartPr>
      <w:docPartBody>
        <w:p w:rsidR="00BC1F7B" w:rsidRDefault="00924849" w:rsidP="00924849">
          <w:pPr>
            <w:pStyle w:val="BC910E31C2064483B59E243D98D3EF7D"/>
          </w:pPr>
          <w:r>
            <w:rPr>
              <w:rStyle w:val="Vietosrezervavimoenklotekstas"/>
            </w:rPr>
            <w:t>Click or tap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BA"/>
    <w:family w:val="roman"/>
    <w:pitch w:val="variable"/>
    <w:sig w:usb0="E0002EFF" w:usb1="C000785B" w:usb2="00000009" w:usb3="00000000" w:csb0="000001FF" w:csb1="00000000"/>
  </w:font>
  <w:font w:name="Arial">
    <w:panose1 w:val="020B0604020202020204"/>
    <w:charset w:val="BA"/>
    <w:family w:val="swiss"/>
    <w:pitch w:val="variable"/>
    <w:sig w:usb0="E0002EFF" w:usb1="C000785B" w:usb2="00000009" w:usb3="00000000" w:csb0="000001FF" w:csb1="00000000"/>
  </w:font>
  <w:font w:name="Calibri">
    <w:panose1 w:val="020F0502020204030204"/>
    <w:charset w:val="BA"/>
    <w:family w:val="swiss"/>
    <w:pitch w:val="variable"/>
    <w:sig w:usb0="E4002EFF" w:usb1="C200247B" w:usb2="00000009" w:usb3="00000000" w:csb0="000001FF"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Yu Mincho">
    <w:charset w:val="80"/>
    <w:family w:val="roman"/>
    <w:pitch w:val="variable"/>
    <w:sig w:usb0="800002E7" w:usb1="2AC7FCFF" w:usb2="00000012" w:usb3="00000000" w:csb0="0002009F" w:csb1="00000000"/>
  </w:font>
  <w:font w:name="MS Gothic">
    <w:altName w:val="ＭＳ ゴシック"/>
    <w:panose1 w:val="020B0609070205080204"/>
    <w:charset w:val="80"/>
    <w:family w:val="modern"/>
    <w:pitch w:val="fixed"/>
    <w:sig w:usb0="E00002FF" w:usb1="6AC7FDFB" w:usb2="08000012" w:usb3="00000000" w:csb0="0002009F" w:csb1="00000000"/>
  </w:font>
  <w:font w:name="SimSun">
    <w:altName w:val="宋体"/>
    <w:panose1 w:val="02010600030101010101"/>
    <w:charset w:val="86"/>
    <w:family w:val="auto"/>
    <w:pitch w:val="variable"/>
    <w:sig w:usb0="00000203" w:usb1="288F0000" w:usb2="00000016" w:usb3="00000000" w:csb0="00040001" w:csb1="00000000"/>
  </w:font>
  <w:font w:name="TimesLT">
    <w:altName w:val="Arial"/>
    <w:panose1 w:val="00000000000000000000"/>
    <w:charset w:val="BA"/>
    <w:family w:val="roman"/>
    <w:notTrueType/>
    <w:pitch w:val="variable"/>
    <w:sig w:usb0="00000007" w:usb1="00000000" w:usb2="00000000" w:usb3="00000000" w:csb0="00000081" w:csb1="00000000"/>
  </w:font>
  <w:font w:name="Segoe UI">
    <w:panose1 w:val="020B0502040204020203"/>
    <w:charset w:val="BA"/>
    <w:family w:val="swiss"/>
    <w:pitch w:val="variable"/>
    <w:sig w:usb0="E4002EFF" w:usb1="C000E47F" w:usb2="00000009" w:usb3="00000000" w:csb0="000001FF" w:csb1="00000000"/>
  </w:font>
  <w:font w:name="Trebuchet MS">
    <w:panose1 w:val="020B0603020202020204"/>
    <w:charset w:val="BA"/>
    <w:family w:val="swiss"/>
    <w:pitch w:val="variable"/>
    <w:sig w:usb0="00000687" w:usb1="00000000" w:usb2="00000000" w:usb3="00000000" w:csb0="0000009F" w:csb1="00000000"/>
  </w:font>
  <w:font w:name="Cambria">
    <w:panose1 w:val="02040503050406030204"/>
    <w:charset w:val="BA"/>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Tahoma">
    <w:panose1 w:val="020B0604030504040204"/>
    <w:charset w:val="BA"/>
    <w:family w:val="swiss"/>
    <w:pitch w:val="variable"/>
    <w:sig w:usb0="E1002EFF" w:usb1="C000605B" w:usb2="00000029" w:usb3="00000000" w:csb0="000101FF" w:csb1="00000000"/>
  </w:font>
  <w:font w:name="Times">
    <w:panose1 w:val="02020603050405020304"/>
    <w:charset w:val="00"/>
    <w:family w:val="roman"/>
    <w:pitch w:val="variable"/>
    <w:sig w:usb0="00000003" w:usb1="00000000" w:usb2="00000000" w:usb3="00000000" w:csb0="00000001" w:csb1="00000000"/>
  </w:font>
  <w:font w:name="Yu Gothic Light">
    <w:panose1 w:val="020B0300000000000000"/>
    <w:charset w:val="80"/>
    <w:family w:val="swiss"/>
    <w:pitch w:val="variable"/>
    <w:sig w:usb0="E00002FF" w:usb1="2AC7FDFF" w:usb2="00000016" w:usb3="00000000" w:csb0="0002009F" w:csb1="00000000"/>
  </w:font>
  <w:font w:name="Calibri Light">
    <w:panose1 w:val="020F0302020204030204"/>
    <w:charset w:val="BA"/>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hyphenationZone w:val="396"/>
  <w:characterSpacingControl w:val="doNotCompress"/>
  <w:compat>
    <w:useFELayout/>
    <w:compatSetting w:name="compatibilityMode" w:uri="http://schemas.microsoft.com/office/word" w:val="12"/>
    <w:compatSetting w:name="useWord2013TrackBottomHyphenation" w:uri="http://schemas.microsoft.com/office/word" w:val="1"/>
  </w:compat>
  <w:rsids>
    <w:rsidRoot w:val="00924849"/>
    <w:rsid w:val="000134E2"/>
    <w:rsid w:val="000141E8"/>
    <w:rsid w:val="000150C7"/>
    <w:rsid w:val="000216FE"/>
    <w:rsid w:val="00021E7E"/>
    <w:rsid w:val="00026C3B"/>
    <w:rsid w:val="00045C81"/>
    <w:rsid w:val="00056E6E"/>
    <w:rsid w:val="0008172F"/>
    <w:rsid w:val="00082764"/>
    <w:rsid w:val="000877F7"/>
    <w:rsid w:val="000A32C8"/>
    <w:rsid w:val="000C2FEA"/>
    <w:rsid w:val="00101B7F"/>
    <w:rsid w:val="00145DDD"/>
    <w:rsid w:val="00151689"/>
    <w:rsid w:val="0015170E"/>
    <w:rsid w:val="00157F95"/>
    <w:rsid w:val="001615D0"/>
    <w:rsid w:val="0017671E"/>
    <w:rsid w:val="001A7B98"/>
    <w:rsid w:val="001B1C06"/>
    <w:rsid w:val="001B2EE7"/>
    <w:rsid w:val="001D3012"/>
    <w:rsid w:val="001D37EE"/>
    <w:rsid w:val="001D5E99"/>
    <w:rsid w:val="001D64DA"/>
    <w:rsid w:val="001F3A97"/>
    <w:rsid w:val="001F772E"/>
    <w:rsid w:val="00204F35"/>
    <w:rsid w:val="00206788"/>
    <w:rsid w:val="00211E3D"/>
    <w:rsid w:val="00224DEB"/>
    <w:rsid w:val="002338E4"/>
    <w:rsid w:val="00234491"/>
    <w:rsid w:val="00243DAB"/>
    <w:rsid w:val="00246ED3"/>
    <w:rsid w:val="0026226C"/>
    <w:rsid w:val="002649A5"/>
    <w:rsid w:val="00284D45"/>
    <w:rsid w:val="0029342D"/>
    <w:rsid w:val="002B4B5D"/>
    <w:rsid w:val="002C50C0"/>
    <w:rsid w:val="002C579B"/>
    <w:rsid w:val="002C6A04"/>
    <w:rsid w:val="002F2419"/>
    <w:rsid w:val="002F5B31"/>
    <w:rsid w:val="00305A2B"/>
    <w:rsid w:val="0031370F"/>
    <w:rsid w:val="00313863"/>
    <w:rsid w:val="00324791"/>
    <w:rsid w:val="0034701E"/>
    <w:rsid w:val="00382D67"/>
    <w:rsid w:val="003A04D3"/>
    <w:rsid w:val="003A4BB7"/>
    <w:rsid w:val="003A5C38"/>
    <w:rsid w:val="003B13BA"/>
    <w:rsid w:val="003C6AE7"/>
    <w:rsid w:val="003E29FA"/>
    <w:rsid w:val="003E5309"/>
    <w:rsid w:val="00411B75"/>
    <w:rsid w:val="00414B23"/>
    <w:rsid w:val="0041725D"/>
    <w:rsid w:val="004506ED"/>
    <w:rsid w:val="00460BB7"/>
    <w:rsid w:val="00474BB7"/>
    <w:rsid w:val="004764DA"/>
    <w:rsid w:val="00477813"/>
    <w:rsid w:val="00487079"/>
    <w:rsid w:val="00490AD8"/>
    <w:rsid w:val="004A6085"/>
    <w:rsid w:val="004F016E"/>
    <w:rsid w:val="004F35F2"/>
    <w:rsid w:val="005059EF"/>
    <w:rsid w:val="00507EE6"/>
    <w:rsid w:val="00514441"/>
    <w:rsid w:val="00561385"/>
    <w:rsid w:val="005632CC"/>
    <w:rsid w:val="005641A8"/>
    <w:rsid w:val="005842B1"/>
    <w:rsid w:val="0058498F"/>
    <w:rsid w:val="0058725E"/>
    <w:rsid w:val="00596CA8"/>
    <w:rsid w:val="005A5634"/>
    <w:rsid w:val="005C4246"/>
    <w:rsid w:val="005E05A8"/>
    <w:rsid w:val="005E25A9"/>
    <w:rsid w:val="00624FB2"/>
    <w:rsid w:val="00650E65"/>
    <w:rsid w:val="00657025"/>
    <w:rsid w:val="006570C2"/>
    <w:rsid w:val="006625AF"/>
    <w:rsid w:val="00662AB0"/>
    <w:rsid w:val="0068395D"/>
    <w:rsid w:val="0069625C"/>
    <w:rsid w:val="006B4DF8"/>
    <w:rsid w:val="006B7A65"/>
    <w:rsid w:val="006E21D9"/>
    <w:rsid w:val="007042A3"/>
    <w:rsid w:val="00713D0B"/>
    <w:rsid w:val="007141FF"/>
    <w:rsid w:val="00750F53"/>
    <w:rsid w:val="00782337"/>
    <w:rsid w:val="00793339"/>
    <w:rsid w:val="007C00CC"/>
    <w:rsid w:val="007D2074"/>
    <w:rsid w:val="0080032D"/>
    <w:rsid w:val="008004A4"/>
    <w:rsid w:val="00801DF6"/>
    <w:rsid w:val="00804275"/>
    <w:rsid w:val="008143A0"/>
    <w:rsid w:val="00816C07"/>
    <w:rsid w:val="008248C6"/>
    <w:rsid w:val="00826F9E"/>
    <w:rsid w:val="00850D61"/>
    <w:rsid w:val="0085456D"/>
    <w:rsid w:val="0085519B"/>
    <w:rsid w:val="00860085"/>
    <w:rsid w:val="00860966"/>
    <w:rsid w:val="00884993"/>
    <w:rsid w:val="008B5F7B"/>
    <w:rsid w:val="008B7D7C"/>
    <w:rsid w:val="008C30E4"/>
    <w:rsid w:val="008C6D19"/>
    <w:rsid w:val="008E2227"/>
    <w:rsid w:val="009179A2"/>
    <w:rsid w:val="00924849"/>
    <w:rsid w:val="00925F6F"/>
    <w:rsid w:val="009260D2"/>
    <w:rsid w:val="00926474"/>
    <w:rsid w:val="0092671F"/>
    <w:rsid w:val="00993593"/>
    <w:rsid w:val="00993C92"/>
    <w:rsid w:val="009958B2"/>
    <w:rsid w:val="009A5637"/>
    <w:rsid w:val="009B567D"/>
    <w:rsid w:val="009C45FA"/>
    <w:rsid w:val="009D0448"/>
    <w:rsid w:val="009F444A"/>
    <w:rsid w:val="009F756B"/>
    <w:rsid w:val="00A12796"/>
    <w:rsid w:val="00A40867"/>
    <w:rsid w:val="00A502C6"/>
    <w:rsid w:val="00A633AD"/>
    <w:rsid w:val="00A76A93"/>
    <w:rsid w:val="00A77E2B"/>
    <w:rsid w:val="00A80E60"/>
    <w:rsid w:val="00AA2FFE"/>
    <w:rsid w:val="00AB38BA"/>
    <w:rsid w:val="00AE24FE"/>
    <w:rsid w:val="00AE78FC"/>
    <w:rsid w:val="00B069D1"/>
    <w:rsid w:val="00B114C9"/>
    <w:rsid w:val="00B12983"/>
    <w:rsid w:val="00B16650"/>
    <w:rsid w:val="00B23736"/>
    <w:rsid w:val="00B27B37"/>
    <w:rsid w:val="00B40BCD"/>
    <w:rsid w:val="00B62416"/>
    <w:rsid w:val="00B64103"/>
    <w:rsid w:val="00B823A1"/>
    <w:rsid w:val="00B826C9"/>
    <w:rsid w:val="00B84B05"/>
    <w:rsid w:val="00BB57D1"/>
    <w:rsid w:val="00BC1F7B"/>
    <w:rsid w:val="00BD3D49"/>
    <w:rsid w:val="00BE084D"/>
    <w:rsid w:val="00C16E1F"/>
    <w:rsid w:val="00C23553"/>
    <w:rsid w:val="00C32F0F"/>
    <w:rsid w:val="00C36D48"/>
    <w:rsid w:val="00C56A6E"/>
    <w:rsid w:val="00C6008E"/>
    <w:rsid w:val="00C7608B"/>
    <w:rsid w:val="00C90802"/>
    <w:rsid w:val="00CA25E2"/>
    <w:rsid w:val="00CA533D"/>
    <w:rsid w:val="00CA79B5"/>
    <w:rsid w:val="00CC75C4"/>
    <w:rsid w:val="00CE0C3A"/>
    <w:rsid w:val="00D07332"/>
    <w:rsid w:val="00D223E5"/>
    <w:rsid w:val="00D5136A"/>
    <w:rsid w:val="00D53047"/>
    <w:rsid w:val="00D616CA"/>
    <w:rsid w:val="00D940BF"/>
    <w:rsid w:val="00D94139"/>
    <w:rsid w:val="00D94ECA"/>
    <w:rsid w:val="00DA466C"/>
    <w:rsid w:val="00DD1345"/>
    <w:rsid w:val="00DE6EA0"/>
    <w:rsid w:val="00E1042D"/>
    <w:rsid w:val="00E25B42"/>
    <w:rsid w:val="00E71C90"/>
    <w:rsid w:val="00E81796"/>
    <w:rsid w:val="00E87299"/>
    <w:rsid w:val="00E97C70"/>
    <w:rsid w:val="00EA6AEF"/>
    <w:rsid w:val="00EC7B15"/>
    <w:rsid w:val="00EE05C8"/>
    <w:rsid w:val="00EE1FDB"/>
    <w:rsid w:val="00EE34A1"/>
    <w:rsid w:val="00EE4213"/>
    <w:rsid w:val="00F05BDB"/>
    <w:rsid w:val="00F164FC"/>
    <w:rsid w:val="00F25A1A"/>
    <w:rsid w:val="00F303DC"/>
    <w:rsid w:val="00F543CD"/>
    <w:rsid w:val="00F57412"/>
    <w:rsid w:val="00F5788A"/>
    <w:rsid w:val="00F62C69"/>
    <w:rsid w:val="00F80208"/>
    <w:rsid w:val="00FA3B20"/>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prastasis">
    <w:name w:val="Normal"/>
    <w:qFormat/>
    <w:rsid w:val="00B40BCD"/>
  </w:style>
  <w:style w:type="character" w:default="1" w:styleId="Numatytasispastraiposriftas">
    <w:name w:val="Default Paragraph Font"/>
    <w:uiPriority w:val="1"/>
    <w:semiHidden/>
    <w:unhideWhenUsed/>
  </w:style>
  <w:style w:type="table" w:default="1" w:styleId="prastojilentel">
    <w:name w:val="Normal Table"/>
    <w:uiPriority w:val="99"/>
    <w:semiHidden/>
    <w:unhideWhenUsed/>
    <w:tblPr>
      <w:tblInd w:w="0" w:type="dxa"/>
      <w:tblCellMar>
        <w:top w:w="0" w:type="dxa"/>
        <w:left w:w="108" w:type="dxa"/>
        <w:bottom w:w="0" w:type="dxa"/>
        <w:right w:w="108" w:type="dxa"/>
      </w:tblCellMar>
    </w:tblPr>
  </w:style>
  <w:style w:type="numbering" w:default="1" w:styleId="Sraonra">
    <w:name w:val="No List"/>
    <w:uiPriority w:val="99"/>
    <w:semiHidden/>
    <w:unhideWhenUsed/>
  </w:style>
  <w:style w:type="character" w:styleId="Vietosrezervavimoenklotekstas">
    <w:name w:val="Placeholder Text"/>
    <w:uiPriority w:val="99"/>
    <w:semiHidden/>
    <w:rsid w:val="004764DA"/>
    <w:rPr>
      <w:color w:val="808080"/>
    </w:rPr>
  </w:style>
  <w:style w:type="paragraph" w:customStyle="1" w:styleId="BC910E31C2064483B59E243D98D3EF7D">
    <w:name w:val="BC910E31C2064483B59E243D98D3EF7D"/>
    <w:rsid w:val="00924849"/>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encoding w:val="windows-1252"/>
  <w:optimizeForBrowser/>
  <w:allowPNG/>
</w:webSettings>
</file>

<file path=word/theme/theme1.xml><?xml version="1.0" encoding="utf-8"?>
<a:theme xmlns:a="http://schemas.openxmlformats.org/drawingml/2006/main" name="„Office“ tema">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Document" ma:contentTypeID="0x0101005A5681AB322D1347B1F7CBA0195EE3D0" ma:contentTypeVersion="18" ma:contentTypeDescription="Create a new document." ma:contentTypeScope="" ma:versionID="1942ecbe45120a5f9416af3066162202">
  <xsd:schema xmlns:xsd="http://www.w3.org/2001/XMLSchema" xmlns:xs="http://www.w3.org/2001/XMLSchema" xmlns:p="http://schemas.microsoft.com/office/2006/metadata/properties" xmlns:ns2="600ff81f-8d6e-490a-9301-caac4298b7fb" xmlns:ns3="24fc6317-c063-4ee8-8087-6d60cd24f46a" targetNamespace="http://schemas.microsoft.com/office/2006/metadata/properties" ma:root="true" ma:fieldsID="9a1966108cb594d61f9cdcb8fd0cda16" ns2:_="" ns3:_="">
    <xsd:import namespace="600ff81f-8d6e-490a-9301-caac4298b7fb"/>
    <xsd:import namespace="24fc6317-c063-4ee8-8087-6d60cd24f46a"/>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DateTaken" minOccurs="0"/>
                <xsd:element ref="ns2:MediaServiceLocation"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LengthInSeconds" minOccurs="0"/>
                <xsd:element ref="ns2:lcf76f155ced4ddcb4097134ff3c332f" minOccurs="0"/>
                <xsd:element ref="ns3: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00ff81f-8d6e-490a-9301-caac4298b7f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MediaServiceAutoTags" ma:internalName="MediaServiceAutoTags" ma:readOnly="true">
      <xsd:simpleType>
        <xsd:restriction base="dms:Text"/>
      </xsd:simpleType>
    </xsd:element>
    <xsd:element name="MediaServiceOCR" ma:index="11" nillable="true" ma:displayName="MediaServiceOCR"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Location" ma:index="13" nillable="true" ma:displayName="MediaServiceLocation" ma:internalName="MediaServiceLocation"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MediaLengthInSeconds" ma:index="20" nillable="true" ma:displayName="Length (seconds)"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934a8a67-bd8a-4395-b6f5-189eb7ec8d86"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4fc6317-c063-4ee8-8087-6d60cd24f46a"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TaxCatchAll" ma:index="23" nillable="true" ma:displayName="Taxonomy Catch All Column" ma:hidden="true" ma:list="{29bfcba4-891e-46d9-b589-21200ffbf81d}" ma:internalName="TaxCatchAll" ma:showField="CatchAllData" ma:web="24fc6317-c063-4ee8-8087-6d60cd24f46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lcf76f155ced4ddcb4097134ff3c332f xmlns="600ff81f-8d6e-490a-9301-caac4298b7fb">
      <Terms xmlns="http://schemas.microsoft.com/office/infopath/2007/PartnerControls"/>
    </lcf76f155ced4ddcb4097134ff3c332f>
    <TaxCatchAll xmlns="24fc6317-c063-4ee8-8087-6d60cd24f46a" xsi:nil="true"/>
  </documentManagement>
</p:properties>
</file>

<file path=customXml/itemProps1.xml><?xml version="1.0" encoding="utf-8"?>
<ds:datastoreItem xmlns:ds="http://schemas.openxmlformats.org/officeDocument/2006/customXml" ds:itemID="{B6A3A350-5F7E-4FAB-8810-2237B5BA489E}">
  <ds:schemaRefs>
    <ds:schemaRef ds:uri="http://schemas.openxmlformats.org/officeDocument/2006/bibliography"/>
  </ds:schemaRefs>
</ds:datastoreItem>
</file>

<file path=customXml/itemProps2.xml><?xml version="1.0" encoding="utf-8"?>
<ds:datastoreItem xmlns:ds="http://schemas.openxmlformats.org/officeDocument/2006/customXml" ds:itemID="{5F1F79E3-2944-4FBF-8D12-B3F706AA507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00ff81f-8d6e-490a-9301-caac4298b7fb"/>
    <ds:schemaRef ds:uri="24fc6317-c063-4ee8-8087-6d60cd24f46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AEF832E-4D6F-4F27-B772-8AC530239521}">
  <ds:schemaRefs>
    <ds:schemaRef ds:uri="http://schemas.microsoft.com/sharepoint/v3/contenttype/forms"/>
  </ds:schemaRefs>
</ds:datastoreItem>
</file>

<file path=customXml/itemProps4.xml><?xml version="1.0" encoding="utf-8"?>
<ds:datastoreItem xmlns:ds="http://schemas.openxmlformats.org/officeDocument/2006/customXml" ds:itemID="{DAF32F42-497F-43CB-B3B7-A2172A9B78EB}">
  <ds:schemaRefs>
    <ds:schemaRef ds:uri="http://schemas.microsoft.com/sharepoint/v3/contenttype/forms"/>
  </ds:schemaRefs>
</ds:datastoreItem>
</file>

<file path=customXml/itemProps5.xml><?xml version="1.0" encoding="utf-8"?>
<ds:datastoreItem xmlns:ds="http://schemas.openxmlformats.org/officeDocument/2006/customXml" ds:itemID="{8C162ABB-A378-427D-A5D9-A256EA9252EC}">
  <ds:schemaRefs>
    <ds:schemaRef ds:uri="http://schemas.microsoft.com/office/2006/metadata/properties"/>
    <ds:schemaRef ds:uri="http://schemas.microsoft.com/office/infopath/2007/PartnerControls"/>
    <ds:schemaRef ds:uri="600ff81f-8d6e-490a-9301-caac4298b7fb"/>
    <ds:schemaRef ds:uri="24fc6317-c063-4ee8-8087-6d60cd24f46a"/>
  </ds:schemaRefs>
</ds:datastoreItem>
</file>

<file path=docMetadata/LabelInfo.xml><?xml version="1.0" encoding="utf-8"?>
<clbl:labelList xmlns:clbl="http://schemas.microsoft.com/office/2020/mipLabelMetadata">
  <clbl:label id="{e810fced-0dec-4651-9321-005788812900}" enabled="0" method="" siteId="{e810fced-0dec-4651-9321-005788812900}" removed="1"/>
</clbl:labelList>
</file>

<file path=docProps/app.xml><?xml version="1.0" encoding="utf-8"?>
<Properties xmlns="http://schemas.openxmlformats.org/officeDocument/2006/extended-properties" xmlns:vt="http://schemas.openxmlformats.org/officeDocument/2006/docPropsVTypes">
  <Template>Normal</Template>
  <TotalTime>133</TotalTime>
  <Pages>27</Pages>
  <Words>64189</Words>
  <Characters>36588</Characters>
  <Application>Microsoft Office Word</Application>
  <DocSecurity>0</DocSecurity>
  <Lines>304</Lines>
  <Paragraphs>201</Paragraphs>
  <ScaleCrop>false</ScaleCrop>
  <HeadingPairs>
    <vt:vector size="4" baseType="variant">
      <vt:variant>
        <vt:lpstr>Pavadinimas</vt:lpstr>
      </vt:variant>
      <vt:variant>
        <vt:i4>1</vt:i4>
      </vt:variant>
      <vt:variant>
        <vt:lpstr>Title</vt:lpstr>
      </vt:variant>
      <vt:variant>
        <vt:i4>1</vt:i4>
      </vt:variant>
    </vt:vector>
  </HeadingPairs>
  <TitlesOfParts>
    <vt:vector size="2" baseType="lpstr">
      <vt:lpstr/>
      <vt:lpstr/>
    </vt:vector>
  </TitlesOfParts>
  <Company/>
  <LinksUpToDate>false</LinksUpToDate>
  <CharactersWithSpaces>100576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cp:keywords/>
  <dc:description/>
  <cp:lastModifiedBy>VRCP</cp:lastModifiedBy>
  <cp:revision>11</cp:revision>
  <cp:lastPrinted>2022-12-08T20:48:00Z</cp:lastPrinted>
  <dcterms:created xsi:type="dcterms:W3CDTF">2025-02-18T15:00:00Z</dcterms:created>
  <dcterms:modified xsi:type="dcterms:W3CDTF">2025-02-28T13:51:00Z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0x0101005A5681AB322D1347B1F7CBA0195EE3D0</vt:lpwstr>
  </property>
  <property fmtid="{D5CDD505-2E9C-101B-9397-08002B2CF9AE}" pid="3" name="MediaServiceImageTags">
    <vt:lpwstr/>
  </property>
</Properties>
</file>