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15" r:id="rId5"/>
    <p:sldMasterId id="2147483742" r:id="rId6"/>
  </p:sldMasterIdLst>
  <p:notesMasterIdLst>
    <p:notesMasterId r:id="rId57"/>
  </p:notesMasterIdLst>
  <p:handoutMasterIdLst>
    <p:handoutMasterId r:id="rId58"/>
  </p:handoutMasterIdLst>
  <p:sldIdLst>
    <p:sldId id="2146847837" r:id="rId7"/>
    <p:sldId id="526" r:id="rId8"/>
    <p:sldId id="533" r:id="rId9"/>
    <p:sldId id="532" r:id="rId10"/>
    <p:sldId id="553" r:id="rId11"/>
    <p:sldId id="531" r:id="rId12"/>
    <p:sldId id="562" r:id="rId13"/>
    <p:sldId id="530" r:id="rId14"/>
    <p:sldId id="528" r:id="rId15"/>
    <p:sldId id="529" r:id="rId16"/>
    <p:sldId id="534" r:id="rId17"/>
    <p:sldId id="563" r:id="rId18"/>
    <p:sldId id="557" r:id="rId19"/>
    <p:sldId id="535" r:id="rId20"/>
    <p:sldId id="564" r:id="rId21"/>
    <p:sldId id="558" r:id="rId22"/>
    <p:sldId id="536" r:id="rId23"/>
    <p:sldId id="537" r:id="rId24"/>
    <p:sldId id="565" r:id="rId25"/>
    <p:sldId id="525" r:id="rId26"/>
    <p:sldId id="527" r:id="rId27"/>
    <p:sldId id="539" r:id="rId28"/>
    <p:sldId id="566" r:id="rId29"/>
    <p:sldId id="567" r:id="rId30"/>
    <p:sldId id="568" r:id="rId31"/>
    <p:sldId id="569" r:id="rId32"/>
    <p:sldId id="547" r:id="rId33"/>
    <p:sldId id="540" r:id="rId34"/>
    <p:sldId id="541" r:id="rId35"/>
    <p:sldId id="542" r:id="rId36"/>
    <p:sldId id="552" r:id="rId37"/>
    <p:sldId id="543" r:id="rId38"/>
    <p:sldId id="544" r:id="rId39"/>
    <p:sldId id="545" r:id="rId40"/>
    <p:sldId id="546" r:id="rId41"/>
    <p:sldId id="570" r:id="rId42"/>
    <p:sldId id="548" r:id="rId43"/>
    <p:sldId id="549" r:id="rId44"/>
    <p:sldId id="572" r:id="rId45"/>
    <p:sldId id="573" r:id="rId46"/>
    <p:sldId id="574" r:id="rId47"/>
    <p:sldId id="576" r:id="rId48"/>
    <p:sldId id="577" r:id="rId49"/>
    <p:sldId id="538" r:id="rId50"/>
    <p:sldId id="578" r:id="rId51"/>
    <p:sldId id="579" r:id="rId52"/>
    <p:sldId id="580" r:id="rId53"/>
    <p:sldId id="581" r:id="rId54"/>
    <p:sldId id="582" r:id="rId55"/>
    <p:sldId id="583"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327143-4CEE-D91E-1707-00708B4F7721}" name="VEGA ORTEGA Julia (TAXUD-EXT)" initials="JV" userId="S::Julia.VEGA-ORTEGA@ext.ec.europa.eu::b24e19b3-0480-435e-a992-e0562cec0acc" providerId="AD"/>
  <p188:author id="{526B3F4B-B886-BF82-CC62-CA60E4EC289E}" name="Andreas Kouremadas" initials="AK" userId="S::andreas.kouremadas_arhs-developments.com#ext#@netcompany.onmicrosoft.com::d1c7731f-c5f2-4e6a-9140-fc597e1e0beb" providerId="AD"/>
  <p188:author id="{07132ED4-1273-4753-8F9D-4FECB35B7524}" name="Francoise Gerard" initials="FG" userId="S::Francoise.Gerard@arhs-developments.com::63a76a09-9331-4acd-8dc9-f5e7d69489a3" providerId="AD"/>
  <p188:author id="{393350E7-76BB-DD9D-EA30-6E5721FDBAFF}" name="Tibor Sutoris" initials="TS" userId="S::Tibor.Sutoris@arhs-developments.com::763a2f87-d3d5-415e-9c57-e84caaba1845" providerId="AD"/>
  <p188:author id="{EBF413F7-CDF0-22B7-ECC9-D14145BFCAF5}" name="Tibor Sutoris" initials="TS" userId="Tibor Sutori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4660"/>
  </p:normalViewPr>
  <p:slideViewPr>
    <p:cSldViewPr snapToGrid="0">
      <p:cViewPr varScale="1">
        <p:scale>
          <a:sx n="81" d="100"/>
          <a:sy n="81" d="100"/>
        </p:scale>
        <p:origin x="691" y="58"/>
      </p:cViewPr>
      <p:guideLst>
        <p:guide orient="horz" pos="209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89"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10/04/2026</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10/04/2026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Given that we do not have the scope finalised, the provisional planning is impacted. FS and TS will be delivered somewhere in Q3. The rest of the artefacts need further assessment.</a:t>
            </a:r>
          </a:p>
        </p:txBody>
      </p:sp>
      <p:sp>
        <p:nvSpPr>
          <p:cNvPr id="4" name="Slide Number Placeholder 3"/>
          <p:cNvSpPr>
            <a:spLocks noGrp="1"/>
          </p:cNvSpPr>
          <p:nvPr>
            <p:ph type="sldNum" sz="quarter" idx="5"/>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32039594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3.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8.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wmf"/></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Master" Target="../slideMasters/slideMaster3.xml"/><Relationship Id="rId4" Type="http://schemas.openxmlformats.org/officeDocument/2006/relationships/image" Target="../media/image35.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35.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7.jpg"/><Relationship Id="rId1" Type="http://schemas.openxmlformats.org/officeDocument/2006/relationships/slideMaster" Target="../slideMasters/slideMaster3.xml"/><Relationship Id="rId4" Type="http://schemas.openxmlformats.org/officeDocument/2006/relationships/image" Target="../media/image35.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35.sv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emblem]">
    <p:spTree>
      <p:nvGrpSpPr>
        <p:cNvPr id="1" name=""/>
        <p:cNvGrpSpPr/>
        <p:nvPr/>
      </p:nvGrpSpPr>
      <p:grpSpPr>
        <a:xfrm>
          <a:off x="0" y="0"/>
          <a:ext cx="0" cy="0"/>
          <a:chOff x="0" y="0"/>
          <a:chExt cx="0" cy="0"/>
        </a:xfrm>
      </p:grpSpPr>
      <p:pic>
        <p:nvPicPr>
          <p:cNvPr id="9" name="Kuva 8">
            <a:extLst>
              <a:ext uri="{FF2B5EF4-FFF2-40B4-BE49-F238E27FC236}">
                <a16:creationId xmlns:a16="http://schemas.microsoft.com/office/drawing/2014/main" id="{D9E7EED9-09F0-E4A8-A3B9-3463F37992D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8" name="Otsikko 1">
            <a:extLst>
              <a:ext uri="{FF2B5EF4-FFF2-40B4-BE49-F238E27FC236}">
                <a16:creationId xmlns:a16="http://schemas.microsoft.com/office/drawing/2014/main" id="{16A73BC0-EAF0-594A-260E-DD48ADC74A05}"/>
              </a:ext>
            </a:extLst>
          </p:cNvPr>
          <p:cNvSpPr>
            <a:spLocks noGrp="1"/>
          </p:cNvSpPr>
          <p:nvPr>
            <p:ph type="ctrTitle" hasCustomPrompt="1"/>
          </p:nvPr>
        </p:nvSpPr>
        <p:spPr>
          <a:xfrm>
            <a:off x="607695" y="1500789"/>
            <a:ext cx="9999345" cy="2680137"/>
          </a:xfrm>
        </p:spPr>
        <p:txBody>
          <a:bodyPr anchor="b">
            <a:noAutofit/>
          </a:bodyPr>
          <a:lstStyle>
            <a:lvl1pPr algn="l">
              <a:defRPr sz="4400">
                <a:latin typeface="+mj-lt"/>
              </a:defRPr>
            </a:lvl1pPr>
          </a:lstStyle>
          <a:p>
            <a:r>
              <a:rPr lang="fi-FI" dirty="0"/>
              <a:t>Lisää otsikko napsauttamalla</a:t>
            </a:r>
          </a:p>
        </p:txBody>
      </p:sp>
      <p:sp>
        <p:nvSpPr>
          <p:cNvPr id="4" name="Tekstin paikkamerkki 4">
            <a:extLst>
              <a:ext uri="{FF2B5EF4-FFF2-40B4-BE49-F238E27FC236}">
                <a16:creationId xmlns:a16="http://schemas.microsoft.com/office/drawing/2014/main" id="{E7664813-E643-B63B-9661-BEC08DD18E20}"/>
              </a:ext>
            </a:extLst>
          </p:cNvPr>
          <p:cNvSpPr>
            <a:spLocks noGrp="1"/>
          </p:cNvSpPr>
          <p:nvPr>
            <p:ph type="body" sz="quarter" idx="12" hasCustomPrompt="1"/>
          </p:nvPr>
        </p:nvSpPr>
        <p:spPr>
          <a:xfrm>
            <a:off x="587375" y="4283629"/>
            <a:ext cx="10019665" cy="1233251"/>
          </a:xfrm>
        </p:spPr>
        <p:txBody>
          <a:bodyPr>
            <a:noAutofit/>
          </a:bodyPr>
          <a:lstStyle>
            <a:lvl1pPr marL="0" indent="0">
              <a:buNone/>
              <a:defRPr sz="2400"/>
            </a:lvl1pPr>
          </a:lstStyle>
          <a:p>
            <a:r>
              <a:rPr lang="fi-FI" dirty="0"/>
              <a:t>Lisää alaotsikko napsauttamalla</a:t>
            </a:r>
          </a:p>
        </p:txBody>
      </p:sp>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5833241"/>
            <a:ext cx="6612211" cy="486597"/>
          </a:xfrm>
        </p:spPr>
        <p:txBody>
          <a:bodyPr>
            <a:noAutofit/>
          </a:bodyPr>
          <a:lstStyle>
            <a:lvl1pPr marL="0" indent="0">
              <a:buNone/>
              <a:defRPr sz="1600"/>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7375" y="334963"/>
            <a:ext cx="1871345" cy="576526"/>
          </a:xfrm>
          <a:prstGeom prst="rect">
            <a:avLst/>
          </a:prstGeom>
        </p:spPr>
      </p:pic>
      <p:sp>
        <p:nvSpPr>
          <p:cNvPr id="3" name="Suorakulmio 2">
            <a:extLst>
              <a:ext uri="{FF2B5EF4-FFF2-40B4-BE49-F238E27FC236}">
                <a16:creationId xmlns:a16="http://schemas.microsoft.com/office/drawing/2014/main" id="{B94F9C76-B1D6-1B75-970C-567CAD8A1B53}"/>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2844199049"/>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picture]">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FD0DE2A9-8D27-DA71-17C0-D45142BF15B6}"/>
              </a:ext>
            </a:extLst>
          </p:cNvPr>
          <p:cNvSpPr>
            <a:spLocks noGrp="1"/>
          </p:cNvSpPr>
          <p:nvPr>
            <p:ph type="ctrTitle" hasCustomPrompt="1"/>
          </p:nvPr>
        </p:nvSpPr>
        <p:spPr>
          <a:xfrm>
            <a:off x="607695" y="1500789"/>
            <a:ext cx="7660005" cy="2680137"/>
          </a:xfrm>
        </p:spPr>
        <p:txBody>
          <a:bodyPr anchor="b"/>
          <a:lstStyle>
            <a:lvl1pPr algn="l">
              <a:defRPr sz="4400">
                <a:latin typeface="+mj-lt"/>
              </a:defRPr>
            </a:lvl1pPr>
          </a:lstStyle>
          <a:p>
            <a:r>
              <a:rPr lang="fi-FI" dirty="0"/>
              <a:t>Lisää otsikko napsauttamalla</a:t>
            </a:r>
          </a:p>
        </p:txBody>
      </p:sp>
      <p:sp>
        <p:nvSpPr>
          <p:cNvPr id="6" name="Tekstin paikkamerkki 4">
            <a:extLst>
              <a:ext uri="{FF2B5EF4-FFF2-40B4-BE49-F238E27FC236}">
                <a16:creationId xmlns:a16="http://schemas.microsoft.com/office/drawing/2014/main" id="{26751F4C-D50A-CFDC-12AC-F5BE625006C6}"/>
              </a:ext>
            </a:extLst>
          </p:cNvPr>
          <p:cNvSpPr>
            <a:spLocks noGrp="1"/>
          </p:cNvSpPr>
          <p:nvPr>
            <p:ph type="body" sz="quarter" idx="12" hasCustomPrompt="1"/>
          </p:nvPr>
        </p:nvSpPr>
        <p:spPr>
          <a:xfrm>
            <a:off x="587375" y="4283629"/>
            <a:ext cx="7680325" cy="1233251"/>
          </a:xfrm>
        </p:spPr>
        <p:txBody>
          <a:bodyPr>
            <a:normAutofit/>
          </a:bodyPr>
          <a:lstStyle>
            <a:lvl1pPr marL="0" indent="0">
              <a:buNone/>
              <a:defRPr sz="2400"/>
            </a:lvl1pPr>
          </a:lstStyle>
          <a:p>
            <a:r>
              <a:rPr lang="fi-FI" dirty="0"/>
              <a:t>Lisää alaotsikko napsauttamalla</a:t>
            </a:r>
          </a:p>
        </p:txBody>
      </p:sp>
      <p:sp>
        <p:nvSpPr>
          <p:cNvPr id="5" name="Tekstin paikkamerkki 4">
            <a:extLst>
              <a:ext uri="{FF2B5EF4-FFF2-40B4-BE49-F238E27FC236}">
                <a16:creationId xmlns:a16="http://schemas.microsoft.com/office/drawing/2014/main" id="{F543A471-F6B9-4D10-BAA7-D280E6D6F65C}"/>
              </a:ext>
            </a:extLst>
          </p:cNvPr>
          <p:cNvSpPr>
            <a:spLocks noGrp="1"/>
          </p:cNvSpPr>
          <p:nvPr>
            <p:ph type="body" sz="quarter" idx="11" hasCustomPrompt="1"/>
          </p:nvPr>
        </p:nvSpPr>
        <p:spPr>
          <a:xfrm>
            <a:off x="587375" y="5833241"/>
            <a:ext cx="6612211" cy="486597"/>
          </a:xfrm>
        </p:spPr>
        <p:txBody>
          <a:bodyPr>
            <a:normAutofit/>
          </a:bodyPr>
          <a:lstStyle>
            <a:lvl1pPr marL="0" indent="0">
              <a:buNone/>
              <a:defRPr sz="1600"/>
            </a:lvl1pPr>
          </a:lstStyle>
          <a:p>
            <a:r>
              <a:rPr lang="fi-FI" dirty="0"/>
              <a:t>Etunimi Sukunimi, yksikkö, päivämäärä</a:t>
            </a:r>
          </a:p>
        </p:txBody>
      </p:sp>
      <p:pic>
        <p:nvPicPr>
          <p:cNvPr id="7" name="Kuva 6">
            <a:extLst>
              <a:ext uri="{FF2B5EF4-FFF2-40B4-BE49-F238E27FC236}">
                <a16:creationId xmlns:a16="http://schemas.microsoft.com/office/drawing/2014/main" id="{F010007E-1E2B-8390-C550-6A553A09024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7375" y="334963"/>
            <a:ext cx="1871345" cy="576526"/>
          </a:xfrm>
          <a:prstGeom prst="rect">
            <a:avLst/>
          </a:prstGeom>
        </p:spPr>
      </p:pic>
      <p:sp>
        <p:nvSpPr>
          <p:cNvPr id="13" name="Kuvan paikkamerkki 12">
            <a:extLst>
              <a:ext uri="{FF2B5EF4-FFF2-40B4-BE49-F238E27FC236}">
                <a16:creationId xmlns:a16="http://schemas.microsoft.com/office/drawing/2014/main" id="{8E5B20EC-B303-3AE9-D65C-144366F9B97D}"/>
              </a:ext>
              <a:ext uri="{C183D7F6-B498-43B3-948B-1728B52AA6E4}">
                <adec:decorative xmlns:adec="http://schemas.microsoft.com/office/drawing/2017/decorative" val="1"/>
              </a:ext>
            </a:extLst>
          </p:cNvPr>
          <p:cNvSpPr>
            <a:spLocks noGrp="1"/>
          </p:cNvSpPr>
          <p:nvPr>
            <p:ph type="pic" sz="quarter" idx="10"/>
          </p:nvPr>
        </p:nvSpPr>
        <p:spPr>
          <a:xfrm>
            <a:off x="8636000" y="1"/>
            <a:ext cx="3556000" cy="6858000"/>
          </a:xfr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Tree>
    <p:extLst>
      <p:ext uri="{BB962C8B-B14F-4D97-AF65-F5344CB8AC3E}">
        <p14:creationId xmlns:p14="http://schemas.microsoft.com/office/powerpoint/2010/main" val="3091076625"/>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 [light green]">
    <p:spTree>
      <p:nvGrpSpPr>
        <p:cNvPr id="1" name=""/>
        <p:cNvGrpSpPr/>
        <p:nvPr/>
      </p:nvGrpSpPr>
      <p:grpSpPr>
        <a:xfrm>
          <a:off x="0" y="0"/>
          <a:ext cx="0" cy="0"/>
          <a:chOff x="0" y="0"/>
          <a:chExt cx="0" cy="0"/>
        </a:xfrm>
      </p:grpSpPr>
      <p:pic>
        <p:nvPicPr>
          <p:cNvPr id="9" name="Kuva 8">
            <a:extLst>
              <a:ext uri="{FF2B5EF4-FFF2-40B4-BE49-F238E27FC236}">
                <a16:creationId xmlns:a16="http://schemas.microsoft.com/office/drawing/2014/main" id="{D9E7EED9-09F0-E4A8-A3B9-3463F37992D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8" name="Otsikko 1">
            <a:extLst>
              <a:ext uri="{FF2B5EF4-FFF2-40B4-BE49-F238E27FC236}">
                <a16:creationId xmlns:a16="http://schemas.microsoft.com/office/drawing/2014/main" id="{16A73BC0-EAF0-594A-260E-DD48ADC74A05}"/>
              </a:ext>
            </a:extLst>
          </p:cNvPr>
          <p:cNvSpPr>
            <a:spLocks noGrp="1"/>
          </p:cNvSpPr>
          <p:nvPr>
            <p:ph type="ctrTitle" hasCustomPrompt="1"/>
          </p:nvPr>
        </p:nvSpPr>
        <p:spPr>
          <a:xfrm>
            <a:off x="607695" y="1500789"/>
            <a:ext cx="9999345" cy="2680137"/>
          </a:xfrm>
        </p:spPr>
        <p:txBody>
          <a:bodyPr anchor="b">
            <a:noAutofit/>
          </a:bodyPr>
          <a:lstStyle>
            <a:lvl1pPr algn="l">
              <a:defRPr sz="3200">
                <a:latin typeface="+mj-lt"/>
              </a:defRPr>
            </a:lvl1pPr>
          </a:lstStyle>
          <a:p>
            <a:r>
              <a:rPr lang="fi-FI" dirty="0"/>
              <a:t>Lisää väliotsikko napsauttamalla</a:t>
            </a:r>
          </a:p>
        </p:txBody>
      </p:sp>
      <p:sp>
        <p:nvSpPr>
          <p:cNvPr id="4" name="Tekstin paikkamerkki 4">
            <a:extLst>
              <a:ext uri="{FF2B5EF4-FFF2-40B4-BE49-F238E27FC236}">
                <a16:creationId xmlns:a16="http://schemas.microsoft.com/office/drawing/2014/main" id="{E7664813-E643-B63B-9661-BEC08DD18E20}"/>
              </a:ext>
            </a:extLst>
          </p:cNvPr>
          <p:cNvSpPr>
            <a:spLocks noGrp="1"/>
          </p:cNvSpPr>
          <p:nvPr>
            <p:ph type="body" sz="quarter" idx="12" hasCustomPrompt="1"/>
          </p:nvPr>
        </p:nvSpPr>
        <p:spPr>
          <a:xfrm>
            <a:off x="587375" y="4283629"/>
            <a:ext cx="10019665" cy="847171"/>
          </a:xfrm>
        </p:spPr>
        <p:txBody>
          <a:bodyPr>
            <a:noAutofit/>
          </a:bodyPr>
          <a:lstStyle>
            <a:lvl1pPr marL="0" indent="0">
              <a:buNone/>
              <a:defRPr sz="2400"/>
            </a:lvl1pPr>
          </a:lstStyle>
          <a:p>
            <a:r>
              <a:rPr lang="fi-FI" dirty="0"/>
              <a:t>Lisää alaotsikko napsauttamalla</a:t>
            </a:r>
          </a:p>
        </p:txBody>
      </p:sp>
      <p:sp>
        <p:nvSpPr>
          <p:cNvPr id="3" name="Suorakulmio 2">
            <a:extLst>
              <a:ext uri="{FF2B5EF4-FFF2-40B4-BE49-F238E27FC236}">
                <a16:creationId xmlns:a16="http://schemas.microsoft.com/office/drawing/2014/main" id="{B94F9C76-B1D6-1B75-970C-567CAD8A1B53}"/>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2764879346"/>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header [picture; light green]">
    <p:spTree>
      <p:nvGrpSpPr>
        <p:cNvPr id="1" name=""/>
        <p:cNvGrpSpPr/>
        <p:nvPr/>
      </p:nvGrpSpPr>
      <p:grpSpPr>
        <a:xfrm>
          <a:off x="0" y="0"/>
          <a:ext cx="0" cy="0"/>
          <a:chOff x="0" y="0"/>
          <a:chExt cx="0" cy="0"/>
        </a:xfrm>
      </p:grpSpPr>
      <p:sp>
        <p:nvSpPr>
          <p:cNvPr id="10" name="Otsikko 1">
            <a:extLst>
              <a:ext uri="{FF2B5EF4-FFF2-40B4-BE49-F238E27FC236}">
                <a16:creationId xmlns:a16="http://schemas.microsoft.com/office/drawing/2014/main" id="{BDEE8C73-E9DF-366D-9FEE-FDCB0C091CD7}"/>
              </a:ext>
            </a:extLst>
          </p:cNvPr>
          <p:cNvSpPr>
            <a:spLocks noGrp="1"/>
          </p:cNvSpPr>
          <p:nvPr>
            <p:ph type="ctrTitle" hasCustomPrompt="1"/>
          </p:nvPr>
        </p:nvSpPr>
        <p:spPr>
          <a:xfrm>
            <a:off x="607696" y="1500789"/>
            <a:ext cx="5213984" cy="2680137"/>
          </a:xfrm>
        </p:spPr>
        <p:txBody>
          <a:bodyPr anchor="b">
            <a:noAutofit/>
          </a:bodyPr>
          <a:lstStyle>
            <a:lvl1pPr algn="l">
              <a:defRPr sz="3200">
                <a:latin typeface="+mj-lt"/>
              </a:defRPr>
            </a:lvl1pPr>
          </a:lstStyle>
          <a:p>
            <a:r>
              <a:rPr lang="fi-FI" dirty="0"/>
              <a:t>Lisää väliotsikko napsauttamalla</a:t>
            </a:r>
          </a:p>
        </p:txBody>
      </p:sp>
      <p:sp>
        <p:nvSpPr>
          <p:cNvPr id="11" name="Tekstin paikkamerkki 4">
            <a:extLst>
              <a:ext uri="{FF2B5EF4-FFF2-40B4-BE49-F238E27FC236}">
                <a16:creationId xmlns:a16="http://schemas.microsoft.com/office/drawing/2014/main" id="{6098B18F-BED1-BDC7-10EA-226862CF9DD9}"/>
              </a:ext>
            </a:extLst>
          </p:cNvPr>
          <p:cNvSpPr>
            <a:spLocks noGrp="1"/>
          </p:cNvSpPr>
          <p:nvPr>
            <p:ph type="body" sz="quarter" idx="13" hasCustomPrompt="1"/>
          </p:nvPr>
        </p:nvSpPr>
        <p:spPr>
          <a:xfrm>
            <a:off x="587376" y="4283629"/>
            <a:ext cx="5224580" cy="847171"/>
          </a:xfrm>
        </p:spPr>
        <p:txBody>
          <a:bodyPr>
            <a:noAutofit/>
          </a:bodyPr>
          <a:lstStyle>
            <a:lvl1pPr marL="0" indent="0">
              <a:buNone/>
              <a:defRPr sz="2400"/>
            </a:lvl1pPr>
          </a:lstStyle>
          <a:p>
            <a:r>
              <a:rPr lang="fi-FI" dirty="0"/>
              <a:t>Lisää alaotsikko napsauttamalla</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6096000" y="0"/>
            <a:ext cx="6096000" cy="6858000"/>
          </a:xfrm>
          <a:pattFill prst="pct10">
            <a:fgClr>
              <a:schemeClr val="tx2"/>
            </a:fgClr>
            <a:bgClr>
              <a:schemeClr val="tx1">
                <a:lumMod val="50000"/>
                <a:lumOff val="50000"/>
              </a:schemeClr>
            </a:bgClr>
          </a:patt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pic>
        <p:nvPicPr>
          <p:cNvPr id="2" name="Kuva 1">
            <a:extLst>
              <a:ext uri="{FF2B5EF4-FFF2-40B4-BE49-F238E27FC236}">
                <a16:creationId xmlns:a16="http://schemas.microsoft.com/office/drawing/2014/main" id="{F97F8C08-0B2D-FABC-9B1D-8F0B9D51E67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7696" y="337200"/>
            <a:ext cx="1152128" cy="354949"/>
          </a:xfrm>
          <a:prstGeom prst="rect">
            <a:avLst/>
          </a:prstGeom>
        </p:spPr>
      </p:pic>
    </p:spTree>
    <p:extLst>
      <p:ext uri="{BB962C8B-B14F-4D97-AF65-F5344CB8AC3E}">
        <p14:creationId xmlns:p14="http://schemas.microsoft.com/office/powerpoint/2010/main" val="2890249194"/>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able of content [emblem]">
    <p:spTree>
      <p:nvGrpSpPr>
        <p:cNvPr id="1" name=""/>
        <p:cNvGrpSpPr/>
        <p:nvPr/>
      </p:nvGrpSpPr>
      <p:grpSpPr>
        <a:xfrm>
          <a:off x="0" y="0"/>
          <a:ext cx="0" cy="0"/>
          <a:chOff x="0" y="0"/>
          <a:chExt cx="0" cy="0"/>
        </a:xfrm>
      </p:grpSpPr>
      <p:pic>
        <p:nvPicPr>
          <p:cNvPr id="4" name="Kuva 3">
            <a:extLst>
              <a:ext uri="{FF2B5EF4-FFF2-40B4-BE49-F238E27FC236}">
                <a16:creationId xmlns:a16="http://schemas.microsoft.com/office/drawing/2014/main" id="{F0FECCD7-624B-8699-C678-4AF5665D09DD}"/>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2" name="Otsikko 1">
            <a:extLst>
              <a:ext uri="{FF2B5EF4-FFF2-40B4-BE49-F238E27FC236}">
                <a16:creationId xmlns:a16="http://schemas.microsoft.com/office/drawing/2014/main" id="{76B85023-76F1-6573-79EE-057A20235B11}"/>
              </a:ext>
            </a:extLst>
          </p:cNvPr>
          <p:cNvSpPr>
            <a:spLocks noGrp="1"/>
          </p:cNvSpPr>
          <p:nvPr>
            <p:ph type="title" hasCustomPrompt="1"/>
          </p:nvPr>
        </p:nvSpPr>
        <p:spPr>
          <a:xfrm>
            <a:off x="587376" y="457200"/>
            <a:ext cx="6525694" cy="1188720"/>
          </a:xfrm>
        </p:spPr>
        <p:txBody>
          <a:bodyPr anchor="b"/>
          <a:lstStyle>
            <a:lvl1pPr>
              <a:defRPr sz="3200"/>
            </a:lvl1pPr>
          </a:lstStyle>
          <a:p>
            <a:r>
              <a:rPr lang="fi-FI" dirty="0"/>
              <a:t>Sisällysluettelo</a:t>
            </a:r>
          </a:p>
        </p:txBody>
      </p:sp>
      <p:sp>
        <p:nvSpPr>
          <p:cNvPr id="52" name="Tekstin paikkamerkki 51">
            <a:extLst>
              <a:ext uri="{FF2B5EF4-FFF2-40B4-BE49-F238E27FC236}">
                <a16:creationId xmlns:a16="http://schemas.microsoft.com/office/drawing/2014/main" id="{02E05C5F-4F2E-2FE3-4BF4-45E65E928D8F}"/>
              </a:ext>
            </a:extLst>
          </p:cNvPr>
          <p:cNvSpPr>
            <a:spLocks noGrp="1"/>
          </p:cNvSpPr>
          <p:nvPr>
            <p:ph type="body" sz="quarter" idx="10" hasCustomPrompt="1"/>
          </p:nvPr>
        </p:nvSpPr>
        <p:spPr>
          <a:xfrm>
            <a:off x="587375" y="2214563"/>
            <a:ext cx="6526213" cy="4186237"/>
          </a:xfrm>
        </p:spPr>
        <p:txBody>
          <a:bodyPr>
            <a:noAutofit/>
          </a:bodyPr>
          <a:lstStyle>
            <a:lvl1pPr marL="457200" indent="-457200">
              <a:buClr>
                <a:schemeClr val="tx2"/>
              </a:buClr>
              <a:buFont typeface="+mj-lt"/>
              <a:buAutoNum type="arabicPeriod"/>
              <a:defRPr lang="fi-FI" sz="2000" dirty="0" smtClean="0"/>
            </a:lvl1pPr>
          </a:lstStyle>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p:txBody>
      </p:sp>
      <p:sp>
        <p:nvSpPr>
          <p:cNvPr id="3" name="Suorakulmio 2">
            <a:extLst>
              <a:ext uri="{FF2B5EF4-FFF2-40B4-BE49-F238E27FC236}">
                <a16:creationId xmlns:a16="http://schemas.microsoft.com/office/drawing/2014/main" id="{6E317F92-1519-12B6-5F0D-2CA0B14D5EA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5" name="Päivämäärän paikkamerkki 4">
            <a:extLst>
              <a:ext uri="{FF2B5EF4-FFF2-40B4-BE49-F238E27FC236}">
                <a16:creationId xmlns:a16="http://schemas.microsoft.com/office/drawing/2014/main" id="{A23A872F-EFE0-9086-C9C7-A6D3938D304B}"/>
              </a:ext>
            </a:extLst>
          </p:cNvPr>
          <p:cNvSpPr>
            <a:spLocks noGrp="1"/>
          </p:cNvSpPr>
          <p:nvPr>
            <p:ph type="dt" sz="half" idx="11"/>
          </p:nvPr>
        </p:nvSpPr>
        <p:spPr/>
        <p:txBody>
          <a:bodyPr/>
          <a:lstStyle/>
          <a:p>
            <a:fld id="{8B467561-3B6A-488B-80B9-3B410138ACD7}" type="datetime1">
              <a:rPr lang="fi-FI" smtClean="0"/>
              <a:t>10.4.2026</a:t>
            </a:fld>
            <a:endParaRPr lang="fi-FI" dirty="0"/>
          </a:p>
        </p:txBody>
      </p:sp>
      <p:sp>
        <p:nvSpPr>
          <p:cNvPr id="6" name="Alatunnisteen paikkamerkki 5">
            <a:extLst>
              <a:ext uri="{FF2B5EF4-FFF2-40B4-BE49-F238E27FC236}">
                <a16:creationId xmlns:a16="http://schemas.microsoft.com/office/drawing/2014/main" id="{9CCF8BFC-587E-B32E-710B-416646D49816}"/>
              </a:ext>
            </a:extLst>
          </p:cNvPr>
          <p:cNvSpPr>
            <a:spLocks noGrp="1"/>
          </p:cNvSpPr>
          <p:nvPr>
            <p:ph type="ftr" sz="quarter" idx="12"/>
          </p:nvPr>
        </p:nvSpPr>
        <p:spPr/>
        <p:txBody>
          <a:bodyPr/>
          <a:lstStyle/>
          <a:p>
            <a:endParaRPr lang="fi-FI" dirty="0"/>
          </a:p>
        </p:txBody>
      </p:sp>
      <p:sp>
        <p:nvSpPr>
          <p:cNvPr id="7" name="Dian numeron paikkamerkki 6">
            <a:extLst>
              <a:ext uri="{FF2B5EF4-FFF2-40B4-BE49-F238E27FC236}">
                <a16:creationId xmlns:a16="http://schemas.microsoft.com/office/drawing/2014/main" id="{AB26583C-5E4C-8417-F832-0BD4A54BF784}"/>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56453358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of content [pictur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6B85023-76F1-6573-79EE-057A20235B11}"/>
              </a:ext>
            </a:extLst>
          </p:cNvPr>
          <p:cNvSpPr>
            <a:spLocks noGrp="1"/>
          </p:cNvSpPr>
          <p:nvPr>
            <p:ph type="title" hasCustomPrompt="1"/>
          </p:nvPr>
        </p:nvSpPr>
        <p:spPr>
          <a:xfrm>
            <a:off x="587376" y="457200"/>
            <a:ext cx="6525694" cy="1188720"/>
          </a:xfrm>
        </p:spPr>
        <p:txBody>
          <a:bodyPr anchor="b"/>
          <a:lstStyle>
            <a:lvl1pPr>
              <a:defRPr sz="3200"/>
            </a:lvl1pPr>
          </a:lstStyle>
          <a:p>
            <a:r>
              <a:rPr lang="fi-FI" dirty="0"/>
              <a:t>Sisällysluettelo</a:t>
            </a:r>
          </a:p>
        </p:txBody>
      </p:sp>
      <p:sp>
        <p:nvSpPr>
          <p:cNvPr id="52" name="Tekstin paikkamerkki 51">
            <a:extLst>
              <a:ext uri="{FF2B5EF4-FFF2-40B4-BE49-F238E27FC236}">
                <a16:creationId xmlns:a16="http://schemas.microsoft.com/office/drawing/2014/main" id="{02E05C5F-4F2E-2FE3-4BF4-45E65E928D8F}"/>
              </a:ext>
              <a:ext uri="{C183D7F6-B498-43B3-948B-1728B52AA6E4}">
                <adec:decorative xmlns:adec="http://schemas.microsoft.com/office/drawing/2017/decorative" val="0"/>
              </a:ext>
            </a:extLst>
          </p:cNvPr>
          <p:cNvSpPr>
            <a:spLocks noGrp="1"/>
          </p:cNvSpPr>
          <p:nvPr>
            <p:ph type="body" sz="quarter" idx="10" hasCustomPrompt="1"/>
          </p:nvPr>
        </p:nvSpPr>
        <p:spPr>
          <a:xfrm>
            <a:off x="587375" y="2214563"/>
            <a:ext cx="6526213" cy="4059237"/>
          </a:xfrm>
        </p:spPr>
        <p:txBody>
          <a:bodyPr>
            <a:noAutofit/>
          </a:bodyPr>
          <a:lstStyle>
            <a:lvl1pPr marL="457200" indent="-457200">
              <a:buClr>
                <a:schemeClr val="tx2"/>
              </a:buClr>
              <a:buFont typeface="+mj-lt"/>
              <a:buAutoNum type="arabicPeriod"/>
              <a:defRPr lang="fi-FI" sz="2000" dirty="0" smtClean="0">
                <a:solidFill>
                  <a:schemeClr val="tx1"/>
                </a:solidFill>
              </a:defRPr>
            </a:lvl1pPr>
          </a:lstStyle>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8046720" y="0"/>
            <a:ext cx="4145279" cy="6858000"/>
          </a:xfrm>
          <a:pattFill prst="pct10">
            <a:fgClr>
              <a:schemeClr val="tx2"/>
            </a:fgClr>
            <a:bgClr>
              <a:schemeClr val="tx1">
                <a:lumMod val="50000"/>
                <a:lumOff val="50000"/>
              </a:schemeClr>
            </a:bgClr>
          </a:pattFill>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endParaRPr lang="fi-FI" dirty="0"/>
          </a:p>
        </p:txBody>
      </p:sp>
      <p:sp>
        <p:nvSpPr>
          <p:cNvPr id="4" name="Päivämäärän paikkamerkki 3">
            <a:extLst>
              <a:ext uri="{FF2B5EF4-FFF2-40B4-BE49-F238E27FC236}">
                <a16:creationId xmlns:a16="http://schemas.microsoft.com/office/drawing/2014/main" id="{4AA9EA2A-8DEE-F9E1-3DBA-66E07FE93327}"/>
              </a:ext>
            </a:extLst>
          </p:cNvPr>
          <p:cNvSpPr>
            <a:spLocks noGrp="1"/>
          </p:cNvSpPr>
          <p:nvPr>
            <p:ph type="dt" sz="half" idx="11"/>
          </p:nvPr>
        </p:nvSpPr>
        <p:spPr/>
        <p:txBody>
          <a:bodyPr/>
          <a:lstStyle/>
          <a:p>
            <a:fld id="{BF5C1B94-9A6D-42B8-856D-B59B63117A11}" type="datetime1">
              <a:rPr lang="fi-FI" smtClean="0"/>
              <a:t>10.4.2026</a:t>
            </a:fld>
            <a:endParaRPr lang="fi-FI" dirty="0"/>
          </a:p>
        </p:txBody>
      </p:sp>
      <p:sp>
        <p:nvSpPr>
          <p:cNvPr id="5" name="Alatunnisteen paikkamerkki 4">
            <a:extLst>
              <a:ext uri="{FF2B5EF4-FFF2-40B4-BE49-F238E27FC236}">
                <a16:creationId xmlns:a16="http://schemas.microsoft.com/office/drawing/2014/main" id="{93E083EA-5359-BC50-3814-B70DC68E9FB0}"/>
              </a:ext>
            </a:extLst>
          </p:cNvPr>
          <p:cNvSpPr>
            <a:spLocks noGrp="1"/>
          </p:cNvSpPr>
          <p:nvPr>
            <p:ph type="ftr" sz="quarter" idx="12"/>
          </p:nvPr>
        </p:nvSpPr>
        <p:spPr/>
        <p:txBody>
          <a:bodyPr/>
          <a:lstStyle/>
          <a:p>
            <a:endParaRPr lang="fi-FI" dirty="0"/>
          </a:p>
        </p:txBody>
      </p:sp>
      <p:sp>
        <p:nvSpPr>
          <p:cNvPr id="6" name="Dian numeron paikkamerkki 5">
            <a:extLst>
              <a:ext uri="{FF2B5EF4-FFF2-40B4-BE49-F238E27FC236}">
                <a16:creationId xmlns:a16="http://schemas.microsoft.com/office/drawing/2014/main" id="{F01A1459-7CF0-BC95-1426-22BB2ADD77A0}"/>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578046719"/>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and content [emblem]">
    <p:spTree>
      <p:nvGrpSpPr>
        <p:cNvPr id="1" name=""/>
        <p:cNvGrpSpPr/>
        <p:nvPr/>
      </p:nvGrpSpPr>
      <p:grpSpPr>
        <a:xfrm>
          <a:off x="0" y="0"/>
          <a:ext cx="0" cy="0"/>
          <a:chOff x="0" y="0"/>
          <a:chExt cx="0" cy="0"/>
        </a:xfrm>
      </p:grpSpPr>
      <p:pic>
        <p:nvPicPr>
          <p:cNvPr id="4" name="Kuva 3">
            <a:extLst>
              <a:ext uri="{FF2B5EF4-FFF2-40B4-BE49-F238E27FC236}">
                <a16:creationId xmlns:a16="http://schemas.microsoft.com/office/drawing/2014/main" id="{453AF396-F6FF-C9A2-320F-7B9935E191FE}"/>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3" name="Sisällön paikkamerkki 2">
            <a:extLst>
              <a:ext uri="{FF2B5EF4-FFF2-40B4-BE49-F238E27FC236}">
                <a16:creationId xmlns:a16="http://schemas.microsoft.com/office/drawing/2014/main" id="{C1C6220A-B12E-7440-AFC6-8187FE9DD3AA}"/>
              </a:ext>
            </a:extLst>
          </p:cNvPr>
          <p:cNvSpPr>
            <a:spLocks noGrp="1"/>
          </p:cNvSpPr>
          <p:nvPr>
            <p:ph idx="1" hasCustomPrompt="1"/>
          </p:nvPr>
        </p:nvSpPr>
        <p:spPr>
          <a:xfrm>
            <a:off x="587375" y="1587500"/>
            <a:ext cx="10515600" cy="4724213"/>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sp>
        <p:nvSpPr>
          <p:cNvPr id="6" name="Suorakulmio 5">
            <a:extLst>
              <a:ext uri="{FF2B5EF4-FFF2-40B4-BE49-F238E27FC236}">
                <a16:creationId xmlns:a16="http://schemas.microsoft.com/office/drawing/2014/main" id="{84421EE4-A8FA-D4D6-2282-C64EEF32297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Otsikko 1">
            <a:extLst>
              <a:ext uri="{FF2B5EF4-FFF2-40B4-BE49-F238E27FC236}">
                <a16:creationId xmlns:a16="http://schemas.microsoft.com/office/drawing/2014/main" id="{403D0624-54C8-22F4-8D5D-5305BB4B791B}"/>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69C67EFA-20D4-C3D0-45EE-F42B6A86706E}"/>
              </a:ext>
            </a:extLst>
          </p:cNvPr>
          <p:cNvSpPr>
            <a:spLocks noGrp="1"/>
          </p:cNvSpPr>
          <p:nvPr>
            <p:ph type="dt" sz="half" idx="10"/>
          </p:nvPr>
        </p:nvSpPr>
        <p:spPr/>
        <p:txBody>
          <a:bodyPr/>
          <a:lstStyle/>
          <a:p>
            <a:fld id="{961A6796-BF31-4E18-94CC-8CDFDB8CBC34}" type="datetime1">
              <a:rPr lang="fi-FI" smtClean="0"/>
              <a:t>10.4.2026</a:t>
            </a:fld>
            <a:endParaRPr lang="fi-FI" dirty="0"/>
          </a:p>
        </p:txBody>
      </p:sp>
      <p:sp>
        <p:nvSpPr>
          <p:cNvPr id="5" name="Alatunnisteen paikkamerkki 4">
            <a:extLst>
              <a:ext uri="{FF2B5EF4-FFF2-40B4-BE49-F238E27FC236}">
                <a16:creationId xmlns:a16="http://schemas.microsoft.com/office/drawing/2014/main" id="{8889A057-E78D-7D51-D12C-F5AAFF9CAC83}"/>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5D0ECDE8-A16E-8539-1816-DF1459484AE0}"/>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1310047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logo]">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C1C6220A-B12E-7440-AFC6-8187FE9DD3AA}"/>
              </a:ext>
            </a:extLst>
          </p:cNvPr>
          <p:cNvSpPr>
            <a:spLocks noGrp="1"/>
          </p:cNvSpPr>
          <p:nvPr>
            <p:ph idx="1" hasCustomPrompt="1"/>
          </p:nvPr>
        </p:nvSpPr>
        <p:spPr>
          <a:xfrm>
            <a:off x="587375" y="1587500"/>
            <a:ext cx="10515600" cy="4724213"/>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sp>
        <p:nvSpPr>
          <p:cNvPr id="8" name="Otsikko 1">
            <a:extLst>
              <a:ext uri="{FF2B5EF4-FFF2-40B4-BE49-F238E27FC236}">
                <a16:creationId xmlns:a16="http://schemas.microsoft.com/office/drawing/2014/main" id="{403D0624-54C8-22F4-8D5D-5305BB4B791B}"/>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4EA3DD8B-2A84-CE7E-EA86-49DC7A99A716}"/>
              </a:ext>
            </a:extLst>
          </p:cNvPr>
          <p:cNvSpPr>
            <a:spLocks noGrp="1"/>
          </p:cNvSpPr>
          <p:nvPr>
            <p:ph type="dt" sz="half" idx="10"/>
          </p:nvPr>
        </p:nvSpPr>
        <p:spPr/>
        <p:txBody>
          <a:bodyPr/>
          <a:lstStyle/>
          <a:p>
            <a:fld id="{231A2F42-3CA4-4475-A52C-64889A00E3E4}" type="datetime1">
              <a:rPr lang="fi-FI" smtClean="0"/>
              <a:t>10.4.2026</a:t>
            </a:fld>
            <a:endParaRPr lang="fi-FI" dirty="0"/>
          </a:p>
        </p:txBody>
      </p:sp>
      <p:sp>
        <p:nvSpPr>
          <p:cNvPr id="4" name="Alatunnisteen paikkamerkki 3">
            <a:extLst>
              <a:ext uri="{FF2B5EF4-FFF2-40B4-BE49-F238E27FC236}">
                <a16:creationId xmlns:a16="http://schemas.microsoft.com/office/drawing/2014/main" id="{D2BBFFB9-E839-FF12-304F-DA778DEF1C36}"/>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EEBF0126-67B0-DDCD-3A0E-45434804C9B0}"/>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42788617"/>
      </p:ext>
    </p:extLst>
  </p:cSld>
  <p:clrMapOvr>
    <a:masterClrMapping/>
  </p:clrMapOvr>
  <p:transition spd="slow">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box ">
    <p:spTree>
      <p:nvGrpSpPr>
        <p:cNvPr id="1" name=""/>
        <p:cNvGrpSpPr/>
        <p:nvPr/>
      </p:nvGrpSpPr>
      <p:grpSpPr>
        <a:xfrm>
          <a:off x="0" y="0"/>
          <a:ext cx="0" cy="0"/>
          <a:chOff x="0" y="0"/>
          <a:chExt cx="0" cy="0"/>
        </a:xfrm>
      </p:grpSpPr>
      <p:sp>
        <p:nvSpPr>
          <p:cNvPr id="6" name="Otsikko 1">
            <a:extLst>
              <a:ext uri="{FF2B5EF4-FFF2-40B4-BE49-F238E27FC236}">
                <a16:creationId xmlns:a16="http://schemas.microsoft.com/office/drawing/2014/main" id="{1EE95976-D85D-3279-36BD-DD2D1FF3E5DC}"/>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Sisällön paikkamerkki 2">
            <a:extLst>
              <a:ext uri="{FF2B5EF4-FFF2-40B4-BE49-F238E27FC236}">
                <a16:creationId xmlns:a16="http://schemas.microsoft.com/office/drawing/2014/main" id="{E6514CFD-842C-85AA-5E0B-BAD542D68008}"/>
              </a:ext>
            </a:extLst>
          </p:cNvPr>
          <p:cNvSpPr>
            <a:spLocks noGrp="1"/>
          </p:cNvSpPr>
          <p:nvPr>
            <p:ph sz="half" idx="1" hasCustomPrompt="1"/>
          </p:nvPr>
        </p:nvSpPr>
        <p:spPr>
          <a:xfrm>
            <a:off x="587375" y="1574801"/>
            <a:ext cx="5181600" cy="4995860"/>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sp>
        <p:nvSpPr>
          <p:cNvPr id="4" name="Sisällön paikkamerkki 3">
            <a:extLst>
              <a:ext uri="{FF2B5EF4-FFF2-40B4-BE49-F238E27FC236}">
                <a16:creationId xmlns:a16="http://schemas.microsoft.com/office/drawing/2014/main" id="{DDFE3618-CA9D-1E48-843F-719C16EC12D5}"/>
              </a:ext>
            </a:extLst>
          </p:cNvPr>
          <p:cNvSpPr>
            <a:spLocks noGrp="1"/>
          </p:cNvSpPr>
          <p:nvPr>
            <p:ph sz="half" idx="2" hasCustomPrompt="1"/>
          </p:nvPr>
        </p:nvSpPr>
        <p:spPr>
          <a:xfrm>
            <a:off x="6172200" y="1587501"/>
            <a:ext cx="5181600" cy="4995860"/>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cxnSp>
        <p:nvCxnSpPr>
          <p:cNvPr id="9" name="Suora yhdysviiva 8">
            <a:extLst>
              <a:ext uri="{FF2B5EF4-FFF2-40B4-BE49-F238E27FC236}">
                <a16:creationId xmlns:a16="http://schemas.microsoft.com/office/drawing/2014/main" id="{20ECCBBD-5787-33B2-5D6E-1E109DDA66CA}"/>
              </a:ext>
              <a:ext uri="{C183D7F6-B498-43B3-948B-1728B52AA6E4}">
                <adec:decorative xmlns:adec="http://schemas.microsoft.com/office/drawing/2017/decorative" val="1"/>
              </a:ext>
            </a:extLst>
          </p:cNvPr>
          <p:cNvCxnSpPr>
            <a:cxnSpLocks/>
          </p:cNvCxnSpPr>
          <p:nvPr userDrawn="1"/>
        </p:nvCxnSpPr>
        <p:spPr>
          <a:xfrm flipV="1">
            <a:off x="5994400" y="1886585"/>
            <a:ext cx="0" cy="4351338"/>
          </a:xfrm>
          <a:prstGeom prst="line">
            <a:avLst/>
          </a:prstGeom>
          <a:ln w="28575">
            <a:solidFill>
              <a:schemeClr val="tx2"/>
            </a:solidFill>
          </a:ln>
        </p:spPr>
        <p:style>
          <a:lnRef idx="1">
            <a:schemeClr val="dk1"/>
          </a:lnRef>
          <a:fillRef idx="0">
            <a:schemeClr val="dk1"/>
          </a:fillRef>
          <a:effectRef idx="0">
            <a:schemeClr val="dk1"/>
          </a:effectRef>
          <a:fontRef idx="minor">
            <a:schemeClr val="tx1"/>
          </a:fontRef>
        </p:style>
      </p:cxnSp>
      <p:sp>
        <p:nvSpPr>
          <p:cNvPr id="2" name="Päivämäärän paikkamerkki 1">
            <a:extLst>
              <a:ext uri="{FF2B5EF4-FFF2-40B4-BE49-F238E27FC236}">
                <a16:creationId xmlns:a16="http://schemas.microsoft.com/office/drawing/2014/main" id="{55B62867-D570-BC25-C062-D8928BD3A995}"/>
              </a:ext>
            </a:extLst>
          </p:cNvPr>
          <p:cNvSpPr>
            <a:spLocks noGrp="1"/>
          </p:cNvSpPr>
          <p:nvPr>
            <p:ph type="dt" sz="half" idx="10"/>
          </p:nvPr>
        </p:nvSpPr>
        <p:spPr/>
        <p:txBody>
          <a:bodyPr/>
          <a:lstStyle/>
          <a:p>
            <a:fld id="{22DDBFB9-3254-4A2F-AD15-68EBA6B709DB}" type="datetime1">
              <a:rPr lang="fi-FI" smtClean="0"/>
              <a:t>10.4.2026</a:t>
            </a:fld>
            <a:endParaRPr lang="fi-FI" dirty="0"/>
          </a:p>
        </p:txBody>
      </p:sp>
      <p:sp>
        <p:nvSpPr>
          <p:cNvPr id="5" name="Alatunnisteen paikkamerkki 4">
            <a:extLst>
              <a:ext uri="{FF2B5EF4-FFF2-40B4-BE49-F238E27FC236}">
                <a16:creationId xmlns:a16="http://schemas.microsoft.com/office/drawing/2014/main" id="{9A0176ED-7C11-5D65-6374-AA8B083C8129}"/>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5F047A73-0F0C-A000-6DBA-FD00392C9E0D}"/>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92271068"/>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boxes">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79EA4A2C-5126-5635-6DC2-7EDDE0646CE9}"/>
              </a:ext>
              <a:ext uri="{C183D7F6-B498-43B3-948B-1728B52AA6E4}">
                <adec:decorative xmlns:adec="http://schemas.microsoft.com/office/drawing/2017/decorative" val="1"/>
              </a:ext>
            </a:extLst>
          </p:cNvPr>
          <p:cNvGrpSpPr/>
          <p:nvPr userDrawn="1"/>
        </p:nvGrpSpPr>
        <p:grpSpPr>
          <a:xfrm>
            <a:off x="532995" y="1638300"/>
            <a:ext cx="11126010" cy="4772348"/>
            <a:chOff x="174047" y="1919947"/>
            <a:chExt cx="12025265" cy="3306865"/>
          </a:xfrm>
        </p:grpSpPr>
        <p:sp>
          <p:nvSpPr>
            <p:cNvPr id="12" name="Suorakulmio: Pyöristetyt kulmat 11">
              <a:extLst>
                <a:ext uri="{FF2B5EF4-FFF2-40B4-BE49-F238E27FC236}">
                  <a16:creationId xmlns:a16="http://schemas.microsoft.com/office/drawing/2014/main" id="{5F39DCB0-193B-475E-B460-71140AD4F383}"/>
                </a:ext>
              </a:extLst>
            </p:cNvPr>
            <p:cNvSpPr/>
            <p:nvPr userDrawn="1"/>
          </p:nvSpPr>
          <p:spPr>
            <a:xfrm>
              <a:off x="174047" y="1919947"/>
              <a:ext cx="3923105" cy="3306865"/>
            </a:xfrm>
            <a:prstGeom prst="roundRect">
              <a:avLst>
                <a:gd name="adj" fmla="val 7935"/>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Suorakulmio: Pyöristetyt kulmat 12">
              <a:extLst>
                <a:ext uri="{FF2B5EF4-FFF2-40B4-BE49-F238E27FC236}">
                  <a16:creationId xmlns:a16="http://schemas.microsoft.com/office/drawing/2014/main" id="{AFF79ED7-2F70-4888-45E3-955915D8E058}"/>
                </a:ext>
              </a:extLst>
            </p:cNvPr>
            <p:cNvSpPr/>
            <p:nvPr userDrawn="1"/>
          </p:nvSpPr>
          <p:spPr>
            <a:xfrm>
              <a:off x="4248628" y="1919947"/>
              <a:ext cx="3923105" cy="3306865"/>
            </a:xfrm>
            <a:prstGeom prst="roundRect">
              <a:avLst>
                <a:gd name="adj" fmla="val 7935"/>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4" name="Suorakulmio: Pyöristetyt kulmat 13">
              <a:extLst>
                <a:ext uri="{FF2B5EF4-FFF2-40B4-BE49-F238E27FC236}">
                  <a16:creationId xmlns:a16="http://schemas.microsoft.com/office/drawing/2014/main" id="{DA452D5E-7E96-18A2-A3F9-39908DCFD722}"/>
                </a:ext>
              </a:extLst>
            </p:cNvPr>
            <p:cNvSpPr/>
            <p:nvPr userDrawn="1"/>
          </p:nvSpPr>
          <p:spPr>
            <a:xfrm>
              <a:off x="8276207" y="1919947"/>
              <a:ext cx="3923105" cy="3306865"/>
            </a:xfrm>
            <a:prstGeom prst="roundRect">
              <a:avLst>
                <a:gd name="adj" fmla="val 7935"/>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6" name="Otsikko 1">
            <a:extLst>
              <a:ext uri="{FF2B5EF4-FFF2-40B4-BE49-F238E27FC236}">
                <a16:creationId xmlns:a16="http://schemas.microsoft.com/office/drawing/2014/main" id="{A190CEED-1E04-0A8A-41DE-5CF2F523EF16}"/>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Tekstin paikkamerkki 2">
            <a:extLst>
              <a:ext uri="{FF2B5EF4-FFF2-40B4-BE49-F238E27FC236}">
                <a16:creationId xmlns:a16="http://schemas.microsoft.com/office/drawing/2014/main" id="{563D2C02-D845-E399-9EEC-CDA4F762EBD5}"/>
              </a:ext>
            </a:extLst>
          </p:cNvPr>
          <p:cNvSpPr>
            <a:spLocks noGrp="1"/>
          </p:cNvSpPr>
          <p:nvPr>
            <p:ph type="body" sz="quarter" idx="12" hasCustomPrompt="1"/>
          </p:nvPr>
        </p:nvSpPr>
        <p:spPr>
          <a:xfrm>
            <a:off x="646113" y="1852613"/>
            <a:ext cx="3403600" cy="538162"/>
          </a:xfrm>
        </p:spPr>
        <p:txBody>
          <a:bodyPr>
            <a:noAutofit/>
          </a:bodyPr>
          <a:lstStyle>
            <a:lvl1pPr marL="0" indent="0" algn="ctr">
              <a:buNone/>
              <a:defRPr sz="1800" b="1">
                <a:solidFill>
                  <a:schemeClr val="tx2"/>
                </a:solidFill>
              </a:defRPr>
            </a:lvl1pPr>
          </a:lstStyle>
          <a:p>
            <a:pPr lvl="0"/>
            <a:r>
              <a:rPr lang="fi-FI" dirty="0"/>
              <a:t>Lisää otsikko napsauttamalla</a:t>
            </a:r>
          </a:p>
        </p:txBody>
      </p:sp>
      <p:sp>
        <p:nvSpPr>
          <p:cNvPr id="4" name="Tekstin paikkamerkki 3">
            <a:extLst>
              <a:ext uri="{FF2B5EF4-FFF2-40B4-BE49-F238E27FC236}">
                <a16:creationId xmlns:a16="http://schemas.microsoft.com/office/drawing/2014/main" id="{A827D8A5-2481-EA80-62AB-BD369CECD0ED}"/>
              </a:ext>
              <a:ext uri="{C183D7F6-B498-43B3-948B-1728B52AA6E4}">
                <adec:decorative xmlns:adec="http://schemas.microsoft.com/office/drawing/2017/decorative" val="0"/>
              </a:ext>
            </a:extLst>
          </p:cNvPr>
          <p:cNvSpPr>
            <a:spLocks noGrp="1"/>
          </p:cNvSpPr>
          <p:nvPr userDrawn="1">
            <p:ph type="body" sz="half" idx="2" hasCustomPrompt="1"/>
          </p:nvPr>
        </p:nvSpPr>
        <p:spPr>
          <a:xfrm>
            <a:off x="645408" y="2592388"/>
            <a:ext cx="3404953" cy="3516312"/>
          </a:xfrm>
        </p:spPr>
        <p:txBody>
          <a:bodyPr>
            <a:noAutofit/>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5" name="Tekstin paikkamerkki 2">
            <a:extLst>
              <a:ext uri="{FF2B5EF4-FFF2-40B4-BE49-F238E27FC236}">
                <a16:creationId xmlns:a16="http://schemas.microsoft.com/office/drawing/2014/main" id="{DC507BF5-C9C4-BEF4-7BF0-17C78095799F}"/>
              </a:ext>
            </a:extLst>
          </p:cNvPr>
          <p:cNvSpPr>
            <a:spLocks noGrp="1"/>
          </p:cNvSpPr>
          <p:nvPr>
            <p:ph type="body" sz="quarter" idx="13" hasCustomPrompt="1"/>
          </p:nvPr>
        </p:nvSpPr>
        <p:spPr>
          <a:xfrm>
            <a:off x="4394200" y="1852613"/>
            <a:ext cx="3403600" cy="538162"/>
          </a:xfrm>
        </p:spPr>
        <p:txBody>
          <a:bodyPr>
            <a:noAutofit/>
          </a:bodyPr>
          <a:lstStyle>
            <a:lvl1pPr marL="0" indent="0" algn="ctr">
              <a:buNone/>
              <a:defRPr sz="1800" b="1">
                <a:solidFill>
                  <a:schemeClr val="tx2"/>
                </a:solidFill>
              </a:defRPr>
            </a:lvl1pPr>
          </a:lstStyle>
          <a:p>
            <a:pPr lvl="0"/>
            <a:r>
              <a:rPr lang="fi-FI" dirty="0"/>
              <a:t>Lisää otsikko napsauttamalla</a:t>
            </a:r>
          </a:p>
        </p:txBody>
      </p:sp>
      <p:sp>
        <p:nvSpPr>
          <p:cNvPr id="22" name="Tekstin paikkamerkki 3">
            <a:extLst>
              <a:ext uri="{FF2B5EF4-FFF2-40B4-BE49-F238E27FC236}">
                <a16:creationId xmlns:a16="http://schemas.microsoft.com/office/drawing/2014/main" id="{B21D17E9-6AD6-68E9-3AC1-D1E19DEB129F}"/>
              </a:ext>
            </a:extLst>
          </p:cNvPr>
          <p:cNvSpPr>
            <a:spLocks noGrp="1"/>
          </p:cNvSpPr>
          <p:nvPr userDrawn="1">
            <p:ph type="body" sz="half" idx="10" hasCustomPrompt="1"/>
          </p:nvPr>
        </p:nvSpPr>
        <p:spPr>
          <a:xfrm>
            <a:off x="4415266" y="2605088"/>
            <a:ext cx="3404953" cy="3516312"/>
          </a:xfrm>
        </p:spPr>
        <p:txBody>
          <a:bodyPr>
            <a:noAutofit/>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15" name="Tekstin paikkamerkki 2">
            <a:extLst>
              <a:ext uri="{FF2B5EF4-FFF2-40B4-BE49-F238E27FC236}">
                <a16:creationId xmlns:a16="http://schemas.microsoft.com/office/drawing/2014/main" id="{32A63CE9-F79E-091D-6684-5C9CDED05A4E}"/>
              </a:ext>
            </a:extLst>
          </p:cNvPr>
          <p:cNvSpPr>
            <a:spLocks noGrp="1"/>
          </p:cNvSpPr>
          <p:nvPr>
            <p:ph type="body" sz="quarter" idx="14" hasCustomPrompt="1"/>
          </p:nvPr>
        </p:nvSpPr>
        <p:spPr>
          <a:xfrm>
            <a:off x="8142337" y="1852613"/>
            <a:ext cx="3403600" cy="538162"/>
          </a:xfrm>
        </p:spPr>
        <p:txBody>
          <a:bodyPr>
            <a:noAutofit/>
          </a:bodyPr>
          <a:lstStyle>
            <a:lvl1pPr marL="0" indent="0" algn="ctr">
              <a:buNone/>
              <a:defRPr sz="1800" b="1">
                <a:solidFill>
                  <a:schemeClr val="tx2"/>
                </a:solidFill>
              </a:defRPr>
            </a:lvl1pPr>
          </a:lstStyle>
          <a:p>
            <a:pPr lvl="0"/>
            <a:r>
              <a:rPr lang="fi-FI" dirty="0"/>
              <a:t>Lisää otsikko napsauttamalla</a:t>
            </a:r>
          </a:p>
        </p:txBody>
      </p:sp>
      <p:sp>
        <p:nvSpPr>
          <p:cNvPr id="23" name="Tekstin paikkamerkki 3">
            <a:extLst>
              <a:ext uri="{FF2B5EF4-FFF2-40B4-BE49-F238E27FC236}">
                <a16:creationId xmlns:a16="http://schemas.microsoft.com/office/drawing/2014/main" id="{E5491019-7612-921D-38D7-915DA29053EE}"/>
              </a:ext>
            </a:extLst>
          </p:cNvPr>
          <p:cNvSpPr>
            <a:spLocks noGrp="1"/>
          </p:cNvSpPr>
          <p:nvPr userDrawn="1">
            <p:ph type="body" sz="half" idx="11" hasCustomPrompt="1"/>
          </p:nvPr>
        </p:nvSpPr>
        <p:spPr>
          <a:xfrm>
            <a:off x="8141661" y="2605088"/>
            <a:ext cx="3404953" cy="3516312"/>
          </a:xfrm>
        </p:spPr>
        <p:txBody>
          <a:bodyPr>
            <a:noAutofit/>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2" name="Päivämäärän paikkamerkki 1">
            <a:extLst>
              <a:ext uri="{FF2B5EF4-FFF2-40B4-BE49-F238E27FC236}">
                <a16:creationId xmlns:a16="http://schemas.microsoft.com/office/drawing/2014/main" id="{9B256F36-B99E-B84D-C7A5-AC2144E00689}"/>
              </a:ext>
            </a:extLst>
          </p:cNvPr>
          <p:cNvSpPr>
            <a:spLocks noGrp="1"/>
          </p:cNvSpPr>
          <p:nvPr>
            <p:ph type="dt" sz="half" idx="15"/>
          </p:nvPr>
        </p:nvSpPr>
        <p:spPr/>
        <p:txBody>
          <a:bodyPr/>
          <a:lstStyle/>
          <a:p>
            <a:fld id="{C5033C99-1243-4A50-A746-77DDABD1ED9F}" type="datetime1">
              <a:rPr lang="fi-FI" smtClean="0"/>
              <a:t>10.4.2026</a:t>
            </a:fld>
            <a:endParaRPr lang="fi-FI" dirty="0"/>
          </a:p>
        </p:txBody>
      </p:sp>
      <p:sp>
        <p:nvSpPr>
          <p:cNvPr id="7" name="Alatunnisteen paikkamerkki 6">
            <a:extLst>
              <a:ext uri="{FF2B5EF4-FFF2-40B4-BE49-F238E27FC236}">
                <a16:creationId xmlns:a16="http://schemas.microsoft.com/office/drawing/2014/main" id="{71CE3AE0-923D-52F9-D682-E43CADEA2337}"/>
              </a:ext>
            </a:extLst>
          </p:cNvPr>
          <p:cNvSpPr>
            <a:spLocks noGrp="1"/>
          </p:cNvSpPr>
          <p:nvPr>
            <p:ph type="ftr" sz="quarter" idx="16"/>
          </p:nvPr>
        </p:nvSpPr>
        <p:spPr/>
        <p:txBody>
          <a:bodyPr/>
          <a:lstStyle/>
          <a:p>
            <a:endParaRPr lang="fi-FI" dirty="0"/>
          </a:p>
        </p:txBody>
      </p:sp>
      <p:sp>
        <p:nvSpPr>
          <p:cNvPr id="8" name="Dian numeron paikkamerkki 7">
            <a:extLst>
              <a:ext uri="{FF2B5EF4-FFF2-40B4-BE49-F238E27FC236}">
                <a16:creationId xmlns:a16="http://schemas.microsoft.com/office/drawing/2014/main" id="{05AC63F9-41A7-76C6-E310-E274A11B704A}"/>
              </a:ext>
            </a:extLst>
          </p:cNvPr>
          <p:cNvSpPr>
            <a:spLocks noGrp="1"/>
          </p:cNvSpPr>
          <p:nvPr>
            <p:ph type="sldNum" sz="quarter" idx="17"/>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70677149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ontent boxes [vertical]">
    <p:spTree>
      <p:nvGrpSpPr>
        <p:cNvPr id="1" name=""/>
        <p:cNvGrpSpPr/>
        <p:nvPr/>
      </p:nvGrpSpPr>
      <p:grpSpPr>
        <a:xfrm>
          <a:off x="0" y="0"/>
          <a:ext cx="0" cy="0"/>
          <a:chOff x="0" y="0"/>
          <a:chExt cx="0" cy="0"/>
        </a:xfrm>
      </p:grpSpPr>
      <p:sp>
        <p:nvSpPr>
          <p:cNvPr id="7" name="Suorakulmio: Pyöristetyt kulmat 6">
            <a:extLst>
              <a:ext uri="{FF2B5EF4-FFF2-40B4-BE49-F238E27FC236}">
                <a16:creationId xmlns:a16="http://schemas.microsoft.com/office/drawing/2014/main" id="{32F34CEE-A385-6280-B6E1-7082F18BAF44}"/>
              </a:ext>
              <a:ext uri="{C183D7F6-B498-43B3-948B-1728B52AA6E4}">
                <adec:decorative xmlns:adec="http://schemas.microsoft.com/office/drawing/2017/decorative" val="1"/>
              </a:ext>
            </a:extLst>
          </p:cNvPr>
          <p:cNvSpPr/>
          <p:nvPr userDrawn="1"/>
        </p:nvSpPr>
        <p:spPr>
          <a:xfrm>
            <a:off x="1696720" y="1529080"/>
            <a:ext cx="8636000" cy="1543584"/>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8" name="Suorakulmio: Pyöristetyt kulmat 7">
            <a:extLst>
              <a:ext uri="{FF2B5EF4-FFF2-40B4-BE49-F238E27FC236}">
                <a16:creationId xmlns:a16="http://schemas.microsoft.com/office/drawing/2014/main" id="{0E140B32-F061-2965-6353-6AEFFFD6C83A}"/>
              </a:ext>
              <a:ext uri="{C183D7F6-B498-43B3-948B-1728B52AA6E4}">
                <adec:decorative xmlns:adec="http://schemas.microsoft.com/office/drawing/2017/decorative" val="1"/>
              </a:ext>
            </a:extLst>
          </p:cNvPr>
          <p:cNvSpPr/>
          <p:nvPr userDrawn="1"/>
        </p:nvSpPr>
        <p:spPr>
          <a:xfrm>
            <a:off x="1696720" y="3308553"/>
            <a:ext cx="8636000" cy="1543584"/>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Suorakulmio: Pyöristetyt kulmat 8">
            <a:extLst>
              <a:ext uri="{FF2B5EF4-FFF2-40B4-BE49-F238E27FC236}">
                <a16:creationId xmlns:a16="http://schemas.microsoft.com/office/drawing/2014/main" id="{76C6A881-9A99-B8F9-09AC-D29077BC549C}"/>
              </a:ext>
              <a:ext uri="{C183D7F6-B498-43B3-948B-1728B52AA6E4}">
                <adec:decorative xmlns:adec="http://schemas.microsoft.com/office/drawing/2017/decorative" val="1"/>
              </a:ext>
            </a:extLst>
          </p:cNvPr>
          <p:cNvSpPr/>
          <p:nvPr userDrawn="1"/>
        </p:nvSpPr>
        <p:spPr>
          <a:xfrm>
            <a:off x="1696720" y="5088026"/>
            <a:ext cx="8636000" cy="1543584"/>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 name="Otsikko 1">
            <a:extLst>
              <a:ext uri="{FF2B5EF4-FFF2-40B4-BE49-F238E27FC236}">
                <a16:creationId xmlns:a16="http://schemas.microsoft.com/office/drawing/2014/main" id="{A019AE3C-F245-C4A1-2827-7F00A31B7CF4}"/>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19" name="Tekstin paikkamerkki 18">
            <a:extLst>
              <a:ext uri="{FF2B5EF4-FFF2-40B4-BE49-F238E27FC236}">
                <a16:creationId xmlns:a16="http://schemas.microsoft.com/office/drawing/2014/main" id="{B7A0FDC9-AFF6-3C65-F3F0-C50002DC4066}"/>
              </a:ext>
            </a:extLst>
          </p:cNvPr>
          <p:cNvSpPr>
            <a:spLocks noGrp="1"/>
          </p:cNvSpPr>
          <p:nvPr>
            <p:ph type="body" sz="quarter" idx="13" hasCustomPrompt="1"/>
          </p:nvPr>
        </p:nvSpPr>
        <p:spPr>
          <a:xfrm>
            <a:off x="2042161" y="2051317"/>
            <a:ext cx="813440" cy="493763"/>
          </a:xfrm>
        </p:spPr>
        <p:txBody>
          <a:bodyPr anchor="ctr">
            <a:noAutofit/>
          </a:bodyPr>
          <a:lstStyle>
            <a:lvl1pPr marL="0" indent="0" algn="r">
              <a:buNone/>
              <a:defRPr sz="2400" b="1">
                <a:solidFill>
                  <a:schemeClr val="tx2"/>
                </a:solidFill>
              </a:defRPr>
            </a:lvl1pPr>
          </a:lstStyle>
          <a:p>
            <a:pPr lvl="0"/>
            <a:r>
              <a:rPr lang="fi-FI" dirty="0"/>
              <a:t>#</a:t>
            </a:r>
          </a:p>
        </p:txBody>
      </p:sp>
      <p:sp>
        <p:nvSpPr>
          <p:cNvPr id="11" name="Tekstin paikkamerkki 10">
            <a:extLst>
              <a:ext uri="{FF2B5EF4-FFF2-40B4-BE49-F238E27FC236}">
                <a16:creationId xmlns:a16="http://schemas.microsoft.com/office/drawing/2014/main" id="{4BDAD675-D194-F08E-1F6A-16388F54882D}"/>
              </a:ext>
            </a:extLst>
          </p:cNvPr>
          <p:cNvSpPr>
            <a:spLocks noGrp="1"/>
          </p:cNvSpPr>
          <p:nvPr>
            <p:ph type="body" sz="quarter" idx="10" hasCustomPrompt="1"/>
          </p:nvPr>
        </p:nvSpPr>
        <p:spPr>
          <a:xfrm>
            <a:off x="3332163" y="1762125"/>
            <a:ext cx="6421437" cy="1098550"/>
          </a:xfrm>
        </p:spPr>
        <p:txBody>
          <a:bodyPr>
            <a:no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sp>
        <p:nvSpPr>
          <p:cNvPr id="20" name="Tekstin paikkamerkki 18">
            <a:extLst>
              <a:ext uri="{FF2B5EF4-FFF2-40B4-BE49-F238E27FC236}">
                <a16:creationId xmlns:a16="http://schemas.microsoft.com/office/drawing/2014/main" id="{ABCE7E97-C13D-1057-08F8-9F3BFC620FF3}"/>
              </a:ext>
            </a:extLst>
          </p:cNvPr>
          <p:cNvSpPr>
            <a:spLocks noGrp="1"/>
          </p:cNvSpPr>
          <p:nvPr>
            <p:ph type="body" sz="quarter" idx="14" hasCustomPrompt="1"/>
          </p:nvPr>
        </p:nvSpPr>
        <p:spPr>
          <a:xfrm>
            <a:off x="2042161" y="3833463"/>
            <a:ext cx="813440" cy="493763"/>
          </a:xfrm>
        </p:spPr>
        <p:txBody>
          <a:bodyPr anchor="ctr">
            <a:noAutofit/>
          </a:bodyPr>
          <a:lstStyle>
            <a:lvl1pPr marL="0" indent="0" algn="r">
              <a:buNone/>
              <a:defRPr sz="2400" b="1">
                <a:solidFill>
                  <a:schemeClr val="tx2"/>
                </a:solidFill>
              </a:defRPr>
            </a:lvl1pPr>
          </a:lstStyle>
          <a:p>
            <a:pPr lvl="0"/>
            <a:r>
              <a:rPr lang="fi-FI" dirty="0"/>
              <a:t>#</a:t>
            </a:r>
          </a:p>
        </p:txBody>
      </p:sp>
      <p:sp>
        <p:nvSpPr>
          <p:cNvPr id="12" name="Tekstin paikkamerkki 10">
            <a:extLst>
              <a:ext uri="{FF2B5EF4-FFF2-40B4-BE49-F238E27FC236}">
                <a16:creationId xmlns:a16="http://schemas.microsoft.com/office/drawing/2014/main" id="{83D23FCC-ECA5-D3A7-D0A2-420D59593816}"/>
              </a:ext>
            </a:extLst>
          </p:cNvPr>
          <p:cNvSpPr>
            <a:spLocks noGrp="1"/>
          </p:cNvSpPr>
          <p:nvPr>
            <p:ph type="body" sz="quarter" idx="11" hasCustomPrompt="1"/>
          </p:nvPr>
        </p:nvSpPr>
        <p:spPr>
          <a:xfrm>
            <a:off x="3332163" y="3531070"/>
            <a:ext cx="6421437" cy="1098550"/>
          </a:xfrm>
        </p:spPr>
        <p:txBody>
          <a:bodyPr>
            <a:no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sp>
        <p:nvSpPr>
          <p:cNvPr id="21" name="Tekstin paikkamerkki 18">
            <a:extLst>
              <a:ext uri="{FF2B5EF4-FFF2-40B4-BE49-F238E27FC236}">
                <a16:creationId xmlns:a16="http://schemas.microsoft.com/office/drawing/2014/main" id="{C18B5A28-3BBA-D700-CDC0-3B1D502191F0}"/>
              </a:ext>
            </a:extLst>
          </p:cNvPr>
          <p:cNvSpPr>
            <a:spLocks noGrp="1"/>
          </p:cNvSpPr>
          <p:nvPr>
            <p:ph type="body" sz="quarter" idx="15" hasCustomPrompt="1"/>
          </p:nvPr>
        </p:nvSpPr>
        <p:spPr>
          <a:xfrm>
            <a:off x="2042161" y="5626601"/>
            <a:ext cx="813440" cy="493763"/>
          </a:xfrm>
        </p:spPr>
        <p:txBody>
          <a:bodyPr anchor="ctr">
            <a:noAutofit/>
          </a:bodyPr>
          <a:lstStyle>
            <a:lvl1pPr marL="0" indent="0" algn="r">
              <a:buNone/>
              <a:defRPr sz="2400" b="1">
                <a:solidFill>
                  <a:schemeClr val="tx2"/>
                </a:solidFill>
              </a:defRPr>
            </a:lvl1pPr>
          </a:lstStyle>
          <a:p>
            <a:pPr lvl="0"/>
            <a:r>
              <a:rPr lang="fi-FI" dirty="0"/>
              <a:t>#</a:t>
            </a:r>
          </a:p>
        </p:txBody>
      </p:sp>
      <p:sp>
        <p:nvSpPr>
          <p:cNvPr id="13" name="Tekstin paikkamerkki 10">
            <a:extLst>
              <a:ext uri="{FF2B5EF4-FFF2-40B4-BE49-F238E27FC236}">
                <a16:creationId xmlns:a16="http://schemas.microsoft.com/office/drawing/2014/main" id="{FE94BDCA-A2BA-97E4-B8BF-7C288ABA7BAA}"/>
              </a:ext>
            </a:extLst>
          </p:cNvPr>
          <p:cNvSpPr>
            <a:spLocks noGrp="1"/>
          </p:cNvSpPr>
          <p:nvPr>
            <p:ph type="body" sz="quarter" idx="12" hasCustomPrompt="1"/>
          </p:nvPr>
        </p:nvSpPr>
        <p:spPr>
          <a:xfrm>
            <a:off x="3332163" y="5310543"/>
            <a:ext cx="6421437" cy="1098550"/>
          </a:xfrm>
        </p:spPr>
        <p:txBody>
          <a:bodyPr>
            <a:no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cxnSp>
        <p:nvCxnSpPr>
          <p:cNvPr id="15" name="Suora yhdysviiva 14">
            <a:extLst>
              <a:ext uri="{FF2B5EF4-FFF2-40B4-BE49-F238E27FC236}">
                <a16:creationId xmlns:a16="http://schemas.microsoft.com/office/drawing/2014/main" id="{726A94CB-6EE3-D6AD-4462-2BAEFCD813A6}"/>
              </a:ext>
              <a:ext uri="{C183D7F6-B498-43B3-948B-1728B52AA6E4}">
                <adec:decorative xmlns:adec="http://schemas.microsoft.com/office/drawing/2017/decorative" val="1"/>
              </a:ext>
            </a:extLst>
          </p:cNvPr>
          <p:cNvCxnSpPr/>
          <p:nvPr userDrawn="1"/>
        </p:nvCxnSpPr>
        <p:spPr>
          <a:xfrm>
            <a:off x="3098800" y="1762125"/>
            <a:ext cx="0" cy="10985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uora yhdysviiva 15">
            <a:extLst>
              <a:ext uri="{FF2B5EF4-FFF2-40B4-BE49-F238E27FC236}">
                <a16:creationId xmlns:a16="http://schemas.microsoft.com/office/drawing/2014/main" id="{6212B30C-11F9-8D6E-2F36-2E923E4F37DE}"/>
              </a:ext>
              <a:ext uri="{C183D7F6-B498-43B3-948B-1728B52AA6E4}">
                <adec:decorative xmlns:adec="http://schemas.microsoft.com/office/drawing/2017/decorative" val="1"/>
              </a:ext>
            </a:extLst>
          </p:cNvPr>
          <p:cNvCxnSpPr/>
          <p:nvPr userDrawn="1"/>
        </p:nvCxnSpPr>
        <p:spPr>
          <a:xfrm>
            <a:off x="3098800" y="3531070"/>
            <a:ext cx="0" cy="10985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uora yhdysviiva 16">
            <a:extLst>
              <a:ext uri="{FF2B5EF4-FFF2-40B4-BE49-F238E27FC236}">
                <a16:creationId xmlns:a16="http://schemas.microsoft.com/office/drawing/2014/main" id="{E957C344-E724-02D0-1A04-CA2B43B7471A}"/>
              </a:ext>
              <a:ext uri="{C183D7F6-B498-43B3-948B-1728B52AA6E4}">
                <adec:decorative xmlns:adec="http://schemas.microsoft.com/office/drawing/2017/decorative" val="1"/>
              </a:ext>
            </a:extLst>
          </p:cNvPr>
          <p:cNvCxnSpPr/>
          <p:nvPr userDrawn="1"/>
        </p:nvCxnSpPr>
        <p:spPr>
          <a:xfrm>
            <a:off x="3098800" y="5310543"/>
            <a:ext cx="0" cy="10985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Päivämäärän paikkamerkki 1">
            <a:extLst>
              <a:ext uri="{FF2B5EF4-FFF2-40B4-BE49-F238E27FC236}">
                <a16:creationId xmlns:a16="http://schemas.microsoft.com/office/drawing/2014/main" id="{4E9C0436-F8A7-FFB0-1FED-CB07EEFBA945}"/>
              </a:ext>
            </a:extLst>
          </p:cNvPr>
          <p:cNvSpPr>
            <a:spLocks noGrp="1"/>
          </p:cNvSpPr>
          <p:nvPr>
            <p:ph type="dt" sz="half" idx="16"/>
          </p:nvPr>
        </p:nvSpPr>
        <p:spPr/>
        <p:txBody>
          <a:bodyPr/>
          <a:lstStyle/>
          <a:p>
            <a:fld id="{AACA918F-AF32-4009-8551-28CF04C3A42F}" type="datetime1">
              <a:rPr lang="fi-FI" smtClean="0"/>
              <a:t>10.4.2026</a:t>
            </a:fld>
            <a:endParaRPr lang="fi-FI" dirty="0"/>
          </a:p>
        </p:txBody>
      </p:sp>
      <p:sp>
        <p:nvSpPr>
          <p:cNvPr id="3" name="Alatunnisteen paikkamerkki 2">
            <a:extLst>
              <a:ext uri="{FF2B5EF4-FFF2-40B4-BE49-F238E27FC236}">
                <a16:creationId xmlns:a16="http://schemas.microsoft.com/office/drawing/2014/main" id="{32C142BE-150E-B0FC-46BC-D044E117EBAE}"/>
              </a:ext>
            </a:extLst>
          </p:cNvPr>
          <p:cNvSpPr>
            <a:spLocks noGrp="1"/>
          </p:cNvSpPr>
          <p:nvPr>
            <p:ph type="ftr" sz="quarter" idx="17"/>
          </p:nvPr>
        </p:nvSpPr>
        <p:spPr/>
        <p:txBody>
          <a:bodyPr/>
          <a:lstStyle/>
          <a:p>
            <a:endParaRPr lang="fi-FI" dirty="0"/>
          </a:p>
        </p:txBody>
      </p:sp>
      <p:sp>
        <p:nvSpPr>
          <p:cNvPr id="5" name="Dian numeron paikkamerkki 4">
            <a:extLst>
              <a:ext uri="{FF2B5EF4-FFF2-40B4-BE49-F238E27FC236}">
                <a16:creationId xmlns:a16="http://schemas.microsoft.com/office/drawing/2014/main" id="{3F8DA90E-7AE4-0CB2-4578-D9C326D32C11}"/>
              </a:ext>
            </a:extLst>
          </p:cNvPr>
          <p:cNvSpPr>
            <a:spLocks noGrp="1"/>
          </p:cNvSpPr>
          <p:nvPr>
            <p:ph type="sldNum" sz="quarter" idx="18"/>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80682671"/>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steps">
    <p:spTree>
      <p:nvGrpSpPr>
        <p:cNvPr id="1" name=""/>
        <p:cNvGrpSpPr/>
        <p:nvPr/>
      </p:nvGrpSpPr>
      <p:grpSpPr>
        <a:xfrm>
          <a:off x="0" y="0"/>
          <a:ext cx="0" cy="0"/>
          <a:chOff x="0" y="0"/>
          <a:chExt cx="0" cy="0"/>
        </a:xfrm>
      </p:grpSpPr>
      <p:grpSp>
        <p:nvGrpSpPr>
          <p:cNvPr id="8" name="Ryhmä 7">
            <a:extLst>
              <a:ext uri="{FF2B5EF4-FFF2-40B4-BE49-F238E27FC236}">
                <a16:creationId xmlns:a16="http://schemas.microsoft.com/office/drawing/2014/main" id="{8E197F0C-A81D-9431-D493-9C5E2C3E6323}"/>
              </a:ext>
              <a:ext uri="{C183D7F6-B498-43B3-948B-1728B52AA6E4}">
                <adec:decorative xmlns:adec="http://schemas.microsoft.com/office/drawing/2017/decorative" val="1"/>
              </a:ext>
            </a:extLst>
          </p:cNvPr>
          <p:cNvGrpSpPr/>
          <p:nvPr userDrawn="1"/>
        </p:nvGrpSpPr>
        <p:grpSpPr>
          <a:xfrm>
            <a:off x="812800" y="1795629"/>
            <a:ext cx="10556724" cy="1349953"/>
            <a:chOff x="1409099" y="2228248"/>
            <a:chExt cx="9364126" cy="1349953"/>
          </a:xfrm>
        </p:grpSpPr>
        <p:grpSp>
          <p:nvGrpSpPr>
            <p:cNvPr id="15" name="Ryhmä 14">
              <a:extLst>
                <a:ext uri="{FF2B5EF4-FFF2-40B4-BE49-F238E27FC236}">
                  <a16:creationId xmlns:a16="http://schemas.microsoft.com/office/drawing/2014/main" id="{3342DD3A-0C43-9B8B-ADED-DE295E3048F0}"/>
                </a:ext>
                <a:ext uri="{C183D7F6-B498-43B3-948B-1728B52AA6E4}">
                  <adec:decorative xmlns:adec="http://schemas.microsoft.com/office/drawing/2017/decorative" val="1"/>
                </a:ext>
              </a:extLst>
            </p:cNvPr>
            <p:cNvGrpSpPr/>
            <p:nvPr userDrawn="1"/>
          </p:nvGrpSpPr>
          <p:grpSpPr>
            <a:xfrm>
              <a:off x="2538162" y="2678232"/>
              <a:ext cx="7115676" cy="899969"/>
              <a:chOff x="2538162" y="3826312"/>
              <a:chExt cx="7115676" cy="1406088"/>
            </a:xfrm>
          </p:grpSpPr>
          <p:cxnSp>
            <p:nvCxnSpPr>
              <p:cNvPr id="12" name="Suora yhdysviiva 11">
                <a:extLst>
                  <a:ext uri="{FF2B5EF4-FFF2-40B4-BE49-F238E27FC236}">
                    <a16:creationId xmlns:a16="http://schemas.microsoft.com/office/drawing/2014/main" id="{1A2C814E-2944-A768-5ED9-47966115AAD4}"/>
                  </a:ext>
                </a:extLst>
              </p:cNvPr>
              <p:cNvCxnSpPr/>
              <p:nvPr userDrawn="1"/>
            </p:nvCxnSpPr>
            <p:spPr>
              <a:xfrm>
                <a:off x="2538162" y="3826312"/>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uora yhdysviiva 12">
                <a:extLst>
                  <a:ext uri="{FF2B5EF4-FFF2-40B4-BE49-F238E27FC236}">
                    <a16:creationId xmlns:a16="http://schemas.microsoft.com/office/drawing/2014/main" id="{E9810A46-7C5B-CDEA-3043-E87DFAE625F7}"/>
                  </a:ext>
                </a:extLst>
              </p:cNvPr>
              <p:cNvCxnSpPr/>
              <p:nvPr userDrawn="1"/>
            </p:nvCxnSpPr>
            <p:spPr>
              <a:xfrm>
                <a:off x="6095999" y="3826312"/>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uora yhdysviiva 13">
                <a:extLst>
                  <a:ext uri="{FF2B5EF4-FFF2-40B4-BE49-F238E27FC236}">
                    <a16:creationId xmlns:a16="http://schemas.microsoft.com/office/drawing/2014/main" id="{B84D6FD1-1845-EC30-F1E3-9C817CE3A6B3}"/>
                  </a:ext>
                </a:extLst>
              </p:cNvPr>
              <p:cNvCxnSpPr/>
              <p:nvPr userDrawn="1"/>
            </p:nvCxnSpPr>
            <p:spPr>
              <a:xfrm>
                <a:off x="9653838" y="3826312"/>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10" name="Suora yhdysviiva 9">
              <a:extLst>
                <a:ext uri="{FF2B5EF4-FFF2-40B4-BE49-F238E27FC236}">
                  <a16:creationId xmlns:a16="http://schemas.microsoft.com/office/drawing/2014/main" id="{4B8B6B98-516E-B766-AFE6-3E9D99ACB41A}"/>
                </a:ext>
                <a:ext uri="{C183D7F6-B498-43B3-948B-1728B52AA6E4}">
                  <adec:decorative xmlns:adec="http://schemas.microsoft.com/office/drawing/2017/decorative" val="1"/>
                </a:ext>
              </a:extLst>
            </p:cNvPr>
            <p:cNvCxnSpPr/>
            <p:nvPr userDrawn="1"/>
          </p:nvCxnSpPr>
          <p:spPr>
            <a:xfrm>
              <a:off x="2538162" y="2678232"/>
              <a:ext cx="723575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Suorakulmio: Pyöristetyt kulmat 2">
              <a:extLst>
                <a:ext uri="{FF2B5EF4-FFF2-40B4-BE49-F238E27FC236}">
                  <a16:creationId xmlns:a16="http://schemas.microsoft.com/office/drawing/2014/main" id="{6DF0AFF2-9D0B-C98B-944C-9438037D411A}"/>
                </a:ext>
                <a:ext uri="{C183D7F6-B498-43B3-948B-1728B52AA6E4}">
                  <adec:decorative xmlns:adec="http://schemas.microsoft.com/office/drawing/2017/decorative" val="1"/>
                </a:ext>
              </a:extLst>
            </p:cNvPr>
            <p:cNvSpPr/>
            <p:nvPr userDrawn="1"/>
          </p:nvSpPr>
          <p:spPr>
            <a:xfrm rot="5400000">
              <a:off x="2088177" y="1549170"/>
              <a:ext cx="899970" cy="2258126"/>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dirty="0"/>
            </a:p>
          </p:txBody>
        </p:sp>
        <p:sp>
          <p:nvSpPr>
            <p:cNvPr id="5" name="Suorakulmio: Pyöristetyt kulmat 4">
              <a:extLst>
                <a:ext uri="{FF2B5EF4-FFF2-40B4-BE49-F238E27FC236}">
                  <a16:creationId xmlns:a16="http://schemas.microsoft.com/office/drawing/2014/main" id="{6C90B19B-F5A7-D819-8D4F-D2BF19B6D72C}"/>
                </a:ext>
                <a:ext uri="{C183D7F6-B498-43B3-948B-1728B52AA6E4}">
                  <adec:decorative xmlns:adec="http://schemas.microsoft.com/office/drawing/2017/decorative" val="1"/>
                </a:ext>
              </a:extLst>
            </p:cNvPr>
            <p:cNvSpPr/>
            <p:nvPr userDrawn="1"/>
          </p:nvSpPr>
          <p:spPr>
            <a:xfrm rot="5400000">
              <a:off x="5645473" y="1549170"/>
              <a:ext cx="899970" cy="2258126"/>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9" name="Suorakulmio: Pyöristetyt kulmat 8">
              <a:extLst>
                <a:ext uri="{FF2B5EF4-FFF2-40B4-BE49-F238E27FC236}">
                  <a16:creationId xmlns:a16="http://schemas.microsoft.com/office/drawing/2014/main" id="{329ADEDE-F0DE-9518-0578-189E8B80DF79}"/>
                </a:ext>
                <a:ext uri="{C183D7F6-B498-43B3-948B-1728B52AA6E4}">
                  <adec:decorative xmlns:adec="http://schemas.microsoft.com/office/drawing/2017/decorative" val="1"/>
                </a:ext>
              </a:extLst>
            </p:cNvPr>
            <p:cNvSpPr/>
            <p:nvPr userDrawn="1"/>
          </p:nvSpPr>
          <p:spPr>
            <a:xfrm rot="5400000">
              <a:off x="9194177" y="1549170"/>
              <a:ext cx="899970" cy="2258126"/>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grpSp>
      <p:sp>
        <p:nvSpPr>
          <p:cNvPr id="17" name="Otsikko 1">
            <a:extLst>
              <a:ext uri="{FF2B5EF4-FFF2-40B4-BE49-F238E27FC236}">
                <a16:creationId xmlns:a16="http://schemas.microsoft.com/office/drawing/2014/main" id="{37B47089-02FA-25FB-F659-0A0C5CC567E4}"/>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4" name="Tekstin paikkamerkki 16">
            <a:extLst>
              <a:ext uri="{FF2B5EF4-FFF2-40B4-BE49-F238E27FC236}">
                <a16:creationId xmlns:a16="http://schemas.microsoft.com/office/drawing/2014/main" id="{2265AEE3-793E-CE7E-1F0B-50AE84E54AB1}"/>
              </a:ext>
            </a:extLst>
          </p:cNvPr>
          <p:cNvSpPr>
            <a:spLocks noGrp="1"/>
          </p:cNvSpPr>
          <p:nvPr>
            <p:ph type="body" sz="quarter" idx="13" hasCustomPrompt="1"/>
          </p:nvPr>
        </p:nvSpPr>
        <p:spPr>
          <a:xfrm>
            <a:off x="988553" y="1988136"/>
            <a:ext cx="2178988" cy="521660"/>
          </a:xfrm>
        </p:spPr>
        <p:txBody>
          <a:bodyPr anchor="ctr">
            <a:noAutofit/>
          </a:bodyPr>
          <a:lstStyle>
            <a:lvl1pPr marL="0" indent="0" algn="ctr">
              <a:buNone/>
              <a:defRPr b="1">
                <a:solidFill>
                  <a:schemeClr val="tx2"/>
                </a:solidFill>
              </a:defRPr>
            </a:lvl1pPr>
          </a:lstStyle>
          <a:p>
            <a:pPr lvl="0"/>
            <a:r>
              <a:rPr lang="fi-FI" dirty="0"/>
              <a:t>#</a:t>
            </a:r>
          </a:p>
        </p:txBody>
      </p:sp>
      <p:sp>
        <p:nvSpPr>
          <p:cNvPr id="25" name="Tekstin paikkamerkki 24">
            <a:extLst>
              <a:ext uri="{FF2B5EF4-FFF2-40B4-BE49-F238E27FC236}">
                <a16:creationId xmlns:a16="http://schemas.microsoft.com/office/drawing/2014/main" id="{BC4D1A33-81C8-DFEF-A11C-CB9ED0937656}"/>
              </a:ext>
            </a:extLst>
          </p:cNvPr>
          <p:cNvSpPr>
            <a:spLocks noGrp="1"/>
          </p:cNvSpPr>
          <p:nvPr>
            <p:ph type="body" sz="quarter" idx="16" hasCustomPrompt="1"/>
          </p:nvPr>
        </p:nvSpPr>
        <p:spPr>
          <a:xfrm>
            <a:off x="812799" y="3258671"/>
            <a:ext cx="2545718" cy="3122462"/>
          </a:xfrm>
        </p:spPr>
        <p:txBody>
          <a:bodyPr>
            <a:noAutofit/>
          </a:bodyPr>
          <a:lstStyle>
            <a:lvl1pPr marL="103188" indent="-103188">
              <a:buFont typeface="Arial" panose="020B0604020202020204" pitchFamily="34" charset="0"/>
              <a:buChar char="•"/>
              <a:defRPr sz="1600"/>
            </a:lvl1pPr>
          </a:lstStyle>
          <a:p>
            <a:pPr lvl="0"/>
            <a:r>
              <a:rPr lang="fi-FI" dirty="0"/>
              <a:t>Vaihe 1</a:t>
            </a:r>
          </a:p>
        </p:txBody>
      </p:sp>
      <p:sp>
        <p:nvSpPr>
          <p:cNvPr id="11" name="Tekstin paikkamerkki 16">
            <a:extLst>
              <a:ext uri="{FF2B5EF4-FFF2-40B4-BE49-F238E27FC236}">
                <a16:creationId xmlns:a16="http://schemas.microsoft.com/office/drawing/2014/main" id="{623E341C-B2C4-F808-F275-7C9AFA560353}"/>
              </a:ext>
            </a:extLst>
          </p:cNvPr>
          <p:cNvSpPr>
            <a:spLocks noGrp="1"/>
          </p:cNvSpPr>
          <p:nvPr>
            <p:ph type="body" sz="quarter" idx="14" hasCustomPrompt="1"/>
          </p:nvPr>
        </p:nvSpPr>
        <p:spPr>
          <a:xfrm>
            <a:off x="5006505" y="1988136"/>
            <a:ext cx="2178988" cy="521660"/>
          </a:xfrm>
        </p:spPr>
        <p:txBody>
          <a:bodyPr anchor="ctr">
            <a:noAutofit/>
          </a:bodyPr>
          <a:lstStyle>
            <a:lvl1pPr marL="0" indent="0" algn="ctr">
              <a:buNone/>
              <a:defRPr b="1">
                <a:solidFill>
                  <a:schemeClr val="tx2"/>
                </a:solidFill>
              </a:defRPr>
            </a:lvl1pPr>
          </a:lstStyle>
          <a:p>
            <a:pPr lvl="0"/>
            <a:r>
              <a:rPr lang="fi-FI" dirty="0"/>
              <a:t>#</a:t>
            </a:r>
          </a:p>
        </p:txBody>
      </p:sp>
      <p:sp>
        <p:nvSpPr>
          <p:cNvPr id="26" name="Tekstin paikkamerkki 24">
            <a:extLst>
              <a:ext uri="{FF2B5EF4-FFF2-40B4-BE49-F238E27FC236}">
                <a16:creationId xmlns:a16="http://schemas.microsoft.com/office/drawing/2014/main" id="{3EAC8C7D-7A89-3EEE-9100-FCC2A868140E}"/>
              </a:ext>
            </a:extLst>
          </p:cNvPr>
          <p:cNvSpPr>
            <a:spLocks noGrp="1"/>
          </p:cNvSpPr>
          <p:nvPr>
            <p:ph type="body" sz="quarter" idx="17" hasCustomPrompt="1"/>
          </p:nvPr>
        </p:nvSpPr>
        <p:spPr>
          <a:xfrm>
            <a:off x="4823146" y="3258671"/>
            <a:ext cx="2545718" cy="3122462"/>
          </a:xfrm>
        </p:spPr>
        <p:txBody>
          <a:bodyPr>
            <a:noAutofit/>
          </a:bodyPr>
          <a:lstStyle>
            <a:lvl1pPr marL="103188" indent="-103188">
              <a:buFont typeface="Arial" panose="020B0604020202020204" pitchFamily="34" charset="0"/>
              <a:buChar char="•"/>
              <a:defRPr sz="1600"/>
            </a:lvl1pPr>
          </a:lstStyle>
          <a:p>
            <a:pPr lvl="0"/>
            <a:r>
              <a:rPr lang="fi-FI" dirty="0"/>
              <a:t>Vaihe 2</a:t>
            </a:r>
          </a:p>
        </p:txBody>
      </p:sp>
      <p:sp>
        <p:nvSpPr>
          <p:cNvPr id="16" name="Tekstin paikkamerkki 16">
            <a:extLst>
              <a:ext uri="{FF2B5EF4-FFF2-40B4-BE49-F238E27FC236}">
                <a16:creationId xmlns:a16="http://schemas.microsoft.com/office/drawing/2014/main" id="{9848A2D1-B751-712E-F955-C1DF267B7E22}"/>
              </a:ext>
            </a:extLst>
          </p:cNvPr>
          <p:cNvSpPr>
            <a:spLocks noGrp="1"/>
          </p:cNvSpPr>
          <p:nvPr>
            <p:ph type="body" sz="quarter" idx="15" hasCustomPrompt="1"/>
          </p:nvPr>
        </p:nvSpPr>
        <p:spPr>
          <a:xfrm>
            <a:off x="9007172" y="1988136"/>
            <a:ext cx="2178988" cy="521660"/>
          </a:xfrm>
        </p:spPr>
        <p:txBody>
          <a:bodyPr anchor="ctr">
            <a:noAutofit/>
          </a:bodyPr>
          <a:lstStyle>
            <a:lvl1pPr marL="0" indent="0" algn="ctr">
              <a:buNone/>
              <a:defRPr b="1">
                <a:solidFill>
                  <a:schemeClr val="tx2"/>
                </a:solidFill>
              </a:defRPr>
            </a:lvl1pPr>
          </a:lstStyle>
          <a:p>
            <a:pPr lvl="0"/>
            <a:r>
              <a:rPr lang="fi-FI" dirty="0"/>
              <a:t>#</a:t>
            </a:r>
          </a:p>
        </p:txBody>
      </p:sp>
      <p:sp>
        <p:nvSpPr>
          <p:cNvPr id="27" name="Tekstin paikkamerkki 24">
            <a:extLst>
              <a:ext uri="{FF2B5EF4-FFF2-40B4-BE49-F238E27FC236}">
                <a16:creationId xmlns:a16="http://schemas.microsoft.com/office/drawing/2014/main" id="{57AD7CF3-112B-6274-5373-9282C7817263}"/>
              </a:ext>
            </a:extLst>
          </p:cNvPr>
          <p:cNvSpPr>
            <a:spLocks noGrp="1"/>
          </p:cNvSpPr>
          <p:nvPr>
            <p:ph type="body" sz="quarter" idx="18" hasCustomPrompt="1"/>
          </p:nvPr>
        </p:nvSpPr>
        <p:spPr>
          <a:xfrm>
            <a:off x="8823807" y="3245822"/>
            <a:ext cx="2545718" cy="3122462"/>
          </a:xfrm>
        </p:spPr>
        <p:txBody>
          <a:bodyPr>
            <a:noAutofit/>
          </a:bodyPr>
          <a:lstStyle>
            <a:lvl1pPr marL="103188" indent="-103188">
              <a:buFont typeface="Arial" panose="020B0604020202020204" pitchFamily="34" charset="0"/>
              <a:buChar char="•"/>
              <a:defRPr sz="1600"/>
            </a:lvl1pPr>
          </a:lstStyle>
          <a:p>
            <a:pPr lvl="0"/>
            <a:r>
              <a:rPr lang="fi-FI" dirty="0"/>
              <a:t>Vaihe 3</a:t>
            </a:r>
          </a:p>
        </p:txBody>
      </p:sp>
      <p:sp>
        <p:nvSpPr>
          <p:cNvPr id="2" name="Päivämäärän paikkamerkki 1">
            <a:extLst>
              <a:ext uri="{FF2B5EF4-FFF2-40B4-BE49-F238E27FC236}">
                <a16:creationId xmlns:a16="http://schemas.microsoft.com/office/drawing/2014/main" id="{2C2136AC-C0F3-E457-E4E6-FA33675E05C2}"/>
              </a:ext>
            </a:extLst>
          </p:cNvPr>
          <p:cNvSpPr>
            <a:spLocks noGrp="1"/>
          </p:cNvSpPr>
          <p:nvPr>
            <p:ph type="dt" sz="half" idx="19"/>
          </p:nvPr>
        </p:nvSpPr>
        <p:spPr/>
        <p:txBody>
          <a:bodyPr/>
          <a:lstStyle/>
          <a:p>
            <a:fld id="{AE333F7B-319C-4509-876A-6FB48DAC8653}" type="datetime1">
              <a:rPr lang="fi-FI" smtClean="0"/>
              <a:t>10.4.2026</a:t>
            </a:fld>
            <a:endParaRPr lang="fi-FI" dirty="0"/>
          </a:p>
        </p:txBody>
      </p:sp>
      <p:sp>
        <p:nvSpPr>
          <p:cNvPr id="6" name="Alatunnisteen paikkamerkki 5">
            <a:extLst>
              <a:ext uri="{FF2B5EF4-FFF2-40B4-BE49-F238E27FC236}">
                <a16:creationId xmlns:a16="http://schemas.microsoft.com/office/drawing/2014/main" id="{056E8DC9-A648-358E-92E3-EBAE69861028}"/>
              </a:ext>
            </a:extLst>
          </p:cNvPr>
          <p:cNvSpPr>
            <a:spLocks noGrp="1"/>
          </p:cNvSpPr>
          <p:nvPr>
            <p:ph type="ftr" sz="quarter" idx="20"/>
          </p:nvPr>
        </p:nvSpPr>
        <p:spPr/>
        <p:txBody>
          <a:bodyPr/>
          <a:lstStyle/>
          <a:p>
            <a:endParaRPr lang="fi-FI" dirty="0"/>
          </a:p>
        </p:txBody>
      </p:sp>
      <p:sp>
        <p:nvSpPr>
          <p:cNvPr id="7" name="Dian numeron paikkamerkki 6">
            <a:extLst>
              <a:ext uri="{FF2B5EF4-FFF2-40B4-BE49-F238E27FC236}">
                <a16:creationId xmlns:a16="http://schemas.microsoft.com/office/drawing/2014/main" id="{50342FF2-A640-4EC3-FF30-49C74512025B}"/>
              </a:ext>
            </a:extLst>
          </p:cNvPr>
          <p:cNvSpPr>
            <a:spLocks noGrp="1"/>
          </p:cNvSpPr>
          <p:nvPr>
            <p:ph type="sldNum" sz="quarter" idx="21"/>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589527743"/>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ur steps">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A3AE33A-9065-6DF9-610D-340E46354FCC}"/>
              </a:ext>
            </a:extLst>
          </p:cNvPr>
          <p:cNvGrpSpPr/>
          <p:nvPr userDrawn="1"/>
        </p:nvGrpSpPr>
        <p:grpSpPr>
          <a:xfrm>
            <a:off x="499733" y="1865393"/>
            <a:ext cx="10828668" cy="1478493"/>
            <a:chOff x="1310640" y="3419873"/>
            <a:chExt cx="9206853" cy="1478493"/>
          </a:xfrm>
        </p:grpSpPr>
        <p:grpSp>
          <p:nvGrpSpPr>
            <p:cNvPr id="16" name="Ryhmä 15">
              <a:extLst>
                <a:ext uri="{FF2B5EF4-FFF2-40B4-BE49-F238E27FC236}">
                  <a16:creationId xmlns:a16="http://schemas.microsoft.com/office/drawing/2014/main" id="{DE4BAF44-97B3-CBA3-4439-B95313B97D49}"/>
                </a:ext>
                <a:ext uri="{C183D7F6-B498-43B3-948B-1728B52AA6E4}">
                  <adec:decorative xmlns:adec="http://schemas.microsoft.com/office/drawing/2017/decorative" val="1"/>
                </a:ext>
              </a:extLst>
            </p:cNvPr>
            <p:cNvGrpSpPr/>
            <p:nvPr userDrawn="1"/>
          </p:nvGrpSpPr>
          <p:grpSpPr>
            <a:xfrm>
              <a:off x="2319591" y="3998395"/>
              <a:ext cx="4785360" cy="899971"/>
              <a:chOff x="2319591" y="3943292"/>
              <a:chExt cx="4785360" cy="1406088"/>
            </a:xfrm>
          </p:grpSpPr>
          <p:cxnSp>
            <p:nvCxnSpPr>
              <p:cNvPr id="32" name="Suora yhdysviiva 31">
                <a:extLst>
                  <a:ext uri="{FF2B5EF4-FFF2-40B4-BE49-F238E27FC236}">
                    <a16:creationId xmlns:a16="http://schemas.microsoft.com/office/drawing/2014/main" id="{83F34687-C35F-AC6F-5D09-AA0BD21C30D5}"/>
                  </a:ext>
                </a:extLst>
              </p:cNvPr>
              <p:cNvCxnSpPr>
                <a:cxnSpLocks/>
              </p:cNvCxnSpPr>
              <p:nvPr userDrawn="1"/>
            </p:nvCxnSpPr>
            <p:spPr>
              <a:xfrm>
                <a:off x="7104951" y="3943292"/>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uora yhdysviiva 11">
                <a:extLst>
                  <a:ext uri="{FF2B5EF4-FFF2-40B4-BE49-F238E27FC236}">
                    <a16:creationId xmlns:a16="http://schemas.microsoft.com/office/drawing/2014/main" id="{1A2C814E-2944-A768-5ED9-47966115AAD4}"/>
                  </a:ext>
                </a:extLst>
              </p:cNvPr>
              <p:cNvCxnSpPr>
                <a:cxnSpLocks/>
              </p:cNvCxnSpPr>
              <p:nvPr userDrawn="1"/>
            </p:nvCxnSpPr>
            <p:spPr>
              <a:xfrm>
                <a:off x="2319591" y="3943292"/>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7" name="Ryhmä 16">
              <a:extLst>
                <a:ext uri="{FF2B5EF4-FFF2-40B4-BE49-F238E27FC236}">
                  <a16:creationId xmlns:a16="http://schemas.microsoft.com/office/drawing/2014/main" id="{20E3B301-6765-5C7B-93EC-3A740C7FB5C9}"/>
                </a:ext>
                <a:ext uri="{C183D7F6-B498-43B3-948B-1728B52AA6E4}">
                  <adec:decorative xmlns:adec="http://schemas.microsoft.com/office/drawing/2017/decorative" val="1"/>
                </a:ext>
              </a:extLst>
            </p:cNvPr>
            <p:cNvGrpSpPr/>
            <p:nvPr userDrawn="1"/>
          </p:nvGrpSpPr>
          <p:grpSpPr>
            <a:xfrm>
              <a:off x="4686537" y="3998395"/>
              <a:ext cx="4785360" cy="899971"/>
              <a:chOff x="2319591" y="2449633"/>
              <a:chExt cx="4785360" cy="1406088"/>
            </a:xfrm>
          </p:grpSpPr>
          <p:cxnSp>
            <p:nvCxnSpPr>
              <p:cNvPr id="18" name="Suora yhdysviiva 17">
                <a:extLst>
                  <a:ext uri="{FF2B5EF4-FFF2-40B4-BE49-F238E27FC236}">
                    <a16:creationId xmlns:a16="http://schemas.microsoft.com/office/drawing/2014/main" id="{EC890D96-D01C-9C4E-1A1B-29B4F1048122}"/>
                  </a:ext>
                </a:extLst>
              </p:cNvPr>
              <p:cNvCxnSpPr>
                <a:cxnSpLocks/>
              </p:cNvCxnSpPr>
              <p:nvPr userDrawn="1"/>
            </p:nvCxnSpPr>
            <p:spPr>
              <a:xfrm>
                <a:off x="7104951" y="2449633"/>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uora yhdysviiva 18">
                <a:extLst>
                  <a:ext uri="{FF2B5EF4-FFF2-40B4-BE49-F238E27FC236}">
                    <a16:creationId xmlns:a16="http://schemas.microsoft.com/office/drawing/2014/main" id="{BD838705-56D9-5986-FF6C-668E53B6853F}"/>
                  </a:ext>
                </a:extLst>
              </p:cNvPr>
              <p:cNvCxnSpPr>
                <a:cxnSpLocks/>
              </p:cNvCxnSpPr>
              <p:nvPr userDrawn="1"/>
            </p:nvCxnSpPr>
            <p:spPr>
              <a:xfrm>
                <a:off x="2319591" y="2449633"/>
                <a:ext cx="0" cy="140608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10" name="Suora yhdysviiva 9">
              <a:extLst>
                <a:ext uri="{FF2B5EF4-FFF2-40B4-BE49-F238E27FC236}">
                  <a16:creationId xmlns:a16="http://schemas.microsoft.com/office/drawing/2014/main" id="{4B8B6B98-516E-B766-AFE6-3E9D99ACB41A}"/>
                </a:ext>
                <a:ext uri="{C183D7F6-B498-43B3-948B-1728B52AA6E4}">
                  <adec:decorative xmlns:adec="http://schemas.microsoft.com/office/drawing/2017/decorative" val="1"/>
                </a:ext>
              </a:extLst>
            </p:cNvPr>
            <p:cNvCxnSpPr/>
            <p:nvPr userDrawn="1"/>
          </p:nvCxnSpPr>
          <p:spPr>
            <a:xfrm>
              <a:off x="2319591" y="3867218"/>
              <a:ext cx="723575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Suorakulmio: Pyöristetyt kulmat 1">
              <a:extLst>
                <a:ext uri="{FF2B5EF4-FFF2-40B4-BE49-F238E27FC236}">
                  <a16:creationId xmlns:a16="http://schemas.microsoft.com/office/drawing/2014/main" id="{3F725772-BE9F-7A19-9CB8-4CB6F5CDBB14}"/>
                </a:ext>
                <a:ext uri="{C183D7F6-B498-43B3-948B-1728B52AA6E4}">
                  <adec:decorative xmlns:adec="http://schemas.microsoft.com/office/drawing/2017/decorative" val="1"/>
                </a:ext>
              </a:extLst>
            </p:cNvPr>
            <p:cNvSpPr/>
            <p:nvPr userDrawn="1"/>
          </p:nvSpPr>
          <p:spPr>
            <a:xfrm rot="5400000">
              <a:off x="1844416" y="2886097"/>
              <a:ext cx="899970" cy="1967521"/>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4" name="Suorakulmio: Pyöristetyt kulmat 3">
              <a:extLst>
                <a:ext uri="{FF2B5EF4-FFF2-40B4-BE49-F238E27FC236}">
                  <a16:creationId xmlns:a16="http://schemas.microsoft.com/office/drawing/2014/main" id="{F698E5CD-C9F4-BEE3-3C2C-E37164ABE37A}"/>
                </a:ext>
                <a:ext uri="{C183D7F6-B498-43B3-948B-1728B52AA6E4}">
                  <adec:decorative xmlns:adec="http://schemas.microsoft.com/office/drawing/2017/decorative" val="1"/>
                </a:ext>
              </a:extLst>
            </p:cNvPr>
            <p:cNvSpPr/>
            <p:nvPr userDrawn="1"/>
          </p:nvSpPr>
          <p:spPr>
            <a:xfrm rot="5400000">
              <a:off x="4272655" y="2886097"/>
              <a:ext cx="899970" cy="1967521"/>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7" name="Suorakulmio: Pyöristetyt kulmat 6">
              <a:extLst>
                <a:ext uri="{FF2B5EF4-FFF2-40B4-BE49-F238E27FC236}">
                  <a16:creationId xmlns:a16="http://schemas.microsoft.com/office/drawing/2014/main" id="{9A68F29C-91BA-A914-2C72-F4774E4051F7}"/>
                </a:ext>
                <a:ext uri="{C183D7F6-B498-43B3-948B-1728B52AA6E4}">
                  <adec:decorative xmlns:adec="http://schemas.microsoft.com/office/drawing/2017/decorative" val="1"/>
                </a:ext>
              </a:extLst>
            </p:cNvPr>
            <p:cNvSpPr/>
            <p:nvPr userDrawn="1"/>
          </p:nvSpPr>
          <p:spPr>
            <a:xfrm rot="5400000">
              <a:off x="6629775" y="2886097"/>
              <a:ext cx="899970" cy="1967521"/>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13" name="Suorakulmio: Pyöristetyt kulmat 12">
              <a:extLst>
                <a:ext uri="{FF2B5EF4-FFF2-40B4-BE49-F238E27FC236}">
                  <a16:creationId xmlns:a16="http://schemas.microsoft.com/office/drawing/2014/main" id="{589B3D4E-7300-7E22-DCF2-41BF08AA3C8B}"/>
                </a:ext>
                <a:ext uri="{C183D7F6-B498-43B3-948B-1728B52AA6E4}">
                  <adec:decorative xmlns:adec="http://schemas.microsoft.com/office/drawing/2017/decorative" val="1"/>
                </a:ext>
              </a:extLst>
            </p:cNvPr>
            <p:cNvSpPr/>
            <p:nvPr userDrawn="1"/>
          </p:nvSpPr>
          <p:spPr>
            <a:xfrm rot="5400000">
              <a:off x="9083748" y="2886097"/>
              <a:ext cx="899970" cy="1967521"/>
            </a:xfrm>
            <a:prstGeom prst="roundRect">
              <a:avLst>
                <a:gd name="adj" fmla="val 50000"/>
              </a:avLst>
            </a:prstGeom>
            <a:solidFill>
              <a:schemeClr val="bg1"/>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grpSp>
      <p:sp>
        <p:nvSpPr>
          <p:cNvPr id="6" name="Otsikko 1">
            <a:extLst>
              <a:ext uri="{FF2B5EF4-FFF2-40B4-BE49-F238E27FC236}">
                <a16:creationId xmlns:a16="http://schemas.microsoft.com/office/drawing/2014/main" id="{C743F090-C0CB-D80D-846E-49236577AAA8}"/>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Tekstin paikkamerkki 16">
            <a:extLst>
              <a:ext uri="{FF2B5EF4-FFF2-40B4-BE49-F238E27FC236}">
                <a16:creationId xmlns:a16="http://schemas.microsoft.com/office/drawing/2014/main" id="{84B76BC0-A593-B595-19C1-450F022436C4}"/>
              </a:ext>
            </a:extLst>
          </p:cNvPr>
          <p:cNvSpPr>
            <a:spLocks noGrp="1"/>
          </p:cNvSpPr>
          <p:nvPr>
            <p:ph type="body" sz="quarter" idx="23" hasCustomPrompt="1"/>
          </p:nvPr>
        </p:nvSpPr>
        <p:spPr>
          <a:xfrm>
            <a:off x="690586" y="2057899"/>
            <a:ext cx="1991654" cy="521660"/>
          </a:xfrm>
        </p:spPr>
        <p:txBody>
          <a:bodyPr anchor="ctr">
            <a:noAutofit/>
          </a:bodyPr>
          <a:lstStyle>
            <a:lvl1pPr marL="0" indent="0" algn="ctr">
              <a:buNone/>
              <a:defRPr b="1">
                <a:solidFill>
                  <a:schemeClr val="tx2"/>
                </a:solidFill>
              </a:defRPr>
            </a:lvl1pPr>
          </a:lstStyle>
          <a:p>
            <a:pPr lvl="0"/>
            <a:r>
              <a:rPr lang="fi-FI" dirty="0"/>
              <a:t>#</a:t>
            </a:r>
          </a:p>
        </p:txBody>
      </p:sp>
      <p:sp>
        <p:nvSpPr>
          <p:cNvPr id="25" name="Tekstin paikkamerkki 24">
            <a:extLst>
              <a:ext uri="{FF2B5EF4-FFF2-40B4-BE49-F238E27FC236}">
                <a16:creationId xmlns:a16="http://schemas.microsoft.com/office/drawing/2014/main" id="{BC4D1A33-81C8-DFEF-A11C-CB9ED0937656}"/>
              </a:ext>
            </a:extLst>
          </p:cNvPr>
          <p:cNvSpPr>
            <a:spLocks noGrp="1"/>
          </p:cNvSpPr>
          <p:nvPr userDrawn="1">
            <p:ph type="body" sz="quarter" idx="16" hasCustomPrompt="1"/>
          </p:nvPr>
        </p:nvSpPr>
        <p:spPr>
          <a:xfrm>
            <a:off x="587375" y="3425681"/>
            <a:ext cx="2225186" cy="3140736"/>
          </a:xfrm>
        </p:spPr>
        <p:txBody>
          <a:bodyPr anchor="t">
            <a:noAutofit/>
          </a:bodyPr>
          <a:lstStyle>
            <a:lvl1pPr marL="103188" indent="-103188">
              <a:buFont typeface="Arial" panose="020B0604020202020204" pitchFamily="34" charset="0"/>
              <a:buChar char="•"/>
              <a:defRPr sz="1600"/>
            </a:lvl1pPr>
          </a:lstStyle>
          <a:p>
            <a:pPr lvl="0"/>
            <a:r>
              <a:rPr lang="fi-FI" dirty="0"/>
              <a:t>Vaihe 1 </a:t>
            </a:r>
          </a:p>
        </p:txBody>
      </p:sp>
      <p:sp>
        <p:nvSpPr>
          <p:cNvPr id="5" name="Tekstin paikkamerkki 16">
            <a:extLst>
              <a:ext uri="{FF2B5EF4-FFF2-40B4-BE49-F238E27FC236}">
                <a16:creationId xmlns:a16="http://schemas.microsoft.com/office/drawing/2014/main" id="{B9D79F1E-9490-54D6-1B03-2160A8168880}"/>
              </a:ext>
            </a:extLst>
          </p:cNvPr>
          <p:cNvSpPr>
            <a:spLocks noGrp="1"/>
          </p:cNvSpPr>
          <p:nvPr>
            <p:ph type="body" sz="quarter" idx="24" hasCustomPrompt="1"/>
          </p:nvPr>
        </p:nvSpPr>
        <p:spPr>
          <a:xfrm>
            <a:off x="3474203" y="2057899"/>
            <a:ext cx="1991654" cy="521660"/>
          </a:xfrm>
        </p:spPr>
        <p:txBody>
          <a:bodyPr anchor="ctr">
            <a:noAutofit/>
          </a:bodyPr>
          <a:lstStyle>
            <a:lvl1pPr marL="0" indent="0" algn="ctr">
              <a:buNone/>
              <a:defRPr b="1">
                <a:solidFill>
                  <a:schemeClr val="tx2"/>
                </a:solidFill>
              </a:defRPr>
            </a:lvl1pPr>
          </a:lstStyle>
          <a:p>
            <a:pPr lvl="0"/>
            <a:r>
              <a:rPr lang="fi-FI" dirty="0"/>
              <a:t>#</a:t>
            </a:r>
          </a:p>
        </p:txBody>
      </p:sp>
      <p:sp>
        <p:nvSpPr>
          <p:cNvPr id="39" name="Tekstin paikkamerkki 24">
            <a:extLst>
              <a:ext uri="{FF2B5EF4-FFF2-40B4-BE49-F238E27FC236}">
                <a16:creationId xmlns:a16="http://schemas.microsoft.com/office/drawing/2014/main" id="{E0304B17-31AE-3F89-6F4B-B3A5BA92B7BF}"/>
              </a:ext>
            </a:extLst>
          </p:cNvPr>
          <p:cNvSpPr>
            <a:spLocks noGrp="1"/>
          </p:cNvSpPr>
          <p:nvPr>
            <p:ph type="body" sz="quarter" idx="21" hasCustomPrompt="1"/>
          </p:nvPr>
        </p:nvSpPr>
        <p:spPr>
          <a:xfrm>
            <a:off x="3355714" y="3422999"/>
            <a:ext cx="2314106" cy="3145896"/>
          </a:xfrm>
        </p:spPr>
        <p:txBody>
          <a:bodyPr anchor="t">
            <a:noAutofit/>
          </a:bodyPr>
          <a:lstStyle>
            <a:lvl1pPr marL="103188" indent="-103188">
              <a:buFont typeface="Arial" panose="020B0604020202020204" pitchFamily="34" charset="0"/>
              <a:buChar char="•"/>
              <a:defRPr sz="1600"/>
            </a:lvl1pPr>
          </a:lstStyle>
          <a:p>
            <a:pPr lvl="0"/>
            <a:r>
              <a:rPr lang="fi-FI" dirty="0"/>
              <a:t>Vaihe 2 </a:t>
            </a:r>
          </a:p>
        </p:txBody>
      </p:sp>
      <p:sp>
        <p:nvSpPr>
          <p:cNvPr id="8" name="Tekstin paikkamerkki 16">
            <a:extLst>
              <a:ext uri="{FF2B5EF4-FFF2-40B4-BE49-F238E27FC236}">
                <a16:creationId xmlns:a16="http://schemas.microsoft.com/office/drawing/2014/main" id="{52E67FAF-EB3E-A8DC-B093-5F6075CA3602}"/>
              </a:ext>
            </a:extLst>
          </p:cNvPr>
          <p:cNvSpPr>
            <a:spLocks noGrp="1"/>
          </p:cNvSpPr>
          <p:nvPr>
            <p:ph type="body" sz="quarter" idx="25" hasCustomPrompt="1"/>
          </p:nvPr>
        </p:nvSpPr>
        <p:spPr>
          <a:xfrm>
            <a:off x="6303951" y="2057899"/>
            <a:ext cx="1991654" cy="521660"/>
          </a:xfrm>
        </p:spPr>
        <p:txBody>
          <a:bodyPr anchor="ctr">
            <a:noAutofit/>
          </a:bodyPr>
          <a:lstStyle>
            <a:lvl1pPr marL="0" indent="0" algn="ctr">
              <a:buNone/>
              <a:defRPr b="1">
                <a:solidFill>
                  <a:schemeClr val="tx2"/>
                </a:solidFill>
              </a:defRPr>
            </a:lvl1pPr>
          </a:lstStyle>
          <a:p>
            <a:pPr lvl="0"/>
            <a:r>
              <a:rPr lang="fi-FI" dirty="0"/>
              <a:t>#</a:t>
            </a:r>
          </a:p>
        </p:txBody>
      </p:sp>
      <p:sp>
        <p:nvSpPr>
          <p:cNvPr id="38" name="Tekstin paikkamerkki 24">
            <a:extLst>
              <a:ext uri="{FF2B5EF4-FFF2-40B4-BE49-F238E27FC236}">
                <a16:creationId xmlns:a16="http://schemas.microsoft.com/office/drawing/2014/main" id="{08600539-D54F-E439-B328-39481B071474}"/>
              </a:ext>
            </a:extLst>
          </p:cNvPr>
          <p:cNvSpPr>
            <a:spLocks noGrp="1"/>
          </p:cNvSpPr>
          <p:nvPr>
            <p:ph type="body" sz="quarter" idx="20" hasCustomPrompt="1"/>
          </p:nvPr>
        </p:nvSpPr>
        <p:spPr>
          <a:xfrm>
            <a:off x="6126770" y="3475061"/>
            <a:ext cx="2314106" cy="3045737"/>
          </a:xfrm>
        </p:spPr>
        <p:txBody>
          <a:bodyPr anchor="t">
            <a:noAutofit/>
          </a:bodyPr>
          <a:lstStyle>
            <a:lvl1pPr marL="103188" indent="-103188">
              <a:buFont typeface="Arial" panose="020B0604020202020204" pitchFamily="34" charset="0"/>
              <a:buChar char="•"/>
              <a:defRPr sz="1600"/>
            </a:lvl1pPr>
          </a:lstStyle>
          <a:p>
            <a:pPr lvl="0"/>
            <a:r>
              <a:rPr lang="fi-FI" dirty="0"/>
              <a:t>Vaihe 3 </a:t>
            </a:r>
          </a:p>
        </p:txBody>
      </p:sp>
      <p:sp>
        <p:nvSpPr>
          <p:cNvPr id="14" name="Tekstin paikkamerkki 16">
            <a:extLst>
              <a:ext uri="{FF2B5EF4-FFF2-40B4-BE49-F238E27FC236}">
                <a16:creationId xmlns:a16="http://schemas.microsoft.com/office/drawing/2014/main" id="{3C3F8F05-B7AC-3CD7-2622-2D7EA838511B}"/>
              </a:ext>
            </a:extLst>
          </p:cNvPr>
          <p:cNvSpPr>
            <a:spLocks noGrp="1"/>
          </p:cNvSpPr>
          <p:nvPr>
            <p:ph type="body" sz="quarter" idx="26" hasCustomPrompt="1"/>
          </p:nvPr>
        </p:nvSpPr>
        <p:spPr>
          <a:xfrm>
            <a:off x="9102793" y="2057899"/>
            <a:ext cx="1991654" cy="521660"/>
          </a:xfrm>
        </p:spPr>
        <p:txBody>
          <a:bodyPr anchor="ctr">
            <a:noAutofit/>
          </a:bodyPr>
          <a:lstStyle>
            <a:lvl1pPr marL="0" indent="0" algn="ctr">
              <a:buNone/>
              <a:defRPr b="1">
                <a:solidFill>
                  <a:schemeClr val="tx2"/>
                </a:solidFill>
              </a:defRPr>
            </a:lvl1pPr>
          </a:lstStyle>
          <a:p>
            <a:pPr lvl="0"/>
            <a:r>
              <a:rPr lang="fi-FI" dirty="0"/>
              <a:t>#</a:t>
            </a:r>
          </a:p>
        </p:txBody>
      </p:sp>
      <p:sp>
        <p:nvSpPr>
          <p:cNvPr id="40" name="Tekstin paikkamerkki 24">
            <a:extLst>
              <a:ext uri="{FF2B5EF4-FFF2-40B4-BE49-F238E27FC236}">
                <a16:creationId xmlns:a16="http://schemas.microsoft.com/office/drawing/2014/main" id="{73AF9F13-8266-3BE9-B248-B159E0231052}"/>
              </a:ext>
            </a:extLst>
          </p:cNvPr>
          <p:cNvSpPr>
            <a:spLocks noGrp="1"/>
          </p:cNvSpPr>
          <p:nvPr>
            <p:ph type="body" sz="quarter" idx="22" hasCustomPrompt="1"/>
          </p:nvPr>
        </p:nvSpPr>
        <p:spPr>
          <a:xfrm>
            <a:off x="9014293" y="3475062"/>
            <a:ext cx="2314106" cy="3045739"/>
          </a:xfrm>
        </p:spPr>
        <p:txBody>
          <a:bodyPr anchor="t">
            <a:noAutofit/>
          </a:bodyPr>
          <a:lstStyle>
            <a:lvl1pPr marL="103188" indent="-103188">
              <a:buFont typeface="Arial" panose="020B0604020202020204" pitchFamily="34" charset="0"/>
              <a:buChar char="•"/>
              <a:defRPr sz="1600"/>
            </a:lvl1pPr>
          </a:lstStyle>
          <a:p>
            <a:pPr lvl="0"/>
            <a:r>
              <a:rPr lang="fi-FI" dirty="0"/>
              <a:t>Vaihe 4 </a:t>
            </a:r>
          </a:p>
        </p:txBody>
      </p:sp>
      <p:sp>
        <p:nvSpPr>
          <p:cNvPr id="11" name="Päivämäärän paikkamerkki 10">
            <a:extLst>
              <a:ext uri="{FF2B5EF4-FFF2-40B4-BE49-F238E27FC236}">
                <a16:creationId xmlns:a16="http://schemas.microsoft.com/office/drawing/2014/main" id="{5BDF62AE-7ED0-0DCA-E2B4-8D07CD6B8069}"/>
              </a:ext>
            </a:extLst>
          </p:cNvPr>
          <p:cNvSpPr>
            <a:spLocks noGrp="1"/>
          </p:cNvSpPr>
          <p:nvPr>
            <p:ph type="dt" sz="half" idx="27"/>
          </p:nvPr>
        </p:nvSpPr>
        <p:spPr/>
        <p:txBody>
          <a:bodyPr/>
          <a:lstStyle/>
          <a:p>
            <a:fld id="{0810B38D-04A6-4562-B1A5-BB2700AD3FB8}" type="datetime1">
              <a:rPr lang="fi-FI" smtClean="0"/>
              <a:t>10.4.2026</a:t>
            </a:fld>
            <a:endParaRPr lang="fi-FI" dirty="0"/>
          </a:p>
        </p:txBody>
      </p:sp>
      <p:sp>
        <p:nvSpPr>
          <p:cNvPr id="15" name="Alatunnisteen paikkamerkki 14">
            <a:extLst>
              <a:ext uri="{FF2B5EF4-FFF2-40B4-BE49-F238E27FC236}">
                <a16:creationId xmlns:a16="http://schemas.microsoft.com/office/drawing/2014/main" id="{345E268E-158F-9281-2414-473B010E8D69}"/>
              </a:ext>
            </a:extLst>
          </p:cNvPr>
          <p:cNvSpPr>
            <a:spLocks noGrp="1"/>
          </p:cNvSpPr>
          <p:nvPr>
            <p:ph type="ftr" sz="quarter" idx="28"/>
          </p:nvPr>
        </p:nvSpPr>
        <p:spPr/>
        <p:txBody>
          <a:bodyPr/>
          <a:lstStyle/>
          <a:p>
            <a:endParaRPr lang="fi-FI" dirty="0"/>
          </a:p>
        </p:txBody>
      </p:sp>
      <p:sp>
        <p:nvSpPr>
          <p:cNvPr id="20" name="Dian numeron paikkamerkki 19">
            <a:extLst>
              <a:ext uri="{FF2B5EF4-FFF2-40B4-BE49-F238E27FC236}">
                <a16:creationId xmlns:a16="http://schemas.microsoft.com/office/drawing/2014/main" id="{B58CEA79-56E5-456F-A1B0-655D6BABB37B}"/>
              </a:ext>
            </a:extLst>
          </p:cNvPr>
          <p:cNvSpPr>
            <a:spLocks noGrp="1"/>
          </p:cNvSpPr>
          <p:nvPr>
            <p:ph type="sldNum" sz="quarter" idx="29"/>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748240252"/>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ig number">
    <p:spTree>
      <p:nvGrpSpPr>
        <p:cNvPr id="1" name=""/>
        <p:cNvGrpSpPr/>
        <p:nvPr/>
      </p:nvGrpSpPr>
      <p:grpSpPr>
        <a:xfrm>
          <a:off x="0" y="0"/>
          <a:ext cx="0" cy="0"/>
          <a:chOff x="0" y="0"/>
          <a:chExt cx="0" cy="0"/>
        </a:xfrm>
      </p:grpSpPr>
      <p:sp>
        <p:nvSpPr>
          <p:cNvPr id="12" name="Tekstin paikkamerkki 11">
            <a:extLst>
              <a:ext uri="{FF2B5EF4-FFF2-40B4-BE49-F238E27FC236}">
                <a16:creationId xmlns:a16="http://schemas.microsoft.com/office/drawing/2014/main" id="{D71E3DBB-BA7C-3DAF-9C45-9209DE6DF3DD}"/>
              </a:ext>
            </a:extLst>
          </p:cNvPr>
          <p:cNvSpPr>
            <a:spLocks noGrp="1"/>
          </p:cNvSpPr>
          <p:nvPr>
            <p:ph type="body" sz="quarter" idx="10" hasCustomPrompt="1"/>
          </p:nvPr>
        </p:nvSpPr>
        <p:spPr>
          <a:xfrm>
            <a:off x="587375" y="1739398"/>
            <a:ext cx="6169025" cy="746494"/>
          </a:xfrm>
        </p:spPr>
        <p:txBody>
          <a:bodyPr anchor="b"/>
          <a:lstStyle>
            <a:lvl1pPr marL="0" indent="0">
              <a:buNone/>
              <a:defRPr sz="3200" b="1">
                <a:solidFill>
                  <a:schemeClr val="tx2"/>
                </a:solidFill>
              </a:defRPr>
            </a:lvl1pPr>
          </a:lstStyle>
          <a:p>
            <a:pPr lvl="0"/>
            <a:r>
              <a:rPr lang="fi-FI" dirty="0"/>
              <a:t>Esimerkki otsikko: Keräsimme</a:t>
            </a:r>
          </a:p>
        </p:txBody>
      </p:sp>
      <p:sp>
        <p:nvSpPr>
          <p:cNvPr id="2" name="Otsikko 1">
            <a:extLst>
              <a:ext uri="{FF2B5EF4-FFF2-40B4-BE49-F238E27FC236}">
                <a16:creationId xmlns:a16="http://schemas.microsoft.com/office/drawing/2014/main" id="{D11BF33F-CB1F-2024-FCC8-51CA1F88469D}"/>
              </a:ext>
            </a:extLst>
          </p:cNvPr>
          <p:cNvSpPr>
            <a:spLocks noGrp="1"/>
          </p:cNvSpPr>
          <p:nvPr>
            <p:ph type="title" hasCustomPrompt="1"/>
          </p:nvPr>
        </p:nvSpPr>
        <p:spPr>
          <a:xfrm>
            <a:off x="587375" y="2468880"/>
            <a:ext cx="10914814" cy="1493520"/>
          </a:xfrm>
        </p:spPr>
        <p:txBody>
          <a:bodyPr/>
          <a:lstStyle>
            <a:lvl1pPr>
              <a:defRPr sz="9600" b="1">
                <a:latin typeface="+mn-lt"/>
              </a:defRPr>
            </a:lvl1pPr>
          </a:lstStyle>
          <a:p>
            <a:r>
              <a:rPr lang="fi-FI" dirty="0"/>
              <a:t>81 600 000 000</a:t>
            </a:r>
          </a:p>
        </p:txBody>
      </p:sp>
      <p:sp>
        <p:nvSpPr>
          <p:cNvPr id="13" name="Tekstin paikkamerkki 11">
            <a:extLst>
              <a:ext uri="{FF2B5EF4-FFF2-40B4-BE49-F238E27FC236}">
                <a16:creationId xmlns:a16="http://schemas.microsoft.com/office/drawing/2014/main" id="{F644A4F4-0384-7DCD-9BD2-32265D1C550D}"/>
              </a:ext>
            </a:extLst>
          </p:cNvPr>
          <p:cNvSpPr>
            <a:spLocks noGrp="1"/>
          </p:cNvSpPr>
          <p:nvPr>
            <p:ph type="body" sz="quarter" idx="11" hasCustomPrompt="1"/>
          </p:nvPr>
        </p:nvSpPr>
        <p:spPr>
          <a:xfrm>
            <a:off x="587374" y="4099393"/>
            <a:ext cx="8688705" cy="1960227"/>
          </a:xfrm>
        </p:spPr>
        <p:txBody>
          <a:bodyPr/>
          <a:lstStyle>
            <a:lvl1pPr marL="0" indent="0">
              <a:buNone/>
              <a:defRPr sz="3200" b="1">
                <a:solidFill>
                  <a:schemeClr val="tx2"/>
                </a:solidFill>
              </a:defRPr>
            </a:lvl1pPr>
          </a:lstStyle>
          <a:p>
            <a:pPr lvl="0"/>
            <a:r>
              <a:rPr lang="fi-FI" dirty="0"/>
              <a:t>Esimerkki leipäteksti: euroa veroja yhteiskunnan hyväksi</a:t>
            </a:r>
          </a:p>
        </p:txBody>
      </p:sp>
      <p:sp>
        <p:nvSpPr>
          <p:cNvPr id="3" name="Päivämäärän paikkamerkki 2">
            <a:extLst>
              <a:ext uri="{FF2B5EF4-FFF2-40B4-BE49-F238E27FC236}">
                <a16:creationId xmlns:a16="http://schemas.microsoft.com/office/drawing/2014/main" id="{44EB2FEA-BCA8-97A4-3AFC-D6C07BDFFEBB}"/>
              </a:ext>
            </a:extLst>
          </p:cNvPr>
          <p:cNvSpPr>
            <a:spLocks noGrp="1"/>
          </p:cNvSpPr>
          <p:nvPr>
            <p:ph type="dt" sz="half" idx="12"/>
          </p:nvPr>
        </p:nvSpPr>
        <p:spPr/>
        <p:txBody>
          <a:bodyPr/>
          <a:lstStyle/>
          <a:p>
            <a:fld id="{B7CD41FD-86E9-43AC-B6DC-14E7D1435384}" type="datetime1">
              <a:rPr lang="fi-FI" smtClean="0"/>
              <a:t>10.4.2026</a:t>
            </a:fld>
            <a:endParaRPr lang="fi-FI" dirty="0"/>
          </a:p>
        </p:txBody>
      </p:sp>
      <p:sp>
        <p:nvSpPr>
          <p:cNvPr id="4" name="Alatunnisteen paikkamerkki 3">
            <a:extLst>
              <a:ext uri="{FF2B5EF4-FFF2-40B4-BE49-F238E27FC236}">
                <a16:creationId xmlns:a16="http://schemas.microsoft.com/office/drawing/2014/main" id="{8B26F97B-8BF4-9B1B-8F6C-31756EE13174}"/>
              </a:ext>
            </a:extLst>
          </p:cNvPr>
          <p:cNvSpPr>
            <a:spLocks noGrp="1"/>
          </p:cNvSpPr>
          <p:nvPr>
            <p:ph type="ftr" sz="quarter" idx="13"/>
          </p:nvPr>
        </p:nvSpPr>
        <p:spPr/>
        <p:txBody>
          <a:bodyPr/>
          <a:lstStyle/>
          <a:p>
            <a:endParaRPr lang="fi-FI" dirty="0"/>
          </a:p>
        </p:txBody>
      </p:sp>
      <p:sp>
        <p:nvSpPr>
          <p:cNvPr id="5" name="Dian numeron paikkamerkki 4">
            <a:extLst>
              <a:ext uri="{FF2B5EF4-FFF2-40B4-BE49-F238E27FC236}">
                <a16:creationId xmlns:a16="http://schemas.microsoft.com/office/drawing/2014/main" id="{091E94A2-507D-B6BA-B9DA-08E4C9C0D3E8}"/>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381544806"/>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atio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11BF33F-CB1F-2024-FCC8-51CA1F88469D}"/>
              </a:ext>
            </a:extLst>
          </p:cNvPr>
          <p:cNvSpPr>
            <a:spLocks noGrp="1"/>
          </p:cNvSpPr>
          <p:nvPr>
            <p:ph type="title" hasCustomPrompt="1"/>
          </p:nvPr>
        </p:nvSpPr>
        <p:spPr>
          <a:xfrm>
            <a:off x="587375" y="1381760"/>
            <a:ext cx="11033125" cy="2595879"/>
          </a:xfrm>
        </p:spPr>
        <p:txBody>
          <a:bodyPr/>
          <a:lstStyle>
            <a:lvl1pPr>
              <a:defRPr sz="8000" b="1">
                <a:latin typeface="+mn-lt"/>
                <a:cs typeface="Arabic Typesetting" panose="020F0502020204030204" pitchFamily="66" charset="-78"/>
              </a:defRPr>
            </a:lvl1pPr>
          </a:lstStyle>
          <a:p>
            <a:r>
              <a:rPr lang="fi-FI" dirty="0"/>
              <a:t>"Sitaatti tähän"</a:t>
            </a:r>
          </a:p>
        </p:txBody>
      </p:sp>
      <p:sp>
        <p:nvSpPr>
          <p:cNvPr id="3" name="Päivämäärän paikkamerkki 2">
            <a:extLst>
              <a:ext uri="{FF2B5EF4-FFF2-40B4-BE49-F238E27FC236}">
                <a16:creationId xmlns:a16="http://schemas.microsoft.com/office/drawing/2014/main" id="{AA1D2807-747D-A9EA-A882-3D6B9E457CFB}"/>
              </a:ext>
            </a:extLst>
          </p:cNvPr>
          <p:cNvSpPr>
            <a:spLocks noGrp="1"/>
          </p:cNvSpPr>
          <p:nvPr>
            <p:ph type="dt" sz="half" idx="10"/>
          </p:nvPr>
        </p:nvSpPr>
        <p:spPr/>
        <p:txBody>
          <a:bodyPr/>
          <a:lstStyle/>
          <a:p>
            <a:fld id="{CA92225F-5938-48B0-A39E-81D9AB1F58CE}" type="datetime1">
              <a:rPr lang="fi-FI" smtClean="0"/>
              <a:t>10.4.2026</a:t>
            </a:fld>
            <a:endParaRPr lang="fi-FI" dirty="0"/>
          </a:p>
        </p:txBody>
      </p:sp>
      <p:sp>
        <p:nvSpPr>
          <p:cNvPr id="4" name="Alatunnisteen paikkamerkki 3">
            <a:extLst>
              <a:ext uri="{FF2B5EF4-FFF2-40B4-BE49-F238E27FC236}">
                <a16:creationId xmlns:a16="http://schemas.microsoft.com/office/drawing/2014/main" id="{91CB0318-A630-96EA-15D2-C89737C893A6}"/>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AA512375-E119-6F72-7F88-1298421CC1C2}"/>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260566045"/>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blank" preserve="1">
  <p:cSld name="Blank [emblem]">
    <p:spTree>
      <p:nvGrpSpPr>
        <p:cNvPr id="1" name=""/>
        <p:cNvGrpSpPr/>
        <p:nvPr/>
      </p:nvGrpSpPr>
      <p:grpSpPr>
        <a:xfrm>
          <a:off x="0" y="0"/>
          <a:ext cx="0" cy="0"/>
          <a:chOff x="0" y="0"/>
          <a:chExt cx="0" cy="0"/>
        </a:xfrm>
      </p:grpSpPr>
      <p:pic>
        <p:nvPicPr>
          <p:cNvPr id="2" name="Kuva 1">
            <a:extLst>
              <a:ext uri="{FF2B5EF4-FFF2-40B4-BE49-F238E27FC236}">
                <a16:creationId xmlns:a16="http://schemas.microsoft.com/office/drawing/2014/main" id="{21A4A02D-B761-D4AA-2291-B5FB1F86AD8F}"/>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7" name="Suorakulmio 6">
            <a:extLst>
              <a:ext uri="{FF2B5EF4-FFF2-40B4-BE49-F238E27FC236}">
                <a16:creationId xmlns:a16="http://schemas.microsoft.com/office/drawing/2014/main" id="{71F2A042-3BCA-2F74-65A8-70B96CCCD6E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Päivämäärän paikkamerkki 2">
            <a:extLst>
              <a:ext uri="{FF2B5EF4-FFF2-40B4-BE49-F238E27FC236}">
                <a16:creationId xmlns:a16="http://schemas.microsoft.com/office/drawing/2014/main" id="{B438E7FE-ECDE-A8D2-3826-3924386BF026}"/>
              </a:ext>
            </a:extLst>
          </p:cNvPr>
          <p:cNvSpPr>
            <a:spLocks noGrp="1"/>
          </p:cNvSpPr>
          <p:nvPr>
            <p:ph type="dt" sz="half" idx="10"/>
          </p:nvPr>
        </p:nvSpPr>
        <p:spPr/>
        <p:txBody>
          <a:bodyPr/>
          <a:lstStyle/>
          <a:p>
            <a:fld id="{96EE3E52-C739-4FFD-939E-80A5C982AC94}" type="datetime1">
              <a:rPr lang="fi-FI" smtClean="0"/>
              <a:t>10.4.2026</a:t>
            </a:fld>
            <a:endParaRPr lang="fi-FI" dirty="0"/>
          </a:p>
        </p:txBody>
      </p:sp>
      <p:sp>
        <p:nvSpPr>
          <p:cNvPr id="4" name="Alatunnisteen paikkamerkki 3">
            <a:extLst>
              <a:ext uri="{FF2B5EF4-FFF2-40B4-BE49-F238E27FC236}">
                <a16:creationId xmlns:a16="http://schemas.microsoft.com/office/drawing/2014/main" id="{5A0DF8DF-88DB-04CB-9E5E-67742C32F9E2}"/>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559D3FA5-9A6B-EEAA-C1F8-532921B87790}"/>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614102415"/>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ABF230D5-98E6-F9AD-0E8C-E2D9CCA2824E}"/>
              </a:ext>
            </a:extLst>
          </p:cNvPr>
          <p:cNvSpPr>
            <a:spLocks noGrp="1"/>
          </p:cNvSpPr>
          <p:nvPr>
            <p:ph type="dt" sz="half" idx="10"/>
          </p:nvPr>
        </p:nvSpPr>
        <p:spPr/>
        <p:txBody>
          <a:bodyPr/>
          <a:lstStyle/>
          <a:p>
            <a:fld id="{0FC1D33B-7E29-477F-B7B5-134AFDC92925}" type="datetime1">
              <a:rPr lang="fi-FI" smtClean="0"/>
              <a:t>10.4.2026</a:t>
            </a:fld>
            <a:endParaRPr lang="fi-FI" dirty="0"/>
          </a:p>
        </p:txBody>
      </p:sp>
      <p:sp>
        <p:nvSpPr>
          <p:cNvPr id="3" name="Alatunnisteen paikkamerkki 2">
            <a:extLst>
              <a:ext uri="{FF2B5EF4-FFF2-40B4-BE49-F238E27FC236}">
                <a16:creationId xmlns:a16="http://schemas.microsoft.com/office/drawing/2014/main" id="{47E55881-1303-5CE0-BC21-FC04BDD4D32E}"/>
              </a:ext>
            </a:extLst>
          </p:cNvPr>
          <p:cNvSpPr>
            <a:spLocks noGrp="1"/>
          </p:cNvSpPr>
          <p:nvPr>
            <p:ph type="ftr" sz="quarter" idx="11"/>
          </p:nvPr>
        </p:nvSpPr>
        <p:spPr/>
        <p:txBody>
          <a:bodyPr/>
          <a:lstStyle/>
          <a:p>
            <a:endParaRPr lang="fi-FI" dirty="0"/>
          </a:p>
        </p:txBody>
      </p:sp>
      <p:sp>
        <p:nvSpPr>
          <p:cNvPr id="4" name="Dian numeron paikkamerkki 3">
            <a:extLst>
              <a:ext uri="{FF2B5EF4-FFF2-40B4-BE49-F238E27FC236}">
                <a16:creationId xmlns:a16="http://schemas.microsoft.com/office/drawing/2014/main" id="{C6F13917-F33F-8207-7951-784391261C8E}"/>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196405287"/>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5" name="SmartArt-paikkamerkki 4">
            <a:extLst>
              <a:ext uri="{FF2B5EF4-FFF2-40B4-BE49-F238E27FC236}">
                <a16:creationId xmlns:a16="http://schemas.microsoft.com/office/drawing/2014/main" id="{1EE895B4-B360-5A50-8204-2B72F9E72CA2}"/>
              </a:ext>
              <a:ext uri="{C183D7F6-B498-43B3-948B-1728B52AA6E4}">
                <adec:decorative xmlns:adec="http://schemas.microsoft.com/office/drawing/2017/decorative" val="1"/>
              </a:ext>
            </a:extLst>
          </p:cNvPr>
          <p:cNvSpPr>
            <a:spLocks noGrp="1"/>
          </p:cNvSpPr>
          <p:nvPr>
            <p:ph type="dgm" sz="quarter" idx="10"/>
          </p:nvPr>
        </p:nvSpPr>
        <p:spPr>
          <a:xfrm>
            <a:off x="587375" y="1651000"/>
            <a:ext cx="11136196" cy="4470400"/>
          </a:xfrm>
        </p:spPr>
        <p:txBody>
          <a:bodyPr/>
          <a:lstStyle>
            <a:lvl1pPr marL="0" indent="0">
              <a:buNone/>
              <a:defRPr/>
            </a:lvl1pPr>
          </a:lstStyle>
          <a:p>
            <a:r>
              <a:rPr lang="fi-FI"/>
              <a:t>Lisää SmartArt-kuva napsauttamalla kuvaketta</a:t>
            </a:r>
            <a:endParaRPr lang="fi-FI" dirty="0"/>
          </a:p>
        </p:txBody>
      </p:sp>
      <p:sp>
        <p:nvSpPr>
          <p:cNvPr id="3" name="Otsikko 1">
            <a:extLst>
              <a:ext uri="{FF2B5EF4-FFF2-40B4-BE49-F238E27FC236}">
                <a16:creationId xmlns:a16="http://schemas.microsoft.com/office/drawing/2014/main" id="{DF9C437F-663F-78A9-E1FE-26D5261D8CE8}"/>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C51EBA7C-B8EC-777D-8F30-450D3E119B88}"/>
              </a:ext>
            </a:extLst>
          </p:cNvPr>
          <p:cNvSpPr>
            <a:spLocks noGrp="1"/>
          </p:cNvSpPr>
          <p:nvPr>
            <p:ph type="dt" sz="half" idx="11"/>
          </p:nvPr>
        </p:nvSpPr>
        <p:spPr/>
        <p:txBody>
          <a:bodyPr/>
          <a:lstStyle/>
          <a:p>
            <a:fld id="{80A7B8E7-0A5F-495B-8000-FB76E1385F93}" type="datetime1">
              <a:rPr lang="fi-FI" smtClean="0"/>
              <a:t>10.4.2026</a:t>
            </a:fld>
            <a:endParaRPr lang="fi-FI" dirty="0"/>
          </a:p>
        </p:txBody>
      </p:sp>
      <p:sp>
        <p:nvSpPr>
          <p:cNvPr id="4" name="Alatunnisteen paikkamerkki 3">
            <a:extLst>
              <a:ext uri="{FF2B5EF4-FFF2-40B4-BE49-F238E27FC236}">
                <a16:creationId xmlns:a16="http://schemas.microsoft.com/office/drawing/2014/main" id="{B602E64A-1581-0365-34D3-31105842EDFE}"/>
              </a:ext>
            </a:extLst>
          </p:cNvPr>
          <p:cNvSpPr>
            <a:spLocks noGrp="1"/>
          </p:cNvSpPr>
          <p:nvPr>
            <p:ph type="ftr" sz="quarter" idx="12"/>
          </p:nvPr>
        </p:nvSpPr>
        <p:spPr/>
        <p:txBody>
          <a:bodyPr/>
          <a:lstStyle/>
          <a:p>
            <a:endParaRPr lang="fi-FI" dirty="0"/>
          </a:p>
        </p:txBody>
      </p:sp>
      <p:sp>
        <p:nvSpPr>
          <p:cNvPr id="6" name="Dian numeron paikkamerkki 5">
            <a:extLst>
              <a:ext uri="{FF2B5EF4-FFF2-40B4-BE49-F238E27FC236}">
                <a16:creationId xmlns:a16="http://schemas.microsoft.com/office/drawing/2014/main" id="{A2C7D013-CE28-4769-DB57-84F870798030}"/>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204125868"/>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print">
    <p:spTree>
      <p:nvGrpSpPr>
        <p:cNvPr id="1" name=""/>
        <p:cNvGrpSpPr/>
        <p:nvPr/>
      </p:nvGrpSpPr>
      <p:grpSpPr>
        <a:xfrm>
          <a:off x="0" y="0"/>
          <a:ext cx="0" cy="0"/>
          <a:chOff x="0" y="0"/>
          <a:chExt cx="0" cy="0"/>
        </a:xfrm>
      </p:grpSpPr>
      <p:grpSp>
        <p:nvGrpSpPr>
          <p:cNvPr id="12" name="Ryhmä 11">
            <a:extLst>
              <a:ext uri="{FF2B5EF4-FFF2-40B4-BE49-F238E27FC236}">
                <a16:creationId xmlns:a16="http://schemas.microsoft.com/office/drawing/2014/main" id="{15A997AA-60F2-EADC-D6CE-4032DC5B7841}"/>
              </a:ext>
              <a:ext uri="{C183D7F6-B498-43B3-948B-1728B52AA6E4}">
                <adec:decorative xmlns:adec="http://schemas.microsoft.com/office/drawing/2017/decorative" val="1"/>
              </a:ext>
            </a:extLst>
          </p:cNvPr>
          <p:cNvGrpSpPr/>
          <p:nvPr userDrawn="1"/>
        </p:nvGrpSpPr>
        <p:grpSpPr>
          <a:xfrm rot="10800000">
            <a:off x="240631" y="2095766"/>
            <a:ext cx="3841817" cy="4603416"/>
            <a:chOff x="452386" y="1992429"/>
            <a:chExt cx="4716378" cy="4360245"/>
          </a:xfrm>
        </p:grpSpPr>
        <p:sp>
          <p:nvSpPr>
            <p:cNvPr id="2" name="Suorakulmio 1">
              <a:extLst>
                <a:ext uri="{FF2B5EF4-FFF2-40B4-BE49-F238E27FC236}">
                  <a16:creationId xmlns:a16="http://schemas.microsoft.com/office/drawing/2014/main" id="{1A49F650-F1E7-E3CC-B129-FD8FD2A73582}"/>
                </a:ext>
              </a:extLst>
            </p:cNvPr>
            <p:cNvSpPr/>
            <p:nvPr userDrawn="1"/>
          </p:nvSpPr>
          <p:spPr>
            <a:xfrm>
              <a:off x="452386"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3" name="Suorakulmio 2">
              <a:extLst>
                <a:ext uri="{FF2B5EF4-FFF2-40B4-BE49-F238E27FC236}">
                  <a16:creationId xmlns:a16="http://schemas.microsoft.com/office/drawing/2014/main" id="{6B9996AB-5964-2D19-ED15-2643406700EE}"/>
                </a:ext>
              </a:extLst>
            </p:cNvPr>
            <p:cNvSpPr/>
            <p:nvPr userDrawn="1"/>
          </p:nvSpPr>
          <p:spPr>
            <a:xfrm>
              <a:off x="2050179"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4" name="Suorakulmio 3">
              <a:extLst>
                <a:ext uri="{FF2B5EF4-FFF2-40B4-BE49-F238E27FC236}">
                  <a16:creationId xmlns:a16="http://schemas.microsoft.com/office/drawing/2014/main" id="{FC031F3E-2C81-03AC-9537-24A2F4983126}"/>
                </a:ext>
              </a:extLst>
            </p:cNvPr>
            <p:cNvSpPr/>
            <p:nvPr userDrawn="1"/>
          </p:nvSpPr>
          <p:spPr>
            <a:xfrm>
              <a:off x="3647972"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grpSp>
      <p:grpSp>
        <p:nvGrpSpPr>
          <p:cNvPr id="13" name="Ryhmä 12">
            <a:extLst>
              <a:ext uri="{FF2B5EF4-FFF2-40B4-BE49-F238E27FC236}">
                <a16:creationId xmlns:a16="http://schemas.microsoft.com/office/drawing/2014/main" id="{EDC46E11-D9B4-8667-BD60-B4AB2D516D6C}"/>
              </a:ext>
              <a:ext uri="{C183D7F6-B498-43B3-948B-1728B52AA6E4}">
                <adec:decorative xmlns:adec="http://schemas.microsoft.com/office/drawing/2017/decorative" val="1"/>
              </a:ext>
            </a:extLst>
          </p:cNvPr>
          <p:cNvGrpSpPr/>
          <p:nvPr userDrawn="1"/>
        </p:nvGrpSpPr>
        <p:grpSpPr>
          <a:xfrm rot="10800000">
            <a:off x="4215866" y="2095766"/>
            <a:ext cx="3841817" cy="4603416"/>
            <a:chOff x="452386" y="1992429"/>
            <a:chExt cx="4716378" cy="4360245"/>
          </a:xfrm>
        </p:grpSpPr>
        <p:sp>
          <p:nvSpPr>
            <p:cNvPr id="14" name="Suorakulmio 13">
              <a:extLst>
                <a:ext uri="{FF2B5EF4-FFF2-40B4-BE49-F238E27FC236}">
                  <a16:creationId xmlns:a16="http://schemas.microsoft.com/office/drawing/2014/main" id="{B946C973-5786-A424-8B8A-19717CFE0832}"/>
                </a:ext>
              </a:extLst>
            </p:cNvPr>
            <p:cNvSpPr/>
            <p:nvPr userDrawn="1"/>
          </p:nvSpPr>
          <p:spPr>
            <a:xfrm>
              <a:off x="452386"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15" name="Suorakulmio 14">
              <a:extLst>
                <a:ext uri="{FF2B5EF4-FFF2-40B4-BE49-F238E27FC236}">
                  <a16:creationId xmlns:a16="http://schemas.microsoft.com/office/drawing/2014/main" id="{E05CD46B-FEE4-9DFC-E9EB-71562C1D387B}"/>
                </a:ext>
              </a:extLst>
            </p:cNvPr>
            <p:cNvSpPr/>
            <p:nvPr userDrawn="1"/>
          </p:nvSpPr>
          <p:spPr>
            <a:xfrm>
              <a:off x="2050179"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16" name="Suorakulmio 15">
              <a:extLst>
                <a:ext uri="{FF2B5EF4-FFF2-40B4-BE49-F238E27FC236}">
                  <a16:creationId xmlns:a16="http://schemas.microsoft.com/office/drawing/2014/main" id="{56D92634-6251-B7C4-9C58-0440C835901D}"/>
                </a:ext>
              </a:extLst>
            </p:cNvPr>
            <p:cNvSpPr/>
            <p:nvPr userDrawn="1"/>
          </p:nvSpPr>
          <p:spPr>
            <a:xfrm>
              <a:off x="3647972"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grpSp>
      <p:grpSp>
        <p:nvGrpSpPr>
          <p:cNvPr id="21" name="Ryhmä 20">
            <a:extLst>
              <a:ext uri="{FF2B5EF4-FFF2-40B4-BE49-F238E27FC236}">
                <a16:creationId xmlns:a16="http://schemas.microsoft.com/office/drawing/2014/main" id="{9628E4B5-F360-3026-A13D-CB7733BCF343}"/>
              </a:ext>
              <a:ext uri="{C183D7F6-B498-43B3-948B-1728B52AA6E4}">
                <adec:decorative xmlns:adec="http://schemas.microsoft.com/office/drawing/2017/decorative" val="1"/>
              </a:ext>
            </a:extLst>
          </p:cNvPr>
          <p:cNvGrpSpPr/>
          <p:nvPr userDrawn="1"/>
        </p:nvGrpSpPr>
        <p:grpSpPr>
          <a:xfrm rot="10800000">
            <a:off x="8197405" y="2095766"/>
            <a:ext cx="3841817" cy="4603416"/>
            <a:chOff x="452386" y="1992429"/>
            <a:chExt cx="4716378" cy="4360245"/>
          </a:xfrm>
        </p:grpSpPr>
        <p:sp>
          <p:nvSpPr>
            <p:cNvPr id="22" name="Suorakulmio 21">
              <a:extLst>
                <a:ext uri="{FF2B5EF4-FFF2-40B4-BE49-F238E27FC236}">
                  <a16:creationId xmlns:a16="http://schemas.microsoft.com/office/drawing/2014/main" id="{81125EC3-4436-1EA1-38B6-C530FEF15625}"/>
                </a:ext>
              </a:extLst>
            </p:cNvPr>
            <p:cNvSpPr/>
            <p:nvPr userDrawn="1"/>
          </p:nvSpPr>
          <p:spPr>
            <a:xfrm>
              <a:off x="452386"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23" name="Suorakulmio 22">
              <a:extLst>
                <a:ext uri="{FF2B5EF4-FFF2-40B4-BE49-F238E27FC236}">
                  <a16:creationId xmlns:a16="http://schemas.microsoft.com/office/drawing/2014/main" id="{C3F5B079-4F6E-CED8-44B7-89B950A91F1D}"/>
                </a:ext>
              </a:extLst>
            </p:cNvPr>
            <p:cNvSpPr/>
            <p:nvPr userDrawn="1"/>
          </p:nvSpPr>
          <p:spPr>
            <a:xfrm>
              <a:off x="2050179"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24" name="Suorakulmio 23">
              <a:extLst>
                <a:ext uri="{FF2B5EF4-FFF2-40B4-BE49-F238E27FC236}">
                  <a16:creationId xmlns:a16="http://schemas.microsoft.com/office/drawing/2014/main" id="{C5564E27-F225-9EC3-DBC9-A1651F713F75}"/>
                </a:ext>
              </a:extLst>
            </p:cNvPr>
            <p:cNvSpPr/>
            <p:nvPr userDrawn="1"/>
          </p:nvSpPr>
          <p:spPr>
            <a:xfrm>
              <a:off x="3647972" y="1992429"/>
              <a:ext cx="1520792" cy="4360245"/>
            </a:xfrm>
            <a:prstGeom prst="round2SameRect">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grpSp>
      <p:sp>
        <p:nvSpPr>
          <p:cNvPr id="25" name="Suorakulmio 24">
            <a:extLst>
              <a:ext uri="{FF2B5EF4-FFF2-40B4-BE49-F238E27FC236}">
                <a16:creationId xmlns:a16="http://schemas.microsoft.com/office/drawing/2014/main" id="{831B41B1-8049-5241-1441-92A529065EDA}"/>
              </a:ext>
              <a:ext uri="{C183D7F6-B498-43B3-948B-1728B52AA6E4}">
                <adec:decorative xmlns:adec="http://schemas.microsoft.com/office/drawing/2017/decorative" val="1"/>
              </a:ext>
            </a:extLst>
          </p:cNvPr>
          <p:cNvSpPr/>
          <p:nvPr userDrawn="1"/>
        </p:nvSpPr>
        <p:spPr>
          <a:xfrm>
            <a:off x="225425" y="1612566"/>
            <a:ext cx="3873499" cy="4070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26" name="Suorakulmio 25">
            <a:extLst>
              <a:ext uri="{FF2B5EF4-FFF2-40B4-BE49-F238E27FC236}">
                <a16:creationId xmlns:a16="http://schemas.microsoft.com/office/drawing/2014/main" id="{60D912A1-F1F4-EDA3-A888-2A1CF731CAF4}"/>
              </a:ext>
              <a:ext uri="{C183D7F6-B498-43B3-948B-1728B52AA6E4}">
                <adec:decorative xmlns:adec="http://schemas.microsoft.com/office/drawing/2017/decorative" val="1"/>
              </a:ext>
            </a:extLst>
          </p:cNvPr>
          <p:cNvSpPr/>
          <p:nvPr userDrawn="1"/>
        </p:nvSpPr>
        <p:spPr>
          <a:xfrm>
            <a:off x="4200025" y="1612566"/>
            <a:ext cx="3873499" cy="4070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27" name="Suorakulmio 26">
            <a:extLst>
              <a:ext uri="{FF2B5EF4-FFF2-40B4-BE49-F238E27FC236}">
                <a16:creationId xmlns:a16="http://schemas.microsoft.com/office/drawing/2014/main" id="{1345EE10-9BC9-887C-E514-0AFFF81ED3E5}"/>
              </a:ext>
              <a:ext uri="{C183D7F6-B498-43B3-948B-1728B52AA6E4}">
                <adec:decorative xmlns:adec="http://schemas.microsoft.com/office/drawing/2017/decorative" val="1"/>
              </a:ext>
            </a:extLst>
          </p:cNvPr>
          <p:cNvSpPr/>
          <p:nvPr userDrawn="1"/>
        </p:nvSpPr>
        <p:spPr>
          <a:xfrm>
            <a:off x="8197406" y="1612566"/>
            <a:ext cx="3873499" cy="40700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fi-FI"/>
          </a:p>
        </p:txBody>
      </p:sp>
      <p:sp>
        <p:nvSpPr>
          <p:cNvPr id="29" name="Tekstin paikkamerkki 28">
            <a:extLst>
              <a:ext uri="{FF2B5EF4-FFF2-40B4-BE49-F238E27FC236}">
                <a16:creationId xmlns:a16="http://schemas.microsoft.com/office/drawing/2014/main" id="{F3D087F6-608D-385C-9FDB-9216CC40CE3B}"/>
              </a:ext>
            </a:extLst>
          </p:cNvPr>
          <p:cNvSpPr>
            <a:spLocks noGrp="1"/>
          </p:cNvSpPr>
          <p:nvPr>
            <p:ph type="body" sz="quarter" idx="10" hasCustomPrompt="1"/>
          </p:nvPr>
        </p:nvSpPr>
        <p:spPr>
          <a:xfrm>
            <a:off x="846138" y="1644844"/>
            <a:ext cx="2608262" cy="332388"/>
          </a:xfrm>
        </p:spPr>
        <p:txBody>
          <a:bodyPr>
            <a:noAutofit/>
          </a:bodyPr>
          <a:lstStyle>
            <a:lvl1pPr marL="0" indent="0" algn="ctr">
              <a:buNone/>
              <a:defRPr sz="2000" b="1">
                <a:solidFill>
                  <a:schemeClr val="bg1"/>
                </a:solidFill>
              </a:defRPr>
            </a:lvl1pPr>
          </a:lstStyle>
          <a:p>
            <a:pPr lvl="0"/>
            <a:r>
              <a:rPr lang="fi-FI" dirty="0"/>
              <a:t>Sprint 1</a:t>
            </a:r>
          </a:p>
        </p:txBody>
      </p:sp>
      <p:sp>
        <p:nvSpPr>
          <p:cNvPr id="34" name="Tekstin paikkamerkki 28">
            <a:extLst>
              <a:ext uri="{FF2B5EF4-FFF2-40B4-BE49-F238E27FC236}">
                <a16:creationId xmlns:a16="http://schemas.microsoft.com/office/drawing/2014/main" id="{A4B28503-30F0-F24F-E64F-B76051E08513}"/>
              </a:ext>
            </a:extLst>
          </p:cNvPr>
          <p:cNvSpPr>
            <a:spLocks noGrp="1"/>
          </p:cNvSpPr>
          <p:nvPr>
            <p:ph type="body" sz="quarter" idx="13" hasCustomPrompt="1"/>
          </p:nvPr>
        </p:nvSpPr>
        <p:spPr>
          <a:xfrm>
            <a:off x="347529" y="2184594"/>
            <a:ext cx="1024995" cy="185739"/>
          </a:xfrm>
        </p:spPr>
        <p:txBody>
          <a:bodyPr>
            <a:noAutofit/>
          </a:bodyPr>
          <a:lstStyle>
            <a:lvl1pPr marL="0" indent="0" algn="ctr">
              <a:buNone/>
              <a:defRPr sz="1200">
                <a:solidFill>
                  <a:schemeClr val="tx2"/>
                </a:solidFill>
              </a:defRPr>
            </a:lvl1pPr>
          </a:lstStyle>
          <a:p>
            <a:pPr lvl="0"/>
            <a:r>
              <a:rPr lang="fi-FI" dirty="0"/>
              <a:t>01</a:t>
            </a:r>
          </a:p>
        </p:txBody>
      </p:sp>
      <p:sp>
        <p:nvSpPr>
          <p:cNvPr id="48" name="Tekstin paikkamerkki 28">
            <a:extLst>
              <a:ext uri="{FF2B5EF4-FFF2-40B4-BE49-F238E27FC236}">
                <a16:creationId xmlns:a16="http://schemas.microsoft.com/office/drawing/2014/main" id="{B553BF86-D023-80EB-8FE3-82D21E29CA7C}"/>
              </a:ext>
            </a:extLst>
          </p:cNvPr>
          <p:cNvSpPr>
            <a:spLocks noGrp="1"/>
          </p:cNvSpPr>
          <p:nvPr>
            <p:ph type="body" sz="quarter" idx="22" hasCustomPrompt="1"/>
          </p:nvPr>
        </p:nvSpPr>
        <p:spPr>
          <a:xfrm>
            <a:off x="287426" y="2629093"/>
            <a:ext cx="1145202" cy="3906461"/>
          </a:xfrm>
        </p:spPr>
        <p:txBody>
          <a:bodyPr>
            <a:noAutofit/>
          </a:bodyPr>
          <a:lstStyle>
            <a:lvl1pPr marL="0" indent="0" algn="l">
              <a:buNone/>
              <a:defRPr sz="1200">
                <a:solidFill>
                  <a:schemeClr val="tx2"/>
                </a:solidFill>
              </a:defRPr>
            </a:lvl1pPr>
          </a:lstStyle>
          <a:p>
            <a:pPr lvl="0"/>
            <a:r>
              <a:rPr lang="fi-FI" dirty="0"/>
              <a:t>Teksti tähän </a:t>
            </a:r>
          </a:p>
        </p:txBody>
      </p:sp>
      <p:sp>
        <p:nvSpPr>
          <p:cNvPr id="35" name="Tekstin paikkamerkki 28">
            <a:extLst>
              <a:ext uri="{FF2B5EF4-FFF2-40B4-BE49-F238E27FC236}">
                <a16:creationId xmlns:a16="http://schemas.microsoft.com/office/drawing/2014/main" id="{FD7B8EB9-B542-126E-7A03-B85EB87C28C3}"/>
              </a:ext>
            </a:extLst>
          </p:cNvPr>
          <p:cNvSpPr>
            <a:spLocks noGrp="1"/>
          </p:cNvSpPr>
          <p:nvPr>
            <p:ph type="body" sz="quarter" idx="14" hasCustomPrompt="1"/>
          </p:nvPr>
        </p:nvSpPr>
        <p:spPr>
          <a:xfrm>
            <a:off x="1649042" y="2184594"/>
            <a:ext cx="1024995" cy="185739"/>
          </a:xfrm>
        </p:spPr>
        <p:txBody>
          <a:bodyPr>
            <a:noAutofit/>
          </a:bodyPr>
          <a:lstStyle>
            <a:lvl1pPr marL="0" indent="0" algn="ctr">
              <a:buNone/>
              <a:defRPr sz="1200">
                <a:solidFill>
                  <a:schemeClr val="tx2"/>
                </a:solidFill>
              </a:defRPr>
            </a:lvl1pPr>
          </a:lstStyle>
          <a:p>
            <a:pPr lvl="0"/>
            <a:r>
              <a:rPr lang="fi-FI" dirty="0"/>
              <a:t>02</a:t>
            </a:r>
          </a:p>
        </p:txBody>
      </p:sp>
      <p:sp>
        <p:nvSpPr>
          <p:cNvPr id="5" name="Tekstin paikkamerkki 28">
            <a:extLst>
              <a:ext uri="{FF2B5EF4-FFF2-40B4-BE49-F238E27FC236}">
                <a16:creationId xmlns:a16="http://schemas.microsoft.com/office/drawing/2014/main" id="{E453E1AC-C0E8-3E40-93C9-622F0153DD0A}"/>
              </a:ext>
            </a:extLst>
          </p:cNvPr>
          <p:cNvSpPr>
            <a:spLocks noGrp="1"/>
          </p:cNvSpPr>
          <p:nvPr>
            <p:ph type="body" sz="quarter" idx="23" hasCustomPrompt="1"/>
          </p:nvPr>
        </p:nvSpPr>
        <p:spPr>
          <a:xfrm>
            <a:off x="1577668"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36" name="Tekstin paikkamerkki 28">
            <a:extLst>
              <a:ext uri="{FF2B5EF4-FFF2-40B4-BE49-F238E27FC236}">
                <a16:creationId xmlns:a16="http://schemas.microsoft.com/office/drawing/2014/main" id="{F9C3399C-EC95-CF24-4843-72F1ECA81DCA}"/>
              </a:ext>
            </a:extLst>
          </p:cNvPr>
          <p:cNvSpPr>
            <a:spLocks noGrp="1"/>
          </p:cNvSpPr>
          <p:nvPr>
            <p:ph type="body" sz="quarter" idx="15" hasCustomPrompt="1"/>
          </p:nvPr>
        </p:nvSpPr>
        <p:spPr>
          <a:xfrm>
            <a:off x="2950555" y="2184594"/>
            <a:ext cx="1024995" cy="185739"/>
          </a:xfrm>
        </p:spPr>
        <p:txBody>
          <a:bodyPr>
            <a:noAutofit/>
          </a:bodyPr>
          <a:lstStyle>
            <a:lvl1pPr marL="0" indent="0" algn="ctr">
              <a:buNone/>
              <a:defRPr sz="1200">
                <a:solidFill>
                  <a:schemeClr val="tx2"/>
                </a:solidFill>
              </a:defRPr>
            </a:lvl1pPr>
          </a:lstStyle>
          <a:p>
            <a:pPr lvl="0"/>
            <a:r>
              <a:rPr lang="fi-FI" dirty="0"/>
              <a:t>03</a:t>
            </a:r>
          </a:p>
        </p:txBody>
      </p:sp>
      <p:sp>
        <p:nvSpPr>
          <p:cNvPr id="6" name="Tekstin paikkamerkki 28">
            <a:extLst>
              <a:ext uri="{FF2B5EF4-FFF2-40B4-BE49-F238E27FC236}">
                <a16:creationId xmlns:a16="http://schemas.microsoft.com/office/drawing/2014/main" id="{14D1BB36-00A9-1FED-667E-72BE07C39482}"/>
              </a:ext>
            </a:extLst>
          </p:cNvPr>
          <p:cNvSpPr>
            <a:spLocks noGrp="1"/>
          </p:cNvSpPr>
          <p:nvPr>
            <p:ph type="body" sz="quarter" idx="24" hasCustomPrompt="1"/>
          </p:nvPr>
        </p:nvSpPr>
        <p:spPr>
          <a:xfrm>
            <a:off x="2881799"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30" name="Tekstin paikkamerkki 28">
            <a:extLst>
              <a:ext uri="{FF2B5EF4-FFF2-40B4-BE49-F238E27FC236}">
                <a16:creationId xmlns:a16="http://schemas.microsoft.com/office/drawing/2014/main" id="{B8F94C54-FAFB-C266-0E79-A93633F452A1}"/>
              </a:ext>
            </a:extLst>
          </p:cNvPr>
          <p:cNvSpPr>
            <a:spLocks noGrp="1"/>
          </p:cNvSpPr>
          <p:nvPr>
            <p:ph type="body" sz="quarter" idx="11" hasCustomPrompt="1"/>
          </p:nvPr>
        </p:nvSpPr>
        <p:spPr>
          <a:xfrm>
            <a:off x="4830026" y="1644844"/>
            <a:ext cx="2608262" cy="332388"/>
          </a:xfrm>
        </p:spPr>
        <p:txBody>
          <a:bodyPr>
            <a:noAutofit/>
          </a:bodyPr>
          <a:lstStyle>
            <a:lvl1pPr marL="0" indent="0" algn="ctr">
              <a:buNone/>
              <a:defRPr sz="2000" b="1">
                <a:solidFill>
                  <a:schemeClr val="bg1"/>
                </a:solidFill>
              </a:defRPr>
            </a:lvl1pPr>
          </a:lstStyle>
          <a:p>
            <a:pPr lvl="0"/>
            <a:r>
              <a:rPr lang="fi-FI" dirty="0"/>
              <a:t>Sprint 2</a:t>
            </a:r>
          </a:p>
        </p:txBody>
      </p:sp>
      <p:sp>
        <p:nvSpPr>
          <p:cNvPr id="37" name="Tekstin paikkamerkki 28">
            <a:extLst>
              <a:ext uri="{FF2B5EF4-FFF2-40B4-BE49-F238E27FC236}">
                <a16:creationId xmlns:a16="http://schemas.microsoft.com/office/drawing/2014/main" id="{E4104F56-2A0C-D540-CEED-413C479365A7}"/>
              </a:ext>
            </a:extLst>
          </p:cNvPr>
          <p:cNvSpPr>
            <a:spLocks noGrp="1"/>
          </p:cNvSpPr>
          <p:nvPr>
            <p:ph type="body" sz="quarter" idx="16" hasCustomPrompt="1"/>
          </p:nvPr>
        </p:nvSpPr>
        <p:spPr>
          <a:xfrm>
            <a:off x="4317528" y="2184594"/>
            <a:ext cx="1024995" cy="185739"/>
          </a:xfrm>
        </p:spPr>
        <p:txBody>
          <a:bodyPr>
            <a:noAutofit/>
          </a:bodyPr>
          <a:lstStyle>
            <a:lvl1pPr marL="0" indent="0" algn="ctr">
              <a:buNone/>
              <a:defRPr sz="1200">
                <a:solidFill>
                  <a:schemeClr val="tx2"/>
                </a:solidFill>
              </a:defRPr>
            </a:lvl1pPr>
          </a:lstStyle>
          <a:p>
            <a:pPr lvl="0"/>
            <a:r>
              <a:rPr lang="fi-FI" dirty="0"/>
              <a:t>04</a:t>
            </a:r>
          </a:p>
        </p:txBody>
      </p:sp>
      <p:sp>
        <p:nvSpPr>
          <p:cNvPr id="8" name="Tekstin paikkamerkki 28">
            <a:extLst>
              <a:ext uri="{FF2B5EF4-FFF2-40B4-BE49-F238E27FC236}">
                <a16:creationId xmlns:a16="http://schemas.microsoft.com/office/drawing/2014/main" id="{E2AD182D-D5ED-426A-B61A-3D1F80D0ADF6}"/>
              </a:ext>
            </a:extLst>
          </p:cNvPr>
          <p:cNvSpPr>
            <a:spLocks noGrp="1"/>
          </p:cNvSpPr>
          <p:nvPr>
            <p:ph type="body" sz="quarter" idx="25" hasCustomPrompt="1"/>
          </p:nvPr>
        </p:nvSpPr>
        <p:spPr>
          <a:xfrm>
            <a:off x="4266078"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38" name="Tekstin paikkamerkki 28">
            <a:extLst>
              <a:ext uri="{FF2B5EF4-FFF2-40B4-BE49-F238E27FC236}">
                <a16:creationId xmlns:a16="http://schemas.microsoft.com/office/drawing/2014/main" id="{81B91EDC-03D4-8667-D33B-8ADCE3080BD4}"/>
              </a:ext>
            </a:extLst>
          </p:cNvPr>
          <p:cNvSpPr>
            <a:spLocks noGrp="1"/>
          </p:cNvSpPr>
          <p:nvPr>
            <p:ph type="body" sz="quarter" idx="17" hasCustomPrompt="1"/>
          </p:nvPr>
        </p:nvSpPr>
        <p:spPr>
          <a:xfrm>
            <a:off x="5619041" y="2184594"/>
            <a:ext cx="1024995" cy="185739"/>
          </a:xfrm>
        </p:spPr>
        <p:txBody>
          <a:bodyPr>
            <a:noAutofit/>
          </a:bodyPr>
          <a:lstStyle>
            <a:lvl1pPr marL="0" indent="0" algn="ctr">
              <a:buNone/>
              <a:defRPr sz="1200">
                <a:solidFill>
                  <a:schemeClr val="tx2"/>
                </a:solidFill>
              </a:defRPr>
            </a:lvl1pPr>
          </a:lstStyle>
          <a:p>
            <a:pPr lvl="0"/>
            <a:r>
              <a:rPr lang="fi-FI" dirty="0"/>
              <a:t>05</a:t>
            </a:r>
          </a:p>
        </p:txBody>
      </p:sp>
      <p:sp>
        <p:nvSpPr>
          <p:cNvPr id="9" name="Tekstin paikkamerkki 28">
            <a:extLst>
              <a:ext uri="{FF2B5EF4-FFF2-40B4-BE49-F238E27FC236}">
                <a16:creationId xmlns:a16="http://schemas.microsoft.com/office/drawing/2014/main" id="{B7393FCB-F9A7-D23E-DEC8-50AD98530C1D}"/>
              </a:ext>
            </a:extLst>
          </p:cNvPr>
          <p:cNvSpPr>
            <a:spLocks noGrp="1"/>
          </p:cNvSpPr>
          <p:nvPr>
            <p:ph type="body" sz="quarter" idx="26" hasCustomPrompt="1"/>
          </p:nvPr>
        </p:nvSpPr>
        <p:spPr>
          <a:xfrm>
            <a:off x="5556320"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39" name="Tekstin paikkamerkki 28">
            <a:extLst>
              <a:ext uri="{FF2B5EF4-FFF2-40B4-BE49-F238E27FC236}">
                <a16:creationId xmlns:a16="http://schemas.microsoft.com/office/drawing/2014/main" id="{B02E358B-4DE7-6915-29F8-512B792E993F}"/>
              </a:ext>
            </a:extLst>
          </p:cNvPr>
          <p:cNvSpPr>
            <a:spLocks noGrp="1"/>
          </p:cNvSpPr>
          <p:nvPr>
            <p:ph type="body" sz="quarter" idx="18" hasCustomPrompt="1"/>
          </p:nvPr>
        </p:nvSpPr>
        <p:spPr>
          <a:xfrm>
            <a:off x="6920554" y="2184594"/>
            <a:ext cx="1024995" cy="185739"/>
          </a:xfrm>
        </p:spPr>
        <p:txBody>
          <a:bodyPr>
            <a:noAutofit/>
          </a:bodyPr>
          <a:lstStyle>
            <a:lvl1pPr marL="0" indent="0" algn="ctr">
              <a:buNone/>
              <a:defRPr sz="1200">
                <a:solidFill>
                  <a:schemeClr val="tx2"/>
                </a:solidFill>
              </a:defRPr>
            </a:lvl1pPr>
          </a:lstStyle>
          <a:p>
            <a:pPr lvl="0"/>
            <a:r>
              <a:rPr lang="fi-FI" dirty="0"/>
              <a:t>06</a:t>
            </a:r>
          </a:p>
        </p:txBody>
      </p:sp>
      <p:sp>
        <p:nvSpPr>
          <p:cNvPr id="10" name="Tekstin paikkamerkki 28">
            <a:extLst>
              <a:ext uri="{FF2B5EF4-FFF2-40B4-BE49-F238E27FC236}">
                <a16:creationId xmlns:a16="http://schemas.microsoft.com/office/drawing/2014/main" id="{60F273A6-11A2-84FC-14D5-B80F064EFD11}"/>
              </a:ext>
            </a:extLst>
          </p:cNvPr>
          <p:cNvSpPr>
            <a:spLocks noGrp="1"/>
          </p:cNvSpPr>
          <p:nvPr>
            <p:ph type="body" sz="quarter" idx="27" hasCustomPrompt="1"/>
          </p:nvPr>
        </p:nvSpPr>
        <p:spPr>
          <a:xfrm>
            <a:off x="6860451"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33" name="Tekstin paikkamerkki 28">
            <a:extLst>
              <a:ext uri="{FF2B5EF4-FFF2-40B4-BE49-F238E27FC236}">
                <a16:creationId xmlns:a16="http://schemas.microsoft.com/office/drawing/2014/main" id="{852DAAAE-8576-8ADF-6A7E-7C33477BBC0E}"/>
              </a:ext>
            </a:extLst>
          </p:cNvPr>
          <p:cNvSpPr>
            <a:spLocks noGrp="1"/>
          </p:cNvSpPr>
          <p:nvPr>
            <p:ph type="body" sz="quarter" idx="12" hasCustomPrompt="1"/>
          </p:nvPr>
        </p:nvSpPr>
        <p:spPr>
          <a:xfrm>
            <a:off x="8830024" y="1644844"/>
            <a:ext cx="2608262" cy="332388"/>
          </a:xfrm>
        </p:spPr>
        <p:txBody>
          <a:bodyPr>
            <a:noAutofit/>
          </a:bodyPr>
          <a:lstStyle>
            <a:lvl1pPr marL="0" indent="0" algn="ctr">
              <a:buNone/>
              <a:defRPr sz="2000" b="1">
                <a:solidFill>
                  <a:schemeClr val="bg1"/>
                </a:solidFill>
              </a:defRPr>
            </a:lvl1pPr>
          </a:lstStyle>
          <a:p>
            <a:pPr lvl="0"/>
            <a:r>
              <a:rPr lang="fi-FI" dirty="0"/>
              <a:t>Sprint 3</a:t>
            </a:r>
          </a:p>
        </p:txBody>
      </p:sp>
      <p:sp>
        <p:nvSpPr>
          <p:cNvPr id="40" name="Tekstin paikkamerkki 28">
            <a:extLst>
              <a:ext uri="{FF2B5EF4-FFF2-40B4-BE49-F238E27FC236}">
                <a16:creationId xmlns:a16="http://schemas.microsoft.com/office/drawing/2014/main" id="{5CE31472-E1C7-6818-A9D8-D01B045DAEFE}"/>
              </a:ext>
            </a:extLst>
          </p:cNvPr>
          <p:cNvSpPr>
            <a:spLocks noGrp="1"/>
          </p:cNvSpPr>
          <p:nvPr>
            <p:ph type="body" sz="quarter" idx="19" hasCustomPrompt="1"/>
          </p:nvPr>
        </p:nvSpPr>
        <p:spPr>
          <a:xfrm>
            <a:off x="8322762" y="2184594"/>
            <a:ext cx="1024995" cy="185739"/>
          </a:xfrm>
        </p:spPr>
        <p:txBody>
          <a:bodyPr>
            <a:noAutofit/>
          </a:bodyPr>
          <a:lstStyle>
            <a:lvl1pPr marL="0" indent="0" algn="ctr">
              <a:buNone/>
              <a:defRPr sz="1200">
                <a:solidFill>
                  <a:schemeClr val="tx2"/>
                </a:solidFill>
              </a:defRPr>
            </a:lvl1pPr>
          </a:lstStyle>
          <a:p>
            <a:pPr lvl="0"/>
            <a:r>
              <a:rPr lang="fi-FI" dirty="0"/>
              <a:t>07</a:t>
            </a:r>
          </a:p>
        </p:txBody>
      </p:sp>
      <p:sp>
        <p:nvSpPr>
          <p:cNvPr id="11" name="Tekstin paikkamerkki 28">
            <a:extLst>
              <a:ext uri="{FF2B5EF4-FFF2-40B4-BE49-F238E27FC236}">
                <a16:creationId xmlns:a16="http://schemas.microsoft.com/office/drawing/2014/main" id="{5E6794FA-E703-000E-EA6F-FBD950B6DB74}"/>
              </a:ext>
            </a:extLst>
          </p:cNvPr>
          <p:cNvSpPr>
            <a:spLocks noGrp="1"/>
          </p:cNvSpPr>
          <p:nvPr>
            <p:ph type="body" sz="quarter" idx="28" hasCustomPrompt="1"/>
          </p:nvPr>
        </p:nvSpPr>
        <p:spPr>
          <a:xfrm>
            <a:off x="8262659"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41" name="Tekstin paikkamerkki 28">
            <a:extLst>
              <a:ext uri="{FF2B5EF4-FFF2-40B4-BE49-F238E27FC236}">
                <a16:creationId xmlns:a16="http://schemas.microsoft.com/office/drawing/2014/main" id="{9B20497A-D2D6-FCF0-84DD-C2D178E66611}"/>
              </a:ext>
            </a:extLst>
          </p:cNvPr>
          <p:cNvSpPr>
            <a:spLocks noGrp="1"/>
          </p:cNvSpPr>
          <p:nvPr>
            <p:ph type="body" sz="quarter" idx="20" hasCustomPrompt="1"/>
          </p:nvPr>
        </p:nvSpPr>
        <p:spPr>
          <a:xfrm>
            <a:off x="9624275" y="2184594"/>
            <a:ext cx="1024995" cy="185739"/>
          </a:xfrm>
        </p:spPr>
        <p:txBody>
          <a:bodyPr>
            <a:noAutofit/>
          </a:bodyPr>
          <a:lstStyle>
            <a:lvl1pPr marL="0" indent="0" algn="ctr">
              <a:buNone/>
              <a:defRPr sz="1200">
                <a:solidFill>
                  <a:schemeClr val="tx2"/>
                </a:solidFill>
              </a:defRPr>
            </a:lvl1pPr>
          </a:lstStyle>
          <a:p>
            <a:pPr lvl="0"/>
            <a:r>
              <a:rPr lang="fi-FI" dirty="0"/>
              <a:t>08</a:t>
            </a:r>
          </a:p>
        </p:txBody>
      </p:sp>
      <p:sp>
        <p:nvSpPr>
          <p:cNvPr id="17" name="Tekstin paikkamerkki 28">
            <a:extLst>
              <a:ext uri="{FF2B5EF4-FFF2-40B4-BE49-F238E27FC236}">
                <a16:creationId xmlns:a16="http://schemas.microsoft.com/office/drawing/2014/main" id="{C7D03FB8-80BF-7B72-F170-ECE7BD46F568}"/>
              </a:ext>
            </a:extLst>
          </p:cNvPr>
          <p:cNvSpPr>
            <a:spLocks noGrp="1"/>
          </p:cNvSpPr>
          <p:nvPr>
            <p:ph type="body" sz="quarter" idx="29" hasCustomPrompt="1"/>
          </p:nvPr>
        </p:nvSpPr>
        <p:spPr>
          <a:xfrm>
            <a:off x="9552901"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42" name="Tekstin paikkamerkki 28">
            <a:extLst>
              <a:ext uri="{FF2B5EF4-FFF2-40B4-BE49-F238E27FC236}">
                <a16:creationId xmlns:a16="http://schemas.microsoft.com/office/drawing/2014/main" id="{72DAA77F-F2C7-3628-39C3-FAC1ED5174F8}"/>
              </a:ext>
            </a:extLst>
          </p:cNvPr>
          <p:cNvSpPr>
            <a:spLocks noGrp="1"/>
          </p:cNvSpPr>
          <p:nvPr>
            <p:ph type="body" sz="quarter" idx="21" hasCustomPrompt="1"/>
          </p:nvPr>
        </p:nvSpPr>
        <p:spPr>
          <a:xfrm>
            <a:off x="10925788" y="2184594"/>
            <a:ext cx="1024995" cy="185739"/>
          </a:xfrm>
        </p:spPr>
        <p:txBody>
          <a:bodyPr>
            <a:noAutofit/>
          </a:bodyPr>
          <a:lstStyle>
            <a:lvl1pPr marL="0" indent="0" algn="ctr">
              <a:buNone/>
              <a:defRPr sz="1200">
                <a:solidFill>
                  <a:schemeClr val="tx2"/>
                </a:solidFill>
              </a:defRPr>
            </a:lvl1pPr>
          </a:lstStyle>
          <a:p>
            <a:pPr lvl="0"/>
            <a:r>
              <a:rPr lang="fi-FI" dirty="0"/>
              <a:t>09</a:t>
            </a:r>
          </a:p>
        </p:txBody>
      </p:sp>
      <p:sp>
        <p:nvSpPr>
          <p:cNvPr id="18" name="Tekstin paikkamerkki 28">
            <a:extLst>
              <a:ext uri="{FF2B5EF4-FFF2-40B4-BE49-F238E27FC236}">
                <a16:creationId xmlns:a16="http://schemas.microsoft.com/office/drawing/2014/main" id="{1BC96975-7508-AC8A-7E38-68153B0F15D0}"/>
              </a:ext>
            </a:extLst>
          </p:cNvPr>
          <p:cNvSpPr>
            <a:spLocks noGrp="1"/>
          </p:cNvSpPr>
          <p:nvPr>
            <p:ph type="body" sz="quarter" idx="30" hasCustomPrompt="1"/>
          </p:nvPr>
        </p:nvSpPr>
        <p:spPr>
          <a:xfrm>
            <a:off x="10857032" y="2629093"/>
            <a:ext cx="1145202" cy="3906461"/>
          </a:xfrm>
        </p:spPr>
        <p:txBody>
          <a:bodyPr>
            <a:noAutofit/>
          </a:bodyPr>
          <a:lstStyle>
            <a:lvl1pPr marL="0" indent="0" algn="l">
              <a:buNone/>
              <a:defRPr sz="1200">
                <a:solidFill>
                  <a:schemeClr val="tx2"/>
                </a:solidFill>
              </a:defRPr>
            </a:lvl1pPr>
          </a:lstStyle>
          <a:p>
            <a:pPr lvl="0"/>
            <a:r>
              <a:rPr lang="fi-FI" dirty="0"/>
              <a:t>Teksti tähän</a:t>
            </a:r>
          </a:p>
        </p:txBody>
      </p:sp>
      <p:sp>
        <p:nvSpPr>
          <p:cNvPr id="7" name="Otsikko 1">
            <a:extLst>
              <a:ext uri="{FF2B5EF4-FFF2-40B4-BE49-F238E27FC236}">
                <a16:creationId xmlns:a16="http://schemas.microsoft.com/office/drawing/2014/main" id="{91BF077D-DF60-0667-AF4A-AB048A827FB9}"/>
              </a:ext>
            </a:extLst>
          </p:cNvPr>
          <p:cNvSpPr>
            <a:spLocks noGrp="1"/>
          </p:cNvSpPr>
          <p:nvPr>
            <p:ph type="title" hasCustomPrompt="1"/>
          </p:nvPr>
        </p:nvSpPr>
        <p:spPr>
          <a:xfrm>
            <a:off x="587375" y="337200"/>
            <a:ext cx="9836785" cy="979891"/>
          </a:xfrm>
        </p:spPr>
        <p:txBody>
          <a:bodyPr>
            <a:noAutofit/>
          </a:bodyPr>
          <a:lstStyle>
            <a:lvl1pPr>
              <a:defRPr/>
            </a:lvl1pPr>
          </a:lstStyle>
          <a:p>
            <a:r>
              <a:rPr lang="fi-FI" dirty="0"/>
              <a:t>Lisää otsikko napsauttamalla</a:t>
            </a:r>
          </a:p>
        </p:txBody>
      </p:sp>
    </p:spTree>
    <p:extLst>
      <p:ext uri="{BB962C8B-B14F-4D97-AF65-F5344CB8AC3E}">
        <p14:creationId xmlns:p14="http://schemas.microsoft.com/office/powerpoint/2010/main" val="3334047078"/>
      </p:ext>
    </p:extLst>
  </p:cSld>
  <p:clrMapOvr>
    <a:masterClrMapping/>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EAC4D2C1-48BC-3505-3A34-CD3EE914CC8B}"/>
              </a:ext>
            </a:extLst>
          </p:cNvPr>
          <p:cNvSpPr>
            <a:spLocks noGrp="1"/>
          </p:cNvSpPr>
          <p:nvPr>
            <p:ph type="title" hasCustomPrompt="1"/>
          </p:nvPr>
        </p:nvSpPr>
        <p:spPr>
          <a:xfrm>
            <a:off x="587375" y="337200"/>
            <a:ext cx="9836785" cy="979891"/>
          </a:xfrm>
        </p:spPr>
        <p:txBody>
          <a:bodyPr>
            <a:noAutofit/>
          </a:bodyPr>
          <a:lstStyle>
            <a:lvl1pPr>
              <a:defRPr/>
            </a:lvl1pPr>
          </a:lstStyle>
          <a:p>
            <a:r>
              <a:rPr lang="fi-FI" dirty="0"/>
              <a:t>Lisää otsikko napsauttamalla</a:t>
            </a:r>
          </a:p>
        </p:txBody>
      </p:sp>
      <p:sp>
        <p:nvSpPr>
          <p:cNvPr id="30" name="Tekstin paikkamerkki 29">
            <a:extLst>
              <a:ext uri="{FF2B5EF4-FFF2-40B4-BE49-F238E27FC236}">
                <a16:creationId xmlns:a16="http://schemas.microsoft.com/office/drawing/2014/main" id="{0458683A-0793-8762-E6A4-9E3FD4A96C2C}"/>
              </a:ext>
            </a:extLst>
          </p:cNvPr>
          <p:cNvSpPr>
            <a:spLocks noGrp="1"/>
          </p:cNvSpPr>
          <p:nvPr>
            <p:ph type="body" sz="quarter" idx="23" hasCustomPrompt="1"/>
          </p:nvPr>
        </p:nvSpPr>
        <p:spPr>
          <a:xfrm>
            <a:off x="447041" y="1915164"/>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7" name="Tekstin paikkamerkki 6">
            <a:extLst>
              <a:ext uri="{FF2B5EF4-FFF2-40B4-BE49-F238E27FC236}">
                <a16:creationId xmlns:a16="http://schemas.microsoft.com/office/drawing/2014/main" id="{C2F0262F-9840-DFDE-8C7E-1E8A9F22649F}"/>
              </a:ext>
            </a:extLst>
          </p:cNvPr>
          <p:cNvSpPr>
            <a:spLocks noGrp="1"/>
          </p:cNvSpPr>
          <p:nvPr>
            <p:ph type="body" sz="quarter" idx="13" hasCustomPrompt="1"/>
          </p:nvPr>
        </p:nvSpPr>
        <p:spPr>
          <a:xfrm>
            <a:off x="1494203" y="2067790"/>
            <a:ext cx="4079239" cy="497840"/>
          </a:xfrm>
        </p:spPr>
        <p:txBody>
          <a:bodyPr>
            <a:noAutofit/>
          </a:bodyPr>
          <a:lstStyle>
            <a:lvl1pPr marL="0" indent="0">
              <a:buNone/>
              <a:defRPr sz="2000"/>
            </a:lvl1pPr>
          </a:lstStyle>
          <a:p>
            <a:pPr lvl="0"/>
            <a:r>
              <a:rPr lang="fi-FI" dirty="0"/>
              <a:t>Vaihe</a:t>
            </a:r>
          </a:p>
        </p:txBody>
      </p:sp>
      <p:sp>
        <p:nvSpPr>
          <p:cNvPr id="31" name="Tekstin paikkamerkki 29">
            <a:extLst>
              <a:ext uri="{FF2B5EF4-FFF2-40B4-BE49-F238E27FC236}">
                <a16:creationId xmlns:a16="http://schemas.microsoft.com/office/drawing/2014/main" id="{BE8B1C94-6361-7920-4E76-ED30878B43EB}"/>
              </a:ext>
            </a:extLst>
          </p:cNvPr>
          <p:cNvSpPr>
            <a:spLocks noGrp="1"/>
          </p:cNvSpPr>
          <p:nvPr>
            <p:ph type="body" sz="quarter" idx="24" hasCustomPrompt="1"/>
          </p:nvPr>
        </p:nvSpPr>
        <p:spPr>
          <a:xfrm>
            <a:off x="447041" y="2818156"/>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8" name="Tekstin paikkamerkki 6">
            <a:extLst>
              <a:ext uri="{FF2B5EF4-FFF2-40B4-BE49-F238E27FC236}">
                <a16:creationId xmlns:a16="http://schemas.microsoft.com/office/drawing/2014/main" id="{9792855E-7A77-8166-BCDC-1450B7355399}"/>
              </a:ext>
            </a:extLst>
          </p:cNvPr>
          <p:cNvSpPr>
            <a:spLocks noGrp="1"/>
          </p:cNvSpPr>
          <p:nvPr>
            <p:ph type="body" sz="quarter" idx="14" hasCustomPrompt="1"/>
          </p:nvPr>
        </p:nvSpPr>
        <p:spPr>
          <a:xfrm>
            <a:off x="1494203" y="2947750"/>
            <a:ext cx="4079239" cy="497840"/>
          </a:xfrm>
        </p:spPr>
        <p:txBody>
          <a:bodyPr>
            <a:noAutofit/>
          </a:bodyPr>
          <a:lstStyle>
            <a:lvl1pPr marL="0" indent="0">
              <a:buNone/>
              <a:defRPr sz="2000"/>
            </a:lvl1pPr>
          </a:lstStyle>
          <a:p>
            <a:pPr lvl="0"/>
            <a:r>
              <a:rPr lang="fi-FI" dirty="0"/>
              <a:t>Vaihe</a:t>
            </a:r>
          </a:p>
        </p:txBody>
      </p:sp>
      <p:sp>
        <p:nvSpPr>
          <p:cNvPr id="32" name="Tekstin paikkamerkki 29">
            <a:extLst>
              <a:ext uri="{FF2B5EF4-FFF2-40B4-BE49-F238E27FC236}">
                <a16:creationId xmlns:a16="http://schemas.microsoft.com/office/drawing/2014/main" id="{10C023CB-23E4-A2F6-A57A-596E26730E3D}"/>
              </a:ext>
            </a:extLst>
          </p:cNvPr>
          <p:cNvSpPr>
            <a:spLocks noGrp="1"/>
          </p:cNvSpPr>
          <p:nvPr>
            <p:ph type="body" sz="quarter" idx="25" hasCustomPrompt="1"/>
          </p:nvPr>
        </p:nvSpPr>
        <p:spPr>
          <a:xfrm>
            <a:off x="447041" y="3716240"/>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9" name="Tekstin paikkamerkki 6">
            <a:extLst>
              <a:ext uri="{FF2B5EF4-FFF2-40B4-BE49-F238E27FC236}">
                <a16:creationId xmlns:a16="http://schemas.microsoft.com/office/drawing/2014/main" id="{F59E7DB3-9CA4-0C5C-105A-022591F6385C}"/>
              </a:ext>
            </a:extLst>
          </p:cNvPr>
          <p:cNvSpPr>
            <a:spLocks noGrp="1"/>
          </p:cNvSpPr>
          <p:nvPr>
            <p:ph type="body" sz="quarter" idx="15" hasCustomPrompt="1"/>
          </p:nvPr>
        </p:nvSpPr>
        <p:spPr>
          <a:xfrm>
            <a:off x="1494203" y="3827710"/>
            <a:ext cx="4079239" cy="497840"/>
          </a:xfrm>
        </p:spPr>
        <p:txBody>
          <a:bodyPr>
            <a:noAutofit/>
          </a:bodyPr>
          <a:lstStyle>
            <a:lvl1pPr marL="0" indent="0">
              <a:buNone/>
              <a:defRPr sz="2000"/>
            </a:lvl1pPr>
          </a:lstStyle>
          <a:p>
            <a:pPr lvl="0"/>
            <a:r>
              <a:rPr lang="fi-FI" dirty="0"/>
              <a:t>Vaihe</a:t>
            </a:r>
          </a:p>
        </p:txBody>
      </p:sp>
      <p:sp>
        <p:nvSpPr>
          <p:cNvPr id="33" name="Tekstin paikkamerkki 29">
            <a:extLst>
              <a:ext uri="{FF2B5EF4-FFF2-40B4-BE49-F238E27FC236}">
                <a16:creationId xmlns:a16="http://schemas.microsoft.com/office/drawing/2014/main" id="{0B4B3007-5E54-7944-A91E-337CFB18071E}"/>
              </a:ext>
            </a:extLst>
          </p:cNvPr>
          <p:cNvSpPr>
            <a:spLocks noGrp="1"/>
          </p:cNvSpPr>
          <p:nvPr>
            <p:ph type="body" sz="quarter" idx="26" hasCustomPrompt="1"/>
          </p:nvPr>
        </p:nvSpPr>
        <p:spPr>
          <a:xfrm>
            <a:off x="447041" y="4613759"/>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10" name="Tekstin paikkamerkki 6">
            <a:extLst>
              <a:ext uri="{FF2B5EF4-FFF2-40B4-BE49-F238E27FC236}">
                <a16:creationId xmlns:a16="http://schemas.microsoft.com/office/drawing/2014/main" id="{3A04FF5E-FA74-50F6-61AF-15BF8C82A887}"/>
              </a:ext>
            </a:extLst>
          </p:cNvPr>
          <p:cNvSpPr>
            <a:spLocks noGrp="1"/>
          </p:cNvSpPr>
          <p:nvPr>
            <p:ph type="body" sz="quarter" idx="16" hasCustomPrompt="1"/>
          </p:nvPr>
        </p:nvSpPr>
        <p:spPr>
          <a:xfrm>
            <a:off x="1494203" y="4743353"/>
            <a:ext cx="4079239" cy="497840"/>
          </a:xfrm>
        </p:spPr>
        <p:txBody>
          <a:bodyPr>
            <a:noAutofit/>
          </a:bodyPr>
          <a:lstStyle>
            <a:lvl1pPr marL="0" indent="0">
              <a:buNone/>
              <a:defRPr sz="2000"/>
            </a:lvl1pPr>
          </a:lstStyle>
          <a:p>
            <a:pPr lvl="0"/>
            <a:r>
              <a:rPr lang="fi-FI" dirty="0"/>
              <a:t>Vaihe</a:t>
            </a:r>
          </a:p>
        </p:txBody>
      </p:sp>
      <p:sp>
        <p:nvSpPr>
          <p:cNvPr id="34" name="Tekstin paikkamerkki 29">
            <a:extLst>
              <a:ext uri="{FF2B5EF4-FFF2-40B4-BE49-F238E27FC236}">
                <a16:creationId xmlns:a16="http://schemas.microsoft.com/office/drawing/2014/main" id="{08828537-3A57-1203-8B28-D3737AB116A5}"/>
              </a:ext>
            </a:extLst>
          </p:cNvPr>
          <p:cNvSpPr>
            <a:spLocks noGrp="1"/>
          </p:cNvSpPr>
          <p:nvPr>
            <p:ph type="body" sz="quarter" idx="27" hasCustomPrompt="1"/>
          </p:nvPr>
        </p:nvSpPr>
        <p:spPr>
          <a:xfrm>
            <a:off x="447041" y="5497081"/>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11" name="Tekstin paikkamerkki 6">
            <a:extLst>
              <a:ext uri="{FF2B5EF4-FFF2-40B4-BE49-F238E27FC236}">
                <a16:creationId xmlns:a16="http://schemas.microsoft.com/office/drawing/2014/main" id="{BF467041-9C8E-4747-8E36-0FF1534175D2}"/>
              </a:ext>
            </a:extLst>
          </p:cNvPr>
          <p:cNvSpPr>
            <a:spLocks noGrp="1"/>
          </p:cNvSpPr>
          <p:nvPr>
            <p:ph type="body" sz="quarter" idx="17" hasCustomPrompt="1"/>
          </p:nvPr>
        </p:nvSpPr>
        <p:spPr>
          <a:xfrm>
            <a:off x="1494203" y="5649955"/>
            <a:ext cx="4079239" cy="497840"/>
          </a:xfrm>
        </p:spPr>
        <p:txBody>
          <a:bodyPr>
            <a:noAutofit/>
          </a:bodyPr>
          <a:lstStyle>
            <a:lvl1pPr marL="0" indent="0">
              <a:buNone/>
              <a:defRPr sz="2000"/>
            </a:lvl1pPr>
          </a:lstStyle>
          <a:p>
            <a:pPr lvl="0"/>
            <a:r>
              <a:rPr lang="fi-FI" dirty="0"/>
              <a:t>Vaihe</a:t>
            </a:r>
          </a:p>
        </p:txBody>
      </p:sp>
      <p:sp>
        <p:nvSpPr>
          <p:cNvPr id="4" name="Tekstin paikkamerkki 29">
            <a:extLst>
              <a:ext uri="{FF2B5EF4-FFF2-40B4-BE49-F238E27FC236}">
                <a16:creationId xmlns:a16="http://schemas.microsoft.com/office/drawing/2014/main" id="{4FA8AF37-03F4-2CF9-084E-751783F61FA0}"/>
              </a:ext>
            </a:extLst>
          </p:cNvPr>
          <p:cNvSpPr>
            <a:spLocks noGrp="1"/>
          </p:cNvSpPr>
          <p:nvPr>
            <p:ph type="body" sz="quarter" idx="28" hasCustomPrompt="1"/>
          </p:nvPr>
        </p:nvSpPr>
        <p:spPr>
          <a:xfrm>
            <a:off x="6096000" y="1915164"/>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5" name="Tekstin paikkamerkki 6">
            <a:extLst>
              <a:ext uri="{FF2B5EF4-FFF2-40B4-BE49-F238E27FC236}">
                <a16:creationId xmlns:a16="http://schemas.microsoft.com/office/drawing/2014/main" id="{F8978A76-3A67-BD2C-DF28-57206CF34C0B}"/>
              </a:ext>
            </a:extLst>
          </p:cNvPr>
          <p:cNvSpPr>
            <a:spLocks noGrp="1"/>
          </p:cNvSpPr>
          <p:nvPr>
            <p:ph type="body" sz="quarter" idx="29" hasCustomPrompt="1"/>
          </p:nvPr>
        </p:nvSpPr>
        <p:spPr>
          <a:xfrm>
            <a:off x="7143162" y="2067790"/>
            <a:ext cx="4079239" cy="497840"/>
          </a:xfrm>
        </p:spPr>
        <p:txBody>
          <a:bodyPr>
            <a:noAutofit/>
          </a:bodyPr>
          <a:lstStyle>
            <a:lvl1pPr marL="0" indent="0">
              <a:buNone/>
              <a:defRPr sz="2000"/>
            </a:lvl1pPr>
          </a:lstStyle>
          <a:p>
            <a:pPr lvl="0"/>
            <a:r>
              <a:rPr lang="fi-FI" dirty="0"/>
              <a:t>Vaihe</a:t>
            </a:r>
          </a:p>
        </p:txBody>
      </p:sp>
      <p:sp>
        <p:nvSpPr>
          <p:cNvPr id="6" name="Tekstin paikkamerkki 29">
            <a:extLst>
              <a:ext uri="{FF2B5EF4-FFF2-40B4-BE49-F238E27FC236}">
                <a16:creationId xmlns:a16="http://schemas.microsoft.com/office/drawing/2014/main" id="{37C3B081-CA78-D280-F7DC-A7C3878378DC}"/>
              </a:ext>
            </a:extLst>
          </p:cNvPr>
          <p:cNvSpPr>
            <a:spLocks noGrp="1"/>
          </p:cNvSpPr>
          <p:nvPr>
            <p:ph type="body" sz="quarter" idx="30" hasCustomPrompt="1"/>
          </p:nvPr>
        </p:nvSpPr>
        <p:spPr>
          <a:xfrm>
            <a:off x="6096000" y="2818156"/>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17" name="Tekstin paikkamerkki 6">
            <a:extLst>
              <a:ext uri="{FF2B5EF4-FFF2-40B4-BE49-F238E27FC236}">
                <a16:creationId xmlns:a16="http://schemas.microsoft.com/office/drawing/2014/main" id="{5A8BB9F4-27C5-099D-BE29-0D7D502014F4}"/>
              </a:ext>
            </a:extLst>
          </p:cNvPr>
          <p:cNvSpPr>
            <a:spLocks noGrp="1"/>
          </p:cNvSpPr>
          <p:nvPr>
            <p:ph type="body" sz="quarter" idx="31" hasCustomPrompt="1"/>
          </p:nvPr>
        </p:nvSpPr>
        <p:spPr>
          <a:xfrm>
            <a:off x="7143162" y="2947750"/>
            <a:ext cx="4079239" cy="497840"/>
          </a:xfrm>
        </p:spPr>
        <p:txBody>
          <a:bodyPr>
            <a:noAutofit/>
          </a:bodyPr>
          <a:lstStyle>
            <a:lvl1pPr marL="0" indent="0">
              <a:buNone/>
              <a:defRPr sz="2000"/>
            </a:lvl1pPr>
          </a:lstStyle>
          <a:p>
            <a:pPr lvl="0"/>
            <a:r>
              <a:rPr lang="fi-FI" dirty="0"/>
              <a:t>Vaihe</a:t>
            </a:r>
          </a:p>
        </p:txBody>
      </p:sp>
      <p:sp>
        <p:nvSpPr>
          <p:cNvPr id="18" name="Tekstin paikkamerkki 29">
            <a:extLst>
              <a:ext uri="{FF2B5EF4-FFF2-40B4-BE49-F238E27FC236}">
                <a16:creationId xmlns:a16="http://schemas.microsoft.com/office/drawing/2014/main" id="{7B42E861-A951-3060-F1A1-4B63F9080D5E}"/>
              </a:ext>
            </a:extLst>
          </p:cNvPr>
          <p:cNvSpPr>
            <a:spLocks noGrp="1"/>
          </p:cNvSpPr>
          <p:nvPr>
            <p:ph type="body" sz="quarter" idx="32" hasCustomPrompt="1"/>
          </p:nvPr>
        </p:nvSpPr>
        <p:spPr>
          <a:xfrm>
            <a:off x="6096000" y="3716240"/>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19" name="Tekstin paikkamerkki 6">
            <a:extLst>
              <a:ext uri="{FF2B5EF4-FFF2-40B4-BE49-F238E27FC236}">
                <a16:creationId xmlns:a16="http://schemas.microsoft.com/office/drawing/2014/main" id="{C2163875-3D09-8CD0-D5A5-028AD021A5AE}"/>
              </a:ext>
            </a:extLst>
          </p:cNvPr>
          <p:cNvSpPr>
            <a:spLocks noGrp="1"/>
          </p:cNvSpPr>
          <p:nvPr>
            <p:ph type="body" sz="quarter" idx="33" hasCustomPrompt="1"/>
          </p:nvPr>
        </p:nvSpPr>
        <p:spPr>
          <a:xfrm>
            <a:off x="7143162" y="3827710"/>
            <a:ext cx="4079239" cy="497840"/>
          </a:xfrm>
        </p:spPr>
        <p:txBody>
          <a:bodyPr>
            <a:noAutofit/>
          </a:bodyPr>
          <a:lstStyle>
            <a:lvl1pPr marL="0" indent="0">
              <a:buNone/>
              <a:defRPr sz="2000"/>
            </a:lvl1pPr>
          </a:lstStyle>
          <a:p>
            <a:pPr lvl="0"/>
            <a:r>
              <a:rPr lang="fi-FI" dirty="0"/>
              <a:t>Vaihe</a:t>
            </a:r>
          </a:p>
        </p:txBody>
      </p:sp>
      <p:sp>
        <p:nvSpPr>
          <p:cNvPr id="20" name="Tekstin paikkamerkki 29">
            <a:extLst>
              <a:ext uri="{FF2B5EF4-FFF2-40B4-BE49-F238E27FC236}">
                <a16:creationId xmlns:a16="http://schemas.microsoft.com/office/drawing/2014/main" id="{A9302CBA-822D-F224-244F-B2A71420FA09}"/>
              </a:ext>
            </a:extLst>
          </p:cNvPr>
          <p:cNvSpPr>
            <a:spLocks noGrp="1"/>
          </p:cNvSpPr>
          <p:nvPr>
            <p:ph type="body" sz="quarter" idx="34" hasCustomPrompt="1"/>
          </p:nvPr>
        </p:nvSpPr>
        <p:spPr>
          <a:xfrm>
            <a:off x="6096000" y="4613759"/>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21" name="Tekstin paikkamerkki 6">
            <a:extLst>
              <a:ext uri="{FF2B5EF4-FFF2-40B4-BE49-F238E27FC236}">
                <a16:creationId xmlns:a16="http://schemas.microsoft.com/office/drawing/2014/main" id="{7B8B98C4-9C62-B066-47EC-29A4FD70C797}"/>
              </a:ext>
            </a:extLst>
          </p:cNvPr>
          <p:cNvSpPr>
            <a:spLocks noGrp="1"/>
          </p:cNvSpPr>
          <p:nvPr>
            <p:ph type="body" sz="quarter" idx="35" hasCustomPrompt="1"/>
          </p:nvPr>
        </p:nvSpPr>
        <p:spPr>
          <a:xfrm>
            <a:off x="7143162" y="4743353"/>
            <a:ext cx="4079239" cy="497840"/>
          </a:xfrm>
        </p:spPr>
        <p:txBody>
          <a:bodyPr>
            <a:noAutofit/>
          </a:bodyPr>
          <a:lstStyle>
            <a:lvl1pPr marL="0" indent="0">
              <a:buNone/>
              <a:defRPr sz="2000"/>
            </a:lvl1pPr>
          </a:lstStyle>
          <a:p>
            <a:pPr lvl="0"/>
            <a:r>
              <a:rPr lang="fi-FI" dirty="0"/>
              <a:t>Vaihe</a:t>
            </a:r>
          </a:p>
        </p:txBody>
      </p:sp>
      <p:sp>
        <p:nvSpPr>
          <p:cNvPr id="22" name="Tekstin paikkamerkki 29">
            <a:extLst>
              <a:ext uri="{FF2B5EF4-FFF2-40B4-BE49-F238E27FC236}">
                <a16:creationId xmlns:a16="http://schemas.microsoft.com/office/drawing/2014/main" id="{CC1ECD5B-4C1C-F6B0-5FAC-5B637F216AAB}"/>
              </a:ext>
            </a:extLst>
          </p:cNvPr>
          <p:cNvSpPr>
            <a:spLocks noGrp="1"/>
          </p:cNvSpPr>
          <p:nvPr>
            <p:ph type="body" sz="quarter" idx="36" hasCustomPrompt="1"/>
          </p:nvPr>
        </p:nvSpPr>
        <p:spPr>
          <a:xfrm>
            <a:off x="6096000" y="5497081"/>
            <a:ext cx="771478" cy="771479"/>
          </a:xfrm>
          <a:prstGeom prst="ellipse">
            <a:avLst/>
          </a:prstGeom>
          <a:ln>
            <a:solidFill>
              <a:schemeClr val="tx2"/>
            </a:solidFill>
          </a:ln>
        </p:spPr>
        <p:txBody>
          <a:bodyPr anchor="ctr">
            <a:noAutofit/>
          </a:bodyPr>
          <a:lstStyle>
            <a:lvl1pPr marL="0" indent="0" algn="ctr">
              <a:buNone/>
              <a:defRPr>
                <a:solidFill>
                  <a:schemeClr val="tx2"/>
                </a:solidFill>
              </a:defRPr>
            </a:lvl1pPr>
          </a:lstStyle>
          <a:p>
            <a:pPr lvl="0"/>
            <a:r>
              <a:rPr lang="fi-FI" dirty="0"/>
              <a:t>#</a:t>
            </a:r>
          </a:p>
        </p:txBody>
      </p:sp>
      <p:sp>
        <p:nvSpPr>
          <p:cNvPr id="23" name="Tekstin paikkamerkki 6">
            <a:extLst>
              <a:ext uri="{FF2B5EF4-FFF2-40B4-BE49-F238E27FC236}">
                <a16:creationId xmlns:a16="http://schemas.microsoft.com/office/drawing/2014/main" id="{FB4EBF2E-5AF4-03DE-5A5C-901A02636DCB}"/>
              </a:ext>
            </a:extLst>
          </p:cNvPr>
          <p:cNvSpPr>
            <a:spLocks noGrp="1"/>
          </p:cNvSpPr>
          <p:nvPr>
            <p:ph type="body" sz="quarter" idx="37" hasCustomPrompt="1"/>
          </p:nvPr>
        </p:nvSpPr>
        <p:spPr>
          <a:xfrm>
            <a:off x="7143162" y="5649955"/>
            <a:ext cx="4079239" cy="497840"/>
          </a:xfrm>
        </p:spPr>
        <p:txBody>
          <a:bodyPr>
            <a:noAutofit/>
          </a:bodyPr>
          <a:lstStyle>
            <a:lvl1pPr marL="0" indent="0">
              <a:buNone/>
              <a:defRPr sz="2000"/>
            </a:lvl1pPr>
          </a:lstStyle>
          <a:p>
            <a:pPr lvl="0"/>
            <a:r>
              <a:rPr lang="fi-FI" dirty="0"/>
              <a:t>Vaihe</a:t>
            </a:r>
          </a:p>
        </p:txBody>
      </p:sp>
      <p:sp>
        <p:nvSpPr>
          <p:cNvPr id="2" name="Päivämäärän paikkamerkki 1">
            <a:extLst>
              <a:ext uri="{FF2B5EF4-FFF2-40B4-BE49-F238E27FC236}">
                <a16:creationId xmlns:a16="http://schemas.microsoft.com/office/drawing/2014/main" id="{3CC54062-5E99-03D3-DFE7-DD7019226467}"/>
              </a:ext>
            </a:extLst>
          </p:cNvPr>
          <p:cNvSpPr>
            <a:spLocks noGrp="1"/>
          </p:cNvSpPr>
          <p:nvPr>
            <p:ph type="dt" sz="half" idx="38"/>
          </p:nvPr>
        </p:nvSpPr>
        <p:spPr/>
        <p:txBody>
          <a:bodyPr/>
          <a:lstStyle/>
          <a:p>
            <a:fld id="{054A59C0-B43B-4C78-B03C-E097B3DF88A2}" type="datetime1">
              <a:rPr lang="fi-FI" smtClean="0"/>
              <a:t>10.4.2026</a:t>
            </a:fld>
            <a:endParaRPr lang="fi-FI" dirty="0"/>
          </a:p>
        </p:txBody>
      </p:sp>
      <p:sp>
        <p:nvSpPr>
          <p:cNvPr id="12" name="Alatunnisteen paikkamerkki 11">
            <a:extLst>
              <a:ext uri="{FF2B5EF4-FFF2-40B4-BE49-F238E27FC236}">
                <a16:creationId xmlns:a16="http://schemas.microsoft.com/office/drawing/2014/main" id="{48AE9163-0330-5CA0-0B41-4968B72E5CC4}"/>
              </a:ext>
            </a:extLst>
          </p:cNvPr>
          <p:cNvSpPr>
            <a:spLocks noGrp="1"/>
          </p:cNvSpPr>
          <p:nvPr>
            <p:ph type="ftr" sz="quarter" idx="39"/>
          </p:nvPr>
        </p:nvSpPr>
        <p:spPr/>
        <p:txBody>
          <a:bodyPr/>
          <a:lstStyle/>
          <a:p>
            <a:endParaRPr lang="fi-FI" dirty="0"/>
          </a:p>
        </p:txBody>
      </p:sp>
      <p:sp>
        <p:nvSpPr>
          <p:cNvPr id="13" name="Dian numeron paikkamerkki 12">
            <a:extLst>
              <a:ext uri="{FF2B5EF4-FFF2-40B4-BE49-F238E27FC236}">
                <a16:creationId xmlns:a16="http://schemas.microsoft.com/office/drawing/2014/main" id="{FC9AEA4B-D677-6CDA-67D1-668AA8EC8EEE}"/>
              </a:ext>
            </a:extLst>
          </p:cNvPr>
          <p:cNvSpPr>
            <a:spLocks noGrp="1"/>
          </p:cNvSpPr>
          <p:nvPr>
            <p:ph type="sldNum" sz="quarter" idx="40"/>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728570418"/>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and graphs">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CEAEFEAC-0F16-5155-935F-A052969B6988}"/>
              </a:ext>
            </a:extLst>
          </p:cNvPr>
          <p:cNvSpPr>
            <a:spLocks noGrp="1"/>
          </p:cNvSpPr>
          <p:nvPr>
            <p:ph type="title" hasCustomPrompt="1"/>
          </p:nvPr>
        </p:nvSpPr>
        <p:spPr>
          <a:xfrm>
            <a:off x="587376" y="337200"/>
            <a:ext cx="5213984" cy="979891"/>
          </a:xfrm>
        </p:spPr>
        <p:txBody>
          <a:bodyPr>
            <a:noAutofit/>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5213984" cy="4825999"/>
          </a:xfrm>
        </p:spPr>
        <p:txBody>
          <a:bodyPr>
            <a:noAutofit/>
          </a:bodyPr>
          <a:lstStyle>
            <a:lvl1pPr marL="103188" indent="-103188">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6" name="Kaavion paikkamerkki 5">
            <a:extLst>
              <a:ext uri="{FF2B5EF4-FFF2-40B4-BE49-F238E27FC236}">
                <a16:creationId xmlns:a16="http://schemas.microsoft.com/office/drawing/2014/main" id="{63013851-62A6-C725-A9FA-52FF4292C144}"/>
              </a:ext>
              <a:ext uri="{C183D7F6-B498-43B3-948B-1728B52AA6E4}">
                <adec:decorative xmlns:adec="http://schemas.microsoft.com/office/drawing/2017/decorative" val="1"/>
              </a:ext>
            </a:extLst>
          </p:cNvPr>
          <p:cNvSpPr>
            <a:spLocks noGrp="1"/>
          </p:cNvSpPr>
          <p:nvPr>
            <p:ph type="chart" sz="quarter" idx="10"/>
          </p:nvPr>
        </p:nvSpPr>
        <p:spPr>
          <a:xfrm>
            <a:off x="6096000" y="990600"/>
            <a:ext cx="5715000" cy="5410200"/>
          </a:xfrm>
        </p:spPr>
        <p:txBody>
          <a:bodyPr>
            <a:noAutofit/>
          </a:bodyPr>
          <a:lstStyle>
            <a:lvl1pPr marL="0" indent="0">
              <a:buNone/>
              <a:defRPr/>
            </a:lvl1pPr>
          </a:lstStyle>
          <a:p>
            <a:r>
              <a:rPr lang="fi-FI"/>
              <a:t>Lisää kaavio napsauttamalla kuvaketta</a:t>
            </a:r>
            <a:endParaRPr lang="fi-FI" dirty="0"/>
          </a:p>
        </p:txBody>
      </p:sp>
      <p:sp>
        <p:nvSpPr>
          <p:cNvPr id="2" name="Päivämäärän paikkamerkki 1">
            <a:extLst>
              <a:ext uri="{FF2B5EF4-FFF2-40B4-BE49-F238E27FC236}">
                <a16:creationId xmlns:a16="http://schemas.microsoft.com/office/drawing/2014/main" id="{768A61AF-5890-E1F8-510F-B74301E52EE4}"/>
              </a:ext>
            </a:extLst>
          </p:cNvPr>
          <p:cNvSpPr>
            <a:spLocks noGrp="1"/>
          </p:cNvSpPr>
          <p:nvPr>
            <p:ph type="dt" sz="half" idx="11"/>
          </p:nvPr>
        </p:nvSpPr>
        <p:spPr/>
        <p:txBody>
          <a:bodyPr/>
          <a:lstStyle/>
          <a:p>
            <a:fld id="{4338716D-5EBA-4FD6-BEBA-9FCBD685667E}" type="datetime1">
              <a:rPr lang="fi-FI" smtClean="0"/>
              <a:t>10.4.2026</a:t>
            </a:fld>
            <a:endParaRPr lang="fi-FI" dirty="0"/>
          </a:p>
        </p:txBody>
      </p:sp>
      <p:sp>
        <p:nvSpPr>
          <p:cNvPr id="5" name="Alatunnisteen paikkamerkki 4">
            <a:extLst>
              <a:ext uri="{FF2B5EF4-FFF2-40B4-BE49-F238E27FC236}">
                <a16:creationId xmlns:a16="http://schemas.microsoft.com/office/drawing/2014/main" id="{A21A170D-11C7-08A6-37A0-D565599EA823}"/>
              </a:ext>
            </a:extLst>
          </p:cNvPr>
          <p:cNvSpPr>
            <a:spLocks noGrp="1"/>
          </p:cNvSpPr>
          <p:nvPr>
            <p:ph type="ftr" sz="quarter" idx="12"/>
          </p:nvPr>
        </p:nvSpPr>
        <p:spPr/>
        <p:txBody>
          <a:bodyPr/>
          <a:lstStyle/>
          <a:p>
            <a:endParaRPr lang="fi-FI" dirty="0"/>
          </a:p>
        </p:txBody>
      </p:sp>
      <p:sp>
        <p:nvSpPr>
          <p:cNvPr id="7" name="Dian numeron paikkamerkki 6">
            <a:extLst>
              <a:ext uri="{FF2B5EF4-FFF2-40B4-BE49-F238E27FC236}">
                <a16:creationId xmlns:a16="http://schemas.microsoft.com/office/drawing/2014/main" id="{7C9CD935-742D-C5A6-AC58-2E7A5EFFE1BE}"/>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474853631"/>
      </p:ext>
    </p:extLst>
  </p:cSld>
  <p:clrMapOvr>
    <a:masterClrMapping/>
  </p:clrMapOvr>
  <p:transition spd="slow">
    <p:push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and wide picture">
    <p:spTree>
      <p:nvGrpSpPr>
        <p:cNvPr id="1" name=""/>
        <p:cNvGrpSpPr/>
        <p:nvPr/>
      </p:nvGrpSpPr>
      <p:grpSpPr>
        <a:xfrm>
          <a:off x="0" y="0"/>
          <a:ext cx="0" cy="0"/>
          <a:chOff x="0" y="0"/>
          <a:chExt cx="0" cy="0"/>
        </a:xfrm>
      </p:grpSpPr>
      <p:sp>
        <p:nvSpPr>
          <p:cNvPr id="5" name="Otsikko 1">
            <a:extLst>
              <a:ext uri="{FF2B5EF4-FFF2-40B4-BE49-F238E27FC236}">
                <a16:creationId xmlns:a16="http://schemas.microsoft.com/office/drawing/2014/main" id="{0496D8B7-5210-6FF3-D10D-E3F0FBC4BB29}"/>
              </a:ext>
            </a:extLst>
          </p:cNvPr>
          <p:cNvSpPr>
            <a:spLocks noGrp="1"/>
          </p:cNvSpPr>
          <p:nvPr>
            <p:ph type="title" hasCustomPrompt="1"/>
          </p:nvPr>
        </p:nvSpPr>
        <p:spPr>
          <a:xfrm>
            <a:off x="587376" y="337200"/>
            <a:ext cx="5213984" cy="979891"/>
          </a:xfrm>
        </p:spPr>
        <p:txBody>
          <a:bodyPr>
            <a:noAutofit/>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5213984" cy="4825999"/>
          </a:xfrm>
        </p:spPr>
        <p:txBody>
          <a:bodyPr>
            <a:noAutofit/>
          </a:bodyPr>
          <a:lstStyle>
            <a:lvl1pPr marL="182563" indent="-182563">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6096000" y="0"/>
            <a:ext cx="6096000" cy="6858000"/>
          </a:xfrm>
          <a:pattFill prst="pct10">
            <a:fgClr>
              <a:schemeClr val="tx2"/>
            </a:fgClr>
            <a:bgClr>
              <a:schemeClr val="tx1">
                <a:lumMod val="50000"/>
                <a:lumOff val="50000"/>
              </a:schemeClr>
            </a:bgClr>
          </a:pattFill>
        </p:spPr>
        <p:txBody>
          <a:bodyPr>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2" name="Päivämäärän paikkamerkki 1">
            <a:extLst>
              <a:ext uri="{FF2B5EF4-FFF2-40B4-BE49-F238E27FC236}">
                <a16:creationId xmlns:a16="http://schemas.microsoft.com/office/drawing/2014/main" id="{74FB6055-5E17-C025-6616-B8FA6A192E12}"/>
              </a:ext>
            </a:extLst>
          </p:cNvPr>
          <p:cNvSpPr>
            <a:spLocks noGrp="1"/>
          </p:cNvSpPr>
          <p:nvPr>
            <p:ph type="dt" sz="half" idx="10"/>
          </p:nvPr>
        </p:nvSpPr>
        <p:spPr/>
        <p:txBody>
          <a:bodyPr/>
          <a:lstStyle/>
          <a:p>
            <a:fld id="{40061CE3-5554-47B0-9D23-40C981B9BB62}" type="datetime1">
              <a:rPr lang="fi-FI" smtClean="0"/>
              <a:t>10.4.2026</a:t>
            </a:fld>
            <a:endParaRPr lang="fi-FI" dirty="0"/>
          </a:p>
        </p:txBody>
      </p:sp>
      <p:sp>
        <p:nvSpPr>
          <p:cNvPr id="6" name="Alatunnisteen paikkamerkki 5">
            <a:extLst>
              <a:ext uri="{FF2B5EF4-FFF2-40B4-BE49-F238E27FC236}">
                <a16:creationId xmlns:a16="http://schemas.microsoft.com/office/drawing/2014/main" id="{756B2724-A3C5-C920-42E8-26068B0A5ABC}"/>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6EC5012E-15EA-D63D-598F-24B397865E52}"/>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287005835"/>
      </p:ext>
    </p:extLst>
  </p:cSld>
  <p:clrMapOvr>
    <a:masterClrMapping/>
  </p:clrMapOvr>
  <p:transition spd="slow">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C95580EB-7A72-F224-3DEE-85151C245679}"/>
              </a:ext>
            </a:extLst>
          </p:cNvPr>
          <p:cNvSpPr>
            <a:spLocks noGrp="1"/>
          </p:cNvSpPr>
          <p:nvPr>
            <p:ph type="title" hasCustomPrompt="1"/>
          </p:nvPr>
        </p:nvSpPr>
        <p:spPr>
          <a:xfrm>
            <a:off x="587375" y="337200"/>
            <a:ext cx="6660447" cy="979891"/>
          </a:xfrm>
        </p:spPr>
        <p:txBody>
          <a:bodyPr>
            <a:noAutofit/>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6660447" cy="4825999"/>
          </a:xfrm>
        </p:spPr>
        <p:txBody>
          <a:bodyPr>
            <a:noAutofit/>
          </a:bodyPr>
          <a:lstStyle>
            <a:lvl1pPr marL="182563" indent="-182563">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5" name="Kuvan paikkamerkki 2">
            <a:extLst>
              <a:ext uri="{FF2B5EF4-FFF2-40B4-BE49-F238E27FC236}">
                <a16:creationId xmlns:a16="http://schemas.microsoft.com/office/drawing/2014/main" id="{A1EABBFF-848C-6E75-2238-827A65C0A6E8}"/>
              </a:ext>
              <a:ext uri="{C183D7F6-B498-43B3-948B-1728B52AA6E4}">
                <adec:decorative xmlns:adec="http://schemas.microsoft.com/office/drawing/2017/decorative" val="1"/>
              </a:ext>
            </a:extLst>
          </p:cNvPr>
          <p:cNvSpPr>
            <a:spLocks noGrp="1"/>
          </p:cNvSpPr>
          <p:nvPr>
            <p:ph type="pic" idx="1"/>
          </p:nvPr>
        </p:nvSpPr>
        <p:spPr>
          <a:xfrm>
            <a:off x="8046720" y="0"/>
            <a:ext cx="4145279" cy="6858000"/>
          </a:xfrm>
          <a:pattFill prst="pct10">
            <a:fgClr>
              <a:schemeClr val="tx2"/>
            </a:fgClr>
            <a:bgClr>
              <a:schemeClr val="tx1">
                <a:lumMod val="50000"/>
                <a:lumOff val="50000"/>
              </a:schemeClr>
            </a:bgClr>
          </a:pattFill>
        </p:spPr>
        <p:txBody>
          <a:bodyPr>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2" name="Päivämäärän paikkamerkki 1">
            <a:extLst>
              <a:ext uri="{FF2B5EF4-FFF2-40B4-BE49-F238E27FC236}">
                <a16:creationId xmlns:a16="http://schemas.microsoft.com/office/drawing/2014/main" id="{052B8DE8-FA6D-32EA-8B27-7A8A79AE2A13}"/>
              </a:ext>
            </a:extLst>
          </p:cNvPr>
          <p:cNvSpPr>
            <a:spLocks noGrp="1"/>
          </p:cNvSpPr>
          <p:nvPr>
            <p:ph type="dt" sz="half" idx="10"/>
          </p:nvPr>
        </p:nvSpPr>
        <p:spPr/>
        <p:txBody>
          <a:bodyPr/>
          <a:lstStyle/>
          <a:p>
            <a:fld id="{35B16C74-C8F1-4AB7-9FC5-920EF210D014}" type="datetime1">
              <a:rPr lang="fi-FI" smtClean="0"/>
              <a:t>10.4.2026</a:t>
            </a:fld>
            <a:endParaRPr lang="fi-FI" dirty="0"/>
          </a:p>
        </p:txBody>
      </p:sp>
      <p:sp>
        <p:nvSpPr>
          <p:cNvPr id="6" name="Alatunnisteen paikkamerkki 5">
            <a:extLst>
              <a:ext uri="{FF2B5EF4-FFF2-40B4-BE49-F238E27FC236}">
                <a16:creationId xmlns:a16="http://schemas.microsoft.com/office/drawing/2014/main" id="{0F7CFB6E-5851-F816-3C5E-6A036C66B400}"/>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3F480B9B-7B60-AFC9-306C-999BA89AAE07}"/>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967713189"/>
      </p:ext>
    </p:extLst>
  </p:cSld>
  <p:clrMapOvr>
    <a:masterClrMapping/>
  </p:clrMapOvr>
  <p:transition spd="slow">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and image-box">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4F2F74D-9E99-D9B1-3E52-1014B3C3CC66}"/>
              </a:ext>
            </a:extLst>
          </p:cNvPr>
          <p:cNvSpPr>
            <a:spLocks noGrp="1"/>
          </p:cNvSpPr>
          <p:nvPr>
            <p:ph type="title" hasCustomPrompt="1"/>
          </p:nvPr>
        </p:nvSpPr>
        <p:spPr>
          <a:xfrm>
            <a:off x="587375" y="337200"/>
            <a:ext cx="9836785" cy="979891"/>
          </a:xfrm>
        </p:spPr>
        <p:txBody>
          <a:bodyPr>
            <a:noAutofit/>
          </a:bodyPr>
          <a:lstStyle>
            <a:lvl1pPr>
              <a:defRPr/>
            </a:lvl1pPr>
          </a:lstStyle>
          <a:p>
            <a:r>
              <a:rPr lang="fi-FI" dirty="0"/>
              <a:t>Lisää otsikko napsauttamalla</a:t>
            </a:r>
          </a:p>
        </p:txBody>
      </p:sp>
      <p:sp>
        <p:nvSpPr>
          <p:cNvPr id="3" name="Content Placeholder 2"/>
          <p:cNvSpPr>
            <a:spLocks noGrp="1"/>
          </p:cNvSpPr>
          <p:nvPr>
            <p:ph idx="1" hasCustomPrompt="1"/>
          </p:nvPr>
        </p:nvSpPr>
        <p:spPr>
          <a:xfrm>
            <a:off x="587375" y="1574802"/>
            <a:ext cx="3840246" cy="4591048"/>
          </a:xfrm>
        </p:spPr>
        <p:txBody>
          <a:bodyPr>
            <a:noAutofit/>
          </a:bodyPr>
          <a:lstStyle>
            <a:lvl1pPr marL="182563" indent="-182563">
              <a:buFont typeface="Arial" panose="020B0604020202020204" pitchFamily="34" charset="0"/>
              <a:buChar char="•"/>
              <a:defRPr sz="2000"/>
            </a:lvl1pPr>
          </a:lstStyle>
          <a:p>
            <a:pPr lvl="0"/>
            <a:r>
              <a:rPr lang="fi-FI" dirty="0"/>
              <a:t>Lisää leipäteksti napsauttamalla</a:t>
            </a:r>
          </a:p>
        </p:txBody>
      </p:sp>
      <p:sp>
        <p:nvSpPr>
          <p:cNvPr id="7" name="Picture Placeholder 6">
            <a:extLst>
              <a:ext uri="{C183D7F6-B498-43B3-948B-1728B52AA6E4}">
                <adec:decorative xmlns:adec="http://schemas.microsoft.com/office/drawing/2017/decorative" val="1"/>
              </a:ext>
            </a:extLst>
          </p:cNvPr>
          <p:cNvSpPr>
            <a:spLocks noGrp="1"/>
          </p:cNvSpPr>
          <p:nvPr>
            <p:ph type="pic" sz="quarter" idx="13"/>
          </p:nvPr>
        </p:nvSpPr>
        <p:spPr>
          <a:xfrm>
            <a:off x="4720904" y="1557338"/>
            <a:ext cx="6912768" cy="4608512"/>
          </a:xfrm>
          <a:prstGeom prst="roundRect">
            <a:avLst>
              <a:gd name="adj" fmla="val 4762"/>
            </a:avLst>
          </a:prstGeom>
          <a:pattFill prst="pct10">
            <a:fgClr>
              <a:schemeClr val="tx2"/>
            </a:fgClr>
            <a:bgClr>
              <a:schemeClr val="tx1">
                <a:lumMod val="50000"/>
                <a:lumOff val="50000"/>
              </a:schemeClr>
            </a:bgClr>
          </a:pattFill>
        </p:spPr>
        <p:txBody>
          <a:bodyPr>
            <a:noAutofit/>
          </a:bodyPr>
          <a:lstStyle>
            <a:lvl1pPr marL="0" indent="0">
              <a:buFontTx/>
              <a:buNone/>
              <a:defRPr sz="2000"/>
            </a:lvl1pPr>
          </a:lstStyle>
          <a:p>
            <a:r>
              <a:rPr lang="fi-FI"/>
              <a:t>Lisää kuva napsauttamalla kuvaketta</a:t>
            </a:r>
            <a:endParaRPr lang="en-GB" dirty="0"/>
          </a:p>
        </p:txBody>
      </p:sp>
      <p:sp>
        <p:nvSpPr>
          <p:cNvPr id="4" name="Päivämäärän paikkamerkki 3">
            <a:extLst>
              <a:ext uri="{FF2B5EF4-FFF2-40B4-BE49-F238E27FC236}">
                <a16:creationId xmlns:a16="http://schemas.microsoft.com/office/drawing/2014/main" id="{B9E32609-C206-A8B7-9142-C2C90D30492D}"/>
              </a:ext>
            </a:extLst>
          </p:cNvPr>
          <p:cNvSpPr>
            <a:spLocks noGrp="1"/>
          </p:cNvSpPr>
          <p:nvPr>
            <p:ph type="dt" sz="half" idx="14"/>
          </p:nvPr>
        </p:nvSpPr>
        <p:spPr/>
        <p:txBody>
          <a:bodyPr/>
          <a:lstStyle/>
          <a:p>
            <a:fld id="{451C3AC9-3696-4B94-A97D-6FAC5F26DE9B}" type="datetime1">
              <a:rPr lang="fi-FI" smtClean="0"/>
              <a:t>10.4.2026</a:t>
            </a:fld>
            <a:endParaRPr lang="fi-FI" dirty="0"/>
          </a:p>
        </p:txBody>
      </p:sp>
      <p:sp>
        <p:nvSpPr>
          <p:cNvPr id="5" name="Alatunnisteen paikkamerkki 4">
            <a:extLst>
              <a:ext uri="{FF2B5EF4-FFF2-40B4-BE49-F238E27FC236}">
                <a16:creationId xmlns:a16="http://schemas.microsoft.com/office/drawing/2014/main" id="{75E36491-F4D9-574C-B93E-336DC14EF0FD}"/>
              </a:ext>
            </a:extLst>
          </p:cNvPr>
          <p:cNvSpPr>
            <a:spLocks noGrp="1"/>
          </p:cNvSpPr>
          <p:nvPr>
            <p:ph type="ftr" sz="quarter" idx="15"/>
          </p:nvPr>
        </p:nvSpPr>
        <p:spPr/>
        <p:txBody>
          <a:bodyPr/>
          <a:lstStyle/>
          <a:p>
            <a:endParaRPr lang="fi-FI" dirty="0"/>
          </a:p>
        </p:txBody>
      </p:sp>
      <p:sp>
        <p:nvSpPr>
          <p:cNvPr id="6" name="Dian numeron paikkamerkki 5">
            <a:extLst>
              <a:ext uri="{FF2B5EF4-FFF2-40B4-BE49-F238E27FC236}">
                <a16:creationId xmlns:a16="http://schemas.microsoft.com/office/drawing/2014/main" id="{C846A146-C788-4AA8-E24F-C8A34BDDDE89}"/>
              </a:ext>
            </a:extLst>
          </p:cNvPr>
          <p:cNvSpPr>
            <a:spLocks noGrp="1"/>
          </p:cNvSpPr>
          <p:nvPr>
            <p:ph type="sldNum" sz="quarter" idx="16"/>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6848253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Media car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AB615A1-A656-92D1-2D87-28D442FC7A52}"/>
              </a:ext>
            </a:extLst>
          </p:cNvPr>
          <p:cNvSpPr>
            <a:spLocks noGrp="1"/>
          </p:cNvSpPr>
          <p:nvPr>
            <p:ph type="title" hasCustomPrompt="1"/>
          </p:nvPr>
        </p:nvSpPr>
        <p:spPr>
          <a:xfrm>
            <a:off x="782638" y="4756800"/>
            <a:ext cx="3403600" cy="1563038"/>
          </a:xfrm>
        </p:spPr>
        <p:txBody>
          <a:bodyPr anchor="t">
            <a:noAutofit/>
          </a:bodyPr>
          <a:lstStyle>
            <a:lvl1pPr algn="ctr">
              <a:defRPr/>
            </a:lvl1pPr>
          </a:lstStyle>
          <a:p>
            <a:r>
              <a:rPr lang="fi-FI" dirty="0"/>
              <a:t>Etunimi Sukunimi</a:t>
            </a:r>
          </a:p>
        </p:txBody>
      </p:sp>
      <p:sp>
        <p:nvSpPr>
          <p:cNvPr id="12" name="Kuvan paikkamerkki 11">
            <a:extLst>
              <a:ext uri="{FF2B5EF4-FFF2-40B4-BE49-F238E27FC236}">
                <a16:creationId xmlns:a16="http://schemas.microsoft.com/office/drawing/2014/main" id="{BB71DBB6-2A3C-F302-79B5-B9CF4EF8F796}"/>
              </a:ext>
              <a:ext uri="{C183D7F6-B498-43B3-948B-1728B52AA6E4}">
                <adec:decorative xmlns:adec="http://schemas.microsoft.com/office/drawing/2017/decorative" val="1"/>
              </a:ext>
            </a:extLst>
          </p:cNvPr>
          <p:cNvSpPr>
            <a:spLocks noGrp="1"/>
          </p:cNvSpPr>
          <p:nvPr>
            <p:ph type="pic" sz="quarter" idx="10"/>
          </p:nvPr>
        </p:nvSpPr>
        <p:spPr>
          <a:xfrm>
            <a:off x="782638" y="1117600"/>
            <a:ext cx="3403600" cy="3403600"/>
          </a:xfrm>
          <a:prstGeom prst="roundRect">
            <a:avLst>
              <a:gd name="adj" fmla="val 19951"/>
            </a:avLst>
          </a:prstGeom>
          <a:pattFill prst="pct10">
            <a:fgClr>
              <a:schemeClr val="tx2"/>
            </a:fgClr>
            <a:bgClr>
              <a:schemeClr val="tx1">
                <a:lumMod val="50000"/>
                <a:lumOff val="50000"/>
              </a:schemeClr>
            </a:bgClr>
          </a:pattFill>
        </p:spPr>
        <p:txBody>
          <a:bodyPr>
            <a:noAutofit/>
          </a:bodyPr>
          <a:lstStyle>
            <a:lvl1pPr marL="0" indent="0">
              <a:buNone/>
              <a:defRPr/>
            </a:lvl1pPr>
          </a:lstStyle>
          <a:p>
            <a:r>
              <a:rPr lang="fi-FI"/>
              <a:t>Lisää kuva napsauttamalla kuvaketta</a:t>
            </a:r>
            <a:endParaRPr lang="fi-FI" dirty="0"/>
          </a:p>
        </p:txBody>
      </p:sp>
      <p:sp>
        <p:nvSpPr>
          <p:cNvPr id="16" name="Tekstin paikkamerkki 15">
            <a:extLst>
              <a:ext uri="{FF2B5EF4-FFF2-40B4-BE49-F238E27FC236}">
                <a16:creationId xmlns:a16="http://schemas.microsoft.com/office/drawing/2014/main" id="{96E77A69-83DE-29B2-66DD-DF81B59519C7}"/>
              </a:ext>
            </a:extLst>
          </p:cNvPr>
          <p:cNvSpPr>
            <a:spLocks noGrp="1"/>
          </p:cNvSpPr>
          <p:nvPr>
            <p:ph type="body" sz="quarter" idx="11" hasCustomPrompt="1"/>
          </p:nvPr>
        </p:nvSpPr>
        <p:spPr>
          <a:xfrm>
            <a:off x="5080000" y="1198563"/>
            <a:ext cx="6105525" cy="5121275"/>
          </a:xfrm>
        </p:spPr>
        <p:txBody>
          <a:bodyPr>
            <a:noAutofit/>
          </a:bodyPr>
          <a:lstStyle>
            <a:lvl1pPr marL="0" indent="0">
              <a:buNone/>
              <a:defRPr sz="2000"/>
            </a:lvl1pPr>
          </a:lstStyle>
          <a:p>
            <a:pPr lvl="0"/>
            <a:r>
              <a:rPr lang="fi-FI" dirty="0"/>
              <a:t>Lisää leipäteksti napsauttamalla</a:t>
            </a:r>
          </a:p>
        </p:txBody>
      </p:sp>
      <p:sp>
        <p:nvSpPr>
          <p:cNvPr id="3" name="Päivämäärän paikkamerkki 2">
            <a:extLst>
              <a:ext uri="{FF2B5EF4-FFF2-40B4-BE49-F238E27FC236}">
                <a16:creationId xmlns:a16="http://schemas.microsoft.com/office/drawing/2014/main" id="{AD370948-BFA4-A5B9-A680-C0EF79D7E77C}"/>
              </a:ext>
            </a:extLst>
          </p:cNvPr>
          <p:cNvSpPr>
            <a:spLocks noGrp="1"/>
          </p:cNvSpPr>
          <p:nvPr>
            <p:ph type="dt" sz="half" idx="12"/>
          </p:nvPr>
        </p:nvSpPr>
        <p:spPr/>
        <p:txBody>
          <a:bodyPr/>
          <a:lstStyle/>
          <a:p>
            <a:fld id="{C3FBA9BF-B8E2-4ECB-95CF-B6CEEB70F1FE}" type="datetime1">
              <a:rPr lang="fi-FI" smtClean="0"/>
              <a:t>10.4.2026</a:t>
            </a:fld>
            <a:endParaRPr lang="fi-FI" dirty="0"/>
          </a:p>
        </p:txBody>
      </p:sp>
      <p:sp>
        <p:nvSpPr>
          <p:cNvPr id="4" name="Alatunnisteen paikkamerkki 3">
            <a:extLst>
              <a:ext uri="{FF2B5EF4-FFF2-40B4-BE49-F238E27FC236}">
                <a16:creationId xmlns:a16="http://schemas.microsoft.com/office/drawing/2014/main" id="{74A74928-6D12-EA45-846A-58221D82C3C6}"/>
              </a:ext>
            </a:extLst>
          </p:cNvPr>
          <p:cNvSpPr>
            <a:spLocks noGrp="1"/>
          </p:cNvSpPr>
          <p:nvPr>
            <p:ph type="ftr" sz="quarter" idx="13"/>
          </p:nvPr>
        </p:nvSpPr>
        <p:spPr/>
        <p:txBody>
          <a:bodyPr/>
          <a:lstStyle/>
          <a:p>
            <a:endParaRPr lang="fi-FI" dirty="0"/>
          </a:p>
        </p:txBody>
      </p:sp>
      <p:sp>
        <p:nvSpPr>
          <p:cNvPr id="5" name="Dian numeron paikkamerkki 4">
            <a:extLst>
              <a:ext uri="{FF2B5EF4-FFF2-40B4-BE49-F238E27FC236}">
                <a16:creationId xmlns:a16="http://schemas.microsoft.com/office/drawing/2014/main" id="{BC33FF3A-E2CF-DA20-82A7-5212AA2EBB2F}"/>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738202732"/>
      </p:ext>
    </p:extLst>
  </p:cSld>
  <p:clrMapOvr>
    <a:masterClrMapping/>
  </p:clrMapOvr>
  <p:transition spd="slow">
    <p:push dir="u"/>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edia card doubl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AB615A1-A656-92D1-2D87-28D442FC7A52}"/>
              </a:ext>
            </a:extLst>
          </p:cNvPr>
          <p:cNvSpPr>
            <a:spLocks noGrp="1"/>
          </p:cNvSpPr>
          <p:nvPr>
            <p:ph type="title" hasCustomPrompt="1"/>
          </p:nvPr>
        </p:nvSpPr>
        <p:spPr>
          <a:xfrm>
            <a:off x="776219" y="2835000"/>
            <a:ext cx="4839390" cy="833649"/>
          </a:xfrm>
        </p:spPr>
        <p:txBody>
          <a:bodyPr>
            <a:noAutofit/>
          </a:bodyPr>
          <a:lstStyle>
            <a:lvl1pPr algn="ctr">
              <a:defRPr sz="3200"/>
            </a:lvl1pPr>
          </a:lstStyle>
          <a:p>
            <a:r>
              <a:rPr lang="fi-FI" dirty="0"/>
              <a:t>Etunimi Sukunimi</a:t>
            </a:r>
          </a:p>
        </p:txBody>
      </p:sp>
      <p:sp>
        <p:nvSpPr>
          <p:cNvPr id="12" name="Kuvan paikkamerkki 11">
            <a:extLst>
              <a:ext uri="{FF2B5EF4-FFF2-40B4-BE49-F238E27FC236}">
                <a16:creationId xmlns:a16="http://schemas.microsoft.com/office/drawing/2014/main" id="{BB71DBB6-2A3C-F302-79B5-B9CF4EF8F796}"/>
              </a:ext>
              <a:ext uri="{C183D7F6-B498-43B3-948B-1728B52AA6E4}">
                <adec:decorative xmlns:adec="http://schemas.microsoft.com/office/drawing/2017/decorative" val="1"/>
              </a:ext>
            </a:extLst>
          </p:cNvPr>
          <p:cNvSpPr>
            <a:spLocks noGrp="1"/>
          </p:cNvSpPr>
          <p:nvPr>
            <p:ph type="pic" sz="quarter" idx="10"/>
          </p:nvPr>
        </p:nvSpPr>
        <p:spPr>
          <a:xfrm>
            <a:off x="1995419" y="383702"/>
            <a:ext cx="2201709" cy="2201709"/>
          </a:xfrm>
          <a:prstGeom prst="roundRect">
            <a:avLst>
              <a:gd name="adj" fmla="val 19951"/>
            </a:avLst>
          </a:prstGeom>
          <a:pattFill prst="pct10">
            <a:fgClr>
              <a:schemeClr val="tx2"/>
            </a:fgClr>
            <a:bgClr>
              <a:schemeClr val="tx1">
                <a:lumMod val="50000"/>
                <a:lumOff val="50000"/>
              </a:schemeClr>
            </a:bgClr>
          </a:pattFill>
        </p:spPr>
        <p:txBody>
          <a:bodyPr>
            <a:noAutofit/>
          </a:bodyPr>
          <a:lstStyle>
            <a:lvl1pPr marL="0" indent="0">
              <a:buNone/>
              <a:defRPr/>
            </a:lvl1pPr>
          </a:lstStyle>
          <a:p>
            <a:r>
              <a:rPr lang="fi-FI"/>
              <a:t>Lisää kuva napsauttamalla kuvaketta</a:t>
            </a:r>
            <a:endParaRPr lang="fi-FI" dirty="0"/>
          </a:p>
        </p:txBody>
      </p:sp>
      <p:sp>
        <p:nvSpPr>
          <p:cNvPr id="42" name="Kuvan paikkamerkki 11">
            <a:extLst>
              <a:ext uri="{FF2B5EF4-FFF2-40B4-BE49-F238E27FC236}">
                <a16:creationId xmlns:a16="http://schemas.microsoft.com/office/drawing/2014/main" id="{9D67EBEF-B6E7-E5F5-2437-6BF739D00EB8}"/>
              </a:ext>
              <a:ext uri="{C183D7F6-B498-43B3-948B-1728B52AA6E4}">
                <adec:decorative xmlns:adec="http://schemas.microsoft.com/office/drawing/2017/decorative" val="1"/>
              </a:ext>
            </a:extLst>
          </p:cNvPr>
          <p:cNvSpPr>
            <a:spLocks noGrp="1"/>
          </p:cNvSpPr>
          <p:nvPr>
            <p:ph type="pic" sz="quarter" idx="17"/>
          </p:nvPr>
        </p:nvSpPr>
        <p:spPr>
          <a:xfrm>
            <a:off x="7611928" y="383702"/>
            <a:ext cx="2201709" cy="2201709"/>
          </a:xfrm>
          <a:prstGeom prst="roundRect">
            <a:avLst>
              <a:gd name="adj" fmla="val 19951"/>
            </a:avLst>
          </a:prstGeom>
          <a:pattFill prst="pct10">
            <a:fgClr>
              <a:schemeClr val="tx2"/>
            </a:fgClr>
            <a:bgClr>
              <a:schemeClr val="tx1">
                <a:lumMod val="50000"/>
                <a:lumOff val="50000"/>
              </a:schemeClr>
            </a:bgClr>
          </a:pattFill>
        </p:spPr>
        <p:txBody>
          <a:bodyPr>
            <a:noAutofit/>
          </a:bodyPr>
          <a:lstStyle>
            <a:lvl1pPr marL="0" indent="0">
              <a:buNone/>
              <a:defRPr/>
            </a:lvl1pPr>
          </a:lstStyle>
          <a:p>
            <a:r>
              <a:rPr lang="fi-FI"/>
              <a:t>Lisää kuva napsauttamalla kuvaketta</a:t>
            </a:r>
            <a:endParaRPr lang="fi-FI" dirty="0"/>
          </a:p>
        </p:txBody>
      </p:sp>
      <p:sp>
        <p:nvSpPr>
          <p:cNvPr id="4" name="Tekstin paikkamerkki 3">
            <a:extLst>
              <a:ext uri="{FF2B5EF4-FFF2-40B4-BE49-F238E27FC236}">
                <a16:creationId xmlns:a16="http://schemas.microsoft.com/office/drawing/2014/main" id="{AAD060E0-78FC-B695-D5C6-DEA896EDF797}"/>
              </a:ext>
            </a:extLst>
          </p:cNvPr>
          <p:cNvSpPr>
            <a:spLocks noGrp="1"/>
          </p:cNvSpPr>
          <p:nvPr>
            <p:ph type="body" sz="quarter" idx="24" hasCustomPrompt="1"/>
          </p:nvPr>
        </p:nvSpPr>
        <p:spPr>
          <a:xfrm>
            <a:off x="775598" y="3816638"/>
            <a:ext cx="4839390" cy="2657660"/>
          </a:xfrm>
        </p:spPr>
        <p:txBody>
          <a:bodyPr>
            <a:noAutofit/>
          </a:bodyPr>
          <a:lstStyle>
            <a:lvl1pPr marL="0" indent="0">
              <a:buNone/>
              <a:defRPr sz="2000"/>
            </a:lvl1pPr>
          </a:lstStyle>
          <a:p>
            <a:pPr lvl="0"/>
            <a:r>
              <a:rPr lang="fi-FI" dirty="0"/>
              <a:t>Lisää leipäteksti napsauttamalla</a:t>
            </a:r>
          </a:p>
        </p:txBody>
      </p:sp>
      <p:sp>
        <p:nvSpPr>
          <p:cNvPr id="5" name="Tekstin paikkamerkki 4">
            <a:extLst>
              <a:ext uri="{FF2B5EF4-FFF2-40B4-BE49-F238E27FC236}">
                <a16:creationId xmlns:a16="http://schemas.microsoft.com/office/drawing/2014/main" id="{8F7577FC-B616-19E3-012B-2F2A2B56EECC}"/>
              </a:ext>
            </a:extLst>
          </p:cNvPr>
          <p:cNvSpPr>
            <a:spLocks noGrp="1"/>
          </p:cNvSpPr>
          <p:nvPr>
            <p:ph type="body" sz="quarter" idx="23" hasCustomPrompt="1"/>
          </p:nvPr>
        </p:nvSpPr>
        <p:spPr>
          <a:xfrm>
            <a:off x="6392728" y="2835000"/>
            <a:ext cx="4745037" cy="842962"/>
          </a:xfrm>
        </p:spPr>
        <p:txBody>
          <a:bodyPr anchor="b">
            <a:noAutofit/>
          </a:bodyPr>
          <a:lstStyle>
            <a:lvl1pPr marL="0" indent="0" algn="ctr">
              <a:buNone/>
              <a:defRPr sz="3200" b="1">
                <a:solidFill>
                  <a:schemeClr val="tx2"/>
                </a:solidFill>
              </a:defRPr>
            </a:lvl1pPr>
          </a:lstStyle>
          <a:p>
            <a:pPr lvl="0"/>
            <a:r>
              <a:rPr lang="fi-FI" dirty="0"/>
              <a:t>Etunimi Sukunimi</a:t>
            </a:r>
          </a:p>
        </p:txBody>
      </p:sp>
      <p:sp>
        <p:nvSpPr>
          <p:cNvPr id="6" name="Tekstin paikkamerkki 3">
            <a:extLst>
              <a:ext uri="{FF2B5EF4-FFF2-40B4-BE49-F238E27FC236}">
                <a16:creationId xmlns:a16="http://schemas.microsoft.com/office/drawing/2014/main" id="{E01FF742-9CD3-49B4-59D9-457424412EE9}"/>
              </a:ext>
            </a:extLst>
          </p:cNvPr>
          <p:cNvSpPr>
            <a:spLocks noGrp="1"/>
          </p:cNvSpPr>
          <p:nvPr>
            <p:ph type="body" sz="quarter" idx="25" hasCustomPrompt="1"/>
          </p:nvPr>
        </p:nvSpPr>
        <p:spPr>
          <a:xfrm>
            <a:off x="6392728" y="3816638"/>
            <a:ext cx="4745037" cy="2657660"/>
          </a:xfrm>
        </p:spPr>
        <p:txBody>
          <a:bodyPr>
            <a:noAutofit/>
          </a:bodyPr>
          <a:lstStyle>
            <a:lvl1pPr marL="0" indent="0">
              <a:buNone/>
              <a:defRPr sz="2000"/>
            </a:lvl1pPr>
          </a:lstStyle>
          <a:p>
            <a:pPr lvl="0"/>
            <a:r>
              <a:rPr lang="fi-FI" dirty="0"/>
              <a:t>Lisää leipäteksti napsauttamalla</a:t>
            </a:r>
          </a:p>
        </p:txBody>
      </p:sp>
      <p:sp>
        <p:nvSpPr>
          <p:cNvPr id="3" name="Päivämäärän paikkamerkki 2">
            <a:extLst>
              <a:ext uri="{FF2B5EF4-FFF2-40B4-BE49-F238E27FC236}">
                <a16:creationId xmlns:a16="http://schemas.microsoft.com/office/drawing/2014/main" id="{30F60649-C5E1-D64D-022C-96B11603BBD5}"/>
              </a:ext>
            </a:extLst>
          </p:cNvPr>
          <p:cNvSpPr>
            <a:spLocks noGrp="1"/>
          </p:cNvSpPr>
          <p:nvPr>
            <p:ph type="dt" sz="half" idx="26"/>
          </p:nvPr>
        </p:nvSpPr>
        <p:spPr/>
        <p:txBody>
          <a:bodyPr/>
          <a:lstStyle/>
          <a:p>
            <a:fld id="{C9C94ABF-E047-4CAB-9501-A259A39112C3}" type="datetime1">
              <a:rPr lang="fi-FI" smtClean="0"/>
              <a:t>10.4.2026</a:t>
            </a:fld>
            <a:endParaRPr lang="fi-FI" dirty="0"/>
          </a:p>
        </p:txBody>
      </p:sp>
      <p:sp>
        <p:nvSpPr>
          <p:cNvPr id="7" name="Alatunnisteen paikkamerkki 6">
            <a:extLst>
              <a:ext uri="{FF2B5EF4-FFF2-40B4-BE49-F238E27FC236}">
                <a16:creationId xmlns:a16="http://schemas.microsoft.com/office/drawing/2014/main" id="{EAD48100-D6A7-8CFE-E73B-F14345848CEF}"/>
              </a:ext>
            </a:extLst>
          </p:cNvPr>
          <p:cNvSpPr>
            <a:spLocks noGrp="1"/>
          </p:cNvSpPr>
          <p:nvPr>
            <p:ph type="ftr" sz="quarter" idx="27"/>
          </p:nvPr>
        </p:nvSpPr>
        <p:spPr/>
        <p:txBody>
          <a:bodyPr/>
          <a:lstStyle/>
          <a:p>
            <a:endParaRPr lang="fi-FI" dirty="0"/>
          </a:p>
        </p:txBody>
      </p:sp>
      <p:sp>
        <p:nvSpPr>
          <p:cNvPr id="8" name="Dian numeron paikkamerkki 7">
            <a:extLst>
              <a:ext uri="{FF2B5EF4-FFF2-40B4-BE49-F238E27FC236}">
                <a16:creationId xmlns:a16="http://schemas.microsoft.com/office/drawing/2014/main" id="{6452B8D4-0A33-81AF-96D7-E87B648E4870}"/>
              </a:ext>
            </a:extLst>
          </p:cNvPr>
          <p:cNvSpPr>
            <a:spLocks noGrp="1"/>
          </p:cNvSpPr>
          <p:nvPr>
            <p:ph type="sldNum" sz="quarter" idx="28"/>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833630111"/>
      </p:ext>
    </p:extLst>
  </p:cSld>
  <p:clrMapOvr>
    <a:masterClrMapping/>
  </p:clrMapOvr>
  <p:transition spd="slow">
    <p:push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emblem]">
    <p:spTree>
      <p:nvGrpSpPr>
        <p:cNvPr id="1" name=""/>
        <p:cNvGrpSpPr/>
        <p:nvPr/>
      </p:nvGrpSpPr>
      <p:grpSpPr>
        <a:xfrm>
          <a:off x="0" y="0"/>
          <a:ext cx="0" cy="0"/>
          <a:chOff x="0" y="0"/>
          <a:chExt cx="0" cy="0"/>
        </a:xfrm>
      </p:grpSpPr>
      <p:pic>
        <p:nvPicPr>
          <p:cNvPr id="9" name="Kuva 8">
            <a:extLst>
              <a:ext uri="{FF2B5EF4-FFF2-40B4-BE49-F238E27FC236}">
                <a16:creationId xmlns:a16="http://schemas.microsoft.com/office/drawing/2014/main" id="{D9E7EED9-09F0-E4A8-A3B9-3463F37992D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8" name="Otsikko 1">
            <a:extLst>
              <a:ext uri="{FF2B5EF4-FFF2-40B4-BE49-F238E27FC236}">
                <a16:creationId xmlns:a16="http://schemas.microsoft.com/office/drawing/2014/main" id="{16A73BC0-EAF0-594A-260E-DD48ADC74A05}"/>
              </a:ext>
            </a:extLst>
          </p:cNvPr>
          <p:cNvSpPr>
            <a:spLocks noGrp="1"/>
          </p:cNvSpPr>
          <p:nvPr>
            <p:ph type="ctrTitle" hasCustomPrompt="1"/>
          </p:nvPr>
        </p:nvSpPr>
        <p:spPr>
          <a:xfrm>
            <a:off x="607695" y="1500789"/>
            <a:ext cx="9999345" cy="2680137"/>
          </a:xfrm>
        </p:spPr>
        <p:txBody>
          <a:bodyPr anchor="b">
            <a:noAutofit/>
          </a:bodyPr>
          <a:lstStyle>
            <a:lvl1pPr algn="l">
              <a:defRPr sz="4400">
                <a:latin typeface="+mj-lt"/>
              </a:defRPr>
            </a:lvl1pPr>
          </a:lstStyle>
          <a:p>
            <a:r>
              <a:rPr lang="fi-FI" dirty="0"/>
              <a:t>Lisää otsikko napsauttamalla</a:t>
            </a:r>
          </a:p>
        </p:txBody>
      </p:sp>
      <p:sp>
        <p:nvSpPr>
          <p:cNvPr id="4" name="Tekstin paikkamerkki 4">
            <a:extLst>
              <a:ext uri="{FF2B5EF4-FFF2-40B4-BE49-F238E27FC236}">
                <a16:creationId xmlns:a16="http://schemas.microsoft.com/office/drawing/2014/main" id="{E7664813-E643-B63B-9661-BEC08DD18E20}"/>
              </a:ext>
            </a:extLst>
          </p:cNvPr>
          <p:cNvSpPr>
            <a:spLocks noGrp="1"/>
          </p:cNvSpPr>
          <p:nvPr>
            <p:ph type="body" sz="quarter" idx="12" hasCustomPrompt="1"/>
          </p:nvPr>
        </p:nvSpPr>
        <p:spPr>
          <a:xfrm>
            <a:off x="587375" y="4283629"/>
            <a:ext cx="10019665" cy="1233251"/>
          </a:xfrm>
        </p:spPr>
        <p:txBody>
          <a:bodyPr>
            <a:noAutofit/>
          </a:bodyPr>
          <a:lstStyle>
            <a:lvl1pPr marL="0" indent="0">
              <a:buNone/>
              <a:defRPr sz="2400"/>
            </a:lvl1pPr>
          </a:lstStyle>
          <a:p>
            <a:r>
              <a:rPr lang="fi-FI" dirty="0"/>
              <a:t>Lisää alaotsikko napsauttamalla</a:t>
            </a:r>
          </a:p>
        </p:txBody>
      </p:sp>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5833241"/>
            <a:ext cx="6612211" cy="486597"/>
          </a:xfrm>
        </p:spPr>
        <p:txBody>
          <a:bodyPr>
            <a:noAutofit/>
          </a:bodyPr>
          <a:lstStyle>
            <a:lvl1pPr marL="0" indent="0">
              <a:buNone/>
              <a:defRPr sz="1600"/>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7375" y="334963"/>
            <a:ext cx="1871345" cy="576526"/>
          </a:xfrm>
          <a:prstGeom prst="rect">
            <a:avLst/>
          </a:prstGeom>
        </p:spPr>
      </p:pic>
      <p:sp>
        <p:nvSpPr>
          <p:cNvPr id="3" name="Suorakulmio 2">
            <a:extLst>
              <a:ext uri="{FF2B5EF4-FFF2-40B4-BE49-F238E27FC236}">
                <a16:creationId xmlns:a16="http://schemas.microsoft.com/office/drawing/2014/main" id="{B94F9C76-B1D6-1B75-970C-567CAD8A1B53}"/>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1299553552"/>
      </p:ext>
    </p:extLst>
  </p:cSld>
  <p:clrMapOvr>
    <a:masterClrMapping/>
  </p:clrMapOvr>
  <p:transition spd="slow">
    <p:push dir="u"/>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emblem green]">
    <p:bg>
      <p:bgPr>
        <a:solidFill>
          <a:schemeClr val="accent1"/>
        </a:solidFill>
        <a:effectLst/>
      </p:bgPr>
    </p:bg>
    <p:spTree>
      <p:nvGrpSpPr>
        <p:cNvPr id="1" name=""/>
        <p:cNvGrpSpPr/>
        <p:nvPr/>
      </p:nvGrpSpPr>
      <p:grpSpPr>
        <a:xfrm>
          <a:off x="0" y="0"/>
          <a:ext cx="0" cy="0"/>
          <a:chOff x="0" y="0"/>
          <a:chExt cx="0" cy="0"/>
        </a:xfrm>
      </p:grpSpPr>
      <p:pic>
        <p:nvPicPr>
          <p:cNvPr id="11" name="Kuva 10">
            <a:extLst>
              <a:ext uri="{FF2B5EF4-FFF2-40B4-BE49-F238E27FC236}">
                <a16:creationId xmlns:a16="http://schemas.microsoft.com/office/drawing/2014/main" id="{443008F8-D3E1-4D7C-A8E5-FD93094D5CB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4" name="Otsikko 1">
            <a:extLst>
              <a:ext uri="{FF2B5EF4-FFF2-40B4-BE49-F238E27FC236}">
                <a16:creationId xmlns:a16="http://schemas.microsoft.com/office/drawing/2014/main" id="{5BC12869-B57F-F190-6633-B20ACFF579B3}"/>
              </a:ext>
            </a:extLst>
          </p:cNvPr>
          <p:cNvSpPr>
            <a:spLocks noGrp="1"/>
          </p:cNvSpPr>
          <p:nvPr>
            <p:ph type="ctrTitle" hasCustomPrompt="1"/>
          </p:nvPr>
        </p:nvSpPr>
        <p:spPr>
          <a:xfrm>
            <a:off x="607695" y="1500789"/>
            <a:ext cx="9999345" cy="2680137"/>
          </a:xfrm>
        </p:spPr>
        <p:txBody>
          <a:bodyPr anchor="b">
            <a:noAutofit/>
          </a:bodyPr>
          <a:lstStyle>
            <a:lvl1pPr algn="l">
              <a:defRPr sz="4400">
                <a:solidFill>
                  <a:schemeClr val="bg1"/>
                </a:solidFill>
                <a:latin typeface="+mj-lt"/>
              </a:defRPr>
            </a:lvl1pPr>
          </a:lstStyle>
          <a:p>
            <a:r>
              <a:rPr lang="fi-FI" dirty="0"/>
              <a:t>Lisää otsikko napsauttamalla</a:t>
            </a:r>
          </a:p>
        </p:txBody>
      </p:sp>
      <p:sp>
        <p:nvSpPr>
          <p:cNvPr id="3" name="Tekstin paikkamerkki 4">
            <a:extLst>
              <a:ext uri="{FF2B5EF4-FFF2-40B4-BE49-F238E27FC236}">
                <a16:creationId xmlns:a16="http://schemas.microsoft.com/office/drawing/2014/main" id="{20A802B8-FD9D-82CB-1D05-8525661730EE}"/>
              </a:ext>
            </a:extLst>
          </p:cNvPr>
          <p:cNvSpPr>
            <a:spLocks noGrp="1"/>
          </p:cNvSpPr>
          <p:nvPr>
            <p:ph type="body" sz="quarter" idx="12" hasCustomPrompt="1"/>
          </p:nvPr>
        </p:nvSpPr>
        <p:spPr>
          <a:xfrm>
            <a:off x="587375" y="4283629"/>
            <a:ext cx="10019665" cy="1233251"/>
          </a:xfrm>
        </p:spPr>
        <p:txBody>
          <a:bodyPr>
            <a:noAutofit/>
          </a:bodyPr>
          <a:lstStyle>
            <a:lvl1pPr marL="0" indent="0">
              <a:buNone/>
              <a:defRPr sz="2400">
                <a:solidFill>
                  <a:schemeClr val="bg1"/>
                </a:solidFill>
              </a:defRPr>
            </a:lvl1pPr>
          </a:lstStyle>
          <a:p>
            <a:r>
              <a:rPr lang="fi-FI" dirty="0"/>
              <a:t>Lisää alaotsikko napsauttamalla</a:t>
            </a:r>
          </a:p>
        </p:txBody>
      </p:sp>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5833241"/>
            <a:ext cx="6612211" cy="486597"/>
          </a:xfrm>
        </p:spPr>
        <p:txBody>
          <a:bodyPr>
            <a:noAutofit/>
          </a:bodyPr>
          <a:lstStyle>
            <a:lvl1pPr marL="0" indent="0">
              <a:buNone/>
              <a:defRPr sz="1600">
                <a:solidFill>
                  <a:schemeClr val="bg1"/>
                </a:solidFill>
              </a:defRPr>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7375" y="334963"/>
            <a:ext cx="1871345" cy="576526"/>
          </a:xfrm>
          <a:prstGeom prst="rect">
            <a:avLst/>
          </a:prstGeom>
        </p:spPr>
      </p:pic>
      <p:sp>
        <p:nvSpPr>
          <p:cNvPr id="2" name="Suorakulmio 1">
            <a:extLst>
              <a:ext uri="{FF2B5EF4-FFF2-40B4-BE49-F238E27FC236}">
                <a16:creationId xmlns:a16="http://schemas.microsoft.com/office/drawing/2014/main" id="{6F9ED176-8D46-8D24-1943-FAD3479B74C6}"/>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4239871926"/>
      </p:ext>
    </p:extLst>
  </p:cSld>
  <p:clrMapOvr>
    <a:masterClrMapping/>
  </p:clrMapOvr>
  <p:transition spd="slow">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background picture]">
    <p:spTree>
      <p:nvGrpSpPr>
        <p:cNvPr id="1" name=""/>
        <p:cNvGrpSpPr/>
        <p:nvPr/>
      </p:nvGrpSpPr>
      <p:grpSpPr>
        <a:xfrm>
          <a:off x="0" y="0"/>
          <a:ext cx="0" cy="0"/>
          <a:chOff x="0" y="0"/>
          <a:chExt cx="0" cy="0"/>
        </a:xfrm>
      </p:grpSpPr>
      <p:sp>
        <p:nvSpPr>
          <p:cNvPr id="3" name="Kuvan paikkamerkki 2">
            <a:extLst>
              <a:ext uri="{FF2B5EF4-FFF2-40B4-BE49-F238E27FC236}">
                <a16:creationId xmlns:a16="http://schemas.microsoft.com/office/drawing/2014/main" id="{5D94D7E1-5555-3767-708C-594EACB3C8F7}"/>
              </a:ext>
              <a:ext uri="{C183D7F6-B498-43B3-948B-1728B52AA6E4}">
                <adec:decorative xmlns:adec="http://schemas.microsoft.com/office/drawing/2017/decorative" val="1"/>
              </a:ext>
            </a:extLst>
          </p:cNvPr>
          <p:cNvSpPr>
            <a:spLocks noGrp="1"/>
          </p:cNvSpPr>
          <p:nvPr>
            <p:ph type="pic" sz="quarter" idx="12"/>
          </p:nvPr>
        </p:nvSpPr>
        <p:spPr>
          <a:xfrm>
            <a:off x="101600" y="0"/>
            <a:ext cx="12090400" cy="6858000"/>
          </a:xfr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
        <p:nvSpPr>
          <p:cNvPr id="8" name="Otsikko 1">
            <a:extLst>
              <a:ext uri="{FF2B5EF4-FFF2-40B4-BE49-F238E27FC236}">
                <a16:creationId xmlns:a16="http://schemas.microsoft.com/office/drawing/2014/main" id="{16A73BC0-EAF0-594A-260E-DD48ADC74A05}"/>
              </a:ext>
            </a:extLst>
          </p:cNvPr>
          <p:cNvSpPr>
            <a:spLocks noGrp="1"/>
          </p:cNvSpPr>
          <p:nvPr>
            <p:ph type="ctrTitle" hasCustomPrompt="1"/>
          </p:nvPr>
        </p:nvSpPr>
        <p:spPr>
          <a:xfrm>
            <a:off x="607695" y="1471837"/>
            <a:ext cx="9999345" cy="1944463"/>
          </a:xfrm>
          <a:noFill/>
        </p:spPr>
        <p:txBody>
          <a:bodyPr anchor="b">
            <a:noAutofit/>
          </a:bodyPr>
          <a:lstStyle>
            <a:lvl1pPr algn="l">
              <a:defRPr sz="4400">
                <a:solidFill>
                  <a:schemeClr val="bg1"/>
                </a:solidFill>
                <a:effectLst>
                  <a:outerShdw blurRad="127000" dist="12700" dir="5400000" algn="t" rotWithShape="0">
                    <a:schemeClr val="accent1">
                      <a:lumMod val="50000"/>
                      <a:alpha val="60000"/>
                    </a:schemeClr>
                  </a:outerShdw>
                </a:effectLst>
                <a:latin typeface="+mj-lt"/>
              </a:defRPr>
            </a:lvl1pPr>
          </a:lstStyle>
          <a:p>
            <a:r>
              <a:rPr lang="fi-FI" dirty="0"/>
              <a:t>Lisää otsikko napsauttamalla</a:t>
            </a:r>
          </a:p>
        </p:txBody>
      </p:sp>
      <p:sp>
        <p:nvSpPr>
          <p:cNvPr id="9" name="Tekstin paikkamerkki 4">
            <a:extLst>
              <a:ext uri="{FF2B5EF4-FFF2-40B4-BE49-F238E27FC236}">
                <a16:creationId xmlns:a16="http://schemas.microsoft.com/office/drawing/2014/main" id="{DEF705DE-61F2-0906-14F7-643FFF5D7B5B}"/>
              </a:ext>
            </a:extLst>
          </p:cNvPr>
          <p:cNvSpPr>
            <a:spLocks noGrp="1"/>
          </p:cNvSpPr>
          <p:nvPr>
            <p:ph type="body" sz="quarter" idx="13" hasCustomPrompt="1"/>
          </p:nvPr>
        </p:nvSpPr>
        <p:spPr>
          <a:xfrm>
            <a:off x="587375" y="3654886"/>
            <a:ext cx="7680325" cy="1233251"/>
          </a:xfrm>
        </p:spPr>
        <p:txBody>
          <a:bodyPr>
            <a:noAutofit/>
          </a:bodyPr>
          <a:lstStyle>
            <a:lvl1pPr marL="0" indent="0">
              <a:buNone/>
              <a:defRPr sz="2400">
                <a:solidFill>
                  <a:schemeClr val="bg1"/>
                </a:solidFill>
                <a:effectLst>
                  <a:outerShdw blurRad="127000" dist="12700" dir="5400000" algn="t" rotWithShape="0">
                    <a:schemeClr val="accent1">
                      <a:lumMod val="50000"/>
                      <a:alpha val="60000"/>
                    </a:schemeClr>
                  </a:outerShdw>
                </a:effectLst>
              </a:defRPr>
            </a:lvl1pPr>
          </a:lstStyle>
          <a:p>
            <a:r>
              <a:rPr lang="fi-FI" dirty="0"/>
              <a:t>Lisää alaotsikko napsauttamalla</a:t>
            </a:r>
          </a:p>
        </p:txBody>
      </p:sp>
      <p:sp>
        <p:nvSpPr>
          <p:cNvPr id="17" name="Text Placeholder 8">
            <a:extLst>
              <a:ext uri="{FF2B5EF4-FFF2-40B4-BE49-F238E27FC236}">
                <a16:creationId xmlns:a16="http://schemas.microsoft.com/office/drawing/2014/main" id="{541FEA3C-B826-7733-A770-340CB2FD3366}"/>
              </a:ext>
            </a:extLst>
          </p:cNvPr>
          <p:cNvSpPr>
            <a:spLocks noGrp="1"/>
          </p:cNvSpPr>
          <p:nvPr>
            <p:ph type="body" sz="quarter" idx="14" hasCustomPrompt="1"/>
          </p:nvPr>
        </p:nvSpPr>
        <p:spPr>
          <a:xfrm>
            <a:off x="563245" y="334963"/>
            <a:ext cx="1911138" cy="585034"/>
          </a:xfrm>
          <a:blipFill>
            <a:blip r:embed="rId2"/>
            <a:stretch>
              <a:fillRect/>
            </a:stretch>
          </a:blipFill>
          <a:effectLst>
            <a:outerShdw blurRad="190500" algn="ctr" rotWithShape="0">
              <a:prstClr val="black">
                <a:alpha val="20000"/>
              </a:prstClr>
            </a:outerShdw>
          </a:effectLst>
        </p:spPr>
        <p:txBody>
          <a:bodyPr>
            <a:normAutofit/>
          </a:bodyPr>
          <a:lstStyle>
            <a:lvl1pPr marL="0" indent="0" algn="l">
              <a:buNone/>
              <a:defRPr sz="100">
                <a:solidFill>
                  <a:schemeClr val="bg1"/>
                </a:solidFill>
              </a:defRPr>
            </a:lvl1pPr>
          </a:lstStyle>
          <a:p>
            <a:pPr lvl="0"/>
            <a:r>
              <a:rPr lang="fi-FI" noProof="0" dirty="0"/>
              <a:t>Tässä ei ole mitään :p</a:t>
            </a:r>
          </a:p>
        </p:txBody>
      </p:sp>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5833241"/>
            <a:ext cx="6612211" cy="486597"/>
          </a:xfrm>
          <a:noFill/>
        </p:spPr>
        <p:txBody>
          <a:bodyPr>
            <a:noAutofit/>
          </a:bodyPr>
          <a:lstStyle>
            <a:lvl1pPr marL="0" indent="0">
              <a:buNone/>
              <a:defRPr sz="1600">
                <a:solidFill>
                  <a:schemeClr val="bg1"/>
                </a:solidFill>
                <a:effectLst>
                  <a:outerShdw blurRad="127000" dist="12700" dir="5400000" algn="t" rotWithShape="0">
                    <a:schemeClr val="accent1">
                      <a:lumMod val="50000"/>
                      <a:alpha val="60000"/>
                    </a:schemeClr>
                  </a:outerShdw>
                </a:effectLst>
              </a:defRPr>
            </a:lvl1pPr>
          </a:lstStyle>
          <a:p>
            <a:r>
              <a:rPr lang="fi-FI" dirty="0"/>
              <a:t>Etunimi Sukunimi, yksikkö, päivämäärä</a:t>
            </a:r>
          </a:p>
        </p:txBody>
      </p:sp>
    </p:spTree>
    <p:extLst>
      <p:ext uri="{BB962C8B-B14F-4D97-AF65-F5344CB8AC3E}">
        <p14:creationId xmlns:p14="http://schemas.microsoft.com/office/powerpoint/2010/main" val="2878171011"/>
      </p:ext>
    </p:extLst>
  </p:cSld>
  <p:clrMapOvr>
    <a:masterClrMapping/>
  </p:clrMapOvr>
  <p:transition spd="slow">
    <p:push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citi illustration]">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2D4633E8-BD50-6FF0-D25B-F4E4930DCDB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833"/>
          <a:stretch/>
        </p:blipFill>
        <p:spPr>
          <a:xfrm>
            <a:off x="103225" y="0"/>
            <a:ext cx="12088775" cy="6858000"/>
          </a:xfrm>
          <a:prstGeom prst="rect">
            <a:avLst/>
          </a:prstGeom>
        </p:spPr>
      </p:pic>
      <p:sp>
        <p:nvSpPr>
          <p:cNvPr id="4" name="Otsikko 1">
            <a:extLst>
              <a:ext uri="{FF2B5EF4-FFF2-40B4-BE49-F238E27FC236}">
                <a16:creationId xmlns:a16="http://schemas.microsoft.com/office/drawing/2014/main" id="{81FC1FCB-E86F-ECE0-6691-4C8B93544377}"/>
              </a:ext>
            </a:extLst>
          </p:cNvPr>
          <p:cNvSpPr>
            <a:spLocks noGrp="1"/>
          </p:cNvSpPr>
          <p:nvPr>
            <p:ph type="title" hasCustomPrompt="1"/>
          </p:nvPr>
        </p:nvSpPr>
        <p:spPr>
          <a:xfrm>
            <a:off x="587375" y="4572315"/>
            <a:ext cx="9586528" cy="1459363"/>
          </a:xfrm>
        </p:spPr>
        <p:txBody>
          <a:bodyPr/>
          <a:lstStyle>
            <a:lvl1pPr>
              <a:defRPr sz="4400"/>
            </a:lvl1pPr>
          </a:lstStyle>
          <a:p>
            <a:r>
              <a:rPr lang="fi-FI" dirty="0"/>
              <a:t>Lisää otsikko napsauttamalla</a:t>
            </a:r>
          </a:p>
        </p:txBody>
      </p:sp>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6031678"/>
            <a:ext cx="6612211" cy="486597"/>
          </a:xfrm>
        </p:spPr>
        <p:txBody>
          <a:bodyPr>
            <a:normAutofit/>
          </a:bodyPr>
          <a:lstStyle>
            <a:lvl1pPr marL="0" indent="0">
              <a:buNone/>
              <a:defRPr sz="1600"/>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375" y="334963"/>
            <a:ext cx="1871345" cy="576526"/>
          </a:xfrm>
          <a:prstGeom prst="rect">
            <a:avLst/>
          </a:prstGeom>
        </p:spPr>
      </p:pic>
      <p:pic>
        <p:nvPicPr>
          <p:cNvPr id="10" name="Kuva 9">
            <a:extLst>
              <a:ext uri="{FF2B5EF4-FFF2-40B4-BE49-F238E27FC236}">
                <a16:creationId xmlns:a16="http://schemas.microsoft.com/office/drawing/2014/main" id="{930C3435-FEA7-A1A6-CE99-BBAA030AB178}"/>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375" y="334963"/>
            <a:ext cx="1871345" cy="576526"/>
          </a:xfrm>
          <a:prstGeom prst="rect">
            <a:avLst/>
          </a:prstGeom>
        </p:spPr>
      </p:pic>
    </p:spTree>
    <p:extLst>
      <p:ext uri="{BB962C8B-B14F-4D97-AF65-F5344CB8AC3E}">
        <p14:creationId xmlns:p14="http://schemas.microsoft.com/office/powerpoint/2010/main" val="1087200841"/>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25099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citi illustration light]">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0BDC7170-EF66-5EC9-A8F3-35CC386B4E4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868"/>
          <a:stretch/>
        </p:blipFill>
        <p:spPr>
          <a:xfrm>
            <a:off x="107666" y="0"/>
            <a:ext cx="12084334" cy="6858000"/>
          </a:xfrm>
          <a:prstGeom prst="rect">
            <a:avLst/>
          </a:prstGeom>
        </p:spPr>
      </p:pic>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6031678"/>
            <a:ext cx="6612211" cy="486597"/>
          </a:xfrm>
        </p:spPr>
        <p:txBody>
          <a:bodyPr>
            <a:normAutofit/>
          </a:bodyPr>
          <a:lstStyle>
            <a:lvl1pPr marL="0" indent="0">
              <a:buNone/>
              <a:defRPr sz="1600"/>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375" y="334963"/>
            <a:ext cx="1871345" cy="576526"/>
          </a:xfrm>
          <a:prstGeom prst="rect">
            <a:avLst/>
          </a:prstGeom>
        </p:spPr>
      </p:pic>
      <p:sp>
        <p:nvSpPr>
          <p:cNvPr id="2" name="Otsikko 1">
            <a:extLst>
              <a:ext uri="{FF2B5EF4-FFF2-40B4-BE49-F238E27FC236}">
                <a16:creationId xmlns:a16="http://schemas.microsoft.com/office/drawing/2014/main" id="{FB170E1D-EC23-9FA9-DA41-98E4B52A2EB5}"/>
              </a:ext>
            </a:extLst>
          </p:cNvPr>
          <p:cNvSpPr>
            <a:spLocks noGrp="1"/>
          </p:cNvSpPr>
          <p:nvPr>
            <p:ph type="title" hasCustomPrompt="1"/>
          </p:nvPr>
        </p:nvSpPr>
        <p:spPr>
          <a:xfrm>
            <a:off x="587375" y="4572315"/>
            <a:ext cx="9586528" cy="1459363"/>
          </a:xfrm>
        </p:spPr>
        <p:txBody>
          <a:bodyPr/>
          <a:lstStyle>
            <a:lvl1pPr>
              <a:defRPr sz="4400"/>
            </a:lvl1pPr>
          </a:lstStyle>
          <a:p>
            <a:r>
              <a:rPr lang="fi-FI" dirty="0"/>
              <a:t>Lisää otsikko napsauttamalla</a:t>
            </a:r>
          </a:p>
        </p:txBody>
      </p:sp>
    </p:spTree>
    <p:extLst>
      <p:ext uri="{BB962C8B-B14F-4D97-AF65-F5344CB8AC3E}">
        <p14:creationId xmlns:p14="http://schemas.microsoft.com/office/powerpoint/2010/main" val="220174098"/>
      </p:ext>
    </p:extLst>
  </p:cSld>
  <p:clrMapOvr>
    <a:masterClrMapping/>
  </p:clrMapOvr>
  <p:transition spd="slow">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citi illustration mint green]">
    <p:spTree>
      <p:nvGrpSpPr>
        <p:cNvPr id="1" name=""/>
        <p:cNvGrpSpPr/>
        <p:nvPr/>
      </p:nvGrpSpPr>
      <p:grpSpPr>
        <a:xfrm>
          <a:off x="0" y="0"/>
          <a:ext cx="0" cy="0"/>
          <a:chOff x="0" y="0"/>
          <a:chExt cx="0" cy="0"/>
        </a:xfrm>
      </p:grpSpPr>
      <p:pic>
        <p:nvPicPr>
          <p:cNvPr id="12" name="Kuva 11">
            <a:extLst>
              <a:ext uri="{FF2B5EF4-FFF2-40B4-BE49-F238E27FC236}">
                <a16:creationId xmlns:a16="http://schemas.microsoft.com/office/drawing/2014/main" id="{601C9A8D-D6F1-8241-55BA-1038287F835C}"/>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871"/>
          <a:stretch/>
        </p:blipFill>
        <p:spPr>
          <a:xfrm>
            <a:off x="107999" y="0"/>
            <a:ext cx="12084001" cy="6858000"/>
          </a:xfrm>
          <a:prstGeom prst="rect">
            <a:avLst/>
          </a:prstGeom>
        </p:spPr>
      </p:pic>
      <p:sp>
        <p:nvSpPr>
          <p:cNvPr id="5" name="Tekstin paikkamerkki 4">
            <a:extLst>
              <a:ext uri="{FF2B5EF4-FFF2-40B4-BE49-F238E27FC236}">
                <a16:creationId xmlns:a16="http://schemas.microsoft.com/office/drawing/2014/main" id="{9A616124-3424-1A87-8E65-CAE2F55BC23E}"/>
              </a:ext>
            </a:extLst>
          </p:cNvPr>
          <p:cNvSpPr>
            <a:spLocks noGrp="1"/>
          </p:cNvSpPr>
          <p:nvPr>
            <p:ph type="body" sz="quarter" idx="11" hasCustomPrompt="1"/>
          </p:nvPr>
        </p:nvSpPr>
        <p:spPr>
          <a:xfrm>
            <a:off x="587375" y="6031678"/>
            <a:ext cx="6612211" cy="486597"/>
          </a:xfrm>
        </p:spPr>
        <p:txBody>
          <a:bodyPr>
            <a:normAutofit/>
          </a:bodyPr>
          <a:lstStyle>
            <a:lvl1pPr marL="0" indent="0">
              <a:buNone/>
              <a:defRPr sz="1600"/>
            </a:lvl1pPr>
          </a:lstStyle>
          <a:p>
            <a:r>
              <a:rPr lang="fi-FI" dirty="0"/>
              <a:t>Etunimi Sukunimi, yksikkö, päivämäärä</a:t>
            </a:r>
          </a:p>
        </p:txBody>
      </p:sp>
      <p:pic>
        <p:nvPicPr>
          <p:cNvPr id="6" name="Kuva 5">
            <a:extLst>
              <a:ext uri="{FF2B5EF4-FFF2-40B4-BE49-F238E27FC236}">
                <a16:creationId xmlns:a16="http://schemas.microsoft.com/office/drawing/2014/main" id="{5EFD4F79-52BA-3678-D0AC-54E2AAC9D9D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375" y="334963"/>
            <a:ext cx="1871345" cy="576526"/>
          </a:xfrm>
          <a:prstGeom prst="rect">
            <a:avLst/>
          </a:prstGeom>
        </p:spPr>
      </p:pic>
      <p:pic>
        <p:nvPicPr>
          <p:cNvPr id="10" name="Kuva 9">
            <a:extLst>
              <a:ext uri="{FF2B5EF4-FFF2-40B4-BE49-F238E27FC236}">
                <a16:creationId xmlns:a16="http://schemas.microsoft.com/office/drawing/2014/main" id="{930C3435-FEA7-A1A6-CE99-BBAA030AB178}"/>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375" y="334963"/>
            <a:ext cx="1871345" cy="576526"/>
          </a:xfrm>
          <a:prstGeom prst="rect">
            <a:avLst/>
          </a:prstGeom>
        </p:spPr>
      </p:pic>
      <p:sp>
        <p:nvSpPr>
          <p:cNvPr id="7" name="Suorakulmio 6">
            <a:extLst>
              <a:ext uri="{FF2B5EF4-FFF2-40B4-BE49-F238E27FC236}">
                <a16:creationId xmlns:a16="http://schemas.microsoft.com/office/drawing/2014/main" id="{AC85F332-6EEA-6561-5B16-5B80D7FF03CB}"/>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Otsikko 1">
            <a:extLst>
              <a:ext uri="{FF2B5EF4-FFF2-40B4-BE49-F238E27FC236}">
                <a16:creationId xmlns:a16="http://schemas.microsoft.com/office/drawing/2014/main" id="{016D57E7-7B28-BE28-A7CB-AC5BC1DA9084}"/>
              </a:ext>
            </a:extLst>
          </p:cNvPr>
          <p:cNvSpPr>
            <a:spLocks noGrp="1"/>
          </p:cNvSpPr>
          <p:nvPr>
            <p:ph type="title" hasCustomPrompt="1"/>
          </p:nvPr>
        </p:nvSpPr>
        <p:spPr>
          <a:xfrm>
            <a:off x="587375" y="4572315"/>
            <a:ext cx="9586528" cy="1459363"/>
          </a:xfrm>
        </p:spPr>
        <p:txBody>
          <a:bodyPr/>
          <a:lstStyle>
            <a:lvl1pPr>
              <a:defRPr sz="4400">
                <a:solidFill>
                  <a:schemeClr val="tx1"/>
                </a:solidFill>
              </a:defRPr>
            </a:lvl1pPr>
          </a:lstStyle>
          <a:p>
            <a:r>
              <a:rPr lang="fi-FI" dirty="0"/>
              <a:t>Lisää otsikko napsauttamalla</a:t>
            </a:r>
          </a:p>
        </p:txBody>
      </p:sp>
    </p:spTree>
    <p:extLst>
      <p:ext uri="{BB962C8B-B14F-4D97-AF65-F5344CB8AC3E}">
        <p14:creationId xmlns:p14="http://schemas.microsoft.com/office/powerpoint/2010/main" val="1372380746"/>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icture]">
    <p:spTree>
      <p:nvGrpSpPr>
        <p:cNvPr id="1" name=""/>
        <p:cNvGrpSpPr/>
        <p:nvPr/>
      </p:nvGrpSpPr>
      <p:grpSpPr>
        <a:xfrm>
          <a:off x="0" y="0"/>
          <a:ext cx="0" cy="0"/>
          <a:chOff x="0" y="0"/>
          <a:chExt cx="0" cy="0"/>
        </a:xfrm>
      </p:grpSpPr>
      <p:sp>
        <p:nvSpPr>
          <p:cNvPr id="4" name="Otsikko 1">
            <a:extLst>
              <a:ext uri="{FF2B5EF4-FFF2-40B4-BE49-F238E27FC236}">
                <a16:creationId xmlns:a16="http://schemas.microsoft.com/office/drawing/2014/main" id="{FD0DE2A9-8D27-DA71-17C0-D45142BF15B6}"/>
              </a:ext>
            </a:extLst>
          </p:cNvPr>
          <p:cNvSpPr>
            <a:spLocks noGrp="1"/>
          </p:cNvSpPr>
          <p:nvPr>
            <p:ph type="ctrTitle" hasCustomPrompt="1"/>
          </p:nvPr>
        </p:nvSpPr>
        <p:spPr>
          <a:xfrm>
            <a:off x="607695" y="1500789"/>
            <a:ext cx="7660005" cy="2680137"/>
          </a:xfrm>
        </p:spPr>
        <p:txBody>
          <a:bodyPr anchor="b"/>
          <a:lstStyle>
            <a:lvl1pPr algn="l">
              <a:defRPr sz="4400">
                <a:latin typeface="+mj-lt"/>
              </a:defRPr>
            </a:lvl1pPr>
          </a:lstStyle>
          <a:p>
            <a:r>
              <a:rPr lang="fi-FI" dirty="0"/>
              <a:t>Lisää otsikko napsauttamalla</a:t>
            </a:r>
          </a:p>
        </p:txBody>
      </p:sp>
      <p:sp>
        <p:nvSpPr>
          <p:cNvPr id="6" name="Tekstin paikkamerkki 4">
            <a:extLst>
              <a:ext uri="{FF2B5EF4-FFF2-40B4-BE49-F238E27FC236}">
                <a16:creationId xmlns:a16="http://schemas.microsoft.com/office/drawing/2014/main" id="{26751F4C-D50A-CFDC-12AC-F5BE625006C6}"/>
              </a:ext>
            </a:extLst>
          </p:cNvPr>
          <p:cNvSpPr>
            <a:spLocks noGrp="1"/>
          </p:cNvSpPr>
          <p:nvPr>
            <p:ph type="body" sz="quarter" idx="12" hasCustomPrompt="1"/>
          </p:nvPr>
        </p:nvSpPr>
        <p:spPr>
          <a:xfrm>
            <a:off x="587375" y="4283629"/>
            <a:ext cx="7680325" cy="1233251"/>
          </a:xfrm>
        </p:spPr>
        <p:txBody>
          <a:bodyPr>
            <a:noAutofit/>
          </a:bodyPr>
          <a:lstStyle>
            <a:lvl1pPr marL="0" indent="0">
              <a:buNone/>
              <a:defRPr sz="2400"/>
            </a:lvl1pPr>
          </a:lstStyle>
          <a:p>
            <a:r>
              <a:rPr lang="fi-FI" dirty="0"/>
              <a:t>Lisää alaotsikko napsauttamalla</a:t>
            </a:r>
          </a:p>
        </p:txBody>
      </p:sp>
      <p:sp>
        <p:nvSpPr>
          <p:cNvPr id="5" name="Tekstin paikkamerkki 4">
            <a:extLst>
              <a:ext uri="{FF2B5EF4-FFF2-40B4-BE49-F238E27FC236}">
                <a16:creationId xmlns:a16="http://schemas.microsoft.com/office/drawing/2014/main" id="{F543A471-F6B9-4D10-BAA7-D280E6D6F65C}"/>
              </a:ext>
            </a:extLst>
          </p:cNvPr>
          <p:cNvSpPr>
            <a:spLocks noGrp="1"/>
          </p:cNvSpPr>
          <p:nvPr>
            <p:ph type="body" sz="quarter" idx="11" hasCustomPrompt="1"/>
          </p:nvPr>
        </p:nvSpPr>
        <p:spPr>
          <a:xfrm>
            <a:off x="587375" y="5833241"/>
            <a:ext cx="6612211" cy="486597"/>
          </a:xfrm>
        </p:spPr>
        <p:txBody>
          <a:bodyPr>
            <a:normAutofit/>
          </a:bodyPr>
          <a:lstStyle>
            <a:lvl1pPr marL="0" indent="0">
              <a:buNone/>
              <a:defRPr sz="1600"/>
            </a:lvl1pPr>
          </a:lstStyle>
          <a:p>
            <a:r>
              <a:rPr lang="fi-FI" dirty="0"/>
              <a:t>Etunimi Sukunimi, yksikkö, päivämäärä</a:t>
            </a:r>
          </a:p>
        </p:txBody>
      </p:sp>
      <p:pic>
        <p:nvPicPr>
          <p:cNvPr id="7" name="Kuva 6">
            <a:extLst>
              <a:ext uri="{FF2B5EF4-FFF2-40B4-BE49-F238E27FC236}">
                <a16:creationId xmlns:a16="http://schemas.microsoft.com/office/drawing/2014/main" id="{F010007E-1E2B-8390-C550-6A553A09024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7375" y="334963"/>
            <a:ext cx="1871345" cy="576526"/>
          </a:xfrm>
          <a:prstGeom prst="rect">
            <a:avLst/>
          </a:prstGeom>
        </p:spPr>
      </p:pic>
      <p:sp>
        <p:nvSpPr>
          <p:cNvPr id="13" name="Kuvan paikkamerkki 12">
            <a:extLst>
              <a:ext uri="{FF2B5EF4-FFF2-40B4-BE49-F238E27FC236}">
                <a16:creationId xmlns:a16="http://schemas.microsoft.com/office/drawing/2014/main" id="{8E5B20EC-B303-3AE9-D65C-144366F9B97D}"/>
              </a:ext>
              <a:ext uri="{C183D7F6-B498-43B3-948B-1728B52AA6E4}">
                <adec:decorative xmlns:adec="http://schemas.microsoft.com/office/drawing/2017/decorative" val="1"/>
              </a:ext>
            </a:extLst>
          </p:cNvPr>
          <p:cNvSpPr>
            <a:spLocks noGrp="1"/>
          </p:cNvSpPr>
          <p:nvPr>
            <p:ph type="pic" sz="quarter" idx="10"/>
          </p:nvPr>
        </p:nvSpPr>
        <p:spPr>
          <a:xfrm>
            <a:off x="8636000" y="1"/>
            <a:ext cx="3556000" cy="6858000"/>
          </a:xfr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Tree>
    <p:extLst>
      <p:ext uri="{BB962C8B-B14F-4D97-AF65-F5344CB8AC3E}">
        <p14:creationId xmlns:p14="http://schemas.microsoft.com/office/powerpoint/2010/main" val="454302810"/>
      </p:ext>
    </p:extLst>
  </p:cSld>
  <p:clrMapOvr>
    <a:masterClrMapping/>
  </p:clrMapOvr>
  <p:transition spd="slow">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Section header [white]">
    <p:spTree>
      <p:nvGrpSpPr>
        <p:cNvPr id="1" name=""/>
        <p:cNvGrpSpPr/>
        <p:nvPr/>
      </p:nvGrpSpPr>
      <p:grpSpPr>
        <a:xfrm>
          <a:off x="0" y="0"/>
          <a:ext cx="0" cy="0"/>
          <a:chOff x="0" y="0"/>
          <a:chExt cx="0" cy="0"/>
        </a:xfrm>
      </p:grpSpPr>
      <p:pic>
        <p:nvPicPr>
          <p:cNvPr id="9" name="Kuva 8">
            <a:extLst>
              <a:ext uri="{FF2B5EF4-FFF2-40B4-BE49-F238E27FC236}">
                <a16:creationId xmlns:a16="http://schemas.microsoft.com/office/drawing/2014/main" id="{D9E7EED9-09F0-E4A8-A3B9-3463F37992D0}"/>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8" name="Otsikko 1">
            <a:extLst>
              <a:ext uri="{FF2B5EF4-FFF2-40B4-BE49-F238E27FC236}">
                <a16:creationId xmlns:a16="http://schemas.microsoft.com/office/drawing/2014/main" id="{16A73BC0-EAF0-594A-260E-DD48ADC74A05}"/>
              </a:ext>
            </a:extLst>
          </p:cNvPr>
          <p:cNvSpPr>
            <a:spLocks noGrp="1"/>
          </p:cNvSpPr>
          <p:nvPr>
            <p:ph type="ctrTitle" hasCustomPrompt="1"/>
          </p:nvPr>
        </p:nvSpPr>
        <p:spPr>
          <a:xfrm>
            <a:off x="607695" y="1500789"/>
            <a:ext cx="9999345" cy="2680137"/>
          </a:xfrm>
        </p:spPr>
        <p:txBody>
          <a:bodyPr anchor="b">
            <a:noAutofit/>
          </a:bodyPr>
          <a:lstStyle>
            <a:lvl1pPr algn="l">
              <a:defRPr sz="3200">
                <a:latin typeface="+mj-lt"/>
              </a:defRPr>
            </a:lvl1pPr>
          </a:lstStyle>
          <a:p>
            <a:r>
              <a:rPr lang="fi-FI" dirty="0"/>
              <a:t>Lisää väliotsikko napsauttamalla</a:t>
            </a:r>
          </a:p>
        </p:txBody>
      </p:sp>
      <p:sp>
        <p:nvSpPr>
          <p:cNvPr id="4" name="Tekstin paikkamerkki 4">
            <a:extLst>
              <a:ext uri="{FF2B5EF4-FFF2-40B4-BE49-F238E27FC236}">
                <a16:creationId xmlns:a16="http://schemas.microsoft.com/office/drawing/2014/main" id="{E7664813-E643-B63B-9661-BEC08DD18E20}"/>
              </a:ext>
            </a:extLst>
          </p:cNvPr>
          <p:cNvSpPr>
            <a:spLocks noGrp="1"/>
          </p:cNvSpPr>
          <p:nvPr>
            <p:ph type="body" sz="quarter" idx="12" hasCustomPrompt="1"/>
          </p:nvPr>
        </p:nvSpPr>
        <p:spPr>
          <a:xfrm>
            <a:off x="587375" y="4283629"/>
            <a:ext cx="10019665" cy="847171"/>
          </a:xfrm>
        </p:spPr>
        <p:txBody>
          <a:bodyPr>
            <a:noAutofit/>
          </a:bodyPr>
          <a:lstStyle>
            <a:lvl1pPr marL="0" indent="0">
              <a:buNone/>
              <a:defRPr sz="2400"/>
            </a:lvl1pPr>
          </a:lstStyle>
          <a:p>
            <a:r>
              <a:rPr lang="fi-FI" dirty="0"/>
              <a:t>Lisää alaotsikko napsauttamalla</a:t>
            </a:r>
          </a:p>
        </p:txBody>
      </p:sp>
      <p:sp>
        <p:nvSpPr>
          <p:cNvPr id="3" name="Suorakulmio 2">
            <a:extLst>
              <a:ext uri="{FF2B5EF4-FFF2-40B4-BE49-F238E27FC236}">
                <a16:creationId xmlns:a16="http://schemas.microsoft.com/office/drawing/2014/main" id="{B94F9C76-B1D6-1B75-970C-567CAD8A1B53}"/>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727099103"/>
      </p:ext>
    </p:extLst>
  </p:cSld>
  <p:clrMapOvr>
    <a:masterClrMapping/>
  </p:clrMapOvr>
  <p:transition spd="slow">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Section header [green]">
    <p:bg>
      <p:bgPr>
        <a:solidFill>
          <a:schemeClr val="accent1"/>
        </a:solidFill>
        <a:effectLst/>
      </p:bgPr>
    </p:bg>
    <p:spTree>
      <p:nvGrpSpPr>
        <p:cNvPr id="1" name=""/>
        <p:cNvGrpSpPr/>
        <p:nvPr/>
      </p:nvGrpSpPr>
      <p:grpSpPr>
        <a:xfrm>
          <a:off x="0" y="0"/>
          <a:ext cx="0" cy="0"/>
          <a:chOff x="0" y="0"/>
          <a:chExt cx="0" cy="0"/>
        </a:xfrm>
      </p:grpSpPr>
      <p:pic>
        <p:nvPicPr>
          <p:cNvPr id="11" name="Kuva 10">
            <a:extLst>
              <a:ext uri="{FF2B5EF4-FFF2-40B4-BE49-F238E27FC236}">
                <a16:creationId xmlns:a16="http://schemas.microsoft.com/office/drawing/2014/main" id="{443008F8-D3E1-4D7C-A8E5-FD93094D5CB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4" name="Otsikko 1">
            <a:extLst>
              <a:ext uri="{FF2B5EF4-FFF2-40B4-BE49-F238E27FC236}">
                <a16:creationId xmlns:a16="http://schemas.microsoft.com/office/drawing/2014/main" id="{5BC12869-B57F-F190-6633-B20ACFF579B3}"/>
              </a:ext>
            </a:extLst>
          </p:cNvPr>
          <p:cNvSpPr>
            <a:spLocks noGrp="1"/>
          </p:cNvSpPr>
          <p:nvPr>
            <p:ph type="ctrTitle" hasCustomPrompt="1"/>
          </p:nvPr>
        </p:nvSpPr>
        <p:spPr>
          <a:xfrm>
            <a:off x="607695" y="1500789"/>
            <a:ext cx="9999345" cy="2680137"/>
          </a:xfrm>
        </p:spPr>
        <p:txBody>
          <a:bodyPr anchor="b">
            <a:noAutofit/>
          </a:bodyPr>
          <a:lstStyle>
            <a:lvl1pPr algn="l">
              <a:defRPr sz="3200">
                <a:solidFill>
                  <a:schemeClr val="bg1"/>
                </a:solidFill>
                <a:latin typeface="+mj-lt"/>
              </a:defRPr>
            </a:lvl1pPr>
          </a:lstStyle>
          <a:p>
            <a:r>
              <a:rPr lang="fi-FI" dirty="0"/>
              <a:t>Lisää väliotsikko napsauttamalla</a:t>
            </a:r>
          </a:p>
        </p:txBody>
      </p:sp>
      <p:sp>
        <p:nvSpPr>
          <p:cNvPr id="3" name="Tekstin paikkamerkki 4">
            <a:extLst>
              <a:ext uri="{FF2B5EF4-FFF2-40B4-BE49-F238E27FC236}">
                <a16:creationId xmlns:a16="http://schemas.microsoft.com/office/drawing/2014/main" id="{20A802B8-FD9D-82CB-1D05-8525661730EE}"/>
              </a:ext>
            </a:extLst>
          </p:cNvPr>
          <p:cNvSpPr>
            <a:spLocks noGrp="1"/>
          </p:cNvSpPr>
          <p:nvPr>
            <p:ph type="body" sz="quarter" idx="12" hasCustomPrompt="1"/>
          </p:nvPr>
        </p:nvSpPr>
        <p:spPr>
          <a:xfrm>
            <a:off x="587375" y="4283629"/>
            <a:ext cx="10019665" cy="816691"/>
          </a:xfrm>
        </p:spPr>
        <p:txBody>
          <a:bodyPr>
            <a:noAutofit/>
          </a:bodyPr>
          <a:lstStyle>
            <a:lvl1pPr marL="0" indent="0">
              <a:buNone/>
              <a:defRPr sz="2400">
                <a:solidFill>
                  <a:schemeClr val="bg1"/>
                </a:solidFill>
              </a:defRPr>
            </a:lvl1pPr>
          </a:lstStyle>
          <a:p>
            <a:r>
              <a:rPr lang="fi-FI" dirty="0"/>
              <a:t>Lisää alaotsikko napsauttamalla</a:t>
            </a:r>
          </a:p>
        </p:txBody>
      </p:sp>
      <p:sp>
        <p:nvSpPr>
          <p:cNvPr id="2" name="Suorakulmio 1">
            <a:extLst>
              <a:ext uri="{FF2B5EF4-FFF2-40B4-BE49-F238E27FC236}">
                <a16:creationId xmlns:a16="http://schemas.microsoft.com/office/drawing/2014/main" id="{6F9ED176-8D46-8D24-1943-FAD3479B74C6}"/>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1886124417"/>
      </p:ext>
    </p:extLst>
  </p:cSld>
  <p:clrMapOvr>
    <a:masterClrMapping/>
  </p:clrMapOvr>
  <p:transition spd="slow">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header [picture; white]">
    <p:spTree>
      <p:nvGrpSpPr>
        <p:cNvPr id="1" name=""/>
        <p:cNvGrpSpPr/>
        <p:nvPr/>
      </p:nvGrpSpPr>
      <p:grpSpPr>
        <a:xfrm>
          <a:off x="0" y="0"/>
          <a:ext cx="0" cy="0"/>
          <a:chOff x="0" y="0"/>
          <a:chExt cx="0" cy="0"/>
        </a:xfrm>
      </p:grpSpPr>
      <p:sp>
        <p:nvSpPr>
          <p:cNvPr id="10" name="Otsikko 1">
            <a:extLst>
              <a:ext uri="{FF2B5EF4-FFF2-40B4-BE49-F238E27FC236}">
                <a16:creationId xmlns:a16="http://schemas.microsoft.com/office/drawing/2014/main" id="{BDEE8C73-E9DF-366D-9FEE-FDCB0C091CD7}"/>
              </a:ext>
            </a:extLst>
          </p:cNvPr>
          <p:cNvSpPr>
            <a:spLocks noGrp="1"/>
          </p:cNvSpPr>
          <p:nvPr>
            <p:ph type="ctrTitle" hasCustomPrompt="1"/>
          </p:nvPr>
        </p:nvSpPr>
        <p:spPr>
          <a:xfrm>
            <a:off x="607696" y="1500789"/>
            <a:ext cx="5213984" cy="2680137"/>
          </a:xfrm>
        </p:spPr>
        <p:txBody>
          <a:bodyPr anchor="b">
            <a:noAutofit/>
          </a:bodyPr>
          <a:lstStyle>
            <a:lvl1pPr algn="l">
              <a:defRPr sz="3200">
                <a:latin typeface="+mj-lt"/>
              </a:defRPr>
            </a:lvl1pPr>
          </a:lstStyle>
          <a:p>
            <a:r>
              <a:rPr lang="fi-FI" dirty="0"/>
              <a:t>Lisää väliotsikko napsauttamalla</a:t>
            </a:r>
          </a:p>
        </p:txBody>
      </p:sp>
      <p:sp>
        <p:nvSpPr>
          <p:cNvPr id="11" name="Tekstin paikkamerkki 4">
            <a:extLst>
              <a:ext uri="{FF2B5EF4-FFF2-40B4-BE49-F238E27FC236}">
                <a16:creationId xmlns:a16="http://schemas.microsoft.com/office/drawing/2014/main" id="{6098B18F-BED1-BDC7-10EA-226862CF9DD9}"/>
              </a:ext>
            </a:extLst>
          </p:cNvPr>
          <p:cNvSpPr>
            <a:spLocks noGrp="1"/>
          </p:cNvSpPr>
          <p:nvPr>
            <p:ph type="body" sz="quarter" idx="13" hasCustomPrompt="1"/>
          </p:nvPr>
        </p:nvSpPr>
        <p:spPr>
          <a:xfrm>
            <a:off x="587376" y="4283629"/>
            <a:ext cx="5224580" cy="847171"/>
          </a:xfrm>
        </p:spPr>
        <p:txBody>
          <a:bodyPr>
            <a:noAutofit/>
          </a:bodyPr>
          <a:lstStyle>
            <a:lvl1pPr marL="0" indent="0">
              <a:buNone/>
              <a:defRPr sz="2400"/>
            </a:lvl1pPr>
          </a:lstStyle>
          <a:p>
            <a:r>
              <a:rPr lang="fi-FI" dirty="0"/>
              <a:t>Lisää alaotsikko napsauttamalla</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6096000" y="0"/>
            <a:ext cx="6096000" cy="6858000"/>
          </a:xfrm>
          <a:pattFill prst="pct10">
            <a:fgClr>
              <a:schemeClr val="tx2"/>
            </a:fgClr>
            <a:bgClr>
              <a:schemeClr val="tx1">
                <a:lumMod val="50000"/>
                <a:lumOff val="50000"/>
              </a:schemeClr>
            </a:bgClr>
          </a:patt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pic>
        <p:nvPicPr>
          <p:cNvPr id="2" name="Kuva 1">
            <a:extLst>
              <a:ext uri="{FF2B5EF4-FFF2-40B4-BE49-F238E27FC236}">
                <a16:creationId xmlns:a16="http://schemas.microsoft.com/office/drawing/2014/main" id="{96B69989-2E82-6869-3E83-71673D3A01E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7696" y="337200"/>
            <a:ext cx="1152128" cy="354949"/>
          </a:xfrm>
          <a:prstGeom prst="rect">
            <a:avLst/>
          </a:prstGeom>
        </p:spPr>
      </p:pic>
    </p:spTree>
    <p:extLst>
      <p:ext uri="{BB962C8B-B14F-4D97-AF65-F5344CB8AC3E}">
        <p14:creationId xmlns:p14="http://schemas.microsoft.com/office/powerpoint/2010/main" val="600330045"/>
      </p:ext>
    </p:extLst>
  </p:cSld>
  <p:clrMapOvr>
    <a:masterClrMapping/>
  </p:clrMapOvr>
  <p:transition spd="slow">
    <p:push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header [picture; green]">
    <p:bg>
      <p:bgPr>
        <a:solidFill>
          <a:schemeClr val="accent1"/>
        </a:solidFill>
        <a:effectLst/>
      </p:bgPr>
    </p:bg>
    <p:spTree>
      <p:nvGrpSpPr>
        <p:cNvPr id="1" name=""/>
        <p:cNvGrpSpPr/>
        <p:nvPr/>
      </p:nvGrpSpPr>
      <p:grpSpPr>
        <a:xfrm>
          <a:off x="0" y="0"/>
          <a:ext cx="0" cy="0"/>
          <a:chOff x="0" y="0"/>
          <a:chExt cx="0" cy="0"/>
        </a:xfrm>
      </p:grpSpPr>
      <p:sp>
        <p:nvSpPr>
          <p:cNvPr id="10" name="Otsikko 1">
            <a:extLst>
              <a:ext uri="{FF2B5EF4-FFF2-40B4-BE49-F238E27FC236}">
                <a16:creationId xmlns:a16="http://schemas.microsoft.com/office/drawing/2014/main" id="{BDEE8C73-E9DF-366D-9FEE-FDCB0C091CD7}"/>
              </a:ext>
            </a:extLst>
          </p:cNvPr>
          <p:cNvSpPr>
            <a:spLocks noGrp="1"/>
          </p:cNvSpPr>
          <p:nvPr>
            <p:ph type="ctrTitle" hasCustomPrompt="1"/>
          </p:nvPr>
        </p:nvSpPr>
        <p:spPr>
          <a:xfrm>
            <a:off x="607696" y="1500789"/>
            <a:ext cx="5213984" cy="2680137"/>
          </a:xfrm>
        </p:spPr>
        <p:txBody>
          <a:bodyPr anchor="b">
            <a:noAutofit/>
          </a:bodyPr>
          <a:lstStyle>
            <a:lvl1pPr algn="l">
              <a:defRPr sz="3200">
                <a:solidFill>
                  <a:schemeClr val="bg1"/>
                </a:solidFill>
                <a:latin typeface="+mj-lt"/>
              </a:defRPr>
            </a:lvl1pPr>
          </a:lstStyle>
          <a:p>
            <a:r>
              <a:rPr lang="fi-FI" dirty="0"/>
              <a:t>Lisää väliotsikko napsauttamalla</a:t>
            </a:r>
          </a:p>
        </p:txBody>
      </p:sp>
      <p:sp>
        <p:nvSpPr>
          <p:cNvPr id="11" name="Tekstin paikkamerkki 4">
            <a:extLst>
              <a:ext uri="{FF2B5EF4-FFF2-40B4-BE49-F238E27FC236}">
                <a16:creationId xmlns:a16="http://schemas.microsoft.com/office/drawing/2014/main" id="{6098B18F-BED1-BDC7-10EA-226862CF9DD9}"/>
              </a:ext>
            </a:extLst>
          </p:cNvPr>
          <p:cNvSpPr>
            <a:spLocks noGrp="1"/>
          </p:cNvSpPr>
          <p:nvPr>
            <p:ph type="body" sz="quarter" idx="13" hasCustomPrompt="1"/>
          </p:nvPr>
        </p:nvSpPr>
        <p:spPr>
          <a:xfrm>
            <a:off x="587376" y="4283629"/>
            <a:ext cx="5224580" cy="847171"/>
          </a:xfrm>
        </p:spPr>
        <p:txBody>
          <a:bodyPr>
            <a:noAutofit/>
          </a:bodyPr>
          <a:lstStyle>
            <a:lvl1pPr marL="0" indent="0">
              <a:buNone/>
              <a:defRPr sz="2400">
                <a:solidFill>
                  <a:schemeClr val="bg1"/>
                </a:solidFill>
              </a:defRPr>
            </a:lvl1pPr>
          </a:lstStyle>
          <a:p>
            <a:r>
              <a:rPr lang="fi-FI" dirty="0"/>
              <a:t>Lisää alaotsikko napsauttamalla</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6096000" y="0"/>
            <a:ext cx="6096000" cy="6858000"/>
          </a:xfrm>
          <a:pattFill prst="pct10">
            <a:fgClr>
              <a:schemeClr val="tx2"/>
            </a:fgClr>
            <a:bgClr>
              <a:schemeClr val="tx1">
                <a:lumMod val="50000"/>
                <a:lumOff val="50000"/>
              </a:schemeClr>
            </a:bgClr>
          </a:patt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12" name="Suorakulmio 11">
            <a:extLst>
              <a:ext uri="{FF2B5EF4-FFF2-40B4-BE49-F238E27FC236}">
                <a16:creationId xmlns:a16="http://schemas.microsoft.com/office/drawing/2014/main" id="{0F1EC248-D710-BF41-7982-75715E52402F}"/>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2" name="Kuva 1">
            <a:extLst>
              <a:ext uri="{FF2B5EF4-FFF2-40B4-BE49-F238E27FC236}">
                <a16:creationId xmlns:a16="http://schemas.microsoft.com/office/drawing/2014/main" id="{CAEF7A17-2FF1-AE3F-1F84-CBB912B305F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7696" y="337200"/>
            <a:ext cx="1152128" cy="354949"/>
          </a:xfrm>
          <a:prstGeom prst="rect">
            <a:avLst/>
          </a:prstGeom>
        </p:spPr>
      </p:pic>
    </p:spTree>
    <p:extLst>
      <p:ext uri="{BB962C8B-B14F-4D97-AF65-F5344CB8AC3E}">
        <p14:creationId xmlns:p14="http://schemas.microsoft.com/office/powerpoint/2010/main" val="1074888390"/>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able of content [emblem]">
    <p:spTree>
      <p:nvGrpSpPr>
        <p:cNvPr id="1" name=""/>
        <p:cNvGrpSpPr/>
        <p:nvPr/>
      </p:nvGrpSpPr>
      <p:grpSpPr>
        <a:xfrm>
          <a:off x="0" y="0"/>
          <a:ext cx="0" cy="0"/>
          <a:chOff x="0" y="0"/>
          <a:chExt cx="0" cy="0"/>
        </a:xfrm>
      </p:grpSpPr>
      <p:pic>
        <p:nvPicPr>
          <p:cNvPr id="4" name="Kuva 3">
            <a:extLst>
              <a:ext uri="{FF2B5EF4-FFF2-40B4-BE49-F238E27FC236}">
                <a16:creationId xmlns:a16="http://schemas.microsoft.com/office/drawing/2014/main" id="{F0FECCD7-624B-8699-C678-4AF5665D09DD}"/>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2" name="Otsikko 1">
            <a:extLst>
              <a:ext uri="{FF2B5EF4-FFF2-40B4-BE49-F238E27FC236}">
                <a16:creationId xmlns:a16="http://schemas.microsoft.com/office/drawing/2014/main" id="{76B85023-76F1-6573-79EE-057A20235B11}"/>
              </a:ext>
            </a:extLst>
          </p:cNvPr>
          <p:cNvSpPr>
            <a:spLocks noGrp="1"/>
          </p:cNvSpPr>
          <p:nvPr>
            <p:ph type="title" hasCustomPrompt="1"/>
          </p:nvPr>
        </p:nvSpPr>
        <p:spPr>
          <a:xfrm>
            <a:off x="587376" y="457200"/>
            <a:ext cx="6525694" cy="1188720"/>
          </a:xfrm>
        </p:spPr>
        <p:txBody>
          <a:bodyPr anchor="b"/>
          <a:lstStyle>
            <a:lvl1pPr>
              <a:defRPr sz="3200"/>
            </a:lvl1pPr>
          </a:lstStyle>
          <a:p>
            <a:r>
              <a:rPr lang="fi-FI" dirty="0"/>
              <a:t>Sisällysluettelo</a:t>
            </a:r>
          </a:p>
        </p:txBody>
      </p:sp>
      <p:sp>
        <p:nvSpPr>
          <p:cNvPr id="52" name="Tekstin paikkamerkki 51">
            <a:extLst>
              <a:ext uri="{FF2B5EF4-FFF2-40B4-BE49-F238E27FC236}">
                <a16:creationId xmlns:a16="http://schemas.microsoft.com/office/drawing/2014/main" id="{02E05C5F-4F2E-2FE3-4BF4-45E65E928D8F}"/>
              </a:ext>
            </a:extLst>
          </p:cNvPr>
          <p:cNvSpPr>
            <a:spLocks noGrp="1"/>
          </p:cNvSpPr>
          <p:nvPr>
            <p:ph type="body" sz="quarter" idx="10" hasCustomPrompt="1"/>
          </p:nvPr>
        </p:nvSpPr>
        <p:spPr>
          <a:xfrm>
            <a:off x="587375" y="2214563"/>
            <a:ext cx="6526213" cy="4186237"/>
          </a:xfrm>
        </p:spPr>
        <p:txBody>
          <a:bodyPr>
            <a:noAutofit/>
          </a:bodyPr>
          <a:lstStyle>
            <a:lvl1pPr marL="457200" indent="-457200">
              <a:buClr>
                <a:schemeClr val="accent1"/>
              </a:buClr>
              <a:buFont typeface="+mj-lt"/>
              <a:buAutoNum type="arabicPeriod"/>
              <a:defRPr lang="fi-FI" sz="2000" dirty="0" smtClean="0"/>
            </a:lvl1pPr>
          </a:lstStyle>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p:txBody>
      </p:sp>
      <p:sp>
        <p:nvSpPr>
          <p:cNvPr id="3" name="Suorakulmio 2">
            <a:extLst>
              <a:ext uri="{FF2B5EF4-FFF2-40B4-BE49-F238E27FC236}">
                <a16:creationId xmlns:a16="http://schemas.microsoft.com/office/drawing/2014/main" id="{6E317F92-1519-12B6-5F0D-2CA0B14D5EA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5" name="Päivämäärän paikkamerkki 4">
            <a:extLst>
              <a:ext uri="{FF2B5EF4-FFF2-40B4-BE49-F238E27FC236}">
                <a16:creationId xmlns:a16="http://schemas.microsoft.com/office/drawing/2014/main" id="{91A26E92-EE85-5EBE-2F66-59A8B08E7A01}"/>
              </a:ext>
            </a:extLst>
          </p:cNvPr>
          <p:cNvSpPr>
            <a:spLocks noGrp="1"/>
          </p:cNvSpPr>
          <p:nvPr>
            <p:ph type="dt" sz="half" idx="11"/>
          </p:nvPr>
        </p:nvSpPr>
        <p:spPr/>
        <p:txBody>
          <a:bodyPr/>
          <a:lstStyle/>
          <a:p>
            <a:fld id="{EF62DF2F-6702-4A22-93A9-E769BB642E56}" type="datetime1">
              <a:rPr lang="fi-FI" smtClean="0"/>
              <a:t>10.4.2026</a:t>
            </a:fld>
            <a:endParaRPr lang="fi-FI" dirty="0"/>
          </a:p>
        </p:txBody>
      </p:sp>
      <p:sp>
        <p:nvSpPr>
          <p:cNvPr id="6" name="Alatunnisteen paikkamerkki 5">
            <a:extLst>
              <a:ext uri="{FF2B5EF4-FFF2-40B4-BE49-F238E27FC236}">
                <a16:creationId xmlns:a16="http://schemas.microsoft.com/office/drawing/2014/main" id="{7CBB813A-C9B1-8EF0-2D83-3D457297552B}"/>
              </a:ext>
            </a:extLst>
          </p:cNvPr>
          <p:cNvSpPr>
            <a:spLocks noGrp="1"/>
          </p:cNvSpPr>
          <p:nvPr>
            <p:ph type="ftr" sz="quarter" idx="12"/>
          </p:nvPr>
        </p:nvSpPr>
        <p:spPr/>
        <p:txBody>
          <a:bodyPr/>
          <a:lstStyle/>
          <a:p>
            <a:endParaRPr lang="fi-FI" dirty="0"/>
          </a:p>
        </p:txBody>
      </p:sp>
      <p:sp>
        <p:nvSpPr>
          <p:cNvPr id="7" name="Dian numeron paikkamerkki 6">
            <a:extLst>
              <a:ext uri="{FF2B5EF4-FFF2-40B4-BE49-F238E27FC236}">
                <a16:creationId xmlns:a16="http://schemas.microsoft.com/office/drawing/2014/main" id="{A3B87E98-17FF-106F-24A5-2972AB643F53}"/>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511449682"/>
      </p:ext>
    </p:extLst>
  </p:cSld>
  <p:clrMapOvr>
    <a:masterClrMapping/>
  </p:clrMapOvr>
  <p:transition spd="slow">
    <p:push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able of content [pictur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6B85023-76F1-6573-79EE-057A20235B11}"/>
              </a:ext>
            </a:extLst>
          </p:cNvPr>
          <p:cNvSpPr>
            <a:spLocks noGrp="1"/>
          </p:cNvSpPr>
          <p:nvPr>
            <p:ph type="title" hasCustomPrompt="1"/>
          </p:nvPr>
        </p:nvSpPr>
        <p:spPr>
          <a:xfrm>
            <a:off x="587376" y="457200"/>
            <a:ext cx="6525694" cy="1188720"/>
          </a:xfrm>
        </p:spPr>
        <p:txBody>
          <a:bodyPr anchor="b"/>
          <a:lstStyle>
            <a:lvl1pPr>
              <a:defRPr sz="3200"/>
            </a:lvl1pPr>
          </a:lstStyle>
          <a:p>
            <a:r>
              <a:rPr lang="fi-FI" dirty="0"/>
              <a:t>Sisällysluettelo</a:t>
            </a:r>
          </a:p>
        </p:txBody>
      </p:sp>
      <p:sp>
        <p:nvSpPr>
          <p:cNvPr id="52" name="Tekstin paikkamerkki 51">
            <a:extLst>
              <a:ext uri="{FF2B5EF4-FFF2-40B4-BE49-F238E27FC236}">
                <a16:creationId xmlns:a16="http://schemas.microsoft.com/office/drawing/2014/main" id="{02E05C5F-4F2E-2FE3-4BF4-45E65E928D8F}"/>
              </a:ext>
              <a:ext uri="{C183D7F6-B498-43B3-948B-1728B52AA6E4}">
                <adec:decorative xmlns:adec="http://schemas.microsoft.com/office/drawing/2017/decorative" val="0"/>
              </a:ext>
            </a:extLst>
          </p:cNvPr>
          <p:cNvSpPr>
            <a:spLocks noGrp="1"/>
          </p:cNvSpPr>
          <p:nvPr>
            <p:ph type="body" sz="quarter" idx="10" hasCustomPrompt="1"/>
          </p:nvPr>
        </p:nvSpPr>
        <p:spPr>
          <a:xfrm>
            <a:off x="587375" y="2214563"/>
            <a:ext cx="6526213" cy="4059237"/>
          </a:xfrm>
        </p:spPr>
        <p:txBody>
          <a:bodyPr>
            <a:noAutofit/>
          </a:bodyPr>
          <a:lstStyle>
            <a:lvl1pPr marL="457200" indent="-457200">
              <a:buClr>
                <a:schemeClr val="accent1"/>
              </a:buClr>
              <a:buFont typeface="+mj-lt"/>
              <a:buAutoNum type="arabicPeriod"/>
              <a:defRPr lang="fi-FI" sz="2000" dirty="0" smtClean="0">
                <a:solidFill>
                  <a:schemeClr val="tx1"/>
                </a:solidFill>
              </a:defRPr>
            </a:lvl1pPr>
          </a:lstStyle>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a:p>
            <a:pPr lvl="0"/>
            <a:r>
              <a:rPr lang="fi-FI" dirty="0"/>
              <a:t>Aihe</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8046720" y="0"/>
            <a:ext cx="4145279" cy="6858000"/>
          </a:xfrm>
          <a:pattFill prst="pct10">
            <a:fgClr>
              <a:schemeClr val="tx2"/>
            </a:fgClr>
            <a:bgClr>
              <a:schemeClr val="tx1">
                <a:lumMod val="50000"/>
                <a:lumOff val="50000"/>
              </a:schemeClr>
            </a:bgClr>
          </a:pattFill>
        </p:spPr>
        <p:txBody>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endParaRPr lang="fi-FI" dirty="0"/>
          </a:p>
        </p:txBody>
      </p:sp>
      <p:sp>
        <p:nvSpPr>
          <p:cNvPr id="4" name="Päivämäärän paikkamerkki 3">
            <a:extLst>
              <a:ext uri="{FF2B5EF4-FFF2-40B4-BE49-F238E27FC236}">
                <a16:creationId xmlns:a16="http://schemas.microsoft.com/office/drawing/2014/main" id="{81184899-B221-F367-8E08-59B9707503FA}"/>
              </a:ext>
            </a:extLst>
          </p:cNvPr>
          <p:cNvSpPr>
            <a:spLocks noGrp="1"/>
          </p:cNvSpPr>
          <p:nvPr>
            <p:ph type="dt" sz="half" idx="11"/>
          </p:nvPr>
        </p:nvSpPr>
        <p:spPr/>
        <p:txBody>
          <a:bodyPr/>
          <a:lstStyle/>
          <a:p>
            <a:fld id="{9234CF31-FCC3-4B8F-BEE0-42EBA8FB2CA8}" type="datetime1">
              <a:rPr lang="fi-FI" smtClean="0"/>
              <a:t>10.4.2026</a:t>
            </a:fld>
            <a:endParaRPr lang="fi-FI" dirty="0"/>
          </a:p>
        </p:txBody>
      </p:sp>
      <p:sp>
        <p:nvSpPr>
          <p:cNvPr id="5" name="Alatunnisteen paikkamerkki 4">
            <a:extLst>
              <a:ext uri="{FF2B5EF4-FFF2-40B4-BE49-F238E27FC236}">
                <a16:creationId xmlns:a16="http://schemas.microsoft.com/office/drawing/2014/main" id="{4E29183F-5581-8924-1B2F-13482CEBD77E}"/>
              </a:ext>
            </a:extLst>
          </p:cNvPr>
          <p:cNvSpPr>
            <a:spLocks noGrp="1"/>
          </p:cNvSpPr>
          <p:nvPr>
            <p:ph type="ftr" sz="quarter" idx="12"/>
          </p:nvPr>
        </p:nvSpPr>
        <p:spPr/>
        <p:txBody>
          <a:bodyPr/>
          <a:lstStyle/>
          <a:p>
            <a:endParaRPr lang="fi-FI" dirty="0"/>
          </a:p>
        </p:txBody>
      </p:sp>
      <p:sp>
        <p:nvSpPr>
          <p:cNvPr id="6" name="Dian numeron paikkamerkki 5">
            <a:extLst>
              <a:ext uri="{FF2B5EF4-FFF2-40B4-BE49-F238E27FC236}">
                <a16:creationId xmlns:a16="http://schemas.microsoft.com/office/drawing/2014/main" id="{07DA122D-F97D-7510-6A54-21FBAEFEC383}"/>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646203601"/>
      </p:ext>
    </p:extLst>
  </p:cSld>
  <p:clrMapOvr>
    <a:masterClrMapping/>
  </p:clrMapOvr>
  <p:transition spd="slow">
    <p:push di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emblem]">
    <p:spTree>
      <p:nvGrpSpPr>
        <p:cNvPr id="1" name=""/>
        <p:cNvGrpSpPr/>
        <p:nvPr/>
      </p:nvGrpSpPr>
      <p:grpSpPr>
        <a:xfrm>
          <a:off x="0" y="0"/>
          <a:ext cx="0" cy="0"/>
          <a:chOff x="0" y="0"/>
          <a:chExt cx="0" cy="0"/>
        </a:xfrm>
      </p:grpSpPr>
      <p:pic>
        <p:nvPicPr>
          <p:cNvPr id="4" name="Kuva 3">
            <a:extLst>
              <a:ext uri="{FF2B5EF4-FFF2-40B4-BE49-F238E27FC236}">
                <a16:creationId xmlns:a16="http://schemas.microsoft.com/office/drawing/2014/main" id="{453AF396-F6FF-C9A2-320F-7B9935E191FE}"/>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3" name="Sisällön paikkamerkki 2">
            <a:extLst>
              <a:ext uri="{FF2B5EF4-FFF2-40B4-BE49-F238E27FC236}">
                <a16:creationId xmlns:a16="http://schemas.microsoft.com/office/drawing/2014/main" id="{C1C6220A-B12E-7440-AFC6-8187FE9DD3AA}"/>
              </a:ext>
            </a:extLst>
          </p:cNvPr>
          <p:cNvSpPr>
            <a:spLocks noGrp="1"/>
          </p:cNvSpPr>
          <p:nvPr>
            <p:ph idx="1" hasCustomPrompt="1"/>
          </p:nvPr>
        </p:nvSpPr>
        <p:spPr>
          <a:xfrm>
            <a:off x="587375" y="1587500"/>
            <a:ext cx="10515600" cy="4724213"/>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sp>
        <p:nvSpPr>
          <p:cNvPr id="6" name="Suorakulmio 5">
            <a:extLst>
              <a:ext uri="{FF2B5EF4-FFF2-40B4-BE49-F238E27FC236}">
                <a16:creationId xmlns:a16="http://schemas.microsoft.com/office/drawing/2014/main" id="{84421EE4-A8FA-D4D6-2282-C64EEF32297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Otsikko 1">
            <a:extLst>
              <a:ext uri="{FF2B5EF4-FFF2-40B4-BE49-F238E27FC236}">
                <a16:creationId xmlns:a16="http://schemas.microsoft.com/office/drawing/2014/main" id="{403D0624-54C8-22F4-8D5D-5305BB4B791B}"/>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9876B17C-A87E-4180-B8F0-00FB3597919A}"/>
              </a:ext>
            </a:extLst>
          </p:cNvPr>
          <p:cNvSpPr>
            <a:spLocks noGrp="1"/>
          </p:cNvSpPr>
          <p:nvPr>
            <p:ph type="dt" sz="half" idx="10"/>
          </p:nvPr>
        </p:nvSpPr>
        <p:spPr/>
        <p:txBody>
          <a:bodyPr/>
          <a:lstStyle/>
          <a:p>
            <a:fld id="{D1957FC5-B97F-4FE2-A6CB-142CB4379884}" type="datetime1">
              <a:rPr lang="fi-FI" smtClean="0"/>
              <a:t>10.4.2026</a:t>
            </a:fld>
            <a:endParaRPr lang="fi-FI" dirty="0"/>
          </a:p>
        </p:txBody>
      </p:sp>
      <p:sp>
        <p:nvSpPr>
          <p:cNvPr id="5" name="Alatunnisteen paikkamerkki 4">
            <a:extLst>
              <a:ext uri="{FF2B5EF4-FFF2-40B4-BE49-F238E27FC236}">
                <a16:creationId xmlns:a16="http://schemas.microsoft.com/office/drawing/2014/main" id="{E843E21E-4564-A8D8-0DDA-DD63028750FD}"/>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64E62FC7-E20D-7973-CE61-684676D03A4E}"/>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64589180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logo]">
    <p:spTree>
      <p:nvGrpSpPr>
        <p:cNvPr id="1" name=""/>
        <p:cNvGrpSpPr/>
        <p:nvPr/>
      </p:nvGrpSpPr>
      <p:grpSpPr>
        <a:xfrm>
          <a:off x="0" y="0"/>
          <a:ext cx="0" cy="0"/>
          <a:chOff x="0" y="0"/>
          <a:chExt cx="0" cy="0"/>
        </a:xfrm>
      </p:grpSpPr>
      <p:sp>
        <p:nvSpPr>
          <p:cNvPr id="3" name="Sisällön paikkamerkki 2">
            <a:extLst>
              <a:ext uri="{FF2B5EF4-FFF2-40B4-BE49-F238E27FC236}">
                <a16:creationId xmlns:a16="http://schemas.microsoft.com/office/drawing/2014/main" id="{C1C6220A-B12E-7440-AFC6-8187FE9DD3AA}"/>
              </a:ext>
            </a:extLst>
          </p:cNvPr>
          <p:cNvSpPr>
            <a:spLocks noGrp="1"/>
          </p:cNvSpPr>
          <p:nvPr>
            <p:ph idx="1" hasCustomPrompt="1"/>
          </p:nvPr>
        </p:nvSpPr>
        <p:spPr>
          <a:xfrm>
            <a:off x="587375" y="1587500"/>
            <a:ext cx="10515600" cy="4724213"/>
          </a:xfrm>
        </p:spPr>
        <p:txBody>
          <a:bodyPr/>
          <a:lstStyle>
            <a:lvl1pPr marL="342900" indent="-342900">
              <a:buFont typeface="Arial" panose="020B0604020202020204" pitchFamily="34" charset="0"/>
              <a:buChar char="•"/>
              <a:defRPr/>
            </a:lvl1pPr>
          </a:lstStyle>
          <a:p>
            <a:pPr lvl="0"/>
            <a:r>
              <a:rPr lang="fi-FI" dirty="0"/>
              <a:t>Lisää leipäteksti napsauttamalla</a:t>
            </a:r>
          </a:p>
        </p:txBody>
      </p:sp>
      <p:sp>
        <p:nvSpPr>
          <p:cNvPr id="6" name="Suorakulmio 5">
            <a:extLst>
              <a:ext uri="{FF2B5EF4-FFF2-40B4-BE49-F238E27FC236}">
                <a16:creationId xmlns:a16="http://schemas.microsoft.com/office/drawing/2014/main" id="{84421EE4-A8FA-D4D6-2282-C64EEF32297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8" name="Otsikko 1">
            <a:extLst>
              <a:ext uri="{FF2B5EF4-FFF2-40B4-BE49-F238E27FC236}">
                <a16:creationId xmlns:a16="http://schemas.microsoft.com/office/drawing/2014/main" id="{403D0624-54C8-22F4-8D5D-5305BB4B791B}"/>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6F22585C-2824-0EF5-D57F-EDA51DBD8BCB}"/>
              </a:ext>
            </a:extLst>
          </p:cNvPr>
          <p:cNvSpPr>
            <a:spLocks noGrp="1"/>
          </p:cNvSpPr>
          <p:nvPr>
            <p:ph type="dt" sz="half" idx="10"/>
          </p:nvPr>
        </p:nvSpPr>
        <p:spPr/>
        <p:txBody>
          <a:bodyPr/>
          <a:lstStyle/>
          <a:p>
            <a:fld id="{E1E6542C-9C22-4173-B476-DD75E9523BE3}" type="datetime1">
              <a:rPr lang="fi-FI" smtClean="0"/>
              <a:t>10.4.2026</a:t>
            </a:fld>
            <a:endParaRPr lang="fi-FI" dirty="0"/>
          </a:p>
        </p:txBody>
      </p:sp>
      <p:sp>
        <p:nvSpPr>
          <p:cNvPr id="4" name="Alatunnisteen paikkamerkki 3">
            <a:extLst>
              <a:ext uri="{FF2B5EF4-FFF2-40B4-BE49-F238E27FC236}">
                <a16:creationId xmlns:a16="http://schemas.microsoft.com/office/drawing/2014/main" id="{028F3660-F5CF-93E7-A435-D10C772B124B}"/>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B8D4814F-7083-BFD0-C2A6-0007425C34D1}"/>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093429801"/>
      </p:ext>
    </p:extLst>
  </p:cSld>
  <p:clrMapOvr>
    <a:masterClrMapping/>
  </p:clrMapOvr>
  <p:transition spd="slow">
    <p:push di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Picture">
    <p:spTree>
      <p:nvGrpSpPr>
        <p:cNvPr id="1" name=""/>
        <p:cNvGrpSpPr/>
        <p:nvPr/>
      </p:nvGrpSpPr>
      <p:grpSpPr>
        <a:xfrm>
          <a:off x="0" y="0"/>
          <a:ext cx="0" cy="0"/>
          <a:chOff x="0" y="0"/>
          <a:chExt cx="0" cy="0"/>
        </a:xfrm>
      </p:grpSpPr>
      <p:sp>
        <p:nvSpPr>
          <p:cNvPr id="7" name="Kuvan paikkamerkki 6">
            <a:extLst>
              <a:ext uri="{FF2B5EF4-FFF2-40B4-BE49-F238E27FC236}">
                <a16:creationId xmlns:a16="http://schemas.microsoft.com/office/drawing/2014/main" id="{270677F3-8C49-9C74-C723-020902ABBE13}"/>
              </a:ext>
              <a:ext uri="{C183D7F6-B498-43B3-948B-1728B52AA6E4}">
                <adec:decorative xmlns:adec="http://schemas.microsoft.com/office/drawing/2017/decorative" val="1"/>
              </a:ext>
            </a:extLst>
          </p:cNvPr>
          <p:cNvSpPr>
            <a:spLocks noGrp="1"/>
          </p:cNvSpPr>
          <p:nvPr>
            <p:ph type="pic" sz="quarter" idx="13"/>
          </p:nvPr>
        </p:nvSpPr>
        <p:spPr>
          <a:xfrm>
            <a:off x="107999" y="0"/>
            <a:ext cx="12084001" cy="6858000"/>
          </a:xfr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
        <p:nvSpPr>
          <p:cNvPr id="2" name="Otsikko 1">
            <a:extLst>
              <a:ext uri="{FF2B5EF4-FFF2-40B4-BE49-F238E27FC236}">
                <a16:creationId xmlns:a16="http://schemas.microsoft.com/office/drawing/2014/main" id="{4593EB01-EEB4-2032-7184-B95BC4F1C8C0}"/>
              </a:ext>
            </a:extLst>
          </p:cNvPr>
          <p:cNvSpPr>
            <a:spLocks noGrp="1"/>
          </p:cNvSpPr>
          <p:nvPr>
            <p:ph type="title" hasCustomPrompt="1"/>
          </p:nvPr>
        </p:nvSpPr>
        <p:spPr>
          <a:xfrm>
            <a:off x="587375" y="4860475"/>
            <a:ext cx="9836785" cy="1459363"/>
          </a:xfrm>
          <a:noFill/>
        </p:spPr>
        <p:txBody>
          <a:bodyPr/>
          <a:lstStyle>
            <a:lvl1pPr>
              <a:defRPr sz="4800">
                <a:solidFill>
                  <a:schemeClr val="bg1"/>
                </a:solidFill>
                <a:effectLst>
                  <a:outerShdw blurRad="127000" dist="38100" dir="5400000" algn="t" rotWithShape="0">
                    <a:schemeClr val="accent1">
                      <a:lumMod val="50000"/>
                      <a:alpha val="60000"/>
                    </a:schemeClr>
                  </a:outerShdw>
                </a:effectLst>
              </a:defRPr>
            </a:lvl1pPr>
          </a:lstStyle>
          <a:p>
            <a:r>
              <a:rPr lang="fi-FI" dirty="0"/>
              <a:t>Lisää alaotsikko napsauttamalla</a:t>
            </a:r>
          </a:p>
        </p:txBody>
      </p:sp>
      <p:sp>
        <p:nvSpPr>
          <p:cNvPr id="3" name="Suorakulmio 2">
            <a:extLst>
              <a:ext uri="{FF2B5EF4-FFF2-40B4-BE49-F238E27FC236}">
                <a16:creationId xmlns:a16="http://schemas.microsoft.com/office/drawing/2014/main" id="{1E120685-F388-4050-3B9D-1ECEA9E47958}"/>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4" name="Kuva 3">
            <a:extLst>
              <a:ext uri="{FF2B5EF4-FFF2-40B4-BE49-F238E27FC236}">
                <a16:creationId xmlns:a16="http://schemas.microsoft.com/office/drawing/2014/main" id="{0941EFAE-A7FC-AED4-ACB9-2E60EA10797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5" name="Text Placeholder 8">
            <a:extLst>
              <a:ext uri="{FF2B5EF4-FFF2-40B4-BE49-F238E27FC236}">
                <a16:creationId xmlns:a16="http://schemas.microsoft.com/office/drawing/2014/main" id="{7F4B0687-28FB-A9EA-F7FC-BBD73CDE611F}"/>
              </a:ext>
            </a:extLst>
          </p:cNvPr>
          <p:cNvSpPr>
            <a:spLocks noGrp="1"/>
          </p:cNvSpPr>
          <p:nvPr>
            <p:ph type="body" sz="quarter" idx="14" hasCustomPrompt="1"/>
          </p:nvPr>
        </p:nvSpPr>
        <p:spPr>
          <a:xfrm>
            <a:off x="10625117" y="337200"/>
            <a:ext cx="1159516" cy="354949"/>
          </a:xfrm>
          <a:blipFill>
            <a:blip r:embed="rId4"/>
            <a:stretch>
              <a:fillRect/>
            </a:stretch>
          </a:blipFill>
          <a:effectLst>
            <a:outerShdw blurRad="190500" algn="ctr" rotWithShape="0">
              <a:prstClr val="black">
                <a:alpha val="20000"/>
              </a:prstClr>
            </a:outerShdw>
          </a:effectLst>
        </p:spPr>
        <p:txBody>
          <a:bodyPr>
            <a:normAutofit/>
          </a:bodyPr>
          <a:lstStyle>
            <a:lvl1pPr marL="0" indent="0">
              <a:buNone/>
              <a:defRPr sz="100">
                <a:noFill/>
              </a:defRPr>
            </a:lvl1pPr>
          </a:lstStyle>
          <a:p>
            <a:pPr lvl="0"/>
            <a:r>
              <a:rPr lang="en-GB" dirty="0"/>
              <a:t>placeholder</a:t>
            </a:r>
          </a:p>
        </p:txBody>
      </p:sp>
      <p:sp>
        <p:nvSpPr>
          <p:cNvPr id="10" name="Päivämäärän paikkamerkki 9">
            <a:extLst>
              <a:ext uri="{FF2B5EF4-FFF2-40B4-BE49-F238E27FC236}">
                <a16:creationId xmlns:a16="http://schemas.microsoft.com/office/drawing/2014/main" id="{223AB68A-4553-605F-DB78-17E882CBF8A0}"/>
              </a:ext>
            </a:extLst>
          </p:cNvPr>
          <p:cNvSpPr>
            <a:spLocks noGrp="1"/>
          </p:cNvSpPr>
          <p:nvPr>
            <p:ph type="dt" sz="half" idx="15"/>
          </p:nvPr>
        </p:nvSpPr>
        <p:spPr/>
        <p:txBody>
          <a:bodyPr/>
          <a:lstStyle/>
          <a:p>
            <a:fld id="{EC481139-DAE4-49AD-B9F9-37687A446910}" type="datetime1">
              <a:rPr lang="fi-FI" smtClean="0"/>
              <a:t>10.4.2026</a:t>
            </a:fld>
            <a:endParaRPr lang="fi-FI" dirty="0"/>
          </a:p>
        </p:txBody>
      </p:sp>
      <p:sp>
        <p:nvSpPr>
          <p:cNvPr id="11" name="Alatunnisteen paikkamerkki 10">
            <a:extLst>
              <a:ext uri="{FF2B5EF4-FFF2-40B4-BE49-F238E27FC236}">
                <a16:creationId xmlns:a16="http://schemas.microsoft.com/office/drawing/2014/main" id="{AF6C7ECA-9ACD-582A-FE97-C0256A690DBB}"/>
              </a:ext>
            </a:extLst>
          </p:cNvPr>
          <p:cNvSpPr>
            <a:spLocks noGrp="1"/>
          </p:cNvSpPr>
          <p:nvPr>
            <p:ph type="ftr" sz="quarter" idx="16"/>
          </p:nvPr>
        </p:nvSpPr>
        <p:spPr/>
        <p:txBody>
          <a:bodyPr/>
          <a:lstStyle/>
          <a:p>
            <a:endParaRPr lang="fi-FI" dirty="0"/>
          </a:p>
        </p:txBody>
      </p:sp>
      <p:sp>
        <p:nvSpPr>
          <p:cNvPr id="12" name="Dian numeron paikkamerkki 11">
            <a:extLst>
              <a:ext uri="{FF2B5EF4-FFF2-40B4-BE49-F238E27FC236}">
                <a16:creationId xmlns:a16="http://schemas.microsoft.com/office/drawing/2014/main" id="{C5F4C621-CBD5-C61F-C873-D64C2077C13F}"/>
              </a:ext>
            </a:extLst>
          </p:cNvPr>
          <p:cNvSpPr>
            <a:spLocks noGrp="1"/>
          </p:cNvSpPr>
          <p:nvPr>
            <p:ph type="sldNum" sz="quarter" idx="17"/>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197292871"/>
      </p:ext>
    </p:extLst>
  </p:cSld>
  <p:clrMapOvr>
    <a:masterClrMapping/>
  </p:clrMapOvr>
  <p:transition spd="slow">
    <p:push di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ntent box ">
    <p:spTree>
      <p:nvGrpSpPr>
        <p:cNvPr id="1" name=""/>
        <p:cNvGrpSpPr/>
        <p:nvPr/>
      </p:nvGrpSpPr>
      <p:grpSpPr>
        <a:xfrm>
          <a:off x="0" y="0"/>
          <a:ext cx="0" cy="0"/>
          <a:chOff x="0" y="0"/>
          <a:chExt cx="0" cy="0"/>
        </a:xfrm>
      </p:grpSpPr>
      <p:sp>
        <p:nvSpPr>
          <p:cNvPr id="6" name="Otsikko 1">
            <a:extLst>
              <a:ext uri="{FF2B5EF4-FFF2-40B4-BE49-F238E27FC236}">
                <a16:creationId xmlns:a16="http://schemas.microsoft.com/office/drawing/2014/main" id="{1EE95976-D85D-3279-36BD-DD2D1FF3E5DC}"/>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Sisällön paikkamerkki 2">
            <a:extLst>
              <a:ext uri="{FF2B5EF4-FFF2-40B4-BE49-F238E27FC236}">
                <a16:creationId xmlns:a16="http://schemas.microsoft.com/office/drawing/2014/main" id="{E6514CFD-842C-85AA-5E0B-BAD542D68008}"/>
              </a:ext>
            </a:extLst>
          </p:cNvPr>
          <p:cNvSpPr>
            <a:spLocks noGrp="1"/>
          </p:cNvSpPr>
          <p:nvPr>
            <p:ph sz="half" idx="1" hasCustomPrompt="1"/>
          </p:nvPr>
        </p:nvSpPr>
        <p:spPr>
          <a:xfrm>
            <a:off x="587375" y="1574801"/>
            <a:ext cx="5181600" cy="4995860"/>
          </a:xfrm>
        </p:spPr>
        <p:txBody>
          <a:bodyPr/>
          <a:lstStyle>
            <a:lvl1pPr marL="182563" indent="-182563">
              <a:buFont typeface="Arial" panose="020B0604020202020204" pitchFamily="34" charset="0"/>
              <a:buChar char="•"/>
              <a:defRPr/>
            </a:lvl1pPr>
          </a:lstStyle>
          <a:p>
            <a:pPr lvl="0"/>
            <a:r>
              <a:rPr lang="fi-FI" dirty="0"/>
              <a:t>Lisää leipäteksti napsauttamalla</a:t>
            </a:r>
          </a:p>
        </p:txBody>
      </p:sp>
      <p:sp>
        <p:nvSpPr>
          <p:cNvPr id="4" name="Sisällön paikkamerkki 3">
            <a:extLst>
              <a:ext uri="{FF2B5EF4-FFF2-40B4-BE49-F238E27FC236}">
                <a16:creationId xmlns:a16="http://schemas.microsoft.com/office/drawing/2014/main" id="{DDFE3618-CA9D-1E48-843F-719C16EC12D5}"/>
              </a:ext>
            </a:extLst>
          </p:cNvPr>
          <p:cNvSpPr>
            <a:spLocks noGrp="1"/>
          </p:cNvSpPr>
          <p:nvPr>
            <p:ph sz="half" idx="2" hasCustomPrompt="1"/>
          </p:nvPr>
        </p:nvSpPr>
        <p:spPr>
          <a:xfrm>
            <a:off x="6172200" y="1587501"/>
            <a:ext cx="5181600" cy="4995860"/>
          </a:xfrm>
        </p:spPr>
        <p:txBody>
          <a:bodyPr/>
          <a:lstStyle>
            <a:lvl1pPr marL="182563" indent="-182563">
              <a:buFont typeface="Arial" panose="020B0604020202020204" pitchFamily="34" charset="0"/>
              <a:buChar char="•"/>
              <a:defRPr/>
            </a:lvl1pPr>
          </a:lstStyle>
          <a:p>
            <a:pPr lvl="0"/>
            <a:r>
              <a:rPr lang="fi-FI" dirty="0"/>
              <a:t>Lisää leipäteksti napsauttamalla</a:t>
            </a:r>
          </a:p>
        </p:txBody>
      </p:sp>
      <p:cxnSp>
        <p:nvCxnSpPr>
          <p:cNvPr id="9" name="Suora yhdysviiva 8">
            <a:extLst>
              <a:ext uri="{FF2B5EF4-FFF2-40B4-BE49-F238E27FC236}">
                <a16:creationId xmlns:a16="http://schemas.microsoft.com/office/drawing/2014/main" id="{20ECCBBD-5787-33B2-5D6E-1E109DDA66CA}"/>
              </a:ext>
              <a:ext uri="{C183D7F6-B498-43B3-948B-1728B52AA6E4}">
                <adec:decorative xmlns:adec="http://schemas.microsoft.com/office/drawing/2017/decorative" val="1"/>
              </a:ext>
            </a:extLst>
          </p:cNvPr>
          <p:cNvCxnSpPr>
            <a:cxnSpLocks/>
          </p:cNvCxnSpPr>
          <p:nvPr userDrawn="1"/>
        </p:nvCxnSpPr>
        <p:spPr>
          <a:xfrm flipV="1">
            <a:off x="5994400" y="1886585"/>
            <a:ext cx="0" cy="4351338"/>
          </a:xfrm>
          <a:prstGeom prst="line">
            <a:avLst/>
          </a:prstGeom>
          <a:ln w="28575">
            <a:solidFill>
              <a:schemeClr val="accent1"/>
            </a:solidFill>
          </a:ln>
        </p:spPr>
        <p:style>
          <a:lnRef idx="1">
            <a:schemeClr val="dk1"/>
          </a:lnRef>
          <a:fillRef idx="0">
            <a:schemeClr val="dk1"/>
          </a:fillRef>
          <a:effectRef idx="0">
            <a:schemeClr val="dk1"/>
          </a:effectRef>
          <a:fontRef idx="minor">
            <a:schemeClr val="tx1"/>
          </a:fontRef>
        </p:style>
      </p:cxnSp>
      <p:sp>
        <p:nvSpPr>
          <p:cNvPr id="2" name="Päivämäärän paikkamerkki 1">
            <a:extLst>
              <a:ext uri="{FF2B5EF4-FFF2-40B4-BE49-F238E27FC236}">
                <a16:creationId xmlns:a16="http://schemas.microsoft.com/office/drawing/2014/main" id="{FBFEFFF2-2DEB-2B64-8DF7-2C97D3FBDFBE}"/>
              </a:ext>
            </a:extLst>
          </p:cNvPr>
          <p:cNvSpPr>
            <a:spLocks noGrp="1"/>
          </p:cNvSpPr>
          <p:nvPr>
            <p:ph type="dt" sz="half" idx="10"/>
          </p:nvPr>
        </p:nvSpPr>
        <p:spPr/>
        <p:txBody>
          <a:bodyPr/>
          <a:lstStyle/>
          <a:p>
            <a:fld id="{0C57E707-E9A8-4A27-8AFD-CAF53AC5827B}" type="datetime1">
              <a:rPr lang="fi-FI" smtClean="0"/>
              <a:t>10.4.2026</a:t>
            </a:fld>
            <a:endParaRPr lang="fi-FI" dirty="0"/>
          </a:p>
        </p:txBody>
      </p:sp>
      <p:sp>
        <p:nvSpPr>
          <p:cNvPr id="5" name="Alatunnisteen paikkamerkki 4">
            <a:extLst>
              <a:ext uri="{FF2B5EF4-FFF2-40B4-BE49-F238E27FC236}">
                <a16:creationId xmlns:a16="http://schemas.microsoft.com/office/drawing/2014/main" id="{DBABCEFC-8A45-A36A-D10A-512830FBFC95}"/>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8F08F983-E960-E5BC-1CCE-601B1EB748D4}"/>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080086524"/>
      </p:ext>
    </p:extLst>
  </p:cSld>
  <p:clrMapOvr>
    <a:masterClrMapping/>
  </p:clrMapOvr>
  <p:transition spd="slow">
    <p:push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ntent boxes vertical [light green]">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4C8DC5BA-D107-1A5C-98BB-8D826AD43B7E}"/>
              </a:ext>
              <a:ext uri="{C183D7F6-B498-43B3-948B-1728B52AA6E4}">
                <adec:decorative xmlns:adec="http://schemas.microsoft.com/office/drawing/2017/decorative" val="1"/>
              </a:ext>
            </a:extLst>
          </p:cNvPr>
          <p:cNvSpPr/>
          <p:nvPr userDrawn="1"/>
        </p:nvSpPr>
        <p:spPr>
          <a:xfrm>
            <a:off x="6140400" y="0"/>
            <a:ext cx="60516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6" name="Otsikko 1">
            <a:extLst>
              <a:ext uri="{FF2B5EF4-FFF2-40B4-BE49-F238E27FC236}">
                <a16:creationId xmlns:a16="http://schemas.microsoft.com/office/drawing/2014/main" id="{4C0051D7-DBA0-1E03-199F-6DB4DFDBF2DD}"/>
              </a:ext>
            </a:extLst>
          </p:cNvPr>
          <p:cNvSpPr>
            <a:spLocks noGrp="1"/>
          </p:cNvSpPr>
          <p:nvPr>
            <p:ph type="title" hasCustomPrompt="1"/>
          </p:nvPr>
        </p:nvSpPr>
        <p:spPr>
          <a:xfrm>
            <a:off x="587376" y="337200"/>
            <a:ext cx="5145658" cy="979891"/>
          </a:xfrm>
        </p:spPr>
        <p:txBody>
          <a:bodyPr/>
          <a:lstStyle>
            <a:lvl1pPr>
              <a:defRPr/>
            </a:lvl1pPr>
          </a:lstStyle>
          <a:p>
            <a:r>
              <a:rPr lang="fi-FI" dirty="0"/>
              <a:t>Lisää otsikko napsauttamalla</a:t>
            </a:r>
          </a:p>
        </p:txBody>
      </p:sp>
      <p:sp>
        <p:nvSpPr>
          <p:cNvPr id="5" name="Tekstin paikkamerkki 3">
            <a:extLst>
              <a:ext uri="{FF2B5EF4-FFF2-40B4-BE49-F238E27FC236}">
                <a16:creationId xmlns:a16="http://schemas.microsoft.com/office/drawing/2014/main" id="{6F2983FC-B743-D761-3455-99BDD613F98A}"/>
              </a:ext>
            </a:extLst>
          </p:cNvPr>
          <p:cNvSpPr>
            <a:spLocks noGrp="1"/>
          </p:cNvSpPr>
          <p:nvPr>
            <p:ph type="body" sz="half" idx="11" hasCustomPrompt="1"/>
          </p:nvPr>
        </p:nvSpPr>
        <p:spPr>
          <a:xfrm>
            <a:off x="587375" y="1574801"/>
            <a:ext cx="5145658" cy="4777873"/>
          </a:xfrm>
        </p:spPr>
        <p:txBody>
          <a:bodyPr>
            <a:normAutofit/>
          </a:bodyPr>
          <a:lstStyle>
            <a:lvl1pPr marL="182563" indent="-182563">
              <a:buFont typeface="Arial" panose="020B0604020202020204" pitchFamily="34" charset="0"/>
              <a:buChar char="•"/>
              <a:tabLst>
                <a:tab pos="182563" algn="l"/>
              </a:tabLst>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7" name="Tekstin paikkamerkki 3">
            <a:extLst>
              <a:ext uri="{FF2B5EF4-FFF2-40B4-BE49-F238E27FC236}">
                <a16:creationId xmlns:a16="http://schemas.microsoft.com/office/drawing/2014/main" id="{94B16887-3B69-D2AD-46E9-C30209BD302C}"/>
              </a:ext>
            </a:extLst>
          </p:cNvPr>
          <p:cNvSpPr>
            <a:spLocks noGrp="1"/>
          </p:cNvSpPr>
          <p:nvPr>
            <p:ph type="body" sz="half" idx="10" hasCustomPrompt="1"/>
          </p:nvPr>
        </p:nvSpPr>
        <p:spPr>
          <a:xfrm>
            <a:off x="6391175" y="1574801"/>
            <a:ext cx="5393458" cy="4777873"/>
          </a:xfrm>
        </p:spPr>
        <p:txBody>
          <a:bodyPr>
            <a:normAutofit/>
          </a:bodyPr>
          <a:lstStyle>
            <a:lvl1pPr marL="182563" indent="-182563">
              <a:buClrTx/>
              <a:buFont typeface="Arial" panose="020B0604020202020204" pitchFamily="34" charset="0"/>
              <a:buChar char="•"/>
              <a:defRPr sz="20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EB3FDAE6-6BA7-914C-C673-E261BD0FABDF}"/>
              </a:ext>
            </a:extLst>
          </p:cNvPr>
          <p:cNvSpPr>
            <a:spLocks noGrp="1"/>
          </p:cNvSpPr>
          <p:nvPr>
            <p:ph type="dt" sz="half" idx="12"/>
          </p:nvPr>
        </p:nvSpPr>
        <p:spPr/>
        <p:txBody>
          <a:bodyPr/>
          <a:lstStyle/>
          <a:p>
            <a:fld id="{A8C0541F-E48D-4FF3-B31F-D522DDA1DFE8}" type="datetime1">
              <a:rPr lang="fi-FI" smtClean="0"/>
              <a:t>10.4.2026</a:t>
            </a:fld>
            <a:endParaRPr lang="fi-FI" dirty="0"/>
          </a:p>
        </p:txBody>
      </p:sp>
      <p:sp>
        <p:nvSpPr>
          <p:cNvPr id="8" name="Alatunnisteen paikkamerkki 7">
            <a:extLst>
              <a:ext uri="{FF2B5EF4-FFF2-40B4-BE49-F238E27FC236}">
                <a16:creationId xmlns:a16="http://schemas.microsoft.com/office/drawing/2014/main" id="{35F28ECA-4D40-0FD9-CC2F-EFE121E75C38}"/>
              </a:ext>
            </a:extLst>
          </p:cNvPr>
          <p:cNvSpPr>
            <a:spLocks noGrp="1"/>
          </p:cNvSpPr>
          <p:nvPr>
            <p:ph type="ftr" sz="quarter" idx="13"/>
          </p:nvPr>
        </p:nvSpPr>
        <p:spPr/>
        <p:txBody>
          <a:bodyPr/>
          <a:lstStyle/>
          <a:p>
            <a:endParaRPr lang="fi-FI" dirty="0"/>
          </a:p>
        </p:txBody>
      </p:sp>
      <p:sp>
        <p:nvSpPr>
          <p:cNvPr id="9" name="Dian numeron paikkamerkki 8">
            <a:extLst>
              <a:ext uri="{FF2B5EF4-FFF2-40B4-BE49-F238E27FC236}">
                <a16:creationId xmlns:a16="http://schemas.microsoft.com/office/drawing/2014/main" id="{594442A1-8A73-3340-E1EA-B5A698E2A0C9}"/>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807690345"/>
      </p:ext>
    </p:extLst>
  </p:cSld>
  <p:clrMapOvr>
    <a:masterClrMapping/>
  </p:clrMapOvr>
  <p:transition spd="slow">
    <p:push di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ntent boxes vertical [mint green]">
    <p:spTree>
      <p:nvGrpSpPr>
        <p:cNvPr id="1" name=""/>
        <p:cNvGrpSpPr/>
        <p:nvPr/>
      </p:nvGrpSpPr>
      <p:grpSpPr>
        <a:xfrm>
          <a:off x="0" y="0"/>
          <a:ext cx="0" cy="0"/>
          <a:chOff x="0" y="0"/>
          <a:chExt cx="0" cy="0"/>
        </a:xfrm>
      </p:grpSpPr>
      <p:sp>
        <p:nvSpPr>
          <p:cNvPr id="8" name="Suorakulmio 7">
            <a:extLst>
              <a:ext uri="{FF2B5EF4-FFF2-40B4-BE49-F238E27FC236}">
                <a16:creationId xmlns:a16="http://schemas.microsoft.com/office/drawing/2014/main" id="{88D10A06-403C-2524-2A97-32317EFF4A8A}"/>
              </a:ext>
              <a:ext uri="{C183D7F6-B498-43B3-948B-1728B52AA6E4}">
                <adec:decorative xmlns:adec="http://schemas.microsoft.com/office/drawing/2017/decorative" val="1"/>
              </a:ext>
            </a:extLst>
          </p:cNvPr>
          <p:cNvSpPr/>
          <p:nvPr userDrawn="1"/>
        </p:nvSpPr>
        <p:spPr>
          <a:xfrm>
            <a:off x="6140400" y="0"/>
            <a:ext cx="60516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3" name="Otsikko 1">
            <a:extLst>
              <a:ext uri="{FF2B5EF4-FFF2-40B4-BE49-F238E27FC236}">
                <a16:creationId xmlns:a16="http://schemas.microsoft.com/office/drawing/2014/main" id="{2375906F-D0A0-3EEC-3DC5-D9B42A17AE38}"/>
              </a:ext>
            </a:extLst>
          </p:cNvPr>
          <p:cNvSpPr>
            <a:spLocks noGrp="1"/>
          </p:cNvSpPr>
          <p:nvPr>
            <p:ph type="title" hasCustomPrompt="1"/>
          </p:nvPr>
        </p:nvSpPr>
        <p:spPr>
          <a:xfrm>
            <a:off x="587376" y="337200"/>
            <a:ext cx="5145658" cy="979891"/>
          </a:xfrm>
        </p:spPr>
        <p:txBody>
          <a:bodyPr/>
          <a:lstStyle>
            <a:lvl1pPr>
              <a:defRPr/>
            </a:lvl1pPr>
          </a:lstStyle>
          <a:p>
            <a:r>
              <a:rPr lang="fi-FI" dirty="0"/>
              <a:t>Lisää otsikko napsauttamalla</a:t>
            </a:r>
          </a:p>
        </p:txBody>
      </p:sp>
      <p:sp>
        <p:nvSpPr>
          <p:cNvPr id="11" name="Tekstin paikkamerkki 3">
            <a:extLst>
              <a:ext uri="{FF2B5EF4-FFF2-40B4-BE49-F238E27FC236}">
                <a16:creationId xmlns:a16="http://schemas.microsoft.com/office/drawing/2014/main" id="{095A5636-CF8E-34E5-7334-F2D18278142A}"/>
              </a:ext>
            </a:extLst>
          </p:cNvPr>
          <p:cNvSpPr>
            <a:spLocks noGrp="1"/>
          </p:cNvSpPr>
          <p:nvPr>
            <p:ph type="body" sz="half" idx="11" hasCustomPrompt="1"/>
          </p:nvPr>
        </p:nvSpPr>
        <p:spPr>
          <a:xfrm>
            <a:off x="587375" y="1574801"/>
            <a:ext cx="5145658" cy="4777873"/>
          </a:xfrm>
        </p:spPr>
        <p:txBody>
          <a:bodyPr>
            <a:normAutofit/>
          </a:bodyPr>
          <a:lstStyle>
            <a:lvl1pPr marL="182563" indent="-182563">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7" name="Tekstin paikkamerkki 3">
            <a:extLst>
              <a:ext uri="{FF2B5EF4-FFF2-40B4-BE49-F238E27FC236}">
                <a16:creationId xmlns:a16="http://schemas.microsoft.com/office/drawing/2014/main" id="{94B16887-3B69-D2AD-46E9-C30209BD302C}"/>
              </a:ext>
            </a:extLst>
          </p:cNvPr>
          <p:cNvSpPr>
            <a:spLocks noGrp="1"/>
          </p:cNvSpPr>
          <p:nvPr>
            <p:ph type="body" sz="half" idx="10" hasCustomPrompt="1"/>
          </p:nvPr>
        </p:nvSpPr>
        <p:spPr>
          <a:xfrm>
            <a:off x="6391175" y="1574801"/>
            <a:ext cx="5393458" cy="4777873"/>
          </a:xfrm>
        </p:spPr>
        <p:txBody>
          <a:bodyPr>
            <a:normAutofit/>
          </a:bodyPr>
          <a:lstStyle>
            <a:lvl1pPr marL="182563" indent="-182563">
              <a:buClr>
                <a:schemeClr val="bg2"/>
              </a:buClr>
              <a:buFont typeface="Arial" panose="020B0604020202020204" pitchFamily="34" charset="0"/>
              <a:buChar char="•"/>
              <a:defRPr sz="20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44F6864E-1D11-A892-BFD6-BA121E150D17}"/>
              </a:ext>
            </a:extLst>
          </p:cNvPr>
          <p:cNvSpPr>
            <a:spLocks noGrp="1"/>
          </p:cNvSpPr>
          <p:nvPr>
            <p:ph type="dt" sz="half" idx="12"/>
          </p:nvPr>
        </p:nvSpPr>
        <p:spPr/>
        <p:txBody>
          <a:bodyPr/>
          <a:lstStyle/>
          <a:p>
            <a:fld id="{D02C14D2-AAFE-4D94-A231-75ED53CA4B71}" type="datetime1">
              <a:rPr lang="fi-FI" smtClean="0"/>
              <a:t>10.4.2026</a:t>
            </a:fld>
            <a:endParaRPr lang="fi-FI" dirty="0"/>
          </a:p>
        </p:txBody>
      </p:sp>
      <p:sp>
        <p:nvSpPr>
          <p:cNvPr id="5" name="Alatunnisteen paikkamerkki 4">
            <a:extLst>
              <a:ext uri="{FF2B5EF4-FFF2-40B4-BE49-F238E27FC236}">
                <a16:creationId xmlns:a16="http://schemas.microsoft.com/office/drawing/2014/main" id="{50F68680-C829-6AA3-372D-AA66797674E9}"/>
              </a:ext>
            </a:extLst>
          </p:cNvPr>
          <p:cNvSpPr>
            <a:spLocks noGrp="1"/>
          </p:cNvSpPr>
          <p:nvPr>
            <p:ph type="ftr" sz="quarter" idx="13"/>
          </p:nvPr>
        </p:nvSpPr>
        <p:spPr/>
        <p:txBody>
          <a:bodyPr/>
          <a:lstStyle/>
          <a:p>
            <a:endParaRPr lang="fi-FI" dirty="0"/>
          </a:p>
        </p:txBody>
      </p:sp>
      <p:sp>
        <p:nvSpPr>
          <p:cNvPr id="6" name="Dian numeron paikkamerkki 5">
            <a:extLst>
              <a:ext uri="{FF2B5EF4-FFF2-40B4-BE49-F238E27FC236}">
                <a16:creationId xmlns:a16="http://schemas.microsoft.com/office/drawing/2014/main" id="{86660194-E645-5F60-3D15-AAEA46467209}"/>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988417756"/>
      </p:ext>
    </p:extLst>
  </p:cSld>
  <p:clrMapOvr>
    <a:masterClrMapping/>
  </p:clrMapOvr>
  <p:transition spd="slow">
    <p:push di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ntent boxes vertical [ green]">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C48809B2-677C-3D21-EE6A-E512F1D7C5E8}"/>
              </a:ext>
              <a:ext uri="{C183D7F6-B498-43B3-948B-1728B52AA6E4}">
                <adec:decorative xmlns:adec="http://schemas.microsoft.com/office/drawing/2017/decorative" val="1"/>
              </a:ext>
            </a:extLst>
          </p:cNvPr>
          <p:cNvSpPr/>
          <p:nvPr userDrawn="1"/>
        </p:nvSpPr>
        <p:spPr>
          <a:xfrm>
            <a:off x="6140400" y="0"/>
            <a:ext cx="60516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8" name="Otsikko 1">
            <a:extLst>
              <a:ext uri="{FF2B5EF4-FFF2-40B4-BE49-F238E27FC236}">
                <a16:creationId xmlns:a16="http://schemas.microsoft.com/office/drawing/2014/main" id="{8C51B322-5982-497D-8075-E1FADC6F4100}"/>
              </a:ext>
            </a:extLst>
          </p:cNvPr>
          <p:cNvSpPr>
            <a:spLocks noGrp="1"/>
          </p:cNvSpPr>
          <p:nvPr>
            <p:ph type="title" hasCustomPrompt="1"/>
          </p:nvPr>
        </p:nvSpPr>
        <p:spPr>
          <a:xfrm>
            <a:off x="587376" y="337200"/>
            <a:ext cx="5145658" cy="979891"/>
          </a:xfrm>
        </p:spPr>
        <p:txBody>
          <a:bodyPr/>
          <a:lstStyle>
            <a:lvl1pPr>
              <a:defRPr/>
            </a:lvl1pPr>
          </a:lstStyle>
          <a:p>
            <a:r>
              <a:rPr lang="fi-FI" dirty="0"/>
              <a:t>Lisää otsikko napsauttamalla</a:t>
            </a:r>
          </a:p>
        </p:txBody>
      </p:sp>
      <p:sp>
        <p:nvSpPr>
          <p:cNvPr id="5" name="Tekstin paikkamerkki 3">
            <a:extLst>
              <a:ext uri="{FF2B5EF4-FFF2-40B4-BE49-F238E27FC236}">
                <a16:creationId xmlns:a16="http://schemas.microsoft.com/office/drawing/2014/main" id="{78CDEE89-BD2F-B05F-43FE-1E6BBAF672CA}"/>
              </a:ext>
            </a:extLst>
          </p:cNvPr>
          <p:cNvSpPr>
            <a:spLocks noGrp="1"/>
          </p:cNvSpPr>
          <p:nvPr>
            <p:ph type="body" sz="half" idx="11" hasCustomPrompt="1"/>
          </p:nvPr>
        </p:nvSpPr>
        <p:spPr>
          <a:xfrm>
            <a:off x="587375" y="1574801"/>
            <a:ext cx="5145658" cy="4777873"/>
          </a:xfrm>
        </p:spPr>
        <p:txBody>
          <a:bodyPr>
            <a:normAutofit/>
          </a:bodyPr>
          <a:lstStyle>
            <a:lvl1pPr marL="182563" indent="-182563">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7" name="Tekstin paikkamerkki 3">
            <a:extLst>
              <a:ext uri="{FF2B5EF4-FFF2-40B4-BE49-F238E27FC236}">
                <a16:creationId xmlns:a16="http://schemas.microsoft.com/office/drawing/2014/main" id="{94B16887-3B69-D2AD-46E9-C30209BD302C}"/>
              </a:ext>
            </a:extLst>
          </p:cNvPr>
          <p:cNvSpPr>
            <a:spLocks noGrp="1"/>
          </p:cNvSpPr>
          <p:nvPr>
            <p:ph type="body" sz="half" idx="10" hasCustomPrompt="1"/>
          </p:nvPr>
        </p:nvSpPr>
        <p:spPr>
          <a:xfrm>
            <a:off x="6391175" y="1574801"/>
            <a:ext cx="5393458" cy="4777873"/>
          </a:xfrm>
        </p:spPr>
        <p:txBody>
          <a:bodyPr>
            <a:normAutofit/>
          </a:bodyPr>
          <a:lstStyle>
            <a:lvl1pPr marL="182563" indent="-182563">
              <a:buClr>
                <a:schemeClr val="bg1"/>
              </a:buClr>
              <a:buFont typeface="Arial" panose="020B0604020202020204" pitchFamily="34" charset="0"/>
              <a:buChar char="•"/>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163EB23C-F243-09BE-CB69-5808355C7AD8}"/>
              </a:ext>
            </a:extLst>
          </p:cNvPr>
          <p:cNvSpPr>
            <a:spLocks noGrp="1"/>
          </p:cNvSpPr>
          <p:nvPr>
            <p:ph type="dt" sz="half" idx="12"/>
          </p:nvPr>
        </p:nvSpPr>
        <p:spPr/>
        <p:txBody>
          <a:bodyPr/>
          <a:lstStyle/>
          <a:p>
            <a:fld id="{C39C6B50-E03F-4AFF-A0AF-2989CEA55B65}" type="datetime1">
              <a:rPr lang="fi-FI" smtClean="0"/>
              <a:t>10.4.2026</a:t>
            </a:fld>
            <a:endParaRPr lang="fi-FI" dirty="0"/>
          </a:p>
        </p:txBody>
      </p:sp>
      <p:sp>
        <p:nvSpPr>
          <p:cNvPr id="6" name="Alatunnisteen paikkamerkki 5">
            <a:extLst>
              <a:ext uri="{FF2B5EF4-FFF2-40B4-BE49-F238E27FC236}">
                <a16:creationId xmlns:a16="http://schemas.microsoft.com/office/drawing/2014/main" id="{EAA17650-79AC-19F9-8EB0-CB0375AE5119}"/>
              </a:ext>
            </a:extLst>
          </p:cNvPr>
          <p:cNvSpPr>
            <a:spLocks noGrp="1"/>
          </p:cNvSpPr>
          <p:nvPr>
            <p:ph type="ftr" sz="quarter" idx="13"/>
          </p:nvPr>
        </p:nvSpPr>
        <p:spPr/>
        <p:txBody>
          <a:bodyPr/>
          <a:lstStyle/>
          <a:p>
            <a:endParaRPr lang="fi-FI" dirty="0"/>
          </a:p>
        </p:txBody>
      </p:sp>
      <p:sp>
        <p:nvSpPr>
          <p:cNvPr id="9" name="Dian numeron paikkamerkki 8">
            <a:extLst>
              <a:ext uri="{FF2B5EF4-FFF2-40B4-BE49-F238E27FC236}">
                <a16:creationId xmlns:a16="http://schemas.microsoft.com/office/drawing/2014/main" id="{AB74C93D-BDCD-E94B-B9B8-94D8C30C5BF6}"/>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038826667"/>
      </p:ext>
    </p:extLst>
  </p:cSld>
  <p:clrMapOvr>
    <a:masterClrMapping/>
  </p:clrMapOvr>
  <p:transition spd="slow">
    <p:push dir="u"/>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ntent boxes horizontal [green]">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C48809B2-677C-3D21-EE6A-E512F1D7C5E8}"/>
              </a:ext>
              <a:ext uri="{C183D7F6-B498-43B3-948B-1728B52AA6E4}">
                <adec:decorative xmlns:adec="http://schemas.microsoft.com/office/drawing/2017/decorative" val="1"/>
              </a:ext>
            </a:extLst>
          </p:cNvPr>
          <p:cNvSpPr/>
          <p:nvPr userDrawn="1"/>
        </p:nvSpPr>
        <p:spPr>
          <a:xfrm>
            <a:off x="81280" y="0"/>
            <a:ext cx="12110720" cy="3429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8" name="Otsikko 1">
            <a:extLst>
              <a:ext uri="{FF2B5EF4-FFF2-40B4-BE49-F238E27FC236}">
                <a16:creationId xmlns:a16="http://schemas.microsoft.com/office/drawing/2014/main" id="{8C51B322-5982-497D-8075-E1FADC6F4100}"/>
              </a:ext>
            </a:extLst>
          </p:cNvPr>
          <p:cNvSpPr>
            <a:spLocks noGrp="1"/>
          </p:cNvSpPr>
          <p:nvPr>
            <p:ph type="title" hasCustomPrompt="1"/>
          </p:nvPr>
        </p:nvSpPr>
        <p:spPr>
          <a:xfrm>
            <a:off x="587376" y="337200"/>
            <a:ext cx="9145904" cy="979891"/>
          </a:xfrm>
        </p:spPr>
        <p:txBody>
          <a:bodyPr/>
          <a:lstStyle>
            <a:lvl1pPr>
              <a:defRPr>
                <a:solidFill>
                  <a:schemeClr val="bg1"/>
                </a:solidFill>
              </a:defRPr>
            </a:lvl1pPr>
          </a:lstStyle>
          <a:p>
            <a:r>
              <a:rPr lang="fi-FI" dirty="0"/>
              <a:t>Lisää otsikko napsauttamalla</a:t>
            </a:r>
          </a:p>
        </p:txBody>
      </p:sp>
      <p:sp>
        <p:nvSpPr>
          <p:cNvPr id="5" name="Tekstin paikkamerkki 3">
            <a:extLst>
              <a:ext uri="{FF2B5EF4-FFF2-40B4-BE49-F238E27FC236}">
                <a16:creationId xmlns:a16="http://schemas.microsoft.com/office/drawing/2014/main" id="{78CDEE89-BD2F-B05F-43FE-1E6BBAF672CA}"/>
              </a:ext>
            </a:extLst>
          </p:cNvPr>
          <p:cNvSpPr>
            <a:spLocks noGrp="1"/>
          </p:cNvSpPr>
          <p:nvPr>
            <p:ph type="body" sz="half" idx="11" hasCustomPrompt="1"/>
          </p:nvPr>
        </p:nvSpPr>
        <p:spPr>
          <a:xfrm>
            <a:off x="587375" y="1574801"/>
            <a:ext cx="11197258" cy="1717039"/>
          </a:xfrm>
        </p:spPr>
        <p:txBody>
          <a:bodyPr>
            <a:normAutofit/>
          </a:bodyPr>
          <a:lstStyle>
            <a:lvl1pPr marL="182563" indent="-182563">
              <a:buClr>
                <a:schemeClr val="bg1"/>
              </a:buClr>
              <a:buFont typeface="Arial" panose="020B0604020202020204" pitchFamily="34" charset="0"/>
              <a:buChar char="•"/>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11" name="Tekstin paikkamerkki 10">
            <a:extLst>
              <a:ext uri="{FF2B5EF4-FFF2-40B4-BE49-F238E27FC236}">
                <a16:creationId xmlns:a16="http://schemas.microsoft.com/office/drawing/2014/main" id="{A5C5972F-CC35-794B-BF3E-84CAAD0BFD0A}"/>
              </a:ext>
            </a:extLst>
          </p:cNvPr>
          <p:cNvSpPr>
            <a:spLocks noGrp="1"/>
          </p:cNvSpPr>
          <p:nvPr>
            <p:ph type="body" sz="quarter" idx="15" hasCustomPrompt="1"/>
          </p:nvPr>
        </p:nvSpPr>
        <p:spPr>
          <a:xfrm>
            <a:off x="587375" y="3599071"/>
            <a:ext cx="9145588" cy="981075"/>
          </a:xfrm>
        </p:spPr>
        <p:txBody>
          <a:bodyPr anchor="b"/>
          <a:lstStyle>
            <a:lvl1pPr marL="0" indent="0">
              <a:buNone/>
              <a:defRPr sz="3200" b="1">
                <a:solidFill>
                  <a:schemeClr val="accent1"/>
                </a:solidFill>
                <a:latin typeface="+mj-lt"/>
              </a:defRPr>
            </a:lvl1pPr>
          </a:lstStyle>
          <a:p>
            <a:pPr lvl="0"/>
            <a:r>
              <a:rPr lang="fi-FI" dirty="0"/>
              <a:t>Lisää otsikko napsauttamalla</a:t>
            </a:r>
          </a:p>
        </p:txBody>
      </p:sp>
      <p:sp>
        <p:nvSpPr>
          <p:cNvPr id="7" name="Tekstin paikkamerkki 3">
            <a:extLst>
              <a:ext uri="{FF2B5EF4-FFF2-40B4-BE49-F238E27FC236}">
                <a16:creationId xmlns:a16="http://schemas.microsoft.com/office/drawing/2014/main" id="{94B16887-3B69-D2AD-46E9-C30209BD302C}"/>
              </a:ext>
            </a:extLst>
          </p:cNvPr>
          <p:cNvSpPr>
            <a:spLocks noGrp="1"/>
          </p:cNvSpPr>
          <p:nvPr>
            <p:ph type="body" sz="half" idx="10" hasCustomPrompt="1"/>
          </p:nvPr>
        </p:nvSpPr>
        <p:spPr>
          <a:xfrm>
            <a:off x="587375" y="4750217"/>
            <a:ext cx="11197258" cy="1712428"/>
          </a:xfrm>
        </p:spPr>
        <p:txBody>
          <a:bodyPr>
            <a:normAutofit/>
          </a:bodyPr>
          <a:lstStyle>
            <a:lvl1pPr marL="182563" indent="-182563">
              <a:buClr>
                <a:schemeClr val="accent1"/>
              </a:buClr>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163EB23C-F243-09BE-CB69-5808355C7AD8}"/>
              </a:ext>
            </a:extLst>
          </p:cNvPr>
          <p:cNvSpPr>
            <a:spLocks noGrp="1"/>
          </p:cNvSpPr>
          <p:nvPr>
            <p:ph type="dt" sz="half" idx="12"/>
          </p:nvPr>
        </p:nvSpPr>
        <p:spPr/>
        <p:txBody>
          <a:bodyPr/>
          <a:lstStyle/>
          <a:p>
            <a:fld id="{C39C6B50-E03F-4AFF-A0AF-2989CEA55B65}" type="datetime1">
              <a:rPr lang="fi-FI" smtClean="0"/>
              <a:t>10.4.2026</a:t>
            </a:fld>
            <a:endParaRPr lang="fi-FI" dirty="0"/>
          </a:p>
        </p:txBody>
      </p:sp>
      <p:sp>
        <p:nvSpPr>
          <p:cNvPr id="6" name="Alatunnisteen paikkamerkki 5">
            <a:extLst>
              <a:ext uri="{FF2B5EF4-FFF2-40B4-BE49-F238E27FC236}">
                <a16:creationId xmlns:a16="http://schemas.microsoft.com/office/drawing/2014/main" id="{EAA17650-79AC-19F9-8EB0-CB0375AE5119}"/>
              </a:ext>
            </a:extLst>
          </p:cNvPr>
          <p:cNvSpPr>
            <a:spLocks noGrp="1"/>
          </p:cNvSpPr>
          <p:nvPr>
            <p:ph type="ftr" sz="quarter" idx="13"/>
          </p:nvPr>
        </p:nvSpPr>
        <p:spPr/>
        <p:txBody>
          <a:bodyPr/>
          <a:lstStyle/>
          <a:p>
            <a:endParaRPr lang="fi-FI" dirty="0"/>
          </a:p>
        </p:txBody>
      </p:sp>
      <p:sp>
        <p:nvSpPr>
          <p:cNvPr id="9" name="Dian numeron paikkamerkki 8">
            <a:extLst>
              <a:ext uri="{FF2B5EF4-FFF2-40B4-BE49-F238E27FC236}">
                <a16:creationId xmlns:a16="http://schemas.microsoft.com/office/drawing/2014/main" id="{AB74C93D-BDCD-E94B-B9B8-94D8C30C5BF6}"/>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128053297"/>
      </p:ext>
    </p:extLst>
  </p:cSld>
  <p:clrMapOvr>
    <a:masterClrMapping/>
  </p:clrMapOvr>
  <p:transition spd="slow">
    <p:push dir="u"/>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ntent boxes horizontal [light green]">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C48809B2-677C-3D21-EE6A-E512F1D7C5E8}"/>
              </a:ext>
              <a:ext uri="{C183D7F6-B498-43B3-948B-1728B52AA6E4}">
                <adec:decorative xmlns:adec="http://schemas.microsoft.com/office/drawing/2017/decorative" val="1"/>
              </a:ext>
            </a:extLst>
          </p:cNvPr>
          <p:cNvSpPr/>
          <p:nvPr userDrawn="1"/>
        </p:nvSpPr>
        <p:spPr>
          <a:xfrm>
            <a:off x="110068" y="0"/>
            <a:ext cx="12081932" cy="3429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solidFill>
                <a:schemeClr val="accent1"/>
              </a:solidFill>
            </a:endParaRPr>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8" name="Otsikko 1">
            <a:extLst>
              <a:ext uri="{FF2B5EF4-FFF2-40B4-BE49-F238E27FC236}">
                <a16:creationId xmlns:a16="http://schemas.microsoft.com/office/drawing/2014/main" id="{8C51B322-5982-497D-8075-E1FADC6F4100}"/>
              </a:ext>
            </a:extLst>
          </p:cNvPr>
          <p:cNvSpPr>
            <a:spLocks noGrp="1"/>
          </p:cNvSpPr>
          <p:nvPr>
            <p:ph type="title" hasCustomPrompt="1"/>
          </p:nvPr>
        </p:nvSpPr>
        <p:spPr>
          <a:xfrm>
            <a:off x="587376" y="337200"/>
            <a:ext cx="9145904" cy="979891"/>
          </a:xfrm>
        </p:spPr>
        <p:txBody>
          <a:bodyPr/>
          <a:lstStyle>
            <a:lvl1pPr>
              <a:defRPr>
                <a:solidFill>
                  <a:schemeClr val="accent1"/>
                </a:solidFill>
              </a:defRPr>
            </a:lvl1pPr>
          </a:lstStyle>
          <a:p>
            <a:r>
              <a:rPr lang="fi-FI" dirty="0"/>
              <a:t>Lisää otsikko napsauttamalla</a:t>
            </a:r>
          </a:p>
        </p:txBody>
      </p:sp>
      <p:sp>
        <p:nvSpPr>
          <p:cNvPr id="5" name="Tekstin paikkamerkki 3">
            <a:extLst>
              <a:ext uri="{FF2B5EF4-FFF2-40B4-BE49-F238E27FC236}">
                <a16:creationId xmlns:a16="http://schemas.microsoft.com/office/drawing/2014/main" id="{78CDEE89-BD2F-B05F-43FE-1E6BBAF672CA}"/>
              </a:ext>
            </a:extLst>
          </p:cNvPr>
          <p:cNvSpPr>
            <a:spLocks noGrp="1"/>
          </p:cNvSpPr>
          <p:nvPr>
            <p:ph type="body" sz="half" idx="11" hasCustomPrompt="1"/>
          </p:nvPr>
        </p:nvSpPr>
        <p:spPr>
          <a:xfrm>
            <a:off x="587375" y="1574801"/>
            <a:ext cx="11197258" cy="1717039"/>
          </a:xfrm>
        </p:spPr>
        <p:txBody>
          <a:bodyPr>
            <a:normAutofit/>
          </a:bodyPr>
          <a:lstStyle>
            <a:lvl1pPr marL="182563" indent="-182563">
              <a:buClr>
                <a:schemeClr val="accent1"/>
              </a:buClr>
              <a:buFont typeface="Arial" panose="020B0604020202020204" pitchFamily="34" charset="0"/>
              <a:buChar char="•"/>
              <a:defRPr sz="2000">
                <a:solidFill>
                  <a:schemeClr val="accent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7" name="Tekstin paikkamerkki 10">
            <a:extLst>
              <a:ext uri="{FF2B5EF4-FFF2-40B4-BE49-F238E27FC236}">
                <a16:creationId xmlns:a16="http://schemas.microsoft.com/office/drawing/2014/main" id="{B383BF86-8A08-25D5-E1A6-E5382A54E8DB}"/>
              </a:ext>
            </a:extLst>
          </p:cNvPr>
          <p:cNvSpPr>
            <a:spLocks noGrp="1"/>
          </p:cNvSpPr>
          <p:nvPr>
            <p:ph type="body" sz="quarter" idx="15" hasCustomPrompt="1"/>
          </p:nvPr>
        </p:nvSpPr>
        <p:spPr>
          <a:xfrm>
            <a:off x="587375" y="3599071"/>
            <a:ext cx="9145588" cy="981075"/>
          </a:xfrm>
        </p:spPr>
        <p:txBody>
          <a:bodyPr anchor="b"/>
          <a:lstStyle>
            <a:lvl1pPr marL="0" indent="0">
              <a:buNone/>
              <a:defRPr sz="3200" b="1">
                <a:solidFill>
                  <a:schemeClr val="accent1"/>
                </a:solidFill>
                <a:latin typeface="+mj-lt"/>
              </a:defRPr>
            </a:lvl1pPr>
          </a:lstStyle>
          <a:p>
            <a:pPr lvl="0"/>
            <a:r>
              <a:rPr lang="fi-FI" dirty="0"/>
              <a:t>Lisää otsikko napsauttamalla</a:t>
            </a:r>
          </a:p>
        </p:txBody>
      </p:sp>
      <p:sp>
        <p:nvSpPr>
          <p:cNvPr id="13" name="Tekstin paikkamerkki 3">
            <a:extLst>
              <a:ext uri="{FF2B5EF4-FFF2-40B4-BE49-F238E27FC236}">
                <a16:creationId xmlns:a16="http://schemas.microsoft.com/office/drawing/2014/main" id="{92967105-A663-D043-D75D-0A25BF4235F2}"/>
              </a:ext>
            </a:extLst>
          </p:cNvPr>
          <p:cNvSpPr>
            <a:spLocks noGrp="1"/>
          </p:cNvSpPr>
          <p:nvPr>
            <p:ph type="body" sz="half" idx="10" hasCustomPrompt="1"/>
          </p:nvPr>
        </p:nvSpPr>
        <p:spPr>
          <a:xfrm>
            <a:off x="587375" y="4750217"/>
            <a:ext cx="11197258" cy="1712428"/>
          </a:xfrm>
        </p:spPr>
        <p:txBody>
          <a:bodyPr>
            <a:normAutofit/>
          </a:bodyPr>
          <a:lstStyle>
            <a:lvl1pPr marL="182563" indent="-182563">
              <a:buClr>
                <a:schemeClr val="accent1"/>
              </a:buClr>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163EB23C-F243-09BE-CB69-5808355C7AD8}"/>
              </a:ext>
            </a:extLst>
          </p:cNvPr>
          <p:cNvSpPr>
            <a:spLocks noGrp="1"/>
          </p:cNvSpPr>
          <p:nvPr>
            <p:ph type="dt" sz="half" idx="12"/>
          </p:nvPr>
        </p:nvSpPr>
        <p:spPr/>
        <p:txBody>
          <a:bodyPr/>
          <a:lstStyle/>
          <a:p>
            <a:fld id="{C39C6B50-E03F-4AFF-A0AF-2989CEA55B65}" type="datetime1">
              <a:rPr lang="fi-FI" smtClean="0"/>
              <a:t>10.4.2026</a:t>
            </a:fld>
            <a:endParaRPr lang="fi-FI" dirty="0"/>
          </a:p>
        </p:txBody>
      </p:sp>
      <p:sp>
        <p:nvSpPr>
          <p:cNvPr id="6" name="Alatunnisteen paikkamerkki 5">
            <a:extLst>
              <a:ext uri="{FF2B5EF4-FFF2-40B4-BE49-F238E27FC236}">
                <a16:creationId xmlns:a16="http://schemas.microsoft.com/office/drawing/2014/main" id="{EAA17650-79AC-19F9-8EB0-CB0375AE5119}"/>
              </a:ext>
            </a:extLst>
          </p:cNvPr>
          <p:cNvSpPr>
            <a:spLocks noGrp="1"/>
          </p:cNvSpPr>
          <p:nvPr>
            <p:ph type="ftr" sz="quarter" idx="13"/>
          </p:nvPr>
        </p:nvSpPr>
        <p:spPr/>
        <p:txBody>
          <a:bodyPr/>
          <a:lstStyle/>
          <a:p>
            <a:endParaRPr lang="fi-FI" dirty="0"/>
          </a:p>
        </p:txBody>
      </p:sp>
      <p:sp>
        <p:nvSpPr>
          <p:cNvPr id="9" name="Dian numeron paikkamerkki 8">
            <a:extLst>
              <a:ext uri="{FF2B5EF4-FFF2-40B4-BE49-F238E27FC236}">
                <a16:creationId xmlns:a16="http://schemas.microsoft.com/office/drawing/2014/main" id="{AB74C93D-BDCD-E94B-B9B8-94D8C30C5BF6}"/>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586948411"/>
      </p:ext>
    </p:extLst>
  </p:cSld>
  <p:clrMapOvr>
    <a:masterClrMapping/>
  </p:clrMapOvr>
  <p:transition spd="slow">
    <p:push dir="u"/>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ntent boxes horizontal [mint green]">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C48809B2-677C-3D21-EE6A-E512F1D7C5E8}"/>
              </a:ext>
              <a:ext uri="{C183D7F6-B498-43B3-948B-1728B52AA6E4}">
                <adec:decorative xmlns:adec="http://schemas.microsoft.com/office/drawing/2017/decorative" val="1"/>
              </a:ext>
            </a:extLst>
          </p:cNvPr>
          <p:cNvSpPr/>
          <p:nvPr userDrawn="1"/>
        </p:nvSpPr>
        <p:spPr>
          <a:xfrm>
            <a:off x="110068" y="0"/>
            <a:ext cx="12081932" cy="3429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solidFill>
                <a:schemeClr val="accent1"/>
              </a:solidFill>
            </a:endParaRPr>
          </a:p>
        </p:txBody>
      </p:sp>
      <p:pic>
        <p:nvPicPr>
          <p:cNvPr id="2" name="Kuva 1">
            <a:extLst>
              <a:ext uri="{FF2B5EF4-FFF2-40B4-BE49-F238E27FC236}">
                <a16:creationId xmlns:a16="http://schemas.microsoft.com/office/drawing/2014/main" id="{495F2269-688F-5F73-1B35-F96C8022052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505" y="337200"/>
            <a:ext cx="1152128" cy="354949"/>
          </a:xfrm>
          <a:prstGeom prst="rect">
            <a:avLst/>
          </a:prstGeom>
        </p:spPr>
      </p:pic>
      <p:sp>
        <p:nvSpPr>
          <p:cNvPr id="8" name="Otsikko 1">
            <a:extLst>
              <a:ext uri="{FF2B5EF4-FFF2-40B4-BE49-F238E27FC236}">
                <a16:creationId xmlns:a16="http://schemas.microsoft.com/office/drawing/2014/main" id="{8C51B322-5982-497D-8075-E1FADC6F4100}"/>
              </a:ext>
            </a:extLst>
          </p:cNvPr>
          <p:cNvSpPr>
            <a:spLocks noGrp="1"/>
          </p:cNvSpPr>
          <p:nvPr>
            <p:ph type="title" hasCustomPrompt="1"/>
          </p:nvPr>
        </p:nvSpPr>
        <p:spPr>
          <a:xfrm>
            <a:off x="587376" y="337200"/>
            <a:ext cx="9145904" cy="979891"/>
          </a:xfrm>
        </p:spPr>
        <p:txBody>
          <a:bodyPr/>
          <a:lstStyle>
            <a:lvl1pPr>
              <a:defRPr>
                <a:solidFill>
                  <a:schemeClr val="tx1"/>
                </a:solidFill>
              </a:defRPr>
            </a:lvl1pPr>
          </a:lstStyle>
          <a:p>
            <a:r>
              <a:rPr lang="fi-FI" dirty="0"/>
              <a:t>Lisää otsikko napsauttamalla</a:t>
            </a:r>
          </a:p>
        </p:txBody>
      </p:sp>
      <p:sp>
        <p:nvSpPr>
          <p:cNvPr id="5" name="Tekstin paikkamerkki 3">
            <a:extLst>
              <a:ext uri="{FF2B5EF4-FFF2-40B4-BE49-F238E27FC236}">
                <a16:creationId xmlns:a16="http://schemas.microsoft.com/office/drawing/2014/main" id="{78CDEE89-BD2F-B05F-43FE-1E6BBAF672CA}"/>
              </a:ext>
            </a:extLst>
          </p:cNvPr>
          <p:cNvSpPr>
            <a:spLocks noGrp="1"/>
          </p:cNvSpPr>
          <p:nvPr>
            <p:ph type="body" sz="half" idx="11" hasCustomPrompt="1"/>
          </p:nvPr>
        </p:nvSpPr>
        <p:spPr>
          <a:xfrm>
            <a:off x="587375" y="1574801"/>
            <a:ext cx="11197258" cy="1717039"/>
          </a:xfrm>
        </p:spPr>
        <p:txBody>
          <a:bodyPr>
            <a:normAutofit/>
          </a:bodyPr>
          <a:lstStyle>
            <a:lvl1pPr marL="182563" indent="-182563">
              <a:buClr>
                <a:schemeClr val="tx1"/>
              </a:buClr>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7" name="Tekstin paikkamerkki 10">
            <a:extLst>
              <a:ext uri="{FF2B5EF4-FFF2-40B4-BE49-F238E27FC236}">
                <a16:creationId xmlns:a16="http://schemas.microsoft.com/office/drawing/2014/main" id="{56F9E830-49F1-F8C0-16BC-04E33FE04E6C}"/>
              </a:ext>
            </a:extLst>
          </p:cNvPr>
          <p:cNvSpPr>
            <a:spLocks noGrp="1"/>
          </p:cNvSpPr>
          <p:nvPr>
            <p:ph type="body" sz="quarter" idx="15" hasCustomPrompt="1"/>
          </p:nvPr>
        </p:nvSpPr>
        <p:spPr>
          <a:xfrm>
            <a:off x="587375" y="3599071"/>
            <a:ext cx="9145588" cy="981075"/>
          </a:xfrm>
        </p:spPr>
        <p:txBody>
          <a:bodyPr anchor="b"/>
          <a:lstStyle>
            <a:lvl1pPr marL="0" indent="0">
              <a:buNone/>
              <a:defRPr sz="3200" b="1">
                <a:solidFill>
                  <a:schemeClr val="accent1"/>
                </a:solidFill>
                <a:latin typeface="+mj-lt"/>
              </a:defRPr>
            </a:lvl1pPr>
          </a:lstStyle>
          <a:p>
            <a:pPr lvl="0"/>
            <a:r>
              <a:rPr lang="fi-FI" dirty="0"/>
              <a:t>Lisää otsikko napsauttamalla</a:t>
            </a:r>
          </a:p>
        </p:txBody>
      </p:sp>
      <p:sp>
        <p:nvSpPr>
          <p:cNvPr id="12" name="Tekstin paikkamerkki 3">
            <a:extLst>
              <a:ext uri="{FF2B5EF4-FFF2-40B4-BE49-F238E27FC236}">
                <a16:creationId xmlns:a16="http://schemas.microsoft.com/office/drawing/2014/main" id="{E4E64431-565B-C100-5B21-DC53ACB0E6CF}"/>
              </a:ext>
            </a:extLst>
          </p:cNvPr>
          <p:cNvSpPr>
            <a:spLocks noGrp="1"/>
          </p:cNvSpPr>
          <p:nvPr>
            <p:ph type="body" sz="half" idx="10" hasCustomPrompt="1"/>
          </p:nvPr>
        </p:nvSpPr>
        <p:spPr>
          <a:xfrm>
            <a:off x="587375" y="4750217"/>
            <a:ext cx="11197258" cy="1712428"/>
          </a:xfrm>
        </p:spPr>
        <p:txBody>
          <a:bodyPr>
            <a:normAutofit/>
          </a:bodyPr>
          <a:lstStyle>
            <a:lvl1pPr marL="182563" indent="-182563">
              <a:buClr>
                <a:schemeClr val="accent1"/>
              </a:buClr>
              <a:buFont typeface="Arial" panose="020B0604020202020204" pitchFamily="34" charset="0"/>
              <a:buChar char="•"/>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4" name="Päivämäärän paikkamerkki 3">
            <a:extLst>
              <a:ext uri="{FF2B5EF4-FFF2-40B4-BE49-F238E27FC236}">
                <a16:creationId xmlns:a16="http://schemas.microsoft.com/office/drawing/2014/main" id="{163EB23C-F243-09BE-CB69-5808355C7AD8}"/>
              </a:ext>
            </a:extLst>
          </p:cNvPr>
          <p:cNvSpPr>
            <a:spLocks noGrp="1"/>
          </p:cNvSpPr>
          <p:nvPr>
            <p:ph type="dt" sz="half" idx="12"/>
          </p:nvPr>
        </p:nvSpPr>
        <p:spPr/>
        <p:txBody>
          <a:bodyPr/>
          <a:lstStyle/>
          <a:p>
            <a:fld id="{C39C6B50-E03F-4AFF-A0AF-2989CEA55B65}" type="datetime1">
              <a:rPr lang="fi-FI" smtClean="0"/>
              <a:t>10.4.2026</a:t>
            </a:fld>
            <a:endParaRPr lang="fi-FI" dirty="0"/>
          </a:p>
        </p:txBody>
      </p:sp>
      <p:sp>
        <p:nvSpPr>
          <p:cNvPr id="6" name="Alatunnisteen paikkamerkki 5">
            <a:extLst>
              <a:ext uri="{FF2B5EF4-FFF2-40B4-BE49-F238E27FC236}">
                <a16:creationId xmlns:a16="http://schemas.microsoft.com/office/drawing/2014/main" id="{EAA17650-79AC-19F9-8EB0-CB0375AE5119}"/>
              </a:ext>
            </a:extLst>
          </p:cNvPr>
          <p:cNvSpPr>
            <a:spLocks noGrp="1"/>
          </p:cNvSpPr>
          <p:nvPr>
            <p:ph type="ftr" sz="quarter" idx="13"/>
          </p:nvPr>
        </p:nvSpPr>
        <p:spPr/>
        <p:txBody>
          <a:bodyPr/>
          <a:lstStyle/>
          <a:p>
            <a:endParaRPr lang="fi-FI" dirty="0"/>
          </a:p>
        </p:txBody>
      </p:sp>
      <p:sp>
        <p:nvSpPr>
          <p:cNvPr id="9" name="Dian numeron paikkamerkki 8">
            <a:extLst>
              <a:ext uri="{FF2B5EF4-FFF2-40B4-BE49-F238E27FC236}">
                <a16:creationId xmlns:a16="http://schemas.microsoft.com/office/drawing/2014/main" id="{AB74C93D-BDCD-E94B-B9B8-94D8C30C5BF6}"/>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062417444"/>
      </p:ext>
    </p:extLst>
  </p:cSld>
  <p:clrMapOvr>
    <a:masterClrMapping/>
  </p:clrMapOvr>
  <p:transition spd="slow">
    <p:push dir="u"/>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ree content boxes">
    <p:spTree>
      <p:nvGrpSpPr>
        <p:cNvPr id="1" name=""/>
        <p:cNvGrpSpPr/>
        <p:nvPr/>
      </p:nvGrpSpPr>
      <p:grpSpPr>
        <a:xfrm>
          <a:off x="0" y="0"/>
          <a:ext cx="0" cy="0"/>
          <a:chOff x="0" y="0"/>
          <a:chExt cx="0" cy="0"/>
        </a:xfrm>
      </p:grpSpPr>
      <p:grpSp>
        <p:nvGrpSpPr>
          <p:cNvPr id="11" name="Ryhmä 10">
            <a:extLst>
              <a:ext uri="{FF2B5EF4-FFF2-40B4-BE49-F238E27FC236}">
                <a16:creationId xmlns:a16="http://schemas.microsoft.com/office/drawing/2014/main" id="{79EA4A2C-5126-5635-6DC2-7EDDE0646CE9}"/>
              </a:ext>
              <a:ext uri="{C183D7F6-B498-43B3-948B-1728B52AA6E4}">
                <adec:decorative xmlns:adec="http://schemas.microsoft.com/office/drawing/2017/decorative" val="1"/>
              </a:ext>
            </a:extLst>
          </p:cNvPr>
          <p:cNvGrpSpPr/>
          <p:nvPr userDrawn="1"/>
        </p:nvGrpSpPr>
        <p:grpSpPr>
          <a:xfrm>
            <a:off x="532995" y="1638300"/>
            <a:ext cx="11126010" cy="4772348"/>
            <a:chOff x="174047" y="1919947"/>
            <a:chExt cx="12025265" cy="3306865"/>
          </a:xfrm>
        </p:grpSpPr>
        <p:sp>
          <p:nvSpPr>
            <p:cNvPr id="12" name="Suorakulmio: Pyöristetyt kulmat 11">
              <a:extLst>
                <a:ext uri="{FF2B5EF4-FFF2-40B4-BE49-F238E27FC236}">
                  <a16:creationId xmlns:a16="http://schemas.microsoft.com/office/drawing/2014/main" id="{5F39DCB0-193B-475E-B460-71140AD4F383}"/>
                </a:ext>
              </a:extLst>
            </p:cNvPr>
            <p:cNvSpPr/>
            <p:nvPr userDrawn="1"/>
          </p:nvSpPr>
          <p:spPr>
            <a:xfrm>
              <a:off x="174047" y="1919947"/>
              <a:ext cx="3923105" cy="3306865"/>
            </a:xfrm>
            <a:prstGeom prst="roundRect">
              <a:avLst>
                <a:gd name="adj" fmla="val 7935"/>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Suorakulmio: Pyöristetyt kulmat 12">
              <a:extLst>
                <a:ext uri="{FF2B5EF4-FFF2-40B4-BE49-F238E27FC236}">
                  <a16:creationId xmlns:a16="http://schemas.microsoft.com/office/drawing/2014/main" id="{AFF79ED7-2F70-4888-45E3-955915D8E058}"/>
                </a:ext>
              </a:extLst>
            </p:cNvPr>
            <p:cNvSpPr/>
            <p:nvPr userDrawn="1"/>
          </p:nvSpPr>
          <p:spPr>
            <a:xfrm>
              <a:off x="4248628" y="1919947"/>
              <a:ext cx="3923105" cy="3306865"/>
            </a:xfrm>
            <a:prstGeom prst="roundRect">
              <a:avLst>
                <a:gd name="adj" fmla="val 7935"/>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4" name="Suorakulmio: Pyöristetyt kulmat 13">
              <a:extLst>
                <a:ext uri="{FF2B5EF4-FFF2-40B4-BE49-F238E27FC236}">
                  <a16:creationId xmlns:a16="http://schemas.microsoft.com/office/drawing/2014/main" id="{DA452D5E-7E96-18A2-A3F9-39908DCFD722}"/>
                </a:ext>
              </a:extLst>
            </p:cNvPr>
            <p:cNvSpPr/>
            <p:nvPr userDrawn="1"/>
          </p:nvSpPr>
          <p:spPr>
            <a:xfrm>
              <a:off x="8276207" y="1919947"/>
              <a:ext cx="3923105" cy="3306865"/>
            </a:xfrm>
            <a:prstGeom prst="roundRect">
              <a:avLst>
                <a:gd name="adj" fmla="val 7935"/>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6" name="Otsikko 1">
            <a:extLst>
              <a:ext uri="{FF2B5EF4-FFF2-40B4-BE49-F238E27FC236}">
                <a16:creationId xmlns:a16="http://schemas.microsoft.com/office/drawing/2014/main" id="{A190CEED-1E04-0A8A-41DE-5CF2F523EF16}"/>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Tekstin paikkamerkki 2">
            <a:extLst>
              <a:ext uri="{FF2B5EF4-FFF2-40B4-BE49-F238E27FC236}">
                <a16:creationId xmlns:a16="http://schemas.microsoft.com/office/drawing/2014/main" id="{563D2C02-D845-E399-9EEC-CDA4F762EBD5}"/>
              </a:ext>
            </a:extLst>
          </p:cNvPr>
          <p:cNvSpPr>
            <a:spLocks noGrp="1"/>
          </p:cNvSpPr>
          <p:nvPr>
            <p:ph type="body" sz="quarter" idx="12" hasCustomPrompt="1"/>
          </p:nvPr>
        </p:nvSpPr>
        <p:spPr>
          <a:xfrm>
            <a:off x="646113" y="1852613"/>
            <a:ext cx="3403600" cy="538162"/>
          </a:xfrm>
        </p:spPr>
        <p:txBody>
          <a:bodyPr>
            <a:normAutofit/>
          </a:bodyPr>
          <a:lstStyle>
            <a:lvl1pPr marL="0" indent="0" algn="ctr">
              <a:buNone/>
              <a:defRPr sz="1800" b="1">
                <a:solidFill>
                  <a:schemeClr val="accent1"/>
                </a:solidFill>
              </a:defRPr>
            </a:lvl1pPr>
          </a:lstStyle>
          <a:p>
            <a:pPr lvl="0"/>
            <a:r>
              <a:rPr lang="fi-FI" dirty="0"/>
              <a:t>Lisää otsikko napsauttamalla</a:t>
            </a:r>
          </a:p>
        </p:txBody>
      </p:sp>
      <p:sp>
        <p:nvSpPr>
          <p:cNvPr id="4" name="Tekstin paikkamerkki 3">
            <a:extLst>
              <a:ext uri="{FF2B5EF4-FFF2-40B4-BE49-F238E27FC236}">
                <a16:creationId xmlns:a16="http://schemas.microsoft.com/office/drawing/2014/main" id="{A827D8A5-2481-EA80-62AB-BD369CECD0ED}"/>
              </a:ext>
              <a:ext uri="{C183D7F6-B498-43B3-948B-1728B52AA6E4}">
                <adec:decorative xmlns:adec="http://schemas.microsoft.com/office/drawing/2017/decorative" val="0"/>
              </a:ext>
            </a:extLst>
          </p:cNvPr>
          <p:cNvSpPr>
            <a:spLocks noGrp="1"/>
          </p:cNvSpPr>
          <p:nvPr userDrawn="1">
            <p:ph type="body" sz="half" idx="2" hasCustomPrompt="1"/>
          </p:nvPr>
        </p:nvSpPr>
        <p:spPr>
          <a:xfrm>
            <a:off x="645408" y="2592388"/>
            <a:ext cx="3404953" cy="3516312"/>
          </a:xfrm>
        </p:spPr>
        <p:txBody>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5" name="Tekstin paikkamerkki 2">
            <a:extLst>
              <a:ext uri="{FF2B5EF4-FFF2-40B4-BE49-F238E27FC236}">
                <a16:creationId xmlns:a16="http://schemas.microsoft.com/office/drawing/2014/main" id="{DC507BF5-C9C4-BEF4-7BF0-17C78095799F}"/>
              </a:ext>
            </a:extLst>
          </p:cNvPr>
          <p:cNvSpPr>
            <a:spLocks noGrp="1"/>
          </p:cNvSpPr>
          <p:nvPr>
            <p:ph type="body" sz="quarter" idx="13" hasCustomPrompt="1"/>
          </p:nvPr>
        </p:nvSpPr>
        <p:spPr>
          <a:xfrm>
            <a:off x="4394200" y="1852613"/>
            <a:ext cx="3403600" cy="538162"/>
          </a:xfrm>
        </p:spPr>
        <p:txBody>
          <a:bodyPr>
            <a:normAutofit/>
          </a:bodyPr>
          <a:lstStyle>
            <a:lvl1pPr marL="0" indent="0" algn="ctr">
              <a:buNone/>
              <a:defRPr sz="1800" b="1">
                <a:solidFill>
                  <a:schemeClr val="accent1"/>
                </a:solidFill>
              </a:defRPr>
            </a:lvl1pPr>
          </a:lstStyle>
          <a:p>
            <a:pPr lvl="0"/>
            <a:r>
              <a:rPr lang="fi-FI" dirty="0"/>
              <a:t>Lisää otsikko napsauttamalla</a:t>
            </a:r>
          </a:p>
        </p:txBody>
      </p:sp>
      <p:sp>
        <p:nvSpPr>
          <p:cNvPr id="22" name="Tekstin paikkamerkki 3">
            <a:extLst>
              <a:ext uri="{FF2B5EF4-FFF2-40B4-BE49-F238E27FC236}">
                <a16:creationId xmlns:a16="http://schemas.microsoft.com/office/drawing/2014/main" id="{B21D17E9-6AD6-68E9-3AC1-D1E19DEB129F}"/>
              </a:ext>
            </a:extLst>
          </p:cNvPr>
          <p:cNvSpPr>
            <a:spLocks noGrp="1"/>
          </p:cNvSpPr>
          <p:nvPr userDrawn="1">
            <p:ph type="body" sz="half" idx="10" hasCustomPrompt="1"/>
          </p:nvPr>
        </p:nvSpPr>
        <p:spPr>
          <a:xfrm>
            <a:off x="4415266" y="2605088"/>
            <a:ext cx="3404953" cy="3516312"/>
          </a:xfrm>
        </p:spPr>
        <p:txBody>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15" name="Tekstin paikkamerkki 2">
            <a:extLst>
              <a:ext uri="{FF2B5EF4-FFF2-40B4-BE49-F238E27FC236}">
                <a16:creationId xmlns:a16="http://schemas.microsoft.com/office/drawing/2014/main" id="{32A63CE9-F79E-091D-6684-5C9CDED05A4E}"/>
              </a:ext>
            </a:extLst>
          </p:cNvPr>
          <p:cNvSpPr>
            <a:spLocks noGrp="1"/>
          </p:cNvSpPr>
          <p:nvPr>
            <p:ph type="body" sz="quarter" idx="14" hasCustomPrompt="1"/>
          </p:nvPr>
        </p:nvSpPr>
        <p:spPr>
          <a:xfrm>
            <a:off x="8142337" y="1852613"/>
            <a:ext cx="3403600" cy="538162"/>
          </a:xfrm>
        </p:spPr>
        <p:txBody>
          <a:bodyPr>
            <a:normAutofit/>
          </a:bodyPr>
          <a:lstStyle>
            <a:lvl1pPr marL="0" indent="0" algn="ctr">
              <a:buNone/>
              <a:defRPr sz="1800" b="1">
                <a:solidFill>
                  <a:schemeClr val="accent1"/>
                </a:solidFill>
              </a:defRPr>
            </a:lvl1pPr>
          </a:lstStyle>
          <a:p>
            <a:pPr lvl="0"/>
            <a:r>
              <a:rPr lang="fi-FI" dirty="0"/>
              <a:t>Lisää otsikko napsauttamalla</a:t>
            </a:r>
          </a:p>
        </p:txBody>
      </p:sp>
      <p:sp>
        <p:nvSpPr>
          <p:cNvPr id="23" name="Tekstin paikkamerkki 3">
            <a:extLst>
              <a:ext uri="{FF2B5EF4-FFF2-40B4-BE49-F238E27FC236}">
                <a16:creationId xmlns:a16="http://schemas.microsoft.com/office/drawing/2014/main" id="{E5491019-7612-921D-38D7-915DA29053EE}"/>
              </a:ext>
            </a:extLst>
          </p:cNvPr>
          <p:cNvSpPr>
            <a:spLocks noGrp="1"/>
          </p:cNvSpPr>
          <p:nvPr userDrawn="1">
            <p:ph type="body" sz="half" idx="11" hasCustomPrompt="1"/>
          </p:nvPr>
        </p:nvSpPr>
        <p:spPr>
          <a:xfrm>
            <a:off x="8141661" y="2605088"/>
            <a:ext cx="3404953" cy="3516312"/>
          </a:xfrm>
        </p:spPr>
        <p:txBody>
          <a:bodyPr/>
          <a:lstStyle>
            <a:lvl1pPr marL="103188" indent="-103188">
              <a:buFont typeface="Arial" panose="020B0604020202020204" pitchFamily="34" charset="0"/>
              <a:buChar char="•"/>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2" name="Päivämäärän paikkamerkki 1">
            <a:extLst>
              <a:ext uri="{FF2B5EF4-FFF2-40B4-BE49-F238E27FC236}">
                <a16:creationId xmlns:a16="http://schemas.microsoft.com/office/drawing/2014/main" id="{C76C9E14-0706-715D-985E-4B17F87C8BC2}"/>
              </a:ext>
            </a:extLst>
          </p:cNvPr>
          <p:cNvSpPr>
            <a:spLocks noGrp="1"/>
          </p:cNvSpPr>
          <p:nvPr>
            <p:ph type="dt" sz="half" idx="15"/>
          </p:nvPr>
        </p:nvSpPr>
        <p:spPr/>
        <p:txBody>
          <a:bodyPr/>
          <a:lstStyle/>
          <a:p>
            <a:fld id="{43BEF92F-A484-4544-9453-456A67879562}" type="datetime1">
              <a:rPr lang="fi-FI" smtClean="0"/>
              <a:t>10.4.2026</a:t>
            </a:fld>
            <a:endParaRPr lang="fi-FI" dirty="0"/>
          </a:p>
        </p:txBody>
      </p:sp>
      <p:sp>
        <p:nvSpPr>
          <p:cNvPr id="7" name="Alatunnisteen paikkamerkki 6">
            <a:extLst>
              <a:ext uri="{FF2B5EF4-FFF2-40B4-BE49-F238E27FC236}">
                <a16:creationId xmlns:a16="http://schemas.microsoft.com/office/drawing/2014/main" id="{15521208-1C93-9BEA-CFB5-58DC7E8A3C7F}"/>
              </a:ext>
            </a:extLst>
          </p:cNvPr>
          <p:cNvSpPr>
            <a:spLocks noGrp="1"/>
          </p:cNvSpPr>
          <p:nvPr>
            <p:ph type="ftr" sz="quarter" idx="16"/>
          </p:nvPr>
        </p:nvSpPr>
        <p:spPr/>
        <p:txBody>
          <a:bodyPr/>
          <a:lstStyle/>
          <a:p>
            <a:endParaRPr lang="fi-FI" dirty="0"/>
          </a:p>
        </p:txBody>
      </p:sp>
      <p:sp>
        <p:nvSpPr>
          <p:cNvPr id="8" name="Dian numeron paikkamerkki 7">
            <a:extLst>
              <a:ext uri="{FF2B5EF4-FFF2-40B4-BE49-F238E27FC236}">
                <a16:creationId xmlns:a16="http://schemas.microsoft.com/office/drawing/2014/main" id="{16B0C098-8A2E-480E-2A1D-D49B163459B7}"/>
              </a:ext>
            </a:extLst>
          </p:cNvPr>
          <p:cNvSpPr>
            <a:spLocks noGrp="1"/>
          </p:cNvSpPr>
          <p:nvPr>
            <p:ph type="sldNum" sz="quarter" idx="17"/>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4257583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content boxes [vertical]">
    <p:spTree>
      <p:nvGrpSpPr>
        <p:cNvPr id="1" name=""/>
        <p:cNvGrpSpPr/>
        <p:nvPr/>
      </p:nvGrpSpPr>
      <p:grpSpPr>
        <a:xfrm>
          <a:off x="0" y="0"/>
          <a:ext cx="0" cy="0"/>
          <a:chOff x="0" y="0"/>
          <a:chExt cx="0" cy="0"/>
        </a:xfrm>
      </p:grpSpPr>
      <p:grpSp>
        <p:nvGrpSpPr>
          <p:cNvPr id="2" name="Ryhmä 1">
            <a:extLst>
              <a:ext uri="{FF2B5EF4-FFF2-40B4-BE49-F238E27FC236}">
                <a16:creationId xmlns:a16="http://schemas.microsoft.com/office/drawing/2014/main" id="{761C4014-B8C4-67DF-353A-89AD03A0FE5F}"/>
              </a:ext>
            </a:extLst>
          </p:cNvPr>
          <p:cNvGrpSpPr/>
          <p:nvPr userDrawn="1"/>
        </p:nvGrpSpPr>
        <p:grpSpPr>
          <a:xfrm>
            <a:off x="1696720" y="1529080"/>
            <a:ext cx="8636000" cy="5102530"/>
            <a:chOff x="1696720" y="1529080"/>
            <a:chExt cx="8636000" cy="5102530"/>
          </a:xfrm>
        </p:grpSpPr>
        <p:sp>
          <p:nvSpPr>
            <p:cNvPr id="7" name="Suorakulmio: Pyöristetyt kulmat 6">
              <a:extLst>
                <a:ext uri="{FF2B5EF4-FFF2-40B4-BE49-F238E27FC236}">
                  <a16:creationId xmlns:a16="http://schemas.microsoft.com/office/drawing/2014/main" id="{32F34CEE-A385-6280-B6E1-7082F18BAF44}"/>
                </a:ext>
                <a:ext uri="{C183D7F6-B498-43B3-948B-1728B52AA6E4}">
                  <adec:decorative xmlns:adec="http://schemas.microsoft.com/office/drawing/2017/decorative" val="1"/>
                </a:ext>
              </a:extLst>
            </p:cNvPr>
            <p:cNvSpPr/>
            <p:nvPr userDrawn="1"/>
          </p:nvSpPr>
          <p:spPr>
            <a:xfrm>
              <a:off x="1696720" y="1529080"/>
              <a:ext cx="8636000" cy="1543584"/>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8" name="Suorakulmio: Pyöristetyt kulmat 7">
              <a:extLst>
                <a:ext uri="{FF2B5EF4-FFF2-40B4-BE49-F238E27FC236}">
                  <a16:creationId xmlns:a16="http://schemas.microsoft.com/office/drawing/2014/main" id="{0E140B32-F061-2965-6353-6AEFFFD6C83A}"/>
                </a:ext>
                <a:ext uri="{C183D7F6-B498-43B3-948B-1728B52AA6E4}">
                  <adec:decorative xmlns:adec="http://schemas.microsoft.com/office/drawing/2017/decorative" val="1"/>
                </a:ext>
              </a:extLst>
            </p:cNvPr>
            <p:cNvSpPr/>
            <p:nvPr userDrawn="1"/>
          </p:nvSpPr>
          <p:spPr>
            <a:xfrm>
              <a:off x="1696720" y="3308553"/>
              <a:ext cx="8636000" cy="1543584"/>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Suorakulmio: Pyöristetyt kulmat 8">
              <a:extLst>
                <a:ext uri="{FF2B5EF4-FFF2-40B4-BE49-F238E27FC236}">
                  <a16:creationId xmlns:a16="http://schemas.microsoft.com/office/drawing/2014/main" id="{76C6A881-9A99-B8F9-09AC-D29077BC549C}"/>
                </a:ext>
                <a:ext uri="{C183D7F6-B498-43B3-948B-1728B52AA6E4}">
                  <adec:decorative xmlns:adec="http://schemas.microsoft.com/office/drawing/2017/decorative" val="1"/>
                </a:ext>
              </a:extLst>
            </p:cNvPr>
            <p:cNvSpPr/>
            <p:nvPr userDrawn="1"/>
          </p:nvSpPr>
          <p:spPr>
            <a:xfrm>
              <a:off x="1696720" y="5088026"/>
              <a:ext cx="8636000" cy="1543584"/>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cxnSp>
          <p:nvCxnSpPr>
            <p:cNvPr id="15" name="Suora yhdysviiva 14">
              <a:extLst>
                <a:ext uri="{FF2B5EF4-FFF2-40B4-BE49-F238E27FC236}">
                  <a16:creationId xmlns:a16="http://schemas.microsoft.com/office/drawing/2014/main" id="{726A94CB-6EE3-D6AD-4462-2BAEFCD813A6}"/>
                </a:ext>
                <a:ext uri="{C183D7F6-B498-43B3-948B-1728B52AA6E4}">
                  <adec:decorative xmlns:adec="http://schemas.microsoft.com/office/drawing/2017/decorative" val="1"/>
                </a:ext>
              </a:extLst>
            </p:cNvPr>
            <p:cNvCxnSpPr/>
            <p:nvPr userDrawn="1"/>
          </p:nvCxnSpPr>
          <p:spPr>
            <a:xfrm>
              <a:off x="3098800" y="1762125"/>
              <a:ext cx="0" cy="109855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uora yhdysviiva 15">
              <a:extLst>
                <a:ext uri="{FF2B5EF4-FFF2-40B4-BE49-F238E27FC236}">
                  <a16:creationId xmlns:a16="http://schemas.microsoft.com/office/drawing/2014/main" id="{6212B30C-11F9-8D6E-2F36-2E923E4F37DE}"/>
                </a:ext>
                <a:ext uri="{C183D7F6-B498-43B3-948B-1728B52AA6E4}">
                  <adec:decorative xmlns:adec="http://schemas.microsoft.com/office/drawing/2017/decorative" val="1"/>
                </a:ext>
              </a:extLst>
            </p:cNvPr>
            <p:cNvCxnSpPr/>
            <p:nvPr userDrawn="1"/>
          </p:nvCxnSpPr>
          <p:spPr>
            <a:xfrm>
              <a:off x="3098800" y="3531070"/>
              <a:ext cx="0" cy="109855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uora yhdysviiva 16">
              <a:extLst>
                <a:ext uri="{FF2B5EF4-FFF2-40B4-BE49-F238E27FC236}">
                  <a16:creationId xmlns:a16="http://schemas.microsoft.com/office/drawing/2014/main" id="{E957C344-E724-02D0-1A04-CA2B43B7471A}"/>
                </a:ext>
                <a:ext uri="{C183D7F6-B498-43B3-948B-1728B52AA6E4}">
                  <adec:decorative xmlns:adec="http://schemas.microsoft.com/office/drawing/2017/decorative" val="1"/>
                </a:ext>
              </a:extLst>
            </p:cNvPr>
            <p:cNvCxnSpPr/>
            <p:nvPr userDrawn="1"/>
          </p:nvCxnSpPr>
          <p:spPr>
            <a:xfrm>
              <a:off x="3098800" y="5310543"/>
              <a:ext cx="0" cy="109855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Otsikko 1">
            <a:extLst>
              <a:ext uri="{FF2B5EF4-FFF2-40B4-BE49-F238E27FC236}">
                <a16:creationId xmlns:a16="http://schemas.microsoft.com/office/drawing/2014/main" id="{A019AE3C-F245-C4A1-2827-7F00A31B7CF4}"/>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19" name="Tekstin paikkamerkki 18">
            <a:extLst>
              <a:ext uri="{FF2B5EF4-FFF2-40B4-BE49-F238E27FC236}">
                <a16:creationId xmlns:a16="http://schemas.microsoft.com/office/drawing/2014/main" id="{B7A0FDC9-AFF6-3C65-F3F0-C50002DC4066}"/>
              </a:ext>
            </a:extLst>
          </p:cNvPr>
          <p:cNvSpPr>
            <a:spLocks noGrp="1"/>
          </p:cNvSpPr>
          <p:nvPr>
            <p:ph type="body" sz="quarter" idx="13" hasCustomPrompt="1"/>
          </p:nvPr>
        </p:nvSpPr>
        <p:spPr>
          <a:xfrm>
            <a:off x="2042161" y="2051317"/>
            <a:ext cx="813440" cy="493763"/>
          </a:xfrm>
        </p:spPr>
        <p:txBody>
          <a:bodyPr anchor="ctr"/>
          <a:lstStyle>
            <a:lvl1pPr marL="0" indent="0" algn="r">
              <a:buNone/>
              <a:defRPr sz="2400" b="1">
                <a:solidFill>
                  <a:schemeClr val="accent1"/>
                </a:solidFill>
              </a:defRPr>
            </a:lvl1pPr>
          </a:lstStyle>
          <a:p>
            <a:pPr lvl="0"/>
            <a:r>
              <a:rPr lang="fi-FI" dirty="0"/>
              <a:t>#</a:t>
            </a:r>
          </a:p>
        </p:txBody>
      </p:sp>
      <p:sp>
        <p:nvSpPr>
          <p:cNvPr id="11" name="Tekstin paikkamerkki 10">
            <a:extLst>
              <a:ext uri="{FF2B5EF4-FFF2-40B4-BE49-F238E27FC236}">
                <a16:creationId xmlns:a16="http://schemas.microsoft.com/office/drawing/2014/main" id="{4BDAD675-D194-F08E-1F6A-16388F54882D}"/>
              </a:ext>
            </a:extLst>
          </p:cNvPr>
          <p:cNvSpPr>
            <a:spLocks noGrp="1"/>
          </p:cNvSpPr>
          <p:nvPr>
            <p:ph type="body" sz="quarter" idx="10" hasCustomPrompt="1"/>
          </p:nvPr>
        </p:nvSpPr>
        <p:spPr>
          <a:xfrm>
            <a:off x="3332163" y="1762125"/>
            <a:ext cx="6421437" cy="1098550"/>
          </a:xfrm>
        </p:spPr>
        <p:txBody>
          <a:bodyPr>
            <a:norm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sp>
        <p:nvSpPr>
          <p:cNvPr id="20" name="Tekstin paikkamerkki 18">
            <a:extLst>
              <a:ext uri="{FF2B5EF4-FFF2-40B4-BE49-F238E27FC236}">
                <a16:creationId xmlns:a16="http://schemas.microsoft.com/office/drawing/2014/main" id="{ABCE7E97-C13D-1057-08F8-9F3BFC620FF3}"/>
              </a:ext>
            </a:extLst>
          </p:cNvPr>
          <p:cNvSpPr>
            <a:spLocks noGrp="1"/>
          </p:cNvSpPr>
          <p:nvPr>
            <p:ph type="body" sz="quarter" idx="14" hasCustomPrompt="1"/>
          </p:nvPr>
        </p:nvSpPr>
        <p:spPr>
          <a:xfrm>
            <a:off x="2042161" y="3833463"/>
            <a:ext cx="813440" cy="493763"/>
          </a:xfrm>
        </p:spPr>
        <p:txBody>
          <a:bodyPr anchor="ctr"/>
          <a:lstStyle>
            <a:lvl1pPr marL="0" indent="0" algn="r">
              <a:buNone/>
              <a:defRPr sz="2400" b="1">
                <a:solidFill>
                  <a:schemeClr val="accent1"/>
                </a:solidFill>
              </a:defRPr>
            </a:lvl1pPr>
          </a:lstStyle>
          <a:p>
            <a:pPr lvl="0"/>
            <a:r>
              <a:rPr lang="fi-FI" dirty="0"/>
              <a:t>#</a:t>
            </a:r>
          </a:p>
        </p:txBody>
      </p:sp>
      <p:sp>
        <p:nvSpPr>
          <p:cNvPr id="12" name="Tekstin paikkamerkki 10">
            <a:extLst>
              <a:ext uri="{FF2B5EF4-FFF2-40B4-BE49-F238E27FC236}">
                <a16:creationId xmlns:a16="http://schemas.microsoft.com/office/drawing/2014/main" id="{83D23FCC-ECA5-D3A7-D0A2-420D59593816}"/>
              </a:ext>
            </a:extLst>
          </p:cNvPr>
          <p:cNvSpPr>
            <a:spLocks noGrp="1"/>
          </p:cNvSpPr>
          <p:nvPr>
            <p:ph type="body" sz="quarter" idx="11" hasCustomPrompt="1"/>
          </p:nvPr>
        </p:nvSpPr>
        <p:spPr>
          <a:xfrm>
            <a:off x="3332163" y="3531070"/>
            <a:ext cx="6421437" cy="1098550"/>
          </a:xfrm>
        </p:spPr>
        <p:txBody>
          <a:bodyPr>
            <a:norm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sp>
        <p:nvSpPr>
          <p:cNvPr id="21" name="Tekstin paikkamerkki 18">
            <a:extLst>
              <a:ext uri="{FF2B5EF4-FFF2-40B4-BE49-F238E27FC236}">
                <a16:creationId xmlns:a16="http://schemas.microsoft.com/office/drawing/2014/main" id="{C18B5A28-3BBA-D700-CDC0-3B1D502191F0}"/>
              </a:ext>
            </a:extLst>
          </p:cNvPr>
          <p:cNvSpPr>
            <a:spLocks noGrp="1"/>
          </p:cNvSpPr>
          <p:nvPr>
            <p:ph type="body" sz="quarter" idx="15" hasCustomPrompt="1"/>
          </p:nvPr>
        </p:nvSpPr>
        <p:spPr>
          <a:xfrm>
            <a:off x="2042161" y="5626601"/>
            <a:ext cx="813440" cy="493763"/>
          </a:xfrm>
        </p:spPr>
        <p:txBody>
          <a:bodyPr anchor="ctr"/>
          <a:lstStyle>
            <a:lvl1pPr marL="0" indent="0" algn="r">
              <a:buNone/>
              <a:defRPr sz="2400" b="1">
                <a:solidFill>
                  <a:schemeClr val="accent1"/>
                </a:solidFill>
              </a:defRPr>
            </a:lvl1pPr>
          </a:lstStyle>
          <a:p>
            <a:pPr lvl="0"/>
            <a:r>
              <a:rPr lang="fi-FI" dirty="0"/>
              <a:t>#</a:t>
            </a:r>
          </a:p>
        </p:txBody>
      </p:sp>
      <p:sp>
        <p:nvSpPr>
          <p:cNvPr id="13" name="Tekstin paikkamerkki 10">
            <a:extLst>
              <a:ext uri="{FF2B5EF4-FFF2-40B4-BE49-F238E27FC236}">
                <a16:creationId xmlns:a16="http://schemas.microsoft.com/office/drawing/2014/main" id="{FE94BDCA-A2BA-97E4-B8BF-7C288ABA7BAA}"/>
              </a:ext>
            </a:extLst>
          </p:cNvPr>
          <p:cNvSpPr>
            <a:spLocks noGrp="1"/>
          </p:cNvSpPr>
          <p:nvPr>
            <p:ph type="body" sz="quarter" idx="12" hasCustomPrompt="1"/>
          </p:nvPr>
        </p:nvSpPr>
        <p:spPr>
          <a:xfrm>
            <a:off x="3332163" y="5310543"/>
            <a:ext cx="6421437" cy="1098550"/>
          </a:xfrm>
        </p:spPr>
        <p:txBody>
          <a:bodyPr>
            <a:normAutofit/>
          </a:bodyPr>
          <a:lstStyle>
            <a:lvl1pPr marL="103188" indent="-103188">
              <a:buFont typeface="Arial" panose="020B0604020202020204" pitchFamily="34" charset="0"/>
              <a:buChar char="•"/>
              <a:defRPr sz="1600" b="0" cap="none" spc="0">
                <a:ln>
                  <a:noFill/>
                </a:ln>
                <a:solidFill>
                  <a:schemeClr val="tx1"/>
                </a:solidFill>
                <a:effectLst/>
              </a:defRPr>
            </a:lvl1pPr>
          </a:lstStyle>
          <a:p>
            <a:pPr lvl="0"/>
            <a:r>
              <a:rPr lang="fi-FI" dirty="0"/>
              <a:t>Lisää leipäteksti napsauttamalla</a:t>
            </a:r>
          </a:p>
        </p:txBody>
      </p:sp>
      <p:sp>
        <p:nvSpPr>
          <p:cNvPr id="3" name="Päivämäärän paikkamerkki 2">
            <a:extLst>
              <a:ext uri="{FF2B5EF4-FFF2-40B4-BE49-F238E27FC236}">
                <a16:creationId xmlns:a16="http://schemas.microsoft.com/office/drawing/2014/main" id="{F6BEC247-ACD8-D725-B8F5-0EF12D60757D}"/>
              </a:ext>
            </a:extLst>
          </p:cNvPr>
          <p:cNvSpPr>
            <a:spLocks noGrp="1"/>
          </p:cNvSpPr>
          <p:nvPr>
            <p:ph type="dt" sz="half" idx="16"/>
          </p:nvPr>
        </p:nvSpPr>
        <p:spPr/>
        <p:txBody>
          <a:bodyPr/>
          <a:lstStyle/>
          <a:p>
            <a:fld id="{CCCD0470-936D-4169-A077-E914BC46728A}" type="datetime1">
              <a:rPr lang="fi-FI" smtClean="0"/>
              <a:t>10.4.2026</a:t>
            </a:fld>
            <a:endParaRPr lang="fi-FI" dirty="0"/>
          </a:p>
        </p:txBody>
      </p:sp>
      <p:sp>
        <p:nvSpPr>
          <p:cNvPr id="5" name="Alatunnisteen paikkamerkki 4">
            <a:extLst>
              <a:ext uri="{FF2B5EF4-FFF2-40B4-BE49-F238E27FC236}">
                <a16:creationId xmlns:a16="http://schemas.microsoft.com/office/drawing/2014/main" id="{AFB23059-CCAE-1AED-E274-37872F2D906B}"/>
              </a:ext>
            </a:extLst>
          </p:cNvPr>
          <p:cNvSpPr>
            <a:spLocks noGrp="1"/>
          </p:cNvSpPr>
          <p:nvPr>
            <p:ph type="ftr" sz="quarter" idx="17"/>
          </p:nvPr>
        </p:nvSpPr>
        <p:spPr/>
        <p:txBody>
          <a:bodyPr/>
          <a:lstStyle/>
          <a:p>
            <a:endParaRPr lang="fi-FI" dirty="0"/>
          </a:p>
        </p:txBody>
      </p:sp>
      <p:sp>
        <p:nvSpPr>
          <p:cNvPr id="6" name="Dian numeron paikkamerkki 5">
            <a:extLst>
              <a:ext uri="{FF2B5EF4-FFF2-40B4-BE49-F238E27FC236}">
                <a16:creationId xmlns:a16="http://schemas.microsoft.com/office/drawing/2014/main" id="{EC8DFD2A-7A53-9429-3A6F-EBEAE021420F}"/>
              </a:ext>
            </a:extLst>
          </p:cNvPr>
          <p:cNvSpPr>
            <a:spLocks noGrp="1"/>
          </p:cNvSpPr>
          <p:nvPr>
            <p:ph type="sldNum" sz="quarter" idx="18"/>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942054884"/>
      </p:ext>
    </p:extLst>
  </p:cSld>
  <p:clrMapOvr>
    <a:masterClrMapping/>
  </p:clrMapOvr>
  <p:transition spd="slow">
    <p:push dir="u"/>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steps">
    <p:spTree>
      <p:nvGrpSpPr>
        <p:cNvPr id="1" name=""/>
        <p:cNvGrpSpPr/>
        <p:nvPr/>
      </p:nvGrpSpPr>
      <p:grpSpPr>
        <a:xfrm>
          <a:off x="0" y="0"/>
          <a:ext cx="0" cy="0"/>
          <a:chOff x="0" y="0"/>
          <a:chExt cx="0" cy="0"/>
        </a:xfrm>
      </p:grpSpPr>
      <p:grpSp>
        <p:nvGrpSpPr>
          <p:cNvPr id="8" name="Ryhmä 7">
            <a:extLst>
              <a:ext uri="{FF2B5EF4-FFF2-40B4-BE49-F238E27FC236}">
                <a16:creationId xmlns:a16="http://schemas.microsoft.com/office/drawing/2014/main" id="{8E197F0C-A81D-9431-D493-9C5E2C3E6323}"/>
              </a:ext>
              <a:ext uri="{C183D7F6-B498-43B3-948B-1728B52AA6E4}">
                <adec:decorative xmlns:adec="http://schemas.microsoft.com/office/drawing/2017/decorative" val="1"/>
              </a:ext>
            </a:extLst>
          </p:cNvPr>
          <p:cNvGrpSpPr/>
          <p:nvPr userDrawn="1"/>
        </p:nvGrpSpPr>
        <p:grpSpPr>
          <a:xfrm>
            <a:off x="812800" y="1795629"/>
            <a:ext cx="10556724" cy="1349953"/>
            <a:chOff x="1409099" y="2228248"/>
            <a:chExt cx="9364126" cy="1349953"/>
          </a:xfrm>
        </p:grpSpPr>
        <p:grpSp>
          <p:nvGrpSpPr>
            <p:cNvPr id="15" name="Ryhmä 14">
              <a:extLst>
                <a:ext uri="{FF2B5EF4-FFF2-40B4-BE49-F238E27FC236}">
                  <a16:creationId xmlns:a16="http://schemas.microsoft.com/office/drawing/2014/main" id="{3342DD3A-0C43-9B8B-ADED-DE295E3048F0}"/>
                </a:ext>
                <a:ext uri="{C183D7F6-B498-43B3-948B-1728B52AA6E4}">
                  <adec:decorative xmlns:adec="http://schemas.microsoft.com/office/drawing/2017/decorative" val="1"/>
                </a:ext>
              </a:extLst>
            </p:cNvPr>
            <p:cNvGrpSpPr/>
            <p:nvPr userDrawn="1"/>
          </p:nvGrpSpPr>
          <p:grpSpPr>
            <a:xfrm>
              <a:off x="2538162" y="2678232"/>
              <a:ext cx="7115676" cy="899969"/>
              <a:chOff x="2538162" y="3826312"/>
              <a:chExt cx="7115676" cy="1406088"/>
            </a:xfrm>
          </p:grpSpPr>
          <p:cxnSp>
            <p:nvCxnSpPr>
              <p:cNvPr id="12" name="Suora yhdysviiva 11">
                <a:extLst>
                  <a:ext uri="{FF2B5EF4-FFF2-40B4-BE49-F238E27FC236}">
                    <a16:creationId xmlns:a16="http://schemas.microsoft.com/office/drawing/2014/main" id="{1A2C814E-2944-A768-5ED9-47966115AAD4}"/>
                  </a:ext>
                </a:extLst>
              </p:cNvPr>
              <p:cNvCxnSpPr/>
              <p:nvPr userDrawn="1"/>
            </p:nvCxnSpPr>
            <p:spPr>
              <a:xfrm>
                <a:off x="2538162" y="3826312"/>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uora yhdysviiva 12">
                <a:extLst>
                  <a:ext uri="{FF2B5EF4-FFF2-40B4-BE49-F238E27FC236}">
                    <a16:creationId xmlns:a16="http://schemas.microsoft.com/office/drawing/2014/main" id="{E9810A46-7C5B-CDEA-3043-E87DFAE625F7}"/>
                  </a:ext>
                </a:extLst>
              </p:cNvPr>
              <p:cNvCxnSpPr/>
              <p:nvPr userDrawn="1"/>
            </p:nvCxnSpPr>
            <p:spPr>
              <a:xfrm>
                <a:off x="6095999" y="3826312"/>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uora yhdysviiva 13">
                <a:extLst>
                  <a:ext uri="{FF2B5EF4-FFF2-40B4-BE49-F238E27FC236}">
                    <a16:creationId xmlns:a16="http://schemas.microsoft.com/office/drawing/2014/main" id="{B84D6FD1-1845-EC30-F1E3-9C817CE3A6B3}"/>
                  </a:ext>
                </a:extLst>
              </p:cNvPr>
              <p:cNvCxnSpPr/>
              <p:nvPr userDrawn="1"/>
            </p:nvCxnSpPr>
            <p:spPr>
              <a:xfrm>
                <a:off x="9653838" y="3826312"/>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0" name="Suora yhdysviiva 9">
              <a:extLst>
                <a:ext uri="{FF2B5EF4-FFF2-40B4-BE49-F238E27FC236}">
                  <a16:creationId xmlns:a16="http://schemas.microsoft.com/office/drawing/2014/main" id="{4B8B6B98-516E-B766-AFE6-3E9D99ACB41A}"/>
                </a:ext>
                <a:ext uri="{C183D7F6-B498-43B3-948B-1728B52AA6E4}">
                  <adec:decorative xmlns:adec="http://schemas.microsoft.com/office/drawing/2017/decorative" val="1"/>
                </a:ext>
              </a:extLst>
            </p:cNvPr>
            <p:cNvCxnSpPr/>
            <p:nvPr userDrawn="1"/>
          </p:nvCxnSpPr>
          <p:spPr>
            <a:xfrm>
              <a:off x="2538162" y="2678232"/>
              <a:ext cx="723575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Suorakulmio: Pyöristetyt kulmat 2">
              <a:extLst>
                <a:ext uri="{FF2B5EF4-FFF2-40B4-BE49-F238E27FC236}">
                  <a16:creationId xmlns:a16="http://schemas.microsoft.com/office/drawing/2014/main" id="{6DF0AFF2-9D0B-C98B-944C-9438037D411A}"/>
                </a:ext>
                <a:ext uri="{C183D7F6-B498-43B3-948B-1728B52AA6E4}">
                  <adec:decorative xmlns:adec="http://schemas.microsoft.com/office/drawing/2017/decorative" val="1"/>
                </a:ext>
              </a:extLst>
            </p:cNvPr>
            <p:cNvSpPr/>
            <p:nvPr userDrawn="1"/>
          </p:nvSpPr>
          <p:spPr>
            <a:xfrm rot="5400000">
              <a:off x="2088177" y="1549170"/>
              <a:ext cx="899970" cy="2258126"/>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5" name="Suorakulmio: Pyöristetyt kulmat 4">
              <a:extLst>
                <a:ext uri="{FF2B5EF4-FFF2-40B4-BE49-F238E27FC236}">
                  <a16:creationId xmlns:a16="http://schemas.microsoft.com/office/drawing/2014/main" id="{6C90B19B-F5A7-D819-8D4F-D2BF19B6D72C}"/>
                </a:ext>
                <a:ext uri="{C183D7F6-B498-43B3-948B-1728B52AA6E4}">
                  <adec:decorative xmlns:adec="http://schemas.microsoft.com/office/drawing/2017/decorative" val="1"/>
                </a:ext>
              </a:extLst>
            </p:cNvPr>
            <p:cNvSpPr/>
            <p:nvPr userDrawn="1"/>
          </p:nvSpPr>
          <p:spPr>
            <a:xfrm rot="5400000">
              <a:off x="5645473" y="1549170"/>
              <a:ext cx="899970" cy="2258126"/>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9" name="Suorakulmio: Pyöristetyt kulmat 8">
              <a:extLst>
                <a:ext uri="{FF2B5EF4-FFF2-40B4-BE49-F238E27FC236}">
                  <a16:creationId xmlns:a16="http://schemas.microsoft.com/office/drawing/2014/main" id="{329ADEDE-F0DE-9518-0578-189E8B80DF79}"/>
                </a:ext>
                <a:ext uri="{C183D7F6-B498-43B3-948B-1728B52AA6E4}">
                  <adec:decorative xmlns:adec="http://schemas.microsoft.com/office/drawing/2017/decorative" val="1"/>
                </a:ext>
              </a:extLst>
            </p:cNvPr>
            <p:cNvSpPr/>
            <p:nvPr userDrawn="1"/>
          </p:nvSpPr>
          <p:spPr>
            <a:xfrm rot="5400000">
              <a:off x="9194177" y="1549170"/>
              <a:ext cx="899970" cy="2258126"/>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17" name="Otsikko 1">
            <a:extLst>
              <a:ext uri="{FF2B5EF4-FFF2-40B4-BE49-F238E27FC236}">
                <a16:creationId xmlns:a16="http://schemas.microsoft.com/office/drawing/2014/main" id="{37B47089-02FA-25FB-F659-0A0C5CC567E4}"/>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4" name="Tekstin paikkamerkki 16">
            <a:extLst>
              <a:ext uri="{FF2B5EF4-FFF2-40B4-BE49-F238E27FC236}">
                <a16:creationId xmlns:a16="http://schemas.microsoft.com/office/drawing/2014/main" id="{2265AEE3-793E-CE7E-1F0B-50AE84E54AB1}"/>
              </a:ext>
            </a:extLst>
          </p:cNvPr>
          <p:cNvSpPr>
            <a:spLocks noGrp="1"/>
          </p:cNvSpPr>
          <p:nvPr>
            <p:ph type="body" sz="quarter" idx="13" hasCustomPrompt="1"/>
          </p:nvPr>
        </p:nvSpPr>
        <p:spPr>
          <a:xfrm>
            <a:off x="988553" y="1988136"/>
            <a:ext cx="2178988" cy="521660"/>
          </a:xfrm>
        </p:spPr>
        <p:txBody>
          <a:bodyPr anchor="ctr"/>
          <a:lstStyle>
            <a:lvl1pPr marL="0" indent="0" algn="ctr">
              <a:buNone/>
              <a:defRPr b="1">
                <a:solidFill>
                  <a:schemeClr val="accent1"/>
                </a:solidFill>
              </a:defRPr>
            </a:lvl1pPr>
          </a:lstStyle>
          <a:p>
            <a:pPr lvl="0"/>
            <a:r>
              <a:rPr lang="fi-FI" dirty="0"/>
              <a:t>#</a:t>
            </a:r>
          </a:p>
        </p:txBody>
      </p:sp>
      <p:sp>
        <p:nvSpPr>
          <p:cNvPr id="25" name="Tekstin paikkamerkki 24">
            <a:extLst>
              <a:ext uri="{FF2B5EF4-FFF2-40B4-BE49-F238E27FC236}">
                <a16:creationId xmlns:a16="http://schemas.microsoft.com/office/drawing/2014/main" id="{BC4D1A33-81C8-DFEF-A11C-CB9ED0937656}"/>
              </a:ext>
            </a:extLst>
          </p:cNvPr>
          <p:cNvSpPr>
            <a:spLocks noGrp="1"/>
          </p:cNvSpPr>
          <p:nvPr>
            <p:ph type="body" sz="quarter" idx="16" hasCustomPrompt="1"/>
          </p:nvPr>
        </p:nvSpPr>
        <p:spPr>
          <a:xfrm>
            <a:off x="812799" y="3258671"/>
            <a:ext cx="2545718" cy="3122462"/>
          </a:xfrm>
        </p:spPr>
        <p:txBody>
          <a:bodyPr/>
          <a:lstStyle>
            <a:lvl1pPr marL="103188" indent="-103188">
              <a:buFont typeface="Arial" panose="020B0604020202020204" pitchFamily="34" charset="0"/>
              <a:buChar char="•"/>
              <a:defRPr sz="1600"/>
            </a:lvl1pPr>
          </a:lstStyle>
          <a:p>
            <a:pPr lvl="0"/>
            <a:r>
              <a:rPr lang="fi-FI" dirty="0"/>
              <a:t>Vaihe 1</a:t>
            </a:r>
          </a:p>
        </p:txBody>
      </p:sp>
      <p:sp>
        <p:nvSpPr>
          <p:cNvPr id="11" name="Tekstin paikkamerkki 16">
            <a:extLst>
              <a:ext uri="{FF2B5EF4-FFF2-40B4-BE49-F238E27FC236}">
                <a16:creationId xmlns:a16="http://schemas.microsoft.com/office/drawing/2014/main" id="{623E341C-B2C4-F808-F275-7C9AFA560353}"/>
              </a:ext>
            </a:extLst>
          </p:cNvPr>
          <p:cNvSpPr>
            <a:spLocks noGrp="1"/>
          </p:cNvSpPr>
          <p:nvPr>
            <p:ph type="body" sz="quarter" idx="14" hasCustomPrompt="1"/>
          </p:nvPr>
        </p:nvSpPr>
        <p:spPr>
          <a:xfrm>
            <a:off x="5006505" y="1988136"/>
            <a:ext cx="2178988" cy="521660"/>
          </a:xfrm>
        </p:spPr>
        <p:txBody>
          <a:bodyPr anchor="ctr"/>
          <a:lstStyle>
            <a:lvl1pPr marL="0" indent="0" algn="ctr">
              <a:buNone/>
              <a:defRPr b="1">
                <a:solidFill>
                  <a:schemeClr val="accent1"/>
                </a:solidFill>
              </a:defRPr>
            </a:lvl1pPr>
          </a:lstStyle>
          <a:p>
            <a:pPr lvl="0"/>
            <a:r>
              <a:rPr lang="fi-FI" dirty="0"/>
              <a:t>#</a:t>
            </a:r>
          </a:p>
        </p:txBody>
      </p:sp>
      <p:sp>
        <p:nvSpPr>
          <p:cNvPr id="26" name="Tekstin paikkamerkki 24">
            <a:extLst>
              <a:ext uri="{FF2B5EF4-FFF2-40B4-BE49-F238E27FC236}">
                <a16:creationId xmlns:a16="http://schemas.microsoft.com/office/drawing/2014/main" id="{3EAC8C7D-7A89-3EEE-9100-FCC2A868140E}"/>
              </a:ext>
            </a:extLst>
          </p:cNvPr>
          <p:cNvSpPr>
            <a:spLocks noGrp="1"/>
          </p:cNvSpPr>
          <p:nvPr>
            <p:ph type="body" sz="quarter" idx="17" hasCustomPrompt="1"/>
          </p:nvPr>
        </p:nvSpPr>
        <p:spPr>
          <a:xfrm>
            <a:off x="4823146" y="3258671"/>
            <a:ext cx="2545718" cy="3122462"/>
          </a:xfrm>
        </p:spPr>
        <p:txBody>
          <a:bodyPr>
            <a:normAutofit/>
          </a:bodyPr>
          <a:lstStyle>
            <a:lvl1pPr marL="103188" indent="-103188">
              <a:buFont typeface="Arial" panose="020B0604020202020204" pitchFamily="34" charset="0"/>
              <a:buChar char="•"/>
              <a:defRPr sz="1600"/>
            </a:lvl1pPr>
          </a:lstStyle>
          <a:p>
            <a:pPr lvl="0"/>
            <a:r>
              <a:rPr lang="fi-FI" dirty="0"/>
              <a:t>Vaihe 2</a:t>
            </a:r>
          </a:p>
        </p:txBody>
      </p:sp>
      <p:sp>
        <p:nvSpPr>
          <p:cNvPr id="16" name="Tekstin paikkamerkki 16">
            <a:extLst>
              <a:ext uri="{FF2B5EF4-FFF2-40B4-BE49-F238E27FC236}">
                <a16:creationId xmlns:a16="http://schemas.microsoft.com/office/drawing/2014/main" id="{9848A2D1-B751-712E-F955-C1DF267B7E22}"/>
              </a:ext>
            </a:extLst>
          </p:cNvPr>
          <p:cNvSpPr>
            <a:spLocks noGrp="1"/>
          </p:cNvSpPr>
          <p:nvPr>
            <p:ph type="body" sz="quarter" idx="15" hasCustomPrompt="1"/>
          </p:nvPr>
        </p:nvSpPr>
        <p:spPr>
          <a:xfrm>
            <a:off x="9007172" y="1988136"/>
            <a:ext cx="2178988" cy="521660"/>
          </a:xfrm>
        </p:spPr>
        <p:txBody>
          <a:bodyPr anchor="ctr"/>
          <a:lstStyle>
            <a:lvl1pPr marL="0" indent="0" algn="ctr">
              <a:buNone/>
              <a:defRPr b="1">
                <a:solidFill>
                  <a:schemeClr val="accent1"/>
                </a:solidFill>
              </a:defRPr>
            </a:lvl1pPr>
          </a:lstStyle>
          <a:p>
            <a:pPr lvl="0"/>
            <a:r>
              <a:rPr lang="fi-FI" dirty="0"/>
              <a:t>#</a:t>
            </a:r>
          </a:p>
        </p:txBody>
      </p:sp>
      <p:sp>
        <p:nvSpPr>
          <p:cNvPr id="27" name="Tekstin paikkamerkki 24">
            <a:extLst>
              <a:ext uri="{FF2B5EF4-FFF2-40B4-BE49-F238E27FC236}">
                <a16:creationId xmlns:a16="http://schemas.microsoft.com/office/drawing/2014/main" id="{57AD7CF3-112B-6274-5373-9282C7817263}"/>
              </a:ext>
            </a:extLst>
          </p:cNvPr>
          <p:cNvSpPr>
            <a:spLocks noGrp="1"/>
          </p:cNvSpPr>
          <p:nvPr>
            <p:ph type="body" sz="quarter" idx="18" hasCustomPrompt="1"/>
          </p:nvPr>
        </p:nvSpPr>
        <p:spPr>
          <a:xfrm>
            <a:off x="8823807" y="3245822"/>
            <a:ext cx="2545718" cy="3122462"/>
          </a:xfrm>
        </p:spPr>
        <p:txBody>
          <a:bodyPr>
            <a:normAutofit/>
          </a:bodyPr>
          <a:lstStyle>
            <a:lvl1pPr marL="103188" indent="-103188">
              <a:buFont typeface="Arial" panose="020B0604020202020204" pitchFamily="34" charset="0"/>
              <a:buChar char="•"/>
              <a:defRPr sz="1600"/>
            </a:lvl1pPr>
          </a:lstStyle>
          <a:p>
            <a:pPr lvl="0"/>
            <a:r>
              <a:rPr lang="fi-FI" dirty="0"/>
              <a:t>Vaihe 3</a:t>
            </a:r>
          </a:p>
        </p:txBody>
      </p:sp>
      <p:sp>
        <p:nvSpPr>
          <p:cNvPr id="2" name="Päivämäärän paikkamerkki 1">
            <a:extLst>
              <a:ext uri="{FF2B5EF4-FFF2-40B4-BE49-F238E27FC236}">
                <a16:creationId xmlns:a16="http://schemas.microsoft.com/office/drawing/2014/main" id="{B98B79AB-3410-A0F1-A722-42F459F0804C}"/>
              </a:ext>
            </a:extLst>
          </p:cNvPr>
          <p:cNvSpPr>
            <a:spLocks noGrp="1"/>
          </p:cNvSpPr>
          <p:nvPr>
            <p:ph type="dt" sz="half" idx="19"/>
          </p:nvPr>
        </p:nvSpPr>
        <p:spPr/>
        <p:txBody>
          <a:bodyPr/>
          <a:lstStyle/>
          <a:p>
            <a:fld id="{F66636A7-83A5-42FA-9499-932898854BD0}" type="datetime1">
              <a:rPr lang="fi-FI" smtClean="0"/>
              <a:t>10.4.2026</a:t>
            </a:fld>
            <a:endParaRPr lang="fi-FI" dirty="0"/>
          </a:p>
        </p:txBody>
      </p:sp>
      <p:sp>
        <p:nvSpPr>
          <p:cNvPr id="6" name="Alatunnisteen paikkamerkki 5">
            <a:extLst>
              <a:ext uri="{FF2B5EF4-FFF2-40B4-BE49-F238E27FC236}">
                <a16:creationId xmlns:a16="http://schemas.microsoft.com/office/drawing/2014/main" id="{C9141E75-40E9-46B4-B1CA-BAC92F5242F4}"/>
              </a:ext>
            </a:extLst>
          </p:cNvPr>
          <p:cNvSpPr>
            <a:spLocks noGrp="1"/>
          </p:cNvSpPr>
          <p:nvPr>
            <p:ph type="ftr" sz="quarter" idx="20"/>
          </p:nvPr>
        </p:nvSpPr>
        <p:spPr/>
        <p:txBody>
          <a:bodyPr/>
          <a:lstStyle/>
          <a:p>
            <a:endParaRPr lang="fi-FI" dirty="0"/>
          </a:p>
        </p:txBody>
      </p:sp>
      <p:sp>
        <p:nvSpPr>
          <p:cNvPr id="7" name="Dian numeron paikkamerkki 6">
            <a:extLst>
              <a:ext uri="{FF2B5EF4-FFF2-40B4-BE49-F238E27FC236}">
                <a16:creationId xmlns:a16="http://schemas.microsoft.com/office/drawing/2014/main" id="{C818A32A-F4FA-A085-28F9-403BCC5C4C3C}"/>
              </a:ext>
            </a:extLst>
          </p:cNvPr>
          <p:cNvSpPr>
            <a:spLocks noGrp="1"/>
          </p:cNvSpPr>
          <p:nvPr>
            <p:ph type="sldNum" sz="quarter" idx="21"/>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413383427"/>
      </p:ext>
    </p:extLst>
  </p:cSld>
  <p:clrMapOvr>
    <a:masterClrMapping/>
  </p:clrMapOvr>
  <p:transition spd="slow">
    <p:push dir="u"/>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our steps">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A3AE33A-9065-6DF9-610D-340E46354FCC}"/>
              </a:ext>
            </a:extLst>
          </p:cNvPr>
          <p:cNvGrpSpPr/>
          <p:nvPr userDrawn="1"/>
        </p:nvGrpSpPr>
        <p:grpSpPr>
          <a:xfrm>
            <a:off x="499733" y="1865393"/>
            <a:ext cx="10828668" cy="1478493"/>
            <a:chOff x="1310640" y="3419873"/>
            <a:chExt cx="9206853" cy="1478493"/>
          </a:xfrm>
        </p:grpSpPr>
        <p:grpSp>
          <p:nvGrpSpPr>
            <p:cNvPr id="16" name="Ryhmä 15">
              <a:extLst>
                <a:ext uri="{FF2B5EF4-FFF2-40B4-BE49-F238E27FC236}">
                  <a16:creationId xmlns:a16="http://schemas.microsoft.com/office/drawing/2014/main" id="{DE4BAF44-97B3-CBA3-4439-B95313B97D49}"/>
                </a:ext>
                <a:ext uri="{C183D7F6-B498-43B3-948B-1728B52AA6E4}">
                  <adec:decorative xmlns:adec="http://schemas.microsoft.com/office/drawing/2017/decorative" val="1"/>
                </a:ext>
              </a:extLst>
            </p:cNvPr>
            <p:cNvGrpSpPr/>
            <p:nvPr userDrawn="1"/>
          </p:nvGrpSpPr>
          <p:grpSpPr>
            <a:xfrm>
              <a:off x="2319591" y="3998395"/>
              <a:ext cx="4785360" cy="899971"/>
              <a:chOff x="2319591" y="3943292"/>
              <a:chExt cx="4785360" cy="1406088"/>
            </a:xfrm>
          </p:grpSpPr>
          <p:cxnSp>
            <p:nvCxnSpPr>
              <p:cNvPr id="32" name="Suora yhdysviiva 31">
                <a:extLst>
                  <a:ext uri="{FF2B5EF4-FFF2-40B4-BE49-F238E27FC236}">
                    <a16:creationId xmlns:a16="http://schemas.microsoft.com/office/drawing/2014/main" id="{83F34687-C35F-AC6F-5D09-AA0BD21C30D5}"/>
                  </a:ext>
                </a:extLst>
              </p:cNvPr>
              <p:cNvCxnSpPr>
                <a:cxnSpLocks/>
              </p:cNvCxnSpPr>
              <p:nvPr userDrawn="1"/>
            </p:nvCxnSpPr>
            <p:spPr>
              <a:xfrm>
                <a:off x="7104951" y="3943292"/>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uora yhdysviiva 11">
                <a:extLst>
                  <a:ext uri="{FF2B5EF4-FFF2-40B4-BE49-F238E27FC236}">
                    <a16:creationId xmlns:a16="http://schemas.microsoft.com/office/drawing/2014/main" id="{1A2C814E-2944-A768-5ED9-47966115AAD4}"/>
                  </a:ext>
                </a:extLst>
              </p:cNvPr>
              <p:cNvCxnSpPr>
                <a:cxnSpLocks/>
              </p:cNvCxnSpPr>
              <p:nvPr userDrawn="1"/>
            </p:nvCxnSpPr>
            <p:spPr>
              <a:xfrm>
                <a:off x="2319591" y="3943292"/>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7" name="Ryhmä 16">
              <a:extLst>
                <a:ext uri="{FF2B5EF4-FFF2-40B4-BE49-F238E27FC236}">
                  <a16:creationId xmlns:a16="http://schemas.microsoft.com/office/drawing/2014/main" id="{20E3B301-6765-5C7B-93EC-3A740C7FB5C9}"/>
                </a:ext>
                <a:ext uri="{C183D7F6-B498-43B3-948B-1728B52AA6E4}">
                  <adec:decorative xmlns:adec="http://schemas.microsoft.com/office/drawing/2017/decorative" val="1"/>
                </a:ext>
              </a:extLst>
            </p:cNvPr>
            <p:cNvGrpSpPr/>
            <p:nvPr userDrawn="1"/>
          </p:nvGrpSpPr>
          <p:grpSpPr>
            <a:xfrm>
              <a:off x="4686537" y="3998395"/>
              <a:ext cx="4785360" cy="899971"/>
              <a:chOff x="2319591" y="2449633"/>
              <a:chExt cx="4785360" cy="1406088"/>
            </a:xfrm>
          </p:grpSpPr>
          <p:cxnSp>
            <p:nvCxnSpPr>
              <p:cNvPr id="18" name="Suora yhdysviiva 17">
                <a:extLst>
                  <a:ext uri="{FF2B5EF4-FFF2-40B4-BE49-F238E27FC236}">
                    <a16:creationId xmlns:a16="http://schemas.microsoft.com/office/drawing/2014/main" id="{EC890D96-D01C-9C4E-1A1B-29B4F1048122}"/>
                  </a:ext>
                </a:extLst>
              </p:cNvPr>
              <p:cNvCxnSpPr>
                <a:cxnSpLocks/>
              </p:cNvCxnSpPr>
              <p:nvPr userDrawn="1"/>
            </p:nvCxnSpPr>
            <p:spPr>
              <a:xfrm>
                <a:off x="7104951" y="2449633"/>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uora yhdysviiva 18">
                <a:extLst>
                  <a:ext uri="{FF2B5EF4-FFF2-40B4-BE49-F238E27FC236}">
                    <a16:creationId xmlns:a16="http://schemas.microsoft.com/office/drawing/2014/main" id="{BD838705-56D9-5986-FF6C-668E53B6853F}"/>
                  </a:ext>
                </a:extLst>
              </p:cNvPr>
              <p:cNvCxnSpPr>
                <a:cxnSpLocks/>
              </p:cNvCxnSpPr>
              <p:nvPr userDrawn="1"/>
            </p:nvCxnSpPr>
            <p:spPr>
              <a:xfrm>
                <a:off x="2319591" y="2449633"/>
                <a:ext cx="0" cy="1406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0" name="Suora yhdysviiva 9">
              <a:extLst>
                <a:ext uri="{FF2B5EF4-FFF2-40B4-BE49-F238E27FC236}">
                  <a16:creationId xmlns:a16="http://schemas.microsoft.com/office/drawing/2014/main" id="{4B8B6B98-516E-B766-AFE6-3E9D99ACB41A}"/>
                </a:ext>
                <a:ext uri="{C183D7F6-B498-43B3-948B-1728B52AA6E4}">
                  <adec:decorative xmlns:adec="http://schemas.microsoft.com/office/drawing/2017/decorative" val="1"/>
                </a:ext>
              </a:extLst>
            </p:cNvPr>
            <p:cNvCxnSpPr/>
            <p:nvPr userDrawn="1"/>
          </p:nvCxnSpPr>
          <p:spPr>
            <a:xfrm>
              <a:off x="2319591" y="3867218"/>
              <a:ext cx="723575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uorakulmio: Pyöristetyt kulmat 1">
              <a:extLst>
                <a:ext uri="{FF2B5EF4-FFF2-40B4-BE49-F238E27FC236}">
                  <a16:creationId xmlns:a16="http://schemas.microsoft.com/office/drawing/2014/main" id="{3F725772-BE9F-7A19-9CB8-4CB6F5CDBB14}"/>
                </a:ext>
                <a:ext uri="{C183D7F6-B498-43B3-948B-1728B52AA6E4}">
                  <adec:decorative xmlns:adec="http://schemas.microsoft.com/office/drawing/2017/decorative" val="1"/>
                </a:ext>
              </a:extLst>
            </p:cNvPr>
            <p:cNvSpPr/>
            <p:nvPr userDrawn="1"/>
          </p:nvSpPr>
          <p:spPr>
            <a:xfrm rot="5400000">
              <a:off x="1844416" y="2886097"/>
              <a:ext cx="899970" cy="1967521"/>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 name="Suorakulmio: Pyöristetyt kulmat 3">
              <a:extLst>
                <a:ext uri="{FF2B5EF4-FFF2-40B4-BE49-F238E27FC236}">
                  <a16:creationId xmlns:a16="http://schemas.microsoft.com/office/drawing/2014/main" id="{F698E5CD-C9F4-BEE3-3C2C-E37164ABE37A}"/>
                </a:ext>
                <a:ext uri="{C183D7F6-B498-43B3-948B-1728B52AA6E4}">
                  <adec:decorative xmlns:adec="http://schemas.microsoft.com/office/drawing/2017/decorative" val="1"/>
                </a:ext>
              </a:extLst>
            </p:cNvPr>
            <p:cNvSpPr/>
            <p:nvPr userDrawn="1"/>
          </p:nvSpPr>
          <p:spPr>
            <a:xfrm rot="5400000">
              <a:off x="4272655" y="2886097"/>
              <a:ext cx="899970" cy="1967521"/>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7" name="Suorakulmio: Pyöristetyt kulmat 6">
              <a:extLst>
                <a:ext uri="{FF2B5EF4-FFF2-40B4-BE49-F238E27FC236}">
                  <a16:creationId xmlns:a16="http://schemas.microsoft.com/office/drawing/2014/main" id="{9A68F29C-91BA-A914-2C72-F4774E4051F7}"/>
                </a:ext>
                <a:ext uri="{C183D7F6-B498-43B3-948B-1728B52AA6E4}">
                  <adec:decorative xmlns:adec="http://schemas.microsoft.com/office/drawing/2017/decorative" val="1"/>
                </a:ext>
              </a:extLst>
            </p:cNvPr>
            <p:cNvSpPr/>
            <p:nvPr userDrawn="1"/>
          </p:nvSpPr>
          <p:spPr>
            <a:xfrm rot="5400000">
              <a:off x="6629775" y="2886097"/>
              <a:ext cx="899970" cy="1967521"/>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Suorakulmio: Pyöristetyt kulmat 12">
              <a:extLst>
                <a:ext uri="{FF2B5EF4-FFF2-40B4-BE49-F238E27FC236}">
                  <a16:creationId xmlns:a16="http://schemas.microsoft.com/office/drawing/2014/main" id="{589B3D4E-7300-7E22-DCF2-41BF08AA3C8B}"/>
                </a:ext>
                <a:ext uri="{C183D7F6-B498-43B3-948B-1728B52AA6E4}">
                  <adec:decorative xmlns:adec="http://schemas.microsoft.com/office/drawing/2017/decorative" val="1"/>
                </a:ext>
              </a:extLst>
            </p:cNvPr>
            <p:cNvSpPr/>
            <p:nvPr userDrawn="1"/>
          </p:nvSpPr>
          <p:spPr>
            <a:xfrm rot="5400000">
              <a:off x="9083748" y="2886097"/>
              <a:ext cx="899970" cy="1967521"/>
            </a:xfrm>
            <a:prstGeom prst="roundRect">
              <a:avLst>
                <a:gd name="adj" fmla="val 50000"/>
              </a:avLst>
            </a:prstGeom>
            <a:solidFill>
              <a:schemeClr val="bg1"/>
            </a:solid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6" name="Otsikko 1">
            <a:extLst>
              <a:ext uri="{FF2B5EF4-FFF2-40B4-BE49-F238E27FC236}">
                <a16:creationId xmlns:a16="http://schemas.microsoft.com/office/drawing/2014/main" id="{C743F090-C0CB-D80D-846E-49236577AAA8}"/>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Tekstin paikkamerkki 16">
            <a:extLst>
              <a:ext uri="{FF2B5EF4-FFF2-40B4-BE49-F238E27FC236}">
                <a16:creationId xmlns:a16="http://schemas.microsoft.com/office/drawing/2014/main" id="{84B76BC0-A593-B595-19C1-450F022436C4}"/>
              </a:ext>
            </a:extLst>
          </p:cNvPr>
          <p:cNvSpPr>
            <a:spLocks noGrp="1"/>
          </p:cNvSpPr>
          <p:nvPr>
            <p:ph type="body" sz="quarter" idx="23" hasCustomPrompt="1"/>
          </p:nvPr>
        </p:nvSpPr>
        <p:spPr>
          <a:xfrm>
            <a:off x="660959" y="2057899"/>
            <a:ext cx="1991654" cy="521660"/>
          </a:xfrm>
        </p:spPr>
        <p:txBody>
          <a:bodyPr anchor="ctr"/>
          <a:lstStyle>
            <a:lvl1pPr marL="0" indent="0" algn="ctr">
              <a:buNone/>
              <a:defRPr b="1">
                <a:solidFill>
                  <a:schemeClr val="accent1"/>
                </a:solidFill>
              </a:defRPr>
            </a:lvl1pPr>
          </a:lstStyle>
          <a:p>
            <a:pPr lvl="0"/>
            <a:r>
              <a:rPr lang="fi-FI" dirty="0"/>
              <a:t>#</a:t>
            </a:r>
          </a:p>
        </p:txBody>
      </p:sp>
      <p:sp>
        <p:nvSpPr>
          <p:cNvPr id="25" name="Tekstin paikkamerkki 24">
            <a:extLst>
              <a:ext uri="{FF2B5EF4-FFF2-40B4-BE49-F238E27FC236}">
                <a16:creationId xmlns:a16="http://schemas.microsoft.com/office/drawing/2014/main" id="{BC4D1A33-81C8-DFEF-A11C-CB9ED0937656}"/>
              </a:ext>
            </a:extLst>
          </p:cNvPr>
          <p:cNvSpPr>
            <a:spLocks noGrp="1"/>
          </p:cNvSpPr>
          <p:nvPr userDrawn="1">
            <p:ph type="body" sz="quarter" idx="16" hasCustomPrompt="1"/>
          </p:nvPr>
        </p:nvSpPr>
        <p:spPr>
          <a:xfrm>
            <a:off x="587375" y="3425681"/>
            <a:ext cx="2225186" cy="3140736"/>
          </a:xfrm>
        </p:spPr>
        <p:txBody>
          <a:bodyPr anchor="t">
            <a:normAutofit/>
          </a:bodyPr>
          <a:lstStyle>
            <a:lvl1pPr marL="103188" indent="-103188">
              <a:buFont typeface="Arial" panose="020B0604020202020204" pitchFamily="34" charset="0"/>
              <a:buChar char="•"/>
              <a:defRPr sz="1600"/>
            </a:lvl1pPr>
          </a:lstStyle>
          <a:p>
            <a:pPr lvl="0"/>
            <a:r>
              <a:rPr lang="fi-FI" dirty="0"/>
              <a:t>Vaihe 1 </a:t>
            </a:r>
          </a:p>
        </p:txBody>
      </p:sp>
      <p:sp>
        <p:nvSpPr>
          <p:cNvPr id="5" name="Tekstin paikkamerkki 16">
            <a:extLst>
              <a:ext uri="{FF2B5EF4-FFF2-40B4-BE49-F238E27FC236}">
                <a16:creationId xmlns:a16="http://schemas.microsoft.com/office/drawing/2014/main" id="{B9D79F1E-9490-54D6-1B03-2160A8168880}"/>
              </a:ext>
            </a:extLst>
          </p:cNvPr>
          <p:cNvSpPr>
            <a:spLocks noGrp="1"/>
          </p:cNvSpPr>
          <p:nvPr>
            <p:ph type="body" sz="quarter" idx="24" hasCustomPrompt="1"/>
          </p:nvPr>
        </p:nvSpPr>
        <p:spPr>
          <a:xfrm>
            <a:off x="3474203" y="2057899"/>
            <a:ext cx="1991654" cy="521660"/>
          </a:xfrm>
        </p:spPr>
        <p:txBody>
          <a:bodyPr anchor="ctr"/>
          <a:lstStyle>
            <a:lvl1pPr marL="0" indent="0" algn="ctr">
              <a:buNone/>
              <a:defRPr b="1">
                <a:solidFill>
                  <a:schemeClr val="accent1"/>
                </a:solidFill>
              </a:defRPr>
            </a:lvl1pPr>
          </a:lstStyle>
          <a:p>
            <a:pPr lvl="0"/>
            <a:r>
              <a:rPr lang="fi-FI" dirty="0"/>
              <a:t>#</a:t>
            </a:r>
          </a:p>
        </p:txBody>
      </p:sp>
      <p:sp>
        <p:nvSpPr>
          <p:cNvPr id="39" name="Tekstin paikkamerkki 24">
            <a:extLst>
              <a:ext uri="{FF2B5EF4-FFF2-40B4-BE49-F238E27FC236}">
                <a16:creationId xmlns:a16="http://schemas.microsoft.com/office/drawing/2014/main" id="{E0304B17-31AE-3F89-6F4B-B3A5BA92B7BF}"/>
              </a:ext>
            </a:extLst>
          </p:cNvPr>
          <p:cNvSpPr>
            <a:spLocks noGrp="1"/>
          </p:cNvSpPr>
          <p:nvPr>
            <p:ph type="body" sz="quarter" idx="21" hasCustomPrompt="1"/>
          </p:nvPr>
        </p:nvSpPr>
        <p:spPr>
          <a:xfrm>
            <a:off x="3355714" y="3422999"/>
            <a:ext cx="2314106" cy="3145896"/>
          </a:xfrm>
        </p:spPr>
        <p:txBody>
          <a:bodyPr anchor="t"/>
          <a:lstStyle>
            <a:lvl1pPr marL="103188" indent="-103188">
              <a:buFont typeface="Arial" panose="020B0604020202020204" pitchFamily="34" charset="0"/>
              <a:buChar char="•"/>
              <a:defRPr sz="1600"/>
            </a:lvl1pPr>
          </a:lstStyle>
          <a:p>
            <a:pPr lvl="0"/>
            <a:r>
              <a:rPr lang="fi-FI" dirty="0"/>
              <a:t>Vaihe 2 </a:t>
            </a:r>
          </a:p>
        </p:txBody>
      </p:sp>
      <p:sp>
        <p:nvSpPr>
          <p:cNvPr id="8" name="Tekstin paikkamerkki 16">
            <a:extLst>
              <a:ext uri="{FF2B5EF4-FFF2-40B4-BE49-F238E27FC236}">
                <a16:creationId xmlns:a16="http://schemas.microsoft.com/office/drawing/2014/main" id="{52E67FAF-EB3E-A8DC-B093-5F6075CA3602}"/>
              </a:ext>
            </a:extLst>
          </p:cNvPr>
          <p:cNvSpPr>
            <a:spLocks noGrp="1"/>
          </p:cNvSpPr>
          <p:nvPr>
            <p:ph type="body" sz="quarter" idx="25" hasCustomPrompt="1"/>
          </p:nvPr>
        </p:nvSpPr>
        <p:spPr>
          <a:xfrm>
            <a:off x="6303951" y="2057899"/>
            <a:ext cx="1991654" cy="521660"/>
          </a:xfrm>
        </p:spPr>
        <p:txBody>
          <a:bodyPr anchor="ctr"/>
          <a:lstStyle>
            <a:lvl1pPr marL="0" indent="0" algn="ctr">
              <a:buNone/>
              <a:defRPr b="1">
                <a:solidFill>
                  <a:schemeClr val="accent1"/>
                </a:solidFill>
              </a:defRPr>
            </a:lvl1pPr>
          </a:lstStyle>
          <a:p>
            <a:pPr lvl="0"/>
            <a:r>
              <a:rPr lang="fi-FI" dirty="0"/>
              <a:t>#</a:t>
            </a:r>
          </a:p>
        </p:txBody>
      </p:sp>
      <p:sp>
        <p:nvSpPr>
          <p:cNvPr id="38" name="Tekstin paikkamerkki 24">
            <a:extLst>
              <a:ext uri="{FF2B5EF4-FFF2-40B4-BE49-F238E27FC236}">
                <a16:creationId xmlns:a16="http://schemas.microsoft.com/office/drawing/2014/main" id="{08600539-D54F-E439-B328-39481B071474}"/>
              </a:ext>
            </a:extLst>
          </p:cNvPr>
          <p:cNvSpPr>
            <a:spLocks noGrp="1"/>
          </p:cNvSpPr>
          <p:nvPr>
            <p:ph type="body" sz="quarter" idx="20" hasCustomPrompt="1"/>
          </p:nvPr>
        </p:nvSpPr>
        <p:spPr>
          <a:xfrm>
            <a:off x="6126770" y="3475061"/>
            <a:ext cx="2314106" cy="3045737"/>
          </a:xfrm>
        </p:spPr>
        <p:txBody>
          <a:bodyPr anchor="t">
            <a:normAutofit/>
          </a:bodyPr>
          <a:lstStyle>
            <a:lvl1pPr marL="103188" indent="-103188">
              <a:buFont typeface="Arial" panose="020B0604020202020204" pitchFamily="34" charset="0"/>
              <a:buChar char="•"/>
              <a:defRPr sz="1600"/>
            </a:lvl1pPr>
          </a:lstStyle>
          <a:p>
            <a:pPr lvl="0"/>
            <a:r>
              <a:rPr lang="fi-FI" dirty="0"/>
              <a:t>Vaihe 3 </a:t>
            </a:r>
          </a:p>
        </p:txBody>
      </p:sp>
      <p:sp>
        <p:nvSpPr>
          <p:cNvPr id="14" name="Tekstin paikkamerkki 16">
            <a:extLst>
              <a:ext uri="{FF2B5EF4-FFF2-40B4-BE49-F238E27FC236}">
                <a16:creationId xmlns:a16="http://schemas.microsoft.com/office/drawing/2014/main" id="{3C3F8F05-B7AC-3CD7-2622-2D7EA838511B}"/>
              </a:ext>
            </a:extLst>
          </p:cNvPr>
          <p:cNvSpPr>
            <a:spLocks noGrp="1"/>
          </p:cNvSpPr>
          <p:nvPr>
            <p:ph type="body" sz="quarter" idx="26" hasCustomPrompt="1"/>
          </p:nvPr>
        </p:nvSpPr>
        <p:spPr>
          <a:xfrm>
            <a:off x="9148376" y="2057899"/>
            <a:ext cx="1991654" cy="521660"/>
          </a:xfrm>
        </p:spPr>
        <p:txBody>
          <a:bodyPr anchor="ctr"/>
          <a:lstStyle>
            <a:lvl1pPr marL="0" indent="0" algn="ctr">
              <a:buNone/>
              <a:defRPr b="1">
                <a:solidFill>
                  <a:schemeClr val="accent1"/>
                </a:solidFill>
              </a:defRPr>
            </a:lvl1pPr>
          </a:lstStyle>
          <a:p>
            <a:pPr lvl="0"/>
            <a:r>
              <a:rPr lang="fi-FI" dirty="0"/>
              <a:t>#</a:t>
            </a:r>
          </a:p>
        </p:txBody>
      </p:sp>
      <p:sp>
        <p:nvSpPr>
          <p:cNvPr id="40" name="Tekstin paikkamerkki 24">
            <a:extLst>
              <a:ext uri="{FF2B5EF4-FFF2-40B4-BE49-F238E27FC236}">
                <a16:creationId xmlns:a16="http://schemas.microsoft.com/office/drawing/2014/main" id="{73AF9F13-8266-3BE9-B248-B159E0231052}"/>
              </a:ext>
            </a:extLst>
          </p:cNvPr>
          <p:cNvSpPr>
            <a:spLocks noGrp="1"/>
          </p:cNvSpPr>
          <p:nvPr>
            <p:ph type="body" sz="quarter" idx="22" hasCustomPrompt="1"/>
          </p:nvPr>
        </p:nvSpPr>
        <p:spPr>
          <a:xfrm>
            <a:off x="9014293" y="3475062"/>
            <a:ext cx="2314106" cy="3045739"/>
          </a:xfrm>
        </p:spPr>
        <p:txBody>
          <a:bodyPr anchor="t">
            <a:normAutofit/>
          </a:bodyPr>
          <a:lstStyle>
            <a:lvl1pPr marL="103188" indent="-103188">
              <a:buFont typeface="Arial" panose="020B0604020202020204" pitchFamily="34" charset="0"/>
              <a:buChar char="•"/>
              <a:defRPr sz="1600"/>
            </a:lvl1pPr>
          </a:lstStyle>
          <a:p>
            <a:pPr lvl="0"/>
            <a:r>
              <a:rPr lang="fi-FI" dirty="0"/>
              <a:t>Vaihe 4 </a:t>
            </a:r>
          </a:p>
        </p:txBody>
      </p:sp>
      <p:sp>
        <p:nvSpPr>
          <p:cNvPr id="11" name="Päivämäärän paikkamerkki 10">
            <a:extLst>
              <a:ext uri="{FF2B5EF4-FFF2-40B4-BE49-F238E27FC236}">
                <a16:creationId xmlns:a16="http://schemas.microsoft.com/office/drawing/2014/main" id="{963621B9-4D68-D806-DE69-074832238150}"/>
              </a:ext>
            </a:extLst>
          </p:cNvPr>
          <p:cNvSpPr>
            <a:spLocks noGrp="1"/>
          </p:cNvSpPr>
          <p:nvPr>
            <p:ph type="dt" sz="half" idx="27"/>
          </p:nvPr>
        </p:nvSpPr>
        <p:spPr/>
        <p:txBody>
          <a:bodyPr/>
          <a:lstStyle/>
          <a:p>
            <a:fld id="{806FD037-BAE8-446B-93D2-F8526EB0A923}" type="datetime1">
              <a:rPr lang="fi-FI" smtClean="0"/>
              <a:t>10.4.2026</a:t>
            </a:fld>
            <a:endParaRPr lang="fi-FI" dirty="0"/>
          </a:p>
        </p:txBody>
      </p:sp>
      <p:sp>
        <p:nvSpPr>
          <p:cNvPr id="15" name="Alatunnisteen paikkamerkki 14">
            <a:extLst>
              <a:ext uri="{FF2B5EF4-FFF2-40B4-BE49-F238E27FC236}">
                <a16:creationId xmlns:a16="http://schemas.microsoft.com/office/drawing/2014/main" id="{BC2E911A-A4E3-83CA-F7C3-2C6856BA50CC}"/>
              </a:ext>
            </a:extLst>
          </p:cNvPr>
          <p:cNvSpPr>
            <a:spLocks noGrp="1"/>
          </p:cNvSpPr>
          <p:nvPr>
            <p:ph type="ftr" sz="quarter" idx="28"/>
          </p:nvPr>
        </p:nvSpPr>
        <p:spPr/>
        <p:txBody>
          <a:bodyPr/>
          <a:lstStyle/>
          <a:p>
            <a:endParaRPr lang="fi-FI" dirty="0"/>
          </a:p>
        </p:txBody>
      </p:sp>
      <p:sp>
        <p:nvSpPr>
          <p:cNvPr id="20" name="Dian numeron paikkamerkki 19">
            <a:extLst>
              <a:ext uri="{FF2B5EF4-FFF2-40B4-BE49-F238E27FC236}">
                <a16:creationId xmlns:a16="http://schemas.microsoft.com/office/drawing/2014/main" id="{A9DB87E4-12F3-1EDA-28BF-E5ED81313A48}"/>
              </a:ext>
            </a:extLst>
          </p:cNvPr>
          <p:cNvSpPr>
            <a:spLocks noGrp="1"/>
          </p:cNvSpPr>
          <p:nvPr>
            <p:ph type="sldNum" sz="quarter" idx="29"/>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122173662"/>
      </p:ext>
    </p:extLst>
  </p:cSld>
  <p:clrMapOvr>
    <a:masterClrMapping/>
  </p:clrMapOvr>
  <p:transition spd="slow">
    <p:push dir="u"/>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number">
    <p:spTree>
      <p:nvGrpSpPr>
        <p:cNvPr id="1" name=""/>
        <p:cNvGrpSpPr/>
        <p:nvPr/>
      </p:nvGrpSpPr>
      <p:grpSpPr>
        <a:xfrm>
          <a:off x="0" y="0"/>
          <a:ext cx="0" cy="0"/>
          <a:chOff x="0" y="0"/>
          <a:chExt cx="0" cy="0"/>
        </a:xfrm>
      </p:grpSpPr>
      <p:sp>
        <p:nvSpPr>
          <p:cNvPr id="12" name="Tekstin paikkamerkki 11">
            <a:extLst>
              <a:ext uri="{FF2B5EF4-FFF2-40B4-BE49-F238E27FC236}">
                <a16:creationId xmlns:a16="http://schemas.microsoft.com/office/drawing/2014/main" id="{D71E3DBB-BA7C-3DAF-9C45-9209DE6DF3DD}"/>
              </a:ext>
            </a:extLst>
          </p:cNvPr>
          <p:cNvSpPr>
            <a:spLocks noGrp="1"/>
          </p:cNvSpPr>
          <p:nvPr>
            <p:ph type="body" sz="quarter" idx="10" hasCustomPrompt="1"/>
          </p:nvPr>
        </p:nvSpPr>
        <p:spPr>
          <a:xfrm>
            <a:off x="587375" y="1739398"/>
            <a:ext cx="6169025" cy="746494"/>
          </a:xfrm>
        </p:spPr>
        <p:txBody>
          <a:bodyPr anchor="b"/>
          <a:lstStyle>
            <a:lvl1pPr marL="0" indent="0">
              <a:buNone/>
              <a:defRPr sz="3200" b="1">
                <a:solidFill>
                  <a:schemeClr val="accent1"/>
                </a:solidFill>
              </a:defRPr>
            </a:lvl1pPr>
          </a:lstStyle>
          <a:p>
            <a:pPr lvl="0"/>
            <a:r>
              <a:rPr lang="fi-FI" dirty="0"/>
              <a:t>Esimerkki otsikko: Keräsimme</a:t>
            </a:r>
          </a:p>
        </p:txBody>
      </p:sp>
      <p:sp>
        <p:nvSpPr>
          <p:cNvPr id="2" name="Otsikko 1">
            <a:extLst>
              <a:ext uri="{FF2B5EF4-FFF2-40B4-BE49-F238E27FC236}">
                <a16:creationId xmlns:a16="http://schemas.microsoft.com/office/drawing/2014/main" id="{D11BF33F-CB1F-2024-FCC8-51CA1F88469D}"/>
              </a:ext>
            </a:extLst>
          </p:cNvPr>
          <p:cNvSpPr>
            <a:spLocks noGrp="1"/>
          </p:cNvSpPr>
          <p:nvPr>
            <p:ph type="title" hasCustomPrompt="1"/>
          </p:nvPr>
        </p:nvSpPr>
        <p:spPr>
          <a:xfrm>
            <a:off x="587375" y="2468880"/>
            <a:ext cx="10914814" cy="1493520"/>
          </a:xfrm>
        </p:spPr>
        <p:txBody>
          <a:bodyPr/>
          <a:lstStyle>
            <a:lvl1pPr>
              <a:defRPr sz="9600" b="1">
                <a:latin typeface="+mn-lt"/>
              </a:defRPr>
            </a:lvl1pPr>
          </a:lstStyle>
          <a:p>
            <a:r>
              <a:rPr lang="fi-FI" dirty="0"/>
              <a:t>81 600 000 000</a:t>
            </a:r>
          </a:p>
        </p:txBody>
      </p:sp>
      <p:sp>
        <p:nvSpPr>
          <p:cNvPr id="13" name="Tekstin paikkamerkki 11">
            <a:extLst>
              <a:ext uri="{FF2B5EF4-FFF2-40B4-BE49-F238E27FC236}">
                <a16:creationId xmlns:a16="http://schemas.microsoft.com/office/drawing/2014/main" id="{F644A4F4-0384-7DCD-9BD2-32265D1C550D}"/>
              </a:ext>
            </a:extLst>
          </p:cNvPr>
          <p:cNvSpPr>
            <a:spLocks noGrp="1"/>
          </p:cNvSpPr>
          <p:nvPr>
            <p:ph type="body" sz="quarter" idx="11" hasCustomPrompt="1"/>
          </p:nvPr>
        </p:nvSpPr>
        <p:spPr>
          <a:xfrm>
            <a:off x="587374" y="4099393"/>
            <a:ext cx="8688705" cy="1960227"/>
          </a:xfrm>
        </p:spPr>
        <p:txBody>
          <a:bodyPr/>
          <a:lstStyle>
            <a:lvl1pPr marL="0" indent="0">
              <a:buNone/>
              <a:defRPr sz="3200" b="1">
                <a:solidFill>
                  <a:schemeClr val="accent1"/>
                </a:solidFill>
              </a:defRPr>
            </a:lvl1pPr>
          </a:lstStyle>
          <a:p>
            <a:pPr lvl="0"/>
            <a:r>
              <a:rPr lang="fi-FI" dirty="0"/>
              <a:t>Esimerkki leipäteksti: euroa veroja yhteiskunnan hyväksi</a:t>
            </a:r>
          </a:p>
        </p:txBody>
      </p:sp>
      <p:sp>
        <p:nvSpPr>
          <p:cNvPr id="3" name="Päivämäärän paikkamerkki 2">
            <a:extLst>
              <a:ext uri="{FF2B5EF4-FFF2-40B4-BE49-F238E27FC236}">
                <a16:creationId xmlns:a16="http://schemas.microsoft.com/office/drawing/2014/main" id="{264E6D24-7FBB-C278-5921-B303828246DF}"/>
              </a:ext>
            </a:extLst>
          </p:cNvPr>
          <p:cNvSpPr>
            <a:spLocks noGrp="1"/>
          </p:cNvSpPr>
          <p:nvPr>
            <p:ph type="dt" sz="half" idx="12"/>
          </p:nvPr>
        </p:nvSpPr>
        <p:spPr/>
        <p:txBody>
          <a:bodyPr/>
          <a:lstStyle/>
          <a:p>
            <a:fld id="{E03A3AA7-3EE7-4F27-BFB6-7F6D7C5A8B72}" type="datetime1">
              <a:rPr lang="fi-FI" smtClean="0"/>
              <a:t>10.4.2026</a:t>
            </a:fld>
            <a:endParaRPr lang="fi-FI" dirty="0"/>
          </a:p>
        </p:txBody>
      </p:sp>
      <p:sp>
        <p:nvSpPr>
          <p:cNvPr id="4" name="Alatunnisteen paikkamerkki 3">
            <a:extLst>
              <a:ext uri="{FF2B5EF4-FFF2-40B4-BE49-F238E27FC236}">
                <a16:creationId xmlns:a16="http://schemas.microsoft.com/office/drawing/2014/main" id="{6B4D5AA4-B957-4BE4-C115-3A1D6B98DD1E}"/>
              </a:ext>
            </a:extLst>
          </p:cNvPr>
          <p:cNvSpPr>
            <a:spLocks noGrp="1"/>
          </p:cNvSpPr>
          <p:nvPr>
            <p:ph type="ftr" sz="quarter" idx="13"/>
          </p:nvPr>
        </p:nvSpPr>
        <p:spPr/>
        <p:txBody>
          <a:bodyPr/>
          <a:lstStyle/>
          <a:p>
            <a:endParaRPr lang="fi-FI" dirty="0"/>
          </a:p>
        </p:txBody>
      </p:sp>
      <p:sp>
        <p:nvSpPr>
          <p:cNvPr id="5" name="Dian numeron paikkamerkki 4">
            <a:extLst>
              <a:ext uri="{FF2B5EF4-FFF2-40B4-BE49-F238E27FC236}">
                <a16:creationId xmlns:a16="http://schemas.microsoft.com/office/drawing/2014/main" id="{2472B06C-2864-5988-3D60-D5FC8AEF8667}"/>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985713936"/>
      </p:ext>
    </p:extLst>
  </p:cSld>
  <p:clrMapOvr>
    <a:masterClrMapping/>
  </p:clrMapOvr>
  <p:transition spd="slow">
    <p:push dir="u"/>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ation">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11BF33F-CB1F-2024-FCC8-51CA1F88469D}"/>
              </a:ext>
            </a:extLst>
          </p:cNvPr>
          <p:cNvSpPr>
            <a:spLocks noGrp="1"/>
          </p:cNvSpPr>
          <p:nvPr>
            <p:ph type="title" hasCustomPrompt="1"/>
          </p:nvPr>
        </p:nvSpPr>
        <p:spPr>
          <a:xfrm>
            <a:off x="587375" y="1381760"/>
            <a:ext cx="11033125" cy="2595879"/>
          </a:xfrm>
        </p:spPr>
        <p:txBody>
          <a:bodyPr/>
          <a:lstStyle>
            <a:lvl1pPr>
              <a:defRPr sz="9600" b="1">
                <a:latin typeface="+mn-lt"/>
                <a:cs typeface="Arabic Typesetting" panose="020F0502020204030204" pitchFamily="66" charset="-78"/>
              </a:defRPr>
            </a:lvl1pPr>
          </a:lstStyle>
          <a:p>
            <a:r>
              <a:rPr lang="fi-FI" dirty="0"/>
              <a:t>"Sitaatti tähän"</a:t>
            </a:r>
          </a:p>
        </p:txBody>
      </p:sp>
      <p:sp>
        <p:nvSpPr>
          <p:cNvPr id="3" name="Päivämäärän paikkamerkki 2">
            <a:extLst>
              <a:ext uri="{FF2B5EF4-FFF2-40B4-BE49-F238E27FC236}">
                <a16:creationId xmlns:a16="http://schemas.microsoft.com/office/drawing/2014/main" id="{6D0B747A-75DE-64EA-A37C-E67F9171AF03}"/>
              </a:ext>
            </a:extLst>
          </p:cNvPr>
          <p:cNvSpPr>
            <a:spLocks noGrp="1"/>
          </p:cNvSpPr>
          <p:nvPr>
            <p:ph type="dt" sz="half" idx="10"/>
          </p:nvPr>
        </p:nvSpPr>
        <p:spPr/>
        <p:txBody>
          <a:bodyPr/>
          <a:lstStyle/>
          <a:p>
            <a:fld id="{D2B332A7-0988-43E7-A96F-79DB274BAF28}" type="datetime1">
              <a:rPr lang="fi-FI" smtClean="0"/>
              <a:t>10.4.2026</a:t>
            </a:fld>
            <a:endParaRPr lang="fi-FI" dirty="0"/>
          </a:p>
        </p:txBody>
      </p:sp>
      <p:sp>
        <p:nvSpPr>
          <p:cNvPr id="4" name="Alatunnisteen paikkamerkki 3">
            <a:extLst>
              <a:ext uri="{FF2B5EF4-FFF2-40B4-BE49-F238E27FC236}">
                <a16:creationId xmlns:a16="http://schemas.microsoft.com/office/drawing/2014/main" id="{BCC6A82B-1098-6693-897D-768D1F520EF0}"/>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1A5B82F1-1D53-675B-03DF-C31D902C438E}"/>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882162712"/>
      </p:ext>
    </p:extLst>
  </p:cSld>
  <p:clrMapOvr>
    <a:masterClrMapping/>
  </p:clrMapOvr>
  <p:transition spd="slow">
    <p:push dir="u"/>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blank" preserve="1">
  <p:cSld name="Blank [emblem]">
    <p:spTree>
      <p:nvGrpSpPr>
        <p:cNvPr id="1" name=""/>
        <p:cNvGrpSpPr/>
        <p:nvPr/>
      </p:nvGrpSpPr>
      <p:grpSpPr>
        <a:xfrm>
          <a:off x="0" y="0"/>
          <a:ext cx="0" cy="0"/>
          <a:chOff x="0" y="0"/>
          <a:chExt cx="0" cy="0"/>
        </a:xfrm>
      </p:grpSpPr>
      <p:pic>
        <p:nvPicPr>
          <p:cNvPr id="2" name="Kuva 1">
            <a:extLst>
              <a:ext uri="{FF2B5EF4-FFF2-40B4-BE49-F238E27FC236}">
                <a16:creationId xmlns:a16="http://schemas.microsoft.com/office/drawing/2014/main" id="{21A4A02D-B761-D4AA-2291-B5FB1F86AD8F}"/>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434" r="36987" b="7928"/>
          <a:stretch/>
        </p:blipFill>
        <p:spPr>
          <a:xfrm rot="683419">
            <a:off x="7294756" y="-353320"/>
            <a:ext cx="5505796" cy="7832123"/>
          </a:xfrm>
          <a:custGeom>
            <a:avLst/>
            <a:gdLst>
              <a:gd name="connsiteX0" fmla="*/ 0 w 5505796"/>
              <a:gd name="connsiteY0" fmla="*/ 836339 h 7832123"/>
              <a:gd name="connsiteX1" fmla="*/ 4151398 w 5505796"/>
              <a:gd name="connsiteY1" fmla="*/ 0 h 7832123"/>
              <a:gd name="connsiteX2" fmla="*/ 5505796 w 5505796"/>
              <a:gd name="connsiteY2" fmla="*/ 6722928 h 7832123"/>
              <a:gd name="connsiteX3" fmla="*/ 0 w 5505796"/>
              <a:gd name="connsiteY3" fmla="*/ 7832123 h 7832123"/>
            </a:gdLst>
            <a:ahLst/>
            <a:cxnLst>
              <a:cxn ang="0">
                <a:pos x="connsiteX0" y="connsiteY0"/>
              </a:cxn>
              <a:cxn ang="0">
                <a:pos x="connsiteX1" y="connsiteY1"/>
              </a:cxn>
              <a:cxn ang="0">
                <a:pos x="connsiteX2" y="connsiteY2"/>
              </a:cxn>
              <a:cxn ang="0">
                <a:pos x="connsiteX3" y="connsiteY3"/>
              </a:cxn>
            </a:cxnLst>
            <a:rect l="l" t="t" r="r" b="b"/>
            <a:pathLst>
              <a:path w="5505796" h="7832123">
                <a:moveTo>
                  <a:pt x="0" y="836339"/>
                </a:moveTo>
                <a:lnTo>
                  <a:pt x="4151398" y="0"/>
                </a:lnTo>
                <a:lnTo>
                  <a:pt x="5505796" y="6722928"/>
                </a:lnTo>
                <a:lnTo>
                  <a:pt x="0" y="7832123"/>
                </a:lnTo>
                <a:close/>
              </a:path>
            </a:pathLst>
          </a:custGeom>
        </p:spPr>
      </p:pic>
      <p:sp>
        <p:nvSpPr>
          <p:cNvPr id="7" name="Suorakulmio 6">
            <a:extLst>
              <a:ext uri="{FF2B5EF4-FFF2-40B4-BE49-F238E27FC236}">
                <a16:creationId xmlns:a16="http://schemas.microsoft.com/office/drawing/2014/main" id="{71F2A042-3BCA-2F74-65A8-70B96CCCD6ED}"/>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Päivämäärän paikkamerkki 2">
            <a:extLst>
              <a:ext uri="{FF2B5EF4-FFF2-40B4-BE49-F238E27FC236}">
                <a16:creationId xmlns:a16="http://schemas.microsoft.com/office/drawing/2014/main" id="{8C8D80E9-99A3-0A87-C990-ABBCAF8885AC}"/>
              </a:ext>
            </a:extLst>
          </p:cNvPr>
          <p:cNvSpPr>
            <a:spLocks noGrp="1"/>
          </p:cNvSpPr>
          <p:nvPr>
            <p:ph type="dt" sz="half" idx="10"/>
          </p:nvPr>
        </p:nvSpPr>
        <p:spPr/>
        <p:txBody>
          <a:bodyPr/>
          <a:lstStyle/>
          <a:p>
            <a:fld id="{8EE35448-7B27-4265-81B3-9603D1A85824}" type="datetime1">
              <a:rPr lang="fi-FI" smtClean="0"/>
              <a:t>10.4.2026</a:t>
            </a:fld>
            <a:endParaRPr lang="fi-FI" dirty="0"/>
          </a:p>
        </p:txBody>
      </p:sp>
      <p:sp>
        <p:nvSpPr>
          <p:cNvPr id="4" name="Alatunnisteen paikkamerkki 3">
            <a:extLst>
              <a:ext uri="{FF2B5EF4-FFF2-40B4-BE49-F238E27FC236}">
                <a16:creationId xmlns:a16="http://schemas.microsoft.com/office/drawing/2014/main" id="{69E4EB0E-352B-4A94-FFC1-0DD7746DB2CF}"/>
              </a:ext>
            </a:extLst>
          </p:cNvPr>
          <p:cNvSpPr>
            <a:spLocks noGrp="1"/>
          </p:cNvSpPr>
          <p:nvPr>
            <p:ph type="ftr"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49009EFA-A69B-791F-227A-97209B0A5856}"/>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324263188"/>
      </p:ext>
    </p:extLst>
  </p:cSld>
  <p:clrMapOvr>
    <a:masterClrMapping/>
  </p:clrMapOvr>
  <p:transition spd="slow">
    <p:push dir="u"/>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A08A421C-06BC-421A-A29C-89C74B999789}"/>
              </a:ext>
            </a:extLst>
          </p:cNvPr>
          <p:cNvSpPr>
            <a:spLocks noGrp="1"/>
          </p:cNvSpPr>
          <p:nvPr>
            <p:ph type="dt" sz="half" idx="10"/>
          </p:nvPr>
        </p:nvSpPr>
        <p:spPr/>
        <p:txBody>
          <a:bodyPr/>
          <a:lstStyle/>
          <a:p>
            <a:fld id="{7531A5A4-C948-47D8-A7CB-141A22FC9465}" type="datetime1">
              <a:rPr lang="fi-FI" smtClean="0"/>
              <a:t>10.4.2026</a:t>
            </a:fld>
            <a:endParaRPr lang="fi-FI" dirty="0"/>
          </a:p>
        </p:txBody>
      </p:sp>
      <p:sp>
        <p:nvSpPr>
          <p:cNvPr id="3" name="Alatunnisteen paikkamerkki 2">
            <a:extLst>
              <a:ext uri="{FF2B5EF4-FFF2-40B4-BE49-F238E27FC236}">
                <a16:creationId xmlns:a16="http://schemas.microsoft.com/office/drawing/2014/main" id="{2628E9D1-BD1B-32D1-FF53-C2A74D8BACB3}"/>
              </a:ext>
            </a:extLst>
          </p:cNvPr>
          <p:cNvSpPr>
            <a:spLocks noGrp="1"/>
          </p:cNvSpPr>
          <p:nvPr>
            <p:ph type="ftr" sz="quarter" idx="11"/>
          </p:nvPr>
        </p:nvSpPr>
        <p:spPr/>
        <p:txBody>
          <a:bodyPr/>
          <a:lstStyle/>
          <a:p>
            <a:endParaRPr lang="fi-FI" dirty="0"/>
          </a:p>
        </p:txBody>
      </p:sp>
      <p:sp>
        <p:nvSpPr>
          <p:cNvPr id="4" name="Dian numeron paikkamerkki 3">
            <a:extLst>
              <a:ext uri="{FF2B5EF4-FFF2-40B4-BE49-F238E27FC236}">
                <a16:creationId xmlns:a16="http://schemas.microsoft.com/office/drawing/2014/main" id="{B72BE7DE-F202-A73F-C1B0-157320CCC6D7}"/>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571017888"/>
      </p:ext>
    </p:extLst>
  </p:cSld>
  <p:clrMapOvr>
    <a:masterClrMapping/>
  </p:clrMapOvr>
  <p:transition spd="slow">
    <p:push dir="u"/>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5" name="SmartArt-paikkamerkki 4">
            <a:extLst>
              <a:ext uri="{FF2B5EF4-FFF2-40B4-BE49-F238E27FC236}">
                <a16:creationId xmlns:a16="http://schemas.microsoft.com/office/drawing/2014/main" id="{1EE895B4-B360-5A50-8204-2B72F9E72CA2}"/>
              </a:ext>
              <a:ext uri="{C183D7F6-B498-43B3-948B-1728B52AA6E4}">
                <adec:decorative xmlns:adec="http://schemas.microsoft.com/office/drawing/2017/decorative" val="1"/>
              </a:ext>
            </a:extLst>
          </p:cNvPr>
          <p:cNvSpPr>
            <a:spLocks noGrp="1"/>
          </p:cNvSpPr>
          <p:nvPr>
            <p:ph type="dgm" sz="quarter" idx="10"/>
          </p:nvPr>
        </p:nvSpPr>
        <p:spPr>
          <a:xfrm>
            <a:off x="587375" y="1651000"/>
            <a:ext cx="11136196" cy="4470400"/>
          </a:xfrm>
        </p:spPr>
        <p:txBody>
          <a:bodyPr/>
          <a:lstStyle>
            <a:lvl1pPr marL="0" indent="0">
              <a:buNone/>
              <a:defRPr/>
            </a:lvl1pPr>
          </a:lstStyle>
          <a:p>
            <a:r>
              <a:rPr lang="fi-FI"/>
              <a:t>Lisää SmartArt-kuva napsauttamalla kuvaketta</a:t>
            </a:r>
            <a:endParaRPr lang="fi-FI" dirty="0"/>
          </a:p>
        </p:txBody>
      </p:sp>
      <p:sp>
        <p:nvSpPr>
          <p:cNvPr id="3" name="Otsikko 1">
            <a:extLst>
              <a:ext uri="{FF2B5EF4-FFF2-40B4-BE49-F238E27FC236}">
                <a16:creationId xmlns:a16="http://schemas.microsoft.com/office/drawing/2014/main" id="{DF9C437F-663F-78A9-E1FE-26D5261D8CE8}"/>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2" name="Päivämäärän paikkamerkki 1">
            <a:extLst>
              <a:ext uri="{FF2B5EF4-FFF2-40B4-BE49-F238E27FC236}">
                <a16:creationId xmlns:a16="http://schemas.microsoft.com/office/drawing/2014/main" id="{8678AA00-D1E8-16F9-5433-5CD4DA0F1429}"/>
              </a:ext>
            </a:extLst>
          </p:cNvPr>
          <p:cNvSpPr>
            <a:spLocks noGrp="1"/>
          </p:cNvSpPr>
          <p:nvPr>
            <p:ph type="dt" sz="half" idx="11"/>
          </p:nvPr>
        </p:nvSpPr>
        <p:spPr/>
        <p:txBody>
          <a:bodyPr/>
          <a:lstStyle/>
          <a:p>
            <a:fld id="{8AAEA8C7-4317-485D-B23D-5C7017DAA5B1}" type="datetime1">
              <a:rPr lang="fi-FI" smtClean="0"/>
              <a:t>10.4.2026</a:t>
            </a:fld>
            <a:endParaRPr lang="fi-FI" dirty="0"/>
          </a:p>
        </p:txBody>
      </p:sp>
      <p:sp>
        <p:nvSpPr>
          <p:cNvPr id="4" name="Alatunnisteen paikkamerkki 3">
            <a:extLst>
              <a:ext uri="{FF2B5EF4-FFF2-40B4-BE49-F238E27FC236}">
                <a16:creationId xmlns:a16="http://schemas.microsoft.com/office/drawing/2014/main" id="{5C26E9B2-E3A4-6DF4-1A33-0D71CA9B02B6}"/>
              </a:ext>
            </a:extLst>
          </p:cNvPr>
          <p:cNvSpPr>
            <a:spLocks noGrp="1"/>
          </p:cNvSpPr>
          <p:nvPr>
            <p:ph type="ftr" sz="quarter" idx="12"/>
          </p:nvPr>
        </p:nvSpPr>
        <p:spPr/>
        <p:txBody>
          <a:bodyPr/>
          <a:lstStyle/>
          <a:p>
            <a:endParaRPr lang="fi-FI" dirty="0"/>
          </a:p>
        </p:txBody>
      </p:sp>
      <p:sp>
        <p:nvSpPr>
          <p:cNvPr id="6" name="Dian numeron paikkamerkki 5">
            <a:extLst>
              <a:ext uri="{FF2B5EF4-FFF2-40B4-BE49-F238E27FC236}">
                <a16:creationId xmlns:a16="http://schemas.microsoft.com/office/drawing/2014/main" id="{9028826D-44FF-B07E-A1C2-699E85291755}"/>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1569114548"/>
      </p:ext>
    </p:extLst>
  </p:cSld>
  <p:clrMapOvr>
    <a:masterClrMapping/>
  </p:clrMapOvr>
  <p:transition spd="slow">
    <p:push dir="u"/>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print">
    <p:spTree>
      <p:nvGrpSpPr>
        <p:cNvPr id="1" name=""/>
        <p:cNvGrpSpPr/>
        <p:nvPr/>
      </p:nvGrpSpPr>
      <p:grpSpPr>
        <a:xfrm>
          <a:off x="0" y="0"/>
          <a:ext cx="0" cy="0"/>
          <a:chOff x="0" y="0"/>
          <a:chExt cx="0" cy="0"/>
        </a:xfrm>
      </p:grpSpPr>
      <p:grpSp>
        <p:nvGrpSpPr>
          <p:cNvPr id="20" name="Ryhmä 19">
            <a:extLst>
              <a:ext uri="{FF2B5EF4-FFF2-40B4-BE49-F238E27FC236}">
                <a16:creationId xmlns:a16="http://schemas.microsoft.com/office/drawing/2014/main" id="{D269EC3A-7342-059F-FB9F-6554D33032F0}"/>
              </a:ext>
            </a:extLst>
          </p:cNvPr>
          <p:cNvGrpSpPr/>
          <p:nvPr userDrawn="1"/>
        </p:nvGrpSpPr>
        <p:grpSpPr>
          <a:xfrm>
            <a:off x="240631" y="2095766"/>
            <a:ext cx="11798591" cy="4603416"/>
            <a:chOff x="240631" y="2095766"/>
            <a:chExt cx="11798591" cy="4603416"/>
          </a:xfrm>
        </p:grpSpPr>
        <p:grpSp>
          <p:nvGrpSpPr>
            <p:cNvPr id="12" name="Ryhmä 11">
              <a:extLst>
                <a:ext uri="{FF2B5EF4-FFF2-40B4-BE49-F238E27FC236}">
                  <a16:creationId xmlns:a16="http://schemas.microsoft.com/office/drawing/2014/main" id="{15A997AA-60F2-EADC-D6CE-4032DC5B7841}"/>
                </a:ext>
                <a:ext uri="{C183D7F6-B498-43B3-948B-1728B52AA6E4}">
                  <adec:decorative xmlns:adec="http://schemas.microsoft.com/office/drawing/2017/decorative" val="1"/>
                </a:ext>
              </a:extLst>
            </p:cNvPr>
            <p:cNvGrpSpPr/>
            <p:nvPr userDrawn="1"/>
          </p:nvGrpSpPr>
          <p:grpSpPr>
            <a:xfrm rot="10800000">
              <a:off x="240631" y="2095766"/>
              <a:ext cx="3841817" cy="4603416"/>
              <a:chOff x="452386" y="1992429"/>
              <a:chExt cx="4716378" cy="4360245"/>
            </a:xfrm>
          </p:grpSpPr>
          <p:sp>
            <p:nvSpPr>
              <p:cNvPr id="2" name="Suorakulmio 1">
                <a:extLst>
                  <a:ext uri="{FF2B5EF4-FFF2-40B4-BE49-F238E27FC236}">
                    <a16:creationId xmlns:a16="http://schemas.microsoft.com/office/drawing/2014/main" id="{1A49F650-F1E7-E3CC-B129-FD8FD2A73582}"/>
                  </a:ext>
                </a:extLst>
              </p:cNvPr>
              <p:cNvSpPr/>
              <p:nvPr userDrawn="1"/>
            </p:nvSpPr>
            <p:spPr>
              <a:xfrm>
                <a:off x="452386"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 name="Suorakulmio 2">
                <a:extLst>
                  <a:ext uri="{FF2B5EF4-FFF2-40B4-BE49-F238E27FC236}">
                    <a16:creationId xmlns:a16="http://schemas.microsoft.com/office/drawing/2014/main" id="{6B9996AB-5964-2D19-ED15-2643406700EE}"/>
                  </a:ext>
                </a:extLst>
              </p:cNvPr>
              <p:cNvSpPr/>
              <p:nvPr userDrawn="1"/>
            </p:nvSpPr>
            <p:spPr>
              <a:xfrm>
                <a:off x="2050179"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 name="Suorakulmio 3">
                <a:extLst>
                  <a:ext uri="{FF2B5EF4-FFF2-40B4-BE49-F238E27FC236}">
                    <a16:creationId xmlns:a16="http://schemas.microsoft.com/office/drawing/2014/main" id="{FC031F3E-2C81-03AC-9537-24A2F4983126}"/>
                  </a:ext>
                </a:extLst>
              </p:cNvPr>
              <p:cNvSpPr/>
              <p:nvPr userDrawn="1"/>
            </p:nvSpPr>
            <p:spPr>
              <a:xfrm>
                <a:off x="3647972"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grpSp>
          <p:nvGrpSpPr>
            <p:cNvPr id="13" name="Ryhmä 12">
              <a:extLst>
                <a:ext uri="{FF2B5EF4-FFF2-40B4-BE49-F238E27FC236}">
                  <a16:creationId xmlns:a16="http://schemas.microsoft.com/office/drawing/2014/main" id="{EDC46E11-D9B4-8667-BD60-B4AB2D516D6C}"/>
                </a:ext>
                <a:ext uri="{C183D7F6-B498-43B3-948B-1728B52AA6E4}">
                  <adec:decorative xmlns:adec="http://schemas.microsoft.com/office/drawing/2017/decorative" val="1"/>
                </a:ext>
              </a:extLst>
            </p:cNvPr>
            <p:cNvGrpSpPr/>
            <p:nvPr userDrawn="1"/>
          </p:nvGrpSpPr>
          <p:grpSpPr>
            <a:xfrm rot="10800000">
              <a:off x="4215866" y="2095766"/>
              <a:ext cx="3841817" cy="4603416"/>
              <a:chOff x="452386" y="1992429"/>
              <a:chExt cx="4716378" cy="4360245"/>
            </a:xfrm>
          </p:grpSpPr>
          <p:sp>
            <p:nvSpPr>
              <p:cNvPr id="14" name="Suorakulmio 13">
                <a:extLst>
                  <a:ext uri="{FF2B5EF4-FFF2-40B4-BE49-F238E27FC236}">
                    <a16:creationId xmlns:a16="http://schemas.microsoft.com/office/drawing/2014/main" id="{B946C973-5786-A424-8B8A-19717CFE0832}"/>
                  </a:ext>
                </a:extLst>
              </p:cNvPr>
              <p:cNvSpPr/>
              <p:nvPr userDrawn="1"/>
            </p:nvSpPr>
            <p:spPr>
              <a:xfrm>
                <a:off x="452386"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5" name="Suorakulmio 14">
                <a:extLst>
                  <a:ext uri="{FF2B5EF4-FFF2-40B4-BE49-F238E27FC236}">
                    <a16:creationId xmlns:a16="http://schemas.microsoft.com/office/drawing/2014/main" id="{E05CD46B-FEE4-9DFC-E9EB-71562C1D387B}"/>
                  </a:ext>
                </a:extLst>
              </p:cNvPr>
              <p:cNvSpPr/>
              <p:nvPr userDrawn="1"/>
            </p:nvSpPr>
            <p:spPr>
              <a:xfrm>
                <a:off x="2050179"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Suorakulmio 15">
                <a:extLst>
                  <a:ext uri="{FF2B5EF4-FFF2-40B4-BE49-F238E27FC236}">
                    <a16:creationId xmlns:a16="http://schemas.microsoft.com/office/drawing/2014/main" id="{56D92634-6251-B7C4-9C58-0440C835901D}"/>
                  </a:ext>
                </a:extLst>
              </p:cNvPr>
              <p:cNvSpPr/>
              <p:nvPr userDrawn="1"/>
            </p:nvSpPr>
            <p:spPr>
              <a:xfrm>
                <a:off x="3647972"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grpSp>
          <p:nvGrpSpPr>
            <p:cNvPr id="21" name="Ryhmä 20">
              <a:extLst>
                <a:ext uri="{FF2B5EF4-FFF2-40B4-BE49-F238E27FC236}">
                  <a16:creationId xmlns:a16="http://schemas.microsoft.com/office/drawing/2014/main" id="{9628E4B5-F360-3026-A13D-CB7733BCF343}"/>
                </a:ext>
                <a:ext uri="{C183D7F6-B498-43B3-948B-1728B52AA6E4}">
                  <adec:decorative xmlns:adec="http://schemas.microsoft.com/office/drawing/2017/decorative" val="1"/>
                </a:ext>
              </a:extLst>
            </p:cNvPr>
            <p:cNvGrpSpPr/>
            <p:nvPr userDrawn="1"/>
          </p:nvGrpSpPr>
          <p:grpSpPr>
            <a:xfrm rot="10800000">
              <a:off x="8197405" y="2095766"/>
              <a:ext cx="3841817" cy="4603416"/>
              <a:chOff x="452386" y="1992429"/>
              <a:chExt cx="4716378" cy="4360245"/>
            </a:xfrm>
          </p:grpSpPr>
          <p:sp>
            <p:nvSpPr>
              <p:cNvPr id="22" name="Suorakulmio 21">
                <a:extLst>
                  <a:ext uri="{FF2B5EF4-FFF2-40B4-BE49-F238E27FC236}">
                    <a16:creationId xmlns:a16="http://schemas.microsoft.com/office/drawing/2014/main" id="{81125EC3-4436-1EA1-38B6-C530FEF15625}"/>
                  </a:ext>
                </a:extLst>
              </p:cNvPr>
              <p:cNvSpPr/>
              <p:nvPr userDrawn="1"/>
            </p:nvSpPr>
            <p:spPr>
              <a:xfrm>
                <a:off x="452386"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3" name="Suorakulmio 22">
                <a:extLst>
                  <a:ext uri="{FF2B5EF4-FFF2-40B4-BE49-F238E27FC236}">
                    <a16:creationId xmlns:a16="http://schemas.microsoft.com/office/drawing/2014/main" id="{C3F5B079-4F6E-CED8-44B7-89B950A91F1D}"/>
                  </a:ext>
                </a:extLst>
              </p:cNvPr>
              <p:cNvSpPr/>
              <p:nvPr userDrawn="1"/>
            </p:nvSpPr>
            <p:spPr>
              <a:xfrm>
                <a:off x="2050179"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4" name="Suorakulmio 23">
                <a:extLst>
                  <a:ext uri="{FF2B5EF4-FFF2-40B4-BE49-F238E27FC236}">
                    <a16:creationId xmlns:a16="http://schemas.microsoft.com/office/drawing/2014/main" id="{C5564E27-F225-9EC3-DBC9-A1651F713F75}"/>
                  </a:ext>
                </a:extLst>
              </p:cNvPr>
              <p:cNvSpPr/>
              <p:nvPr userDrawn="1"/>
            </p:nvSpPr>
            <p:spPr>
              <a:xfrm>
                <a:off x="3647972" y="1992429"/>
                <a:ext cx="1520792" cy="4360245"/>
              </a:xfrm>
              <a:prstGeom prst="round2Same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grpSp>
      <p:grpSp>
        <p:nvGrpSpPr>
          <p:cNvPr id="19" name="Ryhmä 18">
            <a:extLst>
              <a:ext uri="{FF2B5EF4-FFF2-40B4-BE49-F238E27FC236}">
                <a16:creationId xmlns:a16="http://schemas.microsoft.com/office/drawing/2014/main" id="{AB51EB76-0012-B93D-642F-88E8486742DD}"/>
              </a:ext>
            </a:extLst>
          </p:cNvPr>
          <p:cNvGrpSpPr/>
          <p:nvPr userDrawn="1"/>
        </p:nvGrpSpPr>
        <p:grpSpPr>
          <a:xfrm>
            <a:off x="225425" y="1612566"/>
            <a:ext cx="11845480" cy="407001"/>
            <a:chOff x="225425" y="1612566"/>
            <a:chExt cx="11845480" cy="407001"/>
          </a:xfrm>
        </p:grpSpPr>
        <p:sp>
          <p:nvSpPr>
            <p:cNvPr id="25" name="Suorakulmio 24">
              <a:extLst>
                <a:ext uri="{FF2B5EF4-FFF2-40B4-BE49-F238E27FC236}">
                  <a16:creationId xmlns:a16="http://schemas.microsoft.com/office/drawing/2014/main" id="{831B41B1-8049-5241-1441-92A529065EDA}"/>
                </a:ext>
                <a:ext uri="{C183D7F6-B498-43B3-948B-1728B52AA6E4}">
                  <adec:decorative xmlns:adec="http://schemas.microsoft.com/office/drawing/2017/decorative" val="1"/>
                </a:ext>
              </a:extLst>
            </p:cNvPr>
            <p:cNvSpPr/>
            <p:nvPr userDrawn="1"/>
          </p:nvSpPr>
          <p:spPr>
            <a:xfrm>
              <a:off x="225425" y="1612566"/>
              <a:ext cx="3873499" cy="40700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6" name="Suorakulmio 25">
              <a:extLst>
                <a:ext uri="{FF2B5EF4-FFF2-40B4-BE49-F238E27FC236}">
                  <a16:creationId xmlns:a16="http://schemas.microsoft.com/office/drawing/2014/main" id="{60D912A1-F1F4-EDA3-A888-2A1CF731CAF4}"/>
                </a:ext>
                <a:ext uri="{C183D7F6-B498-43B3-948B-1728B52AA6E4}">
                  <adec:decorative xmlns:adec="http://schemas.microsoft.com/office/drawing/2017/decorative" val="1"/>
                </a:ext>
              </a:extLst>
            </p:cNvPr>
            <p:cNvSpPr/>
            <p:nvPr userDrawn="1"/>
          </p:nvSpPr>
          <p:spPr>
            <a:xfrm>
              <a:off x="4200025" y="1612566"/>
              <a:ext cx="3873499" cy="40700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7" name="Suorakulmio 26">
              <a:extLst>
                <a:ext uri="{FF2B5EF4-FFF2-40B4-BE49-F238E27FC236}">
                  <a16:creationId xmlns:a16="http://schemas.microsoft.com/office/drawing/2014/main" id="{1345EE10-9BC9-887C-E514-0AFFF81ED3E5}"/>
                </a:ext>
                <a:ext uri="{C183D7F6-B498-43B3-948B-1728B52AA6E4}">
                  <adec:decorative xmlns:adec="http://schemas.microsoft.com/office/drawing/2017/decorative" val="1"/>
                </a:ext>
              </a:extLst>
            </p:cNvPr>
            <p:cNvSpPr/>
            <p:nvPr userDrawn="1"/>
          </p:nvSpPr>
          <p:spPr>
            <a:xfrm>
              <a:off x="8197406" y="1612566"/>
              <a:ext cx="3873499" cy="40700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grpSp>
      <p:sp>
        <p:nvSpPr>
          <p:cNvPr id="29" name="Tekstin paikkamerkki 28">
            <a:extLst>
              <a:ext uri="{FF2B5EF4-FFF2-40B4-BE49-F238E27FC236}">
                <a16:creationId xmlns:a16="http://schemas.microsoft.com/office/drawing/2014/main" id="{F3D087F6-608D-385C-9FDB-9216CC40CE3B}"/>
              </a:ext>
            </a:extLst>
          </p:cNvPr>
          <p:cNvSpPr>
            <a:spLocks noGrp="1"/>
          </p:cNvSpPr>
          <p:nvPr>
            <p:ph type="body" sz="quarter" idx="10" hasCustomPrompt="1"/>
          </p:nvPr>
        </p:nvSpPr>
        <p:spPr>
          <a:xfrm>
            <a:off x="846138" y="1644844"/>
            <a:ext cx="2608262" cy="332388"/>
          </a:xfrm>
        </p:spPr>
        <p:txBody>
          <a:bodyPr>
            <a:noAutofit/>
          </a:bodyPr>
          <a:lstStyle>
            <a:lvl1pPr marL="0" indent="0" algn="ctr">
              <a:buNone/>
              <a:defRPr sz="2000" b="1">
                <a:solidFill>
                  <a:schemeClr val="bg1"/>
                </a:solidFill>
              </a:defRPr>
            </a:lvl1pPr>
          </a:lstStyle>
          <a:p>
            <a:pPr lvl="0"/>
            <a:r>
              <a:rPr lang="fi-FI" dirty="0"/>
              <a:t>Sprint 1</a:t>
            </a:r>
          </a:p>
        </p:txBody>
      </p:sp>
      <p:sp>
        <p:nvSpPr>
          <p:cNvPr id="34" name="Tekstin paikkamerkki 28">
            <a:extLst>
              <a:ext uri="{FF2B5EF4-FFF2-40B4-BE49-F238E27FC236}">
                <a16:creationId xmlns:a16="http://schemas.microsoft.com/office/drawing/2014/main" id="{A4B28503-30F0-F24F-E64F-B76051E08513}"/>
              </a:ext>
            </a:extLst>
          </p:cNvPr>
          <p:cNvSpPr>
            <a:spLocks noGrp="1"/>
          </p:cNvSpPr>
          <p:nvPr>
            <p:ph type="body" sz="quarter" idx="13" hasCustomPrompt="1"/>
          </p:nvPr>
        </p:nvSpPr>
        <p:spPr>
          <a:xfrm>
            <a:off x="347529" y="2184594"/>
            <a:ext cx="1024995" cy="185739"/>
          </a:xfrm>
        </p:spPr>
        <p:txBody>
          <a:bodyPr>
            <a:noAutofit/>
          </a:bodyPr>
          <a:lstStyle>
            <a:lvl1pPr marL="0" indent="0" algn="ctr">
              <a:buNone/>
              <a:defRPr sz="1200">
                <a:solidFill>
                  <a:schemeClr val="accent1"/>
                </a:solidFill>
              </a:defRPr>
            </a:lvl1pPr>
          </a:lstStyle>
          <a:p>
            <a:pPr lvl="0"/>
            <a:r>
              <a:rPr lang="fi-FI" dirty="0"/>
              <a:t>01</a:t>
            </a:r>
          </a:p>
        </p:txBody>
      </p:sp>
      <p:sp>
        <p:nvSpPr>
          <p:cNvPr id="48" name="Tekstin paikkamerkki 28">
            <a:extLst>
              <a:ext uri="{FF2B5EF4-FFF2-40B4-BE49-F238E27FC236}">
                <a16:creationId xmlns:a16="http://schemas.microsoft.com/office/drawing/2014/main" id="{B553BF86-D023-80EB-8FE3-82D21E29CA7C}"/>
              </a:ext>
            </a:extLst>
          </p:cNvPr>
          <p:cNvSpPr>
            <a:spLocks noGrp="1"/>
          </p:cNvSpPr>
          <p:nvPr>
            <p:ph type="body" sz="quarter" idx="22" hasCustomPrompt="1"/>
          </p:nvPr>
        </p:nvSpPr>
        <p:spPr>
          <a:xfrm>
            <a:off x="287426" y="2629093"/>
            <a:ext cx="1145202" cy="3906461"/>
          </a:xfrm>
        </p:spPr>
        <p:txBody>
          <a:bodyPr>
            <a:noAutofit/>
          </a:bodyPr>
          <a:lstStyle>
            <a:lvl1pPr marL="0" indent="0" algn="l">
              <a:buNone/>
              <a:defRPr sz="1200">
                <a:solidFill>
                  <a:schemeClr val="accent1"/>
                </a:solidFill>
              </a:defRPr>
            </a:lvl1pPr>
          </a:lstStyle>
          <a:p>
            <a:pPr lvl="0"/>
            <a:r>
              <a:rPr lang="fi-FI" dirty="0"/>
              <a:t>Teksti tähän </a:t>
            </a:r>
          </a:p>
        </p:txBody>
      </p:sp>
      <p:sp>
        <p:nvSpPr>
          <p:cNvPr id="35" name="Tekstin paikkamerkki 28">
            <a:extLst>
              <a:ext uri="{FF2B5EF4-FFF2-40B4-BE49-F238E27FC236}">
                <a16:creationId xmlns:a16="http://schemas.microsoft.com/office/drawing/2014/main" id="{FD7B8EB9-B542-126E-7A03-B85EB87C28C3}"/>
              </a:ext>
            </a:extLst>
          </p:cNvPr>
          <p:cNvSpPr>
            <a:spLocks noGrp="1"/>
          </p:cNvSpPr>
          <p:nvPr>
            <p:ph type="body" sz="quarter" idx="14" hasCustomPrompt="1"/>
          </p:nvPr>
        </p:nvSpPr>
        <p:spPr>
          <a:xfrm>
            <a:off x="1649042" y="2184594"/>
            <a:ext cx="1024995" cy="185739"/>
          </a:xfrm>
        </p:spPr>
        <p:txBody>
          <a:bodyPr>
            <a:noAutofit/>
          </a:bodyPr>
          <a:lstStyle>
            <a:lvl1pPr marL="0" indent="0" algn="ctr">
              <a:buNone/>
              <a:defRPr sz="1200">
                <a:solidFill>
                  <a:schemeClr val="accent1"/>
                </a:solidFill>
              </a:defRPr>
            </a:lvl1pPr>
          </a:lstStyle>
          <a:p>
            <a:pPr lvl="0"/>
            <a:r>
              <a:rPr lang="fi-FI" dirty="0"/>
              <a:t>02</a:t>
            </a:r>
          </a:p>
        </p:txBody>
      </p:sp>
      <p:sp>
        <p:nvSpPr>
          <p:cNvPr id="5" name="Tekstin paikkamerkki 28">
            <a:extLst>
              <a:ext uri="{FF2B5EF4-FFF2-40B4-BE49-F238E27FC236}">
                <a16:creationId xmlns:a16="http://schemas.microsoft.com/office/drawing/2014/main" id="{E453E1AC-C0E8-3E40-93C9-622F0153DD0A}"/>
              </a:ext>
            </a:extLst>
          </p:cNvPr>
          <p:cNvSpPr>
            <a:spLocks noGrp="1"/>
          </p:cNvSpPr>
          <p:nvPr>
            <p:ph type="body" sz="quarter" idx="23" hasCustomPrompt="1"/>
          </p:nvPr>
        </p:nvSpPr>
        <p:spPr>
          <a:xfrm>
            <a:off x="1577668"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36" name="Tekstin paikkamerkki 28">
            <a:extLst>
              <a:ext uri="{FF2B5EF4-FFF2-40B4-BE49-F238E27FC236}">
                <a16:creationId xmlns:a16="http://schemas.microsoft.com/office/drawing/2014/main" id="{F9C3399C-EC95-CF24-4843-72F1ECA81DCA}"/>
              </a:ext>
            </a:extLst>
          </p:cNvPr>
          <p:cNvSpPr>
            <a:spLocks noGrp="1"/>
          </p:cNvSpPr>
          <p:nvPr>
            <p:ph type="body" sz="quarter" idx="15" hasCustomPrompt="1"/>
          </p:nvPr>
        </p:nvSpPr>
        <p:spPr>
          <a:xfrm>
            <a:off x="2950555" y="2184594"/>
            <a:ext cx="1024995" cy="185739"/>
          </a:xfrm>
        </p:spPr>
        <p:txBody>
          <a:bodyPr>
            <a:noAutofit/>
          </a:bodyPr>
          <a:lstStyle>
            <a:lvl1pPr marL="0" indent="0" algn="ctr">
              <a:buNone/>
              <a:defRPr sz="1200">
                <a:solidFill>
                  <a:schemeClr val="accent1"/>
                </a:solidFill>
              </a:defRPr>
            </a:lvl1pPr>
          </a:lstStyle>
          <a:p>
            <a:pPr lvl="0"/>
            <a:r>
              <a:rPr lang="fi-FI" dirty="0"/>
              <a:t>03</a:t>
            </a:r>
          </a:p>
        </p:txBody>
      </p:sp>
      <p:sp>
        <p:nvSpPr>
          <p:cNvPr id="6" name="Tekstin paikkamerkki 28">
            <a:extLst>
              <a:ext uri="{FF2B5EF4-FFF2-40B4-BE49-F238E27FC236}">
                <a16:creationId xmlns:a16="http://schemas.microsoft.com/office/drawing/2014/main" id="{14D1BB36-00A9-1FED-667E-72BE07C39482}"/>
              </a:ext>
            </a:extLst>
          </p:cNvPr>
          <p:cNvSpPr>
            <a:spLocks noGrp="1"/>
          </p:cNvSpPr>
          <p:nvPr>
            <p:ph type="body" sz="quarter" idx="24" hasCustomPrompt="1"/>
          </p:nvPr>
        </p:nvSpPr>
        <p:spPr>
          <a:xfrm>
            <a:off x="2881799"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30" name="Tekstin paikkamerkki 28">
            <a:extLst>
              <a:ext uri="{FF2B5EF4-FFF2-40B4-BE49-F238E27FC236}">
                <a16:creationId xmlns:a16="http://schemas.microsoft.com/office/drawing/2014/main" id="{B8F94C54-FAFB-C266-0E79-A93633F452A1}"/>
              </a:ext>
            </a:extLst>
          </p:cNvPr>
          <p:cNvSpPr>
            <a:spLocks noGrp="1"/>
          </p:cNvSpPr>
          <p:nvPr>
            <p:ph type="body" sz="quarter" idx="11" hasCustomPrompt="1"/>
          </p:nvPr>
        </p:nvSpPr>
        <p:spPr>
          <a:xfrm>
            <a:off x="4830026" y="1644844"/>
            <a:ext cx="2608262" cy="332388"/>
          </a:xfrm>
        </p:spPr>
        <p:txBody>
          <a:bodyPr>
            <a:noAutofit/>
          </a:bodyPr>
          <a:lstStyle>
            <a:lvl1pPr marL="0" indent="0" algn="ctr">
              <a:buNone/>
              <a:defRPr sz="2000" b="1">
                <a:solidFill>
                  <a:schemeClr val="bg1"/>
                </a:solidFill>
              </a:defRPr>
            </a:lvl1pPr>
          </a:lstStyle>
          <a:p>
            <a:pPr lvl="0"/>
            <a:r>
              <a:rPr lang="fi-FI" dirty="0"/>
              <a:t>Sprint 2</a:t>
            </a:r>
          </a:p>
        </p:txBody>
      </p:sp>
      <p:sp>
        <p:nvSpPr>
          <p:cNvPr id="37" name="Tekstin paikkamerkki 28">
            <a:extLst>
              <a:ext uri="{FF2B5EF4-FFF2-40B4-BE49-F238E27FC236}">
                <a16:creationId xmlns:a16="http://schemas.microsoft.com/office/drawing/2014/main" id="{E4104F56-2A0C-D540-CEED-413C479365A7}"/>
              </a:ext>
            </a:extLst>
          </p:cNvPr>
          <p:cNvSpPr>
            <a:spLocks noGrp="1"/>
          </p:cNvSpPr>
          <p:nvPr>
            <p:ph type="body" sz="quarter" idx="16" hasCustomPrompt="1"/>
          </p:nvPr>
        </p:nvSpPr>
        <p:spPr>
          <a:xfrm>
            <a:off x="4317528" y="2184594"/>
            <a:ext cx="1024995" cy="185739"/>
          </a:xfrm>
        </p:spPr>
        <p:txBody>
          <a:bodyPr>
            <a:noAutofit/>
          </a:bodyPr>
          <a:lstStyle>
            <a:lvl1pPr marL="0" indent="0" algn="ctr">
              <a:buNone/>
              <a:defRPr sz="1200">
                <a:solidFill>
                  <a:schemeClr val="accent1"/>
                </a:solidFill>
              </a:defRPr>
            </a:lvl1pPr>
          </a:lstStyle>
          <a:p>
            <a:pPr lvl="0"/>
            <a:r>
              <a:rPr lang="fi-FI" dirty="0"/>
              <a:t>04</a:t>
            </a:r>
          </a:p>
        </p:txBody>
      </p:sp>
      <p:sp>
        <p:nvSpPr>
          <p:cNvPr id="8" name="Tekstin paikkamerkki 28">
            <a:extLst>
              <a:ext uri="{FF2B5EF4-FFF2-40B4-BE49-F238E27FC236}">
                <a16:creationId xmlns:a16="http://schemas.microsoft.com/office/drawing/2014/main" id="{E2AD182D-D5ED-426A-B61A-3D1F80D0ADF6}"/>
              </a:ext>
            </a:extLst>
          </p:cNvPr>
          <p:cNvSpPr>
            <a:spLocks noGrp="1"/>
          </p:cNvSpPr>
          <p:nvPr>
            <p:ph type="body" sz="quarter" idx="25" hasCustomPrompt="1"/>
          </p:nvPr>
        </p:nvSpPr>
        <p:spPr>
          <a:xfrm>
            <a:off x="4266078"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38" name="Tekstin paikkamerkki 28">
            <a:extLst>
              <a:ext uri="{FF2B5EF4-FFF2-40B4-BE49-F238E27FC236}">
                <a16:creationId xmlns:a16="http://schemas.microsoft.com/office/drawing/2014/main" id="{81B91EDC-03D4-8667-D33B-8ADCE3080BD4}"/>
              </a:ext>
            </a:extLst>
          </p:cNvPr>
          <p:cNvSpPr>
            <a:spLocks noGrp="1"/>
          </p:cNvSpPr>
          <p:nvPr>
            <p:ph type="body" sz="quarter" idx="17" hasCustomPrompt="1"/>
          </p:nvPr>
        </p:nvSpPr>
        <p:spPr>
          <a:xfrm>
            <a:off x="5619041" y="2184594"/>
            <a:ext cx="1024995" cy="185739"/>
          </a:xfrm>
        </p:spPr>
        <p:txBody>
          <a:bodyPr>
            <a:noAutofit/>
          </a:bodyPr>
          <a:lstStyle>
            <a:lvl1pPr marL="0" indent="0" algn="ctr">
              <a:buNone/>
              <a:defRPr sz="1200">
                <a:solidFill>
                  <a:schemeClr val="accent1"/>
                </a:solidFill>
              </a:defRPr>
            </a:lvl1pPr>
          </a:lstStyle>
          <a:p>
            <a:pPr lvl="0"/>
            <a:r>
              <a:rPr lang="fi-FI" dirty="0"/>
              <a:t>05</a:t>
            </a:r>
          </a:p>
        </p:txBody>
      </p:sp>
      <p:sp>
        <p:nvSpPr>
          <p:cNvPr id="9" name="Tekstin paikkamerkki 28">
            <a:extLst>
              <a:ext uri="{FF2B5EF4-FFF2-40B4-BE49-F238E27FC236}">
                <a16:creationId xmlns:a16="http://schemas.microsoft.com/office/drawing/2014/main" id="{B7393FCB-F9A7-D23E-DEC8-50AD98530C1D}"/>
              </a:ext>
            </a:extLst>
          </p:cNvPr>
          <p:cNvSpPr>
            <a:spLocks noGrp="1"/>
          </p:cNvSpPr>
          <p:nvPr>
            <p:ph type="body" sz="quarter" idx="26" hasCustomPrompt="1"/>
          </p:nvPr>
        </p:nvSpPr>
        <p:spPr>
          <a:xfrm>
            <a:off x="5556320"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39" name="Tekstin paikkamerkki 28">
            <a:extLst>
              <a:ext uri="{FF2B5EF4-FFF2-40B4-BE49-F238E27FC236}">
                <a16:creationId xmlns:a16="http://schemas.microsoft.com/office/drawing/2014/main" id="{B02E358B-4DE7-6915-29F8-512B792E993F}"/>
              </a:ext>
            </a:extLst>
          </p:cNvPr>
          <p:cNvSpPr>
            <a:spLocks noGrp="1"/>
          </p:cNvSpPr>
          <p:nvPr>
            <p:ph type="body" sz="quarter" idx="18" hasCustomPrompt="1"/>
          </p:nvPr>
        </p:nvSpPr>
        <p:spPr>
          <a:xfrm>
            <a:off x="6920554" y="2184594"/>
            <a:ext cx="1024995" cy="185739"/>
          </a:xfrm>
        </p:spPr>
        <p:txBody>
          <a:bodyPr>
            <a:noAutofit/>
          </a:bodyPr>
          <a:lstStyle>
            <a:lvl1pPr marL="0" indent="0" algn="ctr">
              <a:buNone/>
              <a:defRPr sz="1200">
                <a:solidFill>
                  <a:schemeClr val="accent1"/>
                </a:solidFill>
              </a:defRPr>
            </a:lvl1pPr>
          </a:lstStyle>
          <a:p>
            <a:pPr lvl="0"/>
            <a:r>
              <a:rPr lang="fi-FI" dirty="0"/>
              <a:t>06</a:t>
            </a:r>
          </a:p>
        </p:txBody>
      </p:sp>
      <p:sp>
        <p:nvSpPr>
          <p:cNvPr id="10" name="Tekstin paikkamerkki 28">
            <a:extLst>
              <a:ext uri="{FF2B5EF4-FFF2-40B4-BE49-F238E27FC236}">
                <a16:creationId xmlns:a16="http://schemas.microsoft.com/office/drawing/2014/main" id="{60F273A6-11A2-84FC-14D5-B80F064EFD11}"/>
              </a:ext>
            </a:extLst>
          </p:cNvPr>
          <p:cNvSpPr>
            <a:spLocks noGrp="1"/>
          </p:cNvSpPr>
          <p:nvPr>
            <p:ph type="body" sz="quarter" idx="27" hasCustomPrompt="1"/>
          </p:nvPr>
        </p:nvSpPr>
        <p:spPr>
          <a:xfrm>
            <a:off x="6860451"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33" name="Tekstin paikkamerkki 28">
            <a:extLst>
              <a:ext uri="{FF2B5EF4-FFF2-40B4-BE49-F238E27FC236}">
                <a16:creationId xmlns:a16="http://schemas.microsoft.com/office/drawing/2014/main" id="{852DAAAE-8576-8ADF-6A7E-7C33477BBC0E}"/>
              </a:ext>
            </a:extLst>
          </p:cNvPr>
          <p:cNvSpPr>
            <a:spLocks noGrp="1"/>
          </p:cNvSpPr>
          <p:nvPr>
            <p:ph type="body" sz="quarter" idx="12" hasCustomPrompt="1"/>
          </p:nvPr>
        </p:nvSpPr>
        <p:spPr>
          <a:xfrm>
            <a:off x="8830024" y="1644844"/>
            <a:ext cx="2608262" cy="332388"/>
          </a:xfrm>
        </p:spPr>
        <p:txBody>
          <a:bodyPr>
            <a:noAutofit/>
          </a:bodyPr>
          <a:lstStyle>
            <a:lvl1pPr marL="0" indent="0" algn="ctr">
              <a:buNone/>
              <a:defRPr sz="2000" b="1">
                <a:solidFill>
                  <a:schemeClr val="bg1"/>
                </a:solidFill>
              </a:defRPr>
            </a:lvl1pPr>
          </a:lstStyle>
          <a:p>
            <a:pPr lvl="0"/>
            <a:r>
              <a:rPr lang="fi-FI" dirty="0"/>
              <a:t>Sprint 3</a:t>
            </a:r>
          </a:p>
        </p:txBody>
      </p:sp>
      <p:sp>
        <p:nvSpPr>
          <p:cNvPr id="40" name="Tekstin paikkamerkki 28">
            <a:extLst>
              <a:ext uri="{FF2B5EF4-FFF2-40B4-BE49-F238E27FC236}">
                <a16:creationId xmlns:a16="http://schemas.microsoft.com/office/drawing/2014/main" id="{5CE31472-E1C7-6818-A9D8-D01B045DAEFE}"/>
              </a:ext>
            </a:extLst>
          </p:cNvPr>
          <p:cNvSpPr>
            <a:spLocks noGrp="1"/>
          </p:cNvSpPr>
          <p:nvPr>
            <p:ph type="body" sz="quarter" idx="19" hasCustomPrompt="1"/>
          </p:nvPr>
        </p:nvSpPr>
        <p:spPr>
          <a:xfrm>
            <a:off x="8322762" y="2184594"/>
            <a:ext cx="1024995" cy="185739"/>
          </a:xfrm>
        </p:spPr>
        <p:txBody>
          <a:bodyPr>
            <a:noAutofit/>
          </a:bodyPr>
          <a:lstStyle>
            <a:lvl1pPr marL="0" indent="0" algn="ctr">
              <a:buNone/>
              <a:defRPr sz="1200">
                <a:solidFill>
                  <a:schemeClr val="accent1"/>
                </a:solidFill>
              </a:defRPr>
            </a:lvl1pPr>
          </a:lstStyle>
          <a:p>
            <a:pPr lvl="0"/>
            <a:r>
              <a:rPr lang="fi-FI" dirty="0"/>
              <a:t>07</a:t>
            </a:r>
          </a:p>
        </p:txBody>
      </p:sp>
      <p:sp>
        <p:nvSpPr>
          <p:cNvPr id="11" name="Tekstin paikkamerkki 28">
            <a:extLst>
              <a:ext uri="{FF2B5EF4-FFF2-40B4-BE49-F238E27FC236}">
                <a16:creationId xmlns:a16="http://schemas.microsoft.com/office/drawing/2014/main" id="{5E6794FA-E703-000E-EA6F-FBD950B6DB74}"/>
              </a:ext>
            </a:extLst>
          </p:cNvPr>
          <p:cNvSpPr>
            <a:spLocks noGrp="1"/>
          </p:cNvSpPr>
          <p:nvPr>
            <p:ph type="body" sz="quarter" idx="28" hasCustomPrompt="1"/>
          </p:nvPr>
        </p:nvSpPr>
        <p:spPr>
          <a:xfrm>
            <a:off x="8262659"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41" name="Tekstin paikkamerkki 28">
            <a:extLst>
              <a:ext uri="{FF2B5EF4-FFF2-40B4-BE49-F238E27FC236}">
                <a16:creationId xmlns:a16="http://schemas.microsoft.com/office/drawing/2014/main" id="{9B20497A-D2D6-FCF0-84DD-C2D178E66611}"/>
              </a:ext>
            </a:extLst>
          </p:cNvPr>
          <p:cNvSpPr>
            <a:spLocks noGrp="1"/>
          </p:cNvSpPr>
          <p:nvPr>
            <p:ph type="body" sz="quarter" idx="20" hasCustomPrompt="1"/>
          </p:nvPr>
        </p:nvSpPr>
        <p:spPr>
          <a:xfrm>
            <a:off x="9624275" y="2184594"/>
            <a:ext cx="1024995" cy="185739"/>
          </a:xfrm>
        </p:spPr>
        <p:txBody>
          <a:bodyPr>
            <a:noAutofit/>
          </a:bodyPr>
          <a:lstStyle>
            <a:lvl1pPr marL="0" indent="0" algn="ctr">
              <a:buNone/>
              <a:defRPr sz="1200">
                <a:solidFill>
                  <a:schemeClr val="accent1"/>
                </a:solidFill>
              </a:defRPr>
            </a:lvl1pPr>
          </a:lstStyle>
          <a:p>
            <a:pPr lvl="0"/>
            <a:r>
              <a:rPr lang="fi-FI" dirty="0"/>
              <a:t>08</a:t>
            </a:r>
          </a:p>
        </p:txBody>
      </p:sp>
      <p:sp>
        <p:nvSpPr>
          <p:cNvPr id="17" name="Tekstin paikkamerkki 28">
            <a:extLst>
              <a:ext uri="{FF2B5EF4-FFF2-40B4-BE49-F238E27FC236}">
                <a16:creationId xmlns:a16="http://schemas.microsoft.com/office/drawing/2014/main" id="{C7D03FB8-80BF-7B72-F170-ECE7BD46F568}"/>
              </a:ext>
            </a:extLst>
          </p:cNvPr>
          <p:cNvSpPr>
            <a:spLocks noGrp="1"/>
          </p:cNvSpPr>
          <p:nvPr>
            <p:ph type="body" sz="quarter" idx="29" hasCustomPrompt="1"/>
          </p:nvPr>
        </p:nvSpPr>
        <p:spPr>
          <a:xfrm>
            <a:off x="9552901"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42" name="Tekstin paikkamerkki 28">
            <a:extLst>
              <a:ext uri="{FF2B5EF4-FFF2-40B4-BE49-F238E27FC236}">
                <a16:creationId xmlns:a16="http://schemas.microsoft.com/office/drawing/2014/main" id="{72DAA77F-F2C7-3628-39C3-FAC1ED5174F8}"/>
              </a:ext>
            </a:extLst>
          </p:cNvPr>
          <p:cNvSpPr>
            <a:spLocks noGrp="1"/>
          </p:cNvSpPr>
          <p:nvPr>
            <p:ph type="body" sz="quarter" idx="21" hasCustomPrompt="1"/>
          </p:nvPr>
        </p:nvSpPr>
        <p:spPr>
          <a:xfrm>
            <a:off x="10925788" y="2184594"/>
            <a:ext cx="1024995" cy="185739"/>
          </a:xfrm>
        </p:spPr>
        <p:txBody>
          <a:bodyPr>
            <a:noAutofit/>
          </a:bodyPr>
          <a:lstStyle>
            <a:lvl1pPr marL="0" indent="0" algn="ctr">
              <a:buNone/>
              <a:defRPr sz="1200">
                <a:solidFill>
                  <a:schemeClr val="accent1"/>
                </a:solidFill>
              </a:defRPr>
            </a:lvl1pPr>
          </a:lstStyle>
          <a:p>
            <a:pPr lvl="0"/>
            <a:r>
              <a:rPr lang="fi-FI" dirty="0"/>
              <a:t>09</a:t>
            </a:r>
          </a:p>
        </p:txBody>
      </p:sp>
      <p:sp>
        <p:nvSpPr>
          <p:cNvPr id="18" name="Tekstin paikkamerkki 28">
            <a:extLst>
              <a:ext uri="{FF2B5EF4-FFF2-40B4-BE49-F238E27FC236}">
                <a16:creationId xmlns:a16="http://schemas.microsoft.com/office/drawing/2014/main" id="{1BC96975-7508-AC8A-7E38-68153B0F15D0}"/>
              </a:ext>
            </a:extLst>
          </p:cNvPr>
          <p:cNvSpPr>
            <a:spLocks noGrp="1"/>
          </p:cNvSpPr>
          <p:nvPr>
            <p:ph type="body" sz="quarter" idx="30" hasCustomPrompt="1"/>
          </p:nvPr>
        </p:nvSpPr>
        <p:spPr>
          <a:xfrm>
            <a:off x="10857032" y="2629093"/>
            <a:ext cx="1145202" cy="3906461"/>
          </a:xfrm>
        </p:spPr>
        <p:txBody>
          <a:bodyPr>
            <a:noAutofit/>
          </a:bodyPr>
          <a:lstStyle>
            <a:lvl1pPr marL="0" indent="0" algn="l">
              <a:buNone/>
              <a:defRPr sz="1200">
                <a:solidFill>
                  <a:schemeClr val="accent1"/>
                </a:solidFill>
              </a:defRPr>
            </a:lvl1pPr>
          </a:lstStyle>
          <a:p>
            <a:pPr lvl="0"/>
            <a:r>
              <a:rPr lang="fi-FI" dirty="0"/>
              <a:t>Teksti tähän</a:t>
            </a:r>
          </a:p>
        </p:txBody>
      </p:sp>
      <p:sp>
        <p:nvSpPr>
          <p:cNvPr id="7" name="Otsikko 1">
            <a:extLst>
              <a:ext uri="{FF2B5EF4-FFF2-40B4-BE49-F238E27FC236}">
                <a16:creationId xmlns:a16="http://schemas.microsoft.com/office/drawing/2014/main" id="{91BF077D-DF60-0667-AF4A-AB048A827FB9}"/>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Tree>
    <p:extLst>
      <p:ext uri="{BB962C8B-B14F-4D97-AF65-F5344CB8AC3E}">
        <p14:creationId xmlns:p14="http://schemas.microsoft.com/office/powerpoint/2010/main" val="2070918976"/>
      </p:ext>
    </p:extLst>
  </p:cSld>
  <p:clrMapOvr>
    <a:masterClrMapping/>
  </p:clrMapOvr>
  <p:transition spd="slow">
    <p:push dir="u"/>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Year">
    <p:spTree>
      <p:nvGrpSpPr>
        <p:cNvPr id="1" name=""/>
        <p:cNvGrpSpPr/>
        <p:nvPr/>
      </p:nvGrpSpPr>
      <p:grpSpPr>
        <a:xfrm>
          <a:off x="0" y="0"/>
          <a:ext cx="0" cy="0"/>
          <a:chOff x="0" y="0"/>
          <a:chExt cx="0" cy="0"/>
        </a:xfrm>
      </p:grpSpPr>
      <p:pic>
        <p:nvPicPr>
          <p:cNvPr id="4" name="Kuva 3" descr="Kuva, joka sisältää kohteen kello, ympyrä&#10;&#10;Kuvaus luotu automaattisesti">
            <a:extLst>
              <a:ext uri="{FF2B5EF4-FFF2-40B4-BE49-F238E27FC236}">
                <a16:creationId xmlns:a16="http://schemas.microsoft.com/office/drawing/2014/main" id="{E6163993-8046-D47C-0800-E012D81734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0951" y="1431227"/>
            <a:ext cx="9830098" cy="5529576"/>
          </a:xfrm>
          <a:prstGeom prst="rect">
            <a:avLst/>
          </a:prstGeom>
        </p:spPr>
      </p:pic>
      <p:sp>
        <p:nvSpPr>
          <p:cNvPr id="7" name="Otsikko 1">
            <a:extLst>
              <a:ext uri="{FF2B5EF4-FFF2-40B4-BE49-F238E27FC236}">
                <a16:creationId xmlns:a16="http://schemas.microsoft.com/office/drawing/2014/main" id="{91BF077D-DF60-0667-AF4A-AB048A827FB9}"/>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43" name="Tekstin paikkamerkki 42">
            <a:extLst>
              <a:ext uri="{FF2B5EF4-FFF2-40B4-BE49-F238E27FC236}">
                <a16:creationId xmlns:a16="http://schemas.microsoft.com/office/drawing/2014/main" id="{1BF2AB73-C9A6-61EA-3DFD-1ADC63914478}"/>
              </a:ext>
            </a:extLst>
          </p:cNvPr>
          <p:cNvSpPr>
            <a:spLocks noGrp="1"/>
          </p:cNvSpPr>
          <p:nvPr>
            <p:ph type="body" sz="quarter" idx="10" hasCustomPrompt="1"/>
          </p:nvPr>
        </p:nvSpPr>
        <p:spPr>
          <a:xfrm>
            <a:off x="6331374" y="1503045"/>
            <a:ext cx="5444066"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4" name="Tekstin paikkamerkki 42">
            <a:extLst>
              <a:ext uri="{FF2B5EF4-FFF2-40B4-BE49-F238E27FC236}">
                <a16:creationId xmlns:a16="http://schemas.microsoft.com/office/drawing/2014/main" id="{8FC24F1E-40F9-B384-77A4-78DF28010360}"/>
              </a:ext>
            </a:extLst>
          </p:cNvPr>
          <p:cNvSpPr>
            <a:spLocks noGrp="1"/>
          </p:cNvSpPr>
          <p:nvPr>
            <p:ph type="body" sz="quarter" idx="11" hasCustomPrompt="1"/>
          </p:nvPr>
        </p:nvSpPr>
        <p:spPr>
          <a:xfrm>
            <a:off x="7336308" y="2412555"/>
            <a:ext cx="4439132"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5" name="Tekstin paikkamerkki 42">
            <a:extLst>
              <a:ext uri="{FF2B5EF4-FFF2-40B4-BE49-F238E27FC236}">
                <a16:creationId xmlns:a16="http://schemas.microsoft.com/office/drawing/2014/main" id="{16F68F31-2A42-4D6A-1E1F-A3D216CE892E}"/>
              </a:ext>
            </a:extLst>
          </p:cNvPr>
          <p:cNvSpPr>
            <a:spLocks noGrp="1"/>
          </p:cNvSpPr>
          <p:nvPr>
            <p:ph type="body" sz="quarter" idx="12" hasCustomPrompt="1"/>
          </p:nvPr>
        </p:nvSpPr>
        <p:spPr>
          <a:xfrm>
            <a:off x="7967135" y="3322065"/>
            <a:ext cx="3808305"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6" name="Tekstin paikkamerkki 42">
            <a:extLst>
              <a:ext uri="{FF2B5EF4-FFF2-40B4-BE49-F238E27FC236}">
                <a16:creationId xmlns:a16="http://schemas.microsoft.com/office/drawing/2014/main" id="{E0A7FFB3-1BC5-E322-2646-FAF0AB3A2267}"/>
              </a:ext>
            </a:extLst>
          </p:cNvPr>
          <p:cNvSpPr>
            <a:spLocks noGrp="1"/>
          </p:cNvSpPr>
          <p:nvPr>
            <p:ph type="body" sz="quarter" idx="13" hasCustomPrompt="1"/>
          </p:nvPr>
        </p:nvSpPr>
        <p:spPr>
          <a:xfrm>
            <a:off x="7967135" y="4231575"/>
            <a:ext cx="3808305"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7" name="Tekstin paikkamerkki 42">
            <a:extLst>
              <a:ext uri="{FF2B5EF4-FFF2-40B4-BE49-F238E27FC236}">
                <a16:creationId xmlns:a16="http://schemas.microsoft.com/office/drawing/2014/main" id="{8CBDFB26-8208-FEBB-C6EB-A2FD2014D88A}"/>
              </a:ext>
            </a:extLst>
          </p:cNvPr>
          <p:cNvSpPr>
            <a:spLocks noGrp="1"/>
          </p:cNvSpPr>
          <p:nvPr>
            <p:ph type="body" sz="quarter" idx="14" hasCustomPrompt="1"/>
          </p:nvPr>
        </p:nvSpPr>
        <p:spPr>
          <a:xfrm>
            <a:off x="7499774" y="5141085"/>
            <a:ext cx="4275666"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9" name="Tekstin paikkamerkki 42">
            <a:extLst>
              <a:ext uri="{FF2B5EF4-FFF2-40B4-BE49-F238E27FC236}">
                <a16:creationId xmlns:a16="http://schemas.microsoft.com/office/drawing/2014/main" id="{F438C769-013A-017B-EF0D-BEE5FB665E0B}"/>
              </a:ext>
            </a:extLst>
          </p:cNvPr>
          <p:cNvSpPr>
            <a:spLocks noGrp="1"/>
          </p:cNvSpPr>
          <p:nvPr>
            <p:ph type="body" sz="quarter" idx="15" hasCustomPrompt="1"/>
          </p:nvPr>
        </p:nvSpPr>
        <p:spPr>
          <a:xfrm>
            <a:off x="6331374" y="6050597"/>
            <a:ext cx="5444066"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50" name="Tekstin paikkamerkki 42">
            <a:extLst>
              <a:ext uri="{FF2B5EF4-FFF2-40B4-BE49-F238E27FC236}">
                <a16:creationId xmlns:a16="http://schemas.microsoft.com/office/drawing/2014/main" id="{98A8862F-1F0F-7C75-36F7-66B8A021FC8F}"/>
              </a:ext>
            </a:extLst>
          </p:cNvPr>
          <p:cNvSpPr>
            <a:spLocks noGrp="1"/>
          </p:cNvSpPr>
          <p:nvPr>
            <p:ph type="body" sz="quarter" idx="16" hasCustomPrompt="1"/>
          </p:nvPr>
        </p:nvSpPr>
        <p:spPr>
          <a:xfrm>
            <a:off x="355601" y="1503045"/>
            <a:ext cx="5444066"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51" name="Tekstin paikkamerkki 42">
            <a:extLst>
              <a:ext uri="{FF2B5EF4-FFF2-40B4-BE49-F238E27FC236}">
                <a16:creationId xmlns:a16="http://schemas.microsoft.com/office/drawing/2014/main" id="{12BC13A9-38B6-E6E6-FBC7-4BDA1BBD7728}"/>
              </a:ext>
            </a:extLst>
          </p:cNvPr>
          <p:cNvSpPr>
            <a:spLocks noGrp="1"/>
          </p:cNvSpPr>
          <p:nvPr>
            <p:ph type="body" sz="quarter" idx="17" hasCustomPrompt="1"/>
          </p:nvPr>
        </p:nvSpPr>
        <p:spPr>
          <a:xfrm>
            <a:off x="355601" y="2412555"/>
            <a:ext cx="4439132"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52" name="Tekstin paikkamerkki 42">
            <a:extLst>
              <a:ext uri="{FF2B5EF4-FFF2-40B4-BE49-F238E27FC236}">
                <a16:creationId xmlns:a16="http://schemas.microsoft.com/office/drawing/2014/main" id="{3FBEA63D-AAF6-C18C-267A-E2E7F547B624}"/>
              </a:ext>
            </a:extLst>
          </p:cNvPr>
          <p:cNvSpPr>
            <a:spLocks noGrp="1"/>
          </p:cNvSpPr>
          <p:nvPr>
            <p:ph type="body" sz="quarter" idx="18" hasCustomPrompt="1"/>
          </p:nvPr>
        </p:nvSpPr>
        <p:spPr>
          <a:xfrm>
            <a:off x="355601" y="3322065"/>
            <a:ext cx="3869266"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53" name="Tekstin paikkamerkki 42">
            <a:extLst>
              <a:ext uri="{FF2B5EF4-FFF2-40B4-BE49-F238E27FC236}">
                <a16:creationId xmlns:a16="http://schemas.microsoft.com/office/drawing/2014/main" id="{7C21EB3D-38AC-C841-76B5-516144DED830}"/>
              </a:ext>
            </a:extLst>
          </p:cNvPr>
          <p:cNvSpPr>
            <a:spLocks noGrp="1"/>
          </p:cNvSpPr>
          <p:nvPr>
            <p:ph type="body" sz="quarter" idx="19" hasCustomPrompt="1"/>
          </p:nvPr>
        </p:nvSpPr>
        <p:spPr>
          <a:xfrm>
            <a:off x="355601" y="4231575"/>
            <a:ext cx="3869266"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54" name="Tekstin paikkamerkki 42">
            <a:extLst>
              <a:ext uri="{FF2B5EF4-FFF2-40B4-BE49-F238E27FC236}">
                <a16:creationId xmlns:a16="http://schemas.microsoft.com/office/drawing/2014/main" id="{E4D3D81F-B5E6-8BE0-C30F-839FFEB62672}"/>
              </a:ext>
            </a:extLst>
          </p:cNvPr>
          <p:cNvSpPr>
            <a:spLocks noGrp="1"/>
          </p:cNvSpPr>
          <p:nvPr>
            <p:ph type="body" sz="quarter" idx="20" hasCustomPrompt="1"/>
          </p:nvPr>
        </p:nvSpPr>
        <p:spPr>
          <a:xfrm>
            <a:off x="355601" y="5141085"/>
            <a:ext cx="4275666"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55" name="Tekstin paikkamerkki 42">
            <a:extLst>
              <a:ext uri="{FF2B5EF4-FFF2-40B4-BE49-F238E27FC236}">
                <a16:creationId xmlns:a16="http://schemas.microsoft.com/office/drawing/2014/main" id="{D33C6862-408D-FD27-9967-5AA747DB2E1B}"/>
              </a:ext>
            </a:extLst>
          </p:cNvPr>
          <p:cNvSpPr>
            <a:spLocks noGrp="1"/>
          </p:cNvSpPr>
          <p:nvPr>
            <p:ph type="body" sz="quarter" idx="21" hasCustomPrompt="1"/>
          </p:nvPr>
        </p:nvSpPr>
        <p:spPr>
          <a:xfrm>
            <a:off x="355601" y="6050597"/>
            <a:ext cx="5444066" cy="671195"/>
          </a:xfrm>
        </p:spPr>
        <p:txBody>
          <a:bodyPr/>
          <a:lstStyle>
            <a:lvl1pPr marL="0" indent="0" algn="r">
              <a:buFont typeface="+mj-lt"/>
              <a:buNone/>
              <a:defRPr sz="1600"/>
            </a:lvl1pPr>
          </a:lstStyle>
          <a:p>
            <a:pPr marL="285750" marR="0" lvl="0" indent="-285750" algn="l" defTabSz="914400" rtl="0" eaLnBrk="1" fontAlgn="auto" latinLnBrk="0" hangingPunct="1">
              <a:lnSpc>
                <a:spcPct val="100000"/>
              </a:lnSpc>
              <a:spcBef>
                <a:spcPts val="1000"/>
              </a:spcBef>
              <a:spcAft>
                <a:spcPts val="0"/>
              </a:spcAft>
              <a:buClr>
                <a:schemeClr val="accent1"/>
              </a:buClr>
              <a:buSzTx/>
              <a:tabLst/>
              <a:defRPr/>
            </a:pPr>
            <a:r>
              <a:rPr lang="fi-FI" dirty="0"/>
              <a:t>Lisää leipäteksti napsauttamalla</a:t>
            </a:r>
          </a:p>
        </p:txBody>
      </p:sp>
      <p:sp>
        <p:nvSpPr>
          <p:cNvPr id="6" name="Tekstin paikkamerkki 5">
            <a:extLst>
              <a:ext uri="{FF2B5EF4-FFF2-40B4-BE49-F238E27FC236}">
                <a16:creationId xmlns:a16="http://schemas.microsoft.com/office/drawing/2014/main" id="{99A2D189-6E53-F1AA-3DC6-304FECBFDA14}"/>
              </a:ext>
            </a:extLst>
          </p:cNvPr>
          <p:cNvSpPr>
            <a:spLocks noGrp="1"/>
          </p:cNvSpPr>
          <p:nvPr>
            <p:ph type="body" sz="quarter" idx="22" hasCustomPrompt="1"/>
          </p:nvPr>
        </p:nvSpPr>
        <p:spPr>
          <a:xfrm>
            <a:off x="5695951" y="3992563"/>
            <a:ext cx="784224" cy="409575"/>
          </a:xfrm>
        </p:spPr>
        <p:txBody>
          <a:bodyPr/>
          <a:lstStyle>
            <a:lvl1pPr marL="0" indent="0" algn="ctr">
              <a:buNone/>
              <a:defRPr sz="1800"/>
            </a:lvl1pPr>
          </a:lstStyle>
          <a:p>
            <a:pPr lvl="0"/>
            <a:r>
              <a:rPr lang="fi-FI" dirty="0"/>
              <a:t>Vuosi</a:t>
            </a:r>
          </a:p>
        </p:txBody>
      </p:sp>
    </p:spTree>
    <p:extLst>
      <p:ext uri="{BB962C8B-B14F-4D97-AF65-F5344CB8AC3E}">
        <p14:creationId xmlns:p14="http://schemas.microsoft.com/office/powerpoint/2010/main" val="1296565418"/>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304234157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Year Q1-2">
    <p:spTree>
      <p:nvGrpSpPr>
        <p:cNvPr id="1" name=""/>
        <p:cNvGrpSpPr/>
        <p:nvPr/>
      </p:nvGrpSpPr>
      <p:grpSpPr>
        <a:xfrm>
          <a:off x="0" y="0"/>
          <a:ext cx="0" cy="0"/>
          <a:chOff x="0" y="0"/>
          <a:chExt cx="0" cy="0"/>
        </a:xfrm>
      </p:grpSpPr>
      <p:pic>
        <p:nvPicPr>
          <p:cNvPr id="3" name="Kuva 2" descr="Kuva, joka sisältää kohteen ympyrä, kello, vihreä, Värikkyys&#10;&#10;Kuvaus luotu automaattisesti">
            <a:extLst>
              <a:ext uri="{FF2B5EF4-FFF2-40B4-BE49-F238E27FC236}">
                <a16:creationId xmlns:a16="http://schemas.microsoft.com/office/drawing/2014/main" id="{616B3F90-A4B1-9B0E-03B0-E8E1C3BD19DA}"/>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Lst>
          </a:blip>
          <a:stretch>
            <a:fillRect/>
          </a:stretch>
        </p:blipFill>
        <p:spPr>
          <a:xfrm>
            <a:off x="-5577678" y="494982"/>
            <a:ext cx="12191675" cy="6858000"/>
          </a:xfrm>
          <a:prstGeom prst="rect">
            <a:avLst/>
          </a:prstGeom>
        </p:spPr>
      </p:pic>
      <p:sp>
        <p:nvSpPr>
          <p:cNvPr id="7" name="Otsikko 1">
            <a:extLst>
              <a:ext uri="{FF2B5EF4-FFF2-40B4-BE49-F238E27FC236}">
                <a16:creationId xmlns:a16="http://schemas.microsoft.com/office/drawing/2014/main" id="{91BF077D-DF60-0667-AF4A-AB048A827FB9}"/>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43" name="Tekstin paikkamerkki 42">
            <a:extLst>
              <a:ext uri="{FF2B5EF4-FFF2-40B4-BE49-F238E27FC236}">
                <a16:creationId xmlns:a16="http://schemas.microsoft.com/office/drawing/2014/main" id="{1BF2AB73-C9A6-61EA-3DFD-1ADC63914478}"/>
              </a:ext>
            </a:extLst>
          </p:cNvPr>
          <p:cNvSpPr>
            <a:spLocks noGrp="1"/>
          </p:cNvSpPr>
          <p:nvPr>
            <p:ph type="body" sz="quarter" idx="10" hasCustomPrompt="1"/>
          </p:nvPr>
        </p:nvSpPr>
        <p:spPr>
          <a:xfrm>
            <a:off x="1974631" y="1474873"/>
            <a:ext cx="6610569"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4" name="Tekstin paikkamerkki 42">
            <a:extLst>
              <a:ext uri="{FF2B5EF4-FFF2-40B4-BE49-F238E27FC236}">
                <a16:creationId xmlns:a16="http://schemas.microsoft.com/office/drawing/2014/main" id="{8FC24F1E-40F9-B384-77A4-78DF28010360}"/>
              </a:ext>
            </a:extLst>
          </p:cNvPr>
          <p:cNvSpPr>
            <a:spLocks noGrp="1"/>
          </p:cNvSpPr>
          <p:nvPr>
            <p:ph type="body" sz="quarter" idx="11" hasCustomPrompt="1"/>
          </p:nvPr>
        </p:nvSpPr>
        <p:spPr>
          <a:xfrm>
            <a:off x="2657803" y="2363803"/>
            <a:ext cx="5927397"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5" name="Tekstin paikkamerkki 42">
            <a:extLst>
              <a:ext uri="{FF2B5EF4-FFF2-40B4-BE49-F238E27FC236}">
                <a16:creationId xmlns:a16="http://schemas.microsoft.com/office/drawing/2014/main" id="{16F68F31-2A42-4D6A-1E1F-A3D216CE892E}"/>
              </a:ext>
            </a:extLst>
          </p:cNvPr>
          <p:cNvSpPr>
            <a:spLocks noGrp="1"/>
          </p:cNvSpPr>
          <p:nvPr>
            <p:ph type="body" sz="quarter" idx="12" hasCustomPrompt="1"/>
          </p:nvPr>
        </p:nvSpPr>
        <p:spPr>
          <a:xfrm>
            <a:off x="2858815" y="3252733"/>
            <a:ext cx="5726386"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6" name="Tekstin paikkamerkki 42">
            <a:extLst>
              <a:ext uri="{FF2B5EF4-FFF2-40B4-BE49-F238E27FC236}">
                <a16:creationId xmlns:a16="http://schemas.microsoft.com/office/drawing/2014/main" id="{E0A7FFB3-1BC5-E322-2646-FAF0AB3A2267}"/>
              </a:ext>
            </a:extLst>
          </p:cNvPr>
          <p:cNvSpPr>
            <a:spLocks noGrp="1"/>
          </p:cNvSpPr>
          <p:nvPr>
            <p:ph type="body" sz="quarter" idx="13" hasCustomPrompt="1"/>
          </p:nvPr>
        </p:nvSpPr>
        <p:spPr>
          <a:xfrm>
            <a:off x="2858815" y="4141663"/>
            <a:ext cx="5726386"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7" name="Tekstin paikkamerkki 42">
            <a:extLst>
              <a:ext uri="{FF2B5EF4-FFF2-40B4-BE49-F238E27FC236}">
                <a16:creationId xmlns:a16="http://schemas.microsoft.com/office/drawing/2014/main" id="{8CBDFB26-8208-FEBB-C6EB-A2FD2014D88A}"/>
              </a:ext>
            </a:extLst>
          </p:cNvPr>
          <p:cNvSpPr>
            <a:spLocks noGrp="1"/>
          </p:cNvSpPr>
          <p:nvPr>
            <p:ph type="body" sz="quarter" idx="14" hasCustomPrompt="1"/>
          </p:nvPr>
        </p:nvSpPr>
        <p:spPr>
          <a:xfrm>
            <a:off x="2657803" y="5030593"/>
            <a:ext cx="5927397"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9" name="Tekstin paikkamerkki 42">
            <a:extLst>
              <a:ext uri="{FF2B5EF4-FFF2-40B4-BE49-F238E27FC236}">
                <a16:creationId xmlns:a16="http://schemas.microsoft.com/office/drawing/2014/main" id="{F438C769-013A-017B-EF0D-BEE5FB665E0B}"/>
              </a:ext>
            </a:extLst>
          </p:cNvPr>
          <p:cNvSpPr>
            <a:spLocks noGrp="1"/>
          </p:cNvSpPr>
          <p:nvPr>
            <p:ph type="body" sz="quarter" idx="15" hasCustomPrompt="1"/>
          </p:nvPr>
        </p:nvSpPr>
        <p:spPr>
          <a:xfrm>
            <a:off x="1974631" y="5919524"/>
            <a:ext cx="6610569"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6" name="Tekstin paikkamerkki 5">
            <a:extLst>
              <a:ext uri="{FF2B5EF4-FFF2-40B4-BE49-F238E27FC236}">
                <a16:creationId xmlns:a16="http://schemas.microsoft.com/office/drawing/2014/main" id="{C8AB6849-6871-938E-25A5-9762DE149250}"/>
              </a:ext>
            </a:extLst>
          </p:cNvPr>
          <p:cNvSpPr>
            <a:spLocks noGrp="1"/>
          </p:cNvSpPr>
          <p:nvPr>
            <p:ph type="body" sz="quarter" idx="16" hasCustomPrompt="1"/>
          </p:nvPr>
        </p:nvSpPr>
        <p:spPr>
          <a:xfrm>
            <a:off x="8801100" y="1474788"/>
            <a:ext cx="3073400" cy="5116512"/>
          </a:xfrm>
        </p:spPr>
        <p:txBody>
          <a:body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Tree>
    <p:extLst>
      <p:ext uri="{BB962C8B-B14F-4D97-AF65-F5344CB8AC3E}">
        <p14:creationId xmlns:p14="http://schemas.microsoft.com/office/powerpoint/2010/main" val="3301795186"/>
      </p:ext>
    </p:extLst>
  </p:cSld>
  <p:clrMapOvr>
    <a:masterClrMapping/>
  </p:clrMapOvr>
  <p:transition spd="slow">
    <p:push dir="u"/>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Year Q3-4">
    <p:spTree>
      <p:nvGrpSpPr>
        <p:cNvPr id="1" name=""/>
        <p:cNvGrpSpPr/>
        <p:nvPr/>
      </p:nvGrpSpPr>
      <p:grpSpPr>
        <a:xfrm>
          <a:off x="0" y="0"/>
          <a:ext cx="0" cy="0"/>
          <a:chOff x="0" y="0"/>
          <a:chExt cx="0" cy="0"/>
        </a:xfrm>
      </p:grpSpPr>
      <p:sp>
        <p:nvSpPr>
          <p:cNvPr id="7" name="Otsikko 1">
            <a:extLst>
              <a:ext uri="{FF2B5EF4-FFF2-40B4-BE49-F238E27FC236}">
                <a16:creationId xmlns:a16="http://schemas.microsoft.com/office/drawing/2014/main" id="{91BF077D-DF60-0667-AF4A-AB048A827FB9}"/>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43" name="Tekstin paikkamerkki 42">
            <a:extLst>
              <a:ext uri="{FF2B5EF4-FFF2-40B4-BE49-F238E27FC236}">
                <a16:creationId xmlns:a16="http://schemas.microsoft.com/office/drawing/2014/main" id="{1BF2AB73-C9A6-61EA-3DFD-1ADC63914478}"/>
              </a:ext>
            </a:extLst>
          </p:cNvPr>
          <p:cNvSpPr>
            <a:spLocks noGrp="1"/>
          </p:cNvSpPr>
          <p:nvPr>
            <p:ph type="body" sz="quarter" idx="10" hasCustomPrompt="1"/>
          </p:nvPr>
        </p:nvSpPr>
        <p:spPr>
          <a:xfrm>
            <a:off x="3644900" y="1589173"/>
            <a:ext cx="6434501"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4" name="Tekstin paikkamerkki 42">
            <a:extLst>
              <a:ext uri="{FF2B5EF4-FFF2-40B4-BE49-F238E27FC236}">
                <a16:creationId xmlns:a16="http://schemas.microsoft.com/office/drawing/2014/main" id="{8FC24F1E-40F9-B384-77A4-78DF28010360}"/>
              </a:ext>
            </a:extLst>
          </p:cNvPr>
          <p:cNvSpPr>
            <a:spLocks noGrp="1"/>
          </p:cNvSpPr>
          <p:nvPr>
            <p:ph type="body" sz="quarter" idx="11" hasCustomPrompt="1"/>
          </p:nvPr>
        </p:nvSpPr>
        <p:spPr>
          <a:xfrm>
            <a:off x="3645923" y="2478103"/>
            <a:ext cx="5915763"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5" name="Tekstin paikkamerkki 42">
            <a:extLst>
              <a:ext uri="{FF2B5EF4-FFF2-40B4-BE49-F238E27FC236}">
                <a16:creationId xmlns:a16="http://schemas.microsoft.com/office/drawing/2014/main" id="{16F68F31-2A42-4D6A-1E1F-A3D216CE892E}"/>
              </a:ext>
            </a:extLst>
          </p:cNvPr>
          <p:cNvSpPr>
            <a:spLocks noGrp="1"/>
          </p:cNvSpPr>
          <p:nvPr>
            <p:ph type="body" sz="quarter" idx="12" hasCustomPrompt="1"/>
          </p:nvPr>
        </p:nvSpPr>
        <p:spPr>
          <a:xfrm>
            <a:off x="3647106" y="3367033"/>
            <a:ext cx="5749142"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6" name="Tekstin paikkamerkki 42">
            <a:extLst>
              <a:ext uri="{FF2B5EF4-FFF2-40B4-BE49-F238E27FC236}">
                <a16:creationId xmlns:a16="http://schemas.microsoft.com/office/drawing/2014/main" id="{E0A7FFB3-1BC5-E322-2646-FAF0AB3A2267}"/>
              </a:ext>
            </a:extLst>
          </p:cNvPr>
          <p:cNvSpPr>
            <a:spLocks noGrp="1"/>
          </p:cNvSpPr>
          <p:nvPr>
            <p:ph type="body" sz="quarter" idx="13" hasCustomPrompt="1"/>
          </p:nvPr>
        </p:nvSpPr>
        <p:spPr>
          <a:xfrm>
            <a:off x="3647106" y="4255963"/>
            <a:ext cx="5749142"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7" name="Tekstin paikkamerkki 42">
            <a:extLst>
              <a:ext uri="{FF2B5EF4-FFF2-40B4-BE49-F238E27FC236}">
                <a16:creationId xmlns:a16="http://schemas.microsoft.com/office/drawing/2014/main" id="{8CBDFB26-8208-FEBB-C6EB-A2FD2014D88A}"/>
              </a:ext>
            </a:extLst>
          </p:cNvPr>
          <p:cNvSpPr>
            <a:spLocks noGrp="1"/>
          </p:cNvSpPr>
          <p:nvPr>
            <p:ph type="body" sz="quarter" idx="14" hasCustomPrompt="1"/>
          </p:nvPr>
        </p:nvSpPr>
        <p:spPr>
          <a:xfrm>
            <a:off x="3645923" y="5144893"/>
            <a:ext cx="5915763"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
        <p:nvSpPr>
          <p:cNvPr id="49" name="Tekstin paikkamerkki 42">
            <a:extLst>
              <a:ext uri="{FF2B5EF4-FFF2-40B4-BE49-F238E27FC236}">
                <a16:creationId xmlns:a16="http://schemas.microsoft.com/office/drawing/2014/main" id="{F438C769-013A-017B-EF0D-BEE5FB665E0B}"/>
              </a:ext>
            </a:extLst>
          </p:cNvPr>
          <p:cNvSpPr>
            <a:spLocks noGrp="1"/>
          </p:cNvSpPr>
          <p:nvPr>
            <p:ph type="body" sz="quarter" idx="15" hasCustomPrompt="1"/>
          </p:nvPr>
        </p:nvSpPr>
        <p:spPr>
          <a:xfrm>
            <a:off x="3644900" y="6033824"/>
            <a:ext cx="6434501" cy="671195"/>
          </a:xfrm>
        </p:spPr>
        <p:txBody>
          <a:bodyPr/>
          <a:lstStyle>
            <a:lvl1pPr marL="0" indent="0">
              <a:buNone/>
              <a:defRPr sz="1600"/>
            </a:lvl1p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pic>
        <p:nvPicPr>
          <p:cNvPr id="6" name="Kuva 5" descr="Kuva, joka sisältää kohteen kello, vihreä, ympyrä&#10;&#10;Kuvaus luotu automaattisesti">
            <a:extLst>
              <a:ext uri="{FF2B5EF4-FFF2-40B4-BE49-F238E27FC236}">
                <a16:creationId xmlns:a16="http://schemas.microsoft.com/office/drawing/2014/main" id="{0325D29E-0919-A183-52EB-BD9D87DAF3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42138" y="609282"/>
            <a:ext cx="12191675" cy="6858000"/>
          </a:xfrm>
          <a:prstGeom prst="rect">
            <a:avLst/>
          </a:prstGeom>
        </p:spPr>
      </p:pic>
      <p:sp>
        <p:nvSpPr>
          <p:cNvPr id="2" name="Tekstin paikkamerkki 5">
            <a:extLst>
              <a:ext uri="{FF2B5EF4-FFF2-40B4-BE49-F238E27FC236}">
                <a16:creationId xmlns:a16="http://schemas.microsoft.com/office/drawing/2014/main" id="{2BEF4865-AB2C-7D9A-CA9F-5659FF9A6589}"/>
              </a:ext>
            </a:extLst>
          </p:cNvPr>
          <p:cNvSpPr>
            <a:spLocks noGrp="1"/>
          </p:cNvSpPr>
          <p:nvPr>
            <p:ph type="body" sz="quarter" idx="16" hasCustomPrompt="1"/>
          </p:nvPr>
        </p:nvSpPr>
        <p:spPr>
          <a:xfrm>
            <a:off x="587374" y="1589172"/>
            <a:ext cx="2841625" cy="5115847"/>
          </a:xfrm>
        </p:spPr>
        <p:txBody>
          <a:bodyPr/>
          <a:lstStyle/>
          <a:p>
            <a:pPr marL="0" marR="0" lvl="0" indent="0" algn="l" defTabSz="914400" rtl="0" eaLnBrk="1" fontAlgn="auto" latinLnBrk="0" hangingPunct="1">
              <a:lnSpc>
                <a:spcPct val="100000"/>
              </a:lnSpc>
              <a:spcBef>
                <a:spcPts val="1000"/>
              </a:spcBef>
              <a:spcAft>
                <a:spcPts val="0"/>
              </a:spcAft>
              <a:buClr>
                <a:schemeClr val="accent1"/>
              </a:buClr>
              <a:buSzTx/>
              <a:buFont typeface="Arial" panose="020B0604020202020204" pitchFamily="34" charset="0"/>
              <a:buNone/>
              <a:tabLst/>
              <a:defRPr/>
            </a:pPr>
            <a:r>
              <a:rPr lang="fi-FI" dirty="0"/>
              <a:t>Lisää leipäteksti napsauttamalla</a:t>
            </a:r>
          </a:p>
        </p:txBody>
      </p:sp>
    </p:spTree>
    <p:extLst>
      <p:ext uri="{BB962C8B-B14F-4D97-AF65-F5344CB8AC3E}">
        <p14:creationId xmlns:p14="http://schemas.microsoft.com/office/powerpoint/2010/main" val="1883360771"/>
      </p:ext>
    </p:extLst>
  </p:cSld>
  <p:clrMapOvr>
    <a:masterClrMapping/>
  </p:clrMapOvr>
  <p:transition spd="slow">
    <p:push dir="u"/>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EAC4D2C1-48BC-3505-3A34-CD3EE914CC8B}"/>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0" name="Tekstin paikkamerkki 29">
            <a:extLst>
              <a:ext uri="{FF2B5EF4-FFF2-40B4-BE49-F238E27FC236}">
                <a16:creationId xmlns:a16="http://schemas.microsoft.com/office/drawing/2014/main" id="{0458683A-0793-8762-E6A4-9E3FD4A96C2C}"/>
              </a:ext>
            </a:extLst>
          </p:cNvPr>
          <p:cNvSpPr>
            <a:spLocks noGrp="1"/>
          </p:cNvSpPr>
          <p:nvPr>
            <p:ph type="body" sz="quarter" idx="23" hasCustomPrompt="1"/>
          </p:nvPr>
        </p:nvSpPr>
        <p:spPr>
          <a:xfrm>
            <a:off x="447041" y="1915164"/>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7" name="Tekstin paikkamerkki 6">
            <a:extLst>
              <a:ext uri="{FF2B5EF4-FFF2-40B4-BE49-F238E27FC236}">
                <a16:creationId xmlns:a16="http://schemas.microsoft.com/office/drawing/2014/main" id="{C2F0262F-9840-DFDE-8C7E-1E8A9F22649F}"/>
              </a:ext>
            </a:extLst>
          </p:cNvPr>
          <p:cNvSpPr>
            <a:spLocks noGrp="1"/>
          </p:cNvSpPr>
          <p:nvPr>
            <p:ph type="body" sz="quarter" idx="13" hasCustomPrompt="1"/>
          </p:nvPr>
        </p:nvSpPr>
        <p:spPr>
          <a:xfrm>
            <a:off x="1494203" y="2067790"/>
            <a:ext cx="4079239" cy="497840"/>
          </a:xfrm>
        </p:spPr>
        <p:txBody>
          <a:bodyPr>
            <a:normAutofit/>
          </a:bodyPr>
          <a:lstStyle>
            <a:lvl1pPr marL="0" indent="0">
              <a:buNone/>
              <a:defRPr sz="1800"/>
            </a:lvl1pPr>
          </a:lstStyle>
          <a:p>
            <a:pPr lvl="0"/>
            <a:r>
              <a:rPr lang="fi-FI" dirty="0"/>
              <a:t>Vaihe</a:t>
            </a:r>
          </a:p>
        </p:txBody>
      </p:sp>
      <p:sp>
        <p:nvSpPr>
          <p:cNvPr id="31" name="Tekstin paikkamerkki 29">
            <a:extLst>
              <a:ext uri="{FF2B5EF4-FFF2-40B4-BE49-F238E27FC236}">
                <a16:creationId xmlns:a16="http://schemas.microsoft.com/office/drawing/2014/main" id="{BE8B1C94-6361-7920-4E76-ED30878B43EB}"/>
              </a:ext>
            </a:extLst>
          </p:cNvPr>
          <p:cNvSpPr>
            <a:spLocks noGrp="1"/>
          </p:cNvSpPr>
          <p:nvPr>
            <p:ph type="body" sz="quarter" idx="24" hasCustomPrompt="1"/>
          </p:nvPr>
        </p:nvSpPr>
        <p:spPr>
          <a:xfrm>
            <a:off x="447041" y="2818156"/>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8" name="Tekstin paikkamerkki 6">
            <a:extLst>
              <a:ext uri="{FF2B5EF4-FFF2-40B4-BE49-F238E27FC236}">
                <a16:creationId xmlns:a16="http://schemas.microsoft.com/office/drawing/2014/main" id="{9792855E-7A77-8166-BCDC-1450B7355399}"/>
              </a:ext>
            </a:extLst>
          </p:cNvPr>
          <p:cNvSpPr>
            <a:spLocks noGrp="1"/>
          </p:cNvSpPr>
          <p:nvPr>
            <p:ph type="body" sz="quarter" idx="14" hasCustomPrompt="1"/>
          </p:nvPr>
        </p:nvSpPr>
        <p:spPr>
          <a:xfrm>
            <a:off x="1494203" y="2947750"/>
            <a:ext cx="4079239" cy="497840"/>
          </a:xfrm>
        </p:spPr>
        <p:txBody>
          <a:bodyPr>
            <a:normAutofit/>
          </a:bodyPr>
          <a:lstStyle>
            <a:lvl1pPr marL="0" indent="0">
              <a:buNone/>
              <a:defRPr sz="1800"/>
            </a:lvl1pPr>
          </a:lstStyle>
          <a:p>
            <a:pPr lvl="0"/>
            <a:r>
              <a:rPr lang="fi-FI" dirty="0"/>
              <a:t>Vaihe</a:t>
            </a:r>
          </a:p>
        </p:txBody>
      </p:sp>
      <p:sp>
        <p:nvSpPr>
          <p:cNvPr id="32" name="Tekstin paikkamerkki 29">
            <a:extLst>
              <a:ext uri="{FF2B5EF4-FFF2-40B4-BE49-F238E27FC236}">
                <a16:creationId xmlns:a16="http://schemas.microsoft.com/office/drawing/2014/main" id="{10C023CB-23E4-A2F6-A57A-596E26730E3D}"/>
              </a:ext>
            </a:extLst>
          </p:cNvPr>
          <p:cNvSpPr>
            <a:spLocks noGrp="1"/>
          </p:cNvSpPr>
          <p:nvPr>
            <p:ph type="body" sz="quarter" idx="25" hasCustomPrompt="1"/>
          </p:nvPr>
        </p:nvSpPr>
        <p:spPr>
          <a:xfrm>
            <a:off x="447041" y="3716240"/>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9" name="Tekstin paikkamerkki 6">
            <a:extLst>
              <a:ext uri="{FF2B5EF4-FFF2-40B4-BE49-F238E27FC236}">
                <a16:creationId xmlns:a16="http://schemas.microsoft.com/office/drawing/2014/main" id="{F59E7DB3-9CA4-0C5C-105A-022591F6385C}"/>
              </a:ext>
            </a:extLst>
          </p:cNvPr>
          <p:cNvSpPr>
            <a:spLocks noGrp="1"/>
          </p:cNvSpPr>
          <p:nvPr>
            <p:ph type="body" sz="quarter" idx="15" hasCustomPrompt="1"/>
          </p:nvPr>
        </p:nvSpPr>
        <p:spPr>
          <a:xfrm>
            <a:off x="1494203" y="3827710"/>
            <a:ext cx="4079239" cy="497840"/>
          </a:xfrm>
        </p:spPr>
        <p:txBody>
          <a:bodyPr>
            <a:normAutofit/>
          </a:bodyPr>
          <a:lstStyle>
            <a:lvl1pPr marL="0" indent="0">
              <a:buNone/>
              <a:defRPr sz="1800"/>
            </a:lvl1pPr>
          </a:lstStyle>
          <a:p>
            <a:pPr lvl="0"/>
            <a:r>
              <a:rPr lang="fi-FI" dirty="0"/>
              <a:t>Vaihe</a:t>
            </a:r>
          </a:p>
        </p:txBody>
      </p:sp>
      <p:sp>
        <p:nvSpPr>
          <p:cNvPr id="33" name="Tekstin paikkamerkki 29">
            <a:extLst>
              <a:ext uri="{FF2B5EF4-FFF2-40B4-BE49-F238E27FC236}">
                <a16:creationId xmlns:a16="http://schemas.microsoft.com/office/drawing/2014/main" id="{0B4B3007-5E54-7944-A91E-337CFB18071E}"/>
              </a:ext>
            </a:extLst>
          </p:cNvPr>
          <p:cNvSpPr>
            <a:spLocks noGrp="1"/>
          </p:cNvSpPr>
          <p:nvPr>
            <p:ph type="body" sz="quarter" idx="26" hasCustomPrompt="1"/>
          </p:nvPr>
        </p:nvSpPr>
        <p:spPr>
          <a:xfrm>
            <a:off x="447041" y="4613759"/>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10" name="Tekstin paikkamerkki 6">
            <a:extLst>
              <a:ext uri="{FF2B5EF4-FFF2-40B4-BE49-F238E27FC236}">
                <a16:creationId xmlns:a16="http://schemas.microsoft.com/office/drawing/2014/main" id="{3A04FF5E-FA74-50F6-61AF-15BF8C82A887}"/>
              </a:ext>
            </a:extLst>
          </p:cNvPr>
          <p:cNvSpPr>
            <a:spLocks noGrp="1"/>
          </p:cNvSpPr>
          <p:nvPr>
            <p:ph type="body" sz="quarter" idx="16" hasCustomPrompt="1"/>
          </p:nvPr>
        </p:nvSpPr>
        <p:spPr>
          <a:xfrm>
            <a:off x="1494203" y="4743353"/>
            <a:ext cx="4079239" cy="497840"/>
          </a:xfrm>
        </p:spPr>
        <p:txBody>
          <a:bodyPr>
            <a:normAutofit/>
          </a:bodyPr>
          <a:lstStyle>
            <a:lvl1pPr marL="0" indent="0">
              <a:buNone/>
              <a:defRPr sz="1800"/>
            </a:lvl1pPr>
          </a:lstStyle>
          <a:p>
            <a:pPr lvl="0"/>
            <a:r>
              <a:rPr lang="fi-FI" dirty="0"/>
              <a:t>Vaihe</a:t>
            </a:r>
          </a:p>
        </p:txBody>
      </p:sp>
      <p:sp>
        <p:nvSpPr>
          <p:cNvPr id="34" name="Tekstin paikkamerkki 29">
            <a:extLst>
              <a:ext uri="{FF2B5EF4-FFF2-40B4-BE49-F238E27FC236}">
                <a16:creationId xmlns:a16="http://schemas.microsoft.com/office/drawing/2014/main" id="{08828537-3A57-1203-8B28-D3737AB116A5}"/>
              </a:ext>
            </a:extLst>
          </p:cNvPr>
          <p:cNvSpPr>
            <a:spLocks noGrp="1"/>
          </p:cNvSpPr>
          <p:nvPr>
            <p:ph type="body" sz="quarter" idx="27" hasCustomPrompt="1"/>
          </p:nvPr>
        </p:nvSpPr>
        <p:spPr>
          <a:xfrm>
            <a:off x="447041" y="5497081"/>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11" name="Tekstin paikkamerkki 6">
            <a:extLst>
              <a:ext uri="{FF2B5EF4-FFF2-40B4-BE49-F238E27FC236}">
                <a16:creationId xmlns:a16="http://schemas.microsoft.com/office/drawing/2014/main" id="{BF467041-9C8E-4747-8E36-0FF1534175D2}"/>
              </a:ext>
            </a:extLst>
          </p:cNvPr>
          <p:cNvSpPr>
            <a:spLocks noGrp="1"/>
          </p:cNvSpPr>
          <p:nvPr>
            <p:ph type="body" sz="quarter" idx="17" hasCustomPrompt="1"/>
          </p:nvPr>
        </p:nvSpPr>
        <p:spPr>
          <a:xfrm>
            <a:off x="1494203" y="5649955"/>
            <a:ext cx="4079239" cy="497840"/>
          </a:xfrm>
        </p:spPr>
        <p:txBody>
          <a:bodyPr>
            <a:normAutofit/>
          </a:bodyPr>
          <a:lstStyle>
            <a:lvl1pPr marL="0" indent="0">
              <a:buNone/>
              <a:defRPr sz="1800"/>
            </a:lvl1pPr>
          </a:lstStyle>
          <a:p>
            <a:pPr lvl="0"/>
            <a:r>
              <a:rPr lang="fi-FI" dirty="0"/>
              <a:t>Vaihe</a:t>
            </a:r>
          </a:p>
        </p:txBody>
      </p:sp>
      <p:sp>
        <p:nvSpPr>
          <p:cNvPr id="4" name="Tekstin paikkamerkki 29">
            <a:extLst>
              <a:ext uri="{FF2B5EF4-FFF2-40B4-BE49-F238E27FC236}">
                <a16:creationId xmlns:a16="http://schemas.microsoft.com/office/drawing/2014/main" id="{4FA8AF37-03F4-2CF9-084E-751783F61FA0}"/>
              </a:ext>
            </a:extLst>
          </p:cNvPr>
          <p:cNvSpPr>
            <a:spLocks noGrp="1"/>
          </p:cNvSpPr>
          <p:nvPr>
            <p:ph type="body" sz="quarter" idx="28" hasCustomPrompt="1"/>
          </p:nvPr>
        </p:nvSpPr>
        <p:spPr>
          <a:xfrm>
            <a:off x="6096000" y="1915164"/>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5" name="Tekstin paikkamerkki 6">
            <a:extLst>
              <a:ext uri="{FF2B5EF4-FFF2-40B4-BE49-F238E27FC236}">
                <a16:creationId xmlns:a16="http://schemas.microsoft.com/office/drawing/2014/main" id="{F8978A76-3A67-BD2C-DF28-57206CF34C0B}"/>
              </a:ext>
            </a:extLst>
          </p:cNvPr>
          <p:cNvSpPr>
            <a:spLocks noGrp="1"/>
          </p:cNvSpPr>
          <p:nvPr>
            <p:ph type="body" sz="quarter" idx="29" hasCustomPrompt="1"/>
          </p:nvPr>
        </p:nvSpPr>
        <p:spPr>
          <a:xfrm>
            <a:off x="7143162" y="2067790"/>
            <a:ext cx="4079239" cy="497840"/>
          </a:xfrm>
        </p:spPr>
        <p:txBody>
          <a:bodyPr>
            <a:normAutofit/>
          </a:bodyPr>
          <a:lstStyle>
            <a:lvl1pPr marL="0" indent="0">
              <a:buNone/>
              <a:defRPr sz="1800"/>
            </a:lvl1pPr>
          </a:lstStyle>
          <a:p>
            <a:pPr lvl="0"/>
            <a:r>
              <a:rPr lang="fi-FI" dirty="0"/>
              <a:t>Vaihe</a:t>
            </a:r>
          </a:p>
        </p:txBody>
      </p:sp>
      <p:sp>
        <p:nvSpPr>
          <p:cNvPr id="6" name="Tekstin paikkamerkki 29">
            <a:extLst>
              <a:ext uri="{FF2B5EF4-FFF2-40B4-BE49-F238E27FC236}">
                <a16:creationId xmlns:a16="http://schemas.microsoft.com/office/drawing/2014/main" id="{37C3B081-CA78-D280-F7DC-A7C3878378DC}"/>
              </a:ext>
            </a:extLst>
          </p:cNvPr>
          <p:cNvSpPr>
            <a:spLocks noGrp="1"/>
          </p:cNvSpPr>
          <p:nvPr>
            <p:ph type="body" sz="quarter" idx="30" hasCustomPrompt="1"/>
          </p:nvPr>
        </p:nvSpPr>
        <p:spPr>
          <a:xfrm>
            <a:off x="6096000" y="2818156"/>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17" name="Tekstin paikkamerkki 6">
            <a:extLst>
              <a:ext uri="{FF2B5EF4-FFF2-40B4-BE49-F238E27FC236}">
                <a16:creationId xmlns:a16="http://schemas.microsoft.com/office/drawing/2014/main" id="{5A8BB9F4-27C5-099D-BE29-0D7D502014F4}"/>
              </a:ext>
            </a:extLst>
          </p:cNvPr>
          <p:cNvSpPr>
            <a:spLocks noGrp="1"/>
          </p:cNvSpPr>
          <p:nvPr>
            <p:ph type="body" sz="quarter" idx="31" hasCustomPrompt="1"/>
          </p:nvPr>
        </p:nvSpPr>
        <p:spPr>
          <a:xfrm>
            <a:off x="7143162" y="2947750"/>
            <a:ext cx="4079239" cy="497840"/>
          </a:xfrm>
        </p:spPr>
        <p:txBody>
          <a:bodyPr>
            <a:normAutofit/>
          </a:bodyPr>
          <a:lstStyle>
            <a:lvl1pPr marL="0" indent="0">
              <a:buNone/>
              <a:defRPr sz="1800"/>
            </a:lvl1pPr>
          </a:lstStyle>
          <a:p>
            <a:pPr lvl="0"/>
            <a:r>
              <a:rPr lang="fi-FI" dirty="0"/>
              <a:t>Vaihe</a:t>
            </a:r>
          </a:p>
        </p:txBody>
      </p:sp>
      <p:sp>
        <p:nvSpPr>
          <p:cNvPr id="18" name="Tekstin paikkamerkki 29">
            <a:extLst>
              <a:ext uri="{FF2B5EF4-FFF2-40B4-BE49-F238E27FC236}">
                <a16:creationId xmlns:a16="http://schemas.microsoft.com/office/drawing/2014/main" id="{7B42E861-A951-3060-F1A1-4B63F9080D5E}"/>
              </a:ext>
            </a:extLst>
          </p:cNvPr>
          <p:cNvSpPr>
            <a:spLocks noGrp="1"/>
          </p:cNvSpPr>
          <p:nvPr>
            <p:ph type="body" sz="quarter" idx="32" hasCustomPrompt="1"/>
          </p:nvPr>
        </p:nvSpPr>
        <p:spPr>
          <a:xfrm>
            <a:off x="6096000" y="3716240"/>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19" name="Tekstin paikkamerkki 6">
            <a:extLst>
              <a:ext uri="{FF2B5EF4-FFF2-40B4-BE49-F238E27FC236}">
                <a16:creationId xmlns:a16="http://schemas.microsoft.com/office/drawing/2014/main" id="{C2163875-3D09-8CD0-D5A5-028AD021A5AE}"/>
              </a:ext>
            </a:extLst>
          </p:cNvPr>
          <p:cNvSpPr>
            <a:spLocks noGrp="1"/>
          </p:cNvSpPr>
          <p:nvPr>
            <p:ph type="body" sz="quarter" idx="33" hasCustomPrompt="1"/>
          </p:nvPr>
        </p:nvSpPr>
        <p:spPr>
          <a:xfrm>
            <a:off x="7143162" y="3827710"/>
            <a:ext cx="4079239" cy="497840"/>
          </a:xfrm>
        </p:spPr>
        <p:txBody>
          <a:bodyPr>
            <a:normAutofit/>
          </a:bodyPr>
          <a:lstStyle>
            <a:lvl1pPr marL="0" indent="0">
              <a:buNone/>
              <a:defRPr sz="1800"/>
            </a:lvl1pPr>
          </a:lstStyle>
          <a:p>
            <a:pPr lvl="0"/>
            <a:r>
              <a:rPr lang="fi-FI" dirty="0"/>
              <a:t>Vaihe</a:t>
            </a:r>
          </a:p>
        </p:txBody>
      </p:sp>
      <p:sp>
        <p:nvSpPr>
          <p:cNvPr id="20" name="Tekstin paikkamerkki 29">
            <a:extLst>
              <a:ext uri="{FF2B5EF4-FFF2-40B4-BE49-F238E27FC236}">
                <a16:creationId xmlns:a16="http://schemas.microsoft.com/office/drawing/2014/main" id="{A9302CBA-822D-F224-244F-B2A71420FA09}"/>
              </a:ext>
            </a:extLst>
          </p:cNvPr>
          <p:cNvSpPr>
            <a:spLocks noGrp="1"/>
          </p:cNvSpPr>
          <p:nvPr>
            <p:ph type="body" sz="quarter" idx="34" hasCustomPrompt="1"/>
          </p:nvPr>
        </p:nvSpPr>
        <p:spPr>
          <a:xfrm>
            <a:off x="6096000" y="4613759"/>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21" name="Tekstin paikkamerkki 6">
            <a:extLst>
              <a:ext uri="{FF2B5EF4-FFF2-40B4-BE49-F238E27FC236}">
                <a16:creationId xmlns:a16="http://schemas.microsoft.com/office/drawing/2014/main" id="{7B8B98C4-9C62-B066-47EC-29A4FD70C797}"/>
              </a:ext>
            </a:extLst>
          </p:cNvPr>
          <p:cNvSpPr>
            <a:spLocks noGrp="1"/>
          </p:cNvSpPr>
          <p:nvPr>
            <p:ph type="body" sz="quarter" idx="35" hasCustomPrompt="1"/>
          </p:nvPr>
        </p:nvSpPr>
        <p:spPr>
          <a:xfrm>
            <a:off x="7143162" y="4743353"/>
            <a:ext cx="4079239" cy="497840"/>
          </a:xfrm>
        </p:spPr>
        <p:txBody>
          <a:bodyPr>
            <a:normAutofit/>
          </a:bodyPr>
          <a:lstStyle>
            <a:lvl1pPr marL="0" indent="0">
              <a:buNone/>
              <a:defRPr sz="1800"/>
            </a:lvl1pPr>
          </a:lstStyle>
          <a:p>
            <a:pPr lvl="0"/>
            <a:r>
              <a:rPr lang="fi-FI" dirty="0"/>
              <a:t>Vaihe</a:t>
            </a:r>
          </a:p>
        </p:txBody>
      </p:sp>
      <p:sp>
        <p:nvSpPr>
          <p:cNvPr id="22" name="Tekstin paikkamerkki 29">
            <a:extLst>
              <a:ext uri="{FF2B5EF4-FFF2-40B4-BE49-F238E27FC236}">
                <a16:creationId xmlns:a16="http://schemas.microsoft.com/office/drawing/2014/main" id="{CC1ECD5B-4C1C-F6B0-5FAC-5B637F216AAB}"/>
              </a:ext>
            </a:extLst>
          </p:cNvPr>
          <p:cNvSpPr>
            <a:spLocks noGrp="1"/>
          </p:cNvSpPr>
          <p:nvPr>
            <p:ph type="body" sz="quarter" idx="36" hasCustomPrompt="1"/>
          </p:nvPr>
        </p:nvSpPr>
        <p:spPr>
          <a:xfrm>
            <a:off x="6096000" y="5497081"/>
            <a:ext cx="771478" cy="771479"/>
          </a:xfrm>
          <a:prstGeom prst="ellipse">
            <a:avLst/>
          </a:prstGeom>
          <a:solidFill>
            <a:schemeClr val="bg1"/>
          </a:solidFill>
          <a:ln>
            <a:solidFill>
              <a:schemeClr val="accent1"/>
            </a:solidFill>
          </a:ln>
        </p:spPr>
        <p:txBody>
          <a:bodyPr anchor="ctr"/>
          <a:lstStyle>
            <a:lvl1pPr marL="0" indent="0" algn="ctr">
              <a:buNone/>
              <a:defRPr>
                <a:solidFill>
                  <a:schemeClr val="accent1"/>
                </a:solidFill>
              </a:defRPr>
            </a:lvl1pPr>
          </a:lstStyle>
          <a:p>
            <a:pPr lvl="0"/>
            <a:r>
              <a:rPr lang="fi-FI" dirty="0"/>
              <a:t>#</a:t>
            </a:r>
          </a:p>
        </p:txBody>
      </p:sp>
      <p:sp>
        <p:nvSpPr>
          <p:cNvPr id="23" name="Tekstin paikkamerkki 6">
            <a:extLst>
              <a:ext uri="{FF2B5EF4-FFF2-40B4-BE49-F238E27FC236}">
                <a16:creationId xmlns:a16="http://schemas.microsoft.com/office/drawing/2014/main" id="{FB4EBF2E-5AF4-03DE-5A5C-901A02636DCB}"/>
              </a:ext>
            </a:extLst>
          </p:cNvPr>
          <p:cNvSpPr>
            <a:spLocks noGrp="1"/>
          </p:cNvSpPr>
          <p:nvPr>
            <p:ph type="body" sz="quarter" idx="37" hasCustomPrompt="1"/>
          </p:nvPr>
        </p:nvSpPr>
        <p:spPr>
          <a:xfrm>
            <a:off x="7143162" y="5649955"/>
            <a:ext cx="4079239" cy="497840"/>
          </a:xfrm>
        </p:spPr>
        <p:txBody>
          <a:bodyPr>
            <a:normAutofit/>
          </a:bodyPr>
          <a:lstStyle>
            <a:lvl1pPr marL="0" indent="0">
              <a:buNone/>
              <a:defRPr sz="1800"/>
            </a:lvl1pPr>
          </a:lstStyle>
          <a:p>
            <a:pPr lvl="0"/>
            <a:r>
              <a:rPr lang="fi-FI" dirty="0"/>
              <a:t>Vaihe</a:t>
            </a:r>
          </a:p>
        </p:txBody>
      </p:sp>
      <p:sp>
        <p:nvSpPr>
          <p:cNvPr id="2" name="Päivämäärän paikkamerkki 1">
            <a:extLst>
              <a:ext uri="{FF2B5EF4-FFF2-40B4-BE49-F238E27FC236}">
                <a16:creationId xmlns:a16="http://schemas.microsoft.com/office/drawing/2014/main" id="{3EBAB0BB-76F8-076F-55F8-59F9724F1C76}"/>
              </a:ext>
            </a:extLst>
          </p:cNvPr>
          <p:cNvSpPr>
            <a:spLocks noGrp="1"/>
          </p:cNvSpPr>
          <p:nvPr>
            <p:ph type="dt" sz="half" idx="38"/>
          </p:nvPr>
        </p:nvSpPr>
        <p:spPr/>
        <p:txBody>
          <a:bodyPr/>
          <a:lstStyle/>
          <a:p>
            <a:fld id="{E8EF14E2-28DC-4A47-B78C-A91E7D57E802}" type="datetime1">
              <a:rPr lang="fi-FI" smtClean="0"/>
              <a:t>10.4.2026</a:t>
            </a:fld>
            <a:endParaRPr lang="fi-FI" dirty="0"/>
          </a:p>
        </p:txBody>
      </p:sp>
      <p:sp>
        <p:nvSpPr>
          <p:cNvPr id="12" name="Alatunnisteen paikkamerkki 11">
            <a:extLst>
              <a:ext uri="{FF2B5EF4-FFF2-40B4-BE49-F238E27FC236}">
                <a16:creationId xmlns:a16="http://schemas.microsoft.com/office/drawing/2014/main" id="{EBC4BF5B-5D6F-A159-5C62-8DE85FE8D4AF}"/>
              </a:ext>
            </a:extLst>
          </p:cNvPr>
          <p:cNvSpPr>
            <a:spLocks noGrp="1"/>
          </p:cNvSpPr>
          <p:nvPr>
            <p:ph type="ftr" sz="quarter" idx="39"/>
          </p:nvPr>
        </p:nvSpPr>
        <p:spPr/>
        <p:txBody>
          <a:bodyPr/>
          <a:lstStyle/>
          <a:p>
            <a:endParaRPr lang="fi-FI" dirty="0"/>
          </a:p>
        </p:txBody>
      </p:sp>
      <p:sp>
        <p:nvSpPr>
          <p:cNvPr id="13" name="Dian numeron paikkamerkki 12">
            <a:extLst>
              <a:ext uri="{FF2B5EF4-FFF2-40B4-BE49-F238E27FC236}">
                <a16:creationId xmlns:a16="http://schemas.microsoft.com/office/drawing/2014/main" id="{AD52E06C-D50D-3E05-31D4-DBBA3A031650}"/>
              </a:ext>
            </a:extLst>
          </p:cNvPr>
          <p:cNvSpPr>
            <a:spLocks noGrp="1"/>
          </p:cNvSpPr>
          <p:nvPr>
            <p:ph type="sldNum" sz="quarter" idx="40"/>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142796351"/>
      </p:ext>
    </p:extLst>
  </p:cSld>
  <p:clrMapOvr>
    <a:masterClrMapping/>
  </p:clrMapOvr>
  <p:transition spd="slow">
    <p:push dir="u"/>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and graphs">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CEAEFEAC-0F16-5155-935F-A052969B6988}"/>
              </a:ext>
            </a:extLst>
          </p:cNvPr>
          <p:cNvSpPr>
            <a:spLocks noGrp="1"/>
          </p:cNvSpPr>
          <p:nvPr>
            <p:ph type="title" hasCustomPrompt="1"/>
          </p:nvPr>
        </p:nvSpPr>
        <p:spPr>
          <a:xfrm>
            <a:off x="587376" y="337200"/>
            <a:ext cx="5213984" cy="979891"/>
          </a:xfrm>
        </p:spPr>
        <p:txBody>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5213984" cy="4825999"/>
          </a:xfrm>
        </p:spPr>
        <p:txBody>
          <a:bodyPr>
            <a:normAutofit/>
          </a:bodyPr>
          <a:lstStyle>
            <a:lvl1pPr marL="182563" indent="-182563">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6" name="Kaavion paikkamerkki 5">
            <a:extLst>
              <a:ext uri="{FF2B5EF4-FFF2-40B4-BE49-F238E27FC236}">
                <a16:creationId xmlns:a16="http://schemas.microsoft.com/office/drawing/2014/main" id="{63013851-62A6-C725-A9FA-52FF4292C144}"/>
              </a:ext>
              <a:ext uri="{C183D7F6-B498-43B3-948B-1728B52AA6E4}">
                <adec:decorative xmlns:adec="http://schemas.microsoft.com/office/drawing/2017/decorative" val="1"/>
              </a:ext>
            </a:extLst>
          </p:cNvPr>
          <p:cNvSpPr>
            <a:spLocks noGrp="1"/>
          </p:cNvSpPr>
          <p:nvPr>
            <p:ph type="chart" sz="quarter" idx="10"/>
          </p:nvPr>
        </p:nvSpPr>
        <p:spPr>
          <a:xfrm>
            <a:off x="6096000" y="990600"/>
            <a:ext cx="5715000" cy="5410200"/>
          </a:xfrm>
        </p:spPr>
        <p:txBody>
          <a:bodyPr/>
          <a:lstStyle>
            <a:lvl1pPr marL="0" indent="0">
              <a:buNone/>
              <a:defRPr/>
            </a:lvl1pPr>
          </a:lstStyle>
          <a:p>
            <a:r>
              <a:rPr lang="fi-FI"/>
              <a:t>Lisää kaavio napsauttamalla kuvaketta</a:t>
            </a:r>
            <a:endParaRPr lang="fi-FI" dirty="0"/>
          </a:p>
        </p:txBody>
      </p:sp>
      <p:sp>
        <p:nvSpPr>
          <p:cNvPr id="2" name="Päivämäärän paikkamerkki 1">
            <a:extLst>
              <a:ext uri="{FF2B5EF4-FFF2-40B4-BE49-F238E27FC236}">
                <a16:creationId xmlns:a16="http://schemas.microsoft.com/office/drawing/2014/main" id="{8779DF50-CF70-352C-F24D-63981DA7A709}"/>
              </a:ext>
            </a:extLst>
          </p:cNvPr>
          <p:cNvSpPr>
            <a:spLocks noGrp="1"/>
          </p:cNvSpPr>
          <p:nvPr>
            <p:ph type="dt" sz="half" idx="11"/>
          </p:nvPr>
        </p:nvSpPr>
        <p:spPr/>
        <p:txBody>
          <a:bodyPr/>
          <a:lstStyle/>
          <a:p>
            <a:fld id="{2A5D2F78-56AB-497A-B982-4C69E53C7FAF}" type="datetime1">
              <a:rPr lang="fi-FI" smtClean="0"/>
              <a:t>10.4.2026</a:t>
            </a:fld>
            <a:endParaRPr lang="fi-FI" dirty="0"/>
          </a:p>
        </p:txBody>
      </p:sp>
      <p:sp>
        <p:nvSpPr>
          <p:cNvPr id="5" name="Alatunnisteen paikkamerkki 4">
            <a:extLst>
              <a:ext uri="{FF2B5EF4-FFF2-40B4-BE49-F238E27FC236}">
                <a16:creationId xmlns:a16="http://schemas.microsoft.com/office/drawing/2014/main" id="{EE01913A-C735-AFBE-5C01-424D2D82AC36}"/>
              </a:ext>
            </a:extLst>
          </p:cNvPr>
          <p:cNvSpPr>
            <a:spLocks noGrp="1"/>
          </p:cNvSpPr>
          <p:nvPr>
            <p:ph type="ftr" sz="quarter" idx="12"/>
          </p:nvPr>
        </p:nvSpPr>
        <p:spPr/>
        <p:txBody>
          <a:bodyPr/>
          <a:lstStyle/>
          <a:p>
            <a:endParaRPr lang="fi-FI" dirty="0"/>
          </a:p>
        </p:txBody>
      </p:sp>
      <p:sp>
        <p:nvSpPr>
          <p:cNvPr id="7" name="Dian numeron paikkamerkki 6">
            <a:extLst>
              <a:ext uri="{FF2B5EF4-FFF2-40B4-BE49-F238E27FC236}">
                <a16:creationId xmlns:a16="http://schemas.microsoft.com/office/drawing/2014/main" id="{BFA5BB94-D914-E346-85B5-BEF190C41E2A}"/>
              </a:ext>
            </a:extLst>
          </p:cNvPr>
          <p:cNvSpPr>
            <a:spLocks noGrp="1"/>
          </p:cNvSpPr>
          <p:nvPr>
            <p:ph type="sldNum" sz="quarter" idx="13"/>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373592459"/>
      </p:ext>
    </p:extLst>
  </p:cSld>
  <p:clrMapOvr>
    <a:masterClrMapping/>
  </p:clrMapOvr>
  <p:transition spd="slow">
    <p:push dir="u"/>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and wide picture">
    <p:spTree>
      <p:nvGrpSpPr>
        <p:cNvPr id="1" name=""/>
        <p:cNvGrpSpPr/>
        <p:nvPr/>
      </p:nvGrpSpPr>
      <p:grpSpPr>
        <a:xfrm>
          <a:off x="0" y="0"/>
          <a:ext cx="0" cy="0"/>
          <a:chOff x="0" y="0"/>
          <a:chExt cx="0" cy="0"/>
        </a:xfrm>
      </p:grpSpPr>
      <p:sp>
        <p:nvSpPr>
          <p:cNvPr id="5" name="Otsikko 1">
            <a:extLst>
              <a:ext uri="{FF2B5EF4-FFF2-40B4-BE49-F238E27FC236}">
                <a16:creationId xmlns:a16="http://schemas.microsoft.com/office/drawing/2014/main" id="{0496D8B7-5210-6FF3-D10D-E3F0FBC4BB29}"/>
              </a:ext>
            </a:extLst>
          </p:cNvPr>
          <p:cNvSpPr>
            <a:spLocks noGrp="1"/>
          </p:cNvSpPr>
          <p:nvPr>
            <p:ph type="title" hasCustomPrompt="1"/>
          </p:nvPr>
        </p:nvSpPr>
        <p:spPr>
          <a:xfrm>
            <a:off x="587376" y="337200"/>
            <a:ext cx="5213984" cy="979891"/>
          </a:xfrm>
        </p:spPr>
        <p:txBody>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5213984" cy="4825999"/>
          </a:xfrm>
        </p:spPr>
        <p:txBody>
          <a:bodyPr>
            <a:normAutofit/>
          </a:bodyPr>
          <a:lstStyle>
            <a:lvl1pPr marL="182563" indent="-182563">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3" name="Kuvan paikkamerkki 2">
            <a:extLst>
              <a:ext uri="{FF2B5EF4-FFF2-40B4-BE49-F238E27FC236}">
                <a16:creationId xmlns:a16="http://schemas.microsoft.com/office/drawing/2014/main" id="{9BBC524A-8933-4581-6157-35BFB72DB426}"/>
              </a:ext>
              <a:ext uri="{C183D7F6-B498-43B3-948B-1728B52AA6E4}">
                <adec:decorative xmlns:adec="http://schemas.microsoft.com/office/drawing/2017/decorative" val="1"/>
              </a:ext>
            </a:extLst>
          </p:cNvPr>
          <p:cNvSpPr>
            <a:spLocks noGrp="1"/>
          </p:cNvSpPr>
          <p:nvPr>
            <p:ph type="pic" idx="1"/>
          </p:nvPr>
        </p:nvSpPr>
        <p:spPr>
          <a:xfrm>
            <a:off x="6096000" y="0"/>
            <a:ext cx="6096000" cy="6858000"/>
          </a:xfrm>
          <a:pattFill prst="pct10">
            <a:fgClr>
              <a:schemeClr val="tx2"/>
            </a:fgClr>
            <a:bgClr>
              <a:schemeClr val="tx1">
                <a:lumMod val="50000"/>
                <a:lumOff val="50000"/>
              </a:schemeClr>
            </a:bgClr>
          </a:patt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2" name="Päivämäärän paikkamerkki 1">
            <a:extLst>
              <a:ext uri="{FF2B5EF4-FFF2-40B4-BE49-F238E27FC236}">
                <a16:creationId xmlns:a16="http://schemas.microsoft.com/office/drawing/2014/main" id="{76138DC6-71C5-93C6-F4AB-63E7DBED3008}"/>
              </a:ext>
            </a:extLst>
          </p:cNvPr>
          <p:cNvSpPr>
            <a:spLocks noGrp="1"/>
          </p:cNvSpPr>
          <p:nvPr>
            <p:ph type="dt" sz="half" idx="10"/>
          </p:nvPr>
        </p:nvSpPr>
        <p:spPr/>
        <p:txBody>
          <a:bodyPr/>
          <a:lstStyle/>
          <a:p>
            <a:fld id="{7A15487B-4C0E-4E81-81BD-013BA9B565DA}" type="datetime1">
              <a:rPr lang="fi-FI" smtClean="0"/>
              <a:t>10.4.2026</a:t>
            </a:fld>
            <a:endParaRPr lang="fi-FI" dirty="0"/>
          </a:p>
        </p:txBody>
      </p:sp>
      <p:sp>
        <p:nvSpPr>
          <p:cNvPr id="6" name="Alatunnisteen paikkamerkki 5">
            <a:extLst>
              <a:ext uri="{FF2B5EF4-FFF2-40B4-BE49-F238E27FC236}">
                <a16:creationId xmlns:a16="http://schemas.microsoft.com/office/drawing/2014/main" id="{4E6EAE69-FA87-B7F3-942C-2822259B3D5B}"/>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4B45F804-0D61-2C26-F8F5-DC5556A97DB5}"/>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105035137"/>
      </p:ext>
    </p:extLst>
  </p:cSld>
  <p:clrMapOvr>
    <a:masterClrMapping/>
  </p:clrMapOvr>
  <p:transition spd="slow">
    <p:push dir="u"/>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Otsikko 1">
            <a:extLst>
              <a:ext uri="{FF2B5EF4-FFF2-40B4-BE49-F238E27FC236}">
                <a16:creationId xmlns:a16="http://schemas.microsoft.com/office/drawing/2014/main" id="{C95580EB-7A72-F224-3DEE-85151C245679}"/>
              </a:ext>
            </a:extLst>
          </p:cNvPr>
          <p:cNvSpPr>
            <a:spLocks noGrp="1"/>
          </p:cNvSpPr>
          <p:nvPr>
            <p:ph type="title" hasCustomPrompt="1"/>
          </p:nvPr>
        </p:nvSpPr>
        <p:spPr>
          <a:xfrm>
            <a:off x="587375" y="337200"/>
            <a:ext cx="6660447" cy="979891"/>
          </a:xfrm>
        </p:spPr>
        <p:txBody>
          <a:bodyPr/>
          <a:lstStyle>
            <a:lvl1pPr>
              <a:defRPr/>
            </a:lvl1pPr>
          </a:lstStyle>
          <a:p>
            <a:r>
              <a:rPr lang="fi-FI" dirty="0"/>
              <a:t>Lisää otsikko napsauttamalla</a:t>
            </a:r>
          </a:p>
        </p:txBody>
      </p:sp>
      <p:sp>
        <p:nvSpPr>
          <p:cNvPr id="4" name="Tekstin paikkamerkki 3">
            <a:extLst>
              <a:ext uri="{FF2B5EF4-FFF2-40B4-BE49-F238E27FC236}">
                <a16:creationId xmlns:a16="http://schemas.microsoft.com/office/drawing/2014/main" id="{DB5FBF0A-20A6-4335-1251-1426B2E4ABD3}"/>
              </a:ext>
            </a:extLst>
          </p:cNvPr>
          <p:cNvSpPr>
            <a:spLocks noGrp="1"/>
          </p:cNvSpPr>
          <p:nvPr>
            <p:ph type="body" sz="half" idx="2" hasCustomPrompt="1"/>
          </p:nvPr>
        </p:nvSpPr>
        <p:spPr>
          <a:xfrm>
            <a:off x="587376" y="1574801"/>
            <a:ext cx="6660447" cy="4825999"/>
          </a:xfrm>
        </p:spPr>
        <p:txBody>
          <a:bodyPr>
            <a:normAutofit/>
          </a:bodyPr>
          <a:lstStyle>
            <a:lvl1pPr marL="182563" indent="-182563">
              <a:buFont typeface="Arial" panose="020B0604020202020204" pitchFamily="34" charset="0"/>
              <a:buChar char="•"/>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Lisää leipäteksti napsauttamalla</a:t>
            </a:r>
          </a:p>
        </p:txBody>
      </p:sp>
      <p:sp>
        <p:nvSpPr>
          <p:cNvPr id="5" name="Kuvan paikkamerkki 2">
            <a:extLst>
              <a:ext uri="{FF2B5EF4-FFF2-40B4-BE49-F238E27FC236}">
                <a16:creationId xmlns:a16="http://schemas.microsoft.com/office/drawing/2014/main" id="{A1EABBFF-848C-6E75-2238-827A65C0A6E8}"/>
              </a:ext>
              <a:ext uri="{C183D7F6-B498-43B3-948B-1728B52AA6E4}">
                <adec:decorative xmlns:adec="http://schemas.microsoft.com/office/drawing/2017/decorative" val="1"/>
              </a:ext>
            </a:extLst>
          </p:cNvPr>
          <p:cNvSpPr>
            <a:spLocks noGrp="1"/>
          </p:cNvSpPr>
          <p:nvPr>
            <p:ph type="pic" idx="1"/>
          </p:nvPr>
        </p:nvSpPr>
        <p:spPr>
          <a:xfrm>
            <a:off x="8046720" y="0"/>
            <a:ext cx="4145279" cy="6858000"/>
          </a:xfrm>
          <a:pattFill prst="pct10">
            <a:fgClr>
              <a:schemeClr val="tx2"/>
            </a:fgClr>
            <a:bgClr>
              <a:schemeClr val="tx1">
                <a:lumMod val="50000"/>
                <a:lumOff val="50000"/>
              </a:schemeClr>
            </a:bgClr>
          </a:patt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i-FI"/>
              <a:t>Lisää kuva napsauttamalla kuvaketta</a:t>
            </a:r>
          </a:p>
        </p:txBody>
      </p:sp>
      <p:sp>
        <p:nvSpPr>
          <p:cNvPr id="2" name="Päivämäärän paikkamerkki 1">
            <a:extLst>
              <a:ext uri="{FF2B5EF4-FFF2-40B4-BE49-F238E27FC236}">
                <a16:creationId xmlns:a16="http://schemas.microsoft.com/office/drawing/2014/main" id="{AC9AE67A-5C28-1BF8-B6E7-856070139F88}"/>
              </a:ext>
            </a:extLst>
          </p:cNvPr>
          <p:cNvSpPr>
            <a:spLocks noGrp="1"/>
          </p:cNvSpPr>
          <p:nvPr>
            <p:ph type="dt" sz="half" idx="10"/>
          </p:nvPr>
        </p:nvSpPr>
        <p:spPr/>
        <p:txBody>
          <a:bodyPr/>
          <a:lstStyle/>
          <a:p>
            <a:fld id="{2415792D-29FE-414E-B4C9-515ACB421508}" type="datetime1">
              <a:rPr lang="fi-FI" smtClean="0"/>
              <a:t>10.4.2026</a:t>
            </a:fld>
            <a:endParaRPr lang="fi-FI" dirty="0"/>
          </a:p>
        </p:txBody>
      </p:sp>
      <p:sp>
        <p:nvSpPr>
          <p:cNvPr id="6" name="Alatunnisteen paikkamerkki 5">
            <a:extLst>
              <a:ext uri="{FF2B5EF4-FFF2-40B4-BE49-F238E27FC236}">
                <a16:creationId xmlns:a16="http://schemas.microsoft.com/office/drawing/2014/main" id="{5271595B-81F7-54BA-2C7B-0FEA9959A9F6}"/>
              </a:ext>
            </a:extLst>
          </p:cNvPr>
          <p:cNvSpPr>
            <a:spLocks noGrp="1"/>
          </p:cNvSpPr>
          <p:nvPr>
            <p:ph type="ftr" sz="quarter" idx="11"/>
          </p:nvPr>
        </p:nvSpPr>
        <p:spPr/>
        <p:txBody>
          <a:bodyPr/>
          <a:lstStyle/>
          <a:p>
            <a:endParaRPr lang="fi-FI" dirty="0"/>
          </a:p>
        </p:txBody>
      </p:sp>
      <p:sp>
        <p:nvSpPr>
          <p:cNvPr id="7" name="Dian numeron paikkamerkki 6">
            <a:extLst>
              <a:ext uri="{FF2B5EF4-FFF2-40B4-BE49-F238E27FC236}">
                <a16:creationId xmlns:a16="http://schemas.microsoft.com/office/drawing/2014/main" id="{F193C5C9-D3E7-B7C8-7381-6D9AE866423D}"/>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773455721"/>
      </p:ext>
    </p:extLst>
  </p:cSld>
  <p:clrMapOvr>
    <a:masterClrMapping/>
  </p:clrMapOvr>
  <p:transition spd="slow">
    <p:push dir="u"/>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and image-box">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4F2F74D-9E99-D9B1-3E52-1014B3C3CC66}"/>
              </a:ext>
            </a:extLst>
          </p:cNvPr>
          <p:cNvSpPr>
            <a:spLocks noGrp="1"/>
          </p:cNvSpPr>
          <p:nvPr>
            <p:ph type="title" hasCustomPrompt="1"/>
          </p:nvPr>
        </p:nvSpPr>
        <p:spPr>
          <a:xfrm>
            <a:off x="587375" y="337200"/>
            <a:ext cx="9836785" cy="979891"/>
          </a:xfrm>
        </p:spPr>
        <p:txBody>
          <a:bodyPr/>
          <a:lstStyle>
            <a:lvl1pPr>
              <a:defRPr/>
            </a:lvl1pPr>
          </a:lstStyle>
          <a:p>
            <a:r>
              <a:rPr lang="fi-FI" dirty="0"/>
              <a:t>Lisää otsikko napsauttamalla</a:t>
            </a:r>
          </a:p>
        </p:txBody>
      </p:sp>
      <p:sp>
        <p:nvSpPr>
          <p:cNvPr id="3" name="Content Placeholder 2"/>
          <p:cNvSpPr>
            <a:spLocks noGrp="1"/>
          </p:cNvSpPr>
          <p:nvPr>
            <p:ph idx="1" hasCustomPrompt="1"/>
          </p:nvPr>
        </p:nvSpPr>
        <p:spPr>
          <a:xfrm>
            <a:off x="587375" y="1574802"/>
            <a:ext cx="3840246" cy="4591048"/>
          </a:xfrm>
        </p:spPr>
        <p:txBody>
          <a:bodyPr>
            <a:normAutofit/>
          </a:bodyPr>
          <a:lstStyle>
            <a:lvl1pPr marL="182563" indent="-182563">
              <a:buFont typeface="Arial" panose="020B0604020202020204" pitchFamily="34" charset="0"/>
              <a:buChar char="•"/>
              <a:defRPr sz="2000"/>
            </a:lvl1pPr>
          </a:lstStyle>
          <a:p>
            <a:pPr lvl="0"/>
            <a:r>
              <a:rPr lang="fi-FI" dirty="0"/>
              <a:t>Lisää leipäteksti napsauttamalla</a:t>
            </a:r>
          </a:p>
        </p:txBody>
      </p:sp>
      <p:sp>
        <p:nvSpPr>
          <p:cNvPr id="7" name="Picture Placeholder 6">
            <a:extLst>
              <a:ext uri="{C183D7F6-B498-43B3-948B-1728B52AA6E4}">
                <adec:decorative xmlns:adec="http://schemas.microsoft.com/office/drawing/2017/decorative" val="1"/>
              </a:ext>
            </a:extLst>
          </p:cNvPr>
          <p:cNvSpPr>
            <a:spLocks noGrp="1"/>
          </p:cNvSpPr>
          <p:nvPr>
            <p:ph type="pic" sz="quarter" idx="13"/>
          </p:nvPr>
        </p:nvSpPr>
        <p:spPr>
          <a:xfrm>
            <a:off x="4720904" y="1557338"/>
            <a:ext cx="6912768" cy="4608512"/>
          </a:xfrm>
          <a:prstGeom prst="roundRect">
            <a:avLst>
              <a:gd name="adj" fmla="val 4762"/>
            </a:avLst>
          </a:prstGeom>
          <a:pattFill prst="pct10">
            <a:fgClr>
              <a:schemeClr val="tx2"/>
            </a:fgClr>
            <a:bgClr>
              <a:schemeClr val="tx1">
                <a:lumMod val="50000"/>
                <a:lumOff val="50000"/>
              </a:schemeClr>
            </a:bgClr>
          </a:pattFill>
        </p:spPr>
        <p:txBody>
          <a:bodyPr/>
          <a:lstStyle>
            <a:lvl1pPr marL="0" indent="0">
              <a:buFontTx/>
              <a:buNone/>
              <a:defRPr sz="2000"/>
            </a:lvl1pPr>
          </a:lstStyle>
          <a:p>
            <a:r>
              <a:rPr lang="fi-FI"/>
              <a:t>Lisää kuva napsauttamalla kuvaketta</a:t>
            </a:r>
            <a:endParaRPr lang="en-GB" dirty="0"/>
          </a:p>
        </p:txBody>
      </p:sp>
      <p:sp>
        <p:nvSpPr>
          <p:cNvPr id="4" name="Päivämäärän paikkamerkki 3">
            <a:extLst>
              <a:ext uri="{FF2B5EF4-FFF2-40B4-BE49-F238E27FC236}">
                <a16:creationId xmlns:a16="http://schemas.microsoft.com/office/drawing/2014/main" id="{19A2715F-622A-DD99-9FDC-D166FD575798}"/>
              </a:ext>
            </a:extLst>
          </p:cNvPr>
          <p:cNvSpPr>
            <a:spLocks noGrp="1"/>
          </p:cNvSpPr>
          <p:nvPr>
            <p:ph type="dt" sz="half" idx="14"/>
          </p:nvPr>
        </p:nvSpPr>
        <p:spPr/>
        <p:txBody>
          <a:bodyPr/>
          <a:lstStyle/>
          <a:p>
            <a:fld id="{329726B2-A446-46B1-ADAE-21B43B1F6EE9}" type="datetime1">
              <a:rPr lang="fi-FI" smtClean="0"/>
              <a:t>10.4.2026</a:t>
            </a:fld>
            <a:endParaRPr lang="fi-FI" dirty="0"/>
          </a:p>
        </p:txBody>
      </p:sp>
      <p:sp>
        <p:nvSpPr>
          <p:cNvPr id="5" name="Alatunnisteen paikkamerkki 4">
            <a:extLst>
              <a:ext uri="{FF2B5EF4-FFF2-40B4-BE49-F238E27FC236}">
                <a16:creationId xmlns:a16="http://schemas.microsoft.com/office/drawing/2014/main" id="{63C9473C-DEB7-556E-1CB1-2D65F1690D66}"/>
              </a:ext>
            </a:extLst>
          </p:cNvPr>
          <p:cNvSpPr>
            <a:spLocks noGrp="1"/>
          </p:cNvSpPr>
          <p:nvPr>
            <p:ph type="ftr" sz="quarter" idx="15"/>
          </p:nvPr>
        </p:nvSpPr>
        <p:spPr/>
        <p:txBody>
          <a:bodyPr/>
          <a:lstStyle/>
          <a:p>
            <a:endParaRPr lang="fi-FI" dirty="0"/>
          </a:p>
        </p:txBody>
      </p:sp>
      <p:sp>
        <p:nvSpPr>
          <p:cNvPr id="6" name="Dian numeron paikkamerkki 5">
            <a:extLst>
              <a:ext uri="{FF2B5EF4-FFF2-40B4-BE49-F238E27FC236}">
                <a16:creationId xmlns:a16="http://schemas.microsoft.com/office/drawing/2014/main" id="{163EFD88-5507-8943-E4C5-0C102A79C368}"/>
              </a:ext>
            </a:extLst>
          </p:cNvPr>
          <p:cNvSpPr>
            <a:spLocks noGrp="1"/>
          </p:cNvSpPr>
          <p:nvPr>
            <p:ph type="sldNum" sz="quarter" idx="16"/>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425827681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End screen">
    <p:spTree>
      <p:nvGrpSpPr>
        <p:cNvPr id="1" name=""/>
        <p:cNvGrpSpPr/>
        <p:nvPr/>
      </p:nvGrpSpPr>
      <p:grpSpPr>
        <a:xfrm>
          <a:off x="0" y="0"/>
          <a:ext cx="0" cy="0"/>
          <a:chOff x="0" y="0"/>
          <a:chExt cx="0" cy="0"/>
        </a:xfrm>
      </p:grpSpPr>
      <p:sp>
        <p:nvSpPr>
          <p:cNvPr id="5" name="Suorakulmio 4">
            <a:extLst>
              <a:ext uri="{FF2B5EF4-FFF2-40B4-BE49-F238E27FC236}">
                <a16:creationId xmlns:a16="http://schemas.microsoft.com/office/drawing/2014/main" id="{F9A2FCDF-9E8E-AAA7-FAA3-F92CB0961F0F}"/>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6" name="Kuva 5">
            <a:extLst>
              <a:ext uri="{FF2B5EF4-FFF2-40B4-BE49-F238E27FC236}">
                <a16:creationId xmlns:a16="http://schemas.microsoft.com/office/drawing/2014/main" id="{E0E565CB-2796-4CEA-9BC0-E64F2BD879BF}"/>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14750" y="2320803"/>
            <a:ext cx="4762500" cy="2000250"/>
          </a:xfrm>
          <a:prstGeom prst="rect">
            <a:avLst/>
          </a:prstGeom>
        </p:spPr>
      </p:pic>
      <p:sp>
        <p:nvSpPr>
          <p:cNvPr id="7" name="Päivämäärän paikkamerkki 6">
            <a:extLst>
              <a:ext uri="{FF2B5EF4-FFF2-40B4-BE49-F238E27FC236}">
                <a16:creationId xmlns:a16="http://schemas.microsoft.com/office/drawing/2014/main" id="{9B8A3992-DB13-2BC4-9508-82BC54689073}"/>
              </a:ext>
            </a:extLst>
          </p:cNvPr>
          <p:cNvSpPr>
            <a:spLocks noGrp="1"/>
          </p:cNvSpPr>
          <p:nvPr>
            <p:ph type="dt" sz="half" idx="10"/>
          </p:nvPr>
        </p:nvSpPr>
        <p:spPr/>
        <p:txBody>
          <a:bodyPr/>
          <a:lstStyle/>
          <a:p>
            <a:fld id="{112AE9C5-4B0B-41E2-B8BD-2AEB59C5FECF}" type="datetime1">
              <a:rPr lang="fi-FI" smtClean="0"/>
              <a:t>10.4.2026</a:t>
            </a:fld>
            <a:endParaRPr lang="fi-FI" dirty="0"/>
          </a:p>
        </p:txBody>
      </p:sp>
      <p:sp>
        <p:nvSpPr>
          <p:cNvPr id="8" name="Alatunnisteen paikkamerkki 7">
            <a:extLst>
              <a:ext uri="{FF2B5EF4-FFF2-40B4-BE49-F238E27FC236}">
                <a16:creationId xmlns:a16="http://schemas.microsoft.com/office/drawing/2014/main" id="{133E9159-ECD0-23C9-B7D4-4950458307EE}"/>
              </a:ext>
            </a:extLst>
          </p:cNvPr>
          <p:cNvSpPr>
            <a:spLocks noGrp="1"/>
          </p:cNvSpPr>
          <p:nvPr>
            <p:ph type="ftr" sz="quarter" idx="11"/>
          </p:nvPr>
        </p:nvSpPr>
        <p:spPr/>
        <p:txBody>
          <a:bodyPr/>
          <a:lstStyle/>
          <a:p>
            <a:endParaRPr lang="fi-FI" dirty="0"/>
          </a:p>
        </p:txBody>
      </p:sp>
      <p:sp>
        <p:nvSpPr>
          <p:cNvPr id="9" name="Dian numeron paikkamerkki 8">
            <a:extLst>
              <a:ext uri="{FF2B5EF4-FFF2-40B4-BE49-F238E27FC236}">
                <a16:creationId xmlns:a16="http://schemas.microsoft.com/office/drawing/2014/main" id="{246C0777-CE3D-69BB-3519-02B6271006F4}"/>
              </a:ext>
            </a:extLst>
          </p:cNvPr>
          <p:cNvSpPr>
            <a:spLocks noGrp="1"/>
          </p:cNvSpPr>
          <p:nvPr>
            <p:ph type="sldNum" sz="quarter" idx="12"/>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2976613530"/>
      </p:ext>
    </p:extLst>
  </p:cSld>
  <p:clrMapOvr>
    <a:masterClrMapping/>
  </p:clrMapOvr>
  <p:transition spd="slow">
    <p:push dir="u"/>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End screen [spring]">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B43D06FE-6869-B306-815D-1C147AB8C91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Kuva 4">
            <a:extLst>
              <a:ext uri="{FF2B5EF4-FFF2-40B4-BE49-F238E27FC236}">
                <a16:creationId xmlns:a16="http://schemas.microsoft.com/office/drawing/2014/main" id="{32F80406-C616-59AD-609F-23DFBDAA0287}"/>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0" y="2320803"/>
            <a:ext cx="4762500" cy="2000250"/>
          </a:xfrm>
          <a:prstGeom prst="rect">
            <a:avLst/>
          </a:prstGeom>
        </p:spPr>
      </p:pic>
    </p:spTree>
    <p:extLst>
      <p:ext uri="{BB962C8B-B14F-4D97-AF65-F5344CB8AC3E}">
        <p14:creationId xmlns:p14="http://schemas.microsoft.com/office/powerpoint/2010/main" val="2161314468"/>
      </p:ext>
    </p:extLst>
  </p:cSld>
  <p:clrMapOvr>
    <a:masterClrMapping/>
  </p:clrMapOvr>
  <p:transition spd="slow">
    <p:push dir="u"/>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End screen [summer]">
    <p:spTree>
      <p:nvGrpSpPr>
        <p:cNvPr id="1" name=""/>
        <p:cNvGrpSpPr/>
        <p:nvPr/>
      </p:nvGrpSpPr>
      <p:grpSpPr>
        <a:xfrm>
          <a:off x="0" y="0"/>
          <a:ext cx="0" cy="0"/>
          <a:chOff x="0" y="0"/>
          <a:chExt cx="0" cy="0"/>
        </a:xfrm>
      </p:grpSpPr>
      <p:pic>
        <p:nvPicPr>
          <p:cNvPr id="4" name="Kuva 3">
            <a:extLst>
              <a:ext uri="{FF2B5EF4-FFF2-40B4-BE49-F238E27FC236}">
                <a16:creationId xmlns:a16="http://schemas.microsoft.com/office/drawing/2014/main" id="{6EDBFD64-8856-60C8-FDC5-07F689864B5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Kuva 2">
            <a:extLst>
              <a:ext uri="{FF2B5EF4-FFF2-40B4-BE49-F238E27FC236}">
                <a16:creationId xmlns:a16="http://schemas.microsoft.com/office/drawing/2014/main" id="{A6EFA642-8994-178B-0B81-488F48798B36}"/>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0" y="2320803"/>
            <a:ext cx="4762500" cy="2000250"/>
          </a:xfrm>
          <a:prstGeom prst="rect">
            <a:avLst/>
          </a:prstGeom>
        </p:spPr>
      </p:pic>
    </p:spTree>
    <p:extLst>
      <p:ext uri="{BB962C8B-B14F-4D97-AF65-F5344CB8AC3E}">
        <p14:creationId xmlns:p14="http://schemas.microsoft.com/office/powerpoint/2010/main" val="120286785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endParaRPr lang="en-GB"/>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8038392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End screen [autumn]">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5AB1EFF4-8A16-FF8A-7452-E0A04D3AB610}"/>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Kuva 3">
            <a:extLst>
              <a:ext uri="{FF2B5EF4-FFF2-40B4-BE49-F238E27FC236}">
                <a16:creationId xmlns:a16="http://schemas.microsoft.com/office/drawing/2014/main" id="{54DBC6DC-8A92-E6EA-3215-80DC6160260A}"/>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0" y="2320803"/>
            <a:ext cx="4762500" cy="2000250"/>
          </a:xfrm>
          <a:prstGeom prst="rect">
            <a:avLst/>
          </a:prstGeom>
        </p:spPr>
      </p:pic>
    </p:spTree>
    <p:extLst>
      <p:ext uri="{BB962C8B-B14F-4D97-AF65-F5344CB8AC3E}">
        <p14:creationId xmlns:p14="http://schemas.microsoft.com/office/powerpoint/2010/main" val="3268460344"/>
      </p:ext>
    </p:extLst>
  </p:cSld>
  <p:clrMapOvr>
    <a:masterClrMapping/>
  </p:clrMapOvr>
  <p:transition spd="slow">
    <p:push dir="u"/>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End screen [winter]">
    <p:bg>
      <p:bgPr>
        <a:solidFill>
          <a:schemeClr val="bg1"/>
        </a:solidFill>
        <a:effectLst/>
      </p:bgPr>
    </p:bg>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44AC1EF5-BE2C-3EC5-AE07-DE6A1906D4E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Kuva 1">
            <a:extLst>
              <a:ext uri="{FF2B5EF4-FFF2-40B4-BE49-F238E27FC236}">
                <a16:creationId xmlns:a16="http://schemas.microsoft.com/office/drawing/2014/main" id="{8B06A9C5-C02C-223F-D10B-5A198E6C2AA0}"/>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0" y="2320803"/>
            <a:ext cx="4762500" cy="2000250"/>
          </a:xfrm>
          <a:prstGeom prst="rect">
            <a:avLst/>
          </a:prstGeom>
        </p:spPr>
      </p:pic>
    </p:spTree>
    <p:extLst>
      <p:ext uri="{BB962C8B-B14F-4D97-AF65-F5344CB8AC3E}">
        <p14:creationId xmlns:p14="http://schemas.microsoft.com/office/powerpoint/2010/main" val="2273601248"/>
      </p:ext>
    </p:extLst>
  </p:cSld>
  <p:clrMapOvr>
    <a:masterClrMapping/>
  </p:clrMapOvr>
  <p:transition spd="slow">
    <p:push dir="u"/>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Slogan [fi]">
    <p:spTree>
      <p:nvGrpSpPr>
        <p:cNvPr id="1" name=""/>
        <p:cNvGrpSpPr/>
        <p:nvPr/>
      </p:nvGrpSpPr>
      <p:grpSpPr>
        <a:xfrm>
          <a:off x="0" y="0"/>
          <a:ext cx="0" cy="0"/>
          <a:chOff x="0" y="0"/>
          <a:chExt cx="0" cy="0"/>
        </a:xfrm>
      </p:grpSpPr>
      <p:sp>
        <p:nvSpPr>
          <p:cNvPr id="57" name="Freeform 53">
            <a:extLst>
              <a:ext uri="{C183D7F6-B498-43B3-948B-1728B52AA6E4}">
                <adec:decorative xmlns:adec="http://schemas.microsoft.com/office/drawing/2017/decorative" val="1"/>
              </a:ext>
            </a:extLst>
          </p:cNvPr>
          <p:cNvSpPr>
            <a:spLocks noChangeAspect="1" noEditPoints="1"/>
          </p:cNvSpPr>
          <p:nvPr userDrawn="1"/>
        </p:nvSpPr>
        <p:spPr bwMode="auto">
          <a:xfrm>
            <a:off x="3901131" y="2274360"/>
            <a:ext cx="4372585" cy="1166401"/>
          </a:xfrm>
          <a:custGeom>
            <a:avLst/>
            <a:gdLst>
              <a:gd name="T0" fmla="*/ 2549 w 3089"/>
              <a:gd name="T1" fmla="*/ 373 h 824"/>
              <a:gd name="T2" fmla="*/ 2605 w 3089"/>
              <a:gd name="T3" fmla="*/ 325 h 824"/>
              <a:gd name="T4" fmla="*/ 2687 w 3089"/>
              <a:gd name="T5" fmla="*/ 349 h 824"/>
              <a:gd name="T6" fmla="*/ 2840 w 3089"/>
              <a:gd name="T7" fmla="*/ 551 h 824"/>
              <a:gd name="T8" fmla="*/ 2816 w 3089"/>
              <a:gd name="T9" fmla="*/ 314 h 824"/>
              <a:gd name="T10" fmla="*/ 2740 w 3089"/>
              <a:gd name="T11" fmla="*/ 240 h 824"/>
              <a:gd name="T12" fmla="*/ 2624 w 3089"/>
              <a:gd name="T13" fmla="*/ 214 h 824"/>
              <a:gd name="T14" fmla="*/ 2508 w 3089"/>
              <a:gd name="T15" fmla="*/ 241 h 824"/>
              <a:gd name="T16" fmla="*/ 2437 w 3089"/>
              <a:gd name="T17" fmla="*/ 308 h 824"/>
              <a:gd name="T18" fmla="*/ 2408 w 3089"/>
              <a:gd name="T19" fmla="*/ 422 h 824"/>
              <a:gd name="T20" fmla="*/ 2432 w 3089"/>
              <a:gd name="T21" fmla="*/ 720 h 824"/>
              <a:gd name="T22" fmla="*/ 2508 w 3089"/>
              <a:gd name="T23" fmla="*/ 797 h 824"/>
              <a:gd name="T24" fmla="*/ 2624 w 3089"/>
              <a:gd name="T25" fmla="*/ 824 h 824"/>
              <a:gd name="T26" fmla="*/ 2743 w 3089"/>
              <a:gd name="T27" fmla="*/ 799 h 824"/>
              <a:gd name="T28" fmla="*/ 2815 w 3089"/>
              <a:gd name="T29" fmla="*/ 729 h 824"/>
              <a:gd name="T30" fmla="*/ 2840 w 3089"/>
              <a:gd name="T31" fmla="*/ 630 h 824"/>
              <a:gd name="T32" fmla="*/ 2686 w 3089"/>
              <a:gd name="T33" fmla="*/ 688 h 824"/>
              <a:gd name="T34" fmla="*/ 2600 w 3089"/>
              <a:gd name="T35" fmla="*/ 710 h 824"/>
              <a:gd name="T36" fmla="*/ 2546 w 3089"/>
              <a:gd name="T37" fmla="*/ 649 h 824"/>
              <a:gd name="T38" fmla="*/ 2036 w 3089"/>
              <a:gd name="T39" fmla="*/ 813 h 824"/>
              <a:gd name="T40" fmla="*/ 1577 w 3089"/>
              <a:gd name="T41" fmla="*/ 718 h 824"/>
              <a:gd name="T42" fmla="*/ 1522 w 3089"/>
              <a:gd name="T43" fmla="*/ 703 h 824"/>
              <a:gd name="T44" fmla="*/ 1375 w 3089"/>
              <a:gd name="T45" fmla="*/ 671 h 824"/>
              <a:gd name="T46" fmla="*/ 1399 w 3089"/>
              <a:gd name="T47" fmla="*/ 779 h 824"/>
              <a:gd name="T48" fmla="*/ 1459 w 3089"/>
              <a:gd name="T49" fmla="*/ 819 h 824"/>
              <a:gd name="T50" fmla="*/ 1561 w 3089"/>
              <a:gd name="T51" fmla="*/ 810 h 824"/>
              <a:gd name="T52" fmla="*/ 1785 w 3089"/>
              <a:gd name="T53" fmla="*/ 813 h 824"/>
              <a:gd name="T54" fmla="*/ 1081 w 3089"/>
              <a:gd name="T55" fmla="*/ 316 h 824"/>
              <a:gd name="T56" fmla="*/ 1133 w 3089"/>
              <a:gd name="T57" fmla="*/ 337 h 824"/>
              <a:gd name="T58" fmla="*/ 1277 w 3089"/>
              <a:gd name="T59" fmla="*/ 345 h 824"/>
              <a:gd name="T60" fmla="*/ 1250 w 3089"/>
              <a:gd name="T61" fmla="*/ 253 h 824"/>
              <a:gd name="T62" fmla="*/ 1187 w 3089"/>
              <a:gd name="T63" fmla="*/ 217 h 824"/>
              <a:gd name="T64" fmla="*/ 1082 w 3089"/>
              <a:gd name="T65" fmla="*/ 231 h 824"/>
              <a:gd name="T66" fmla="*/ 867 w 3089"/>
              <a:gd name="T67" fmla="*/ 813 h 824"/>
              <a:gd name="T68" fmla="*/ 616 w 3089"/>
              <a:gd name="T69" fmla="*/ 813 h 824"/>
              <a:gd name="T70" fmla="*/ 444 w 3089"/>
              <a:gd name="T71" fmla="*/ 102 h 824"/>
              <a:gd name="T72" fmla="*/ 365 w 3089"/>
              <a:gd name="T73" fmla="*/ 43 h 824"/>
              <a:gd name="T74" fmla="*/ 242 w 3089"/>
              <a:gd name="T75" fmla="*/ 22 h 824"/>
              <a:gd name="T76" fmla="*/ 133 w 3089"/>
              <a:gd name="T77" fmla="*/ 45 h 824"/>
              <a:gd name="T78" fmla="*/ 55 w 3089"/>
              <a:gd name="T79" fmla="*/ 112 h 824"/>
              <a:gd name="T80" fmla="*/ 22 w 3089"/>
              <a:gd name="T81" fmla="*/ 227 h 824"/>
              <a:gd name="T82" fmla="*/ 44 w 3089"/>
              <a:gd name="T83" fmla="*/ 327 h 824"/>
              <a:gd name="T84" fmla="*/ 142 w 3089"/>
              <a:gd name="T85" fmla="*/ 423 h 824"/>
              <a:gd name="T86" fmla="*/ 314 w 3089"/>
              <a:gd name="T87" fmla="*/ 527 h 824"/>
              <a:gd name="T88" fmla="*/ 352 w 3089"/>
              <a:gd name="T89" fmla="*/ 587 h 824"/>
              <a:gd name="T90" fmla="*/ 334 w 3089"/>
              <a:gd name="T91" fmla="*/ 669 h 824"/>
              <a:gd name="T92" fmla="*/ 246 w 3089"/>
              <a:gd name="T93" fmla="*/ 698 h 824"/>
              <a:gd name="T94" fmla="*/ 169 w 3089"/>
              <a:gd name="T95" fmla="*/ 638 h 824"/>
              <a:gd name="T96" fmla="*/ 34 w 3089"/>
              <a:gd name="T97" fmla="*/ 692 h 824"/>
              <a:gd name="T98" fmla="*/ 123 w 3089"/>
              <a:gd name="T99" fmla="*/ 790 h 824"/>
              <a:gd name="T100" fmla="*/ 233 w 3089"/>
              <a:gd name="T101" fmla="*/ 823 h 824"/>
              <a:gd name="T102" fmla="*/ 382 w 3089"/>
              <a:gd name="T103" fmla="*/ 799 h 824"/>
              <a:gd name="T104" fmla="*/ 472 w 3089"/>
              <a:gd name="T105" fmla="*/ 720 h 824"/>
              <a:gd name="T106" fmla="*/ 503 w 3089"/>
              <a:gd name="T107" fmla="*/ 600 h 824"/>
              <a:gd name="T108" fmla="*/ 473 w 3089"/>
              <a:gd name="T109" fmla="*/ 485 h 824"/>
              <a:gd name="T110" fmla="*/ 337 w 3089"/>
              <a:gd name="T111" fmla="*/ 368 h 824"/>
              <a:gd name="T112" fmla="*/ 185 w 3089"/>
              <a:gd name="T113" fmla="*/ 269 h 824"/>
              <a:gd name="T114" fmla="*/ 174 w 3089"/>
              <a:gd name="T115" fmla="*/ 202 h 824"/>
              <a:gd name="T116" fmla="*/ 218 w 3089"/>
              <a:gd name="T117" fmla="*/ 150 h 824"/>
              <a:gd name="T118" fmla="*/ 311 w 3089"/>
              <a:gd name="T119" fmla="*/ 163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9" h="824">
                <a:moveTo>
                  <a:pt x="3089" y="659"/>
                </a:moveTo>
                <a:lnTo>
                  <a:pt x="2935" y="659"/>
                </a:lnTo>
                <a:lnTo>
                  <a:pt x="2935" y="813"/>
                </a:lnTo>
                <a:lnTo>
                  <a:pt x="3089" y="813"/>
                </a:lnTo>
                <a:lnTo>
                  <a:pt x="3089" y="659"/>
                </a:lnTo>
                <a:close/>
                <a:moveTo>
                  <a:pt x="2544" y="440"/>
                </a:moveTo>
                <a:lnTo>
                  <a:pt x="2544" y="408"/>
                </a:lnTo>
                <a:lnTo>
                  <a:pt x="2545" y="398"/>
                </a:lnTo>
                <a:lnTo>
                  <a:pt x="2546" y="389"/>
                </a:lnTo>
                <a:lnTo>
                  <a:pt x="2547" y="381"/>
                </a:lnTo>
                <a:lnTo>
                  <a:pt x="2549" y="373"/>
                </a:lnTo>
                <a:lnTo>
                  <a:pt x="2552" y="365"/>
                </a:lnTo>
                <a:lnTo>
                  <a:pt x="2555" y="358"/>
                </a:lnTo>
                <a:lnTo>
                  <a:pt x="2559" y="352"/>
                </a:lnTo>
                <a:lnTo>
                  <a:pt x="2564" y="346"/>
                </a:lnTo>
                <a:lnTo>
                  <a:pt x="2569" y="341"/>
                </a:lnTo>
                <a:lnTo>
                  <a:pt x="2572" y="339"/>
                </a:lnTo>
                <a:lnTo>
                  <a:pt x="2575" y="337"/>
                </a:lnTo>
                <a:lnTo>
                  <a:pt x="2581" y="333"/>
                </a:lnTo>
                <a:lnTo>
                  <a:pt x="2589" y="330"/>
                </a:lnTo>
                <a:lnTo>
                  <a:pt x="2597" y="327"/>
                </a:lnTo>
                <a:lnTo>
                  <a:pt x="2605" y="325"/>
                </a:lnTo>
                <a:lnTo>
                  <a:pt x="2614" y="324"/>
                </a:lnTo>
                <a:lnTo>
                  <a:pt x="2624" y="324"/>
                </a:lnTo>
                <a:lnTo>
                  <a:pt x="2634" y="324"/>
                </a:lnTo>
                <a:lnTo>
                  <a:pt x="2644" y="325"/>
                </a:lnTo>
                <a:lnTo>
                  <a:pt x="2652" y="327"/>
                </a:lnTo>
                <a:lnTo>
                  <a:pt x="2660" y="330"/>
                </a:lnTo>
                <a:lnTo>
                  <a:pt x="2667" y="333"/>
                </a:lnTo>
                <a:lnTo>
                  <a:pt x="2674" y="337"/>
                </a:lnTo>
                <a:lnTo>
                  <a:pt x="2680" y="341"/>
                </a:lnTo>
                <a:lnTo>
                  <a:pt x="2685" y="346"/>
                </a:lnTo>
                <a:lnTo>
                  <a:pt x="2687" y="349"/>
                </a:lnTo>
                <a:lnTo>
                  <a:pt x="2690" y="352"/>
                </a:lnTo>
                <a:lnTo>
                  <a:pt x="2694" y="358"/>
                </a:lnTo>
                <a:lnTo>
                  <a:pt x="2697" y="365"/>
                </a:lnTo>
                <a:lnTo>
                  <a:pt x="2700" y="373"/>
                </a:lnTo>
                <a:lnTo>
                  <a:pt x="2702" y="381"/>
                </a:lnTo>
                <a:lnTo>
                  <a:pt x="2703" y="389"/>
                </a:lnTo>
                <a:lnTo>
                  <a:pt x="2704" y="398"/>
                </a:lnTo>
                <a:lnTo>
                  <a:pt x="2704" y="408"/>
                </a:lnTo>
                <a:lnTo>
                  <a:pt x="2704" y="440"/>
                </a:lnTo>
                <a:lnTo>
                  <a:pt x="2544" y="440"/>
                </a:lnTo>
                <a:close/>
                <a:moveTo>
                  <a:pt x="2840" y="551"/>
                </a:moveTo>
                <a:lnTo>
                  <a:pt x="2840" y="413"/>
                </a:lnTo>
                <a:lnTo>
                  <a:pt x="2840" y="402"/>
                </a:lnTo>
                <a:lnTo>
                  <a:pt x="2839" y="391"/>
                </a:lnTo>
                <a:lnTo>
                  <a:pt x="2838" y="381"/>
                </a:lnTo>
                <a:lnTo>
                  <a:pt x="2836" y="370"/>
                </a:lnTo>
                <a:lnTo>
                  <a:pt x="2834" y="360"/>
                </a:lnTo>
                <a:lnTo>
                  <a:pt x="2831" y="350"/>
                </a:lnTo>
                <a:lnTo>
                  <a:pt x="2828" y="341"/>
                </a:lnTo>
                <a:lnTo>
                  <a:pt x="2824" y="332"/>
                </a:lnTo>
                <a:lnTo>
                  <a:pt x="2820" y="323"/>
                </a:lnTo>
                <a:lnTo>
                  <a:pt x="2816" y="314"/>
                </a:lnTo>
                <a:lnTo>
                  <a:pt x="2811" y="306"/>
                </a:lnTo>
                <a:lnTo>
                  <a:pt x="2805" y="297"/>
                </a:lnTo>
                <a:lnTo>
                  <a:pt x="2800" y="290"/>
                </a:lnTo>
                <a:lnTo>
                  <a:pt x="2793" y="282"/>
                </a:lnTo>
                <a:lnTo>
                  <a:pt x="2787" y="275"/>
                </a:lnTo>
                <a:lnTo>
                  <a:pt x="2780" y="268"/>
                </a:lnTo>
                <a:lnTo>
                  <a:pt x="2772" y="262"/>
                </a:lnTo>
                <a:lnTo>
                  <a:pt x="2765" y="256"/>
                </a:lnTo>
                <a:lnTo>
                  <a:pt x="2757" y="250"/>
                </a:lnTo>
                <a:lnTo>
                  <a:pt x="2748" y="245"/>
                </a:lnTo>
                <a:lnTo>
                  <a:pt x="2740" y="240"/>
                </a:lnTo>
                <a:lnTo>
                  <a:pt x="2730" y="236"/>
                </a:lnTo>
                <a:lnTo>
                  <a:pt x="2721" y="232"/>
                </a:lnTo>
                <a:lnTo>
                  <a:pt x="2711" y="228"/>
                </a:lnTo>
                <a:lnTo>
                  <a:pt x="2701" y="225"/>
                </a:lnTo>
                <a:lnTo>
                  <a:pt x="2691" y="222"/>
                </a:lnTo>
                <a:lnTo>
                  <a:pt x="2681" y="219"/>
                </a:lnTo>
                <a:lnTo>
                  <a:pt x="2670" y="217"/>
                </a:lnTo>
                <a:lnTo>
                  <a:pt x="2659" y="216"/>
                </a:lnTo>
                <a:lnTo>
                  <a:pt x="2648" y="214"/>
                </a:lnTo>
                <a:lnTo>
                  <a:pt x="2636" y="214"/>
                </a:lnTo>
                <a:lnTo>
                  <a:pt x="2624" y="214"/>
                </a:lnTo>
                <a:lnTo>
                  <a:pt x="2612" y="214"/>
                </a:lnTo>
                <a:lnTo>
                  <a:pt x="2601" y="214"/>
                </a:lnTo>
                <a:lnTo>
                  <a:pt x="2589" y="216"/>
                </a:lnTo>
                <a:lnTo>
                  <a:pt x="2578" y="217"/>
                </a:lnTo>
                <a:lnTo>
                  <a:pt x="2567" y="219"/>
                </a:lnTo>
                <a:lnTo>
                  <a:pt x="2556" y="222"/>
                </a:lnTo>
                <a:lnTo>
                  <a:pt x="2546" y="225"/>
                </a:lnTo>
                <a:lnTo>
                  <a:pt x="2536" y="228"/>
                </a:lnTo>
                <a:lnTo>
                  <a:pt x="2526" y="232"/>
                </a:lnTo>
                <a:lnTo>
                  <a:pt x="2517" y="236"/>
                </a:lnTo>
                <a:lnTo>
                  <a:pt x="2508" y="241"/>
                </a:lnTo>
                <a:lnTo>
                  <a:pt x="2499" y="246"/>
                </a:lnTo>
                <a:lnTo>
                  <a:pt x="2491" y="251"/>
                </a:lnTo>
                <a:lnTo>
                  <a:pt x="2483" y="257"/>
                </a:lnTo>
                <a:lnTo>
                  <a:pt x="2475" y="263"/>
                </a:lnTo>
                <a:lnTo>
                  <a:pt x="2468" y="270"/>
                </a:lnTo>
                <a:lnTo>
                  <a:pt x="2461" y="277"/>
                </a:lnTo>
                <a:lnTo>
                  <a:pt x="2454" y="284"/>
                </a:lnTo>
                <a:lnTo>
                  <a:pt x="2451" y="288"/>
                </a:lnTo>
                <a:lnTo>
                  <a:pt x="2448" y="292"/>
                </a:lnTo>
                <a:lnTo>
                  <a:pt x="2443" y="300"/>
                </a:lnTo>
                <a:lnTo>
                  <a:pt x="2437" y="308"/>
                </a:lnTo>
                <a:lnTo>
                  <a:pt x="2432" y="317"/>
                </a:lnTo>
                <a:lnTo>
                  <a:pt x="2428" y="326"/>
                </a:lnTo>
                <a:lnTo>
                  <a:pt x="2424" y="335"/>
                </a:lnTo>
                <a:lnTo>
                  <a:pt x="2420" y="345"/>
                </a:lnTo>
                <a:lnTo>
                  <a:pt x="2417" y="355"/>
                </a:lnTo>
                <a:lnTo>
                  <a:pt x="2415" y="365"/>
                </a:lnTo>
                <a:lnTo>
                  <a:pt x="2412" y="376"/>
                </a:lnTo>
                <a:lnTo>
                  <a:pt x="2411" y="387"/>
                </a:lnTo>
                <a:lnTo>
                  <a:pt x="2409" y="398"/>
                </a:lnTo>
                <a:lnTo>
                  <a:pt x="2409" y="410"/>
                </a:lnTo>
                <a:lnTo>
                  <a:pt x="2408" y="422"/>
                </a:lnTo>
                <a:lnTo>
                  <a:pt x="2408" y="614"/>
                </a:lnTo>
                <a:lnTo>
                  <a:pt x="2409" y="626"/>
                </a:lnTo>
                <a:lnTo>
                  <a:pt x="2409" y="638"/>
                </a:lnTo>
                <a:lnTo>
                  <a:pt x="2411" y="649"/>
                </a:lnTo>
                <a:lnTo>
                  <a:pt x="2412" y="660"/>
                </a:lnTo>
                <a:lnTo>
                  <a:pt x="2415" y="671"/>
                </a:lnTo>
                <a:lnTo>
                  <a:pt x="2417" y="681"/>
                </a:lnTo>
                <a:lnTo>
                  <a:pt x="2420" y="691"/>
                </a:lnTo>
                <a:lnTo>
                  <a:pt x="2424" y="701"/>
                </a:lnTo>
                <a:lnTo>
                  <a:pt x="2428" y="710"/>
                </a:lnTo>
                <a:lnTo>
                  <a:pt x="2432" y="720"/>
                </a:lnTo>
                <a:lnTo>
                  <a:pt x="2437" y="728"/>
                </a:lnTo>
                <a:lnTo>
                  <a:pt x="2443" y="737"/>
                </a:lnTo>
                <a:lnTo>
                  <a:pt x="2448" y="746"/>
                </a:lnTo>
                <a:lnTo>
                  <a:pt x="2454" y="753"/>
                </a:lnTo>
                <a:lnTo>
                  <a:pt x="2461" y="761"/>
                </a:lnTo>
                <a:lnTo>
                  <a:pt x="2468" y="768"/>
                </a:lnTo>
                <a:lnTo>
                  <a:pt x="2475" y="774"/>
                </a:lnTo>
                <a:lnTo>
                  <a:pt x="2483" y="780"/>
                </a:lnTo>
                <a:lnTo>
                  <a:pt x="2491" y="786"/>
                </a:lnTo>
                <a:lnTo>
                  <a:pt x="2499" y="792"/>
                </a:lnTo>
                <a:lnTo>
                  <a:pt x="2508" y="797"/>
                </a:lnTo>
                <a:lnTo>
                  <a:pt x="2517" y="801"/>
                </a:lnTo>
                <a:lnTo>
                  <a:pt x="2526" y="805"/>
                </a:lnTo>
                <a:lnTo>
                  <a:pt x="2536" y="809"/>
                </a:lnTo>
                <a:lnTo>
                  <a:pt x="2546" y="813"/>
                </a:lnTo>
                <a:lnTo>
                  <a:pt x="2556" y="815"/>
                </a:lnTo>
                <a:lnTo>
                  <a:pt x="2567" y="818"/>
                </a:lnTo>
                <a:lnTo>
                  <a:pt x="2578" y="820"/>
                </a:lnTo>
                <a:lnTo>
                  <a:pt x="2589" y="822"/>
                </a:lnTo>
                <a:lnTo>
                  <a:pt x="2601" y="823"/>
                </a:lnTo>
                <a:lnTo>
                  <a:pt x="2612" y="823"/>
                </a:lnTo>
                <a:lnTo>
                  <a:pt x="2624" y="824"/>
                </a:lnTo>
                <a:lnTo>
                  <a:pt x="2637" y="823"/>
                </a:lnTo>
                <a:lnTo>
                  <a:pt x="2649" y="823"/>
                </a:lnTo>
                <a:lnTo>
                  <a:pt x="2661" y="822"/>
                </a:lnTo>
                <a:lnTo>
                  <a:pt x="2673" y="820"/>
                </a:lnTo>
                <a:lnTo>
                  <a:pt x="2684" y="819"/>
                </a:lnTo>
                <a:lnTo>
                  <a:pt x="2695" y="816"/>
                </a:lnTo>
                <a:lnTo>
                  <a:pt x="2705" y="814"/>
                </a:lnTo>
                <a:lnTo>
                  <a:pt x="2715" y="811"/>
                </a:lnTo>
                <a:lnTo>
                  <a:pt x="2725" y="807"/>
                </a:lnTo>
                <a:lnTo>
                  <a:pt x="2734" y="803"/>
                </a:lnTo>
                <a:lnTo>
                  <a:pt x="2743" y="799"/>
                </a:lnTo>
                <a:lnTo>
                  <a:pt x="2751" y="795"/>
                </a:lnTo>
                <a:lnTo>
                  <a:pt x="2759" y="790"/>
                </a:lnTo>
                <a:lnTo>
                  <a:pt x="2767" y="785"/>
                </a:lnTo>
                <a:lnTo>
                  <a:pt x="2774" y="779"/>
                </a:lnTo>
                <a:lnTo>
                  <a:pt x="2781" y="773"/>
                </a:lnTo>
                <a:lnTo>
                  <a:pt x="2788" y="767"/>
                </a:lnTo>
                <a:lnTo>
                  <a:pt x="2794" y="760"/>
                </a:lnTo>
                <a:lnTo>
                  <a:pt x="2800" y="753"/>
                </a:lnTo>
                <a:lnTo>
                  <a:pt x="2805" y="745"/>
                </a:lnTo>
                <a:lnTo>
                  <a:pt x="2810" y="737"/>
                </a:lnTo>
                <a:lnTo>
                  <a:pt x="2815" y="729"/>
                </a:lnTo>
                <a:lnTo>
                  <a:pt x="2819" y="720"/>
                </a:lnTo>
                <a:lnTo>
                  <a:pt x="2823" y="712"/>
                </a:lnTo>
                <a:lnTo>
                  <a:pt x="2827" y="702"/>
                </a:lnTo>
                <a:lnTo>
                  <a:pt x="2830" y="693"/>
                </a:lnTo>
                <a:lnTo>
                  <a:pt x="2833" y="683"/>
                </a:lnTo>
                <a:lnTo>
                  <a:pt x="2834" y="678"/>
                </a:lnTo>
                <a:lnTo>
                  <a:pt x="2835" y="673"/>
                </a:lnTo>
                <a:lnTo>
                  <a:pt x="2837" y="663"/>
                </a:lnTo>
                <a:lnTo>
                  <a:pt x="2838" y="653"/>
                </a:lnTo>
                <a:lnTo>
                  <a:pt x="2840" y="642"/>
                </a:lnTo>
                <a:lnTo>
                  <a:pt x="2840" y="630"/>
                </a:lnTo>
                <a:lnTo>
                  <a:pt x="2704" y="630"/>
                </a:lnTo>
                <a:lnTo>
                  <a:pt x="2704" y="639"/>
                </a:lnTo>
                <a:lnTo>
                  <a:pt x="2703" y="647"/>
                </a:lnTo>
                <a:lnTo>
                  <a:pt x="2703" y="651"/>
                </a:lnTo>
                <a:lnTo>
                  <a:pt x="2702" y="655"/>
                </a:lnTo>
                <a:lnTo>
                  <a:pt x="2700" y="662"/>
                </a:lnTo>
                <a:lnTo>
                  <a:pt x="2697" y="670"/>
                </a:lnTo>
                <a:lnTo>
                  <a:pt x="2694" y="676"/>
                </a:lnTo>
                <a:lnTo>
                  <a:pt x="2690" y="683"/>
                </a:lnTo>
                <a:lnTo>
                  <a:pt x="2688" y="686"/>
                </a:lnTo>
                <a:lnTo>
                  <a:pt x="2686" y="688"/>
                </a:lnTo>
                <a:lnTo>
                  <a:pt x="2681" y="694"/>
                </a:lnTo>
                <a:lnTo>
                  <a:pt x="2675" y="699"/>
                </a:lnTo>
                <a:lnTo>
                  <a:pt x="2668" y="703"/>
                </a:lnTo>
                <a:lnTo>
                  <a:pt x="2661" y="706"/>
                </a:lnTo>
                <a:lnTo>
                  <a:pt x="2653" y="709"/>
                </a:lnTo>
                <a:lnTo>
                  <a:pt x="2644" y="711"/>
                </a:lnTo>
                <a:lnTo>
                  <a:pt x="2635" y="712"/>
                </a:lnTo>
                <a:lnTo>
                  <a:pt x="2624" y="713"/>
                </a:lnTo>
                <a:lnTo>
                  <a:pt x="2616" y="712"/>
                </a:lnTo>
                <a:lnTo>
                  <a:pt x="2608" y="711"/>
                </a:lnTo>
                <a:lnTo>
                  <a:pt x="2600" y="710"/>
                </a:lnTo>
                <a:lnTo>
                  <a:pt x="2593" y="708"/>
                </a:lnTo>
                <a:lnTo>
                  <a:pt x="2586" y="705"/>
                </a:lnTo>
                <a:lnTo>
                  <a:pt x="2579" y="701"/>
                </a:lnTo>
                <a:lnTo>
                  <a:pt x="2573" y="697"/>
                </a:lnTo>
                <a:lnTo>
                  <a:pt x="2567" y="692"/>
                </a:lnTo>
                <a:lnTo>
                  <a:pt x="2562" y="687"/>
                </a:lnTo>
                <a:lnTo>
                  <a:pt x="2558" y="681"/>
                </a:lnTo>
                <a:lnTo>
                  <a:pt x="2554" y="674"/>
                </a:lnTo>
                <a:lnTo>
                  <a:pt x="2551" y="666"/>
                </a:lnTo>
                <a:lnTo>
                  <a:pt x="2548" y="658"/>
                </a:lnTo>
                <a:lnTo>
                  <a:pt x="2546" y="649"/>
                </a:lnTo>
                <a:lnTo>
                  <a:pt x="2545" y="639"/>
                </a:lnTo>
                <a:lnTo>
                  <a:pt x="2544" y="628"/>
                </a:lnTo>
                <a:lnTo>
                  <a:pt x="2544" y="551"/>
                </a:lnTo>
                <a:lnTo>
                  <a:pt x="2840" y="551"/>
                </a:lnTo>
                <a:close/>
                <a:moveTo>
                  <a:pt x="2168" y="813"/>
                </a:moveTo>
                <a:lnTo>
                  <a:pt x="2304" y="813"/>
                </a:lnTo>
                <a:lnTo>
                  <a:pt x="2304" y="32"/>
                </a:lnTo>
                <a:lnTo>
                  <a:pt x="2168" y="32"/>
                </a:lnTo>
                <a:lnTo>
                  <a:pt x="2168" y="813"/>
                </a:lnTo>
                <a:close/>
                <a:moveTo>
                  <a:pt x="1900" y="813"/>
                </a:moveTo>
                <a:lnTo>
                  <a:pt x="2036" y="813"/>
                </a:lnTo>
                <a:lnTo>
                  <a:pt x="2036" y="32"/>
                </a:lnTo>
                <a:lnTo>
                  <a:pt x="1900" y="32"/>
                </a:lnTo>
                <a:lnTo>
                  <a:pt x="1900" y="813"/>
                </a:lnTo>
                <a:close/>
                <a:moveTo>
                  <a:pt x="1649" y="224"/>
                </a:moveTo>
                <a:lnTo>
                  <a:pt x="1649" y="668"/>
                </a:lnTo>
                <a:lnTo>
                  <a:pt x="1627" y="687"/>
                </a:lnTo>
                <a:lnTo>
                  <a:pt x="1616" y="696"/>
                </a:lnTo>
                <a:lnTo>
                  <a:pt x="1605" y="704"/>
                </a:lnTo>
                <a:lnTo>
                  <a:pt x="1593" y="711"/>
                </a:lnTo>
                <a:lnTo>
                  <a:pt x="1582" y="717"/>
                </a:lnTo>
                <a:lnTo>
                  <a:pt x="1577" y="718"/>
                </a:lnTo>
                <a:lnTo>
                  <a:pt x="1571" y="720"/>
                </a:lnTo>
                <a:lnTo>
                  <a:pt x="1566" y="721"/>
                </a:lnTo>
                <a:lnTo>
                  <a:pt x="1561" y="721"/>
                </a:lnTo>
                <a:lnTo>
                  <a:pt x="1554" y="721"/>
                </a:lnTo>
                <a:lnTo>
                  <a:pt x="1548" y="720"/>
                </a:lnTo>
                <a:lnTo>
                  <a:pt x="1542" y="718"/>
                </a:lnTo>
                <a:lnTo>
                  <a:pt x="1537" y="716"/>
                </a:lnTo>
                <a:lnTo>
                  <a:pt x="1533" y="714"/>
                </a:lnTo>
                <a:lnTo>
                  <a:pt x="1529" y="711"/>
                </a:lnTo>
                <a:lnTo>
                  <a:pt x="1525" y="707"/>
                </a:lnTo>
                <a:lnTo>
                  <a:pt x="1522" y="703"/>
                </a:lnTo>
                <a:lnTo>
                  <a:pt x="1519" y="699"/>
                </a:lnTo>
                <a:lnTo>
                  <a:pt x="1517" y="694"/>
                </a:lnTo>
                <a:lnTo>
                  <a:pt x="1515" y="689"/>
                </a:lnTo>
                <a:lnTo>
                  <a:pt x="1514" y="683"/>
                </a:lnTo>
                <a:lnTo>
                  <a:pt x="1512" y="677"/>
                </a:lnTo>
                <a:lnTo>
                  <a:pt x="1512" y="670"/>
                </a:lnTo>
                <a:lnTo>
                  <a:pt x="1511" y="663"/>
                </a:lnTo>
                <a:lnTo>
                  <a:pt x="1511" y="656"/>
                </a:lnTo>
                <a:lnTo>
                  <a:pt x="1511" y="224"/>
                </a:lnTo>
                <a:lnTo>
                  <a:pt x="1375" y="224"/>
                </a:lnTo>
                <a:lnTo>
                  <a:pt x="1375" y="671"/>
                </a:lnTo>
                <a:lnTo>
                  <a:pt x="1375" y="691"/>
                </a:lnTo>
                <a:lnTo>
                  <a:pt x="1376" y="700"/>
                </a:lnTo>
                <a:lnTo>
                  <a:pt x="1377" y="709"/>
                </a:lnTo>
                <a:lnTo>
                  <a:pt x="1379" y="726"/>
                </a:lnTo>
                <a:lnTo>
                  <a:pt x="1383" y="741"/>
                </a:lnTo>
                <a:lnTo>
                  <a:pt x="1385" y="749"/>
                </a:lnTo>
                <a:lnTo>
                  <a:pt x="1387" y="756"/>
                </a:lnTo>
                <a:lnTo>
                  <a:pt x="1390" y="762"/>
                </a:lnTo>
                <a:lnTo>
                  <a:pt x="1393" y="768"/>
                </a:lnTo>
                <a:lnTo>
                  <a:pt x="1396" y="774"/>
                </a:lnTo>
                <a:lnTo>
                  <a:pt x="1399" y="779"/>
                </a:lnTo>
                <a:lnTo>
                  <a:pt x="1403" y="784"/>
                </a:lnTo>
                <a:lnTo>
                  <a:pt x="1407" y="789"/>
                </a:lnTo>
                <a:lnTo>
                  <a:pt x="1415" y="797"/>
                </a:lnTo>
                <a:lnTo>
                  <a:pt x="1420" y="801"/>
                </a:lnTo>
                <a:lnTo>
                  <a:pt x="1425" y="805"/>
                </a:lnTo>
                <a:lnTo>
                  <a:pt x="1430" y="808"/>
                </a:lnTo>
                <a:lnTo>
                  <a:pt x="1435" y="811"/>
                </a:lnTo>
                <a:lnTo>
                  <a:pt x="1441" y="813"/>
                </a:lnTo>
                <a:lnTo>
                  <a:pt x="1446" y="815"/>
                </a:lnTo>
                <a:lnTo>
                  <a:pt x="1452" y="817"/>
                </a:lnTo>
                <a:lnTo>
                  <a:pt x="1459" y="819"/>
                </a:lnTo>
                <a:lnTo>
                  <a:pt x="1465" y="820"/>
                </a:lnTo>
                <a:lnTo>
                  <a:pt x="1472" y="822"/>
                </a:lnTo>
                <a:lnTo>
                  <a:pt x="1479" y="823"/>
                </a:lnTo>
                <a:lnTo>
                  <a:pt x="1486" y="823"/>
                </a:lnTo>
                <a:lnTo>
                  <a:pt x="1501" y="824"/>
                </a:lnTo>
                <a:lnTo>
                  <a:pt x="1512" y="823"/>
                </a:lnTo>
                <a:lnTo>
                  <a:pt x="1522" y="822"/>
                </a:lnTo>
                <a:lnTo>
                  <a:pt x="1532" y="820"/>
                </a:lnTo>
                <a:lnTo>
                  <a:pt x="1542" y="818"/>
                </a:lnTo>
                <a:lnTo>
                  <a:pt x="1551" y="814"/>
                </a:lnTo>
                <a:lnTo>
                  <a:pt x="1561" y="810"/>
                </a:lnTo>
                <a:lnTo>
                  <a:pt x="1570" y="806"/>
                </a:lnTo>
                <a:lnTo>
                  <a:pt x="1580" y="801"/>
                </a:lnTo>
                <a:lnTo>
                  <a:pt x="1589" y="795"/>
                </a:lnTo>
                <a:lnTo>
                  <a:pt x="1598" y="790"/>
                </a:lnTo>
                <a:lnTo>
                  <a:pt x="1607" y="783"/>
                </a:lnTo>
                <a:lnTo>
                  <a:pt x="1617" y="776"/>
                </a:lnTo>
                <a:lnTo>
                  <a:pt x="1626" y="769"/>
                </a:lnTo>
                <a:lnTo>
                  <a:pt x="1635" y="762"/>
                </a:lnTo>
                <a:lnTo>
                  <a:pt x="1654" y="746"/>
                </a:lnTo>
                <a:lnTo>
                  <a:pt x="1654" y="813"/>
                </a:lnTo>
                <a:lnTo>
                  <a:pt x="1785" y="813"/>
                </a:lnTo>
                <a:lnTo>
                  <a:pt x="1785" y="224"/>
                </a:lnTo>
                <a:lnTo>
                  <a:pt x="1649" y="224"/>
                </a:lnTo>
                <a:close/>
                <a:moveTo>
                  <a:pt x="1003" y="813"/>
                </a:moveTo>
                <a:lnTo>
                  <a:pt x="1003" y="368"/>
                </a:lnTo>
                <a:lnTo>
                  <a:pt x="1026" y="349"/>
                </a:lnTo>
                <a:lnTo>
                  <a:pt x="1037" y="340"/>
                </a:lnTo>
                <a:lnTo>
                  <a:pt x="1048" y="332"/>
                </a:lnTo>
                <a:lnTo>
                  <a:pt x="1059" y="325"/>
                </a:lnTo>
                <a:lnTo>
                  <a:pt x="1070" y="320"/>
                </a:lnTo>
                <a:lnTo>
                  <a:pt x="1076" y="318"/>
                </a:lnTo>
                <a:lnTo>
                  <a:pt x="1081" y="316"/>
                </a:lnTo>
                <a:lnTo>
                  <a:pt x="1087" y="315"/>
                </a:lnTo>
                <a:lnTo>
                  <a:pt x="1092" y="315"/>
                </a:lnTo>
                <a:lnTo>
                  <a:pt x="1099" y="315"/>
                </a:lnTo>
                <a:lnTo>
                  <a:pt x="1105" y="316"/>
                </a:lnTo>
                <a:lnTo>
                  <a:pt x="1110" y="318"/>
                </a:lnTo>
                <a:lnTo>
                  <a:pt x="1115" y="320"/>
                </a:lnTo>
                <a:lnTo>
                  <a:pt x="1120" y="322"/>
                </a:lnTo>
                <a:lnTo>
                  <a:pt x="1124" y="325"/>
                </a:lnTo>
                <a:lnTo>
                  <a:pt x="1127" y="329"/>
                </a:lnTo>
                <a:lnTo>
                  <a:pt x="1131" y="333"/>
                </a:lnTo>
                <a:lnTo>
                  <a:pt x="1133" y="337"/>
                </a:lnTo>
                <a:lnTo>
                  <a:pt x="1136" y="342"/>
                </a:lnTo>
                <a:lnTo>
                  <a:pt x="1137" y="348"/>
                </a:lnTo>
                <a:lnTo>
                  <a:pt x="1139" y="353"/>
                </a:lnTo>
                <a:lnTo>
                  <a:pt x="1140" y="359"/>
                </a:lnTo>
                <a:lnTo>
                  <a:pt x="1141" y="366"/>
                </a:lnTo>
                <a:lnTo>
                  <a:pt x="1141" y="373"/>
                </a:lnTo>
                <a:lnTo>
                  <a:pt x="1142" y="380"/>
                </a:lnTo>
                <a:lnTo>
                  <a:pt x="1142" y="813"/>
                </a:lnTo>
                <a:lnTo>
                  <a:pt x="1278" y="813"/>
                </a:lnTo>
                <a:lnTo>
                  <a:pt x="1278" y="365"/>
                </a:lnTo>
                <a:lnTo>
                  <a:pt x="1277" y="345"/>
                </a:lnTo>
                <a:lnTo>
                  <a:pt x="1277" y="336"/>
                </a:lnTo>
                <a:lnTo>
                  <a:pt x="1276" y="327"/>
                </a:lnTo>
                <a:lnTo>
                  <a:pt x="1273" y="310"/>
                </a:lnTo>
                <a:lnTo>
                  <a:pt x="1270" y="295"/>
                </a:lnTo>
                <a:lnTo>
                  <a:pt x="1267" y="288"/>
                </a:lnTo>
                <a:lnTo>
                  <a:pt x="1265" y="281"/>
                </a:lnTo>
                <a:lnTo>
                  <a:pt x="1262" y="275"/>
                </a:lnTo>
                <a:lnTo>
                  <a:pt x="1260" y="269"/>
                </a:lnTo>
                <a:lnTo>
                  <a:pt x="1257" y="263"/>
                </a:lnTo>
                <a:lnTo>
                  <a:pt x="1253" y="258"/>
                </a:lnTo>
                <a:lnTo>
                  <a:pt x="1250" y="253"/>
                </a:lnTo>
                <a:lnTo>
                  <a:pt x="1246" y="248"/>
                </a:lnTo>
                <a:lnTo>
                  <a:pt x="1237" y="240"/>
                </a:lnTo>
                <a:lnTo>
                  <a:pt x="1233" y="236"/>
                </a:lnTo>
                <a:lnTo>
                  <a:pt x="1228" y="233"/>
                </a:lnTo>
                <a:lnTo>
                  <a:pt x="1223" y="229"/>
                </a:lnTo>
                <a:lnTo>
                  <a:pt x="1217" y="227"/>
                </a:lnTo>
                <a:lnTo>
                  <a:pt x="1212" y="224"/>
                </a:lnTo>
                <a:lnTo>
                  <a:pt x="1206" y="222"/>
                </a:lnTo>
                <a:lnTo>
                  <a:pt x="1200" y="220"/>
                </a:lnTo>
                <a:lnTo>
                  <a:pt x="1194" y="218"/>
                </a:lnTo>
                <a:lnTo>
                  <a:pt x="1187" y="217"/>
                </a:lnTo>
                <a:lnTo>
                  <a:pt x="1181" y="216"/>
                </a:lnTo>
                <a:lnTo>
                  <a:pt x="1174" y="215"/>
                </a:lnTo>
                <a:lnTo>
                  <a:pt x="1166" y="214"/>
                </a:lnTo>
                <a:lnTo>
                  <a:pt x="1151" y="214"/>
                </a:lnTo>
                <a:lnTo>
                  <a:pt x="1141" y="214"/>
                </a:lnTo>
                <a:lnTo>
                  <a:pt x="1131" y="215"/>
                </a:lnTo>
                <a:lnTo>
                  <a:pt x="1121" y="217"/>
                </a:lnTo>
                <a:lnTo>
                  <a:pt x="1111" y="220"/>
                </a:lnTo>
                <a:lnTo>
                  <a:pt x="1101" y="223"/>
                </a:lnTo>
                <a:lnTo>
                  <a:pt x="1092" y="227"/>
                </a:lnTo>
                <a:lnTo>
                  <a:pt x="1082" y="231"/>
                </a:lnTo>
                <a:lnTo>
                  <a:pt x="1073" y="236"/>
                </a:lnTo>
                <a:lnTo>
                  <a:pt x="1063" y="242"/>
                </a:lnTo>
                <a:lnTo>
                  <a:pt x="1054" y="248"/>
                </a:lnTo>
                <a:lnTo>
                  <a:pt x="1045" y="254"/>
                </a:lnTo>
                <a:lnTo>
                  <a:pt x="1036" y="261"/>
                </a:lnTo>
                <a:lnTo>
                  <a:pt x="1027" y="268"/>
                </a:lnTo>
                <a:lnTo>
                  <a:pt x="1018" y="276"/>
                </a:lnTo>
                <a:lnTo>
                  <a:pt x="999" y="291"/>
                </a:lnTo>
                <a:lnTo>
                  <a:pt x="999" y="224"/>
                </a:lnTo>
                <a:lnTo>
                  <a:pt x="867" y="224"/>
                </a:lnTo>
                <a:lnTo>
                  <a:pt x="867" y="813"/>
                </a:lnTo>
                <a:lnTo>
                  <a:pt x="1003" y="813"/>
                </a:lnTo>
                <a:close/>
                <a:moveTo>
                  <a:pt x="752" y="0"/>
                </a:moveTo>
                <a:lnTo>
                  <a:pt x="616" y="0"/>
                </a:lnTo>
                <a:lnTo>
                  <a:pt x="616" y="123"/>
                </a:lnTo>
                <a:lnTo>
                  <a:pt x="752" y="123"/>
                </a:lnTo>
                <a:lnTo>
                  <a:pt x="752" y="0"/>
                </a:lnTo>
                <a:close/>
                <a:moveTo>
                  <a:pt x="616" y="813"/>
                </a:moveTo>
                <a:lnTo>
                  <a:pt x="752" y="813"/>
                </a:lnTo>
                <a:lnTo>
                  <a:pt x="752" y="224"/>
                </a:lnTo>
                <a:lnTo>
                  <a:pt x="616" y="224"/>
                </a:lnTo>
                <a:lnTo>
                  <a:pt x="616" y="813"/>
                </a:lnTo>
                <a:close/>
                <a:moveTo>
                  <a:pt x="496" y="210"/>
                </a:moveTo>
                <a:lnTo>
                  <a:pt x="493" y="200"/>
                </a:lnTo>
                <a:lnTo>
                  <a:pt x="490" y="190"/>
                </a:lnTo>
                <a:lnTo>
                  <a:pt x="487" y="180"/>
                </a:lnTo>
                <a:lnTo>
                  <a:pt x="484" y="171"/>
                </a:lnTo>
                <a:lnTo>
                  <a:pt x="475" y="152"/>
                </a:lnTo>
                <a:lnTo>
                  <a:pt x="466" y="134"/>
                </a:lnTo>
                <a:lnTo>
                  <a:pt x="461" y="126"/>
                </a:lnTo>
                <a:lnTo>
                  <a:pt x="455" y="118"/>
                </a:lnTo>
                <a:lnTo>
                  <a:pt x="450" y="110"/>
                </a:lnTo>
                <a:lnTo>
                  <a:pt x="444" y="102"/>
                </a:lnTo>
                <a:lnTo>
                  <a:pt x="437" y="95"/>
                </a:lnTo>
                <a:lnTo>
                  <a:pt x="430" y="88"/>
                </a:lnTo>
                <a:lnTo>
                  <a:pt x="423" y="81"/>
                </a:lnTo>
                <a:lnTo>
                  <a:pt x="416" y="74"/>
                </a:lnTo>
                <a:lnTo>
                  <a:pt x="412" y="71"/>
                </a:lnTo>
                <a:lnTo>
                  <a:pt x="408" y="68"/>
                </a:lnTo>
                <a:lnTo>
                  <a:pt x="400" y="63"/>
                </a:lnTo>
                <a:lnTo>
                  <a:pt x="392" y="57"/>
                </a:lnTo>
                <a:lnTo>
                  <a:pt x="383" y="52"/>
                </a:lnTo>
                <a:lnTo>
                  <a:pt x="375" y="47"/>
                </a:lnTo>
                <a:lnTo>
                  <a:pt x="365" y="43"/>
                </a:lnTo>
                <a:lnTo>
                  <a:pt x="356" y="39"/>
                </a:lnTo>
                <a:lnTo>
                  <a:pt x="346" y="35"/>
                </a:lnTo>
                <a:lnTo>
                  <a:pt x="336" y="32"/>
                </a:lnTo>
                <a:lnTo>
                  <a:pt x="325" y="29"/>
                </a:lnTo>
                <a:lnTo>
                  <a:pt x="315" y="27"/>
                </a:lnTo>
                <a:lnTo>
                  <a:pt x="303" y="25"/>
                </a:lnTo>
                <a:lnTo>
                  <a:pt x="292" y="23"/>
                </a:lnTo>
                <a:lnTo>
                  <a:pt x="280" y="22"/>
                </a:lnTo>
                <a:lnTo>
                  <a:pt x="268" y="22"/>
                </a:lnTo>
                <a:lnTo>
                  <a:pt x="256" y="21"/>
                </a:lnTo>
                <a:lnTo>
                  <a:pt x="242" y="22"/>
                </a:lnTo>
                <a:lnTo>
                  <a:pt x="228" y="22"/>
                </a:lnTo>
                <a:lnTo>
                  <a:pt x="215" y="23"/>
                </a:lnTo>
                <a:lnTo>
                  <a:pt x="202" y="25"/>
                </a:lnTo>
                <a:lnTo>
                  <a:pt x="195" y="26"/>
                </a:lnTo>
                <a:lnTo>
                  <a:pt x="189" y="27"/>
                </a:lnTo>
                <a:lnTo>
                  <a:pt x="177" y="30"/>
                </a:lnTo>
                <a:lnTo>
                  <a:pt x="165" y="33"/>
                </a:lnTo>
                <a:lnTo>
                  <a:pt x="154" y="37"/>
                </a:lnTo>
                <a:lnTo>
                  <a:pt x="144" y="41"/>
                </a:lnTo>
                <a:lnTo>
                  <a:pt x="138" y="43"/>
                </a:lnTo>
                <a:lnTo>
                  <a:pt x="133" y="45"/>
                </a:lnTo>
                <a:lnTo>
                  <a:pt x="123" y="50"/>
                </a:lnTo>
                <a:lnTo>
                  <a:pt x="114" y="55"/>
                </a:lnTo>
                <a:lnTo>
                  <a:pt x="105" y="61"/>
                </a:lnTo>
                <a:lnTo>
                  <a:pt x="97" y="67"/>
                </a:lnTo>
                <a:lnTo>
                  <a:pt x="89" y="73"/>
                </a:lnTo>
                <a:lnTo>
                  <a:pt x="85" y="77"/>
                </a:lnTo>
                <a:lnTo>
                  <a:pt x="81" y="80"/>
                </a:lnTo>
                <a:lnTo>
                  <a:pt x="74" y="87"/>
                </a:lnTo>
                <a:lnTo>
                  <a:pt x="67" y="95"/>
                </a:lnTo>
                <a:lnTo>
                  <a:pt x="61" y="103"/>
                </a:lnTo>
                <a:lnTo>
                  <a:pt x="55" y="112"/>
                </a:lnTo>
                <a:lnTo>
                  <a:pt x="50" y="120"/>
                </a:lnTo>
                <a:lnTo>
                  <a:pt x="45" y="130"/>
                </a:lnTo>
                <a:lnTo>
                  <a:pt x="41" y="139"/>
                </a:lnTo>
                <a:lnTo>
                  <a:pt x="37" y="149"/>
                </a:lnTo>
                <a:lnTo>
                  <a:pt x="33" y="159"/>
                </a:lnTo>
                <a:lnTo>
                  <a:pt x="30" y="170"/>
                </a:lnTo>
                <a:lnTo>
                  <a:pt x="28" y="180"/>
                </a:lnTo>
                <a:lnTo>
                  <a:pt x="25" y="192"/>
                </a:lnTo>
                <a:lnTo>
                  <a:pt x="24" y="203"/>
                </a:lnTo>
                <a:lnTo>
                  <a:pt x="23" y="215"/>
                </a:lnTo>
                <a:lnTo>
                  <a:pt x="22" y="227"/>
                </a:lnTo>
                <a:lnTo>
                  <a:pt x="22" y="239"/>
                </a:lnTo>
                <a:lnTo>
                  <a:pt x="22" y="250"/>
                </a:lnTo>
                <a:lnTo>
                  <a:pt x="23" y="259"/>
                </a:lnTo>
                <a:lnTo>
                  <a:pt x="24" y="269"/>
                </a:lnTo>
                <a:lnTo>
                  <a:pt x="25" y="278"/>
                </a:lnTo>
                <a:lnTo>
                  <a:pt x="28" y="287"/>
                </a:lnTo>
                <a:lnTo>
                  <a:pt x="30" y="295"/>
                </a:lnTo>
                <a:lnTo>
                  <a:pt x="33" y="304"/>
                </a:lnTo>
                <a:lnTo>
                  <a:pt x="36" y="312"/>
                </a:lnTo>
                <a:lnTo>
                  <a:pt x="40" y="320"/>
                </a:lnTo>
                <a:lnTo>
                  <a:pt x="44" y="327"/>
                </a:lnTo>
                <a:lnTo>
                  <a:pt x="52" y="342"/>
                </a:lnTo>
                <a:lnTo>
                  <a:pt x="57" y="349"/>
                </a:lnTo>
                <a:lnTo>
                  <a:pt x="63" y="355"/>
                </a:lnTo>
                <a:lnTo>
                  <a:pt x="68" y="362"/>
                </a:lnTo>
                <a:lnTo>
                  <a:pt x="74" y="368"/>
                </a:lnTo>
                <a:lnTo>
                  <a:pt x="80" y="374"/>
                </a:lnTo>
                <a:lnTo>
                  <a:pt x="86" y="380"/>
                </a:lnTo>
                <a:lnTo>
                  <a:pt x="99" y="392"/>
                </a:lnTo>
                <a:lnTo>
                  <a:pt x="113" y="403"/>
                </a:lnTo>
                <a:lnTo>
                  <a:pt x="127" y="413"/>
                </a:lnTo>
                <a:lnTo>
                  <a:pt x="142" y="423"/>
                </a:lnTo>
                <a:lnTo>
                  <a:pt x="157" y="432"/>
                </a:lnTo>
                <a:lnTo>
                  <a:pt x="172" y="441"/>
                </a:lnTo>
                <a:lnTo>
                  <a:pt x="188" y="450"/>
                </a:lnTo>
                <a:lnTo>
                  <a:pt x="219" y="467"/>
                </a:lnTo>
                <a:lnTo>
                  <a:pt x="249" y="483"/>
                </a:lnTo>
                <a:lnTo>
                  <a:pt x="263" y="492"/>
                </a:lnTo>
                <a:lnTo>
                  <a:pt x="277" y="500"/>
                </a:lnTo>
                <a:lnTo>
                  <a:pt x="290" y="509"/>
                </a:lnTo>
                <a:lnTo>
                  <a:pt x="302" y="518"/>
                </a:lnTo>
                <a:lnTo>
                  <a:pt x="308" y="523"/>
                </a:lnTo>
                <a:lnTo>
                  <a:pt x="314" y="527"/>
                </a:lnTo>
                <a:lnTo>
                  <a:pt x="319" y="532"/>
                </a:lnTo>
                <a:lnTo>
                  <a:pt x="324" y="537"/>
                </a:lnTo>
                <a:lnTo>
                  <a:pt x="328" y="542"/>
                </a:lnTo>
                <a:lnTo>
                  <a:pt x="333" y="547"/>
                </a:lnTo>
                <a:lnTo>
                  <a:pt x="336" y="552"/>
                </a:lnTo>
                <a:lnTo>
                  <a:pt x="340" y="558"/>
                </a:lnTo>
                <a:lnTo>
                  <a:pt x="343" y="563"/>
                </a:lnTo>
                <a:lnTo>
                  <a:pt x="346" y="569"/>
                </a:lnTo>
                <a:lnTo>
                  <a:pt x="349" y="575"/>
                </a:lnTo>
                <a:lnTo>
                  <a:pt x="351" y="581"/>
                </a:lnTo>
                <a:lnTo>
                  <a:pt x="352" y="587"/>
                </a:lnTo>
                <a:lnTo>
                  <a:pt x="353" y="593"/>
                </a:lnTo>
                <a:lnTo>
                  <a:pt x="354" y="600"/>
                </a:lnTo>
                <a:lnTo>
                  <a:pt x="354" y="607"/>
                </a:lnTo>
                <a:lnTo>
                  <a:pt x="354" y="617"/>
                </a:lnTo>
                <a:lnTo>
                  <a:pt x="353" y="627"/>
                </a:lnTo>
                <a:lnTo>
                  <a:pt x="352" y="632"/>
                </a:lnTo>
                <a:lnTo>
                  <a:pt x="350" y="637"/>
                </a:lnTo>
                <a:lnTo>
                  <a:pt x="347" y="646"/>
                </a:lnTo>
                <a:lnTo>
                  <a:pt x="344" y="654"/>
                </a:lnTo>
                <a:lnTo>
                  <a:pt x="339" y="662"/>
                </a:lnTo>
                <a:lnTo>
                  <a:pt x="334" y="669"/>
                </a:lnTo>
                <a:lnTo>
                  <a:pt x="328" y="675"/>
                </a:lnTo>
                <a:lnTo>
                  <a:pt x="321" y="681"/>
                </a:lnTo>
                <a:lnTo>
                  <a:pt x="314" y="686"/>
                </a:lnTo>
                <a:lnTo>
                  <a:pt x="307" y="690"/>
                </a:lnTo>
                <a:lnTo>
                  <a:pt x="299" y="693"/>
                </a:lnTo>
                <a:lnTo>
                  <a:pt x="290" y="696"/>
                </a:lnTo>
                <a:lnTo>
                  <a:pt x="281" y="698"/>
                </a:lnTo>
                <a:lnTo>
                  <a:pt x="272" y="699"/>
                </a:lnTo>
                <a:lnTo>
                  <a:pt x="263" y="700"/>
                </a:lnTo>
                <a:lnTo>
                  <a:pt x="254" y="699"/>
                </a:lnTo>
                <a:lnTo>
                  <a:pt x="246" y="698"/>
                </a:lnTo>
                <a:lnTo>
                  <a:pt x="237" y="696"/>
                </a:lnTo>
                <a:lnTo>
                  <a:pt x="228" y="693"/>
                </a:lnTo>
                <a:lnTo>
                  <a:pt x="220" y="689"/>
                </a:lnTo>
                <a:lnTo>
                  <a:pt x="215" y="687"/>
                </a:lnTo>
                <a:lnTo>
                  <a:pt x="211" y="684"/>
                </a:lnTo>
                <a:lnTo>
                  <a:pt x="203" y="678"/>
                </a:lnTo>
                <a:lnTo>
                  <a:pt x="195" y="671"/>
                </a:lnTo>
                <a:lnTo>
                  <a:pt x="187" y="663"/>
                </a:lnTo>
                <a:lnTo>
                  <a:pt x="179" y="654"/>
                </a:lnTo>
                <a:lnTo>
                  <a:pt x="173" y="643"/>
                </a:lnTo>
                <a:lnTo>
                  <a:pt x="169" y="638"/>
                </a:lnTo>
                <a:lnTo>
                  <a:pt x="166" y="632"/>
                </a:lnTo>
                <a:lnTo>
                  <a:pt x="160" y="619"/>
                </a:lnTo>
                <a:lnTo>
                  <a:pt x="155" y="605"/>
                </a:lnTo>
                <a:lnTo>
                  <a:pt x="151" y="589"/>
                </a:lnTo>
                <a:lnTo>
                  <a:pt x="147" y="572"/>
                </a:lnTo>
                <a:lnTo>
                  <a:pt x="0" y="603"/>
                </a:lnTo>
                <a:lnTo>
                  <a:pt x="8" y="631"/>
                </a:lnTo>
                <a:lnTo>
                  <a:pt x="18" y="657"/>
                </a:lnTo>
                <a:lnTo>
                  <a:pt x="23" y="669"/>
                </a:lnTo>
                <a:lnTo>
                  <a:pt x="28" y="681"/>
                </a:lnTo>
                <a:lnTo>
                  <a:pt x="34" y="692"/>
                </a:lnTo>
                <a:lnTo>
                  <a:pt x="40" y="702"/>
                </a:lnTo>
                <a:lnTo>
                  <a:pt x="46" y="713"/>
                </a:lnTo>
                <a:lnTo>
                  <a:pt x="53" y="722"/>
                </a:lnTo>
                <a:lnTo>
                  <a:pt x="59" y="731"/>
                </a:lnTo>
                <a:lnTo>
                  <a:pt x="66" y="740"/>
                </a:lnTo>
                <a:lnTo>
                  <a:pt x="74" y="749"/>
                </a:lnTo>
                <a:lnTo>
                  <a:pt x="81" y="757"/>
                </a:lnTo>
                <a:lnTo>
                  <a:pt x="97" y="772"/>
                </a:lnTo>
                <a:lnTo>
                  <a:pt x="105" y="778"/>
                </a:lnTo>
                <a:lnTo>
                  <a:pt x="114" y="784"/>
                </a:lnTo>
                <a:lnTo>
                  <a:pt x="123" y="790"/>
                </a:lnTo>
                <a:lnTo>
                  <a:pt x="132" y="795"/>
                </a:lnTo>
                <a:lnTo>
                  <a:pt x="141" y="799"/>
                </a:lnTo>
                <a:lnTo>
                  <a:pt x="150" y="804"/>
                </a:lnTo>
                <a:lnTo>
                  <a:pt x="160" y="808"/>
                </a:lnTo>
                <a:lnTo>
                  <a:pt x="170" y="811"/>
                </a:lnTo>
                <a:lnTo>
                  <a:pt x="180" y="814"/>
                </a:lnTo>
                <a:lnTo>
                  <a:pt x="190" y="817"/>
                </a:lnTo>
                <a:lnTo>
                  <a:pt x="200" y="819"/>
                </a:lnTo>
                <a:lnTo>
                  <a:pt x="211" y="821"/>
                </a:lnTo>
                <a:lnTo>
                  <a:pt x="222" y="822"/>
                </a:lnTo>
                <a:lnTo>
                  <a:pt x="233" y="823"/>
                </a:lnTo>
                <a:lnTo>
                  <a:pt x="255" y="824"/>
                </a:lnTo>
                <a:lnTo>
                  <a:pt x="269" y="823"/>
                </a:lnTo>
                <a:lnTo>
                  <a:pt x="284" y="823"/>
                </a:lnTo>
                <a:lnTo>
                  <a:pt x="297" y="821"/>
                </a:lnTo>
                <a:lnTo>
                  <a:pt x="311" y="820"/>
                </a:lnTo>
                <a:lnTo>
                  <a:pt x="324" y="817"/>
                </a:lnTo>
                <a:lnTo>
                  <a:pt x="336" y="815"/>
                </a:lnTo>
                <a:lnTo>
                  <a:pt x="348" y="811"/>
                </a:lnTo>
                <a:lnTo>
                  <a:pt x="360" y="808"/>
                </a:lnTo>
                <a:lnTo>
                  <a:pt x="371" y="804"/>
                </a:lnTo>
                <a:lnTo>
                  <a:pt x="382" y="799"/>
                </a:lnTo>
                <a:lnTo>
                  <a:pt x="392" y="794"/>
                </a:lnTo>
                <a:lnTo>
                  <a:pt x="402" y="789"/>
                </a:lnTo>
                <a:lnTo>
                  <a:pt x="412" y="783"/>
                </a:lnTo>
                <a:lnTo>
                  <a:pt x="421" y="776"/>
                </a:lnTo>
                <a:lnTo>
                  <a:pt x="430" y="770"/>
                </a:lnTo>
                <a:lnTo>
                  <a:pt x="438" y="763"/>
                </a:lnTo>
                <a:lnTo>
                  <a:pt x="446" y="755"/>
                </a:lnTo>
                <a:lnTo>
                  <a:pt x="453" y="747"/>
                </a:lnTo>
                <a:lnTo>
                  <a:pt x="460" y="738"/>
                </a:lnTo>
                <a:lnTo>
                  <a:pt x="466" y="729"/>
                </a:lnTo>
                <a:lnTo>
                  <a:pt x="472" y="720"/>
                </a:lnTo>
                <a:lnTo>
                  <a:pt x="477" y="711"/>
                </a:lnTo>
                <a:lnTo>
                  <a:pt x="482" y="701"/>
                </a:lnTo>
                <a:lnTo>
                  <a:pt x="487" y="691"/>
                </a:lnTo>
                <a:lnTo>
                  <a:pt x="491" y="681"/>
                </a:lnTo>
                <a:lnTo>
                  <a:pt x="494" y="670"/>
                </a:lnTo>
                <a:lnTo>
                  <a:pt x="497" y="659"/>
                </a:lnTo>
                <a:lnTo>
                  <a:pt x="499" y="648"/>
                </a:lnTo>
                <a:lnTo>
                  <a:pt x="501" y="637"/>
                </a:lnTo>
                <a:lnTo>
                  <a:pt x="502" y="625"/>
                </a:lnTo>
                <a:lnTo>
                  <a:pt x="503" y="613"/>
                </a:lnTo>
                <a:lnTo>
                  <a:pt x="503" y="600"/>
                </a:lnTo>
                <a:lnTo>
                  <a:pt x="503" y="589"/>
                </a:lnTo>
                <a:lnTo>
                  <a:pt x="502" y="578"/>
                </a:lnTo>
                <a:lnTo>
                  <a:pt x="501" y="567"/>
                </a:lnTo>
                <a:lnTo>
                  <a:pt x="500" y="557"/>
                </a:lnTo>
                <a:lnTo>
                  <a:pt x="498" y="547"/>
                </a:lnTo>
                <a:lnTo>
                  <a:pt x="495" y="537"/>
                </a:lnTo>
                <a:lnTo>
                  <a:pt x="492" y="528"/>
                </a:lnTo>
                <a:lnTo>
                  <a:pt x="489" y="519"/>
                </a:lnTo>
                <a:lnTo>
                  <a:pt x="486" y="510"/>
                </a:lnTo>
                <a:lnTo>
                  <a:pt x="482" y="502"/>
                </a:lnTo>
                <a:lnTo>
                  <a:pt x="473" y="485"/>
                </a:lnTo>
                <a:lnTo>
                  <a:pt x="463" y="470"/>
                </a:lnTo>
                <a:lnTo>
                  <a:pt x="457" y="463"/>
                </a:lnTo>
                <a:lnTo>
                  <a:pt x="451" y="456"/>
                </a:lnTo>
                <a:lnTo>
                  <a:pt x="439" y="442"/>
                </a:lnTo>
                <a:lnTo>
                  <a:pt x="426" y="430"/>
                </a:lnTo>
                <a:lnTo>
                  <a:pt x="413" y="418"/>
                </a:lnTo>
                <a:lnTo>
                  <a:pt x="398" y="407"/>
                </a:lnTo>
                <a:lnTo>
                  <a:pt x="383" y="396"/>
                </a:lnTo>
                <a:lnTo>
                  <a:pt x="368" y="386"/>
                </a:lnTo>
                <a:lnTo>
                  <a:pt x="353" y="377"/>
                </a:lnTo>
                <a:lnTo>
                  <a:pt x="337" y="368"/>
                </a:lnTo>
                <a:lnTo>
                  <a:pt x="306" y="350"/>
                </a:lnTo>
                <a:lnTo>
                  <a:pt x="276" y="334"/>
                </a:lnTo>
                <a:lnTo>
                  <a:pt x="262" y="326"/>
                </a:lnTo>
                <a:lnTo>
                  <a:pt x="248" y="319"/>
                </a:lnTo>
                <a:lnTo>
                  <a:pt x="235" y="311"/>
                </a:lnTo>
                <a:lnTo>
                  <a:pt x="223" y="303"/>
                </a:lnTo>
                <a:lnTo>
                  <a:pt x="212" y="295"/>
                </a:lnTo>
                <a:lnTo>
                  <a:pt x="201" y="287"/>
                </a:lnTo>
                <a:lnTo>
                  <a:pt x="197" y="283"/>
                </a:lnTo>
                <a:lnTo>
                  <a:pt x="193" y="278"/>
                </a:lnTo>
                <a:lnTo>
                  <a:pt x="185" y="269"/>
                </a:lnTo>
                <a:lnTo>
                  <a:pt x="182" y="265"/>
                </a:lnTo>
                <a:lnTo>
                  <a:pt x="179" y="260"/>
                </a:lnTo>
                <a:lnTo>
                  <a:pt x="177" y="256"/>
                </a:lnTo>
                <a:lnTo>
                  <a:pt x="174" y="251"/>
                </a:lnTo>
                <a:lnTo>
                  <a:pt x="173" y="246"/>
                </a:lnTo>
                <a:lnTo>
                  <a:pt x="172" y="240"/>
                </a:lnTo>
                <a:lnTo>
                  <a:pt x="171" y="235"/>
                </a:lnTo>
                <a:lnTo>
                  <a:pt x="171" y="230"/>
                </a:lnTo>
                <a:lnTo>
                  <a:pt x="171" y="220"/>
                </a:lnTo>
                <a:lnTo>
                  <a:pt x="172" y="211"/>
                </a:lnTo>
                <a:lnTo>
                  <a:pt x="174" y="202"/>
                </a:lnTo>
                <a:lnTo>
                  <a:pt x="176" y="194"/>
                </a:lnTo>
                <a:lnTo>
                  <a:pt x="179" y="187"/>
                </a:lnTo>
                <a:lnTo>
                  <a:pt x="181" y="183"/>
                </a:lnTo>
                <a:lnTo>
                  <a:pt x="183" y="179"/>
                </a:lnTo>
                <a:lnTo>
                  <a:pt x="187" y="173"/>
                </a:lnTo>
                <a:lnTo>
                  <a:pt x="192" y="167"/>
                </a:lnTo>
                <a:lnTo>
                  <a:pt x="197" y="162"/>
                </a:lnTo>
                <a:lnTo>
                  <a:pt x="200" y="160"/>
                </a:lnTo>
                <a:lnTo>
                  <a:pt x="204" y="157"/>
                </a:lnTo>
                <a:lnTo>
                  <a:pt x="210" y="154"/>
                </a:lnTo>
                <a:lnTo>
                  <a:pt x="218" y="150"/>
                </a:lnTo>
                <a:lnTo>
                  <a:pt x="226" y="148"/>
                </a:lnTo>
                <a:lnTo>
                  <a:pt x="234" y="146"/>
                </a:lnTo>
                <a:lnTo>
                  <a:pt x="243" y="145"/>
                </a:lnTo>
                <a:lnTo>
                  <a:pt x="253" y="144"/>
                </a:lnTo>
                <a:lnTo>
                  <a:pt x="262" y="145"/>
                </a:lnTo>
                <a:lnTo>
                  <a:pt x="271" y="146"/>
                </a:lnTo>
                <a:lnTo>
                  <a:pt x="280" y="148"/>
                </a:lnTo>
                <a:lnTo>
                  <a:pt x="288" y="150"/>
                </a:lnTo>
                <a:lnTo>
                  <a:pt x="296" y="154"/>
                </a:lnTo>
                <a:lnTo>
                  <a:pt x="304" y="158"/>
                </a:lnTo>
                <a:lnTo>
                  <a:pt x="311" y="163"/>
                </a:lnTo>
                <a:lnTo>
                  <a:pt x="317" y="169"/>
                </a:lnTo>
                <a:lnTo>
                  <a:pt x="324" y="176"/>
                </a:lnTo>
                <a:lnTo>
                  <a:pt x="330" y="184"/>
                </a:lnTo>
                <a:lnTo>
                  <a:pt x="336" y="192"/>
                </a:lnTo>
                <a:lnTo>
                  <a:pt x="342" y="202"/>
                </a:lnTo>
                <a:lnTo>
                  <a:pt x="347" y="212"/>
                </a:lnTo>
                <a:lnTo>
                  <a:pt x="352" y="224"/>
                </a:lnTo>
                <a:lnTo>
                  <a:pt x="362" y="249"/>
                </a:lnTo>
                <a:lnTo>
                  <a:pt x="496" y="210"/>
                </a:lnTo>
                <a:close/>
              </a:path>
            </a:pathLst>
          </a:custGeom>
          <a:solidFill>
            <a:srgbClr val="F89743"/>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60" name="Freeform 6">
            <a:extLst>
              <a:ext uri="{C183D7F6-B498-43B3-948B-1728B52AA6E4}">
                <adec:decorative xmlns:adec="http://schemas.microsoft.com/office/drawing/2017/decorative" val="1"/>
              </a:ext>
            </a:extLst>
          </p:cNvPr>
          <p:cNvSpPr>
            <a:spLocks noChangeAspect="1" noEditPoints="1"/>
          </p:cNvSpPr>
          <p:nvPr userDrawn="1"/>
        </p:nvSpPr>
        <p:spPr bwMode="auto">
          <a:xfrm>
            <a:off x="5735960" y="3573810"/>
            <a:ext cx="2546480" cy="777687"/>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1458466834"/>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Slogan [se]">
    <p:spTree>
      <p:nvGrpSpPr>
        <p:cNvPr id="1" name=""/>
        <p:cNvGrpSpPr/>
        <p:nvPr/>
      </p:nvGrpSpPr>
      <p:grpSpPr>
        <a:xfrm>
          <a:off x="0" y="0"/>
          <a:ext cx="0" cy="0"/>
          <a:chOff x="0" y="0"/>
          <a:chExt cx="0" cy="0"/>
        </a:xfrm>
      </p:grpSpPr>
      <p:sp>
        <p:nvSpPr>
          <p:cNvPr id="6" name="Freeform 6">
            <a:extLst>
              <a:ext uri="{C183D7F6-B498-43B3-948B-1728B52AA6E4}">
                <adec:decorative xmlns:adec="http://schemas.microsoft.com/office/drawing/2017/decorative" val="1"/>
              </a:ext>
            </a:extLst>
          </p:cNvPr>
          <p:cNvSpPr>
            <a:spLocks noChangeAspect="1" noEditPoints="1"/>
          </p:cNvSpPr>
          <p:nvPr userDrawn="1"/>
        </p:nvSpPr>
        <p:spPr bwMode="auto">
          <a:xfrm>
            <a:off x="5557890" y="3876273"/>
            <a:ext cx="2546480" cy="777687"/>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46" name="Freeform 6">
            <a:extLst>
              <a:ext uri="{C183D7F6-B498-43B3-948B-1728B52AA6E4}">
                <adec:decorative xmlns:adec="http://schemas.microsoft.com/office/drawing/2017/decorative" val="1"/>
              </a:ext>
            </a:extLst>
          </p:cNvPr>
          <p:cNvSpPr>
            <a:spLocks noChangeAspect="1" noEditPoints="1"/>
          </p:cNvSpPr>
          <p:nvPr userDrawn="1"/>
        </p:nvSpPr>
        <p:spPr bwMode="auto">
          <a:xfrm>
            <a:off x="4087629" y="2279594"/>
            <a:ext cx="4016142" cy="1441801"/>
          </a:xfrm>
          <a:custGeom>
            <a:avLst/>
            <a:gdLst>
              <a:gd name="T0" fmla="*/ 2509 w 2844"/>
              <a:gd name="T1" fmla="*/ 871 h 1021"/>
              <a:gd name="T2" fmla="*/ 2477 w 2844"/>
              <a:gd name="T3" fmla="*/ 921 h 1021"/>
              <a:gd name="T4" fmla="*/ 2316 w 2844"/>
              <a:gd name="T5" fmla="*/ 920 h 1021"/>
              <a:gd name="T6" fmla="*/ 2289 w 2844"/>
              <a:gd name="T7" fmla="*/ 866 h 1021"/>
              <a:gd name="T8" fmla="*/ 2582 w 2844"/>
              <a:gd name="T9" fmla="*/ 232 h 1021"/>
              <a:gd name="T10" fmla="*/ 2479 w 2844"/>
              <a:gd name="T11" fmla="*/ 242 h 1021"/>
              <a:gd name="T12" fmla="*/ 2323 w 2844"/>
              <a:gd name="T13" fmla="*/ 219 h 1021"/>
              <a:gd name="T14" fmla="*/ 2212 w 2844"/>
              <a:gd name="T15" fmla="*/ 285 h 1021"/>
              <a:gd name="T16" fmla="*/ 2174 w 2844"/>
              <a:gd name="T17" fmla="*/ 424 h 1021"/>
              <a:gd name="T18" fmla="*/ 2225 w 2844"/>
              <a:gd name="T19" fmla="*/ 609 h 1021"/>
              <a:gd name="T20" fmla="*/ 2185 w 2844"/>
              <a:gd name="T21" fmla="*/ 714 h 1021"/>
              <a:gd name="T22" fmla="*/ 2209 w 2844"/>
              <a:gd name="T23" fmla="*/ 801 h 1021"/>
              <a:gd name="T24" fmla="*/ 2159 w 2844"/>
              <a:gd name="T25" fmla="*/ 891 h 1021"/>
              <a:gd name="T26" fmla="*/ 2177 w 2844"/>
              <a:gd name="T27" fmla="*/ 968 h 1021"/>
              <a:gd name="T28" fmla="*/ 2353 w 2844"/>
              <a:gd name="T29" fmla="*/ 1021 h 1021"/>
              <a:gd name="T30" fmla="*/ 2593 w 2844"/>
              <a:gd name="T31" fmla="*/ 970 h 1021"/>
              <a:gd name="T32" fmla="*/ 2640 w 2844"/>
              <a:gd name="T33" fmla="*/ 863 h 1021"/>
              <a:gd name="T34" fmla="*/ 2593 w 2844"/>
              <a:gd name="T35" fmla="*/ 770 h 1021"/>
              <a:gd name="T36" fmla="*/ 2378 w 2844"/>
              <a:gd name="T37" fmla="*/ 729 h 1021"/>
              <a:gd name="T38" fmla="*/ 2299 w 2844"/>
              <a:gd name="T39" fmla="*/ 699 h 1021"/>
              <a:gd name="T40" fmla="*/ 2365 w 2844"/>
              <a:gd name="T41" fmla="*/ 672 h 1021"/>
              <a:gd name="T42" fmla="*/ 2508 w 2844"/>
              <a:gd name="T43" fmla="*/ 632 h 1021"/>
              <a:gd name="T44" fmla="*/ 2571 w 2844"/>
              <a:gd name="T45" fmla="*/ 505 h 1021"/>
              <a:gd name="T46" fmla="*/ 2583 w 2844"/>
              <a:gd name="T47" fmla="*/ 329 h 1021"/>
              <a:gd name="T48" fmla="*/ 2440 w 2844"/>
              <a:gd name="T49" fmla="*/ 512 h 1021"/>
              <a:gd name="T50" fmla="*/ 2379 w 2844"/>
              <a:gd name="T51" fmla="*/ 562 h 1021"/>
              <a:gd name="T52" fmla="*/ 2308 w 2844"/>
              <a:gd name="T53" fmla="*/ 500 h 1021"/>
              <a:gd name="T54" fmla="*/ 2327 w 2844"/>
              <a:gd name="T55" fmla="*/ 344 h 1021"/>
              <a:gd name="T56" fmla="*/ 2412 w 2844"/>
              <a:gd name="T57" fmla="*/ 336 h 1021"/>
              <a:gd name="T58" fmla="*/ 2446 w 2844"/>
              <a:gd name="T59" fmla="*/ 438 h 1021"/>
              <a:gd name="T60" fmla="*/ 1737 w 2844"/>
              <a:gd name="T61" fmla="*/ 279 h 1021"/>
              <a:gd name="T62" fmla="*/ 1572 w 2844"/>
              <a:gd name="T63" fmla="*/ 216 h 1021"/>
              <a:gd name="T64" fmla="*/ 1478 w 2844"/>
              <a:gd name="T65" fmla="*/ 290 h 1021"/>
              <a:gd name="T66" fmla="*/ 1452 w 2844"/>
              <a:gd name="T67" fmla="*/ 590 h 1021"/>
              <a:gd name="T68" fmla="*/ 1491 w 2844"/>
              <a:gd name="T69" fmla="*/ 771 h 1021"/>
              <a:gd name="T70" fmla="*/ 1591 w 2844"/>
              <a:gd name="T71" fmla="*/ 824 h 1021"/>
              <a:gd name="T72" fmla="*/ 1728 w 2844"/>
              <a:gd name="T73" fmla="*/ 763 h 1021"/>
              <a:gd name="T74" fmla="*/ 1697 w 2844"/>
              <a:gd name="T75" fmla="*/ 712 h 1021"/>
              <a:gd name="T76" fmla="*/ 1612 w 2844"/>
              <a:gd name="T77" fmla="*/ 703 h 1021"/>
              <a:gd name="T78" fmla="*/ 1589 w 2844"/>
              <a:gd name="T79" fmla="*/ 417 h 1021"/>
              <a:gd name="T80" fmla="*/ 1648 w 2844"/>
              <a:gd name="T81" fmla="*/ 316 h 1021"/>
              <a:gd name="T82" fmla="*/ 1047 w 2844"/>
              <a:gd name="T83" fmla="*/ 813 h 1021"/>
              <a:gd name="T84" fmla="*/ 1091 w 2844"/>
              <a:gd name="T85" fmla="*/ 349 h 1021"/>
              <a:gd name="T86" fmla="*/ 1129 w 2844"/>
              <a:gd name="T87" fmla="*/ 223 h 1021"/>
              <a:gd name="T88" fmla="*/ 1043 w 2844"/>
              <a:gd name="T89" fmla="*/ 225 h 1021"/>
              <a:gd name="T90" fmla="*/ 576 w 2844"/>
              <a:gd name="T91" fmla="*/ 347 h 1021"/>
              <a:gd name="T92" fmla="*/ 681 w 2844"/>
              <a:gd name="T93" fmla="*/ 347 h 1021"/>
              <a:gd name="T94" fmla="*/ 703 w 2844"/>
              <a:gd name="T95" fmla="*/ 665 h 1021"/>
              <a:gd name="T96" fmla="*/ 620 w 2844"/>
              <a:gd name="T97" fmla="*/ 704 h 1021"/>
              <a:gd name="T98" fmla="*/ 549 w 2844"/>
              <a:gd name="T99" fmla="*/ 644 h 1021"/>
              <a:gd name="T100" fmla="*/ 440 w 2844"/>
              <a:gd name="T101" fmla="*/ 731 h 1021"/>
              <a:gd name="T102" fmla="*/ 548 w 2844"/>
              <a:gd name="T103" fmla="*/ 814 h 1021"/>
              <a:gd name="T104" fmla="*/ 721 w 2844"/>
              <a:gd name="T105" fmla="*/ 811 h 1021"/>
              <a:gd name="T106" fmla="*/ 823 w 2844"/>
              <a:gd name="T107" fmla="*/ 721 h 1021"/>
              <a:gd name="T108" fmla="*/ 844 w 2844"/>
              <a:gd name="T109" fmla="*/ 395 h 1021"/>
              <a:gd name="T110" fmla="*/ 782 w 2844"/>
              <a:gd name="T111" fmla="*/ 261 h 1021"/>
              <a:gd name="T112" fmla="*/ 629 w 2844"/>
              <a:gd name="T113" fmla="*/ 214 h 1021"/>
              <a:gd name="T114" fmla="*/ 484 w 2844"/>
              <a:gd name="T115" fmla="*/ 255 h 1021"/>
              <a:gd name="T116" fmla="*/ 416 w 2844"/>
              <a:gd name="T117" fmla="*/ 383 h 1021"/>
              <a:gd name="T118" fmla="*/ 461 w 2844"/>
              <a:gd name="T119" fmla="*/ 22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4" h="1021">
                <a:moveTo>
                  <a:pt x="2844" y="659"/>
                </a:moveTo>
                <a:lnTo>
                  <a:pt x="2690" y="659"/>
                </a:lnTo>
                <a:lnTo>
                  <a:pt x="2690" y="813"/>
                </a:lnTo>
                <a:lnTo>
                  <a:pt x="2844" y="813"/>
                </a:lnTo>
                <a:lnTo>
                  <a:pt x="2844" y="659"/>
                </a:lnTo>
                <a:close/>
                <a:moveTo>
                  <a:pt x="2461" y="853"/>
                </a:moveTo>
                <a:lnTo>
                  <a:pt x="2475" y="854"/>
                </a:lnTo>
                <a:lnTo>
                  <a:pt x="2486" y="856"/>
                </a:lnTo>
                <a:lnTo>
                  <a:pt x="2495" y="859"/>
                </a:lnTo>
                <a:lnTo>
                  <a:pt x="2502" y="862"/>
                </a:lnTo>
                <a:lnTo>
                  <a:pt x="2504" y="864"/>
                </a:lnTo>
                <a:lnTo>
                  <a:pt x="2506" y="866"/>
                </a:lnTo>
                <a:lnTo>
                  <a:pt x="2508" y="869"/>
                </a:lnTo>
                <a:lnTo>
                  <a:pt x="2509" y="871"/>
                </a:lnTo>
                <a:lnTo>
                  <a:pt x="2510" y="874"/>
                </a:lnTo>
                <a:lnTo>
                  <a:pt x="2511" y="877"/>
                </a:lnTo>
                <a:lnTo>
                  <a:pt x="2511" y="884"/>
                </a:lnTo>
                <a:lnTo>
                  <a:pt x="2511" y="889"/>
                </a:lnTo>
                <a:lnTo>
                  <a:pt x="2509" y="895"/>
                </a:lnTo>
                <a:lnTo>
                  <a:pt x="2508" y="897"/>
                </a:lnTo>
                <a:lnTo>
                  <a:pt x="2507" y="899"/>
                </a:lnTo>
                <a:lnTo>
                  <a:pt x="2504" y="904"/>
                </a:lnTo>
                <a:lnTo>
                  <a:pt x="2500" y="908"/>
                </a:lnTo>
                <a:lnTo>
                  <a:pt x="2496" y="912"/>
                </a:lnTo>
                <a:lnTo>
                  <a:pt x="2490" y="915"/>
                </a:lnTo>
                <a:lnTo>
                  <a:pt x="2487" y="917"/>
                </a:lnTo>
                <a:lnTo>
                  <a:pt x="2484" y="918"/>
                </a:lnTo>
                <a:lnTo>
                  <a:pt x="2477" y="921"/>
                </a:lnTo>
                <a:lnTo>
                  <a:pt x="2469" y="924"/>
                </a:lnTo>
                <a:lnTo>
                  <a:pt x="2461" y="926"/>
                </a:lnTo>
                <a:lnTo>
                  <a:pt x="2452" y="927"/>
                </a:lnTo>
                <a:lnTo>
                  <a:pt x="2442" y="929"/>
                </a:lnTo>
                <a:lnTo>
                  <a:pt x="2431" y="930"/>
                </a:lnTo>
                <a:lnTo>
                  <a:pt x="2420" y="930"/>
                </a:lnTo>
                <a:lnTo>
                  <a:pt x="2408" y="930"/>
                </a:lnTo>
                <a:lnTo>
                  <a:pt x="2380" y="930"/>
                </a:lnTo>
                <a:lnTo>
                  <a:pt x="2367" y="929"/>
                </a:lnTo>
                <a:lnTo>
                  <a:pt x="2355" y="928"/>
                </a:lnTo>
                <a:lnTo>
                  <a:pt x="2344" y="926"/>
                </a:lnTo>
                <a:lnTo>
                  <a:pt x="2334" y="925"/>
                </a:lnTo>
                <a:lnTo>
                  <a:pt x="2325" y="922"/>
                </a:lnTo>
                <a:lnTo>
                  <a:pt x="2316" y="920"/>
                </a:lnTo>
                <a:lnTo>
                  <a:pt x="2309" y="917"/>
                </a:lnTo>
                <a:lnTo>
                  <a:pt x="2302" y="914"/>
                </a:lnTo>
                <a:lnTo>
                  <a:pt x="2297" y="911"/>
                </a:lnTo>
                <a:lnTo>
                  <a:pt x="2294" y="909"/>
                </a:lnTo>
                <a:lnTo>
                  <a:pt x="2292" y="907"/>
                </a:lnTo>
                <a:lnTo>
                  <a:pt x="2289" y="902"/>
                </a:lnTo>
                <a:lnTo>
                  <a:pt x="2286" y="898"/>
                </a:lnTo>
                <a:lnTo>
                  <a:pt x="2285" y="895"/>
                </a:lnTo>
                <a:lnTo>
                  <a:pt x="2285" y="893"/>
                </a:lnTo>
                <a:lnTo>
                  <a:pt x="2284" y="887"/>
                </a:lnTo>
                <a:lnTo>
                  <a:pt x="2284" y="883"/>
                </a:lnTo>
                <a:lnTo>
                  <a:pt x="2285" y="879"/>
                </a:lnTo>
                <a:lnTo>
                  <a:pt x="2287" y="873"/>
                </a:lnTo>
                <a:lnTo>
                  <a:pt x="2289" y="866"/>
                </a:lnTo>
                <a:lnTo>
                  <a:pt x="2293" y="861"/>
                </a:lnTo>
                <a:lnTo>
                  <a:pt x="2297" y="855"/>
                </a:lnTo>
                <a:lnTo>
                  <a:pt x="2302" y="850"/>
                </a:lnTo>
                <a:lnTo>
                  <a:pt x="2312" y="840"/>
                </a:lnTo>
                <a:lnTo>
                  <a:pt x="2461" y="853"/>
                </a:lnTo>
                <a:close/>
                <a:moveTo>
                  <a:pt x="2647" y="214"/>
                </a:moveTo>
                <a:lnTo>
                  <a:pt x="2638" y="215"/>
                </a:lnTo>
                <a:lnTo>
                  <a:pt x="2629" y="215"/>
                </a:lnTo>
                <a:lnTo>
                  <a:pt x="2620" y="217"/>
                </a:lnTo>
                <a:lnTo>
                  <a:pt x="2612" y="219"/>
                </a:lnTo>
                <a:lnTo>
                  <a:pt x="2604" y="221"/>
                </a:lnTo>
                <a:lnTo>
                  <a:pt x="2596" y="224"/>
                </a:lnTo>
                <a:lnTo>
                  <a:pt x="2589" y="228"/>
                </a:lnTo>
                <a:lnTo>
                  <a:pt x="2582" y="232"/>
                </a:lnTo>
                <a:lnTo>
                  <a:pt x="2575" y="237"/>
                </a:lnTo>
                <a:lnTo>
                  <a:pt x="2568" y="242"/>
                </a:lnTo>
                <a:lnTo>
                  <a:pt x="2561" y="247"/>
                </a:lnTo>
                <a:lnTo>
                  <a:pt x="2554" y="254"/>
                </a:lnTo>
                <a:lnTo>
                  <a:pt x="2548" y="260"/>
                </a:lnTo>
                <a:lnTo>
                  <a:pt x="2541" y="267"/>
                </a:lnTo>
                <a:lnTo>
                  <a:pt x="2528" y="282"/>
                </a:lnTo>
                <a:lnTo>
                  <a:pt x="2521" y="275"/>
                </a:lnTo>
                <a:lnTo>
                  <a:pt x="2518" y="271"/>
                </a:lnTo>
                <a:lnTo>
                  <a:pt x="2514" y="267"/>
                </a:lnTo>
                <a:lnTo>
                  <a:pt x="2506" y="260"/>
                </a:lnTo>
                <a:lnTo>
                  <a:pt x="2498" y="254"/>
                </a:lnTo>
                <a:lnTo>
                  <a:pt x="2489" y="248"/>
                </a:lnTo>
                <a:lnTo>
                  <a:pt x="2479" y="242"/>
                </a:lnTo>
                <a:lnTo>
                  <a:pt x="2470" y="237"/>
                </a:lnTo>
                <a:lnTo>
                  <a:pt x="2460" y="233"/>
                </a:lnTo>
                <a:lnTo>
                  <a:pt x="2449" y="228"/>
                </a:lnTo>
                <a:lnTo>
                  <a:pt x="2439" y="225"/>
                </a:lnTo>
                <a:lnTo>
                  <a:pt x="2428" y="222"/>
                </a:lnTo>
                <a:lnTo>
                  <a:pt x="2418" y="219"/>
                </a:lnTo>
                <a:lnTo>
                  <a:pt x="2407" y="217"/>
                </a:lnTo>
                <a:lnTo>
                  <a:pt x="2396" y="216"/>
                </a:lnTo>
                <a:lnTo>
                  <a:pt x="2385" y="215"/>
                </a:lnTo>
                <a:lnTo>
                  <a:pt x="2375" y="214"/>
                </a:lnTo>
                <a:lnTo>
                  <a:pt x="2361" y="215"/>
                </a:lnTo>
                <a:lnTo>
                  <a:pt x="2347" y="215"/>
                </a:lnTo>
                <a:lnTo>
                  <a:pt x="2335" y="217"/>
                </a:lnTo>
                <a:lnTo>
                  <a:pt x="2323" y="219"/>
                </a:lnTo>
                <a:lnTo>
                  <a:pt x="2311" y="221"/>
                </a:lnTo>
                <a:lnTo>
                  <a:pt x="2305" y="222"/>
                </a:lnTo>
                <a:lnTo>
                  <a:pt x="2300" y="224"/>
                </a:lnTo>
                <a:lnTo>
                  <a:pt x="2289" y="227"/>
                </a:lnTo>
                <a:lnTo>
                  <a:pt x="2279" y="231"/>
                </a:lnTo>
                <a:lnTo>
                  <a:pt x="2270" y="235"/>
                </a:lnTo>
                <a:lnTo>
                  <a:pt x="2261" y="240"/>
                </a:lnTo>
                <a:lnTo>
                  <a:pt x="2252" y="245"/>
                </a:lnTo>
                <a:lnTo>
                  <a:pt x="2244" y="251"/>
                </a:lnTo>
                <a:lnTo>
                  <a:pt x="2237" y="257"/>
                </a:lnTo>
                <a:lnTo>
                  <a:pt x="2230" y="264"/>
                </a:lnTo>
                <a:lnTo>
                  <a:pt x="2223" y="270"/>
                </a:lnTo>
                <a:lnTo>
                  <a:pt x="2217" y="278"/>
                </a:lnTo>
                <a:lnTo>
                  <a:pt x="2212" y="285"/>
                </a:lnTo>
                <a:lnTo>
                  <a:pt x="2207" y="293"/>
                </a:lnTo>
                <a:lnTo>
                  <a:pt x="2202" y="302"/>
                </a:lnTo>
                <a:lnTo>
                  <a:pt x="2197" y="310"/>
                </a:lnTo>
                <a:lnTo>
                  <a:pt x="2193" y="319"/>
                </a:lnTo>
                <a:lnTo>
                  <a:pt x="2190" y="328"/>
                </a:lnTo>
                <a:lnTo>
                  <a:pt x="2187" y="338"/>
                </a:lnTo>
                <a:lnTo>
                  <a:pt x="2184" y="348"/>
                </a:lnTo>
                <a:lnTo>
                  <a:pt x="2182" y="358"/>
                </a:lnTo>
                <a:lnTo>
                  <a:pt x="2179" y="368"/>
                </a:lnTo>
                <a:lnTo>
                  <a:pt x="2178" y="379"/>
                </a:lnTo>
                <a:lnTo>
                  <a:pt x="2176" y="390"/>
                </a:lnTo>
                <a:lnTo>
                  <a:pt x="2175" y="401"/>
                </a:lnTo>
                <a:lnTo>
                  <a:pt x="2175" y="412"/>
                </a:lnTo>
                <a:lnTo>
                  <a:pt x="2174" y="424"/>
                </a:lnTo>
                <a:lnTo>
                  <a:pt x="2174" y="436"/>
                </a:lnTo>
                <a:lnTo>
                  <a:pt x="2174" y="454"/>
                </a:lnTo>
                <a:lnTo>
                  <a:pt x="2175" y="471"/>
                </a:lnTo>
                <a:lnTo>
                  <a:pt x="2177" y="487"/>
                </a:lnTo>
                <a:lnTo>
                  <a:pt x="2179" y="503"/>
                </a:lnTo>
                <a:lnTo>
                  <a:pt x="2181" y="518"/>
                </a:lnTo>
                <a:lnTo>
                  <a:pt x="2185" y="532"/>
                </a:lnTo>
                <a:lnTo>
                  <a:pt x="2189" y="546"/>
                </a:lnTo>
                <a:lnTo>
                  <a:pt x="2194" y="558"/>
                </a:lnTo>
                <a:lnTo>
                  <a:pt x="2199" y="571"/>
                </a:lnTo>
                <a:lnTo>
                  <a:pt x="2206" y="582"/>
                </a:lnTo>
                <a:lnTo>
                  <a:pt x="2213" y="593"/>
                </a:lnTo>
                <a:lnTo>
                  <a:pt x="2221" y="604"/>
                </a:lnTo>
                <a:lnTo>
                  <a:pt x="2225" y="609"/>
                </a:lnTo>
                <a:lnTo>
                  <a:pt x="2230" y="613"/>
                </a:lnTo>
                <a:lnTo>
                  <a:pt x="2240" y="623"/>
                </a:lnTo>
                <a:lnTo>
                  <a:pt x="2251" y="632"/>
                </a:lnTo>
                <a:lnTo>
                  <a:pt x="2263" y="640"/>
                </a:lnTo>
                <a:lnTo>
                  <a:pt x="2249" y="648"/>
                </a:lnTo>
                <a:lnTo>
                  <a:pt x="2236" y="657"/>
                </a:lnTo>
                <a:lnTo>
                  <a:pt x="2229" y="662"/>
                </a:lnTo>
                <a:lnTo>
                  <a:pt x="2222" y="668"/>
                </a:lnTo>
                <a:lnTo>
                  <a:pt x="2209" y="679"/>
                </a:lnTo>
                <a:lnTo>
                  <a:pt x="2203" y="686"/>
                </a:lnTo>
                <a:lnTo>
                  <a:pt x="2198" y="692"/>
                </a:lnTo>
                <a:lnTo>
                  <a:pt x="2193" y="699"/>
                </a:lnTo>
                <a:lnTo>
                  <a:pt x="2189" y="706"/>
                </a:lnTo>
                <a:lnTo>
                  <a:pt x="2185" y="714"/>
                </a:lnTo>
                <a:lnTo>
                  <a:pt x="2183" y="721"/>
                </a:lnTo>
                <a:lnTo>
                  <a:pt x="2181" y="730"/>
                </a:lnTo>
                <a:lnTo>
                  <a:pt x="2180" y="738"/>
                </a:lnTo>
                <a:lnTo>
                  <a:pt x="2181" y="745"/>
                </a:lnTo>
                <a:lnTo>
                  <a:pt x="2182" y="752"/>
                </a:lnTo>
                <a:lnTo>
                  <a:pt x="2183" y="758"/>
                </a:lnTo>
                <a:lnTo>
                  <a:pt x="2185" y="764"/>
                </a:lnTo>
                <a:lnTo>
                  <a:pt x="2187" y="770"/>
                </a:lnTo>
                <a:lnTo>
                  <a:pt x="2190" y="776"/>
                </a:lnTo>
                <a:lnTo>
                  <a:pt x="2193" y="781"/>
                </a:lnTo>
                <a:lnTo>
                  <a:pt x="2196" y="787"/>
                </a:lnTo>
                <a:lnTo>
                  <a:pt x="2200" y="792"/>
                </a:lnTo>
                <a:lnTo>
                  <a:pt x="2205" y="796"/>
                </a:lnTo>
                <a:lnTo>
                  <a:pt x="2209" y="801"/>
                </a:lnTo>
                <a:lnTo>
                  <a:pt x="2214" y="805"/>
                </a:lnTo>
                <a:lnTo>
                  <a:pt x="2219" y="810"/>
                </a:lnTo>
                <a:lnTo>
                  <a:pt x="2225" y="814"/>
                </a:lnTo>
                <a:lnTo>
                  <a:pt x="2231" y="818"/>
                </a:lnTo>
                <a:lnTo>
                  <a:pt x="2237" y="822"/>
                </a:lnTo>
                <a:lnTo>
                  <a:pt x="2210" y="839"/>
                </a:lnTo>
                <a:lnTo>
                  <a:pt x="2196" y="849"/>
                </a:lnTo>
                <a:lnTo>
                  <a:pt x="2190" y="854"/>
                </a:lnTo>
                <a:lnTo>
                  <a:pt x="2183" y="859"/>
                </a:lnTo>
                <a:lnTo>
                  <a:pt x="2177" y="865"/>
                </a:lnTo>
                <a:lnTo>
                  <a:pt x="2172" y="871"/>
                </a:lnTo>
                <a:lnTo>
                  <a:pt x="2167" y="877"/>
                </a:lnTo>
                <a:lnTo>
                  <a:pt x="2163" y="884"/>
                </a:lnTo>
                <a:lnTo>
                  <a:pt x="2159" y="891"/>
                </a:lnTo>
                <a:lnTo>
                  <a:pt x="2158" y="895"/>
                </a:lnTo>
                <a:lnTo>
                  <a:pt x="2157" y="898"/>
                </a:lnTo>
                <a:lnTo>
                  <a:pt x="2155" y="906"/>
                </a:lnTo>
                <a:lnTo>
                  <a:pt x="2155" y="914"/>
                </a:lnTo>
                <a:lnTo>
                  <a:pt x="2155" y="920"/>
                </a:lnTo>
                <a:lnTo>
                  <a:pt x="2155" y="926"/>
                </a:lnTo>
                <a:lnTo>
                  <a:pt x="2157" y="932"/>
                </a:lnTo>
                <a:lnTo>
                  <a:pt x="2158" y="938"/>
                </a:lnTo>
                <a:lnTo>
                  <a:pt x="2160" y="943"/>
                </a:lnTo>
                <a:lnTo>
                  <a:pt x="2163" y="948"/>
                </a:lnTo>
                <a:lnTo>
                  <a:pt x="2166" y="954"/>
                </a:lnTo>
                <a:lnTo>
                  <a:pt x="2169" y="959"/>
                </a:lnTo>
                <a:lnTo>
                  <a:pt x="2173" y="963"/>
                </a:lnTo>
                <a:lnTo>
                  <a:pt x="2177" y="968"/>
                </a:lnTo>
                <a:lnTo>
                  <a:pt x="2182" y="973"/>
                </a:lnTo>
                <a:lnTo>
                  <a:pt x="2187" y="977"/>
                </a:lnTo>
                <a:lnTo>
                  <a:pt x="2193" y="981"/>
                </a:lnTo>
                <a:lnTo>
                  <a:pt x="2199" y="985"/>
                </a:lnTo>
                <a:lnTo>
                  <a:pt x="2213" y="992"/>
                </a:lnTo>
                <a:lnTo>
                  <a:pt x="2228" y="999"/>
                </a:lnTo>
                <a:lnTo>
                  <a:pt x="2245" y="1005"/>
                </a:lnTo>
                <a:lnTo>
                  <a:pt x="2263" y="1009"/>
                </a:lnTo>
                <a:lnTo>
                  <a:pt x="2283" y="1014"/>
                </a:lnTo>
                <a:lnTo>
                  <a:pt x="2305" y="1017"/>
                </a:lnTo>
                <a:lnTo>
                  <a:pt x="2316" y="1018"/>
                </a:lnTo>
                <a:lnTo>
                  <a:pt x="2328" y="1019"/>
                </a:lnTo>
                <a:lnTo>
                  <a:pt x="2340" y="1020"/>
                </a:lnTo>
                <a:lnTo>
                  <a:pt x="2353" y="1021"/>
                </a:lnTo>
                <a:lnTo>
                  <a:pt x="2379" y="1021"/>
                </a:lnTo>
                <a:lnTo>
                  <a:pt x="2408" y="1020"/>
                </a:lnTo>
                <a:lnTo>
                  <a:pt x="2422" y="1020"/>
                </a:lnTo>
                <a:lnTo>
                  <a:pt x="2436" y="1019"/>
                </a:lnTo>
                <a:lnTo>
                  <a:pt x="2462" y="1016"/>
                </a:lnTo>
                <a:lnTo>
                  <a:pt x="2487" y="1012"/>
                </a:lnTo>
                <a:lnTo>
                  <a:pt x="2510" y="1007"/>
                </a:lnTo>
                <a:lnTo>
                  <a:pt x="2531" y="1001"/>
                </a:lnTo>
                <a:lnTo>
                  <a:pt x="2541" y="997"/>
                </a:lnTo>
                <a:lnTo>
                  <a:pt x="2551" y="993"/>
                </a:lnTo>
                <a:lnTo>
                  <a:pt x="2569" y="985"/>
                </a:lnTo>
                <a:lnTo>
                  <a:pt x="2577" y="980"/>
                </a:lnTo>
                <a:lnTo>
                  <a:pt x="2585" y="975"/>
                </a:lnTo>
                <a:lnTo>
                  <a:pt x="2593" y="970"/>
                </a:lnTo>
                <a:lnTo>
                  <a:pt x="2599" y="964"/>
                </a:lnTo>
                <a:lnTo>
                  <a:pt x="2606" y="958"/>
                </a:lnTo>
                <a:lnTo>
                  <a:pt x="2612" y="952"/>
                </a:lnTo>
                <a:lnTo>
                  <a:pt x="2617" y="945"/>
                </a:lnTo>
                <a:lnTo>
                  <a:pt x="2622" y="939"/>
                </a:lnTo>
                <a:lnTo>
                  <a:pt x="2626" y="931"/>
                </a:lnTo>
                <a:lnTo>
                  <a:pt x="2630" y="924"/>
                </a:lnTo>
                <a:lnTo>
                  <a:pt x="2633" y="916"/>
                </a:lnTo>
                <a:lnTo>
                  <a:pt x="2636" y="908"/>
                </a:lnTo>
                <a:lnTo>
                  <a:pt x="2638" y="900"/>
                </a:lnTo>
                <a:lnTo>
                  <a:pt x="2639" y="891"/>
                </a:lnTo>
                <a:lnTo>
                  <a:pt x="2640" y="882"/>
                </a:lnTo>
                <a:lnTo>
                  <a:pt x="2641" y="873"/>
                </a:lnTo>
                <a:lnTo>
                  <a:pt x="2640" y="863"/>
                </a:lnTo>
                <a:lnTo>
                  <a:pt x="2640" y="854"/>
                </a:lnTo>
                <a:lnTo>
                  <a:pt x="2638" y="845"/>
                </a:lnTo>
                <a:lnTo>
                  <a:pt x="2637" y="837"/>
                </a:lnTo>
                <a:lnTo>
                  <a:pt x="2635" y="829"/>
                </a:lnTo>
                <a:lnTo>
                  <a:pt x="2632" y="820"/>
                </a:lnTo>
                <a:lnTo>
                  <a:pt x="2629" y="813"/>
                </a:lnTo>
                <a:lnTo>
                  <a:pt x="2626" y="807"/>
                </a:lnTo>
                <a:lnTo>
                  <a:pt x="2622" y="800"/>
                </a:lnTo>
                <a:lnTo>
                  <a:pt x="2618" y="794"/>
                </a:lnTo>
                <a:lnTo>
                  <a:pt x="2614" y="789"/>
                </a:lnTo>
                <a:lnTo>
                  <a:pt x="2609" y="783"/>
                </a:lnTo>
                <a:lnTo>
                  <a:pt x="2604" y="778"/>
                </a:lnTo>
                <a:lnTo>
                  <a:pt x="2599" y="774"/>
                </a:lnTo>
                <a:lnTo>
                  <a:pt x="2593" y="770"/>
                </a:lnTo>
                <a:lnTo>
                  <a:pt x="2587" y="766"/>
                </a:lnTo>
                <a:lnTo>
                  <a:pt x="2581" y="762"/>
                </a:lnTo>
                <a:lnTo>
                  <a:pt x="2575" y="759"/>
                </a:lnTo>
                <a:lnTo>
                  <a:pt x="2568" y="755"/>
                </a:lnTo>
                <a:lnTo>
                  <a:pt x="2561" y="753"/>
                </a:lnTo>
                <a:lnTo>
                  <a:pt x="2547" y="747"/>
                </a:lnTo>
                <a:lnTo>
                  <a:pt x="2533" y="743"/>
                </a:lnTo>
                <a:lnTo>
                  <a:pt x="2517" y="740"/>
                </a:lnTo>
                <a:lnTo>
                  <a:pt x="2502" y="737"/>
                </a:lnTo>
                <a:lnTo>
                  <a:pt x="2470" y="733"/>
                </a:lnTo>
                <a:lnTo>
                  <a:pt x="2454" y="732"/>
                </a:lnTo>
                <a:lnTo>
                  <a:pt x="2438" y="731"/>
                </a:lnTo>
                <a:lnTo>
                  <a:pt x="2407" y="730"/>
                </a:lnTo>
                <a:lnTo>
                  <a:pt x="2378" y="729"/>
                </a:lnTo>
                <a:lnTo>
                  <a:pt x="2353" y="727"/>
                </a:lnTo>
                <a:lnTo>
                  <a:pt x="2341" y="726"/>
                </a:lnTo>
                <a:lnTo>
                  <a:pt x="2331" y="724"/>
                </a:lnTo>
                <a:lnTo>
                  <a:pt x="2322" y="722"/>
                </a:lnTo>
                <a:lnTo>
                  <a:pt x="2318" y="721"/>
                </a:lnTo>
                <a:lnTo>
                  <a:pt x="2314" y="719"/>
                </a:lnTo>
                <a:lnTo>
                  <a:pt x="2311" y="717"/>
                </a:lnTo>
                <a:lnTo>
                  <a:pt x="2308" y="715"/>
                </a:lnTo>
                <a:lnTo>
                  <a:pt x="2305" y="713"/>
                </a:lnTo>
                <a:lnTo>
                  <a:pt x="2303" y="711"/>
                </a:lnTo>
                <a:lnTo>
                  <a:pt x="2301" y="708"/>
                </a:lnTo>
                <a:lnTo>
                  <a:pt x="2300" y="706"/>
                </a:lnTo>
                <a:lnTo>
                  <a:pt x="2300" y="703"/>
                </a:lnTo>
                <a:lnTo>
                  <a:pt x="2299" y="699"/>
                </a:lnTo>
                <a:lnTo>
                  <a:pt x="2299" y="697"/>
                </a:lnTo>
                <a:lnTo>
                  <a:pt x="2300" y="694"/>
                </a:lnTo>
                <a:lnTo>
                  <a:pt x="2301" y="692"/>
                </a:lnTo>
                <a:lnTo>
                  <a:pt x="2302" y="689"/>
                </a:lnTo>
                <a:lnTo>
                  <a:pt x="2305" y="685"/>
                </a:lnTo>
                <a:lnTo>
                  <a:pt x="2308" y="681"/>
                </a:lnTo>
                <a:lnTo>
                  <a:pt x="2316" y="673"/>
                </a:lnTo>
                <a:lnTo>
                  <a:pt x="2320" y="669"/>
                </a:lnTo>
                <a:lnTo>
                  <a:pt x="2323" y="665"/>
                </a:lnTo>
                <a:lnTo>
                  <a:pt x="2331" y="667"/>
                </a:lnTo>
                <a:lnTo>
                  <a:pt x="2338" y="669"/>
                </a:lnTo>
                <a:lnTo>
                  <a:pt x="2352" y="671"/>
                </a:lnTo>
                <a:lnTo>
                  <a:pt x="2358" y="672"/>
                </a:lnTo>
                <a:lnTo>
                  <a:pt x="2365" y="672"/>
                </a:lnTo>
                <a:lnTo>
                  <a:pt x="2379" y="672"/>
                </a:lnTo>
                <a:lnTo>
                  <a:pt x="2392" y="672"/>
                </a:lnTo>
                <a:lnTo>
                  <a:pt x="2403" y="671"/>
                </a:lnTo>
                <a:lnTo>
                  <a:pt x="2415" y="670"/>
                </a:lnTo>
                <a:lnTo>
                  <a:pt x="2426" y="668"/>
                </a:lnTo>
                <a:lnTo>
                  <a:pt x="2437" y="666"/>
                </a:lnTo>
                <a:lnTo>
                  <a:pt x="2447" y="664"/>
                </a:lnTo>
                <a:lnTo>
                  <a:pt x="2457" y="660"/>
                </a:lnTo>
                <a:lnTo>
                  <a:pt x="2466" y="657"/>
                </a:lnTo>
                <a:lnTo>
                  <a:pt x="2475" y="653"/>
                </a:lnTo>
                <a:lnTo>
                  <a:pt x="2484" y="648"/>
                </a:lnTo>
                <a:lnTo>
                  <a:pt x="2492" y="643"/>
                </a:lnTo>
                <a:lnTo>
                  <a:pt x="2500" y="638"/>
                </a:lnTo>
                <a:lnTo>
                  <a:pt x="2508" y="632"/>
                </a:lnTo>
                <a:lnTo>
                  <a:pt x="2515" y="626"/>
                </a:lnTo>
                <a:lnTo>
                  <a:pt x="2521" y="619"/>
                </a:lnTo>
                <a:lnTo>
                  <a:pt x="2528" y="612"/>
                </a:lnTo>
                <a:lnTo>
                  <a:pt x="2534" y="604"/>
                </a:lnTo>
                <a:lnTo>
                  <a:pt x="2539" y="596"/>
                </a:lnTo>
                <a:lnTo>
                  <a:pt x="2544" y="588"/>
                </a:lnTo>
                <a:lnTo>
                  <a:pt x="2549" y="579"/>
                </a:lnTo>
                <a:lnTo>
                  <a:pt x="2553" y="570"/>
                </a:lnTo>
                <a:lnTo>
                  <a:pt x="2557" y="560"/>
                </a:lnTo>
                <a:lnTo>
                  <a:pt x="2561" y="550"/>
                </a:lnTo>
                <a:lnTo>
                  <a:pt x="2564" y="539"/>
                </a:lnTo>
                <a:lnTo>
                  <a:pt x="2567" y="528"/>
                </a:lnTo>
                <a:lnTo>
                  <a:pt x="2569" y="517"/>
                </a:lnTo>
                <a:lnTo>
                  <a:pt x="2571" y="505"/>
                </a:lnTo>
                <a:lnTo>
                  <a:pt x="2573" y="493"/>
                </a:lnTo>
                <a:lnTo>
                  <a:pt x="2574" y="481"/>
                </a:lnTo>
                <a:lnTo>
                  <a:pt x="2575" y="468"/>
                </a:lnTo>
                <a:lnTo>
                  <a:pt x="2576" y="455"/>
                </a:lnTo>
                <a:lnTo>
                  <a:pt x="2576" y="441"/>
                </a:lnTo>
                <a:lnTo>
                  <a:pt x="2575" y="428"/>
                </a:lnTo>
                <a:lnTo>
                  <a:pt x="2574" y="415"/>
                </a:lnTo>
                <a:lnTo>
                  <a:pt x="2573" y="403"/>
                </a:lnTo>
                <a:lnTo>
                  <a:pt x="2570" y="391"/>
                </a:lnTo>
                <a:lnTo>
                  <a:pt x="2568" y="378"/>
                </a:lnTo>
                <a:lnTo>
                  <a:pt x="2565" y="365"/>
                </a:lnTo>
                <a:lnTo>
                  <a:pt x="2558" y="337"/>
                </a:lnTo>
                <a:lnTo>
                  <a:pt x="2571" y="333"/>
                </a:lnTo>
                <a:lnTo>
                  <a:pt x="2583" y="329"/>
                </a:lnTo>
                <a:lnTo>
                  <a:pt x="2594" y="326"/>
                </a:lnTo>
                <a:lnTo>
                  <a:pt x="2600" y="325"/>
                </a:lnTo>
                <a:lnTo>
                  <a:pt x="2605" y="324"/>
                </a:lnTo>
                <a:lnTo>
                  <a:pt x="2609" y="325"/>
                </a:lnTo>
                <a:lnTo>
                  <a:pt x="2615" y="326"/>
                </a:lnTo>
                <a:lnTo>
                  <a:pt x="2626" y="328"/>
                </a:lnTo>
                <a:lnTo>
                  <a:pt x="2647" y="333"/>
                </a:lnTo>
                <a:lnTo>
                  <a:pt x="2647" y="214"/>
                </a:lnTo>
                <a:close/>
                <a:moveTo>
                  <a:pt x="2446" y="438"/>
                </a:moveTo>
                <a:lnTo>
                  <a:pt x="2446" y="456"/>
                </a:lnTo>
                <a:lnTo>
                  <a:pt x="2445" y="473"/>
                </a:lnTo>
                <a:lnTo>
                  <a:pt x="2444" y="487"/>
                </a:lnTo>
                <a:lnTo>
                  <a:pt x="2442" y="501"/>
                </a:lnTo>
                <a:lnTo>
                  <a:pt x="2440" y="512"/>
                </a:lnTo>
                <a:lnTo>
                  <a:pt x="2438" y="517"/>
                </a:lnTo>
                <a:lnTo>
                  <a:pt x="2437" y="522"/>
                </a:lnTo>
                <a:lnTo>
                  <a:pt x="2433" y="531"/>
                </a:lnTo>
                <a:lnTo>
                  <a:pt x="2429" y="538"/>
                </a:lnTo>
                <a:lnTo>
                  <a:pt x="2424" y="545"/>
                </a:lnTo>
                <a:lnTo>
                  <a:pt x="2419" y="550"/>
                </a:lnTo>
                <a:lnTo>
                  <a:pt x="2416" y="552"/>
                </a:lnTo>
                <a:lnTo>
                  <a:pt x="2412" y="554"/>
                </a:lnTo>
                <a:lnTo>
                  <a:pt x="2405" y="557"/>
                </a:lnTo>
                <a:lnTo>
                  <a:pt x="2401" y="558"/>
                </a:lnTo>
                <a:lnTo>
                  <a:pt x="2397" y="559"/>
                </a:lnTo>
                <a:lnTo>
                  <a:pt x="2393" y="560"/>
                </a:lnTo>
                <a:lnTo>
                  <a:pt x="2388" y="561"/>
                </a:lnTo>
                <a:lnTo>
                  <a:pt x="2379" y="562"/>
                </a:lnTo>
                <a:lnTo>
                  <a:pt x="2368" y="562"/>
                </a:lnTo>
                <a:lnTo>
                  <a:pt x="2361" y="562"/>
                </a:lnTo>
                <a:lnTo>
                  <a:pt x="2354" y="560"/>
                </a:lnTo>
                <a:lnTo>
                  <a:pt x="2347" y="558"/>
                </a:lnTo>
                <a:lnTo>
                  <a:pt x="2344" y="557"/>
                </a:lnTo>
                <a:lnTo>
                  <a:pt x="2341" y="555"/>
                </a:lnTo>
                <a:lnTo>
                  <a:pt x="2335" y="551"/>
                </a:lnTo>
                <a:lnTo>
                  <a:pt x="2330" y="547"/>
                </a:lnTo>
                <a:lnTo>
                  <a:pt x="2325" y="541"/>
                </a:lnTo>
                <a:lnTo>
                  <a:pt x="2321" y="535"/>
                </a:lnTo>
                <a:lnTo>
                  <a:pt x="2317" y="527"/>
                </a:lnTo>
                <a:lnTo>
                  <a:pt x="2313" y="519"/>
                </a:lnTo>
                <a:lnTo>
                  <a:pt x="2310" y="510"/>
                </a:lnTo>
                <a:lnTo>
                  <a:pt x="2308" y="500"/>
                </a:lnTo>
                <a:lnTo>
                  <a:pt x="2306" y="489"/>
                </a:lnTo>
                <a:lnTo>
                  <a:pt x="2305" y="478"/>
                </a:lnTo>
                <a:lnTo>
                  <a:pt x="2304" y="465"/>
                </a:lnTo>
                <a:lnTo>
                  <a:pt x="2304" y="452"/>
                </a:lnTo>
                <a:lnTo>
                  <a:pt x="2304" y="435"/>
                </a:lnTo>
                <a:lnTo>
                  <a:pt x="2305" y="420"/>
                </a:lnTo>
                <a:lnTo>
                  <a:pt x="2306" y="406"/>
                </a:lnTo>
                <a:lnTo>
                  <a:pt x="2307" y="393"/>
                </a:lnTo>
                <a:lnTo>
                  <a:pt x="2310" y="382"/>
                </a:lnTo>
                <a:lnTo>
                  <a:pt x="2312" y="371"/>
                </a:lnTo>
                <a:lnTo>
                  <a:pt x="2316" y="362"/>
                </a:lnTo>
                <a:lnTo>
                  <a:pt x="2320" y="354"/>
                </a:lnTo>
                <a:lnTo>
                  <a:pt x="2324" y="347"/>
                </a:lnTo>
                <a:lnTo>
                  <a:pt x="2327" y="344"/>
                </a:lnTo>
                <a:lnTo>
                  <a:pt x="2330" y="341"/>
                </a:lnTo>
                <a:lnTo>
                  <a:pt x="2335" y="336"/>
                </a:lnTo>
                <a:lnTo>
                  <a:pt x="2342" y="331"/>
                </a:lnTo>
                <a:lnTo>
                  <a:pt x="2345" y="330"/>
                </a:lnTo>
                <a:lnTo>
                  <a:pt x="2349" y="328"/>
                </a:lnTo>
                <a:lnTo>
                  <a:pt x="2353" y="327"/>
                </a:lnTo>
                <a:lnTo>
                  <a:pt x="2357" y="326"/>
                </a:lnTo>
                <a:lnTo>
                  <a:pt x="2366" y="325"/>
                </a:lnTo>
                <a:lnTo>
                  <a:pt x="2375" y="324"/>
                </a:lnTo>
                <a:lnTo>
                  <a:pt x="2383" y="325"/>
                </a:lnTo>
                <a:lnTo>
                  <a:pt x="2392" y="326"/>
                </a:lnTo>
                <a:lnTo>
                  <a:pt x="2399" y="328"/>
                </a:lnTo>
                <a:lnTo>
                  <a:pt x="2406" y="332"/>
                </a:lnTo>
                <a:lnTo>
                  <a:pt x="2412" y="336"/>
                </a:lnTo>
                <a:lnTo>
                  <a:pt x="2415" y="338"/>
                </a:lnTo>
                <a:lnTo>
                  <a:pt x="2418" y="340"/>
                </a:lnTo>
                <a:lnTo>
                  <a:pt x="2424" y="346"/>
                </a:lnTo>
                <a:lnTo>
                  <a:pt x="2426" y="349"/>
                </a:lnTo>
                <a:lnTo>
                  <a:pt x="2428" y="353"/>
                </a:lnTo>
                <a:lnTo>
                  <a:pt x="2432" y="360"/>
                </a:lnTo>
                <a:lnTo>
                  <a:pt x="2436" y="369"/>
                </a:lnTo>
                <a:lnTo>
                  <a:pt x="2438" y="373"/>
                </a:lnTo>
                <a:lnTo>
                  <a:pt x="2439" y="378"/>
                </a:lnTo>
                <a:lnTo>
                  <a:pt x="2442" y="388"/>
                </a:lnTo>
                <a:lnTo>
                  <a:pt x="2444" y="399"/>
                </a:lnTo>
                <a:lnTo>
                  <a:pt x="2445" y="411"/>
                </a:lnTo>
                <a:lnTo>
                  <a:pt x="2446" y="424"/>
                </a:lnTo>
                <a:lnTo>
                  <a:pt x="2446" y="438"/>
                </a:lnTo>
                <a:close/>
                <a:moveTo>
                  <a:pt x="2102" y="0"/>
                </a:moveTo>
                <a:lnTo>
                  <a:pt x="1966" y="0"/>
                </a:lnTo>
                <a:lnTo>
                  <a:pt x="1966" y="124"/>
                </a:lnTo>
                <a:lnTo>
                  <a:pt x="2102" y="124"/>
                </a:lnTo>
                <a:lnTo>
                  <a:pt x="2102" y="0"/>
                </a:lnTo>
                <a:close/>
                <a:moveTo>
                  <a:pt x="1966" y="813"/>
                </a:moveTo>
                <a:lnTo>
                  <a:pt x="2102" y="813"/>
                </a:lnTo>
                <a:lnTo>
                  <a:pt x="2102" y="225"/>
                </a:lnTo>
                <a:lnTo>
                  <a:pt x="1966" y="225"/>
                </a:lnTo>
                <a:lnTo>
                  <a:pt x="1966" y="813"/>
                </a:lnTo>
                <a:close/>
                <a:moveTo>
                  <a:pt x="1873" y="813"/>
                </a:moveTo>
                <a:lnTo>
                  <a:pt x="1873" y="33"/>
                </a:lnTo>
                <a:lnTo>
                  <a:pt x="1737" y="33"/>
                </a:lnTo>
                <a:lnTo>
                  <a:pt x="1737" y="279"/>
                </a:lnTo>
                <a:lnTo>
                  <a:pt x="1714" y="263"/>
                </a:lnTo>
                <a:lnTo>
                  <a:pt x="1693" y="249"/>
                </a:lnTo>
                <a:lnTo>
                  <a:pt x="1684" y="243"/>
                </a:lnTo>
                <a:lnTo>
                  <a:pt x="1675" y="238"/>
                </a:lnTo>
                <a:lnTo>
                  <a:pt x="1658" y="229"/>
                </a:lnTo>
                <a:lnTo>
                  <a:pt x="1650" y="225"/>
                </a:lnTo>
                <a:lnTo>
                  <a:pt x="1643" y="222"/>
                </a:lnTo>
                <a:lnTo>
                  <a:pt x="1628" y="218"/>
                </a:lnTo>
                <a:lnTo>
                  <a:pt x="1621" y="216"/>
                </a:lnTo>
                <a:lnTo>
                  <a:pt x="1614" y="215"/>
                </a:lnTo>
                <a:lnTo>
                  <a:pt x="1601" y="214"/>
                </a:lnTo>
                <a:lnTo>
                  <a:pt x="1591" y="215"/>
                </a:lnTo>
                <a:lnTo>
                  <a:pt x="1581" y="215"/>
                </a:lnTo>
                <a:lnTo>
                  <a:pt x="1572" y="216"/>
                </a:lnTo>
                <a:lnTo>
                  <a:pt x="1564" y="218"/>
                </a:lnTo>
                <a:lnTo>
                  <a:pt x="1555" y="220"/>
                </a:lnTo>
                <a:lnTo>
                  <a:pt x="1548" y="223"/>
                </a:lnTo>
                <a:lnTo>
                  <a:pt x="1540" y="226"/>
                </a:lnTo>
                <a:lnTo>
                  <a:pt x="1533" y="230"/>
                </a:lnTo>
                <a:lnTo>
                  <a:pt x="1526" y="234"/>
                </a:lnTo>
                <a:lnTo>
                  <a:pt x="1519" y="238"/>
                </a:lnTo>
                <a:lnTo>
                  <a:pt x="1513" y="243"/>
                </a:lnTo>
                <a:lnTo>
                  <a:pt x="1507" y="248"/>
                </a:lnTo>
                <a:lnTo>
                  <a:pt x="1501" y="254"/>
                </a:lnTo>
                <a:lnTo>
                  <a:pt x="1496" y="260"/>
                </a:lnTo>
                <a:lnTo>
                  <a:pt x="1491" y="267"/>
                </a:lnTo>
                <a:lnTo>
                  <a:pt x="1486" y="274"/>
                </a:lnTo>
                <a:lnTo>
                  <a:pt x="1478" y="290"/>
                </a:lnTo>
                <a:lnTo>
                  <a:pt x="1474" y="298"/>
                </a:lnTo>
                <a:lnTo>
                  <a:pt x="1471" y="307"/>
                </a:lnTo>
                <a:lnTo>
                  <a:pt x="1468" y="317"/>
                </a:lnTo>
                <a:lnTo>
                  <a:pt x="1465" y="327"/>
                </a:lnTo>
                <a:lnTo>
                  <a:pt x="1462" y="337"/>
                </a:lnTo>
                <a:lnTo>
                  <a:pt x="1460" y="347"/>
                </a:lnTo>
                <a:lnTo>
                  <a:pt x="1458" y="358"/>
                </a:lnTo>
                <a:lnTo>
                  <a:pt x="1456" y="370"/>
                </a:lnTo>
                <a:lnTo>
                  <a:pt x="1455" y="382"/>
                </a:lnTo>
                <a:lnTo>
                  <a:pt x="1454" y="394"/>
                </a:lnTo>
                <a:lnTo>
                  <a:pt x="1453" y="407"/>
                </a:lnTo>
                <a:lnTo>
                  <a:pt x="1452" y="420"/>
                </a:lnTo>
                <a:lnTo>
                  <a:pt x="1452" y="448"/>
                </a:lnTo>
                <a:lnTo>
                  <a:pt x="1452" y="590"/>
                </a:lnTo>
                <a:lnTo>
                  <a:pt x="1452" y="618"/>
                </a:lnTo>
                <a:lnTo>
                  <a:pt x="1453" y="631"/>
                </a:lnTo>
                <a:lnTo>
                  <a:pt x="1454" y="644"/>
                </a:lnTo>
                <a:lnTo>
                  <a:pt x="1456" y="668"/>
                </a:lnTo>
                <a:lnTo>
                  <a:pt x="1458" y="679"/>
                </a:lnTo>
                <a:lnTo>
                  <a:pt x="1460" y="690"/>
                </a:lnTo>
                <a:lnTo>
                  <a:pt x="1465" y="711"/>
                </a:lnTo>
                <a:lnTo>
                  <a:pt x="1468" y="721"/>
                </a:lnTo>
                <a:lnTo>
                  <a:pt x="1471" y="730"/>
                </a:lnTo>
                <a:lnTo>
                  <a:pt x="1474" y="739"/>
                </a:lnTo>
                <a:lnTo>
                  <a:pt x="1478" y="748"/>
                </a:lnTo>
                <a:lnTo>
                  <a:pt x="1482" y="756"/>
                </a:lnTo>
                <a:lnTo>
                  <a:pt x="1486" y="764"/>
                </a:lnTo>
                <a:lnTo>
                  <a:pt x="1491" y="771"/>
                </a:lnTo>
                <a:lnTo>
                  <a:pt x="1496" y="777"/>
                </a:lnTo>
                <a:lnTo>
                  <a:pt x="1501" y="784"/>
                </a:lnTo>
                <a:lnTo>
                  <a:pt x="1507" y="790"/>
                </a:lnTo>
                <a:lnTo>
                  <a:pt x="1513" y="795"/>
                </a:lnTo>
                <a:lnTo>
                  <a:pt x="1519" y="800"/>
                </a:lnTo>
                <a:lnTo>
                  <a:pt x="1526" y="804"/>
                </a:lnTo>
                <a:lnTo>
                  <a:pt x="1533" y="808"/>
                </a:lnTo>
                <a:lnTo>
                  <a:pt x="1540" y="812"/>
                </a:lnTo>
                <a:lnTo>
                  <a:pt x="1548" y="815"/>
                </a:lnTo>
                <a:lnTo>
                  <a:pt x="1555" y="818"/>
                </a:lnTo>
                <a:lnTo>
                  <a:pt x="1564" y="820"/>
                </a:lnTo>
                <a:lnTo>
                  <a:pt x="1572" y="822"/>
                </a:lnTo>
                <a:lnTo>
                  <a:pt x="1581" y="824"/>
                </a:lnTo>
                <a:lnTo>
                  <a:pt x="1591" y="824"/>
                </a:lnTo>
                <a:lnTo>
                  <a:pt x="1601" y="824"/>
                </a:lnTo>
                <a:lnTo>
                  <a:pt x="1612" y="824"/>
                </a:lnTo>
                <a:lnTo>
                  <a:pt x="1623" y="822"/>
                </a:lnTo>
                <a:lnTo>
                  <a:pt x="1634" y="819"/>
                </a:lnTo>
                <a:lnTo>
                  <a:pt x="1645" y="816"/>
                </a:lnTo>
                <a:lnTo>
                  <a:pt x="1656" y="812"/>
                </a:lnTo>
                <a:lnTo>
                  <a:pt x="1667" y="807"/>
                </a:lnTo>
                <a:lnTo>
                  <a:pt x="1677" y="802"/>
                </a:lnTo>
                <a:lnTo>
                  <a:pt x="1687" y="796"/>
                </a:lnTo>
                <a:lnTo>
                  <a:pt x="1696" y="790"/>
                </a:lnTo>
                <a:lnTo>
                  <a:pt x="1705" y="783"/>
                </a:lnTo>
                <a:lnTo>
                  <a:pt x="1713" y="777"/>
                </a:lnTo>
                <a:lnTo>
                  <a:pt x="1721" y="770"/>
                </a:lnTo>
                <a:lnTo>
                  <a:pt x="1728" y="763"/>
                </a:lnTo>
                <a:lnTo>
                  <a:pt x="1735" y="755"/>
                </a:lnTo>
                <a:lnTo>
                  <a:pt x="1740" y="748"/>
                </a:lnTo>
                <a:lnTo>
                  <a:pt x="1745" y="741"/>
                </a:lnTo>
                <a:lnTo>
                  <a:pt x="1747" y="741"/>
                </a:lnTo>
                <a:lnTo>
                  <a:pt x="1747" y="813"/>
                </a:lnTo>
                <a:lnTo>
                  <a:pt x="1873" y="813"/>
                </a:lnTo>
                <a:close/>
                <a:moveTo>
                  <a:pt x="1737" y="680"/>
                </a:moveTo>
                <a:lnTo>
                  <a:pt x="1727" y="690"/>
                </a:lnTo>
                <a:lnTo>
                  <a:pt x="1722" y="695"/>
                </a:lnTo>
                <a:lnTo>
                  <a:pt x="1717" y="699"/>
                </a:lnTo>
                <a:lnTo>
                  <a:pt x="1712" y="703"/>
                </a:lnTo>
                <a:lnTo>
                  <a:pt x="1707" y="706"/>
                </a:lnTo>
                <a:lnTo>
                  <a:pt x="1702" y="709"/>
                </a:lnTo>
                <a:lnTo>
                  <a:pt x="1697" y="712"/>
                </a:lnTo>
                <a:lnTo>
                  <a:pt x="1687" y="716"/>
                </a:lnTo>
                <a:lnTo>
                  <a:pt x="1676" y="719"/>
                </a:lnTo>
                <a:lnTo>
                  <a:pt x="1671" y="721"/>
                </a:lnTo>
                <a:lnTo>
                  <a:pt x="1666" y="721"/>
                </a:lnTo>
                <a:lnTo>
                  <a:pt x="1660" y="722"/>
                </a:lnTo>
                <a:lnTo>
                  <a:pt x="1655" y="722"/>
                </a:lnTo>
                <a:lnTo>
                  <a:pt x="1648" y="722"/>
                </a:lnTo>
                <a:lnTo>
                  <a:pt x="1641" y="721"/>
                </a:lnTo>
                <a:lnTo>
                  <a:pt x="1635" y="719"/>
                </a:lnTo>
                <a:lnTo>
                  <a:pt x="1629" y="716"/>
                </a:lnTo>
                <a:lnTo>
                  <a:pt x="1623" y="713"/>
                </a:lnTo>
                <a:lnTo>
                  <a:pt x="1620" y="711"/>
                </a:lnTo>
                <a:lnTo>
                  <a:pt x="1617" y="708"/>
                </a:lnTo>
                <a:lnTo>
                  <a:pt x="1612" y="703"/>
                </a:lnTo>
                <a:lnTo>
                  <a:pt x="1607" y="695"/>
                </a:lnTo>
                <a:lnTo>
                  <a:pt x="1605" y="691"/>
                </a:lnTo>
                <a:lnTo>
                  <a:pt x="1603" y="687"/>
                </a:lnTo>
                <a:lnTo>
                  <a:pt x="1601" y="682"/>
                </a:lnTo>
                <a:lnTo>
                  <a:pt x="1599" y="677"/>
                </a:lnTo>
                <a:lnTo>
                  <a:pt x="1596" y="666"/>
                </a:lnTo>
                <a:lnTo>
                  <a:pt x="1593" y="653"/>
                </a:lnTo>
                <a:lnTo>
                  <a:pt x="1591" y="638"/>
                </a:lnTo>
                <a:lnTo>
                  <a:pt x="1589" y="621"/>
                </a:lnTo>
                <a:lnTo>
                  <a:pt x="1588" y="602"/>
                </a:lnTo>
                <a:lnTo>
                  <a:pt x="1588" y="582"/>
                </a:lnTo>
                <a:lnTo>
                  <a:pt x="1588" y="456"/>
                </a:lnTo>
                <a:lnTo>
                  <a:pt x="1588" y="435"/>
                </a:lnTo>
                <a:lnTo>
                  <a:pt x="1589" y="417"/>
                </a:lnTo>
                <a:lnTo>
                  <a:pt x="1591" y="400"/>
                </a:lnTo>
                <a:lnTo>
                  <a:pt x="1593" y="385"/>
                </a:lnTo>
                <a:lnTo>
                  <a:pt x="1596" y="372"/>
                </a:lnTo>
                <a:lnTo>
                  <a:pt x="1599" y="361"/>
                </a:lnTo>
                <a:lnTo>
                  <a:pt x="1603" y="351"/>
                </a:lnTo>
                <a:lnTo>
                  <a:pt x="1607" y="342"/>
                </a:lnTo>
                <a:lnTo>
                  <a:pt x="1610" y="339"/>
                </a:lnTo>
                <a:lnTo>
                  <a:pt x="1612" y="335"/>
                </a:lnTo>
                <a:lnTo>
                  <a:pt x="1617" y="330"/>
                </a:lnTo>
                <a:lnTo>
                  <a:pt x="1623" y="325"/>
                </a:lnTo>
                <a:lnTo>
                  <a:pt x="1629" y="321"/>
                </a:lnTo>
                <a:lnTo>
                  <a:pt x="1635" y="319"/>
                </a:lnTo>
                <a:lnTo>
                  <a:pt x="1641" y="317"/>
                </a:lnTo>
                <a:lnTo>
                  <a:pt x="1648" y="316"/>
                </a:lnTo>
                <a:lnTo>
                  <a:pt x="1655" y="316"/>
                </a:lnTo>
                <a:lnTo>
                  <a:pt x="1666" y="316"/>
                </a:lnTo>
                <a:lnTo>
                  <a:pt x="1676" y="318"/>
                </a:lnTo>
                <a:lnTo>
                  <a:pt x="1682" y="320"/>
                </a:lnTo>
                <a:lnTo>
                  <a:pt x="1687" y="322"/>
                </a:lnTo>
                <a:lnTo>
                  <a:pt x="1692" y="324"/>
                </a:lnTo>
                <a:lnTo>
                  <a:pt x="1697" y="326"/>
                </a:lnTo>
                <a:lnTo>
                  <a:pt x="1707" y="332"/>
                </a:lnTo>
                <a:lnTo>
                  <a:pt x="1717" y="339"/>
                </a:lnTo>
                <a:lnTo>
                  <a:pt x="1727" y="348"/>
                </a:lnTo>
                <a:lnTo>
                  <a:pt x="1732" y="353"/>
                </a:lnTo>
                <a:lnTo>
                  <a:pt x="1737" y="358"/>
                </a:lnTo>
                <a:lnTo>
                  <a:pt x="1737" y="680"/>
                </a:lnTo>
                <a:close/>
                <a:moveTo>
                  <a:pt x="1047" y="813"/>
                </a:moveTo>
                <a:lnTo>
                  <a:pt x="1047" y="411"/>
                </a:lnTo>
                <a:lnTo>
                  <a:pt x="1047" y="405"/>
                </a:lnTo>
                <a:lnTo>
                  <a:pt x="1048" y="399"/>
                </a:lnTo>
                <a:lnTo>
                  <a:pt x="1049" y="393"/>
                </a:lnTo>
                <a:lnTo>
                  <a:pt x="1051" y="388"/>
                </a:lnTo>
                <a:lnTo>
                  <a:pt x="1053" y="382"/>
                </a:lnTo>
                <a:lnTo>
                  <a:pt x="1056" y="377"/>
                </a:lnTo>
                <a:lnTo>
                  <a:pt x="1059" y="372"/>
                </a:lnTo>
                <a:lnTo>
                  <a:pt x="1063" y="367"/>
                </a:lnTo>
                <a:lnTo>
                  <a:pt x="1068" y="362"/>
                </a:lnTo>
                <a:lnTo>
                  <a:pt x="1073" y="358"/>
                </a:lnTo>
                <a:lnTo>
                  <a:pt x="1078" y="355"/>
                </a:lnTo>
                <a:lnTo>
                  <a:pt x="1084" y="352"/>
                </a:lnTo>
                <a:lnTo>
                  <a:pt x="1091" y="349"/>
                </a:lnTo>
                <a:lnTo>
                  <a:pt x="1098" y="348"/>
                </a:lnTo>
                <a:lnTo>
                  <a:pt x="1105" y="346"/>
                </a:lnTo>
                <a:lnTo>
                  <a:pt x="1114" y="346"/>
                </a:lnTo>
                <a:lnTo>
                  <a:pt x="1123" y="346"/>
                </a:lnTo>
                <a:lnTo>
                  <a:pt x="1132" y="348"/>
                </a:lnTo>
                <a:lnTo>
                  <a:pt x="1150" y="351"/>
                </a:lnTo>
                <a:lnTo>
                  <a:pt x="1168" y="356"/>
                </a:lnTo>
                <a:lnTo>
                  <a:pt x="1186" y="361"/>
                </a:lnTo>
                <a:lnTo>
                  <a:pt x="1186" y="214"/>
                </a:lnTo>
                <a:lnTo>
                  <a:pt x="1173" y="215"/>
                </a:lnTo>
                <a:lnTo>
                  <a:pt x="1162" y="216"/>
                </a:lnTo>
                <a:lnTo>
                  <a:pt x="1150" y="218"/>
                </a:lnTo>
                <a:lnTo>
                  <a:pt x="1140" y="220"/>
                </a:lnTo>
                <a:lnTo>
                  <a:pt x="1129" y="223"/>
                </a:lnTo>
                <a:lnTo>
                  <a:pt x="1120" y="227"/>
                </a:lnTo>
                <a:lnTo>
                  <a:pt x="1111" y="232"/>
                </a:lnTo>
                <a:lnTo>
                  <a:pt x="1106" y="234"/>
                </a:lnTo>
                <a:lnTo>
                  <a:pt x="1102" y="237"/>
                </a:lnTo>
                <a:lnTo>
                  <a:pt x="1094" y="243"/>
                </a:lnTo>
                <a:lnTo>
                  <a:pt x="1086" y="249"/>
                </a:lnTo>
                <a:lnTo>
                  <a:pt x="1078" y="257"/>
                </a:lnTo>
                <a:lnTo>
                  <a:pt x="1071" y="264"/>
                </a:lnTo>
                <a:lnTo>
                  <a:pt x="1064" y="273"/>
                </a:lnTo>
                <a:lnTo>
                  <a:pt x="1058" y="282"/>
                </a:lnTo>
                <a:lnTo>
                  <a:pt x="1051" y="292"/>
                </a:lnTo>
                <a:lnTo>
                  <a:pt x="1045" y="303"/>
                </a:lnTo>
                <a:lnTo>
                  <a:pt x="1043" y="303"/>
                </a:lnTo>
                <a:lnTo>
                  <a:pt x="1043" y="225"/>
                </a:lnTo>
                <a:lnTo>
                  <a:pt x="910" y="225"/>
                </a:lnTo>
                <a:lnTo>
                  <a:pt x="910" y="813"/>
                </a:lnTo>
                <a:lnTo>
                  <a:pt x="1047" y="813"/>
                </a:lnTo>
                <a:close/>
                <a:moveTo>
                  <a:pt x="549" y="402"/>
                </a:moveTo>
                <a:lnTo>
                  <a:pt x="549" y="394"/>
                </a:lnTo>
                <a:lnTo>
                  <a:pt x="550" y="386"/>
                </a:lnTo>
                <a:lnTo>
                  <a:pt x="552" y="379"/>
                </a:lnTo>
                <a:lnTo>
                  <a:pt x="555" y="372"/>
                </a:lnTo>
                <a:lnTo>
                  <a:pt x="558" y="366"/>
                </a:lnTo>
                <a:lnTo>
                  <a:pt x="562" y="360"/>
                </a:lnTo>
                <a:lnTo>
                  <a:pt x="566" y="355"/>
                </a:lnTo>
                <a:lnTo>
                  <a:pt x="568" y="353"/>
                </a:lnTo>
                <a:lnTo>
                  <a:pt x="571" y="351"/>
                </a:lnTo>
                <a:lnTo>
                  <a:pt x="576" y="347"/>
                </a:lnTo>
                <a:lnTo>
                  <a:pt x="582" y="343"/>
                </a:lnTo>
                <a:lnTo>
                  <a:pt x="589" y="340"/>
                </a:lnTo>
                <a:lnTo>
                  <a:pt x="596" y="338"/>
                </a:lnTo>
                <a:lnTo>
                  <a:pt x="604" y="336"/>
                </a:lnTo>
                <a:lnTo>
                  <a:pt x="612" y="334"/>
                </a:lnTo>
                <a:lnTo>
                  <a:pt x="620" y="333"/>
                </a:lnTo>
                <a:lnTo>
                  <a:pt x="629" y="333"/>
                </a:lnTo>
                <a:lnTo>
                  <a:pt x="637" y="333"/>
                </a:lnTo>
                <a:lnTo>
                  <a:pt x="646" y="334"/>
                </a:lnTo>
                <a:lnTo>
                  <a:pt x="654" y="336"/>
                </a:lnTo>
                <a:lnTo>
                  <a:pt x="661" y="338"/>
                </a:lnTo>
                <a:lnTo>
                  <a:pt x="668" y="340"/>
                </a:lnTo>
                <a:lnTo>
                  <a:pt x="675" y="343"/>
                </a:lnTo>
                <a:lnTo>
                  <a:pt x="681" y="347"/>
                </a:lnTo>
                <a:lnTo>
                  <a:pt x="686" y="351"/>
                </a:lnTo>
                <a:lnTo>
                  <a:pt x="691" y="355"/>
                </a:lnTo>
                <a:lnTo>
                  <a:pt x="696" y="360"/>
                </a:lnTo>
                <a:lnTo>
                  <a:pt x="700" y="366"/>
                </a:lnTo>
                <a:lnTo>
                  <a:pt x="703" y="372"/>
                </a:lnTo>
                <a:lnTo>
                  <a:pt x="705" y="379"/>
                </a:lnTo>
                <a:lnTo>
                  <a:pt x="707" y="386"/>
                </a:lnTo>
                <a:lnTo>
                  <a:pt x="708" y="394"/>
                </a:lnTo>
                <a:lnTo>
                  <a:pt x="709" y="402"/>
                </a:lnTo>
                <a:lnTo>
                  <a:pt x="709" y="636"/>
                </a:lnTo>
                <a:lnTo>
                  <a:pt x="708" y="644"/>
                </a:lnTo>
                <a:lnTo>
                  <a:pt x="707" y="652"/>
                </a:lnTo>
                <a:lnTo>
                  <a:pt x="705" y="659"/>
                </a:lnTo>
                <a:lnTo>
                  <a:pt x="703" y="665"/>
                </a:lnTo>
                <a:lnTo>
                  <a:pt x="700" y="672"/>
                </a:lnTo>
                <a:lnTo>
                  <a:pt x="696" y="677"/>
                </a:lnTo>
                <a:lnTo>
                  <a:pt x="691" y="683"/>
                </a:lnTo>
                <a:lnTo>
                  <a:pt x="689" y="685"/>
                </a:lnTo>
                <a:lnTo>
                  <a:pt x="686" y="687"/>
                </a:lnTo>
                <a:lnTo>
                  <a:pt x="681" y="691"/>
                </a:lnTo>
                <a:lnTo>
                  <a:pt x="675" y="695"/>
                </a:lnTo>
                <a:lnTo>
                  <a:pt x="668" y="698"/>
                </a:lnTo>
                <a:lnTo>
                  <a:pt x="661" y="700"/>
                </a:lnTo>
                <a:lnTo>
                  <a:pt x="654" y="702"/>
                </a:lnTo>
                <a:lnTo>
                  <a:pt x="646" y="704"/>
                </a:lnTo>
                <a:lnTo>
                  <a:pt x="637" y="704"/>
                </a:lnTo>
                <a:lnTo>
                  <a:pt x="629" y="705"/>
                </a:lnTo>
                <a:lnTo>
                  <a:pt x="620" y="704"/>
                </a:lnTo>
                <a:lnTo>
                  <a:pt x="612" y="704"/>
                </a:lnTo>
                <a:lnTo>
                  <a:pt x="604" y="702"/>
                </a:lnTo>
                <a:lnTo>
                  <a:pt x="596" y="700"/>
                </a:lnTo>
                <a:lnTo>
                  <a:pt x="589" y="698"/>
                </a:lnTo>
                <a:lnTo>
                  <a:pt x="582" y="695"/>
                </a:lnTo>
                <a:lnTo>
                  <a:pt x="576" y="691"/>
                </a:lnTo>
                <a:lnTo>
                  <a:pt x="571" y="687"/>
                </a:lnTo>
                <a:lnTo>
                  <a:pt x="566" y="683"/>
                </a:lnTo>
                <a:lnTo>
                  <a:pt x="562" y="677"/>
                </a:lnTo>
                <a:lnTo>
                  <a:pt x="558" y="672"/>
                </a:lnTo>
                <a:lnTo>
                  <a:pt x="555" y="665"/>
                </a:lnTo>
                <a:lnTo>
                  <a:pt x="552" y="659"/>
                </a:lnTo>
                <a:lnTo>
                  <a:pt x="550" y="652"/>
                </a:lnTo>
                <a:lnTo>
                  <a:pt x="549" y="644"/>
                </a:lnTo>
                <a:lnTo>
                  <a:pt x="549" y="636"/>
                </a:lnTo>
                <a:lnTo>
                  <a:pt x="549" y="402"/>
                </a:lnTo>
                <a:close/>
                <a:moveTo>
                  <a:pt x="413" y="601"/>
                </a:moveTo>
                <a:lnTo>
                  <a:pt x="413" y="615"/>
                </a:lnTo>
                <a:lnTo>
                  <a:pt x="414" y="629"/>
                </a:lnTo>
                <a:lnTo>
                  <a:pt x="415" y="642"/>
                </a:lnTo>
                <a:lnTo>
                  <a:pt x="416" y="655"/>
                </a:lnTo>
                <a:lnTo>
                  <a:pt x="418" y="667"/>
                </a:lnTo>
                <a:lnTo>
                  <a:pt x="421" y="679"/>
                </a:lnTo>
                <a:lnTo>
                  <a:pt x="424" y="691"/>
                </a:lnTo>
                <a:lnTo>
                  <a:pt x="427" y="701"/>
                </a:lnTo>
                <a:lnTo>
                  <a:pt x="431" y="712"/>
                </a:lnTo>
                <a:lnTo>
                  <a:pt x="435" y="721"/>
                </a:lnTo>
                <a:lnTo>
                  <a:pt x="440" y="731"/>
                </a:lnTo>
                <a:lnTo>
                  <a:pt x="445" y="740"/>
                </a:lnTo>
                <a:lnTo>
                  <a:pt x="451" y="748"/>
                </a:lnTo>
                <a:lnTo>
                  <a:pt x="457" y="756"/>
                </a:lnTo>
                <a:lnTo>
                  <a:pt x="463" y="764"/>
                </a:lnTo>
                <a:lnTo>
                  <a:pt x="470" y="771"/>
                </a:lnTo>
                <a:lnTo>
                  <a:pt x="477" y="777"/>
                </a:lnTo>
                <a:lnTo>
                  <a:pt x="484" y="783"/>
                </a:lnTo>
                <a:lnTo>
                  <a:pt x="492" y="789"/>
                </a:lnTo>
                <a:lnTo>
                  <a:pt x="501" y="794"/>
                </a:lnTo>
                <a:lnTo>
                  <a:pt x="509" y="799"/>
                </a:lnTo>
                <a:lnTo>
                  <a:pt x="518" y="803"/>
                </a:lnTo>
                <a:lnTo>
                  <a:pt x="528" y="807"/>
                </a:lnTo>
                <a:lnTo>
                  <a:pt x="538" y="811"/>
                </a:lnTo>
                <a:lnTo>
                  <a:pt x="548" y="814"/>
                </a:lnTo>
                <a:lnTo>
                  <a:pt x="558" y="816"/>
                </a:lnTo>
                <a:lnTo>
                  <a:pt x="569" y="818"/>
                </a:lnTo>
                <a:lnTo>
                  <a:pt x="580" y="820"/>
                </a:lnTo>
                <a:lnTo>
                  <a:pt x="604" y="824"/>
                </a:lnTo>
                <a:lnTo>
                  <a:pt x="616" y="824"/>
                </a:lnTo>
                <a:lnTo>
                  <a:pt x="629" y="824"/>
                </a:lnTo>
                <a:lnTo>
                  <a:pt x="641" y="824"/>
                </a:lnTo>
                <a:lnTo>
                  <a:pt x="654" y="824"/>
                </a:lnTo>
                <a:lnTo>
                  <a:pt x="665" y="823"/>
                </a:lnTo>
                <a:lnTo>
                  <a:pt x="677" y="820"/>
                </a:lnTo>
                <a:lnTo>
                  <a:pt x="688" y="818"/>
                </a:lnTo>
                <a:lnTo>
                  <a:pt x="699" y="816"/>
                </a:lnTo>
                <a:lnTo>
                  <a:pt x="711" y="814"/>
                </a:lnTo>
                <a:lnTo>
                  <a:pt x="721" y="811"/>
                </a:lnTo>
                <a:lnTo>
                  <a:pt x="731" y="807"/>
                </a:lnTo>
                <a:lnTo>
                  <a:pt x="740" y="803"/>
                </a:lnTo>
                <a:lnTo>
                  <a:pt x="749" y="799"/>
                </a:lnTo>
                <a:lnTo>
                  <a:pt x="758" y="794"/>
                </a:lnTo>
                <a:lnTo>
                  <a:pt x="766" y="789"/>
                </a:lnTo>
                <a:lnTo>
                  <a:pt x="774" y="783"/>
                </a:lnTo>
                <a:lnTo>
                  <a:pt x="782" y="777"/>
                </a:lnTo>
                <a:lnTo>
                  <a:pt x="789" y="771"/>
                </a:lnTo>
                <a:lnTo>
                  <a:pt x="795" y="764"/>
                </a:lnTo>
                <a:lnTo>
                  <a:pt x="802" y="756"/>
                </a:lnTo>
                <a:lnTo>
                  <a:pt x="808" y="748"/>
                </a:lnTo>
                <a:lnTo>
                  <a:pt x="813" y="740"/>
                </a:lnTo>
                <a:lnTo>
                  <a:pt x="818" y="731"/>
                </a:lnTo>
                <a:lnTo>
                  <a:pt x="823" y="721"/>
                </a:lnTo>
                <a:lnTo>
                  <a:pt x="827" y="712"/>
                </a:lnTo>
                <a:lnTo>
                  <a:pt x="831" y="701"/>
                </a:lnTo>
                <a:lnTo>
                  <a:pt x="834" y="691"/>
                </a:lnTo>
                <a:lnTo>
                  <a:pt x="837" y="679"/>
                </a:lnTo>
                <a:lnTo>
                  <a:pt x="840" y="667"/>
                </a:lnTo>
                <a:lnTo>
                  <a:pt x="842" y="655"/>
                </a:lnTo>
                <a:lnTo>
                  <a:pt x="844" y="642"/>
                </a:lnTo>
                <a:lnTo>
                  <a:pt x="845" y="629"/>
                </a:lnTo>
                <a:lnTo>
                  <a:pt x="845" y="615"/>
                </a:lnTo>
                <a:lnTo>
                  <a:pt x="846" y="601"/>
                </a:lnTo>
                <a:lnTo>
                  <a:pt x="846" y="437"/>
                </a:lnTo>
                <a:lnTo>
                  <a:pt x="845" y="423"/>
                </a:lnTo>
                <a:lnTo>
                  <a:pt x="845" y="409"/>
                </a:lnTo>
                <a:lnTo>
                  <a:pt x="844" y="395"/>
                </a:lnTo>
                <a:lnTo>
                  <a:pt x="842" y="383"/>
                </a:lnTo>
                <a:lnTo>
                  <a:pt x="840" y="370"/>
                </a:lnTo>
                <a:lnTo>
                  <a:pt x="837" y="359"/>
                </a:lnTo>
                <a:lnTo>
                  <a:pt x="834" y="347"/>
                </a:lnTo>
                <a:lnTo>
                  <a:pt x="831" y="336"/>
                </a:lnTo>
                <a:lnTo>
                  <a:pt x="827" y="326"/>
                </a:lnTo>
                <a:lnTo>
                  <a:pt x="823" y="316"/>
                </a:lnTo>
                <a:lnTo>
                  <a:pt x="818" y="307"/>
                </a:lnTo>
                <a:lnTo>
                  <a:pt x="813" y="298"/>
                </a:lnTo>
                <a:lnTo>
                  <a:pt x="808" y="290"/>
                </a:lnTo>
                <a:lnTo>
                  <a:pt x="802" y="282"/>
                </a:lnTo>
                <a:lnTo>
                  <a:pt x="795" y="274"/>
                </a:lnTo>
                <a:lnTo>
                  <a:pt x="789" y="267"/>
                </a:lnTo>
                <a:lnTo>
                  <a:pt x="782" y="261"/>
                </a:lnTo>
                <a:lnTo>
                  <a:pt x="774" y="255"/>
                </a:lnTo>
                <a:lnTo>
                  <a:pt x="766" y="249"/>
                </a:lnTo>
                <a:lnTo>
                  <a:pt x="758" y="244"/>
                </a:lnTo>
                <a:lnTo>
                  <a:pt x="749" y="239"/>
                </a:lnTo>
                <a:lnTo>
                  <a:pt x="740" y="235"/>
                </a:lnTo>
                <a:lnTo>
                  <a:pt x="731" y="231"/>
                </a:lnTo>
                <a:lnTo>
                  <a:pt x="721" y="227"/>
                </a:lnTo>
                <a:lnTo>
                  <a:pt x="711" y="224"/>
                </a:lnTo>
                <a:lnTo>
                  <a:pt x="699" y="222"/>
                </a:lnTo>
                <a:lnTo>
                  <a:pt x="688" y="219"/>
                </a:lnTo>
                <a:lnTo>
                  <a:pt x="677" y="218"/>
                </a:lnTo>
                <a:lnTo>
                  <a:pt x="654" y="215"/>
                </a:lnTo>
                <a:lnTo>
                  <a:pt x="641" y="215"/>
                </a:lnTo>
                <a:lnTo>
                  <a:pt x="629" y="214"/>
                </a:lnTo>
                <a:lnTo>
                  <a:pt x="616" y="215"/>
                </a:lnTo>
                <a:lnTo>
                  <a:pt x="604" y="215"/>
                </a:lnTo>
                <a:lnTo>
                  <a:pt x="592" y="216"/>
                </a:lnTo>
                <a:lnTo>
                  <a:pt x="580" y="218"/>
                </a:lnTo>
                <a:lnTo>
                  <a:pt x="569" y="219"/>
                </a:lnTo>
                <a:lnTo>
                  <a:pt x="558" y="222"/>
                </a:lnTo>
                <a:lnTo>
                  <a:pt x="548" y="224"/>
                </a:lnTo>
                <a:lnTo>
                  <a:pt x="538" y="227"/>
                </a:lnTo>
                <a:lnTo>
                  <a:pt x="528" y="231"/>
                </a:lnTo>
                <a:lnTo>
                  <a:pt x="518" y="235"/>
                </a:lnTo>
                <a:lnTo>
                  <a:pt x="509" y="239"/>
                </a:lnTo>
                <a:lnTo>
                  <a:pt x="501" y="244"/>
                </a:lnTo>
                <a:lnTo>
                  <a:pt x="492" y="249"/>
                </a:lnTo>
                <a:lnTo>
                  <a:pt x="484" y="255"/>
                </a:lnTo>
                <a:lnTo>
                  <a:pt x="477" y="261"/>
                </a:lnTo>
                <a:lnTo>
                  <a:pt x="470" y="267"/>
                </a:lnTo>
                <a:lnTo>
                  <a:pt x="463" y="274"/>
                </a:lnTo>
                <a:lnTo>
                  <a:pt x="457" y="282"/>
                </a:lnTo>
                <a:lnTo>
                  <a:pt x="451" y="290"/>
                </a:lnTo>
                <a:lnTo>
                  <a:pt x="445" y="298"/>
                </a:lnTo>
                <a:lnTo>
                  <a:pt x="440" y="307"/>
                </a:lnTo>
                <a:lnTo>
                  <a:pt x="435" y="316"/>
                </a:lnTo>
                <a:lnTo>
                  <a:pt x="431" y="326"/>
                </a:lnTo>
                <a:lnTo>
                  <a:pt x="427" y="336"/>
                </a:lnTo>
                <a:lnTo>
                  <a:pt x="424" y="347"/>
                </a:lnTo>
                <a:lnTo>
                  <a:pt x="421" y="359"/>
                </a:lnTo>
                <a:lnTo>
                  <a:pt x="418" y="370"/>
                </a:lnTo>
                <a:lnTo>
                  <a:pt x="416" y="383"/>
                </a:lnTo>
                <a:lnTo>
                  <a:pt x="415" y="395"/>
                </a:lnTo>
                <a:lnTo>
                  <a:pt x="414" y="409"/>
                </a:lnTo>
                <a:lnTo>
                  <a:pt x="413" y="423"/>
                </a:lnTo>
                <a:lnTo>
                  <a:pt x="413" y="437"/>
                </a:lnTo>
                <a:lnTo>
                  <a:pt x="413" y="601"/>
                </a:lnTo>
                <a:close/>
                <a:moveTo>
                  <a:pt x="666" y="145"/>
                </a:moveTo>
                <a:lnTo>
                  <a:pt x="797" y="145"/>
                </a:lnTo>
                <a:lnTo>
                  <a:pt x="797" y="22"/>
                </a:lnTo>
                <a:lnTo>
                  <a:pt x="666" y="22"/>
                </a:lnTo>
                <a:lnTo>
                  <a:pt x="666" y="145"/>
                </a:lnTo>
                <a:close/>
                <a:moveTo>
                  <a:pt x="461" y="145"/>
                </a:moveTo>
                <a:lnTo>
                  <a:pt x="591" y="145"/>
                </a:lnTo>
                <a:lnTo>
                  <a:pt x="591" y="22"/>
                </a:lnTo>
                <a:lnTo>
                  <a:pt x="461" y="22"/>
                </a:lnTo>
                <a:lnTo>
                  <a:pt x="461" y="145"/>
                </a:lnTo>
                <a:close/>
                <a:moveTo>
                  <a:pt x="149" y="813"/>
                </a:moveTo>
                <a:lnTo>
                  <a:pt x="149" y="476"/>
                </a:lnTo>
                <a:lnTo>
                  <a:pt x="337" y="476"/>
                </a:lnTo>
                <a:lnTo>
                  <a:pt x="337" y="344"/>
                </a:lnTo>
                <a:lnTo>
                  <a:pt x="149" y="344"/>
                </a:lnTo>
                <a:lnTo>
                  <a:pt x="149" y="165"/>
                </a:lnTo>
                <a:lnTo>
                  <a:pt x="389" y="165"/>
                </a:lnTo>
                <a:lnTo>
                  <a:pt x="389" y="33"/>
                </a:lnTo>
                <a:lnTo>
                  <a:pt x="0" y="33"/>
                </a:lnTo>
                <a:lnTo>
                  <a:pt x="0" y="813"/>
                </a:lnTo>
                <a:lnTo>
                  <a:pt x="149" y="813"/>
                </a:lnTo>
                <a:close/>
              </a:path>
            </a:pathLst>
          </a:custGeom>
          <a:solidFill>
            <a:srgbClr val="F89743"/>
          </a:solidFill>
          <a:ln>
            <a:noFill/>
          </a:ln>
        </p:spPr>
        <p:txBody>
          <a:bodyPr vert="horz" wrap="square" lIns="91440" tIns="45720" rIns="91440" bIns="45720" numCol="1" anchor="t" anchorCtr="0" compatLnSpc="1">
            <a:prstTxWarp prst="textNoShape">
              <a:avLst/>
            </a:prstTxWarp>
          </a:bodyPr>
          <a:lstStyle/>
          <a:p>
            <a:endParaRPr lang="en-GB" dirty="0">
              <a:solidFill>
                <a:schemeClr val="accent2"/>
              </a:solidFill>
            </a:endParaRPr>
          </a:p>
        </p:txBody>
      </p:sp>
    </p:spTree>
    <p:extLst>
      <p:ext uri="{BB962C8B-B14F-4D97-AF65-F5344CB8AC3E}">
        <p14:creationId xmlns:p14="http://schemas.microsoft.com/office/powerpoint/2010/main" val="1146999386"/>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Slogan [en]">
    <p:spTree>
      <p:nvGrpSpPr>
        <p:cNvPr id="1" name=""/>
        <p:cNvGrpSpPr/>
        <p:nvPr/>
      </p:nvGrpSpPr>
      <p:grpSpPr>
        <a:xfrm>
          <a:off x="0" y="0"/>
          <a:ext cx="0" cy="0"/>
          <a:chOff x="0" y="0"/>
          <a:chExt cx="0" cy="0"/>
        </a:xfrm>
      </p:grpSpPr>
      <p:sp>
        <p:nvSpPr>
          <p:cNvPr id="21" name="Freeform 8">
            <a:extLst>
              <a:ext uri="{C183D7F6-B498-43B3-948B-1728B52AA6E4}">
                <adec:decorative xmlns:adec="http://schemas.microsoft.com/office/drawing/2017/decorative" val="1"/>
              </a:ext>
            </a:extLst>
          </p:cNvPr>
          <p:cNvSpPr>
            <a:spLocks noChangeAspect="1" noEditPoints="1"/>
          </p:cNvSpPr>
          <p:nvPr userDrawn="1"/>
        </p:nvSpPr>
        <p:spPr bwMode="auto">
          <a:xfrm>
            <a:off x="3964982" y="2324561"/>
            <a:ext cx="4246794" cy="1117800"/>
          </a:xfrm>
          <a:custGeom>
            <a:avLst/>
            <a:gdLst>
              <a:gd name="T0" fmla="*/ 2650 w 3009"/>
              <a:gd name="T1" fmla="*/ 713 h 792"/>
              <a:gd name="T2" fmla="*/ 2548 w 3009"/>
              <a:gd name="T3" fmla="*/ 782 h 792"/>
              <a:gd name="T4" fmla="*/ 2455 w 3009"/>
              <a:gd name="T5" fmla="*/ 787 h 792"/>
              <a:gd name="T6" fmla="*/ 2404 w 3009"/>
              <a:gd name="T7" fmla="*/ 757 h 792"/>
              <a:gd name="T8" fmla="*/ 2374 w 3009"/>
              <a:gd name="T9" fmla="*/ 677 h 792"/>
              <a:gd name="T10" fmla="*/ 2509 w 3009"/>
              <a:gd name="T11" fmla="*/ 645 h 792"/>
              <a:gd name="T12" fmla="*/ 2534 w 3009"/>
              <a:gd name="T13" fmla="*/ 684 h 792"/>
              <a:gd name="T14" fmla="*/ 2590 w 3009"/>
              <a:gd name="T15" fmla="*/ 679 h 792"/>
              <a:gd name="T16" fmla="*/ 2001 w 3009"/>
              <a:gd name="T17" fmla="*/ 619 h 792"/>
              <a:gd name="T18" fmla="*/ 2033 w 3009"/>
              <a:gd name="T19" fmla="*/ 662 h 792"/>
              <a:gd name="T20" fmla="*/ 2104 w 3009"/>
              <a:gd name="T21" fmla="*/ 669 h 792"/>
              <a:gd name="T22" fmla="*/ 2153 w 3009"/>
              <a:gd name="T23" fmla="*/ 633 h 792"/>
              <a:gd name="T24" fmla="*/ 2153 w 3009"/>
              <a:gd name="T25" fmla="*/ 340 h 792"/>
              <a:gd name="T26" fmla="*/ 2112 w 3009"/>
              <a:gd name="T27" fmla="*/ 305 h 792"/>
              <a:gd name="T28" fmla="*/ 2039 w 3009"/>
              <a:gd name="T29" fmla="*/ 307 h 792"/>
              <a:gd name="T30" fmla="*/ 2001 w 3009"/>
              <a:gd name="T31" fmla="*/ 353 h 792"/>
              <a:gd name="T32" fmla="*/ 1869 w 3009"/>
              <a:gd name="T33" fmla="*/ 338 h 792"/>
              <a:gd name="T34" fmla="*/ 1907 w 3009"/>
              <a:gd name="T35" fmla="*/ 249 h 792"/>
              <a:gd name="T36" fmla="*/ 1978 w 3009"/>
              <a:gd name="T37" fmla="*/ 198 h 792"/>
              <a:gd name="T38" fmla="*/ 2092 w 3009"/>
              <a:gd name="T39" fmla="*/ 182 h 792"/>
              <a:gd name="T40" fmla="*/ 2189 w 3009"/>
              <a:gd name="T41" fmla="*/ 202 h 792"/>
              <a:gd name="T42" fmla="*/ 2257 w 3009"/>
              <a:gd name="T43" fmla="*/ 257 h 792"/>
              <a:gd name="T44" fmla="*/ 2292 w 3009"/>
              <a:gd name="T45" fmla="*/ 350 h 792"/>
              <a:gd name="T46" fmla="*/ 2292 w 3009"/>
              <a:gd name="T47" fmla="*/ 622 h 792"/>
              <a:gd name="T48" fmla="*/ 2257 w 3009"/>
              <a:gd name="T49" fmla="*/ 715 h 792"/>
              <a:gd name="T50" fmla="*/ 2189 w 3009"/>
              <a:gd name="T51" fmla="*/ 771 h 792"/>
              <a:gd name="T52" fmla="*/ 2079 w 3009"/>
              <a:gd name="T53" fmla="*/ 792 h 792"/>
              <a:gd name="T54" fmla="*/ 1978 w 3009"/>
              <a:gd name="T55" fmla="*/ 775 h 792"/>
              <a:gd name="T56" fmla="*/ 1907 w 3009"/>
              <a:gd name="T57" fmla="*/ 723 h 792"/>
              <a:gd name="T58" fmla="*/ 1869 w 3009"/>
              <a:gd name="T59" fmla="*/ 635 h 792"/>
              <a:gd name="T60" fmla="*/ 1920 w 3009"/>
              <a:gd name="T61" fmla="*/ 0 h 792"/>
              <a:gd name="T62" fmla="*/ 867 w 3009"/>
              <a:gd name="T63" fmla="*/ 192 h 792"/>
              <a:gd name="T64" fmla="*/ 1050 w 3009"/>
              <a:gd name="T65" fmla="*/ 210 h 792"/>
              <a:gd name="T66" fmla="*/ 1130 w 3009"/>
              <a:gd name="T67" fmla="*/ 182 h 792"/>
              <a:gd name="T68" fmla="*/ 1055 w 3009"/>
              <a:gd name="T69" fmla="*/ 315 h 792"/>
              <a:gd name="T70" fmla="*/ 1010 w 3009"/>
              <a:gd name="T71" fmla="*/ 349 h 792"/>
              <a:gd name="T72" fmla="*/ 517 w 3009"/>
              <a:gd name="T73" fmla="*/ 611 h 792"/>
              <a:gd name="T74" fmla="*/ 544 w 3009"/>
              <a:gd name="T75" fmla="*/ 658 h 792"/>
              <a:gd name="T76" fmla="*/ 613 w 3009"/>
              <a:gd name="T77" fmla="*/ 671 h 792"/>
              <a:gd name="T78" fmla="*/ 667 w 3009"/>
              <a:gd name="T79" fmla="*/ 639 h 792"/>
              <a:gd name="T80" fmla="*/ 673 w 3009"/>
              <a:gd name="T81" fmla="*/ 346 h 792"/>
              <a:gd name="T82" fmla="*/ 636 w 3009"/>
              <a:gd name="T83" fmla="*/ 307 h 792"/>
              <a:gd name="T84" fmla="*/ 564 w 3009"/>
              <a:gd name="T85" fmla="*/ 305 h 792"/>
              <a:gd name="T86" fmla="*/ 520 w 3009"/>
              <a:gd name="T87" fmla="*/ 346 h 792"/>
              <a:gd name="T88" fmla="*/ 384 w 3009"/>
              <a:gd name="T89" fmla="*/ 350 h 792"/>
              <a:gd name="T90" fmla="*/ 418 w 3009"/>
              <a:gd name="T91" fmla="*/ 257 h 792"/>
              <a:gd name="T92" fmla="*/ 486 w 3009"/>
              <a:gd name="T93" fmla="*/ 202 h 792"/>
              <a:gd name="T94" fmla="*/ 596 w 3009"/>
              <a:gd name="T95" fmla="*/ 182 h 792"/>
              <a:gd name="T96" fmla="*/ 697 w 3009"/>
              <a:gd name="T97" fmla="*/ 198 h 792"/>
              <a:gd name="T98" fmla="*/ 769 w 3009"/>
              <a:gd name="T99" fmla="*/ 249 h 792"/>
              <a:gd name="T100" fmla="*/ 807 w 3009"/>
              <a:gd name="T101" fmla="*/ 338 h 792"/>
              <a:gd name="T102" fmla="*/ 811 w 3009"/>
              <a:gd name="T103" fmla="*/ 610 h 792"/>
              <a:gd name="T104" fmla="*/ 781 w 3009"/>
              <a:gd name="T105" fmla="*/ 707 h 792"/>
              <a:gd name="T106" fmla="*/ 716 w 3009"/>
              <a:gd name="T107" fmla="*/ 767 h 792"/>
              <a:gd name="T108" fmla="*/ 609 w 3009"/>
              <a:gd name="T109" fmla="*/ 791 h 792"/>
              <a:gd name="T110" fmla="*/ 505 w 3009"/>
              <a:gd name="T111" fmla="*/ 779 h 792"/>
              <a:gd name="T112" fmla="*/ 431 w 3009"/>
              <a:gd name="T113" fmla="*/ 732 h 792"/>
              <a:gd name="T114" fmla="*/ 389 w 3009"/>
              <a:gd name="T115" fmla="*/ 646 h 792"/>
              <a:gd name="T116" fmla="*/ 0 w 3009"/>
              <a:gd name="T117" fmla="*/ 0 h 792"/>
              <a:gd name="T118" fmla="*/ 0 w 3009"/>
              <a:gd name="T119" fmla="*/ 78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9" h="792">
                <a:moveTo>
                  <a:pt x="2855" y="781"/>
                </a:moveTo>
                <a:lnTo>
                  <a:pt x="2855" y="626"/>
                </a:lnTo>
                <a:lnTo>
                  <a:pt x="3009" y="626"/>
                </a:lnTo>
                <a:lnTo>
                  <a:pt x="3009" y="781"/>
                </a:lnTo>
                <a:lnTo>
                  <a:pt x="2855" y="781"/>
                </a:lnTo>
                <a:close/>
                <a:moveTo>
                  <a:pt x="2782" y="192"/>
                </a:moveTo>
                <a:lnTo>
                  <a:pt x="2782" y="781"/>
                </a:lnTo>
                <a:lnTo>
                  <a:pt x="2650" y="781"/>
                </a:lnTo>
                <a:lnTo>
                  <a:pt x="2650" y="713"/>
                </a:lnTo>
                <a:lnTo>
                  <a:pt x="2632" y="730"/>
                </a:lnTo>
                <a:lnTo>
                  <a:pt x="2613" y="744"/>
                </a:lnTo>
                <a:lnTo>
                  <a:pt x="2604" y="751"/>
                </a:lnTo>
                <a:lnTo>
                  <a:pt x="2595" y="757"/>
                </a:lnTo>
                <a:lnTo>
                  <a:pt x="2586" y="763"/>
                </a:lnTo>
                <a:lnTo>
                  <a:pt x="2577" y="769"/>
                </a:lnTo>
                <a:lnTo>
                  <a:pt x="2567" y="774"/>
                </a:lnTo>
                <a:lnTo>
                  <a:pt x="2558" y="778"/>
                </a:lnTo>
                <a:lnTo>
                  <a:pt x="2548" y="782"/>
                </a:lnTo>
                <a:lnTo>
                  <a:pt x="2538" y="786"/>
                </a:lnTo>
                <a:lnTo>
                  <a:pt x="2529" y="788"/>
                </a:lnTo>
                <a:lnTo>
                  <a:pt x="2519" y="790"/>
                </a:lnTo>
                <a:lnTo>
                  <a:pt x="2508" y="791"/>
                </a:lnTo>
                <a:lnTo>
                  <a:pt x="2498" y="792"/>
                </a:lnTo>
                <a:lnTo>
                  <a:pt x="2483" y="791"/>
                </a:lnTo>
                <a:lnTo>
                  <a:pt x="2476" y="791"/>
                </a:lnTo>
                <a:lnTo>
                  <a:pt x="2469" y="790"/>
                </a:lnTo>
                <a:lnTo>
                  <a:pt x="2455" y="787"/>
                </a:lnTo>
                <a:lnTo>
                  <a:pt x="2449" y="785"/>
                </a:lnTo>
                <a:lnTo>
                  <a:pt x="2443" y="783"/>
                </a:lnTo>
                <a:lnTo>
                  <a:pt x="2432" y="779"/>
                </a:lnTo>
                <a:lnTo>
                  <a:pt x="2427" y="776"/>
                </a:lnTo>
                <a:lnTo>
                  <a:pt x="2421" y="773"/>
                </a:lnTo>
                <a:lnTo>
                  <a:pt x="2417" y="769"/>
                </a:lnTo>
                <a:lnTo>
                  <a:pt x="2412" y="765"/>
                </a:lnTo>
                <a:lnTo>
                  <a:pt x="2408" y="761"/>
                </a:lnTo>
                <a:lnTo>
                  <a:pt x="2404" y="757"/>
                </a:lnTo>
                <a:lnTo>
                  <a:pt x="2400" y="752"/>
                </a:lnTo>
                <a:lnTo>
                  <a:pt x="2396" y="747"/>
                </a:lnTo>
                <a:lnTo>
                  <a:pt x="2393" y="742"/>
                </a:lnTo>
                <a:lnTo>
                  <a:pt x="2390" y="736"/>
                </a:lnTo>
                <a:lnTo>
                  <a:pt x="2384" y="723"/>
                </a:lnTo>
                <a:lnTo>
                  <a:pt x="2382" y="716"/>
                </a:lnTo>
                <a:lnTo>
                  <a:pt x="2380" y="709"/>
                </a:lnTo>
                <a:lnTo>
                  <a:pt x="2376" y="694"/>
                </a:lnTo>
                <a:lnTo>
                  <a:pt x="2374" y="677"/>
                </a:lnTo>
                <a:lnTo>
                  <a:pt x="2373" y="668"/>
                </a:lnTo>
                <a:lnTo>
                  <a:pt x="2372" y="659"/>
                </a:lnTo>
                <a:lnTo>
                  <a:pt x="2372" y="639"/>
                </a:lnTo>
                <a:lnTo>
                  <a:pt x="2372" y="192"/>
                </a:lnTo>
                <a:lnTo>
                  <a:pt x="2508" y="192"/>
                </a:lnTo>
                <a:lnTo>
                  <a:pt x="2508" y="624"/>
                </a:lnTo>
                <a:lnTo>
                  <a:pt x="2508" y="631"/>
                </a:lnTo>
                <a:lnTo>
                  <a:pt x="2508" y="638"/>
                </a:lnTo>
                <a:lnTo>
                  <a:pt x="2509" y="645"/>
                </a:lnTo>
                <a:lnTo>
                  <a:pt x="2510" y="651"/>
                </a:lnTo>
                <a:lnTo>
                  <a:pt x="2512" y="657"/>
                </a:lnTo>
                <a:lnTo>
                  <a:pt x="2514" y="662"/>
                </a:lnTo>
                <a:lnTo>
                  <a:pt x="2516" y="667"/>
                </a:lnTo>
                <a:lnTo>
                  <a:pt x="2519" y="671"/>
                </a:lnTo>
                <a:lnTo>
                  <a:pt x="2522" y="675"/>
                </a:lnTo>
                <a:lnTo>
                  <a:pt x="2525" y="679"/>
                </a:lnTo>
                <a:lnTo>
                  <a:pt x="2530" y="682"/>
                </a:lnTo>
                <a:lnTo>
                  <a:pt x="2534" y="684"/>
                </a:lnTo>
                <a:lnTo>
                  <a:pt x="2539" y="686"/>
                </a:lnTo>
                <a:lnTo>
                  <a:pt x="2545" y="688"/>
                </a:lnTo>
                <a:lnTo>
                  <a:pt x="2551" y="689"/>
                </a:lnTo>
                <a:lnTo>
                  <a:pt x="2557" y="689"/>
                </a:lnTo>
                <a:lnTo>
                  <a:pt x="2563" y="689"/>
                </a:lnTo>
                <a:lnTo>
                  <a:pt x="2568" y="688"/>
                </a:lnTo>
                <a:lnTo>
                  <a:pt x="2573" y="686"/>
                </a:lnTo>
                <a:lnTo>
                  <a:pt x="2579" y="684"/>
                </a:lnTo>
                <a:lnTo>
                  <a:pt x="2590" y="679"/>
                </a:lnTo>
                <a:lnTo>
                  <a:pt x="2601" y="672"/>
                </a:lnTo>
                <a:lnTo>
                  <a:pt x="2612" y="664"/>
                </a:lnTo>
                <a:lnTo>
                  <a:pt x="2624" y="655"/>
                </a:lnTo>
                <a:lnTo>
                  <a:pt x="2646" y="636"/>
                </a:lnTo>
                <a:lnTo>
                  <a:pt x="2646" y="192"/>
                </a:lnTo>
                <a:lnTo>
                  <a:pt x="2782" y="192"/>
                </a:lnTo>
                <a:close/>
                <a:moveTo>
                  <a:pt x="1999" y="603"/>
                </a:moveTo>
                <a:lnTo>
                  <a:pt x="1999" y="611"/>
                </a:lnTo>
                <a:lnTo>
                  <a:pt x="2001" y="619"/>
                </a:lnTo>
                <a:lnTo>
                  <a:pt x="2002" y="626"/>
                </a:lnTo>
                <a:lnTo>
                  <a:pt x="2005" y="633"/>
                </a:lnTo>
                <a:lnTo>
                  <a:pt x="2008" y="639"/>
                </a:lnTo>
                <a:lnTo>
                  <a:pt x="2012" y="645"/>
                </a:lnTo>
                <a:lnTo>
                  <a:pt x="2016" y="650"/>
                </a:lnTo>
                <a:lnTo>
                  <a:pt x="2019" y="652"/>
                </a:lnTo>
                <a:lnTo>
                  <a:pt x="2021" y="654"/>
                </a:lnTo>
                <a:lnTo>
                  <a:pt x="2027" y="658"/>
                </a:lnTo>
                <a:lnTo>
                  <a:pt x="2033" y="662"/>
                </a:lnTo>
                <a:lnTo>
                  <a:pt x="2039" y="665"/>
                </a:lnTo>
                <a:lnTo>
                  <a:pt x="2046" y="667"/>
                </a:lnTo>
                <a:lnTo>
                  <a:pt x="2054" y="669"/>
                </a:lnTo>
                <a:lnTo>
                  <a:pt x="2062" y="671"/>
                </a:lnTo>
                <a:lnTo>
                  <a:pt x="2070" y="672"/>
                </a:lnTo>
                <a:lnTo>
                  <a:pt x="2079" y="672"/>
                </a:lnTo>
                <a:lnTo>
                  <a:pt x="2088" y="672"/>
                </a:lnTo>
                <a:lnTo>
                  <a:pt x="2096" y="671"/>
                </a:lnTo>
                <a:lnTo>
                  <a:pt x="2104" y="669"/>
                </a:lnTo>
                <a:lnTo>
                  <a:pt x="2112" y="667"/>
                </a:lnTo>
                <a:lnTo>
                  <a:pt x="2119" y="665"/>
                </a:lnTo>
                <a:lnTo>
                  <a:pt x="2125" y="662"/>
                </a:lnTo>
                <a:lnTo>
                  <a:pt x="2131" y="658"/>
                </a:lnTo>
                <a:lnTo>
                  <a:pt x="2137" y="654"/>
                </a:lnTo>
                <a:lnTo>
                  <a:pt x="2142" y="650"/>
                </a:lnTo>
                <a:lnTo>
                  <a:pt x="2146" y="645"/>
                </a:lnTo>
                <a:lnTo>
                  <a:pt x="2150" y="639"/>
                </a:lnTo>
                <a:lnTo>
                  <a:pt x="2153" y="633"/>
                </a:lnTo>
                <a:lnTo>
                  <a:pt x="2156" y="626"/>
                </a:lnTo>
                <a:lnTo>
                  <a:pt x="2157" y="619"/>
                </a:lnTo>
                <a:lnTo>
                  <a:pt x="2159" y="611"/>
                </a:lnTo>
                <a:lnTo>
                  <a:pt x="2159" y="603"/>
                </a:lnTo>
                <a:lnTo>
                  <a:pt x="2159" y="369"/>
                </a:lnTo>
                <a:lnTo>
                  <a:pt x="2159" y="361"/>
                </a:lnTo>
                <a:lnTo>
                  <a:pt x="2157" y="353"/>
                </a:lnTo>
                <a:lnTo>
                  <a:pt x="2156" y="346"/>
                </a:lnTo>
                <a:lnTo>
                  <a:pt x="2153" y="340"/>
                </a:lnTo>
                <a:lnTo>
                  <a:pt x="2150" y="333"/>
                </a:lnTo>
                <a:lnTo>
                  <a:pt x="2146" y="328"/>
                </a:lnTo>
                <a:lnTo>
                  <a:pt x="2142" y="322"/>
                </a:lnTo>
                <a:lnTo>
                  <a:pt x="2139" y="320"/>
                </a:lnTo>
                <a:lnTo>
                  <a:pt x="2137" y="318"/>
                </a:lnTo>
                <a:lnTo>
                  <a:pt x="2131" y="314"/>
                </a:lnTo>
                <a:lnTo>
                  <a:pt x="2125" y="310"/>
                </a:lnTo>
                <a:lnTo>
                  <a:pt x="2119" y="307"/>
                </a:lnTo>
                <a:lnTo>
                  <a:pt x="2112" y="305"/>
                </a:lnTo>
                <a:lnTo>
                  <a:pt x="2104" y="303"/>
                </a:lnTo>
                <a:lnTo>
                  <a:pt x="2096" y="301"/>
                </a:lnTo>
                <a:lnTo>
                  <a:pt x="2088" y="301"/>
                </a:lnTo>
                <a:lnTo>
                  <a:pt x="2079" y="300"/>
                </a:lnTo>
                <a:lnTo>
                  <a:pt x="2070" y="301"/>
                </a:lnTo>
                <a:lnTo>
                  <a:pt x="2062" y="301"/>
                </a:lnTo>
                <a:lnTo>
                  <a:pt x="2054" y="303"/>
                </a:lnTo>
                <a:lnTo>
                  <a:pt x="2046" y="305"/>
                </a:lnTo>
                <a:lnTo>
                  <a:pt x="2039" y="307"/>
                </a:lnTo>
                <a:lnTo>
                  <a:pt x="2033" y="310"/>
                </a:lnTo>
                <a:lnTo>
                  <a:pt x="2027" y="314"/>
                </a:lnTo>
                <a:lnTo>
                  <a:pt x="2021" y="318"/>
                </a:lnTo>
                <a:lnTo>
                  <a:pt x="2016" y="322"/>
                </a:lnTo>
                <a:lnTo>
                  <a:pt x="2012" y="328"/>
                </a:lnTo>
                <a:lnTo>
                  <a:pt x="2008" y="333"/>
                </a:lnTo>
                <a:lnTo>
                  <a:pt x="2005" y="340"/>
                </a:lnTo>
                <a:lnTo>
                  <a:pt x="2002" y="346"/>
                </a:lnTo>
                <a:lnTo>
                  <a:pt x="2001" y="353"/>
                </a:lnTo>
                <a:lnTo>
                  <a:pt x="1999" y="361"/>
                </a:lnTo>
                <a:lnTo>
                  <a:pt x="1999" y="369"/>
                </a:lnTo>
                <a:lnTo>
                  <a:pt x="1999" y="603"/>
                </a:lnTo>
                <a:close/>
                <a:moveTo>
                  <a:pt x="1863" y="404"/>
                </a:moveTo>
                <a:lnTo>
                  <a:pt x="1863" y="390"/>
                </a:lnTo>
                <a:lnTo>
                  <a:pt x="1864" y="376"/>
                </a:lnTo>
                <a:lnTo>
                  <a:pt x="1865" y="363"/>
                </a:lnTo>
                <a:lnTo>
                  <a:pt x="1867" y="350"/>
                </a:lnTo>
                <a:lnTo>
                  <a:pt x="1869" y="338"/>
                </a:lnTo>
                <a:lnTo>
                  <a:pt x="1871" y="326"/>
                </a:lnTo>
                <a:lnTo>
                  <a:pt x="1874" y="314"/>
                </a:lnTo>
                <a:lnTo>
                  <a:pt x="1878" y="304"/>
                </a:lnTo>
                <a:lnTo>
                  <a:pt x="1881" y="293"/>
                </a:lnTo>
                <a:lnTo>
                  <a:pt x="1886" y="283"/>
                </a:lnTo>
                <a:lnTo>
                  <a:pt x="1890" y="274"/>
                </a:lnTo>
                <a:lnTo>
                  <a:pt x="1895" y="265"/>
                </a:lnTo>
                <a:lnTo>
                  <a:pt x="1901" y="257"/>
                </a:lnTo>
                <a:lnTo>
                  <a:pt x="1907" y="249"/>
                </a:lnTo>
                <a:lnTo>
                  <a:pt x="1913" y="241"/>
                </a:lnTo>
                <a:lnTo>
                  <a:pt x="1920" y="234"/>
                </a:lnTo>
                <a:lnTo>
                  <a:pt x="1927" y="228"/>
                </a:lnTo>
                <a:lnTo>
                  <a:pt x="1935" y="222"/>
                </a:lnTo>
                <a:lnTo>
                  <a:pt x="1943" y="216"/>
                </a:lnTo>
                <a:lnTo>
                  <a:pt x="1951" y="211"/>
                </a:lnTo>
                <a:lnTo>
                  <a:pt x="1960" y="206"/>
                </a:lnTo>
                <a:lnTo>
                  <a:pt x="1969" y="202"/>
                </a:lnTo>
                <a:lnTo>
                  <a:pt x="1978" y="198"/>
                </a:lnTo>
                <a:lnTo>
                  <a:pt x="1988" y="194"/>
                </a:lnTo>
                <a:lnTo>
                  <a:pt x="1998" y="191"/>
                </a:lnTo>
                <a:lnTo>
                  <a:pt x="2009" y="189"/>
                </a:lnTo>
                <a:lnTo>
                  <a:pt x="2019" y="187"/>
                </a:lnTo>
                <a:lnTo>
                  <a:pt x="2031" y="185"/>
                </a:lnTo>
                <a:lnTo>
                  <a:pt x="2054" y="182"/>
                </a:lnTo>
                <a:lnTo>
                  <a:pt x="2066" y="182"/>
                </a:lnTo>
                <a:lnTo>
                  <a:pt x="2079" y="182"/>
                </a:lnTo>
                <a:lnTo>
                  <a:pt x="2092" y="182"/>
                </a:lnTo>
                <a:lnTo>
                  <a:pt x="2104" y="182"/>
                </a:lnTo>
                <a:lnTo>
                  <a:pt x="2116" y="183"/>
                </a:lnTo>
                <a:lnTo>
                  <a:pt x="2127" y="185"/>
                </a:lnTo>
                <a:lnTo>
                  <a:pt x="2139" y="187"/>
                </a:lnTo>
                <a:lnTo>
                  <a:pt x="2149" y="189"/>
                </a:lnTo>
                <a:lnTo>
                  <a:pt x="2160" y="191"/>
                </a:lnTo>
                <a:lnTo>
                  <a:pt x="2170" y="194"/>
                </a:lnTo>
                <a:lnTo>
                  <a:pt x="2180" y="198"/>
                </a:lnTo>
                <a:lnTo>
                  <a:pt x="2189" y="202"/>
                </a:lnTo>
                <a:lnTo>
                  <a:pt x="2198" y="206"/>
                </a:lnTo>
                <a:lnTo>
                  <a:pt x="2207" y="211"/>
                </a:lnTo>
                <a:lnTo>
                  <a:pt x="2215" y="216"/>
                </a:lnTo>
                <a:lnTo>
                  <a:pt x="2223" y="222"/>
                </a:lnTo>
                <a:lnTo>
                  <a:pt x="2231" y="228"/>
                </a:lnTo>
                <a:lnTo>
                  <a:pt x="2238" y="234"/>
                </a:lnTo>
                <a:lnTo>
                  <a:pt x="2245" y="241"/>
                </a:lnTo>
                <a:lnTo>
                  <a:pt x="2251" y="249"/>
                </a:lnTo>
                <a:lnTo>
                  <a:pt x="2257" y="257"/>
                </a:lnTo>
                <a:lnTo>
                  <a:pt x="2263" y="265"/>
                </a:lnTo>
                <a:lnTo>
                  <a:pt x="2268" y="274"/>
                </a:lnTo>
                <a:lnTo>
                  <a:pt x="2273" y="283"/>
                </a:lnTo>
                <a:lnTo>
                  <a:pt x="2278" y="293"/>
                </a:lnTo>
                <a:lnTo>
                  <a:pt x="2281" y="304"/>
                </a:lnTo>
                <a:lnTo>
                  <a:pt x="2285" y="314"/>
                </a:lnTo>
                <a:lnTo>
                  <a:pt x="2288" y="326"/>
                </a:lnTo>
                <a:lnTo>
                  <a:pt x="2290" y="338"/>
                </a:lnTo>
                <a:lnTo>
                  <a:pt x="2292" y="350"/>
                </a:lnTo>
                <a:lnTo>
                  <a:pt x="2294" y="363"/>
                </a:lnTo>
                <a:lnTo>
                  <a:pt x="2295" y="376"/>
                </a:lnTo>
                <a:lnTo>
                  <a:pt x="2296" y="390"/>
                </a:lnTo>
                <a:lnTo>
                  <a:pt x="2296" y="404"/>
                </a:lnTo>
                <a:lnTo>
                  <a:pt x="2296" y="568"/>
                </a:lnTo>
                <a:lnTo>
                  <a:pt x="2296" y="582"/>
                </a:lnTo>
                <a:lnTo>
                  <a:pt x="2295" y="596"/>
                </a:lnTo>
                <a:lnTo>
                  <a:pt x="2294" y="610"/>
                </a:lnTo>
                <a:lnTo>
                  <a:pt x="2292" y="622"/>
                </a:lnTo>
                <a:lnTo>
                  <a:pt x="2290" y="635"/>
                </a:lnTo>
                <a:lnTo>
                  <a:pt x="2288" y="646"/>
                </a:lnTo>
                <a:lnTo>
                  <a:pt x="2285" y="658"/>
                </a:lnTo>
                <a:lnTo>
                  <a:pt x="2281" y="669"/>
                </a:lnTo>
                <a:lnTo>
                  <a:pt x="2278" y="679"/>
                </a:lnTo>
                <a:lnTo>
                  <a:pt x="2273" y="689"/>
                </a:lnTo>
                <a:lnTo>
                  <a:pt x="2268" y="698"/>
                </a:lnTo>
                <a:lnTo>
                  <a:pt x="2263" y="707"/>
                </a:lnTo>
                <a:lnTo>
                  <a:pt x="2257" y="715"/>
                </a:lnTo>
                <a:lnTo>
                  <a:pt x="2251" y="723"/>
                </a:lnTo>
                <a:lnTo>
                  <a:pt x="2245" y="732"/>
                </a:lnTo>
                <a:lnTo>
                  <a:pt x="2238" y="739"/>
                </a:lnTo>
                <a:lnTo>
                  <a:pt x="2231" y="745"/>
                </a:lnTo>
                <a:lnTo>
                  <a:pt x="2223" y="751"/>
                </a:lnTo>
                <a:lnTo>
                  <a:pt x="2215" y="757"/>
                </a:lnTo>
                <a:lnTo>
                  <a:pt x="2207" y="762"/>
                </a:lnTo>
                <a:lnTo>
                  <a:pt x="2198" y="767"/>
                </a:lnTo>
                <a:lnTo>
                  <a:pt x="2189" y="771"/>
                </a:lnTo>
                <a:lnTo>
                  <a:pt x="2180" y="775"/>
                </a:lnTo>
                <a:lnTo>
                  <a:pt x="2170" y="779"/>
                </a:lnTo>
                <a:lnTo>
                  <a:pt x="2160" y="782"/>
                </a:lnTo>
                <a:lnTo>
                  <a:pt x="2149" y="784"/>
                </a:lnTo>
                <a:lnTo>
                  <a:pt x="2139" y="787"/>
                </a:lnTo>
                <a:lnTo>
                  <a:pt x="2127" y="788"/>
                </a:lnTo>
                <a:lnTo>
                  <a:pt x="2104" y="791"/>
                </a:lnTo>
                <a:lnTo>
                  <a:pt x="2092" y="791"/>
                </a:lnTo>
                <a:lnTo>
                  <a:pt x="2079" y="792"/>
                </a:lnTo>
                <a:lnTo>
                  <a:pt x="2066" y="791"/>
                </a:lnTo>
                <a:lnTo>
                  <a:pt x="2054" y="791"/>
                </a:lnTo>
                <a:lnTo>
                  <a:pt x="2042" y="790"/>
                </a:lnTo>
                <a:lnTo>
                  <a:pt x="2031" y="788"/>
                </a:lnTo>
                <a:lnTo>
                  <a:pt x="2019" y="787"/>
                </a:lnTo>
                <a:lnTo>
                  <a:pt x="2009" y="784"/>
                </a:lnTo>
                <a:lnTo>
                  <a:pt x="1998" y="782"/>
                </a:lnTo>
                <a:lnTo>
                  <a:pt x="1988" y="779"/>
                </a:lnTo>
                <a:lnTo>
                  <a:pt x="1978" y="775"/>
                </a:lnTo>
                <a:lnTo>
                  <a:pt x="1969" y="771"/>
                </a:lnTo>
                <a:lnTo>
                  <a:pt x="1960" y="767"/>
                </a:lnTo>
                <a:lnTo>
                  <a:pt x="1951" y="762"/>
                </a:lnTo>
                <a:lnTo>
                  <a:pt x="1943" y="757"/>
                </a:lnTo>
                <a:lnTo>
                  <a:pt x="1935" y="751"/>
                </a:lnTo>
                <a:lnTo>
                  <a:pt x="1927" y="745"/>
                </a:lnTo>
                <a:lnTo>
                  <a:pt x="1920" y="739"/>
                </a:lnTo>
                <a:lnTo>
                  <a:pt x="1913" y="732"/>
                </a:lnTo>
                <a:lnTo>
                  <a:pt x="1907" y="723"/>
                </a:lnTo>
                <a:lnTo>
                  <a:pt x="1901" y="715"/>
                </a:lnTo>
                <a:lnTo>
                  <a:pt x="1895" y="707"/>
                </a:lnTo>
                <a:lnTo>
                  <a:pt x="1890" y="698"/>
                </a:lnTo>
                <a:lnTo>
                  <a:pt x="1886" y="689"/>
                </a:lnTo>
                <a:lnTo>
                  <a:pt x="1881" y="679"/>
                </a:lnTo>
                <a:lnTo>
                  <a:pt x="1878" y="669"/>
                </a:lnTo>
                <a:lnTo>
                  <a:pt x="1874" y="658"/>
                </a:lnTo>
                <a:lnTo>
                  <a:pt x="1871" y="646"/>
                </a:lnTo>
                <a:lnTo>
                  <a:pt x="1869" y="635"/>
                </a:lnTo>
                <a:lnTo>
                  <a:pt x="1867" y="622"/>
                </a:lnTo>
                <a:lnTo>
                  <a:pt x="1865" y="610"/>
                </a:lnTo>
                <a:lnTo>
                  <a:pt x="1864" y="596"/>
                </a:lnTo>
                <a:lnTo>
                  <a:pt x="1863" y="582"/>
                </a:lnTo>
                <a:lnTo>
                  <a:pt x="1863" y="568"/>
                </a:lnTo>
                <a:lnTo>
                  <a:pt x="1863" y="404"/>
                </a:lnTo>
                <a:close/>
                <a:moveTo>
                  <a:pt x="1635" y="314"/>
                </a:moveTo>
                <a:lnTo>
                  <a:pt x="1761" y="0"/>
                </a:lnTo>
                <a:lnTo>
                  <a:pt x="1920" y="0"/>
                </a:lnTo>
                <a:lnTo>
                  <a:pt x="1707" y="464"/>
                </a:lnTo>
                <a:lnTo>
                  <a:pt x="1707" y="781"/>
                </a:lnTo>
                <a:lnTo>
                  <a:pt x="1558" y="781"/>
                </a:lnTo>
                <a:lnTo>
                  <a:pt x="1558" y="464"/>
                </a:lnTo>
                <a:lnTo>
                  <a:pt x="1346" y="0"/>
                </a:lnTo>
                <a:lnTo>
                  <a:pt x="1504" y="0"/>
                </a:lnTo>
                <a:lnTo>
                  <a:pt x="1635" y="314"/>
                </a:lnTo>
                <a:close/>
                <a:moveTo>
                  <a:pt x="867" y="781"/>
                </a:moveTo>
                <a:lnTo>
                  <a:pt x="867" y="192"/>
                </a:lnTo>
                <a:lnTo>
                  <a:pt x="1000" y="192"/>
                </a:lnTo>
                <a:lnTo>
                  <a:pt x="1000" y="270"/>
                </a:lnTo>
                <a:lnTo>
                  <a:pt x="1006" y="259"/>
                </a:lnTo>
                <a:lnTo>
                  <a:pt x="1013" y="250"/>
                </a:lnTo>
                <a:lnTo>
                  <a:pt x="1020" y="240"/>
                </a:lnTo>
                <a:lnTo>
                  <a:pt x="1027" y="232"/>
                </a:lnTo>
                <a:lnTo>
                  <a:pt x="1034" y="224"/>
                </a:lnTo>
                <a:lnTo>
                  <a:pt x="1042" y="216"/>
                </a:lnTo>
                <a:lnTo>
                  <a:pt x="1050" y="210"/>
                </a:lnTo>
                <a:lnTo>
                  <a:pt x="1058" y="204"/>
                </a:lnTo>
                <a:lnTo>
                  <a:pt x="1067" y="199"/>
                </a:lnTo>
                <a:lnTo>
                  <a:pt x="1072" y="196"/>
                </a:lnTo>
                <a:lnTo>
                  <a:pt x="1076" y="194"/>
                </a:lnTo>
                <a:lnTo>
                  <a:pt x="1086" y="190"/>
                </a:lnTo>
                <a:lnTo>
                  <a:pt x="1096" y="187"/>
                </a:lnTo>
                <a:lnTo>
                  <a:pt x="1107" y="185"/>
                </a:lnTo>
                <a:lnTo>
                  <a:pt x="1118" y="183"/>
                </a:lnTo>
                <a:lnTo>
                  <a:pt x="1130" y="182"/>
                </a:lnTo>
                <a:lnTo>
                  <a:pt x="1143" y="182"/>
                </a:lnTo>
                <a:lnTo>
                  <a:pt x="1143" y="328"/>
                </a:lnTo>
                <a:lnTo>
                  <a:pt x="1125" y="323"/>
                </a:lnTo>
                <a:lnTo>
                  <a:pt x="1107" y="318"/>
                </a:lnTo>
                <a:lnTo>
                  <a:pt x="1088" y="315"/>
                </a:lnTo>
                <a:lnTo>
                  <a:pt x="1079" y="314"/>
                </a:lnTo>
                <a:lnTo>
                  <a:pt x="1070" y="313"/>
                </a:lnTo>
                <a:lnTo>
                  <a:pt x="1062" y="314"/>
                </a:lnTo>
                <a:lnTo>
                  <a:pt x="1055" y="315"/>
                </a:lnTo>
                <a:lnTo>
                  <a:pt x="1048" y="317"/>
                </a:lnTo>
                <a:lnTo>
                  <a:pt x="1041" y="319"/>
                </a:lnTo>
                <a:lnTo>
                  <a:pt x="1035" y="322"/>
                </a:lnTo>
                <a:lnTo>
                  <a:pt x="1030" y="326"/>
                </a:lnTo>
                <a:lnTo>
                  <a:pt x="1025" y="330"/>
                </a:lnTo>
                <a:lnTo>
                  <a:pt x="1020" y="334"/>
                </a:lnTo>
                <a:lnTo>
                  <a:pt x="1016" y="339"/>
                </a:lnTo>
                <a:lnTo>
                  <a:pt x="1013" y="344"/>
                </a:lnTo>
                <a:lnTo>
                  <a:pt x="1010" y="349"/>
                </a:lnTo>
                <a:lnTo>
                  <a:pt x="1008" y="355"/>
                </a:lnTo>
                <a:lnTo>
                  <a:pt x="1006" y="360"/>
                </a:lnTo>
                <a:lnTo>
                  <a:pt x="1004" y="366"/>
                </a:lnTo>
                <a:lnTo>
                  <a:pt x="1004" y="372"/>
                </a:lnTo>
                <a:lnTo>
                  <a:pt x="1003" y="378"/>
                </a:lnTo>
                <a:lnTo>
                  <a:pt x="1003" y="781"/>
                </a:lnTo>
                <a:lnTo>
                  <a:pt x="867" y="781"/>
                </a:lnTo>
                <a:close/>
                <a:moveTo>
                  <a:pt x="516" y="603"/>
                </a:moveTo>
                <a:lnTo>
                  <a:pt x="517" y="611"/>
                </a:lnTo>
                <a:lnTo>
                  <a:pt x="518" y="619"/>
                </a:lnTo>
                <a:lnTo>
                  <a:pt x="520" y="626"/>
                </a:lnTo>
                <a:lnTo>
                  <a:pt x="522" y="633"/>
                </a:lnTo>
                <a:lnTo>
                  <a:pt x="525" y="639"/>
                </a:lnTo>
                <a:lnTo>
                  <a:pt x="529" y="645"/>
                </a:lnTo>
                <a:lnTo>
                  <a:pt x="534" y="650"/>
                </a:lnTo>
                <a:lnTo>
                  <a:pt x="536" y="652"/>
                </a:lnTo>
                <a:lnTo>
                  <a:pt x="538" y="654"/>
                </a:lnTo>
                <a:lnTo>
                  <a:pt x="544" y="658"/>
                </a:lnTo>
                <a:lnTo>
                  <a:pt x="550" y="662"/>
                </a:lnTo>
                <a:lnTo>
                  <a:pt x="557" y="665"/>
                </a:lnTo>
                <a:lnTo>
                  <a:pt x="564" y="667"/>
                </a:lnTo>
                <a:lnTo>
                  <a:pt x="571" y="669"/>
                </a:lnTo>
                <a:lnTo>
                  <a:pt x="579" y="671"/>
                </a:lnTo>
                <a:lnTo>
                  <a:pt x="588" y="672"/>
                </a:lnTo>
                <a:lnTo>
                  <a:pt x="596" y="672"/>
                </a:lnTo>
                <a:lnTo>
                  <a:pt x="605" y="672"/>
                </a:lnTo>
                <a:lnTo>
                  <a:pt x="613" y="671"/>
                </a:lnTo>
                <a:lnTo>
                  <a:pt x="621" y="669"/>
                </a:lnTo>
                <a:lnTo>
                  <a:pt x="629" y="667"/>
                </a:lnTo>
                <a:lnTo>
                  <a:pt x="636" y="665"/>
                </a:lnTo>
                <a:lnTo>
                  <a:pt x="642" y="662"/>
                </a:lnTo>
                <a:lnTo>
                  <a:pt x="649" y="658"/>
                </a:lnTo>
                <a:lnTo>
                  <a:pt x="654" y="654"/>
                </a:lnTo>
                <a:lnTo>
                  <a:pt x="659" y="650"/>
                </a:lnTo>
                <a:lnTo>
                  <a:pt x="663" y="645"/>
                </a:lnTo>
                <a:lnTo>
                  <a:pt x="667" y="639"/>
                </a:lnTo>
                <a:lnTo>
                  <a:pt x="670" y="633"/>
                </a:lnTo>
                <a:lnTo>
                  <a:pt x="673" y="626"/>
                </a:lnTo>
                <a:lnTo>
                  <a:pt x="675" y="619"/>
                </a:lnTo>
                <a:lnTo>
                  <a:pt x="676" y="611"/>
                </a:lnTo>
                <a:lnTo>
                  <a:pt x="676" y="603"/>
                </a:lnTo>
                <a:lnTo>
                  <a:pt x="676" y="369"/>
                </a:lnTo>
                <a:lnTo>
                  <a:pt x="676" y="361"/>
                </a:lnTo>
                <a:lnTo>
                  <a:pt x="675" y="353"/>
                </a:lnTo>
                <a:lnTo>
                  <a:pt x="673" y="346"/>
                </a:lnTo>
                <a:lnTo>
                  <a:pt x="670" y="340"/>
                </a:lnTo>
                <a:lnTo>
                  <a:pt x="667" y="333"/>
                </a:lnTo>
                <a:lnTo>
                  <a:pt x="663" y="328"/>
                </a:lnTo>
                <a:lnTo>
                  <a:pt x="659" y="322"/>
                </a:lnTo>
                <a:lnTo>
                  <a:pt x="657" y="320"/>
                </a:lnTo>
                <a:lnTo>
                  <a:pt x="654" y="318"/>
                </a:lnTo>
                <a:lnTo>
                  <a:pt x="649" y="314"/>
                </a:lnTo>
                <a:lnTo>
                  <a:pt x="642" y="310"/>
                </a:lnTo>
                <a:lnTo>
                  <a:pt x="636" y="307"/>
                </a:lnTo>
                <a:lnTo>
                  <a:pt x="629" y="305"/>
                </a:lnTo>
                <a:lnTo>
                  <a:pt x="621" y="303"/>
                </a:lnTo>
                <a:lnTo>
                  <a:pt x="613" y="301"/>
                </a:lnTo>
                <a:lnTo>
                  <a:pt x="605" y="301"/>
                </a:lnTo>
                <a:lnTo>
                  <a:pt x="596" y="300"/>
                </a:lnTo>
                <a:lnTo>
                  <a:pt x="588" y="301"/>
                </a:lnTo>
                <a:lnTo>
                  <a:pt x="579" y="301"/>
                </a:lnTo>
                <a:lnTo>
                  <a:pt x="571" y="303"/>
                </a:lnTo>
                <a:lnTo>
                  <a:pt x="564" y="305"/>
                </a:lnTo>
                <a:lnTo>
                  <a:pt x="557" y="307"/>
                </a:lnTo>
                <a:lnTo>
                  <a:pt x="550" y="310"/>
                </a:lnTo>
                <a:lnTo>
                  <a:pt x="544" y="314"/>
                </a:lnTo>
                <a:lnTo>
                  <a:pt x="538" y="318"/>
                </a:lnTo>
                <a:lnTo>
                  <a:pt x="534" y="322"/>
                </a:lnTo>
                <a:lnTo>
                  <a:pt x="529" y="328"/>
                </a:lnTo>
                <a:lnTo>
                  <a:pt x="525" y="333"/>
                </a:lnTo>
                <a:lnTo>
                  <a:pt x="522" y="340"/>
                </a:lnTo>
                <a:lnTo>
                  <a:pt x="520" y="346"/>
                </a:lnTo>
                <a:lnTo>
                  <a:pt x="518" y="353"/>
                </a:lnTo>
                <a:lnTo>
                  <a:pt x="517" y="361"/>
                </a:lnTo>
                <a:lnTo>
                  <a:pt x="516" y="369"/>
                </a:lnTo>
                <a:lnTo>
                  <a:pt x="516" y="603"/>
                </a:lnTo>
                <a:close/>
                <a:moveTo>
                  <a:pt x="380" y="404"/>
                </a:moveTo>
                <a:lnTo>
                  <a:pt x="381" y="390"/>
                </a:lnTo>
                <a:lnTo>
                  <a:pt x="381" y="376"/>
                </a:lnTo>
                <a:lnTo>
                  <a:pt x="382" y="363"/>
                </a:lnTo>
                <a:lnTo>
                  <a:pt x="384" y="350"/>
                </a:lnTo>
                <a:lnTo>
                  <a:pt x="386" y="338"/>
                </a:lnTo>
                <a:lnTo>
                  <a:pt x="389" y="326"/>
                </a:lnTo>
                <a:lnTo>
                  <a:pt x="392" y="314"/>
                </a:lnTo>
                <a:lnTo>
                  <a:pt x="395" y="304"/>
                </a:lnTo>
                <a:lnTo>
                  <a:pt x="399" y="293"/>
                </a:lnTo>
                <a:lnTo>
                  <a:pt x="403" y="283"/>
                </a:lnTo>
                <a:lnTo>
                  <a:pt x="408" y="274"/>
                </a:lnTo>
                <a:lnTo>
                  <a:pt x="413" y="265"/>
                </a:lnTo>
                <a:lnTo>
                  <a:pt x="418" y="257"/>
                </a:lnTo>
                <a:lnTo>
                  <a:pt x="424" y="249"/>
                </a:lnTo>
                <a:lnTo>
                  <a:pt x="431" y="241"/>
                </a:lnTo>
                <a:lnTo>
                  <a:pt x="437" y="234"/>
                </a:lnTo>
                <a:lnTo>
                  <a:pt x="444" y="228"/>
                </a:lnTo>
                <a:lnTo>
                  <a:pt x="452" y="222"/>
                </a:lnTo>
                <a:lnTo>
                  <a:pt x="460" y="216"/>
                </a:lnTo>
                <a:lnTo>
                  <a:pt x="468" y="211"/>
                </a:lnTo>
                <a:lnTo>
                  <a:pt x="477" y="206"/>
                </a:lnTo>
                <a:lnTo>
                  <a:pt x="486" y="202"/>
                </a:lnTo>
                <a:lnTo>
                  <a:pt x="495" y="198"/>
                </a:lnTo>
                <a:lnTo>
                  <a:pt x="505" y="194"/>
                </a:lnTo>
                <a:lnTo>
                  <a:pt x="515" y="191"/>
                </a:lnTo>
                <a:lnTo>
                  <a:pt x="526" y="189"/>
                </a:lnTo>
                <a:lnTo>
                  <a:pt x="537" y="187"/>
                </a:lnTo>
                <a:lnTo>
                  <a:pt x="548" y="185"/>
                </a:lnTo>
                <a:lnTo>
                  <a:pt x="571" y="182"/>
                </a:lnTo>
                <a:lnTo>
                  <a:pt x="584" y="182"/>
                </a:lnTo>
                <a:lnTo>
                  <a:pt x="596" y="182"/>
                </a:lnTo>
                <a:lnTo>
                  <a:pt x="609" y="182"/>
                </a:lnTo>
                <a:lnTo>
                  <a:pt x="621" y="182"/>
                </a:lnTo>
                <a:lnTo>
                  <a:pt x="633" y="183"/>
                </a:lnTo>
                <a:lnTo>
                  <a:pt x="645" y="185"/>
                </a:lnTo>
                <a:lnTo>
                  <a:pt x="656" y="187"/>
                </a:lnTo>
                <a:lnTo>
                  <a:pt x="667" y="189"/>
                </a:lnTo>
                <a:lnTo>
                  <a:pt x="677" y="191"/>
                </a:lnTo>
                <a:lnTo>
                  <a:pt x="687" y="194"/>
                </a:lnTo>
                <a:lnTo>
                  <a:pt x="697" y="198"/>
                </a:lnTo>
                <a:lnTo>
                  <a:pt x="707" y="202"/>
                </a:lnTo>
                <a:lnTo>
                  <a:pt x="716" y="206"/>
                </a:lnTo>
                <a:lnTo>
                  <a:pt x="724" y="211"/>
                </a:lnTo>
                <a:lnTo>
                  <a:pt x="733" y="216"/>
                </a:lnTo>
                <a:lnTo>
                  <a:pt x="741" y="222"/>
                </a:lnTo>
                <a:lnTo>
                  <a:pt x="748" y="228"/>
                </a:lnTo>
                <a:lnTo>
                  <a:pt x="755" y="234"/>
                </a:lnTo>
                <a:lnTo>
                  <a:pt x="763" y="241"/>
                </a:lnTo>
                <a:lnTo>
                  <a:pt x="769" y="249"/>
                </a:lnTo>
                <a:lnTo>
                  <a:pt x="775" y="257"/>
                </a:lnTo>
                <a:lnTo>
                  <a:pt x="781" y="265"/>
                </a:lnTo>
                <a:lnTo>
                  <a:pt x="786" y="274"/>
                </a:lnTo>
                <a:lnTo>
                  <a:pt x="791" y="283"/>
                </a:lnTo>
                <a:lnTo>
                  <a:pt x="795" y="293"/>
                </a:lnTo>
                <a:lnTo>
                  <a:pt x="799" y="304"/>
                </a:lnTo>
                <a:lnTo>
                  <a:pt x="802" y="314"/>
                </a:lnTo>
                <a:lnTo>
                  <a:pt x="805" y="326"/>
                </a:lnTo>
                <a:lnTo>
                  <a:pt x="807" y="338"/>
                </a:lnTo>
                <a:lnTo>
                  <a:pt x="810" y="350"/>
                </a:lnTo>
                <a:lnTo>
                  <a:pt x="811" y="363"/>
                </a:lnTo>
                <a:lnTo>
                  <a:pt x="812" y="376"/>
                </a:lnTo>
                <a:lnTo>
                  <a:pt x="813" y="390"/>
                </a:lnTo>
                <a:lnTo>
                  <a:pt x="813" y="404"/>
                </a:lnTo>
                <a:lnTo>
                  <a:pt x="813" y="568"/>
                </a:lnTo>
                <a:lnTo>
                  <a:pt x="813" y="582"/>
                </a:lnTo>
                <a:lnTo>
                  <a:pt x="812" y="596"/>
                </a:lnTo>
                <a:lnTo>
                  <a:pt x="811" y="610"/>
                </a:lnTo>
                <a:lnTo>
                  <a:pt x="810" y="622"/>
                </a:lnTo>
                <a:lnTo>
                  <a:pt x="807" y="635"/>
                </a:lnTo>
                <a:lnTo>
                  <a:pt x="805" y="646"/>
                </a:lnTo>
                <a:lnTo>
                  <a:pt x="802" y="658"/>
                </a:lnTo>
                <a:lnTo>
                  <a:pt x="799" y="669"/>
                </a:lnTo>
                <a:lnTo>
                  <a:pt x="795" y="679"/>
                </a:lnTo>
                <a:lnTo>
                  <a:pt x="791" y="689"/>
                </a:lnTo>
                <a:lnTo>
                  <a:pt x="786" y="698"/>
                </a:lnTo>
                <a:lnTo>
                  <a:pt x="781" y="707"/>
                </a:lnTo>
                <a:lnTo>
                  <a:pt x="775" y="715"/>
                </a:lnTo>
                <a:lnTo>
                  <a:pt x="769" y="723"/>
                </a:lnTo>
                <a:lnTo>
                  <a:pt x="763" y="732"/>
                </a:lnTo>
                <a:lnTo>
                  <a:pt x="755" y="739"/>
                </a:lnTo>
                <a:lnTo>
                  <a:pt x="748" y="745"/>
                </a:lnTo>
                <a:lnTo>
                  <a:pt x="741" y="751"/>
                </a:lnTo>
                <a:lnTo>
                  <a:pt x="733" y="757"/>
                </a:lnTo>
                <a:lnTo>
                  <a:pt x="724" y="762"/>
                </a:lnTo>
                <a:lnTo>
                  <a:pt x="716" y="767"/>
                </a:lnTo>
                <a:lnTo>
                  <a:pt x="707" y="771"/>
                </a:lnTo>
                <a:lnTo>
                  <a:pt x="697" y="775"/>
                </a:lnTo>
                <a:lnTo>
                  <a:pt x="687" y="779"/>
                </a:lnTo>
                <a:lnTo>
                  <a:pt x="677" y="782"/>
                </a:lnTo>
                <a:lnTo>
                  <a:pt x="667" y="784"/>
                </a:lnTo>
                <a:lnTo>
                  <a:pt x="656" y="787"/>
                </a:lnTo>
                <a:lnTo>
                  <a:pt x="645" y="788"/>
                </a:lnTo>
                <a:lnTo>
                  <a:pt x="621" y="791"/>
                </a:lnTo>
                <a:lnTo>
                  <a:pt x="609" y="791"/>
                </a:lnTo>
                <a:lnTo>
                  <a:pt x="596" y="792"/>
                </a:lnTo>
                <a:lnTo>
                  <a:pt x="584" y="791"/>
                </a:lnTo>
                <a:lnTo>
                  <a:pt x="571" y="791"/>
                </a:lnTo>
                <a:lnTo>
                  <a:pt x="560" y="790"/>
                </a:lnTo>
                <a:lnTo>
                  <a:pt x="548" y="788"/>
                </a:lnTo>
                <a:lnTo>
                  <a:pt x="537" y="787"/>
                </a:lnTo>
                <a:lnTo>
                  <a:pt x="526" y="784"/>
                </a:lnTo>
                <a:lnTo>
                  <a:pt x="515" y="782"/>
                </a:lnTo>
                <a:lnTo>
                  <a:pt x="505" y="779"/>
                </a:lnTo>
                <a:lnTo>
                  <a:pt x="495" y="775"/>
                </a:lnTo>
                <a:lnTo>
                  <a:pt x="486" y="771"/>
                </a:lnTo>
                <a:lnTo>
                  <a:pt x="477" y="767"/>
                </a:lnTo>
                <a:lnTo>
                  <a:pt x="468" y="762"/>
                </a:lnTo>
                <a:lnTo>
                  <a:pt x="460" y="757"/>
                </a:lnTo>
                <a:lnTo>
                  <a:pt x="452" y="751"/>
                </a:lnTo>
                <a:lnTo>
                  <a:pt x="444" y="745"/>
                </a:lnTo>
                <a:lnTo>
                  <a:pt x="437" y="739"/>
                </a:lnTo>
                <a:lnTo>
                  <a:pt x="431" y="732"/>
                </a:lnTo>
                <a:lnTo>
                  <a:pt x="424" y="723"/>
                </a:lnTo>
                <a:lnTo>
                  <a:pt x="418" y="715"/>
                </a:lnTo>
                <a:lnTo>
                  <a:pt x="413" y="707"/>
                </a:lnTo>
                <a:lnTo>
                  <a:pt x="408" y="698"/>
                </a:lnTo>
                <a:lnTo>
                  <a:pt x="403" y="689"/>
                </a:lnTo>
                <a:lnTo>
                  <a:pt x="399" y="679"/>
                </a:lnTo>
                <a:lnTo>
                  <a:pt x="395" y="669"/>
                </a:lnTo>
                <a:lnTo>
                  <a:pt x="392" y="658"/>
                </a:lnTo>
                <a:lnTo>
                  <a:pt x="389" y="646"/>
                </a:lnTo>
                <a:lnTo>
                  <a:pt x="386" y="635"/>
                </a:lnTo>
                <a:lnTo>
                  <a:pt x="384" y="622"/>
                </a:lnTo>
                <a:lnTo>
                  <a:pt x="382" y="610"/>
                </a:lnTo>
                <a:lnTo>
                  <a:pt x="381" y="596"/>
                </a:lnTo>
                <a:lnTo>
                  <a:pt x="381" y="582"/>
                </a:lnTo>
                <a:lnTo>
                  <a:pt x="380" y="568"/>
                </a:lnTo>
                <a:lnTo>
                  <a:pt x="380" y="404"/>
                </a:lnTo>
                <a:close/>
                <a:moveTo>
                  <a:pt x="0" y="781"/>
                </a:moveTo>
                <a:lnTo>
                  <a:pt x="0" y="0"/>
                </a:lnTo>
                <a:lnTo>
                  <a:pt x="389" y="0"/>
                </a:lnTo>
                <a:lnTo>
                  <a:pt x="389" y="132"/>
                </a:lnTo>
                <a:lnTo>
                  <a:pt x="149" y="132"/>
                </a:lnTo>
                <a:lnTo>
                  <a:pt x="149" y="311"/>
                </a:lnTo>
                <a:lnTo>
                  <a:pt x="337" y="311"/>
                </a:lnTo>
                <a:lnTo>
                  <a:pt x="337" y="443"/>
                </a:lnTo>
                <a:lnTo>
                  <a:pt x="149" y="443"/>
                </a:lnTo>
                <a:lnTo>
                  <a:pt x="149" y="781"/>
                </a:lnTo>
                <a:lnTo>
                  <a:pt x="0" y="781"/>
                </a:lnTo>
                <a:close/>
              </a:path>
            </a:pathLst>
          </a:custGeom>
          <a:solidFill>
            <a:srgbClr val="F89743"/>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46" name="Freeform 6">
            <a:extLst>
              <a:ext uri="{C183D7F6-B498-43B3-948B-1728B52AA6E4}">
                <adec:decorative xmlns:adec="http://schemas.microsoft.com/office/drawing/2017/decorative" val="1"/>
              </a:ext>
            </a:extLst>
          </p:cNvPr>
          <p:cNvSpPr>
            <a:spLocks noChangeAspect="1" noEditPoints="1"/>
          </p:cNvSpPr>
          <p:nvPr userDrawn="1"/>
        </p:nvSpPr>
        <p:spPr bwMode="auto">
          <a:xfrm>
            <a:off x="5680537" y="3573463"/>
            <a:ext cx="2546480" cy="777686"/>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065408896"/>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edia car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AB615A1-A656-92D1-2D87-28D442FC7A52}"/>
              </a:ext>
            </a:extLst>
          </p:cNvPr>
          <p:cNvSpPr>
            <a:spLocks noGrp="1"/>
          </p:cNvSpPr>
          <p:nvPr>
            <p:ph type="title" hasCustomPrompt="1"/>
          </p:nvPr>
        </p:nvSpPr>
        <p:spPr>
          <a:xfrm>
            <a:off x="782638" y="4756800"/>
            <a:ext cx="3403600" cy="1563038"/>
          </a:xfrm>
        </p:spPr>
        <p:txBody>
          <a:bodyPr anchor="t"/>
          <a:lstStyle>
            <a:lvl1pPr algn="ctr">
              <a:defRPr/>
            </a:lvl1pPr>
          </a:lstStyle>
          <a:p>
            <a:r>
              <a:rPr lang="fi-FI" dirty="0"/>
              <a:t>Etunimi Sukunimi</a:t>
            </a:r>
          </a:p>
        </p:txBody>
      </p:sp>
      <p:sp>
        <p:nvSpPr>
          <p:cNvPr id="12" name="Kuvan paikkamerkki 11">
            <a:extLst>
              <a:ext uri="{FF2B5EF4-FFF2-40B4-BE49-F238E27FC236}">
                <a16:creationId xmlns:a16="http://schemas.microsoft.com/office/drawing/2014/main" id="{BB71DBB6-2A3C-F302-79B5-B9CF4EF8F796}"/>
              </a:ext>
              <a:ext uri="{C183D7F6-B498-43B3-948B-1728B52AA6E4}">
                <adec:decorative xmlns:adec="http://schemas.microsoft.com/office/drawing/2017/decorative" val="1"/>
              </a:ext>
            </a:extLst>
          </p:cNvPr>
          <p:cNvSpPr>
            <a:spLocks noGrp="1"/>
          </p:cNvSpPr>
          <p:nvPr>
            <p:ph type="pic" sz="quarter" idx="10"/>
          </p:nvPr>
        </p:nvSpPr>
        <p:spPr>
          <a:xfrm>
            <a:off x="782638" y="1117600"/>
            <a:ext cx="3403600" cy="3403600"/>
          </a:xfrm>
          <a:prstGeom prst="roundRect">
            <a:avLst>
              <a:gd name="adj" fmla="val 19951"/>
            </a:avLst>
          </a:prstGeo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
        <p:nvSpPr>
          <p:cNvPr id="16" name="Tekstin paikkamerkki 15">
            <a:extLst>
              <a:ext uri="{FF2B5EF4-FFF2-40B4-BE49-F238E27FC236}">
                <a16:creationId xmlns:a16="http://schemas.microsoft.com/office/drawing/2014/main" id="{96E77A69-83DE-29B2-66DD-DF81B59519C7}"/>
              </a:ext>
            </a:extLst>
          </p:cNvPr>
          <p:cNvSpPr>
            <a:spLocks noGrp="1"/>
          </p:cNvSpPr>
          <p:nvPr>
            <p:ph type="body" sz="quarter" idx="11" hasCustomPrompt="1"/>
          </p:nvPr>
        </p:nvSpPr>
        <p:spPr>
          <a:xfrm>
            <a:off x="5080000" y="1198563"/>
            <a:ext cx="6105525" cy="5121275"/>
          </a:xfrm>
        </p:spPr>
        <p:txBody>
          <a:bodyPr>
            <a:normAutofit/>
          </a:bodyPr>
          <a:lstStyle>
            <a:lvl1pPr marL="0" indent="0">
              <a:buNone/>
              <a:defRPr sz="2000"/>
            </a:lvl1pPr>
          </a:lstStyle>
          <a:p>
            <a:pPr lvl="0"/>
            <a:r>
              <a:rPr lang="fi-FI" dirty="0"/>
              <a:t>Lisää leipäteksti napsauttamalla</a:t>
            </a:r>
          </a:p>
        </p:txBody>
      </p:sp>
      <p:sp>
        <p:nvSpPr>
          <p:cNvPr id="3" name="Päivämäärän paikkamerkki 2">
            <a:extLst>
              <a:ext uri="{FF2B5EF4-FFF2-40B4-BE49-F238E27FC236}">
                <a16:creationId xmlns:a16="http://schemas.microsoft.com/office/drawing/2014/main" id="{54EC164E-F50F-432E-561F-BECF0D9119A7}"/>
              </a:ext>
            </a:extLst>
          </p:cNvPr>
          <p:cNvSpPr>
            <a:spLocks noGrp="1"/>
          </p:cNvSpPr>
          <p:nvPr>
            <p:ph type="dt" sz="half" idx="12"/>
          </p:nvPr>
        </p:nvSpPr>
        <p:spPr/>
        <p:txBody>
          <a:bodyPr/>
          <a:lstStyle/>
          <a:p>
            <a:fld id="{C6819E4E-74B2-4D63-9AA5-7B39B30AA850}" type="datetime1">
              <a:rPr lang="fi-FI" smtClean="0"/>
              <a:t>10.4.2026</a:t>
            </a:fld>
            <a:endParaRPr lang="fi-FI" dirty="0"/>
          </a:p>
        </p:txBody>
      </p:sp>
      <p:sp>
        <p:nvSpPr>
          <p:cNvPr id="4" name="Alatunnisteen paikkamerkki 3">
            <a:extLst>
              <a:ext uri="{FF2B5EF4-FFF2-40B4-BE49-F238E27FC236}">
                <a16:creationId xmlns:a16="http://schemas.microsoft.com/office/drawing/2014/main" id="{22E70395-CDA2-D059-D18C-FF5292BD4250}"/>
              </a:ext>
            </a:extLst>
          </p:cNvPr>
          <p:cNvSpPr>
            <a:spLocks noGrp="1"/>
          </p:cNvSpPr>
          <p:nvPr>
            <p:ph type="ftr" sz="quarter" idx="13"/>
          </p:nvPr>
        </p:nvSpPr>
        <p:spPr/>
        <p:txBody>
          <a:bodyPr/>
          <a:lstStyle/>
          <a:p>
            <a:endParaRPr lang="fi-FI" dirty="0"/>
          </a:p>
        </p:txBody>
      </p:sp>
      <p:sp>
        <p:nvSpPr>
          <p:cNvPr id="5" name="Dian numeron paikkamerkki 4">
            <a:extLst>
              <a:ext uri="{FF2B5EF4-FFF2-40B4-BE49-F238E27FC236}">
                <a16:creationId xmlns:a16="http://schemas.microsoft.com/office/drawing/2014/main" id="{A826ED0D-7BFE-4255-4877-E9CE215C0002}"/>
              </a:ext>
            </a:extLst>
          </p:cNvPr>
          <p:cNvSpPr>
            <a:spLocks noGrp="1"/>
          </p:cNvSpPr>
          <p:nvPr>
            <p:ph type="sldNum" sz="quarter" idx="14"/>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291423332"/>
      </p:ext>
    </p:extLst>
  </p:cSld>
  <p:clrMapOvr>
    <a:masterClrMapping/>
  </p:clrMapOvr>
  <p:transition spd="slow">
    <p:push dir="u"/>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edia card doubl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AB615A1-A656-92D1-2D87-28D442FC7A52}"/>
              </a:ext>
            </a:extLst>
          </p:cNvPr>
          <p:cNvSpPr>
            <a:spLocks noGrp="1"/>
          </p:cNvSpPr>
          <p:nvPr>
            <p:ph type="title" hasCustomPrompt="1"/>
          </p:nvPr>
        </p:nvSpPr>
        <p:spPr>
          <a:xfrm>
            <a:off x="776219" y="2835000"/>
            <a:ext cx="4839390" cy="833649"/>
          </a:xfrm>
        </p:spPr>
        <p:txBody>
          <a:bodyPr/>
          <a:lstStyle>
            <a:lvl1pPr algn="ctr">
              <a:defRPr sz="3600"/>
            </a:lvl1pPr>
          </a:lstStyle>
          <a:p>
            <a:r>
              <a:rPr lang="fi-FI" dirty="0"/>
              <a:t>Etunimi Sukunimi </a:t>
            </a:r>
          </a:p>
        </p:txBody>
      </p:sp>
      <p:sp>
        <p:nvSpPr>
          <p:cNvPr id="12" name="Kuvan paikkamerkki 11">
            <a:extLst>
              <a:ext uri="{FF2B5EF4-FFF2-40B4-BE49-F238E27FC236}">
                <a16:creationId xmlns:a16="http://schemas.microsoft.com/office/drawing/2014/main" id="{BB71DBB6-2A3C-F302-79B5-B9CF4EF8F796}"/>
              </a:ext>
              <a:ext uri="{C183D7F6-B498-43B3-948B-1728B52AA6E4}">
                <adec:decorative xmlns:adec="http://schemas.microsoft.com/office/drawing/2017/decorative" val="1"/>
              </a:ext>
            </a:extLst>
          </p:cNvPr>
          <p:cNvSpPr>
            <a:spLocks noGrp="1"/>
          </p:cNvSpPr>
          <p:nvPr>
            <p:ph type="pic" sz="quarter" idx="10"/>
          </p:nvPr>
        </p:nvSpPr>
        <p:spPr>
          <a:xfrm>
            <a:off x="1995419" y="383702"/>
            <a:ext cx="2201709" cy="2201709"/>
          </a:xfrm>
          <a:prstGeom prst="roundRect">
            <a:avLst>
              <a:gd name="adj" fmla="val 19951"/>
            </a:avLst>
          </a:prstGeo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
        <p:nvSpPr>
          <p:cNvPr id="42" name="Kuvan paikkamerkki 11">
            <a:extLst>
              <a:ext uri="{FF2B5EF4-FFF2-40B4-BE49-F238E27FC236}">
                <a16:creationId xmlns:a16="http://schemas.microsoft.com/office/drawing/2014/main" id="{9D67EBEF-B6E7-E5F5-2437-6BF739D00EB8}"/>
              </a:ext>
              <a:ext uri="{C183D7F6-B498-43B3-948B-1728B52AA6E4}">
                <adec:decorative xmlns:adec="http://schemas.microsoft.com/office/drawing/2017/decorative" val="1"/>
              </a:ext>
            </a:extLst>
          </p:cNvPr>
          <p:cNvSpPr>
            <a:spLocks noGrp="1"/>
          </p:cNvSpPr>
          <p:nvPr>
            <p:ph type="pic" sz="quarter" idx="17"/>
          </p:nvPr>
        </p:nvSpPr>
        <p:spPr>
          <a:xfrm>
            <a:off x="7611928" y="383702"/>
            <a:ext cx="2201709" cy="2201709"/>
          </a:xfrm>
          <a:prstGeom prst="roundRect">
            <a:avLst>
              <a:gd name="adj" fmla="val 19951"/>
            </a:avLst>
          </a:prstGeom>
          <a:pattFill prst="pct10">
            <a:fgClr>
              <a:schemeClr val="tx2"/>
            </a:fgClr>
            <a:bgClr>
              <a:schemeClr val="tx1">
                <a:lumMod val="50000"/>
                <a:lumOff val="50000"/>
              </a:schemeClr>
            </a:bgClr>
          </a:pattFill>
        </p:spPr>
        <p:txBody>
          <a:bodyPr/>
          <a:lstStyle>
            <a:lvl1pPr marL="0" indent="0">
              <a:buNone/>
              <a:defRPr/>
            </a:lvl1pPr>
          </a:lstStyle>
          <a:p>
            <a:r>
              <a:rPr lang="fi-FI"/>
              <a:t>Lisää kuva napsauttamalla kuvaketta</a:t>
            </a:r>
            <a:endParaRPr lang="fi-FI" dirty="0"/>
          </a:p>
        </p:txBody>
      </p:sp>
      <p:sp>
        <p:nvSpPr>
          <p:cNvPr id="4" name="Tekstin paikkamerkki 3">
            <a:extLst>
              <a:ext uri="{FF2B5EF4-FFF2-40B4-BE49-F238E27FC236}">
                <a16:creationId xmlns:a16="http://schemas.microsoft.com/office/drawing/2014/main" id="{AAD060E0-78FC-B695-D5C6-DEA896EDF797}"/>
              </a:ext>
            </a:extLst>
          </p:cNvPr>
          <p:cNvSpPr>
            <a:spLocks noGrp="1"/>
          </p:cNvSpPr>
          <p:nvPr>
            <p:ph type="body" sz="quarter" idx="24" hasCustomPrompt="1"/>
          </p:nvPr>
        </p:nvSpPr>
        <p:spPr>
          <a:xfrm>
            <a:off x="775598" y="3816638"/>
            <a:ext cx="4839390" cy="2657660"/>
          </a:xfrm>
        </p:spPr>
        <p:txBody>
          <a:bodyPr>
            <a:normAutofit/>
          </a:bodyPr>
          <a:lstStyle>
            <a:lvl1pPr marL="0" indent="0">
              <a:buNone/>
              <a:defRPr sz="2000"/>
            </a:lvl1pPr>
          </a:lstStyle>
          <a:p>
            <a:pPr lvl="0"/>
            <a:r>
              <a:rPr lang="fi-FI" dirty="0"/>
              <a:t>Lisää leipäteksti napsauttamalla</a:t>
            </a:r>
          </a:p>
        </p:txBody>
      </p:sp>
      <p:sp>
        <p:nvSpPr>
          <p:cNvPr id="5" name="Tekstin paikkamerkki 4">
            <a:extLst>
              <a:ext uri="{FF2B5EF4-FFF2-40B4-BE49-F238E27FC236}">
                <a16:creationId xmlns:a16="http://schemas.microsoft.com/office/drawing/2014/main" id="{8F7577FC-B616-19E3-012B-2F2A2B56EECC}"/>
              </a:ext>
            </a:extLst>
          </p:cNvPr>
          <p:cNvSpPr>
            <a:spLocks noGrp="1"/>
          </p:cNvSpPr>
          <p:nvPr>
            <p:ph type="body" sz="quarter" idx="23" hasCustomPrompt="1"/>
          </p:nvPr>
        </p:nvSpPr>
        <p:spPr>
          <a:xfrm>
            <a:off x="6392728" y="2835000"/>
            <a:ext cx="4745037" cy="842962"/>
          </a:xfrm>
        </p:spPr>
        <p:txBody>
          <a:bodyPr anchor="b">
            <a:normAutofit/>
          </a:bodyPr>
          <a:lstStyle>
            <a:lvl1pPr marL="0" indent="0" algn="ctr">
              <a:buNone/>
              <a:defRPr sz="3600" b="1">
                <a:solidFill>
                  <a:schemeClr val="accent1"/>
                </a:solidFill>
              </a:defRPr>
            </a:lvl1pPr>
          </a:lstStyle>
          <a:p>
            <a:pPr lvl="0"/>
            <a:r>
              <a:rPr lang="fi-FI" dirty="0"/>
              <a:t>Etunimi Sukunimi</a:t>
            </a:r>
          </a:p>
        </p:txBody>
      </p:sp>
      <p:sp>
        <p:nvSpPr>
          <p:cNvPr id="6" name="Tekstin paikkamerkki 3">
            <a:extLst>
              <a:ext uri="{FF2B5EF4-FFF2-40B4-BE49-F238E27FC236}">
                <a16:creationId xmlns:a16="http://schemas.microsoft.com/office/drawing/2014/main" id="{E01FF742-9CD3-49B4-59D9-457424412EE9}"/>
              </a:ext>
            </a:extLst>
          </p:cNvPr>
          <p:cNvSpPr>
            <a:spLocks noGrp="1"/>
          </p:cNvSpPr>
          <p:nvPr>
            <p:ph type="body" sz="quarter" idx="25" hasCustomPrompt="1"/>
          </p:nvPr>
        </p:nvSpPr>
        <p:spPr>
          <a:xfrm>
            <a:off x="6392728" y="3816638"/>
            <a:ext cx="4745037" cy="2657660"/>
          </a:xfrm>
        </p:spPr>
        <p:txBody>
          <a:bodyPr>
            <a:normAutofit/>
          </a:bodyPr>
          <a:lstStyle>
            <a:lvl1pPr marL="0" indent="0">
              <a:buNone/>
              <a:defRPr sz="2000"/>
            </a:lvl1pPr>
          </a:lstStyle>
          <a:p>
            <a:pPr lvl="0"/>
            <a:r>
              <a:rPr lang="fi-FI" dirty="0"/>
              <a:t>Lisää leipäteksti napsauttamalla</a:t>
            </a:r>
          </a:p>
        </p:txBody>
      </p:sp>
      <p:sp>
        <p:nvSpPr>
          <p:cNvPr id="3" name="Päivämäärän paikkamerkki 2">
            <a:extLst>
              <a:ext uri="{FF2B5EF4-FFF2-40B4-BE49-F238E27FC236}">
                <a16:creationId xmlns:a16="http://schemas.microsoft.com/office/drawing/2014/main" id="{29AC481D-EBE2-DE97-8AD8-A5BA2812C736}"/>
              </a:ext>
            </a:extLst>
          </p:cNvPr>
          <p:cNvSpPr>
            <a:spLocks noGrp="1"/>
          </p:cNvSpPr>
          <p:nvPr>
            <p:ph type="dt" sz="half" idx="26"/>
          </p:nvPr>
        </p:nvSpPr>
        <p:spPr/>
        <p:txBody>
          <a:bodyPr/>
          <a:lstStyle/>
          <a:p>
            <a:fld id="{59D91437-C2C9-419E-A784-F4A79DB41723}" type="datetime1">
              <a:rPr lang="fi-FI" smtClean="0"/>
              <a:t>10.4.2026</a:t>
            </a:fld>
            <a:endParaRPr lang="fi-FI" dirty="0"/>
          </a:p>
        </p:txBody>
      </p:sp>
      <p:sp>
        <p:nvSpPr>
          <p:cNvPr id="7" name="Alatunnisteen paikkamerkki 6">
            <a:extLst>
              <a:ext uri="{FF2B5EF4-FFF2-40B4-BE49-F238E27FC236}">
                <a16:creationId xmlns:a16="http://schemas.microsoft.com/office/drawing/2014/main" id="{CB130C96-8844-4F02-55A7-A20D4BA486B7}"/>
              </a:ext>
            </a:extLst>
          </p:cNvPr>
          <p:cNvSpPr>
            <a:spLocks noGrp="1"/>
          </p:cNvSpPr>
          <p:nvPr>
            <p:ph type="ftr" sz="quarter" idx="27"/>
          </p:nvPr>
        </p:nvSpPr>
        <p:spPr/>
        <p:txBody>
          <a:bodyPr/>
          <a:lstStyle/>
          <a:p>
            <a:endParaRPr lang="fi-FI" dirty="0"/>
          </a:p>
        </p:txBody>
      </p:sp>
      <p:sp>
        <p:nvSpPr>
          <p:cNvPr id="8" name="Dian numeron paikkamerkki 7">
            <a:extLst>
              <a:ext uri="{FF2B5EF4-FFF2-40B4-BE49-F238E27FC236}">
                <a16:creationId xmlns:a16="http://schemas.microsoft.com/office/drawing/2014/main" id="{95E75AAB-7FB1-20AC-9135-9E3B88FD5223}"/>
              </a:ext>
            </a:extLst>
          </p:cNvPr>
          <p:cNvSpPr>
            <a:spLocks noGrp="1"/>
          </p:cNvSpPr>
          <p:nvPr>
            <p:ph type="sldNum" sz="quarter" idx="28"/>
          </p:nvPr>
        </p:nvSpPr>
        <p:spPr/>
        <p:txBody>
          <a:bodyPr/>
          <a:lstStyle/>
          <a:p>
            <a:fld id="{D5486CBF-551E-4C05-8489-7C56F8EB6054}" type="slidenum">
              <a:rPr lang="fi-FI" smtClean="0"/>
              <a:pPr/>
              <a:t>‹#›</a:t>
            </a:fld>
            <a:endParaRPr lang="fi-FI" dirty="0"/>
          </a:p>
        </p:txBody>
      </p:sp>
    </p:spTree>
    <p:extLst>
      <p:ext uri="{BB962C8B-B14F-4D97-AF65-F5344CB8AC3E}">
        <p14:creationId xmlns:p14="http://schemas.microsoft.com/office/powerpoint/2010/main" val="390695595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image" Target="../media/image8.sv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image" Target="../media/image7.png"/><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47" Type="http://schemas.openxmlformats.org/officeDocument/2006/relationships/slideLayout" Target="../slideLayouts/slideLayout92.xml"/><Relationship Id="rId50" Type="http://schemas.openxmlformats.org/officeDocument/2006/relationships/slideLayout" Target="../slideLayouts/slideLayout95.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3" Type="http://schemas.openxmlformats.org/officeDocument/2006/relationships/image" Target="../media/image7.png"/><Relationship Id="rId5" Type="http://schemas.openxmlformats.org/officeDocument/2006/relationships/slideLayout" Target="../slideLayouts/slideLayout50.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52" Type="http://schemas.openxmlformats.org/officeDocument/2006/relationships/theme" Target="../theme/theme3.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48" Type="http://schemas.openxmlformats.org/officeDocument/2006/relationships/slideLayout" Target="../slideLayouts/slideLayout93.xml"/><Relationship Id="rId8" Type="http://schemas.openxmlformats.org/officeDocument/2006/relationships/slideLayout" Target="../slideLayouts/slideLayout53.xml"/><Relationship Id="rId51" Type="http://schemas.openxmlformats.org/officeDocument/2006/relationships/slideLayout" Target="../slideLayouts/slideLayout96.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slideLayout" Target="../slideLayouts/slideLayout91.xml"/><Relationship Id="rId20" Type="http://schemas.openxmlformats.org/officeDocument/2006/relationships/slideLayout" Target="../slideLayouts/slideLayout65.xml"/><Relationship Id="rId41" Type="http://schemas.openxmlformats.org/officeDocument/2006/relationships/slideLayout" Target="../slideLayouts/slideLayout86.xml"/><Relationship Id="rId54" Type="http://schemas.openxmlformats.org/officeDocument/2006/relationships/image" Target="../media/image8.svg"/><Relationship Id="rId1" Type="http://schemas.openxmlformats.org/officeDocument/2006/relationships/slideLayout" Target="../slideLayouts/slideLayout46.xml"/><Relationship Id="rId6" Type="http://schemas.openxmlformats.org/officeDocument/2006/relationships/slideLayout" Target="../slideLayouts/slideLayout51.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49"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4" name="Päivämäärän paikkamerkki 3">
            <a:extLst>
              <a:ext uri="{FF2B5EF4-FFF2-40B4-BE49-F238E27FC236}">
                <a16:creationId xmlns:a16="http://schemas.microsoft.com/office/drawing/2014/main" id="{02D462D5-B8B3-83BC-8A80-5C3D5D5705B4}"/>
              </a:ext>
              <a:ext uri="{C183D7F6-B498-43B3-948B-1728B52AA6E4}">
                <adec:decorative xmlns:adec="http://schemas.microsoft.com/office/drawing/2017/decorative" val="1"/>
              </a:ext>
            </a:extLst>
          </p:cNvPr>
          <p:cNvSpPr>
            <a:spLocks noGrp="1"/>
          </p:cNvSpPr>
          <p:nvPr>
            <p:ph type="dt" sz="half" idx="2"/>
          </p:nvPr>
        </p:nvSpPr>
        <p:spPr>
          <a:xfrm>
            <a:off x="587375" y="6514033"/>
            <a:ext cx="1952625" cy="242796"/>
          </a:xfrm>
          <a:prstGeom prst="rect">
            <a:avLst/>
          </a:prstGeom>
        </p:spPr>
        <p:txBody>
          <a:bodyPr vert="horz" lIns="91440" tIns="45720" rIns="91440" bIns="45720" rtlCol="0" anchor="ctr"/>
          <a:lstStyle>
            <a:lvl1pPr algn="l">
              <a:defRPr sz="1000">
                <a:solidFill>
                  <a:schemeClr val="tx2"/>
                </a:solidFill>
              </a:defRPr>
            </a:lvl1pPr>
          </a:lstStyle>
          <a:p>
            <a:fld id="{A6277D07-B2BE-44B2-A55E-AFAA850E94C8}" type="datetime1">
              <a:rPr lang="fi-FI" smtClean="0"/>
              <a:t>10.4.2026</a:t>
            </a:fld>
            <a:endParaRPr lang="fi-FI" dirty="0"/>
          </a:p>
        </p:txBody>
      </p:sp>
      <p:sp>
        <p:nvSpPr>
          <p:cNvPr id="5" name="Alatunnisteen paikkamerkki 4">
            <a:extLst>
              <a:ext uri="{FF2B5EF4-FFF2-40B4-BE49-F238E27FC236}">
                <a16:creationId xmlns:a16="http://schemas.microsoft.com/office/drawing/2014/main" id="{F2272B56-72C4-497C-EFD7-686BBACBDB55}"/>
              </a:ext>
              <a:ext uri="{C183D7F6-B498-43B3-948B-1728B52AA6E4}">
                <adec:decorative xmlns:adec="http://schemas.microsoft.com/office/drawing/2017/decorative" val="1"/>
              </a:ext>
            </a:extLst>
          </p:cNvPr>
          <p:cNvSpPr>
            <a:spLocks noGrp="1"/>
          </p:cNvSpPr>
          <p:nvPr>
            <p:ph type="ftr" sz="quarter" idx="3"/>
          </p:nvPr>
        </p:nvSpPr>
        <p:spPr>
          <a:xfrm>
            <a:off x="2774999" y="6514033"/>
            <a:ext cx="7782933" cy="242796"/>
          </a:xfrm>
          <a:prstGeom prst="rect">
            <a:avLst/>
          </a:prstGeom>
        </p:spPr>
        <p:txBody>
          <a:bodyPr vert="horz" lIns="91440" tIns="45720" rIns="91440" bIns="45720" rtlCol="0" anchor="ctr"/>
          <a:lstStyle>
            <a:lvl1pPr algn="l">
              <a:defRPr sz="1000">
                <a:solidFill>
                  <a:schemeClr val="tx2"/>
                </a:solidFill>
              </a:defRPr>
            </a:lvl1pPr>
          </a:lstStyle>
          <a:p>
            <a:endParaRPr lang="fi-FI" dirty="0"/>
          </a:p>
        </p:txBody>
      </p:sp>
      <p:sp>
        <p:nvSpPr>
          <p:cNvPr id="6" name="Dian numeron paikkamerkki 5">
            <a:extLst>
              <a:ext uri="{FF2B5EF4-FFF2-40B4-BE49-F238E27FC236}">
                <a16:creationId xmlns:a16="http://schemas.microsoft.com/office/drawing/2014/main" id="{F7A26332-4006-5F06-0667-B04E2A7F7D2F}"/>
              </a:ext>
              <a:ext uri="{C183D7F6-B498-43B3-948B-1728B52AA6E4}">
                <adec:decorative xmlns:adec="http://schemas.microsoft.com/office/drawing/2017/decorative" val="1"/>
              </a:ext>
            </a:extLst>
          </p:cNvPr>
          <p:cNvSpPr>
            <a:spLocks noGrp="1"/>
          </p:cNvSpPr>
          <p:nvPr>
            <p:ph type="sldNum" sz="quarter" idx="4"/>
          </p:nvPr>
        </p:nvSpPr>
        <p:spPr>
          <a:xfrm>
            <a:off x="10972800" y="6520800"/>
            <a:ext cx="533400" cy="236030"/>
          </a:xfrm>
          <a:prstGeom prst="rect">
            <a:avLst/>
          </a:prstGeom>
        </p:spPr>
        <p:txBody>
          <a:bodyPr vert="horz" lIns="91440" tIns="45720" rIns="91440" bIns="45720" rtlCol="0" anchor="ctr"/>
          <a:lstStyle>
            <a:lvl1pPr algn="r">
              <a:defRPr sz="1000">
                <a:solidFill>
                  <a:schemeClr val="tx2"/>
                </a:solidFill>
              </a:defRPr>
            </a:lvl1pPr>
          </a:lstStyle>
          <a:p>
            <a:fld id="{D5486CBF-551E-4C05-8489-7C56F8EB6054}" type="slidenum">
              <a:rPr lang="fi-FI" smtClean="0"/>
              <a:pPr/>
              <a:t>‹#›</a:t>
            </a:fld>
            <a:endParaRPr lang="fi-FI" dirty="0"/>
          </a:p>
        </p:txBody>
      </p:sp>
      <p:sp>
        <p:nvSpPr>
          <p:cNvPr id="2" name="Otsikon paikkamerkki 1">
            <a:extLst>
              <a:ext uri="{FF2B5EF4-FFF2-40B4-BE49-F238E27FC236}">
                <a16:creationId xmlns:a16="http://schemas.microsoft.com/office/drawing/2014/main" id="{861359FD-58D9-4A75-CBF6-2691656CE273}"/>
              </a:ext>
            </a:extLst>
          </p:cNvPr>
          <p:cNvSpPr>
            <a:spLocks noGrp="1"/>
          </p:cNvSpPr>
          <p:nvPr>
            <p:ph type="title"/>
          </p:nvPr>
        </p:nvSpPr>
        <p:spPr>
          <a:xfrm>
            <a:off x="587375" y="337200"/>
            <a:ext cx="9836785" cy="1459363"/>
          </a:xfrm>
          <a:prstGeom prst="rect">
            <a:avLst/>
          </a:prstGeom>
        </p:spPr>
        <p:txBody>
          <a:bodyPr vert="horz" lIns="91440" tIns="45720" rIns="91440" bIns="45720" rtlCol="0" anchor="b">
            <a:noAutofit/>
          </a:bodyPr>
          <a:lstStyle/>
          <a:p>
            <a:r>
              <a:rPr lang="fi-FI" dirty="0"/>
              <a:t>Lisää otsikko napsauttamalla</a:t>
            </a:r>
          </a:p>
        </p:txBody>
      </p:sp>
      <p:sp>
        <p:nvSpPr>
          <p:cNvPr id="3" name="Tekstin paikkamerkki 2">
            <a:extLst>
              <a:ext uri="{FF2B5EF4-FFF2-40B4-BE49-F238E27FC236}">
                <a16:creationId xmlns:a16="http://schemas.microsoft.com/office/drawing/2014/main" id="{1A3EB420-CADA-AD4E-2B51-A6B121FD96CA}"/>
              </a:ext>
            </a:extLst>
          </p:cNvPr>
          <p:cNvSpPr>
            <a:spLocks noGrp="1"/>
          </p:cNvSpPr>
          <p:nvPr>
            <p:ph type="body" idx="1"/>
          </p:nvPr>
        </p:nvSpPr>
        <p:spPr>
          <a:xfrm>
            <a:off x="587375" y="1960375"/>
            <a:ext cx="10515600" cy="4351338"/>
          </a:xfrm>
          <a:prstGeom prst="rect">
            <a:avLst/>
          </a:prstGeom>
        </p:spPr>
        <p:txBody>
          <a:bodyPr vert="horz" lIns="91440" tIns="45720" rIns="91440" bIns="4572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pic>
        <p:nvPicPr>
          <p:cNvPr id="7" name="Kuva 6">
            <a:extLst>
              <a:ext uri="{FF2B5EF4-FFF2-40B4-BE49-F238E27FC236}">
                <a16:creationId xmlns:a16="http://schemas.microsoft.com/office/drawing/2014/main" id="{940C4673-A91C-6452-873F-584987BD3772}"/>
              </a:ext>
              <a:ext uri="{C183D7F6-B498-43B3-948B-1728B52AA6E4}">
                <adec:decorative xmlns:adec="http://schemas.microsoft.com/office/drawing/2017/decorative" val="1"/>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10632505" y="337200"/>
            <a:ext cx="1152128" cy="354949"/>
          </a:xfrm>
          <a:prstGeom prst="rect">
            <a:avLst/>
          </a:prstGeom>
        </p:spPr>
      </p:pic>
      <p:sp>
        <p:nvSpPr>
          <p:cNvPr id="8" name="Suorakulmio 7">
            <a:extLst>
              <a:ext uri="{FF2B5EF4-FFF2-40B4-BE49-F238E27FC236}">
                <a16:creationId xmlns:a16="http://schemas.microsoft.com/office/drawing/2014/main" id="{C606D620-C4E3-2A74-AA74-37DD461EC54F}"/>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366343123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 id="2147483733" r:id="rId18"/>
    <p:sldLayoutId id="2147483734" r:id="rId19"/>
    <p:sldLayoutId id="2147483735" r:id="rId20"/>
    <p:sldLayoutId id="2147483736" r:id="rId21"/>
    <p:sldLayoutId id="2147483737" r:id="rId22"/>
    <p:sldLayoutId id="2147483738" r:id="rId23"/>
    <p:sldLayoutId id="2147483739" r:id="rId24"/>
    <p:sldLayoutId id="2147483740" r:id="rId25"/>
    <p:sldLayoutId id="2147483741" r:id="rId26"/>
  </p:sldLayoutIdLst>
  <p:transition spd="slow">
    <p:push dir="u"/>
  </p:transition>
  <p:hf sldNum="0" hdr="0" ftr="0" dt="0"/>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p:titleStyle>
    <p:bodyStyle>
      <a:lvl1pPr marL="136525" indent="-136525" algn="l" defTabSz="914400" rtl="0" eaLnBrk="1" latinLnBrk="0" hangingPunct="1">
        <a:lnSpc>
          <a:spcPct val="100000"/>
        </a:lnSpc>
        <a:spcBef>
          <a:spcPts val="1000"/>
        </a:spcBef>
        <a:buClr>
          <a:schemeClr val="tx2"/>
        </a:buClr>
        <a:buFont typeface="Arial" panose="020B0604020202020204" pitchFamily="34" charset="0"/>
        <a:buChar char="•"/>
        <a:defRPr sz="2000" kern="1200">
          <a:solidFill>
            <a:schemeClr val="tx1"/>
          </a:solidFill>
          <a:latin typeface="+mn-lt"/>
          <a:ea typeface="+mn-ea"/>
          <a:cs typeface="+mn-cs"/>
        </a:defRPr>
      </a:lvl1pPr>
      <a:lvl2pPr marL="768350" indent="-285750" algn="l" defTabSz="914400" rtl="0" eaLnBrk="1" latinLnBrk="0" hangingPunct="1">
        <a:lnSpc>
          <a:spcPct val="100000"/>
        </a:lnSpc>
        <a:spcBef>
          <a:spcPts val="500"/>
        </a:spcBef>
        <a:buClr>
          <a:schemeClr val="tx2"/>
        </a:buClr>
        <a:buFont typeface="Courier New" panose="02070309020205020404" pitchFamily="49" charset="0"/>
        <a:buChar char="o"/>
        <a:tabLst>
          <a:tab pos="803275" algn="l"/>
        </a:tabLst>
        <a:defRPr sz="1800" kern="1200">
          <a:solidFill>
            <a:schemeClr val="tx1"/>
          </a:solidFill>
          <a:latin typeface="+mn-lt"/>
          <a:ea typeface="+mn-ea"/>
          <a:cs typeface="+mn-cs"/>
        </a:defRPr>
      </a:lvl2pPr>
      <a:lvl3pPr marL="1076325" indent="-157163" algn="l" defTabSz="914400" rtl="0" eaLnBrk="1" latinLnBrk="0" hangingPunct="1">
        <a:lnSpc>
          <a:spcPct val="10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524000" indent="-152400" algn="l" defTabSz="914400" rtl="0" eaLnBrk="1" latinLnBrk="0" hangingPunct="1">
        <a:lnSpc>
          <a:spcPct val="100000"/>
        </a:lnSpc>
        <a:spcBef>
          <a:spcPts val="500"/>
        </a:spcBef>
        <a:buClr>
          <a:schemeClr val="tx2"/>
        </a:buClr>
        <a:buFont typeface="Courier New" panose="02070309020205020404" pitchFamily="49" charset="0"/>
        <a:buChar char="o"/>
        <a:defRPr sz="1400" kern="1200">
          <a:solidFill>
            <a:schemeClr val="tx1"/>
          </a:solidFill>
          <a:latin typeface="+mn-lt"/>
          <a:ea typeface="+mn-ea"/>
          <a:cs typeface="+mn-cs"/>
        </a:defRPr>
      </a:lvl4pPr>
      <a:lvl5pPr marL="1971675" indent="-142875"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1">
          <p15:clr>
            <a:srgbClr val="F26B43"/>
          </p15:clr>
        </p15:guide>
        <p15:guide id="2" pos="370">
          <p15:clr>
            <a:srgbClr val="F26B43"/>
          </p15:clr>
        </p15:guide>
        <p15:guide id="3" orient="horz" pos="3981">
          <p15:clr>
            <a:srgbClr val="F26B43"/>
          </p15:clr>
        </p15:guide>
        <p15:guide id="4" pos="5434">
          <p15:clr>
            <a:srgbClr val="F26B43"/>
          </p15:clr>
        </p15:guide>
        <p15:guide id="5" orient="horz" pos="26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861359FD-58D9-4A75-CBF6-2691656CE273}"/>
              </a:ext>
            </a:extLst>
          </p:cNvPr>
          <p:cNvSpPr>
            <a:spLocks noGrp="1"/>
          </p:cNvSpPr>
          <p:nvPr>
            <p:ph type="title"/>
          </p:nvPr>
        </p:nvSpPr>
        <p:spPr>
          <a:xfrm>
            <a:off x="587375" y="337200"/>
            <a:ext cx="9836785" cy="979891"/>
          </a:xfrm>
          <a:prstGeom prst="rect">
            <a:avLst/>
          </a:prstGeom>
        </p:spPr>
        <p:txBody>
          <a:bodyPr vert="horz" lIns="91440" tIns="45720" rIns="91440" bIns="45720" rtlCol="0" anchor="b">
            <a:noAutofit/>
          </a:bodyPr>
          <a:lstStyle/>
          <a:p>
            <a:r>
              <a:rPr lang="fi-FI" dirty="0"/>
              <a:t>Lisää otsikko napsauttamalla</a:t>
            </a:r>
          </a:p>
        </p:txBody>
      </p:sp>
      <p:sp>
        <p:nvSpPr>
          <p:cNvPr id="3" name="Tekstin paikkamerkki 2">
            <a:extLst>
              <a:ext uri="{FF2B5EF4-FFF2-40B4-BE49-F238E27FC236}">
                <a16:creationId xmlns:a16="http://schemas.microsoft.com/office/drawing/2014/main" id="{1A3EB420-CADA-AD4E-2B51-A6B121FD96CA}"/>
              </a:ext>
            </a:extLst>
          </p:cNvPr>
          <p:cNvSpPr>
            <a:spLocks noGrp="1"/>
          </p:cNvSpPr>
          <p:nvPr>
            <p:ph type="body" idx="1"/>
          </p:nvPr>
        </p:nvSpPr>
        <p:spPr>
          <a:xfrm>
            <a:off x="587375" y="1587500"/>
            <a:ext cx="10515600" cy="4736913"/>
          </a:xfrm>
          <a:prstGeom prst="rect">
            <a:avLst/>
          </a:prstGeom>
        </p:spPr>
        <p:txBody>
          <a:bodyPr vert="horz" lIns="90000" tIns="45720" rIns="91440" bIns="45720" rtlCol="0">
            <a:noAutofit/>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4" name="Päivämäärän paikkamerkki 3">
            <a:extLst>
              <a:ext uri="{FF2B5EF4-FFF2-40B4-BE49-F238E27FC236}">
                <a16:creationId xmlns:a16="http://schemas.microsoft.com/office/drawing/2014/main" id="{02D462D5-B8B3-83BC-8A80-5C3D5D5705B4}"/>
              </a:ext>
              <a:ext uri="{C183D7F6-B498-43B3-948B-1728B52AA6E4}">
                <adec:decorative xmlns:adec="http://schemas.microsoft.com/office/drawing/2017/decorative" val="1"/>
              </a:ext>
            </a:extLst>
          </p:cNvPr>
          <p:cNvSpPr>
            <a:spLocks noGrp="1"/>
          </p:cNvSpPr>
          <p:nvPr>
            <p:ph type="dt" sz="half" idx="2"/>
          </p:nvPr>
        </p:nvSpPr>
        <p:spPr>
          <a:xfrm>
            <a:off x="587375" y="6520800"/>
            <a:ext cx="1952625" cy="242387"/>
          </a:xfrm>
          <a:prstGeom prst="rect">
            <a:avLst/>
          </a:prstGeom>
        </p:spPr>
        <p:txBody>
          <a:bodyPr vert="horz" lIns="91440" tIns="45720" rIns="91440" bIns="45720" rtlCol="0" anchor="ctr"/>
          <a:lstStyle>
            <a:lvl1pPr algn="l">
              <a:defRPr sz="1000">
                <a:solidFill>
                  <a:schemeClr val="accent1"/>
                </a:solidFill>
              </a:defRPr>
            </a:lvl1pPr>
          </a:lstStyle>
          <a:p>
            <a:fld id="{EF580195-19A5-471D-BEBB-E14C2F8D1086}" type="datetime1">
              <a:rPr lang="fi-FI" smtClean="0"/>
              <a:t>10.4.2026</a:t>
            </a:fld>
            <a:endParaRPr lang="fi-FI" dirty="0"/>
          </a:p>
        </p:txBody>
      </p:sp>
      <p:sp>
        <p:nvSpPr>
          <p:cNvPr id="5" name="Alatunnisteen paikkamerkki 4">
            <a:extLst>
              <a:ext uri="{FF2B5EF4-FFF2-40B4-BE49-F238E27FC236}">
                <a16:creationId xmlns:a16="http://schemas.microsoft.com/office/drawing/2014/main" id="{F2272B56-72C4-497C-EFD7-686BBACBDB55}"/>
              </a:ext>
              <a:ext uri="{C183D7F6-B498-43B3-948B-1728B52AA6E4}">
                <adec:decorative xmlns:adec="http://schemas.microsoft.com/office/drawing/2017/decorative" val="1"/>
              </a:ext>
            </a:extLst>
          </p:cNvPr>
          <p:cNvSpPr>
            <a:spLocks noGrp="1"/>
          </p:cNvSpPr>
          <p:nvPr>
            <p:ph type="ftr" sz="quarter" idx="3"/>
          </p:nvPr>
        </p:nvSpPr>
        <p:spPr>
          <a:xfrm>
            <a:off x="2774999" y="6520800"/>
            <a:ext cx="7782933" cy="242387"/>
          </a:xfrm>
          <a:prstGeom prst="rect">
            <a:avLst/>
          </a:prstGeom>
        </p:spPr>
        <p:txBody>
          <a:bodyPr vert="horz" lIns="91440" tIns="45720" rIns="91440" bIns="45720" rtlCol="0" anchor="ctr"/>
          <a:lstStyle>
            <a:lvl1pPr algn="l">
              <a:defRPr sz="1000">
                <a:solidFill>
                  <a:schemeClr val="accent1"/>
                </a:solidFill>
              </a:defRPr>
            </a:lvl1pPr>
          </a:lstStyle>
          <a:p>
            <a:endParaRPr lang="fi-FI" dirty="0"/>
          </a:p>
        </p:txBody>
      </p:sp>
      <p:sp>
        <p:nvSpPr>
          <p:cNvPr id="6" name="Dian numeron paikkamerkki 5">
            <a:extLst>
              <a:ext uri="{FF2B5EF4-FFF2-40B4-BE49-F238E27FC236}">
                <a16:creationId xmlns:a16="http://schemas.microsoft.com/office/drawing/2014/main" id="{F7A26332-4006-5F06-0667-B04E2A7F7D2F}"/>
              </a:ext>
              <a:ext uri="{C183D7F6-B498-43B3-948B-1728B52AA6E4}">
                <adec:decorative xmlns:adec="http://schemas.microsoft.com/office/drawing/2017/decorative" val="1"/>
              </a:ext>
            </a:extLst>
          </p:cNvPr>
          <p:cNvSpPr>
            <a:spLocks noGrp="1"/>
          </p:cNvSpPr>
          <p:nvPr>
            <p:ph type="sldNum" sz="quarter" idx="4"/>
          </p:nvPr>
        </p:nvSpPr>
        <p:spPr>
          <a:xfrm>
            <a:off x="10972800" y="6527555"/>
            <a:ext cx="533400" cy="235632"/>
          </a:xfrm>
          <a:prstGeom prst="rect">
            <a:avLst/>
          </a:prstGeom>
        </p:spPr>
        <p:txBody>
          <a:bodyPr vert="horz" lIns="91440" tIns="45720" rIns="91440" bIns="45720" rtlCol="0" anchor="ctr"/>
          <a:lstStyle>
            <a:lvl1pPr algn="r">
              <a:defRPr sz="1000">
                <a:solidFill>
                  <a:schemeClr val="accent1"/>
                </a:solidFill>
              </a:defRPr>
            </a:lvl1pPr>
          </a:lstStyle>
          <a:p>
            <a:fld id="{D5486CBF-551E-4C05-8489-7C56F8EB6054}" type="slidenum">
              <a:rPr lang="fi-FI" smtClean="0"/>
              <a:pPr/>
              <a:t>‹#›</a:t>
            </a:fld>
            <a:endParaRPr lang="fi-FI" dirty="0"/>
          </a:p>
        </p:txBody>
      </p:sp>
      <p:pic>
        <p:nvPicPr>
          <p:cNvPr id="7" name="Kuva 6">
            <a:extLst>
              <a:ext uri="{FF2B5EF4-FFF2-40B4-BE49-F238E27FC236}">
                <a16:creationId xmlns:a16="http://schemas.microsoft.com/office/drawing/2014/main" id="{940C4673-A91C-6452-873F-584987BD3772}"/>
              </a:ext>
              <a:ext uri="{C183D7F6-B498-43B3-948B-1728B52AA6E4}">
                <adec:decorative xmlns:adec="http://schemas.microsoft.com/office/drawing/2017/decorative" val="1"/>
              </a:ext>
            </a:extLst>
          </p:cNvPr>
          <p:cNvPicPr>
            <a:picLocks noChangeAspect="1"/>
          </p:cNvPicPr>
          <p:nvPr userDrawn="1"/>
        </p:nvPicPr>
        <p:blipFill>
          <a:blip r:embed="rId53">
            <a:extLst>
              <a:ext uri="{28A0092B-C50C-407E-A947-70E740481C1C}">
                <a14:useLocalDpi xmlns:a14="http://schemas.microsoft.com/office/drawing/2010/main" val="0"/>
              </a:ext>
              <a:ext uri="{96DAC541-7B7A-43D3-8B79-37D633B846F1}">
                <asvg:svgBlip xmlns:asvg="http://schemas.microsoft.com/office/drawing/2016/SVG/main" r:embed="rId54"/>
              </a:ext>
            </a:extLst>
          </a:blip>
          <a:stretch>
            <a:fillRect/>
          </a:stretch>
        </p:blipFill>
        <p:spPr>
          <a:xfrm>
            <a:off x="10632505" y="337200"/>
            <a:ext cx="1152128" cy="354949"/>
          </a:xfrm>
          <a:prstGeom prst="rect">
            <a:avLst/>
          </a:prstGeom>
        </p:spPr>
      </p:pic>
      <p:sp>
        <p:nvSpPr>
          <p:cNvPr id="8" name="Suorakulmio 7">
            <a:extLst>
              <a:ext uri="{FF2B5EF4-FFF2-40B4-BE49-F238E27FC236}">
                <a16:creationId xmlns:a16="http://schemas.microsoft.com/office/drawing/2014/main" id="{C606D620-C4E3-2A74-AA74-37DD461EC54F}"/>
              </a:ext>
              <a:ext uri="{C183D7F6-B498-43B3-948B-1728B52AA6E4}">
                <adec:decorative xmlns:adec="http://schemas.microsoft.com/office/drawing/2017/decorative" val="1"/>
              </a:ext>
            </a:extLst>
          </p:cNvPr>
          <p:cNvSpPr/>
          <p:nvPr userDrawn="1"/>
        </p:nvSpPr>
        <p:spPr>
          <a:xfrm>
            <a:off x="-1" y="0"/>
            <a:ext cx="108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3960061054"/>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6" r:id="rId24"/>
    <p:sldLayoutId id="2147483767" r:id="rId25"/>
    <p:sldLayoutId id="2147483768" r:id="rId26"/>
    <p:sldLayoutId id="2147483769" r:id="rId27"/>
    <p:sldLayoutId id="2147483770" r:id="rId28"/>
    <p:sldLayoutId id="2147483771" r:id="rId29"/>
    <p:sldLayoutId id="2147483772" r:id="rId30"/>
    <p:sldLayoutId id="2147483773" r:id="rId31"/>
    <p:sldLayoutId id="2147483774" r:id="rId32"/>
    <p:sldLayoutId id="2147483775" r:id="rId33"/>
    <p:sldLayoutId id="2147483776" r:id="rId34"/>
    <p:sldLayoutId id="2147483777" r:id="rId35"/>
    <p:sldLayoutId id="2147483778" r:id="rId36"/>
    <p:sldLayoutId id="2147483779" r:id="rId37"/>
    <p:sldLayoutId id="2147483780" r:id="rId38"/>
    <p:sldLayoutId id="2147483781" r:id="rId39"/>
    <p:sldLayoutId id="2147483782" r:id="rId40"/>
    <p:sldLayoutId id="2147483783" r:id="rId41"/>
    <p:sldLayoutId id="2147483784" r:id="rId42"/>
    <p:sldLayoutId id="2147483785" r:id="rId43"/>
    <p:sldLayoutId id="2147483786" r:id="rId44"/>
    <p:sldLayoutId id="2147483787" r:id="rId45"/>
    <p:sldLayoutId id="2147483788" r:id="rId46"/>
    <p:sldLayoutId id="2147483789" r:id="rId47"/>
    <p:sldLayoutId id="2147483790" r:id="rId48"/>
    <p:sldLayoutId id="2147483791" r:id="rId49"/>
    <p:sldLayoutId id="2147483792" r:id="rId50"/>
    <p:sldLayoutId id="2147483793" r:id="rId51"/>
  </p:sldLayoutIdLst>
  <p:transition spd="slow">
    <p:push dir="u"/>
  </p:transition>
  <p:hf sldNum="0" hdr="0" ftr="0" dt="0"/>
  <p:txStyles>
    <p:titleStyle>
      <a:lvl1pPr algn="l" defTabSz="9144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250825" indent="-250825"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768350" indent="-285750" algn="l" defTabSz="914400" rtl="0" eaLnBrk="1" latinLnBrk="0" hangingPunct="1">
        <a:lnSpc>
          <a:spcPct val="100000"/>
        </a:lnSpc>
        <a:spcBef>
          <a:spcPts val="500"/>
        </a:spcBef>
        <a:buClr>
          <a:schemeClr val="accent1"/>
        </a:buClr>
        <a:buFont typeface="Courier New" panose="02070309020205020404" pitchFamily="49" charset="0"/>
        <a:buChar char="o"/>
        <a:tabLst>
          <a:tab pos="803275" algn="l"/>
        </a:tabLst>
        <a:defRPr sz="2000" kern="1200">
          <a:solidFill>
            <a:schemeClr val="tx1"/>
          </a:solidFill>
          <a:latin typeface="+mn-lt"/>
          <a:ea typeface="+mn-ea"/>
          <a:cs typeface="+mn-cs"/>
        </a:defRPr>
      </a:lvl2pPr>
      <a:lvl3pPr marL="1204912" indent="-28575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57350" indent="-285750" algn="l" defTabSz="914400" rtl="0" eaLnBrk="1" latinLnBrk="0" hangingPunct="1">
        <a:lnSpc>
          <a:spcPct val="100000"/>
        </a:lnSpc>
        <a:spcBef>
          <a:spcPts val="500"/>
        </a:spcBef>
        <a:buClr>
          <a:schemeClr val="accent1"/>
        </a:buClr>
        <a:buFont typeface="Courier New" panose="02070309020205020404" pitchFamily="49" charset="0"/>
        <a:buChar char="o"/>
        <a:defRPr sz="1400" kern="1200">
          <a:solidFill>
            <a:schemeClr val="tx1"/>
          </a:solidFill>
          <a:latin typeface="+mn-lt"/>
          <a:ea typeface="+mn-ea"/>
          <a:cs typeface="+mn-cs"/>
        </a:defRPr>
      </a:lvl4pPr>
      <a:lvl5pPr marL="2114550" indent="-285750" algn="l" defTabSz="914400" rtl="0" eaLnBrk="1" latinLnBrk="0" hangingPunct="1">
        <a:lnSpc>
          <a:spcPct val="10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1">
          <p15:clr>
            <a:srgbClr val="F26B43"/>
          </p15:clr>
        </p15:guide>
        <p15:guide id="2" pos="370">
          <p15:clr>
            <a:srgbClr val="F26B43"/>
          </p15:clr>
        </p15:guide>
        <p15:guide id="3" orient="horz" pos="3981">
          <p15:clr>
            <a:srgbClr val="F26B43"/>
          </p15:clr>
        </p15:guide>
        <p15:guide id="4" pos="5434">
          <p15:clr>
            <a:srgbClr val="F26B43"/>
          </p15:clr>
        </p15:guide>
        <p15:guide id="5" orient="horz" pos="2640">
          <p15:clr>
            <a:srgbClr val="F26B43"/>
          </p15:clr>
        </p15:guide>
      </p15:sldGuideLst>
    </p:ext>
  </p:extLst>
</p:sldMaster>
</file>

<file path=ppt/slides/_rels/slide1.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tags" Target="../tags/tag47.xml"/><Relationship Id="rId50" Type="http://schemas.openxmlformats.org/officeDocument/2006/relationships/tags" Target="../tags/tag50.xml"/><Relationship Id="rId55" Type="http://schemas.openxmlformats.org/officeDocument/2006/relationships/tags" Target="../tags/tag55.xml"/><Relationship Id="rId63" Type="http://schemas.openxmlformats.org/officeDocument/2006/relationships/tags" Target="../tags/tag63.xml"/><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tags" Target="../tags/tag53.xml"/><Relationship Id="rId58" Type="http://schemas.openxmlformats.org/officeDocument/2006/relationships/tags" Target="../tags/tag58.xml"/><Relationship Id="rId66" Type="http://schemas.openxmlformats.org/officeDocument/2006/relationships/slideLayout" Target="../slideLayouts/slideLayout8.xml"/><Relationship Id="rId5" Type="http://schemas.openxmlformats.org/officeDocument/2006/relationships/tags" Target="../tags/tag5.xml"/><Relationship Id="rId61" Type="http://schemas.openxmlformats.org/officeDocument/2006/relationships/tags" Target="../tags/tag61.xml"/><Relationship Id="rId19" Type="http://schemas.openxmlformats.org/officeDocument/2006/relationships/tags" Target="../tags/tag1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8" Type="http://schemas.openxmlformats.org/officeDocument/2006/relationships/tags" Target="../tags/tag8.xml"/><Relationship Id="rId51" Type="http://schemas.openxmlformats.org/officeDocument/2006/relationships/tags" Target="../tags/tag51.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notesSlide" Target="../notesSlides/notesSlide1.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OTLSHAPE_SL_03fc228c80c9419aab35411d217154fd_BackgroundRectangle">
            <a:extLst>
              <a:ext uri="{FF2B5EF4-FFF2-40B4-BE49-F238E27FC236}">
                <a16:creationId xmlns:a16="http://schemas.microsoft.com/office/drawing/2014/main" id="{DF3D4737-926C-4D49-DD25-CBA252A0B47A}"/>
              </a:ext>
            </a:extLst>
          </p:cNvPr>
          <p:cNvSpPr/>
          <p:nvPr>
            <p:custDataLst>
              <p:tags r:id="rId1"/>
            </p:custDataLst>
          </p:nvPr>
        </p:nvSpPr>
        <p:spPr>
          <a:xfrm>
            <a:off x="838200" y="4986802"/>
            <a:ext cx="10666803" cy="720000"/>
          </a:xfrm>
          <a:prstGeom prst="rect">
            <a:avLst/>
          </a:prstGeom>
          <a:solidFill>
            <a:schemeClr val="accent6">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p>
        </p:txBody>
      </p:sp>
      <p:sp>
        <p:nvSpPr>
          <p:cNvPr id="44" name="OTLSHAPE_SL_03fc228c80c9419aab35411d217154fd_BackgroundRectangle">
            <a:extLst>
              <a:ext uri="{FF2B5EF4-FFF2-40B4-BE49-F238E27FC236}">
                <a16:creationId xmlns:a16="http://schemas.microsoft.com/office/drawing/2014/main" id="{84EA00B9-31E2-ABC4-16E0-997549B234B7}"/>
              </a:ext>
            </a:extLst>
          </p:cNvPr>
          <p:cNvSpPr/>
          <p:nvPr>
            <p:custDataLst>
              <p:tags r:id="rId2"/>
            </p:custDataLst>
          </p:nvPr>
        </p:nvSpPr>
        <p:spPr>
          <a:xfrm>
            <a:off x="762598" y="2136035"/>
            <a:ext cx="10666803" cy="2704565"/>
          </a:xfrm>
          <a:prstGeom prst="rect">
            <a:avLst/>
          </a:prstGeom>
          <a:solidFill>
            <a:schemeClr val="accent6">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p>
        </p:txBody>
      </p:sp>
      <p:sp>
        <p:nvSpPr>
          <p:cNvPr id="3" name="Title 2"/>
          <p:cNvSpPr>
            <a:spLocks noGrp="1"/>
          </p:cNvSpPr>
          <p:nvPr>
            <p:ph type="title"/>
          </p:nvPr>
        </p:nvSpPr>
        <p:spPr/>
        <p:txBody>
          <a:bodyPr/>
          <a:lstStyle/>
          <a:p>
            <a:r>
              <a:rPr lang="en-GB" dirty="0"/>
              <a:t>ECOM Timeline – SVR 2</a:t>
            </a:r>
            <a:r>
              <a:rPr lang="en-GB" baseline="30000" dirty="0"/>
              <a:t>nd</a:t>
            </a:r>
            <a:r>
              <a:rPr lang="en-GB" dirty="0"/>
              <a:t> iteration         </a:t>
            </a:r>
            <a:br>
              <a:rPr lang="en-GB" dirty="0"/>
            </a:br>
            <a:r>
              <a:rPr lang="en-IE" sz="1800" dirty="0"/>
              <a:t>ECOM-OSS-v8.0 &amp; ECOM-IOSS-DR-v1.6.0</a:t>
            </a:r>
            <a:endParaRPr lang="en-GB" sz="1800" dirty="0"/>
          </a:p>
        </p:txBody>
      </p:sp>
      <p:sp>
        <p:nvSpPr>
          <p:cNvPr id="4" name="Slide Number Placeholder 3"/>
          <p:cNvSpPr>
            <a:spLocks noGrp="1"/>
          </p:cNvSpPr>
          <p:nvPr>
            <p:ph type="sldNum" sz="quarter" idx="12"/>
          </p:nvPr>
        </p:nvSpPr>
        <p:spPr/>
        <p:txBody>
          <a:bodyPr/>
          <a:lstStyle/>
          <a:p>
            <a:fld id="{F46C79FD-C571-418B-AB0F-5EE936C85276}" type="slidenum">
              <a:rPr lang="en-GB" smtClean="0"/>
              <a:t>1</a:t>
            </a:fld>
            <a:endParaRPr lang="en-GB" dirty="0"/>
          </a:p>
        </p:txBody>
      </p:sp>
      <p:sp>
        <p:nvSpPr>
          <p:cNvPr id="10" name="OTLSHAPE_TB_00000000000000000000000000000000_ScaleContainer">
            <a:extLst>
              <a:ext uri="{FF2B5EF4-FFF2-40B4-BE49-F238E27FC236}">
                <a16:creationId xmlns:a16="http://schemas.microsoft.com/office/drawing/2014/main" id="{A036A374-DBCC-926E-6232-909AF839DC89}"/>
              </a:ext>
            </a:extLst>
          </p:cNvPr>
          <p:cNvSpPr/>
          <p:nvPr>
            <p:custDataLst>
              <p:tags r:id="rId3"/>
            </p:custDataLst>
          </p:nvPr>
        </p:nvSpPr>
        <p:spPr>
          <a:xfrm>
            <a:off x="817778" y="1450695"/>
            <a:ext cx="10692000" cy="254000"/>
          </a:xfrm>
          <a:prstGeom prst="rect">
            <a:avLst/>
          </a:prstGeom>
          <a:gradFill flip="none" rotWithShape="1">
            <a:gsLst>
              <a:gs pos="0">
                <a:srgbClr val="44546A"/>
              </a:gs>
              <a:gs pos="100000">
                <a:srgbClr val="44546A"/>
              </a:gs>
            </a:gsLst>
            <a:lin ang="5400000" scaled="1"/>
            <a:tileRect/>
          </a:gradFill>
          <a:ln w="12700" cap="flat" cmpd="sng" algn="ctr">
            <a:noFill/>
            <a:prstDash val="solid"/>
            <a:miter lim="800000"/>
          </a:ln>
          <a:effectLst>
            <a:reflection blurRad="6350" stA="50000" endA="300" endPos="55500" dist="50800" dir="5400000" sy="-100000" algn="bl" rotWithShape="0"/>
          </a:effectLst>
          <a:scene3d>
            <a:camera prst="orthographicFront"/>
            <a:lightRig rig="threePt" dir="t">
              <a:rot lat="0" lon="0" rev="8700000"/>
            </a:lightRig>
          </a:scene3d>
          <a:sp3d>
            <a:bevelT w="165100" h="1905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cxnSp>
        <p:nvCxnSpPr>
          <p:cNvPr id="11" name="OTLSHAPE_G_00000000000000000000000000000000_ShapeBelow0">
            <a:extLst>
              <a:ext uri="{FF2B5EF4-FFF2-40B4-BE49-F238E27FC236}">
                <a16:creationId xmlns:a16="http://schemas.microsoft.com/office/drawing/2014/main" id="{1D1AAFED-9428-3E7B-FB6D-00870B7B4055}"/>
              </a:ext>
            </a:extLst>
          </p:cNvPr>
          <p:cNvCxnSpPr/>
          <p:nvPr>
            <p:custDataLst>
              <p:tags r:id="rId4"/>
            </p:custDataLst>
          </p:nvPr>
        </p:nvCxnSpPr>
        <p:spPr>
          <a:xfrm>
            <a:off x="2829984" y="1718324"/>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OTLSHAPE_TB_00000000000000000000000000000000_TimescaleInterval2">
            <a:extLst>
              <a:ext uri="{FF2B5EF4-FFF2-40B4-BE49-F238E27FC236}">
                <a16:creationId xmlns:a16="http://schemas.microsoft.com/office/drawing/2014/main" id="{48A2911F-529B-4B25-39EF-E63192BDDD5E}"/>
              </a:ext>
            </a:extLst>
          </p:cNvPr>
          <p:cNvSpPr txBox="1"/>
          <p:nvPr>
            <p:custDataLst>
              <p:tags r:id="rId5"/>
            </p:custDataLst>
          </p:nvPr>
        </p:nvSpPr>
        <p:spPr>
          <a:xfrm>
            <a:off x="1895019" y="1501141"/>
            <a:ext cx="182742" cy="177800"/>
          </a:xfrm>
          <a:prstGeom prst="rect">
            <a:avLst/>
          </a:prstGeom>
          <a:noFill/>
        </p:spPr>
        <p:txBody>
          <a:bodyPr vert="horz" wrap="none" lIns="0" tIns="0" rIns="0" bIns="0" rtlCol="0" anchor="ctr" anchorCtr="0">
            <a:noAutofit/>
          </a:bodyPr>
          <a:lstStyle/>
          <a:p>
            <a:r>
              <a:rPr lang="en-GB" sz="1200" spc="-26" dirty="0">
                <a:solidFill>
                  <a:schemeClr val="lt1"/>
                </a:solidFill>
                <a:latin typeface="Calibri" panose="020F0502020204030204" pitchFamily="34" charset="0"/>
              </a:rPr>
              <a:t>Q2</a:t>
            </a:r>
          </a:p>
        </p:txBody>
      </p:sp>
      <p:sp>
        <p:nvSpPr>
          <p:cNvPr id="41" name="OTLSHAPE_TB_00000000000000000000000000000000_TimescaleInterval3">
            <a:extLst>
              <a:ext uri="{FF2B5EF4-FFF2-40B4-BE49-F238E27FC236}">
                <a16:creationId xmlns:a16="http://schemas.microsoft.com/office/drawing/2014/main" id="{BF670BAF-6945-A1D9-1269-D340D0ADA511}"/>
              </a:ext>
            </a:extLst>
          </p:cNvPr>
          <p:cNvSpPr txBox="1"/>
          <p:nvPr>
            <p:custDataLst>
              <p:tags r:id="rId6"/>
            </p:custDataLst>
          </p:nvPr>
        </p:nvSpPr>
        <p:spPr>
          <a:xfrm>
            <a:off x="2883304" y="1501141"/>
            <a:ext cx="182742" cy="177800"/>
          </a:xfrm>
          <a:prstGeom prst="rect">
            <a:avLst/>
          </a:prstGeom>
          <a:noFill/>
        </p:spPr>
        <p:txBody>
          <a:bodyPr vert="horz" wrap="none" lIns="0" tIns="0" rIns="0" bIns="0" rtlCol="0" anchor="ctr" anchorCtr="0">
            <a:noAutofit/>
          </a:bodyPr>
          <a:lstStyle/>
          <a:p>
            <a:r>
              <a:rPr lang="en-GB" sz="1200" spc="-26" dirty="0">
                <a:solidFill>
                  <a:schemeClr val="lt1"/>
                </a:solidFill>
                <a:latin typeface="Calibri" panose="020F0502020204030204" pitchFamily="34" charset="0"/>
              </a:rPr>
              <a:t>Q3</a:t>
            </a:r>
          </a:p>
        </p:txBody>
      </p:sp>
      <p:sp>
        <p:nvSpPr>
          <p:cNvPr id="42" name="OTLSHAPE_TB_00000000000000000000000000000000_TimescaleInterval4">
            <a:extLst>
              <a:ext uri="{FF2B5EF4-FFF2-40B4-BE49-F238E27FC236}">
                <a16:creationId xmlns:a16="http://schemas.microsoft.com/office/drawing/2014/main" id="{A2DBB062-385C-738B-6DE0-9E026796106D}"/>
              </a:ext>
            </a:extLst>
          </p:cNvPr>
          <p:cNvSpPr txBox="1"/>
          <p:nvPr>
            <p:custDataLst>
              <p:tags r:id="rId7"/>
            </p:custDataLst>
          </p:nvPr>
        </p:nvSpPr>
        <p:spPr>
          <a:xfrm>
            <a:off x="3820953" y="1501141"/>
            <a:ext cx="182742" cy="177800"/>
          </a:xfrm>
          <a:prstGeom prst="rect">
            <a:avLst/>
          </a:prstGeom>
          <a:noFill/>
        </p:spPr>
        <p:txBody>
          <a:bodyPr vert="horz" wrap="none" lIns="0" tIns="0" rIns="0" bIns="0" rtlCol="0" anchor="ctr" anchorCtr="0">
            <a:noAutofit/>
          </a:bodyPr>
          <a:lstStyle/>
          <a:p>
            <a:r>
              <a:rPr lang="en-GB" sz="1200" spc="-26" dirty="0">
                <a:solidFill>
                  <a:schemeClr val="lt1"/>
                </a:solidFill>
                <a:latin typeface="Calibri" panose="020F0502020204030204" pitchFamily="34" charset="0"/>
              </a:rPr>
              <a:t>Q4</a:t>
            </a:r>
          </a:p>
        </p:txBody>
      </p:sp>
      <p:sp>
        <p:nvSpPr>
          <p:cNvPr id="43" name="OTLSHAPE_TB_00000000000000000000000000000000_ScaleMarking1">
            <a:extLst>
              <a:ext uri="{FF2B5EF4-FFF2-40B4-BE49-F238E27FC236}">
                <a16:creationId xmlns:a16="http://schemas.microsoft.com/office/drawing/2014/main" id="{C06864CA-0388-5F06-C71D-884CE0516629}"/>
              </a:ext>
            </a:extLst>
          </p:cNvPr>
          <p:cNvSpPr txBox="1"/>
          <p:nvPr>
            <p:custDataLst>
              <p:tags r:id="rId8"/>
            </p:custDataLst>
          </p:nvPr>
        </p:nvSpPr>
        <p:spPr>
          <a:xfrm>
            <a:off x="8685540" y="1276986"/>
            <a:ext cx="314189" cy="186055"/>
          </a:xfrm>
          <a:prstGeom prst="rect">
            <a:avLst/>
          </a:prstGeom>
          <a:noFill/>
        </p:spPr>
        <p:txBody>
          <a:bodyPr vert="horz" wrap="none" lIns="0" tIns="0" rIns="0" bIns="0" rtlCol="0" anchor="ctr" anchorCtr="0">
            <a:noAutofit/>
          </a:bodyPr>
          <a:lstStyle/>
          <a:p>
            <a:r>
              <a:rPr lang="en-GB" sz="1200" spc="-20" dirty="0">
                <a:solidFill>
                  <a:srgbClr val="44546A"/>
                </a:solidFill>
                <a:latin typeface="Calibri" panose="020F0502020204030204" pitchFamily="34" charset="0"/>
              </a:rPr>
              <a:t>2028</a:t>
            </a:r>
          </a:p>
        </p:txBody>
      </p:sp>
      <p:sp>
        <p:nvSpPr>
          <p:cNvPr id="66" name="OTLSHAPE_TB_00000000000000000000000000000000_TimescaleInterval5">
            <a:extLst>
              <a:ext uri="{FF2B5EF4-FFF2-40B4-BE49-F238E27FC236}">
                <a16:creationId xmlns:a16="http://schemas.microsoft.com/office/drawing/2014/main" id="{180CE3EB-BD4D-1E7A-0C2E-5FEFA29FA659}"/>
              </a:ext>
            </a:extLst>
          </p:cNvPr>
          <p:cNvSpPr txBox="1"/>
          <p:nvPr>
            <p:custDataLst>
              <p:tags r:id="rId9"/>
            </p:custDataLst>
          </p:nvPr>
        </p:nvSpPr>
        <p:spPr>
          <a:xfrm>
            <a:off x="4787233" y="1501141"/>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Q1</a:t>
            </a:r>
            <a:endParaRPr lang="LID4096" sz="1200" spc="-26" dirty="0">
              <a:solidFill>
                <a:schemeClr val="lt1"/>
              </a:solidFill>
              <a:latin typeface="Calibri" panose="020F0502020204030204" pitchFamily="34" charset="0"/>
            </a:endParaRPr>
          </a:p>
        </p:txBody>
      </p:sp>
      <p:sp>
        <p:nvSpPr>
          <p:cNvPr id="67" name="OTLSHAPE_TB_00000000000000000000000000000000_TimescaleInterval6">
            <a:extLst>
              <a:ext uri="{FF2B5EF4-FFF2-40B4-BE49-F238E27FC236}">
                <a16:creationId xmlns:a16="http://schemas.microsoft.com/office/drawing/2014/main" id="{A5162769-14FA-40FF-4631-278A3CBE88E6}"/>
              </a:ext>
            </a:extLst>
          </p:cNvPr>
          <p:cNvSpPr txBox="1"/>
          <p:nvPr>
            <p:custDataLst>
              <p:tags r:id="rId10"/>
            </p:custDataLst>
          </p:nvPr>
        </p:nvSpPr>
        <p:spPr>
          <a:xfrm>
            <a:off x="5762370" y="1501141"/>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Q2</a:t>
            </a:r>
            <a:endParaRPr lang="LID4096" sz="1200" spc="-26" dirty="0">
              <a:solidFill>
                <a:schemeClr val="lt1"/>
              </a:solidFill>
              <a:latin typeface="Calibri" panose="020F0502020204030204" pitchFamily="34" charset="0"/>
            </a:endParaRPr>
          </a:p>
        </p:txBody>
      </p:sp>
      <p:sp>
        <p:nvSpPr>
          <p:cNvPr id="68" name="OTLSHAPE_TB_00000000000000000000000000000000_TimescaleInterval7">
            <a:extLst>
              <a:ext uri="{FF2B5EF4-FFF2-40B4-BE49-F238E27FC236}">
                <a16:creationId xmlns:a16="http://schemas.microsoft.com/office/drawing/2014/main" id="{E11E672F-DCD8-C924-2F59-D42AB12D6586}"/>
              </a:ext>
            </a:extLst>
          </p:cNvPr>
          <p:cNvSpPr txBox="1"/>
          <p:nvPr>
            <p:custDataLst>
              <p:tags r:id="rId11"/>
            </p:custDataLst>
          </p:nvPr>
        </p:nvSpPr>
        <p:spPr>
          <a:xfrm>
            <a:off x="6739326" y="1501141"/>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Q3</a:t>
            </a:r>
            <a:endParaRPr lang="LID4096" sz="1200" spc="-26" dirty="0">
              <a:solidFill>
                <a:schemeClr val="lt1"/>
              </a:solidFill>
              <a:latin typeface="Calibri" panose="020F0502020204030204" pitchFamily="34" charset="0"/>
            </a:endParaRPr>
          </a:p>
        </p:txBody>
      </p:sp>
      <p:sp>
        <p:nvSpPr>
          <p:cNvPr id="72" name="OTLSHAPE_TB_00000000000000000000000000000000_TimescaleInterval8">
            <a:extLst>
              <a:ext uri="{FF2B5EF4-FFF2-40B4-BE49-F238E27FC236}">
                <a16:creationId xmlns:a16="http://schemas.microsoft.com/office/drawing/2014/main" id="{A994E42C-1873-36FF-93AB-8299761784C8}"/>
              </a:ext>
            </a:extLst>
          </p:cNvPr>
          <p:cNvSpPr txBox="1"/>
          <p:nvPr>
            <p:custDataLst>
              <p:tags r:id="rId12"/>
            </p:custDataLst>
          </p:nvPr>
        </p:nvSpPr>
        <p:spPr>
          <a:xfrm>
            <a:off x="7710421" y="1501141"/>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Q4</a:t>
            </a:r>
          </a:p>
        </p:txBody>
      </p:sp>
      <p:sp>
        <p:nvSpPr>
          <p:cNvPr id="73" name="OTLSHAPE_TB_00000000000000000000000000000000_TimescaleInterval9">
            <a:extLst>
              <a:ext uri="{FF2B5EF4-FFF2-40B4-BE49-F238E27FC236}">
                <a16:creationId xmlns:a16="http://schemas.microsoft.com/office/drawing/2014/main" id="{C13F2B25-B1CD-111B-F7E0-E6A8E6B33AA1}"/>
              </a:ext>
            </a:extLst>
          </p:cNvPr>
          <p:cNvSpPr txBox="1"/>
          <p:nvPr>
            <p:custDataLst>
              <p:tags r:id="rId13"/>
            </p:custDataLst>
          </p:nvPr>
        </p:nvSpPr>
        <p:spPr>
          <a:xfrm>
            <a:off x="8673225" y="1501141"/>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Q1</a:t>
            </a:r>
          </a:p>
        </p:txBody>
      </p:sp>
      <p:sp>
        <p:nvSpPr>
          <p:cNvPr id="89" name="OTLSHAPE_TB_00000000000000000000000000000000_ScaleMarking1">
            <a:extLst>
              <a:ext uri="{FF2B5EF4-FFF2-40B4-BE49-F238E27FC236}">
                <a16:creationId xmlns:a16="http://schemas.microsoft.com/office/drawing/2014/main" id="{57542B75-3691-2BC1-72E1-3FDCD0A65C39}"/>
              </a:ext>
            </a:extLst>
          </p:cNvPr>
          <p:cNvSpPr txBox="1"/>
          <p:nvPr>
            <p:custDataLst>
              <p:tags r:id="rId14"/>
            </p:custDataLst>
          </p:nvPr>
        </p:nvSpPr>
        <p:spPr>
          <a:xfrm>
            <a:off x="909531" y="1272759"/>
            <a:ext cx="314189" cy="186055"/>
          </a:xfrm>
          <a:prstGeom prst="rect">
            <a:avLst/>
          </a:prstGeom>
          <a:noFill/>
        </p:spPr>
        <p:txBody>
          <a:bodyPr vert="horz" wrap="none" lIns="0" tIns="0" rIns="0" bIns="0" rtlCol="0" anchor="ctr" anchorCtr="0">
            <a:noAutofit/>
          </a:bodyPr>
          <a:lstStyle/>
          <a:p>
            <a:r>
              <a:rPr lang="en-GB" sz="1200" spc="-20" dirty="0">
                <a:solidFill>
                  <a:srgbClr val="44546A"/>
                </a:solidFill>
                <a:latin typeface="Calibri" panose="020F0502020204030204" pitchFamily="34" charset="0"/>
              </a:rPr>
              <a:t>2026</a:t>
            </a:r>
          </a:p>
        </p:txBody>
      </p:sp>
      <p:cxnSp>
        <p:nvCxnSpPr>
          <p:cNvPr id="2" name="OTLSHAPE_G_00000000000000000000000000000000_ShapeBelow0">
            <a:extLst>
              <a:ext uri="{FF2B5EF4-FFF2-40B4-BE49-F238E27FC236}">
                <a16:creationId xmlns:a16="http://schemas.microsoft.com/office/drawing/2014/main" id="{4337DAFC-2706-3B31-62C2-1ED50BEF45D3}"/>
              </a:ext>
            </a:extLst>
          </p:cNvPr>
          <p:cNvCxnSpPr/>
          <p:nvPr>
            <p:custDataLst>
              <p:tags r:id="rId15"/>
            </p:custDataLst>
          </p:nvPr>
        </p:nvCxnSpPr>
        <p:spPr>
          <a:xfrm>
            <a:off x="884857" y="1720843"/>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OTLSHAPE_G_00000000000000000000000000000000_ShapeBelow0">
            <a:extLst>
              <a:ext uri="{FF2B5EF4-FFF2-40B4-BE49-F238E27FC236}">
                <a16:creationId xmlns:a16="http://schemas.microsoft.com/office/drawing/2014/main" id="{35ED6D4C-60C2-F0DC-8C17-3CCE4D471F85}"/>
              </a:ext>
            </a:extLst>
          </p:cNvPr>
          <p:cNvCxnSpPr/>
          <p:nvPr>
            <p:custDataLst>
              <p:tags r:id="rId16"/>
            </p:custDataLst>
          </p:nvPr>
        </p:nvCxnSpPr>
        <p:spPr>
          <a:xfrm>
            <a:off x="3801475" y="1720043"/>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OTLSHAPE_G_00000000000000000000000000000000_ShapeBelow0">
            <a:extLst>
              <a:ext uri="{FF2B5EF4-FFF2-40B4-BE49-F238E27FC236}">
                <a16:creationId xmlns:a16="http://schemas.microsoft.com/office/drawing/2014/main" id="{8B1B9BBF-B4D3-94A1-5F6F-2ABD03B86FEB}"/>
              </a:ext>
            </a:extLst>
          </p:cNvPr>
          <p:cNvCxnSpPr>
            <a:cxnSpLocks/>
          </p:cNvCxnSpPr>
          <p:nvPr>
            <p:custDataLst>
              <p:tags r:id="rId17"/>
            </p:custDataLst>
          </p:nvPr>
        </p:nvCxnSpPr>
        <p:spPr>
          <a:xfrm>
            <a:off x="8651851" y="1216843"/>
            <a:ext cx="0" cy="4680000"/>
          </a:xfrm>
          <a:prstGeom prst="line">
            <a:avLst/>
          </a:prstGeom>
          <a:ln w="6350" cap="flat" cmpd="sng" algn="ctr">
            <a:solidFill>
              <a:srgbClr val="737373">
                <a:alpha val="7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7" name="OTLSHAPE_G_00000000000000000000000000000000_ShapeBelow0">
            <a:extLst>
              <a:ext uri="{FF2B5EF4-FFF2-40B4-BE49-F238E27FC236}">
                <a16:creationId xmlns:a16="http://schemas.microsoft.com/office/drawing/2014/main" id="{B24AC6C6-6A40-EC3F-9E49-9612FE727B1B}"/>
              </a:ext>
            </a:extLst>
          </p:cNvPr>
          <p:cNvCxnSpPr/>
          <p:nvPr>
            <p:custDataLst>
              <p:tags r:id="rId18"/>
            </p:custDataLst>
          </p:nvPr>
        </p:nvCxnSpPr>
        <p:spPr>
          <a:xfrm>
            <a:off x="7681619" y="1719943"/>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OTLSHAPE_G_00000000000000000000000000000000_ShapeBelow0">
            <a:extLst>
              <a:ext uri="{FF2B5EF4-FFF2-40B4-BE49-F238E27FC236}">
                <a16:creationId xmlns:a16="http://schemas.microsoft.com/office/drawing/2014/main" id="{2B8D0CD7-4E7E-520D-59C8-97949236FF8B}"/>
              </a:ext>
            </a:extLst>
          </p:cNvPr>
          <p:cNvCxnSpPr/>
          <p:nvPr>
            <p:custDataLst>
              <p:tags r:id="rId19"/>
            </p:custDataLst>
          </p:nvPr>
        </p:nvCxnSpPr>
        <p:spPr>
          <a:xfrm>
            <a:off x="5742294" y="1719941"/>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OTLSHAPE_G_00000000000000000000000000000000_ShapeBelow0">
            <a:extLst>
              <a:ext uri="{FF2B5EF4-FFF2-40B4-BE49-F238E27FC236}">
                <a16:creationId xmlns:a16="http://schemas.microsoft.com/office/drawing/2014/main" id="{1041E1C9-BE7A-B00B-4F42-509E4D501F3F}"/>
              </a:ext>
            </a:extLst>
          </p:cNvPr>
          <p:cNvCxnSpPr/>
          <p:nvPr>
            <p:custDataLst>
              <p:tags r:id="rId20"/>
            </p:custDataLst>
          </p:nvPr>
        </p:nvCxnSpPr>
        <p:spPr>
          <a:xfrm>
            <a:off x="6715372" y="1720050"/>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OTLSHAPE_G_00000000000000000000000000000000_ShapeBelow0">
            <a:extLst>
              <a:ext uri="{FF2B5EF4-FFF2-40B4-BE49-F238E27FC236}">
                <a16:creationId xmlns:a16="http://schemas.microsoft.com/office/drawing/2014/main" id="{7071B9D9-987E-714B-9F48-7586277974D9}"/>
              </a:ext>
            </a:extLst>
          </p:cNvPr>
          <p:cNvCxnSpPr>
            <a:cxnSpLocks/>
          </p:cNvCxnSpPr>
          <p:nvPr>
            <p:custDataLst>
              <p:tags r:id="rId21"/>
            </p:custDataLst>
          </p:nvPr>
        </p:nvCxnSpPr>
        <p:spPr>
          <a:xfrm>
            <a:off x="10592474" y="1719943"/>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0" name="OTLSHAPE_M_6db3c0d0c4bf4f01ba975529f049c070_Connector1">
            <a:extLst>
              <a:ext uri="{FF2B5EF4-FFF2-40B4-BE49-F238E27FC236}">
                <a16:creationId xmlns:a16="http://schemas.microsoft.com/office/drawing/2014/main" id="{1402724B-7F4E-1EB9-BED1-B9B0FB48C925}"/>
              </a:ext>
            </a:extLst>
          </p:cNvPr>
          <p:cNvCxnSpPr/>
          <p:nvPr>
            <p:custDataLst>
              <p:tags r:id="rId22"/>
            </p:custDataLst>
          </p:nvPr>
        </p:nvCxnSpPr>
        <p:spPr>
          <a:xfrm>
            <a:off x="10594650" y="1618302"/>
            <a:ext cx="0" cy="306000"/>
          </a:xfrm>
          <a:prstGeom prst="line">
            <a:avLst/>
          </a:prstGeom>
          <a:ln w="12700" cap="flat" cmpd="sng" algn="ctr">
            <a:solidFill>
              <a:schemeClr val="accent6"/>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3" name="OTLSHAPE_M_6db3c0d0c4bf4f01ba975529f049c070_Shape">
            <a:extLst>
              <a:ext uri="{FF2B5EF4-FFF2-40B4-BE49-F238E27FC236}">
                <a16:creationId xmlns:a16="http://schemas.microsoft.com/office/drawing/2014/main" id="{46DD4876-0659-7E02-4AB6-B76BB03849DF}"/>
              </a:ext>
            </a:extLst>
          </p:cNvPr>
          <p:cNvSpPr/>
          <p:nvPr>
            <p:custDataLst>
              <p:tags r:id="rId23"/>
            </p:custDataLst>
          </p:nvPr>
        </p:nvSpPr>
        <p:spPr>
          <a:xfrm rot="16200000">
            <a:off x="10621076" y="1798767"/>
            <a:ext cx="96130" cy="139604"/>
          </a:xfrm>
          <a:prstGeom prst="flowChartMerge">
            <a:avLst/>
          </a:prstGeom>
          <a:solidFill>
            <a:schemeClr val="accent6"/>
          </a:solidFill>
          <a:ln w="12700" cap="flat" cmpd="sng" algn="ctr">
            <a:solidFill>
              <a:schemeClr val="accent6"/>
            </a:solidFill>
            <a:prstDash val="solid"/>
            <a:miter lim="800000"/>
          </a:ln>
          <a:effectLst/>
          <a:scene3d>
            <a:camera prst="orthographicFront"/>
            <a:lightRig rig="threePt" dir="t"/>
          </a:scene3d>
          <a:sp3d>
            <a:bevelT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6" name="OTLSHAPE_M_6db3c0d0c4bf4f01ba975529f049c070_Title">
            <a:extLst>
              <a:ext uri="{FF2B5EF4-FFF2-40B4-BE49-F238E27FC236}">
                <a16:creationId xmlns:a16="http://schemas.microsoft.com/office/drawing/2014/main" id="{612AA0B6-803A-3789-CD9D-7CF70C95605D}"/>
              </a:ext>
            </a:extLst>
          </p:cNvPr>
          <p:cNvSpPr txBox="1"/>
          <p:nvPr>
            <p:custDataLst>
              <p:tags r:id="rId24"/>
            </p:custDataLst>
          </p:nvPr>
        </p:nvSpPr>
        <p:spPr>
          <a:xfrm>
            <a:off x="10754385" y="1915735"/>
            <a:ext cx="1601261" cy="169277"/>
          </a:xfrm>
          <a:prstGeom prst="rect">
            <a:avLst/>
          </a:prstGeom>
          <a:noFill/>
        </p:spPr>
        <p:txBody>
          <a:bodyPr vert="horz" wrap="square" lIns="0" tIns="0" rIns="0" bIns="0" rtlCol="0" anchor="ctr" anchorCtr="0">
            <a:spAutoFit/>
          </a:bodyPr>
          <a:lstStyle/>
          <a:p>
            <a:r>
              <a:rPr lang="en-IE" sz="1100" b="1" spc="-8" dirty="0">
                <a:solidFill>
                  <a:srgbClr val="000000"/>
                </a:solidFill>
                <a:latin typeface="Calibri" panose="020F0502020204030204" pitchFamily="34" charset="0"/>
              </a:rPr>
              <a:t>PRODUCTION OSS v8.0</a:t>
            </a:r>
          </a:p>
        </p:txBody>
      </p:sp>
      <p:sp>
        <p:nvSpPr>
          <p:cNvPr id="257" name="OTLSHAPE_M_6db3c0d0c4bf4f01ba975529f049c070_Date">
            <a:extLst>
              <a:ext uri="{FF2B5EF4-FFF2-40B4-BE49-F238E27FC236}">
                <a16:creationId xmlns:a16="http://schemas.microsoft.com/office/drawing/2014/main" id="{ED2A7B02-99D2-389A-976F-C504EC92E863}"/>
              </a:ext>
            </a:extLst>
          </p:cNvPr>
          <p:cNvSpPr txBox="1"/>
          <p:nvPr>
            <p:custDataLst>
              <p:tags r:id="rId25"/>
            </p:custDataLst>
          </p:nvPr>
        </p:nvSpPr>
        <p:spPr>
          <a:xfrm>
            <a:off x="10759122" y="1786744"/>
            <a:ext cx="365529" cy="153888"/>
          </a:xfrm>
          <a:prstGeom prst="rect">
            <a:avLst/>
          </a:prstGeom>
          <a:noFill/>
        </p:spPr>
        <p:txBody>
          <a:bodyPr vert="horz" wrap="square" lIns="0" tIns="0" rIns="0" bIns="0" rtlCol="0" anchor="ctr" anchorCtr="0">
            <a:spAutoFit/>
          </a:bodyPr>
          <a:lstStyle/>
          <a:p>
            <a:r>
              <a:rPr lang="en-IE" sz="1000" spc="-6" dirty="0">
                <a:solidFill>
                  <a:srgbClr val="44546A"/>
                </a:solidFill>
                <a:latin typeface="Calibri" panose="020F0502020204030204" pitchFamily="34" charset="0"/>
              </a:rPr>
              <a:t>Jul 01</a:t>
            </a:r>
          </a:p>
        </p:txBody>
      </p:sp>
      <p:cxnSp>
        <p:nvCxnSpPr>
          <p:cNvPr id="5" name="OTLSHAPE_G_00000000000000000000000000000000_ShapeBelow0">
            <a:extLst>
              <a:ext uri="{FF2B5EF4-FFF2-40B4-BE49-F238E27FC236}">
                <a16:creationId xmlns:a16="http://schemas.microsoft.com/office/drawing/2014/main" id="{DC2CC842-9C1D-0956-1A29-6DCB773ABA89}"/>
              </a:ext>
            </a:extLst>
          </p:cNvPr>
          <p:cNvCxnSpPr>
            <a:cxnSpLocks/>
          </p:cNvCxnSpPr>
          <p:nvPr>
            <p:custDataLst>
              <p:tags r:id="rId26"/>
            </p:custDataLst>
          </p:nvPr>
        </p:nvCxnSpPr>
        <p:spPr>
          <a:xfrm>
            <a:off x="4772500" y="1216843"/>
            <a:ext cx="0" cy="4680000"/>
          </a:xfrm>
          <a:prstGeom prst="line">
            <a:avLst/>
          </a:prstGeom>
          <a:ln w="6350" cap="flat" cmpd="sng" algn="ctr">
            <a:solidFill>
              <a:srgbClr val="737373">
                <a:alpha val="7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TLSHAPE_TB_00000000000000000000000000000000_ScaleMarking1">
            <a:extLst>
              <a:ext uri="{FF2B5EF4-FFF2-40B4-BE49-F238E27FC236}">
                <a16:creationId xmlns:a16="http://schemas.microsoft.com/office/drawing/2014/main" id="{8FA37A22-CC7D-474C-ED64-FE56C6EDFE81}"/>
              </a:ext>
            </a:extLst>
          </p:cNvPr>
          <p:cNvSpPr txBox="1"/>
          <p:nvPr>
            <p:custDataLst>
              <p:tags r:id="rId27"/>
            </p:custDataLst>
          </p:nvPr>
        </p:nvSpPr>
        <p:spPr>
          <a:xfrm>
            <a:off x="4798657" y="1273890"/>
            <a:ext cx="314189" cy="186055"/>
          </a:xfrm>
          <a:prstGeom prst="rect">
            <a:avLst/>
          </a:prstGeom>
          <a:noFill/>
        </p:spPr>
        <p:txBody>
          <a:bodyPr vert="horz" wrap="none" lIns="0" tIns="0" rIns="0" bIns="0" rtlCol="0" anchor="ctr" anchorCtr="0">
            <a:noAutofit/>
          </a:bodyPr>
          <a:lstStyle/>
          <a:p>
            <a:r>
              <a:rPr lang="en-GB" sz="1200" spc="-20" dirty="0">
                <a:solidFill>
                  <a:srgbClr val="44546A"/>
                </a:solidFill>
                <a:latin typeface="Calibri" panose="020F0502020204030204" pitchFamily="34" charset="0"/>
              </a:rPr>
              <a:t>2027</a:t>
            </a:r>
          </a:p>
        </p:txBody>
      </p:sp>
      <p:grpSp>
        <p:nvGrpSpPr>
          <p:cNvPr id="87" name="Group 86">
            <a:extLst>
              <a:ext uri="{FF2B5EF4-FFF2-40B4-BE49-F238E27FC236}">
                <a16:creationId xmlns:a16="http://schemas.microsoft.com/office/drawing/2014/main" id="{A6E1AD8A-E7A0-6363-0679-6B26768E10E6}"/>
              </a:ext>
            </a:extLst>
          </p:cNvPr>
          <p:cNvGrpSpPr/>
          <p:nvPr/>
        </p:nvGrpSpPr>
        <p:grpSpPr>
          <a:xfrm>
            <a:off x="885208" y="2223781"/>
            <a:ext cx="3644196" cy="312817"/>
            <a:chOff x="885208" y="2223781"/>
            <a:chExt cx="3644196" cy="312817"/>
          </a:xfrm>
        </p:grpSpPr>
        <p:sp>
          <p:nvSpPr>
            <p:cNvPr id="8" name="OTLSHAPE_SLT_92b5809452bb43ceb85265f901f6869d_Shape">
              <a:extLst>
                <a:ext uri="{FF2B5EF4-FFF2-40B4-BE49-F238E27FC236}">
                  <a16:creationId xmlns:a16="http://schemas.microsoft.com/office/drawing/2014/main" id="{328DEEB7-DDF0-9E32-5EC8-29BCD541C8E3}"/>
                </a:ext>
              </a:extLst>
            </p:cNvPr>
            <p:cNvSpPr/>
            <p:nvPr>
              <p:custDataLst>
                <p:tags r:id="rId62"/>
              </p:custDataLst>
            </p:nvPr>
          </p:nvSpPr>
          <p:spPr>
            <a:xfrm>
              <a:off x="885208" y="2397067"/>
              <a:ext cx="1949236" cy="139531"/>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6" name="OTLSHAPE_SLT_92b5809452bb43ceb85265f901f6869d_Title">
              <a:extLst>
                <a:ext uri="{FF2B5EF4-FFF2-40B4-BE49-F238E27FC236}">
                  <a16:creationId xmlns:a16="http://schemas.microsoft.com/office/drawing/2014/main" id="{71C7B75D-A253-350C-76AA-90753D19F2FB}"/>
                </a:ext>
              </a:extLst>
            </p:cNvPr>
            <p:cNvSpPr txBox="1"/>
            <p:nvPr>
              <p:custDataLst>
                <p:tags r:id="rId63"/>
              </p:custDataLst>
            </p:nvPr>
          </p:nvSpPr>
          <p:spPr>
            <a:xfrm>
              <a:off x="905665" y="2223781"/>
              <a:ext cx="1799642" cy="171467"/>
            </a:xfrm>
            <a:prstGeom prst="rect">
              <a:avLst/>
            </a:prstGeom>
            <a:noFill/>
          </p:spPr>
          <p:txBody>
            <a:bodyPr vert="horz" wrap="square" lIns="0" tIns="0" rIns="0" bIns="0" rtlCol="0" anchor="ctr" anchorCtr="0">
              <a:noAutofit/>
            </a:bodyPr>
            <a:lstStyle/>
            <a:p>
              <a:r>
                <a:rPr lang="en-IE" sz="900" b="1" spc="-2" dirty="0">
                  <a:solidFill>
                    <a:srgbClr val="000000"/>
                  </a:solidFill>
                  <a:latin typeface="Calibri" panose="020F0502020204030204" pitchFamily="34" charset="0"/>
                </a:rPr>
                <a:t>Functional Specifications</a:t>
              </a:r>
              <a:endParaRPr lang="LID4096" sz="900" b="1" spc="-2" dirty="0">
                <a:solidFill>
                  <a:srgbClr val="000000"/>
                </a:solidFill>
                <a:latin typeface="Calibri" panose="020F0502020204030204" pitchFamily="34" charset="0"/>
              </a:endParaRPr>
            </a:p>
          </p:txBody>
        </p:sp>
        <p:sp>
          <p:nvSpPr>
            <p:cNvPr id="17" name="OTLSHAPE_SLT_92b5809452bb43ceb85265f901f6869d_JoinedDate">
              <a:extLst>
                <a:ext uri="{FF2B5EF4-FFF2-40B4-BE49-F238E27FC236}">
                  <a16:creationId xmlns:a16="http://schemas.microsoft.com/office/drawing/2014/main" id="{C6B5392C-86C0-DAB7-A638-1CD6C9A18BF5}"/>
                </a:ext>
              </a:extLst>
            </p:cNvPr>
            <p:cNvSpPr txBox="1"/>
            <p:nvPr>
              <p:custDataLst>
                <p:tags r:id="rId64"/>
              </p:custDataLst>
            </p:nvPr>
          </p:nvSpPr>
          <p:spPr>
            <a:xfrm>
              <a:off x="3843604" y="2396633"/>
              <a:ext cx="685800" cy="139531"/>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Jan 01 – </a:t>
              </a:r>
              <a:r>
                <a:rPr lang="en-IE" sz="800" dirty="0">
                  <a:solidFill>
                    <a:srgbClr val="FF0000"/>
                  </a:solidFill>
                  <a:latin typeface="Calibri" panose="020F0502020204030204" pitchFamily="34" charset="0"/>
                </a:rPr>
                <a:t>Q3</a:t>
              </a:r>
              <a:endParaRPr lang="LID4096" sz="800" dirty="0">
                <a:solidFill>
                  <a:srgbClr val="FF0000"/>
                </a:solidFill>
                <a:latin typeface="Calibri" panose="020F0502020204030204" pitchFamily="34" charset="0"/>
              </a:endParaRPr>
            </a:p>
          </p:txBody>
        </p:sp>
        <p:sp>
          <p:nvSpPr>
            <p:cNvPr id="30" name="OTLSHAPE_SLT_fa1dfc7735eb4ccb8201eba9e77f1724_TextPercentage">
              <a:extLst>
                <a:ext uri="{FF2B5EF4-FFF2-40B4-BE49-F238E27FC236}">
                  <a16:creationId xmlns:a16="http://schemas.microsoft.com/office/drawing/2014/main" id="{01404581-2DE4-AD75-C8F9-CB5AD40C60E3}"/>
                </a:ext>
              </a:extLst>
            </p:cNvPr>
            <p:cNvSpPr txBox="1"/>
            <p:nvPr>
              <p:custDataLst>
                <p:tags r:id="rId65"/>
              </p:custDataLst>
            </p:nvPr>
          </p:nvSpPr>
          <p:spPr>
            <a:xfrm flipH="1">
              <a:off x="2591311" y="2403837"/>
              <a:ext cx="288567" cy="123111"/>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E0A8CE37-2F5C-3BEA-A98B-77120988808E}"/>
              </a:ext>
            </a:extLst>
          </p:cNvPr>
          <p:cNvGrpSpPr/>
          <p:nvPr/>
        </p:nvGrpSpPr>
        <p:grpSpPr>
          <a:xfrm>
            <a:off x="886557" y="2639827"/>
            <a:ext cx="3713695" cy="301123"/>
            <a:chOff x="886557" y="2639827"/>
            <a:chExt cx="3713695" cy="301123"/>
          </a:xfrm>
        </p:grpSpPr>
        <p:sp>
          <p:nvSpPr>
            <p:cNvPr id="9" name="OTLSHAPE_SLT_394b40901c28407caf056bacefde9895_Shape">
              <a:extLst>
                <a:ext uri="{FF2B5EF4-FFF2-40B4-BE49-F238E27FC236}">
                  <a16:creationId xmlns:a16="http://schemas.microsoft.com/office/drawing/2014/main" id="{DF65F40D-7E45-A524-623E-7AAB0C77EDB8}"/>
                </a:ext>
              </a:extLst>
            </p:cNvPr>
            <p:cNvSpPr/>
            <p:nvPr>
              <p:custDataLst>
                <p:tags r:id="rId58"/>
              </p:custDataLst>
            </p:nvPr>
          </p:nvSpPr>
          <p:spPr>
            <a:xfrm>
              <a:off x="886557" y="2801655"/>
              <a:ext cx="1947882" cy="136007"/>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a:p>
          </p:txBody>
        </p:sp>
        <p:sp>
          <p:nvSpPr>
            <p:cNvPr id="18" name="OTLSHAPE_SLT_394b40901c28407caf056bacefde9895_Title">
              <a:extLst>
                <a:ext uri="{FF2B5EF4-FFF2-40B4-BE49-F238E27FC236}">
                  <a16:creationId xmlns:a16="http://schemas.microsoft.com/office/drawing/2014/main" id="{3DC9BFEA-31D7-EA58-0C63-9CD96F3DD6DB}"/>
                </a:ext>
              </a:extLst>
            </p:cNvPr>
            <p:cNvSpPr txBox="1"/>
            <p:nvPr>
              <p:custDataLst>
                <p:tags r:id="rId59"/>
              </p:custDataLst>
            </p:nvPr>
          </p:nvSpPr>
          <p:spPr>
            <a:xfrm>
              <a:off x="895944" y="2639827"/>
              <a:ext cx="2013139" cy="150771"/>
            </a:xfrm>
            <a:prstGeom prst="rect">
              <a:avLst/>
            </a:prstGeom>
            <a:noFill/>
          </p:spPr>
          <p:txBody>
            <a:bodyPr vert="horz" wrap="square" lIns="0" tIns="0" rIns="0" bIns="0" rtlCol="0" anchor="ctr" anchorCtr="0">
              <a:noAutofit/>
            </a:bodyPr>
            <a:lstStyle/>
            <a:p>
              <a:r>
                <a:rPr lang="en-IE" sz="900" b="1" spc="-6" dirty="0">
                  <a:solidFill>
                    <a:srgbClr val="000000"/>
                  </a:solidFill>
                  <a:latin typeface="Calibri" panose="020F0502020204030204" pitchFamily="34" charset="0"/>
                </a:rPr>
                <a:t>Technical Specifications</a:t>
              </a:r>
              <a:endParaRPr lang="LID4096" sz="900" b="1" spc="-6" dirty="0">
                <a:solidFill>
                  <a:srgbClr val="000000"/>
                </a:solidFill>
                <a:latin typeface="Calibri" panose="020F0502020204030204" pitchFamily="34" charset="0"/>
              </a:endParaRPr>
            </a:p>
          </p:txBody>
        </p:sp>
        <p:sp>
          <p:nvSpPr>
            <p:cNvPr id="19" name="OTLSHAPE_SLT_394b40901c28407caf056bacefde9895_JoinedDate">
              <a:extLst>
                <a:ext uri="{FF2B5EF4-FFF2-40B4-BE49-F238E27FC236}">
                  <a16:creationId xmlns:a16="http://schemas.microsoft.com/office/drawing/2014/main" id="{DA3991EC-6678-0DB2-1E24-4D72C29F2852}"/>
                </a:ext>
              </a:extLst>
            </p:cNvPr>
            <p:cNvSpPr txBox="1"/>
            <p:nvPr>
              <p:custDataLst>
                <p:tags r:id="rId60"/>
              </p:custDataLst>
            </p:nvPr>
          </p:nvSpPr>
          <p:spPr>
            <a:xfrm>
              <a:off x="3840630" y="2791974"/>
              <a:ext cx="759622" cy="148976"/>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Jan 01 – </a:t>
              </a:r>
              <a:r>
                <a:rPr lang="en-IE" sz="800" dirty="0">
                  <a:solidFill>
                    <a:srgbClr val="FF0000"/>
                  </a:solidFill>
                  <a:latin typeface="Calibri" panose="020F0502020204030204" pitchFamily="34" charset="0"/>
                </a:rPr>
                <a:t>Q3</a:t>
              </a:r>
              <a:endParaRPr lang="LID4096" sz="800" dirty="0">
                <a:solidFill>
                  <a:srgbClr val="FF0000"/>
                </a:solidFill>
                <a:latin typeface="Calibri" panose="020F0502020204030204" pitchFamily="34" charset="0"/>
              </a:endParaRPr>
            </a:p>
          </p:txBody>
        </p:sp>
        <p:sp>
          <p:nvSpPr>
            <p:cNvPr id="33" name="OTLSHAPE_SLT_fa1dfc7735eb4ccb8201eba9e77f1724_TextPercentage">
              <a:extLst>
                <a:ext uri="{FF2B5EF4-FFF2-40B4-BE49-F238E27FC236}">
                  <a16:creationId xmlns:a16="http://schemas.microsoft.com/office/drawing/2014/main" id="{64405318-5E21-790D-4FD0-834B80236EBE}"/>
                </a:ext>
              </a:extLst>
            </p:cNvPr>
            <p:cNvSpPr txBox="1"/>
            <p:nvPr>
              <p:custDataLst>
                <p:tags r:id="rId61"/>
              </p:custDataLst>
            </p:nvPr>
          </p:nvSpPr>
          <p:spPr>
            <a:xfrm flipH="1">
              <a:off x="2655165" y="2811407"/>
              <a:ext cx="178851" cy="123111"/>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grpSp>
        <p:nvGrpSpPr>
          <p:cNvPr id="91" name="Group 90">
            <a:extLst>
              <a:ext uri="{FF2B5EF4-FFF2-40B4-BE49-F238E27FC236}">
                <a16:creationId xmlns:a16="http://schemas.microsoft.com/office/drawing/2014/main" id="{33D0B450-BA50-18A9-531E-D7500D5125EB}"/>
              </a:ext>
            </a:extLst>
          </p:cNvPr>
          <p:cNvGrpSpPr/>
          <p:nvPr/>
        </p:nvGrpSpPr>
        <p:grpSpPr>
          <a:xfrm>
            <a:off x="2829970" y="3066441"/>
            <a:ext cx="1809753" cy="315881"/>
            <a:chOff x="2829970" y="3066441"/>
            <a:chExt cx="1809753" cy="315881"/>
          </a:xfrm>
        </p:grpSpPr>
        <p:sp>
          <p:nvSpPr>
            <p:cNvPr id="12" name="OTLSHAPE_SLT_d597491a51244088b6c4329e230804c5_Shape">
              <a:extLst>
                <a:ext uri="{FF2B5EF4-FFF2-40B4-BE49-F238E27FC236}">
                  <a16:creationId xmlns:a16="http://schemas.microsoft.com/office/drawing/2014/main" id="{28439761-28F7-87B7-D61B-108E11AFA327}"/>
                </a:ext>
              </a:extLst>
            </p:cNvPr>
            <p:cNvSpPr/>
            <p:nvPr>
              <p:custDataLst>
                <p:tags r:id="rId54"/>
              </p:custDataLst>
            </p:nvPr>
          </p:nvSpPr>
          <p:spPr>
            <a:xfrm>
              <a:off x="2829970" y="3241922"/>
              <a:ext cx="972311" cy="140400"/>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1" name="OTLSHAPE_SLT_d597491a51244088b6c4329e230804c5_Title">
              <a:extLst>
                <a:ext uri="{FF2B5EF4-FFF2-40B4-BE49-F238E27FC236}">
                  <a16:creationId xmlns:a16="http://schemas.microsoft.com/office/drawing/2014/main" id="{C3E3CE27-CF4A-D7F3-4279-972CF9C58115}"/>
                </a:ext>
              </a:extLst>
            </p:cNvPr>
            <p:cNvSpPr txBox="1"/>
            <p:nvPr>
              <p:custDataLst>
                <p:tags r:id="rId55"/>
              </p:custDataLst>
            </p:nvPr>
          </p:nvSpPr>
          <p:spPr>
            <a:xfrm>
              <a:off x="2843392" y="3066441"/>
              <a:ext cx="1796331" cy="150771"/>
            </a:xfrm>
            <a:prstGeom prst="rect">
              <a:avLst/>
            </a:prstGeom>
            <a:noFill/>
          </p:spPr>
          <p:txBody>
            <a:bodyPr vert="horz" wrap="square" lIns="0" tIns="0" rIns="0" bIns="0" rtlCol="0" anchor="ctr" anchorCtr="0">
              <a:noAutofit/>
            </a:bodyPr>
            <a:lstStyle/>
            <a:p>
              <a:r>
                <a:rPr lang="en-IE" sz="900" b="1" spc="-6" dirty="0">
                  <a:solidFill>
                    <a:srgbClr val="000000"/>
                  </a:solidFill>
                  <a:latin typeface="Calibri" panose="020F0502020204030204" pitchFamily="34" charset="0"/>
                </a:rPr>
                <a:t>Test Design Specifications</a:t>
              </a:r>
              <a:endParaRPr lang="LID4096" sz="900" b="1" spc="-6" dirty="0">
                <a:solidFill>
                  <a:srgbClr val="000000"/>
                </a:solidFill>
                <a:latin typeface="Calibri" panose="020F0502020204030204" pitchFamily="34" charset="0"/>
              </a:endParaRPr>
            </a:p>
          </p:txBody>
        </p:sp>
        <p:sp>
          <p:nvSpPr>
            <p:cNvPr id="22" name="OTLSHAPE_SLT_d597491a51244088b6c4329e230804c5_JoinedDate">
              <a:extLst>
                <a:ext uri="{FF2B5EF4-FFF2-40B4-BE49-F238E27FC236}">
                  <a16:creationId xmlns:a16="http://schemas.microsoft.com/office/drawing/2014/main" id="{F622462D-5760-F981-92D9-9CEE8D9A448B}"/>
                </a:ext>
              </a:extLst>
            </p:cNvPr>
            <p:cNvSpPr txBox="1"/>
            <p:nvPr>
              <p:custDataLst>
                <p:tags r:id="rId56"/>
              </p:custDataLst>
            </p:nvPr>
          </p:nvSpPr>
          <p:spPr>
            <a:xfrm>
              <a:off x="3824027" y="3227858"/>
              <a:ext cx="648123" cy="154110"/>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Jul 01 - </a:t>
              </a:r>
              <a:r>
                <a:rPr lang="en-IE" sz="800" dirty="0">
                  <a:solidFill>
                    <a:srgbClr val="FF0000"/>
                  </a:solidFill>
                  <a:latin typeface="Calibri" panose="020F0502020204030204" pitchFamily="34" charset="0"/>
                </a:rPr>
                <a:t>Oct 31</a:t>
              </a:r>
              <a:endParaRPr lang="LID4096" sz="800" dirty="0">
                <a:solidFill>
                  <a:srgbClr val="FF0000"/>
                </a:solidFill>
                <a:latin typeface="Calibri" panose="020F0502020204030204" pitchFamily="34" charset="0"/>
              </a:endParaRPr>
            </a:p>
          </p:txBody>
        </p:sp>
        <p:sp>
          <p:nvSpPr>
            <p:cNvPr id="35" name="OTLSHAPE_SLT_fa1dfc7735eb4ccb8201eba9e77f1724_TextPercentage">
              <a:extLst>
                <a:ext uri="{FF2B5EF4-FFF2-40B4-BE49-F238E27FC236}">
                  <a16:creationId xmlns:a16="http://schemas.microsoft.com/office/drawing/2014/main" id="{75993149-D978-C3B1-D38C-9AEC7AFBAF13}"/>
                </a:ext>
              </a:extLst>
            </p:cNvPr>
            <p:cNvSpPr txBox="1"/>
            <p:nvPr>
              <p:custDataLst>
                <p:tags r:id="rId57"/>
              </p:custDataLst>
            </p:nvPr>
          </p:nvSpPr>
          <p:spPr>
            <a:xfrm>
              <a:off x="3602888" y="3250772"/>
              <a:ext cx="227465" cy="122694"/>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grpSp>
        <p:nvGrpSpPr>
          <p:cNvPr id="92" name="Group 91">
            <a:extLst>
              <a:ext uri="{FF2B5EF4-FFF2-40B4-BE49-F238E27FC236}">
                <a16:creationId xmlns:a16="http://schemas.microsoft.com/office/drawing/2014/main" id="{8751BA55-B9B7-A49C-29FD-8B3D56DE7F3D}"/>
              </a:ext>
            </a:extLst>
          </p:cNvPr>
          <p:cNvGrpSpPr/>
          <p:nvPr/>
        </p:nvGrpSpPr>
        <p:grpSpPr>
          <a:xfrm>
            <a:off x="2832763" y="3487842"/>
            <a:ext cx="2930043" cy="313120"/>
            <a:chOff x="2832763" y="3487842"/>
            <a:chExt cx="2930043" cy="313120"/>
          </a:xfrm>
        </p:grpSpPr>
        <p:sp>
          <p:nvSpPr>
            <p:cNvPr id="13" name="OTLSHAPE_SLT_035c51f9a42e415782c4f4ebe5f35f0b_Shape">
              <a:extLst>
                <a:ext uri="{FF2B5EF4-FFF2-40B4-BE49-F238E27FC236}">
                  <a16:creationId xmlns:a16="http://schemas.microsoft.com/office/drawing/2014/main" id="{6F192A1C-7030-99E9-37F6-6541DD62FA07}"/>
                </a:ext>
              </a:extLst>
            </p:cNvPr>
            <p:cNvSpPr/>
            <p:nvPr>
              <p:custDataLst>
                <p:tags r:id="rId50"/>
              </p:custDataLst>
            </p:nvPr>
          </p:nvSpPr>
          <p:spPr>
            <a:xfrm>
              <a:off x="2832763" y="3660562"/>
              <a:ext cx="2196000" cy="140400"/>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3" name="OTLSHAPE_SLT_035c51f9a42e415782c4f4ebe5f35f0b_Title">
              <a:extLst>
                <a:ext uri="{FF2B5EF4-FFF2-40B4-BE49-F238E27FC236}">
                  <a16:creationId xmlns:a16="http://schemas.microsoft.com/office/drawing/2014/main" id="{CDC8108A-9A1A-B100-F619-F74A88F96732}"/>
                </a:ext>
              </a:extLst>
            </p:cNvPr>
            <p:cNvSpPr txBox="1"/>
            <p:nvPr>
              <p:custDataLst>
                <p:tags r:id="rId51"/>
              </p:custDataLst>
            </p:nvPr>
          </p:nvSpPr>
          <p:spPr>
            <a:xfrm>
              <a:off x="2834452" y="3487842"/>
              <a:ext cx="1828800" cy="155025"/>
            </a:xfrm>
            <a:prstGeom prst="rect">
              <a:avLst/>
            </a:prstGeom>
            <a:noFill/>
          </p:spPr>
          <p:txBody>
            <a:bodyPr vert="horz" wrap="square" lIns="0" tIns="0" rIns="0" bIns="0" rtlCol="0" anchor="ctr" anchorCtr="0">
              <a:noAutofit/>
            </a:bodyPr>
            <a:lstStyle/>
            <a:p>
              <a:pPr algn="r"/>
              <a:r>
                <a:rPr lang="en-IE" sz="900" b="1" spc="-4" dirty="0">
                  <a:solidFill>
                    <a:srgbClr val="000000"/>
                  </a:solidFill>
                  <a:latin typeface="Calibri" panose="020F0502020204030204" pitchFamily="34" charset="0"/>
                </a:rPr>
                <a:t>Full Software Release (OSS-VM-v1.8.0)</a:t>
              </a:r>
              <a:endParaRPr lang="LID4096" sz="900" b="1" spc="-4" dirty="0">
                <a:solidFill>
                  <a:srgbClr val="000000"/>
                </a:solidFill>
                <a:latin typeface="Calibri" panose="020F0502020204030204" pitchFamily="34" charset="0"/>
              </a:endParaRPr>
            </a:p>
          </p:txBody>
        </p:sp>
        <p:sp>
          <p:nvSpPr>
            <p:cNvPr id="24" name="OTLSHAPE_SLT_035c51f9a42e415782c4f4ebe5f35f0b_JoinedDate">
              <a:extLst>
                <a:ext uri="{FF2B5EF4-FFF2-40B4-BE49-F238E27FC236}">
                  <a16:creationId xmlns:a16="http://schemas.microsoft.com/office/drawing/2014/main" id="{7BCDDAC6-44CD-8506-AF44-3057DCA5FBAB}"/>
                </a:ext>
              </a:extLst>
            </p:cNvPr>
            <p:cNvSpPr txBox="1"/>
            <p:nvPr>
              <p:custDataLst>
                <p:tags r:id="rId52"/>
              </p:custDataLst>
            </p:nvPr>
          </p:nvSpPr>
          <p:spPr>
            <a:xfrm>
              <a:off x="5051606" y="3655609"/>
              <a:ext cx="711200" cy="139531"/>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Jul 01 - </a:t>
              </a:r>
              <a:r>
                <a:rPr lang="en-IE" sz="800" dirty="0">
                  <a:solidFill>
                    <a:srgbClr val="FF0000"/>
                  </a:solidFill>
                  <a:latin typeface="Calibri" panose="020F0502020204030204" pitchFamily="34" charset="0"/>
                </a:rPr>
                <a:t>Jan 31</a:t>
              </a:r>
              <a:endParaRPr lang="LID4096" sz="800" dirty="0">
                <a:solidFill>
                  <a:srgbClr val="FF0000"/>
                </a:solidFill>
                <a:latin typeface="Calibri" panose="020F0502020204030204" pitchFamily="34" charset="0"/>
              </a:endParaRPr>
            </a:p>
          </p:txBody>
        </p:sp>
        <p:sp>
          <p:nvSpPr>
            <p:cNvPr id="37" name="OTLSHAPE_SLT_fa1dfc7735eb4ccb8201eba9e77f1724_TextPercentage">
              <a:extLst>
                <a:ext uri="{FF2B5EF4-FFF2-40B4-BE49-F238E27FC236}">
                  <a16:creationId xmlns:a16="http://schemas.microsoft.com/office/drawing/2014/main" id="{489E10A2-7952-DABC-2E2F-6446C37AB831}"/>
                </a:ext>
              </a:extLst>
            </p:cNvPr>
            <p:cNvSpPr txBox="1"/>
            <p:nvPr>
              <p:custDataLst>
                <p:tags r:id="rId53"/>
              </p:custDataLst>
            </p:nvPr>
          </p:nvSpPr>
          <p:spPr>
            <a:xfrm>
              <a:off x="4814836" y="3669295"/>
              <a:ext cx="227465" cy="122694"/>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sp>
        <p:nvSpPr>
          <p:cNvPr id="48" name="OTLSHAPE_SL_03fc228c80c9419aab35411d217154fd_Header">
            <a:extLst>
              <a:ext uri="{FF2B5EF4-FFF2-40B4-BE49-F238E27FC236}">
                <a16:creationId xmlns:a16="http://schemas.microsoft.com/office/drawing/2014/main" id="{343AAF23-233E-C5AF-F489-90226F9529C9}"/>
              </a:ext>
            </a:extLst>
          </p:cNvPr>
          <p:cNvSpPr txBox="1"/>
          <p:nvPr>
            <p:custDataLst>
              <p:tags r:id="rId28"/>
            </p:custDataLst>
          </p:nvPr>
        </p:nvSpPr>
        <p:spPr>
          <a:xfrm>
            <a:off x="175260" y="2119984"/>
            <a:ext cx="633231" cy="2697702"/>
          </a:xfrm>
          <a:prstGeom prst="rect">
            <a:avLst/>
          </a:prstGeom>
          <a:solidFill>
            <a:schemeClr val="accent6"/>
          </a:solidFill>
          <a:ln>
            <a:solidFill>
              <a:schemeClr val="accent6"/>
            </a:solidFill>
          </a:ln>
        </p:spPr>
        <p:txBody>
          <a:bodyPr vert="horz" wrap="square" lIns="0" tIns="0" rIns="0" bIns="0" rtlCol="0" anchor="ctr" anchorCtr="0">
            <a:noAutofit/>
          </a:bodyPr>
          <a:lstStyle/>
          <a:p>
            <a:pPr algn="ctr"/>
            <a:r>
              <a:rPr lang="en-IE" sz="1000" dirty="0">
                <a:solidFill>
                  <a:schemeClr val="lt1"/>
                </a:solidFill>
                <a:latin typeface="Calibri" panose="020F0502020204030204" pitchFamily="34" charset="0"/>
              </a:rPr>
              <a:t>ECOM-OSS</a:t>
            </a:r>
          </a:p>
          <a:p>
            <a:pPr algn="ctr"/>
            <a:r>
              <a:rPr lang="en-IE" sz="1000" dirty="0">
                <a:solidFill>
                  <a:schemeClr val="lt1"/>
                </a:solidFill>
                <a:latin typeface="Calibri" panose="020F0502020204030204" pitchFamily="34" charset="0"/>
              </a:rPr>
              <a:t>v8.0</a:t>
            </a:r>
            <a:endParaRPr lang="LID4096" sz="1000" dirty="0">
              <a:solidFill>
                <a:schemeClr val="lt1"/>
              </a:solidFill>
              <a:latin typeface="Calibri" panose="020F0502020204030204" pitchFamily="34" charset="0"/>
            </a:endParaRPr>
          </a:p>
        </p:txBody>
      </p:sp>
      <p:grpSp>
        <p:nvGrpSpPr>
          <p:cNvPr id="94" name="Group 93">
            <a:extLst>
              <a:ext uri="{FF2B5EF4-FFF2-40B4-BE49-F238E27FC236}">
                <a16:creationId xmlns:a16="http://schemas.microsoft.com/office/drawing/2014/main" id="{A2A0E894-2DA4-8EF8-748E-43D013DA4B99}"/>
              </a:ext>
            </a:extLst>
          </p:cNvPr>
          <p:cNvGrpSpPr/>
          <p:nvPr/>
        </p:nvGrpSpPr>
        <p:grpSpPr>
          <a:xfrm>
            <a:off x="8647770" y="4268171"/>
            <a:ext cx="2738055" cy="315356"/>
            <a:chOff x="8647770" y="4341484"/>
            <a:chExt cx="2738055" cy="315356"/>
          </a:xfrm>
        </p:grpSpPr>
        <p:sp>
          <p:nvSpPr>
            <p:cNvPr id="15" name="OTLSHAPE_SLT_03d3d209739a4520829d414610a0dac4_Shape">
              <a:extLst>
                <a:ext uri="{FF2B5EF4-FFF2-40B4-BE49-F238E27FC236}">
                  <a16:creationId xmlns:a16="http://schemas.microsoft.com/office/drawing/2014/main" id="{46ECAE4C-20EC-2065-18FA-DACFA8054127}"/>
                </a:ext>
              </a:extLst>
            </p:cNvPr>
            <p:cNvSpPr/>
            <p:nvPr>
              <p:custDataLst>
                <p:tags r:id="rId46"/>
              </p:custDataLst>
            </p:nvPr>
          </p:nvSpPr>
          <p:spPr>
            <a:xfrm>
              <a:off x="8647770" y="4517309"/>
              <a:ext cx="1936800" cy="139531"/>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7" name="OTLSHAPE_SLT_03d3d209739a4520829d414610a0dac4_Title">
              <a:extLst>
                <a:ext uri="{FF2B5EF4-FFF2-40B4-BE49-F238E27FC236}">
                  <a16:creationId xmlns:a16="http://schemas.microsoft.com/office/drawing/2014/main" id="{D148A6D4-02D0-92CA-C5A5-5F11F6A1E47E}"/>
                </a:ext>
              </a:extLst>
            </p:cNvPr>
            <p:cNvSpPr txBox="1"/>
            <p:nvPr>
              <p:custDataLst>
                <p:tags r:id="rId47"/>
              </p:custDataLst>
            </p:nvPr>
          </p:nvSpPr>
          <p:spPr>
            <a:xfrm>
              <a:off x="8654543" y="4341484"/>
              <a:ext cx="1854199" cy="165213"/>
            </a:xfrm>
            <a:prstGeom prst="rect">
              <a:avLst/>
            </a:prstGeom>
            <a:noFill/>
          </p:spPr>
          <p:txBody>
            <a:bodyPr vert="horz" wrap="square" lIns="0" tIns="0" rIns="0" bIns="0" rtlCol="0" anchor="ctr" anchorCtr="0">
              <a:noAutofit/>
            </a:bodyPr>
            <a:lstStyle/>
            <a:p>
              <a:r>
                <a:rPr lang="en-IE" sz="900" b="1" spc="-6" dirty="0">
                  <a:solidFill>
                    <a:srgbClr val="000000"/>
                  </a:solidFill>
                  <a:latin typeface="Calibri" panose="020F0502020204030204" pitchFamily="34" charset="0"/>
                </a:rPr>
                <a:t>Conformance Testing</a:t>
              </a:r>
              <a:endParaRPr lang="LID4096" sz="900" b="1" spc="-6" dirty="0">
                <a:solidFill>
                  <a:srgbClr val="000000"/>
                </a:solidFill>
                <a:latin typeface="Calibri" panose="020F0502020204030204" pitchFamily="34" charset="0"/>
              </a:endParaRPr>
            </a:p>
          </p:txBody>
        </p:sp>
        <p:sp>
          <p:nvSpPr>
            <p:cNvPr id="28" name="OTLSHAPE_SLT_03d3d209739a4520829d414610a0dac4_JoinedDate">
              <a:extLst>
                <a:ext uri="{FF2B5EF4-FFF2-40B4-BE49-F238E27FC236}">
                  <a16:creationId xmlns:a16="http://schemas.microsoft.com/office/drawing/2014/main" id="{13A606E0-A169-146C-A5C0-D176BEB6F0D5}"/>
                </a:ext>
              </a:extLst>
            </p:cNvPr>
            <p:cNvSpPr txBox="1"/>
            <p:nvPr>
              <p:custDataLst>
                <p:tags r:id="rId48"/>
              </p:custDataLst>
            </p:nvPr>
          </p:nvSpPr>
          <p:spPr>
            <a:xfrm>
              <a:off x="10625296" y="4518225"/>
              <a:ext cx="760529" cy="138615"/>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Jan 01 - Jun 30</a:t>
              </a:r>
              <a:endParaRPr lang="LID4096" sz="800" dirty="0">
                <a:solidFill>
                  <a:srgbClr val="44546A"/>
                </a:solidFill>
                <a:latin typeface="Calibri" panose="020F0502020204030204" pitchFamily="34" charset="0"/>
              </a:endParaRPr>
            </a:p>
          </p:txBody>
        </p:sp>
        <p:sp>
          <p:nvSpPr>
            <p:cNvPr id="50" name="OTLSHAPE_SLT_fa1dfc7735eb4ccb8201eba9e77f1724_TextPercentage">
              <a:extLst>
                <a:ext uri="{FF2B5EF4-FFF2-40B4-BE49-F238E27FC236}">
                  <a16:creationId xmlns:a16="http://schemas.microsoft.com/office/drawing/2014/main" id="{1F17BF97-F298-B092-0350-957455B25B64}"/>
                </a:ext>
              </a:extLst>
            </p:cNvPr>
            <p:cNvSpPr txBox="1"/>
            <p:nvPr>
              <p:custDataLst>
                <p:tags r:id="rId49"/>
              </p:custDataLst>
            </p:nvPr>
          </p:nvSpPr>
          <p:spPr>
            <a:xfrm>
              <a:off x="10364655" y="4520837"/>
              <a:ext cx="227465" cy="122694"/>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sp>
        <p:nvSpPr>
          <p:cNvPr id="20" name="OTLSHAPE_TB_00000000000000000000000000000000_TimescaleInterval9">
            <a:extLst>
              <a:ext uri="{FF2B5EF4-FFF2-40B4-BE49-F238E27FC236}">
                <a16:creationId xmlns:a16="http://schemas.microsoft.com/office/drawing/2014/main" id="{1C6FB06C-88F9-48C1-7C52-9AA982B5CDAB}"/>
              </a:ext>
            </a:extLst>
          </p:cNvPr>
          <p:cNvSpPr txBox="1"/>
          <p:nvPr>
            <p:custDataLst>
              <p:tags r:id="rId29"/>
            </p:custDataLst>
          </p:nvPr>
        </p:nvSpPr>
        <p:spPr>
          <a:xfrm>
            <a:off x="9639400" y="1495898"/>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Q2</a:t>
            </a:r>
          </a:p>
        </p:txBody>
      </p:sp>
      <p:sp>
        <p:nvSpPr>
          <p:cNvPr id="45" name="OTLSHAPE_TB_00000000000000000000000000000000_TimescaleInterval9">
            <a:extLst>
              <a:ext uri="{FF2B5EF4-FFF2-40B4-BE49-F238E27FC236}">
                <a16:creationId xmlns:a16="http://schemas.microsoft.com/office/drawing/2014/main" id="{63006A41-418C-B4FC-0EE6-D2EDE9020F11}"/>
              </a:ext>
            </a:extLst>
          </p:cNvPr>
          <p:cNvSpPr txBox="1"/>
          <p:nvPr>
            <p:custDataLst>
              <p:tags r:id="rId30"/>
            </p:custDataLst>
          </p:nvPr>
        </p:nvSpPr>
        <p:spPr>
          <a:xfrm>
            <a:off x="10620868" y="1498632"/>
            <a:ext cx="182742" cy="177800"/>
          </a:xfrm>
          <a:prstGeom prst="rect">
            <a:avLst/>
          </a:prstGeom>
          <a:noFill/>
        </p:spPr>
        <p:txBody>
          <a:bodyPr vert="horz" wrap="none" lIns="0" tIns="0" rIns="0" bIns="0" rtlCol="0" anchor="ctr" anchorCtr="0">
            <a:noAutofit/>
          </a:bodyPr>
          <a:lstStyle/>
          <a:p>
            <a:r>
              <a:rPr lang="en-IE" sz="1200" spc="-26" dirty="0">
                <a:solidFill>
                  <a:schemeClr val="lt1"/>
                </a:solidFill>
                <a:latin typeface="Calibri" panose="020F0502020204030204" pitchFamily="34" charset="0"/>
              </a:rPr>
              <a:t>Q3</a:t>
            </a:r>
          </a:p>
        </p:txBody>
      </p:sp>
      <p:cxnSp>
        <p:nvCxnSpPr>
          <p:cNvPr id="46" name="OTLSHAPE_G_00000000000000000000000000000000_ShapeBelow0">
            <a:extLst>
              <a:ext uri="{FF2B5EF4-FFF2-40B4-BE49-F238E27FC236}">
                <a16:creationId xmlns:a16="http://schemas.microsoft.com/office/drawing/2014/main" id="{04AE9354-59EB-0389-3D54-144D3B411C77}"/>
              </a:ext>
            </a:extLst>
          </p:cNvPr>
          <p:cNvCxnSpPr/>
          <p:nvPr>
            <p:custDataLst>
              <p:tags r:id="rId31"/>
            </p:custDataLst>
          </p:nvPr>
        </p:nvCxnSpPr>
        <p:spPr>
          <a:xfrm>
            <a:off x="9623287" y="1719367"/>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OTLSHAPE_G_00000000000000000000000000000000_ShapeBelow0">
            <a:extLst>
              <a:ext uri="{FF2B5EF4-FFF2-40B4-BE49-F238E27FC236}">
                <a16:creationId xmlns:a16="http://schemas.microsoft.com/office/drawing/2014/main" id="{42BE05C7-03A5-0741-F817-ACF54B911911}"/>
              </a:ext>
            </a:extLst>
          </p:cNvPr>
          <p:cNvCxnSpPr/>
          <p:nvPr>
            <p:custDataLst>
              <p:tags r:id="rId32"/>
            </p:custDataLst>
          </p:nvPr>
        </p:nvCxnSpPr>
        <p:spPr>
          <a:xfrm>
            <a:off x="1860008" y="1719466"/>
            <a:ext cx="0" cy="4176000"/>
          </a:xfrm>
          <a:prstGeom prst="line">
            <a:avLst/>
          </a:prstGeom>
          <a:ln w="6350" cap="flat" cmpd="sng" algn="ctr">
            <a:solidFill>
              <a:srgbClr val="737373">
                <a:alpha val="14902"/>
              </a:srgb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58401074-9C0E-A1EE-7E68-B41B99779BB0}"/>
              </a:ext>
            </a:extLst>
          </p:cNvPr>
          <p:cNvGrpSpPr/>
          <p:nvPr/>
        </p:nvGrpSpPr>
        <p:grpSpPr>
          <a:xfrm>
            <a:off x="2786862" y="3884980"/>
            <a:ext cx="7576576" cy="313120"/>
            <a:chOff x="2786862" y="3958293"/>
            <a:chExt cx="7576576" cy="313120"/>
          </a:xfrm>
        </p:grpSpPr>
        <p:sp>
          <p:nvSpPr>
            <p:cNvPr id="32" name="OTLSHAPE_SLT_035c51f9a42e415782c4f4ebe5f35f0b_Shape">
              <a:extLst>
                <a:ext uri="{FF2B5EF4-FFF2-40B4-BE49-F238E27FC236}">
                  <a16:creationId xmlns:a16="http://schemas.microsoft.com/office/drawing/2014/main" id="{2041C229-6BCA-D3F6-D6C1-11E247B85788}"/>
                </a:ext>
              </a:extLst>
            </p:cNvPr>
            <p:cNvSpPr/>
            <p:nvPr>
              <p:custDataLst>
                <p:tags r:id="rId42"/>
              </p:custDataLst>
            </p:nvPr>
          </p:nvSpPr>
          <p:spPr>
            <a:xfrm>
              <a:off x="2830722" y="4131013"/>
              <a:ext cx="6796800" cy="140400"/>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34" name="OTLSHAPE_SLT_035c51f9a42e415782c4f4ebe5f35f0b_Title">
              <a:extLst>
                <a:ext uri="{FF2B5EF4-FFF2-40B4-BE49-F238E27FC236}">
                  <a16:creationId xmlns:a16="http://schemas.microsoft.com/office/drawing/2014/main" id="{9E9071A6-12A3-85CF-940A-24D2A991970B}"/>
                </a:ext>
              </a:extLst>
            </p:cNvPr>
            <p:cNvSpPr txBox="1"/>
            <p:nvPr>
              <p:custDataLst>
                <p:tags r:id="rId43"/>
              </p:custDataLst>
            </p:nvPr>
          </p:nvSpPr>
          <p:spPr>
            <a:xfrm>
              <a:off x="2786862" y="3958293"/>
              <a:ext cx="1404000" cy="155025"/>
            </a:xfrm>
            <a:prstGeom prst="rect">
              <a:avLst/>
            </a:prstGeom>
            <a:noFill/>
          </p:spPr>
          <p:txBody>
            <a:bodyPr vert="horz" wrap="square" lIns="0" tIns="0" rIns="0" bIns="0" rtlCol="0" anchor="ctr" anchorCtr="0">
              <a:noAutofit/>
            </a:bodyPr>
            <a:lstStyle/>
            <a:p>
              <a:pPr algn="r"/>
              <a:r>
                <a:rPr lang="en-IE" sz="900" b="1" spc="-4" dirty="0">
                  <a:solidFill>
                    <a:srgbClr val="000000"/>
                  </a:solidFill>
                  <a:latin typeface="Calibri" panose="020F0502020204030204" pitchFamily="34" charset="0"/>
                </a:rPr>
                <a:t>National OSS system update</a:t>
              </a:r>
              <a:endParaRPr lang="LID4096" sz="900" b="1" spc="-4" dirty="0">
                <a:solidFill>
                  <a:srgbClr val="000000"/>
                </a:solidFill>
                <a:latin typeface="Calibri" panose="020F0502020204030204" pitchFamily="34" charset="0"/>
              </a:endParaRPr>
            </a:p>
          </p:txBody>
        </p:sp>
        <p:sp>
          <p:nvSpPr>
            <p:cNvPr id="36" name="OTLSHAPE_SLT_035c51f9a42e415782c4f4ebe5f35f0b_JoinedDate">
              <a:extLst>
                <a:ext uri="{FF2B5EF4-FFF2-40B4-BE49-F238E27FC236}">
                  <a16:creationId xmlns:a16="http://schemas.microsoft.com/office/drawing/2014/main" id="{3A770CCB-1A96-C4F0-39CB-353D91E7EFF3}"/>
                </a:ext>
              </a:extLst>
            </p:cNvPr>
            <p:cNvSpPr txBox="1"/>
            <p:nvPr>
              <p:custDataLst>
                <p:tags r:id="rId44"/>
              </p:custDataLst>
            </p:nvPr>
          </p:nvSpPr>
          <p:spPr>
            <a:xfrm>
              <a:off x="9652238" y="4126060"/>
              <a:ext cx="711200" cy="139531"/>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Jul 01 - Mar 31</a:t>
              </a:r>
              <a:endParaRPr lang="LID4096" sz="800" dirty="0">
                <a:solidFill>
                  <a:srgbClr val="44546A"/>
                </a:solidFill>
                <a:latin typeface="Calibri" panose="020F0502020204030204" pitchFamily="34" charset="0"/>
              </a:endParaRPr>
            </a:p>
          </p:txBody>
        </p:sp>
        <p:sp>
          <p:nvSpPr>
            <p:cNvPr id="38" name="OTLSHAPE_SLT_fa1dfc7735eb4ccb8201eba9e77f1724_TextPercentage">
              <a:extLst>
                <a:ext uri="{FF2B5EF4-FFF2-40B4-BE49-F238E27FC236}">
                  <a16:creationId xmlns:a16="http://schemas.microsoft.com/office/drawing/2014/main" id="{665517F7-F3AC-7956-D247-5431D7D80DB0}"/>
                </a:ext>
              </a:extLst>
            </p:cNvPr>
            <p:cNvSpPr txBox="1"/>
            <p:nvPr>
              <p:custDataLst>
                <p:tags r:id="rId45"/>
              </p:custDataLst>
            </p:nvPr>
          </p:nvSpPr>
          <p:spPr>
            <a:xfrm>
              <a:off x="9414161" y="4142156"/>
              <a:ext cx="227465" cy="122694"/>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sp>
        <p:nvSpPr>
          <p:cNvPr id="88" name="OTLSHAPE_TB_00000000000000000000000000000000_TimescaleInterval2">
            <a:extLst>
              <a:ext uri="{FF2B5EF4-FFF2-40B4-BE49-F238E27FC236}">
                <a16:creationId xmlns:a16="http://schemas.microsoft.com/office/drawing/2014/main" id="{8E565E8A-3F14-EA81-AC2A-26D179EABB9B}"/>
              </a:ext>
            </a:extLst>
          </p:cNvPr>
          <p:cNvSpPr txBox="1"/>
          <p:nvPr>
            <p:custDataLst>
              <p:tags r:id="rId33"/>
            </p:custDataLst>
          </p:nvPr>
        </p:nvSpPr>
        <p:spPr>
          <a:xfrm>
            <a:off x="933199" y="1501147"/>
            <a:ext cx="182742" cy="177800"/>
          </a:xfrm>
          <a:prstGeom prst="rect">
            <a:avLst/>
          </a:prstGeom>
          <a:noFill/>
        </p:spPr>
        <p:txBody>
          <a:bodyPr vert="horz" wrap="none" lIns="0" tIns="0" rIns="0" bIns="0" rtlCol="0" anchor="ctr" anchorCtr="0">
            <a:noAutofit/>
          </a:bodyPr>
          <a:lstStyle/>
          <a:p>
            <a:r>
              <a:rPr lang="en-GB" sz="1200" spc="-26" dirty="0">
                <a:solidFill>
                  <a:schemeClr val="lt1"/>
                </a:solidFill>
                <a:latin typeface="Calibri" panose="020F0502020204030204" pitchFamily="34" charset="0"/>
              </a:rPr>
              <a:t>Q1</a:t>
            </a:r>
          </a:p>
        </p:txBody>
      </p:sp>
      <p:grpSp>
        <p:nvGrpSpPr>
          <p:cNvPr id="95" name="Group 94">
            <a:extLst>
              <a:ext uri="{FF2B5EF4-FFF2-40B4-BE49-F238E27FC236}">
                <a16:creationId xmlns:a16="http://schemas.microsoft.com/office/drawing/2014/main" id="{160C2D64-9FF8-9336-A859-1E8C33FEE51D}"/>
              </a:ext>
            </a:extLst>
          </p:cNvPr>
          <p:cNvGrpSpPr/>
          <p:nvPr/>
        </p:nvGrpSpPr>
        <p:grpSpPr>
          <a:xfrm>
            <a:off x="1730438" y="5094552"/>
            <a:ext cx="2753722" cy="315881"/>
            <a:chOff x="2829969" y="3066441"/>
            <a:chExt cx="2753722" cy="315881"/>
          </a:xfrm>
        </p:grpSpPr>
        <p:sp>
          <p:nvSpPr>
            <p:cNvPr id="96" name="OTLSHAPE_SLT_d597491a51244088b6c4329e230804c5_Shape">
              <a:extLst>
                <a:ext uri="{FF2B5EF4-FFF2-40B4-BE49-F238E27FC236}">
                  <a16:creationId xmlns:a16="http://schemas.microsoft.com/office/drawing/2014/main" id="{0E12DD9C-79BA-E9FC-FF34-0A2BEC494555}"/>
                </a:ext>
              </a:extLst>
            </p:cNvPr>
            <p:cNvSpPr/>
            <p:nvPr>
              <p:custDataLst>
                <p:tags r:id="rId38"/>
              </p:custDataLst>
            </p:nvPr>
          </p:nvSpPr>
          <p:spPr>
            <a:xfrm>
              <a:off x="2829969" y="3241922"/>
              <a:ext cx="2077200" cy="140400"/>
            </a:xfrm>
            <a:prstGeom prst="roundRect">
              <a:avLst/>
            </a:prstGeom>
            <a:solidFill>
              <a:schemeClr val="accent6"/>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7" name="OTLSHAPE_SLT_d597491a51244088b6c4329e230804c5_Title">
              <a:extLst>
                <a:ext uri="{FF2B5EF4-FFF2-40B4-BE49-F238E27FC236}">
                  <a16:creationId xmlns:a16="http://schemas.microsoft.com/office/drawing/2014/main" id="{805526A2-3570-8B29-4065-CD47173ED58A}"/>
                </a:ext>
              </a:extLst>
            </p:cNvPr>
            <p:cNvSpPr txBox="1"/>
            <p:nvPr>
              <p:custDataLst>
                <p:tags r:id="rId39"/>
              </p:custDataLst>
            </p:nvPr>
          </p:nvSpPr>
          <p:spPr>
            <a:xfrm>
              <a:off x="2855146" y="3066441"/>
              <a:ext cx="1796331" cy="150771"/>
            </a:xfrm>
            <a:prstGeom prst="rect">
              <a:avLst/>
            </a:prstGeom>
            <a:noFill/>
          </p:spPr>
          <p:txBody>
            <a:bodyPr vert="horz" wrap="square" lIns="0" tIns="0" rIns="0" bIns="0" rtlCol="0" anchor="ctr" anchorCtr="0">
              <a:noAutofit/>
            </a:bodyPr>
            <a:lstStyle/>
            <a:p>
              <a:r>
                <a:rPr lang="en-IE" sz="900" b="1" spc="-6" dirty="0">
                  <a:solidFill>
                    <a:srgbClr val="000000"/>
                  </a:solidFill>
                  <a:latin typeface="Calibri" panose="020F0502020204030204" pitchFamily="34" charset="0"/>
                </a:rPr>
                <a:t>Update of the IOSS-DR </a:t>
              </a:r>
              <a:endParaRPr lang="LID4096" sz="900" b="1" spc="-6" dirty="0">
                <a:solidFill>
                  <a:srgbClr val="000000"/>
                </a:solidFill>
                <a:latin typeface="Calibri" panose="020F0502020204030204" pitchFamily="34" charset="0"/>
              </a:endParaRPr>
            </a:p>
          </p:txBody>
        </p:sp>
        <p:sp>
          <p:nvSpPr>
            <p:cNvPr id="98" name="OTLSHAPE_SLT_d597491a51244088b6c4329e230804c5_JoinedDate">
              <a:extLst>
                <a:ext uri="{FF2B5EF4-FFF2-40B4-BE49-F238E27FC236}">
                  <a16:creationId xmlns:a16="http://schemas.microsoft.com/office/drawing/2014/main" id="{A0238F3D-342B-858B-DFD1-DDD6B3E6BAC3}"/>
                </a:ext>
              </a:extLst>
            </p:cNvPr>
            <p:cNvSpPr txBox="1"/>
            <p:nvPr>
              <p:custDataLst>
                <p:tags r:id="rId40"/>
              </p:custDataLst>
            </p:nvPr>
          </p:nvSpPr>
          <p:spPr>
            <a:xfrm>
              <a:off x="4935568" y="3227858"/>
              <a:ext cx="648123" cy="154110"/>
            </a:xfrm>
            <a:prstGeom prst="rect">
              <a:avLst/>
            </a:prstGeom>
            <a:noFill/>
          </p:spPr>
          <p:txBody>
            <a:bodyPr vert="horz" wrap="square" lIns="0" tIns="0" rIns="0" bIns="0" rtlCol="0" anchor="ctr" anchorCtr="0">
              <a:noAutofit/>
            </a:bodyPr>
            <a:lstStyle/>
            <a:p>
              <a:r>
                <a:rPr lang="en-IE" sz="800" dirty="0">
                  <a:solidFill>
                    <a:srgbClr val="44546A"/>
                  </a:solidFill>
                  <a:latin typeface="Calibri" panose="020F0502020204030204" pitchFamily="34" charset="0"/>
                </a:rPr>
                <a:t>Mar 01 - Oct 31</a:t>
              </a:r>
              <a:endParaRPr lang="LID4096" sz="800" dirty="0">
                <a:solidFill>
                  <a:srgbClr val="44546A"/>
                </a:solidFill>
                <a:latin typeface="Calibri" panose="020F0502020204030204" pitchFamily="34" charset="0"/>
              </a:endParaRPr>
            </a:p>
          </p:txBody>
        </p:sp>
        <p:sp>
          <p:nvSpPr>
            <p:cNvPr id="99" name="OTLSHAPE_SLT_fa1dfc7735eb4ccb8201eba9e77f1724_TextPercentage">
              <a:extLst>
                <a:ext uri="{FF2B5EF4-FFF2-40B4-BE49-F238E27FC236}">
                  <a16:creationId xmlns:a16="http://schemas.microsoft.com/office/drawing/2014/main" id="{007BE85C-2CE7-9053-C462-CD5D1709A013}"/>
                </a:ext>
              </a:extLst>
            </p:cNvPr>
            <p:cNvSpPr txBox="1"/>
            <p:nvPr>
              <p:custDataLst>
                <p:tags r:id="rId41"/>
              </p:custDataLst>
            </p:nvPr>
          </p:nvSpPr>
          <p:spPr>
            <a:xfrm>
              <a:off x="4704921" y="3250772"/>
              <a:ext cx="227465" cy="122694"/>
            </a:xfrm>
            <a:prstGeom prst="rect">
              <a:avLst/>
            </a:prstGeom>
            <a:noFill/>
          </p:spPr>
          <p:txBody>
            <a:bodyPr vert="horz" wrap="square" lIns="0" tIns="0" rIns="0" bIns="0" rtlCol="0" anchor="ctr" anchorCtr="0">
              <a:spAutoFit/>
            </a:bodyPr>
            <a:lstStyle/>
            <a:p>
              <a:pPr algn="ctr"/>
              <a:r>
                <a:rPr lang="en-IE" sz="800" dirty="0">
                  <a:solidFill>
                    <a:schemeClr val="lt1"/>
                  </a:solidFill>
                  <a:latin typeface="Calibri" panose="020F0502020204030204" pitchFamily="34" charset="0"/>
                </a:rPr>
                <a:t>0%</a:t>
              </a:r>
              <a:endParaRPr lang="LID4096" sz="800" dirty="0">
                <a:solidFill>
                  <a:schemeClr val="lt1"/>
                </a:solidFill>
                <a:latin typeface="Calibri" panose="020F0502020204030204" pitchFamily="34" charset="0"/>
              </a:endParaRPr>
            </a:p>
          </p:txBody>
        </p:sp>
      </p:grpSp>
      <p:sp>
        <p:nvSpPr>
          <p:cNvPr id="100" name="OTLSHAPE_SL_03fc228c80c9419aab35411d217154fd_Header">
            <a:extLst>
              <a:ext uri="{FF2B5EF4-FFF2-40B4-BE49-F238E27FC236}">
                <a16:creationId xmlns:a16="http://schemas.microsoft.com/office/drawing/2014/main" id="{70F18AF3-7668-2EA6-B8D6-2E7B4F54B7CA}"/>
              </a:ext>
            </a:extLst>
          </p:cNvPr>
          <p:cNvSpPr txBox="1"/>
          <p:nvPr>
            <p:custDataLst>
              <p:tags r:id="rId34"/>
            </p:custDataLst>
          </p:nvPr>
        </p:nvSpPr>
        <p:spPr>
          <a:xfrm>
            <a:off x="174120" y="4981472"/>
            <a:ext cx="633231" cy="720000"/>
          </a:xfrm>
          <a:prstGeom prst="rect">
            <a:avLst/>
          </a:prstGeom>
          <a:solidFill>
            <a:schemeClr val="accent6"/>
          </a:solidFill>
          <a:ln>
            <a:solidFill>
              <a:schemeClr val="accent6"/>
            </a:solidFill>
          </a:ln>
        </p:spPr>
        <p:txBody>
          <a:bodyPr vert="horz" wrap="square" lIns="0" tIns="0" rIns="0" bIns="0" rtlCol="0" anchor="ctr" anchorCtr="0">
            <a:noAutofit/>
          </a:bodyPr>
          <a:lstStyle/>
          <a:p>
            <a:pPr algn="ctr"/>
            <a:r>
              <a:rPr lang="en-IE" sz="1000" dirty="0">
                <a:solidFill>
                  <a:schemeClr val="lt1"/>
                </a:solidFill>
                <a:latin typeface="Calibri" panose="020F0502020204030204" pitchFamily="34" charset="0"/>
              </a:rPr>
              <a:t>ECOM-IOSS-DR</a:t>
            </a:r>
          </a:p>
          <a:p>
            <a:pPr algn="ctr"/>
            <a:r>
              <a:rPr lang="en-IE" sz="1000" dirty="0">
                <a:solidFill>
                  <a:schemeClr val="lt1"/>
                </a:solidFill>
                <a:latin typeface="Calibri" panose="020F0502020204030204" pitchFamily="34" charset="0"/>
              </a:rPr>
              <a:t>v1.6.0</a:t>
            </a:r>
            <a:endParaRPr lang="LID4096" sz="1000" dirty="0">
              <a:solidFill>
                <a:schemeClr val="lt1"/>
              </a:solidFill>
              <a:latin typeface="Calibri" panose="020F0502020204030204" pitchFamily="34" charset="0"/>
            </a:endParaRPr>
          </a:p>
        </p:txBody>
      </p:sp>
      <p:sp>
        <p:nvSpPr>
          <p:cNvPr id="6" name="OTLSHAPE_SL_03fc228c80c9419aab35411d217154fd_Header">
            <a:extLst>
              <a:ext uri="{FF2B5EF4-FFF2-40B4-BE49-F238E27FC236}">
                <a16:creationId xmlns:a16="http://schemas.microsoft.com/office/drawing/2014/main" id="{1191244F-D333-5EFE-467E-D24A4CC2E57B}"/>
              </a:ext>
            </a:extLst>
          </p:cNvPr>
          <p:cNvSpPr txBox="1"/>
          <p:nvPr>
            <p:custDataLst>
              <p:tags r:id="rId35"/>
            </p:custDataLst>
          </p:nvPr>
        </p:nvSpPr>
        <p:spPr>
          <a:xfrm>
            <a:off x="1760711" y="5872055"/>
            <a:ext cx="7809838" cy="670304"/>
          </a:xfrm>
          <a:prstGeom prst="rect">
            <a:avLst/>
          </a:prstGeom>
          <a:solidFill>
            <a:schemeClr val="accent6">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E" dirty="0">
                <a:solidFill>
                  <a:srgbClr val="E76C53"/>
                </a:solidFill>
              </a:rPr>
              <a:t>Provisional planning</a:t>
            </a:r>
          </a:p>
          <a:p>
            <a:r>
              <a:rPr lang="en-IE" dirty="0">
                <a:solidFill>
                  <a:srgbClr val="FF0000"/>
                </a:solidFill>
              </a:rPr>
              <a:t>Delay</a:t>
            </a:r>
            <a:r>
              <a:rPr lang="en-IE" dirty="0">
                <a:solidFill>
                  <a:srgbClr val="E76C53"/>
                </a:solidFill>
              </a:rPr>
              <a:t> </a:t>
            </a:r>
            <a:r>
              <a:rPr lang="en-IE" dirty="0">
                <a:solidFill>
                  <a:srgbClr val="FF0000"/>
                </a:solidFill>
              </a:rPr>
              <a:t>due to including amendments to CIR and FPG046 improvements</a:t>
            </a:r>
          </a:p>
        </p:txBody>
      </p:sp>
      <p:sp>
        <p:nvSpPr>
          <p:cNvPr id="14" name="OTLSHAPE_SLT_92b5809452bb43ceb85265f901f6869d_Shape">
            <a:extLst>
              <a:ext uri="{FF2B5EF4-FFF2-40B4-BE49-F238E27FC236}">
                <a16:creationId xmlns:a16="http://schemas.microsoft.com/office/drawing/2014/main" id="{38E61DAE-A256-D2A7-0DB3-81B9DC093449}"/>
              </a:ext>
            </a:extLst>
          </p:cNvPr>
          <p:cNvSpPr/>
          <p:nvPr>
            <p:custDataLst>
              <p:tags r:id="rId36"/>
            </p:custDataLst>
          </p:nvPr>
        </p:nvSpPr>
        <p:spPr>
          <a:xfrm>
            <a:off x="2846620" y="2396810"/>
            <a:ext cx="946800" cy="139531"/>
          </a:xfrm>
          <a:prstGeom prst="roundRect">
            <a:avLst/>
          </a:prstGeom>
          <a:solidFill>
            <a:srgbClr val="FF0000"/>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5" name="OTLSHAPE_SLT_92b5809452bb43ceb85265f901f6869d_Shape">
            <a:extLst>
              <a:ext uri="{FF2B5EF4-FFF2-40B4-BE49-F238E27FC236}">
                <a16:creationId xmlns:a16="http://schemas.microsoft.com/office/drawing/2014/main" id="{523F59AC-E35F-5154-7181-EBA49B282883}"/>
              </a:ext>
            </a:extLst>
          </p:cNvPr>
          <p:cNvSpPr/>
          <p:nvPr>
            <p:custDataLst>
              <p:tags r:id="rId37"/>
            </p:custDataLst>
          </p:nvPr>
        </p:nvSpPr>
        <p:spPr>
          <a:xfrm>
            <a:off x="2853294" y="2805117"/>
            <a:ext cx="946800" cy="139531"/>
          </a:xfrm>
          <a:prstGeom prst="roundRect">
            <a:avLst/>
          </a:prstGeom>
          <a:solidFill>
            <a:srgbClr val="FF0000"/>
          </a:solidFill>
          <a:ln w="12700" cap="flat" cmpd="sng" algn="ctr">
            <a:noFill/>
            <a:prstDash val="solid"/>
            <a:miter lim="800000"/>
          </a:ln>
          <a:effectLst/>
          <a:scene3d>
            <a:camera prst="orthographicFront"/>
            <a:lightRig rig="balanced" dir="t">
              <a:rot lat="0" lon="0" rev="8700000"/>
            </a:lightRig>
          </a:scene3d>
          <a:sp3d>
            <a:bevelT w="165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Tree>
    <p:extLst>
      <p:ext uri="{BB962C8B-B14F-4D97-AF65-F5344CB8AC3E}">
        <p14:creationId xmlns:p14="http://schemas.microsoft.com/office/powerpoint/2010/main" val="934888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04EEE-D0DD-226E-8858-D9371834370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E80CE5-2BAB-347F-F052-5EA2F411C631}"/>
              </a:ext>
            </a:extLst>
          </p:cNvPr>
          <p:cNvSpPr>
            <a:spLocks noGrp="1"/>
          </p:cNvSpPr>
          <p:nvPr>
            <p:ph type="sldNum" sz="quarter" idx="12"/>
          </p:nvPr>
        </p:nvSpPr>
        <p:spPr/>
        <p:txBody>
          <a:bodyPr/>
          <a:lstStyle/>
          <a:p>
            <a:fld id="{F46C79FD-C571-418B-AB0F-5EE936C85276}" type="slidenum">
              <a:rPr lang="en-GB" smtClean="0"/>
              <a:t>10</a:t>
            </a:fld>
            <a:endParaRPr lang="en-GB"/>
          </a:p>
        </p:txBody>
      </p:sp>
      <p:sp>
        <p:nvSpPr>
          <p:cNvPr id="4" name="Title 3">
            <a:extLst>
              <a:ext uri="{FF2B5EF4-FFF2-40B4-BE49-F238E27FC236}">
                <a16:creationId xmlns:a16="http://schemas.microsoft.com/office/drawing/2014/main" id="{0E2121BB-3865-C8B6-F8B9-FDD4C1BF3A14}"/>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1C71CF78-99CA-11A6-D7F7-D70E81F583E9}"/>
              </a:ext>
            </a:extLst>
          </p:cNvPr>
          <p:cNvGraphicFramePr>
            <a:graphicFrameLocks noGrp="1"/>
          </p:cNvGraphicFramePr>
          <p:nvPr>
            <p:ph idx="1"/>
            <p:extLst>
              <p:ext uri="{D42A27DB-BD31-4B8C-83A1-F6EECF244321}">
                <p14:modId xmlns:p14="http://schemas.microsoft.com/office/powerpoint/2010/main" val="3281970881"/>
              </p:ext>
            </p:extLst>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OSS-1299</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TM</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New OSS scheme - transfer of own goods - Training materials</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TM:</a:t>
                      </a:r>
                      <a:r>
                        <a:rPr lang="en-US" sz="1400" u="none" dirty="0"/>
                        <a:t> The document must undergo a thorough revision and update to reflect the inclusion of the new scheme - </a:t>
                      </a:r>
                      <a:r>
                        <a:rPr lang="en-US" sz="1400" b="1" u="none" dirty="0">
                          <a:solidFill>
                            <a:srgbClr val="00B050"/>
                          </a:solidFill>
                        </a:rPr>
                        <a:t>Transfer of Own Goods</a:t>
                      </a:r>
                      <a:r>
                        <a:rPr lang="en-US" sz="1400" u="none" dirty="0"/>
                        <a:t> - as defined in "Section 5 Special scheme for transfers of own goods" (Articles 369xa to 369xk) of Chapter 6 of Directive 2006/112/EC.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none" dirty="0"/>
                        <a:t>The following aspects will be considered: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The business processes</a:t>
                      </a:r>
                      <a:br>
                        <a:rPr lang="en-US" sz="1400" u="none" dirty="0"/>
                      </a:b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The technical aspects</a:t>
                      </a:r>
                      <a:br>
                        <a:rPr lang="en-US" sz="1400" u="none" dirty="0"/>
                      </a:b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The conformance testing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u="none" dirty="0"/>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889971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0C602-6A75-08EA-0095-E632D30932B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8B24690-4F71-9255-AE5D-295364C01796}"/>
              </a:ext>
            </a:extLst>
          </p:cNvPr>
          <p:cNvSpPr>
            <a:spLocks noGrp="1"/>
          </p:cNvSpPr>
          <p:nvPr>
            <p:ph type="sldNum" sz="quarter" idx="12"/>
          </p:nvPr>
        </p:nvSpPr>
        <p:spPr/>
        <p:txBody>
          <a:bodyPr/>
          <a:lstStyle/>
          <a:p>
            <a:fld id="{F46C79FD-C571-418B-AB0F-5EE936C85276}" type="slidenum">
              <a:rPr lang="en-GB" smtClean="0"/>
              <a:t>11</a:t>
            </a:fld>
            <a:endParaRPr lang="en-GB"/>
          </a:p>
        </p:txBody>
      </p:sp>
      <p:sp>
        <p:nvSpPr>
          <p:cNvPr id="4" name="Title 3">
            <a:extLst>
              <a:ext uri="{FF2B5EF4-FFF2-40B4-BE49-F238E27FC236}">
                <a16:creationId xmlns:a16="http://schemas.microsoft.com/office/drawing/2014/main" id="{3E508A69-4702-CDDD-BCC8-AB1F8C5ECD0F}"/>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AA6E6780-94FC-4656-B691-E45DAE93B2D3}"/>
              </a:ext>
            </a:extLst>
          </p:cNvPr>
          <p:cNvGraphicFramePr>
            <a:graphicFrameLocks noGrp="1"/>
          </p:cNvGraphicFramePr>
          <p:nvPr>
            <p:ph idx="1"/>
            <p:extLst>
              <p:ext uri="{D42A27DB-BD31-4B8C-83A1-F6EECF244321}">
                <p14:modId xmlns:p14="http://schemas.microsoft.com/office/powerpoint/2010/main" val="3995423688"/>
              </p:ext>
            </p:extLst>
          </p:nvPr>
        </p:nvGraphicFramePr>
        <p:xfrm>
          <a:off x="838199" y="1393371"/>
          <a:ext cx="10648123" cy="4548536"/>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300603">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OSS-1300</a:t>
                      </a:r>
                    </a:p>
                  </a:txBody>
                  <a:tcPr marL="94836" marR="94836"/>
                </a:tc>
                <a:extLst>
                  <a:ext uri="{0D108BD9-81ED-4DB2-BD59-A6C34878D82A}">
                    <a16:rowId xmlns:a16="http://schemas.microsoft.com/office/drawing/2014/main" val="3825859068"/>
                  </a:ext>
                </a:extLst>
              </a:tr>
              <a:tr h="300603">
                <a:tc>
                  <a:txBody>
                    <a:bodyPr/>
                    <a:lstStyle/>
                    <a:p>
                      <a:r>
                        <a:rPr lang="en-US" sz="1400" dirty="0"/>
                        <a:t>Component(s)</a:t>
                      </a:r>
                    </a:p>
                  </a:txBody>
                  <a:tcPr marL="94836" marR="94836">
                    <a:solidFill>
                      <a:schemeClr val="accent1"/>
                    </a:solidFill>
                  </a:tcPr>
                </a:tc>
                <a:tc>
                  <a:txBody>
                    <a:bodyPr/>
                    <a:lstStyle/>
                    <a:p>
                      <a:r>
                        <a:rPr lang="en-US" sz="1400" dirty="0"/>
                        <a:t>FS, TDS, TM, TS, XSD</a:t>
                      </a:r>
                    </a:p>
                  </a:txBody>
                  <a:tcPr marL="94836" marR="94836"/>
                </a:tc>
                <a:extLst>
                  <a:ext uri="{0D108BD9-81ED-4DB2-BD59-A6C34878D82A}">
                    <a16:rowId xmlns:a16="http://schemas.microsoft.com/office/drawing/2014/main" val="1062816336"/>
                  </a:ext>
                </a:extLst>
              </a:tr>
              <a:tr h="3938936">
                <a:tc>
                  <a:txBody>
                    <a:bodyPr/>
                    <a:lstStyle/>
                    <a:p>
                      <a:r>
                        <a:rPr lang="fr-BE" sz="1400" b="0" dirty="0"/>
                        <a:t>Description</a:t>
                      </a:r>
                    </a:p>
                  </a:txBody>
                  <a:tcPr marL="94836" marR="94836" anchor="ctr"/>
                </a:tc>
                <a:tc>
                  <a:txBody>
                    <a:bodyPr/>
                    <a:lstStyle/>
                    <a:p>
                      <a:r>
                        <a:rPr lang="en-US" sz="1400" b="1" dirty="0"/>
                        <a:t>Extension of OSS to domestic B2C supplies (1/3)</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For the purpose of the Union OSS scheme, the new paragraphs in Article 369a broaden the definition of Member State of consumption to include supplies of goods according to Articles 36 (supply of goods with installation or assembly), 37 (supply of goods on board ships, aircrafts or trains) and 39 (supply of gas, electricity, heating and cooling), and domestic supplies of goods.</a:t>
                      </a:r>
                    </a:p>
                    <a:p>
                      <a:endParaRPr lang="en-US" sz="1400" dirty="0"/>
                    </a:p>
                    <a:p>
                      <a:r>
                        <a:rPr lang="en-US" sz="1400" dirty="0"/>
                        <a:t>Based on the declared fixed establishment, the declaration of </a:t>
                      </a:r>
                      <a:r>
                        <a:rPr lang="en-US" sz="1400" b="1" dirty="0"/>
                        <a:t>domestic supplies </a:t>
                      </a:r>
                      <a:r>
                        <a:rPr lang="en-US" sz="1400" dirty="0"/>
                        <a:t>will be allowed in the Member State, </a:t>
                      </a:r>
                      <a:r>
                        <a:rPr lang="en-US" sz="1400" b="1" dirty="0"/>
                        <a:t>in which the trader is not established</a:t>
                      </a:r>
                      <a:r>
                        <a:rPr lang="en-US" sz="1400" dirty="0"/>
                        <a:t>.</a:t>
                      </a:r>
                    </a:p>
                    <a:p>
                      <a:pPr lvl="0">
                        <a:buNone/>
                      </a:pPr>
                      <a:endParaRPr lang="en-US" sz="1400" dirty="0"/>
                    </a:p>
                    <a:p>
                      <a:pPr lvl="0">
                        <a:buNone/>
                      </a:pPr>
                      <a:r>
                        <a:rPr lang="en-US" sz="1400" b="0" i="0" u="none" strike="noStrike" noProof="0" dirty="0">
                          <a:latin typeface="Arial"/>
                          <a:cs typeface="Arial"/>
                        </a:rPr>
                        <a:t>Domestic supplies and supplies under Art 36, 37 and 39 can only be declared in the OSS in MS in which there is </a:t>
                      </a:r>
                      <a:r>
                        <a:rPr lang="en-US" sz="1400" b="1" i="0" u="none" strike="noStrike" noProof="0" dirty="0">
                          <a:solidFill>
                            <a:srgbClr val="00B050"/>
                          </a:solidFill>
                          <a:latin typeface="Arial"/>
                          <a:cs typeface="Arial"/>
                        </a:rPr>
                        <a:t>no fixed establishment</a:t>
                      </a:r>
                      <a:r>
                        <a:rPr lang="en-US" sz="1400" b="0" i="0" u="none" strike="noStrike" noProof="0" dirty="0">
                          <a:latin typeface="Arial"/>
                          <a:cs typeface="Arial"/>
                        </a:rPr>
                        <a:t>.</a:t>
                      </a:r>
                      <a:endParaRPr lang="en-US" dirty="0"/>
                    </a:p>
                    <a:p>
                      <a:endParaRPr lang="en-US" sz="1400" dirty="0"/>
                    </a:p>
                    <a:p>
                      <a:r>
                        <a:rPr lang="en-US" sz="1400" dirty="0"/>
                        <a:t>The VIDA update on domestic supplies declared in a non-established Member State is only relevant to Union scheme.</a:t>
                      </a: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24652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D681F-31E5-970F-CB27-742F6367FAC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80CF9B4-17FB-70A1-9E40-3F89952DE63B}"/>
              </a:ext>
            </a:extLst>
          </p:cNvPr>
          <p:cNvSpPr>
            <a:spLocks noGrp="1"/>
          </p:cNvSpPr>
          <p:nvPr>
            <p:ph type="sldNum" sz="quarter" idx="12"/>
          </p:nvPr>
        </p:nvSpPr>
        <p:spPr/>
        <p:txBody>
          <a:bodyPr/>
          <a:lstStyle/>
          <a:p>
            <a:fld id="{F46C79FD-C571-418B-AB0F-5EE936C85276}" type="slidenum">
              <a:rPr lang="en-GB" smtClean="0"/>
              <a:t>12</a:t>
            </a:fld>
            <a:endParaRPr lang="en-GB"/>
          </a:p>
        </p:txBody>
      </p:sp>
      <p:sp>
        <p:nvSpPr>
          <p:cNvPr id="4" name="Title 3">
            <a:extLst>
              <a:ext uri="{FF2B5EF4-FFF2-40B4-BE49-F238E27FC236}">
                <a16:creationId xmlns:a16="http://schemas.microsoft.com/office/drawing/2014/main" id="{ADC00B74-12D1-F93C-CA96-F06BFA43A5BA}"/>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48BF0BF5-B488-9D4B-126B-3CE1509648CF}"/>
              </a:ext>
            </a:extLst>
          </p:cNvPr>
          <p:cNvGraphicFramePr>
            <a:graphicFrameLocks noGrp="1"/>
          </p:cNvGraphicFramePr>
          <p:nvPr>
            <p:ph idx="1"/>
            <p:extLst>
              <p:ext uri="{D42A27DB-BD31-4B8C-83A1-F6EECF244321}">
                <p14:modId xmlns:p14="http://schemas.microsoft.com/office/powerpoint/2010/main" val="1642431095"/>
              </p:ext>
            </p:extLst>
          </p:nvPr>
        </p:nvGraphicFramePr>
        <p:xfrm>
          <a:off x="838199" y="1393371"/>
          <a:ext cx="10648123" cy="4548536"/>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300603">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OSS-1300</a:t>
                      </a:r>
                    </a:p>
                  </a:txBody>
                  <a:tcPr marL="94836" marR="94836"/>
                </a:tc>
                <a:extLst>
                  <a:ext uri="{0D108BD9-81ED-4DB2-BD59-A6C34878D82A}">
                    <a16:rowId xmlns:a16="http://schemas.microsoft.com/office/drawing/2014/main" val="3825859068"/>
                  </a:ext>
                </a:extLst>
              </a:tr>
              <a:tr h="300603">
                <a:tc>
                  <a:txBody>
                    <a:bodyPr/>
                    <a:lstStyle/>
                    <a:p>
                      <a:r>
                        <a:rPr lang="en-US" sz="1400" dirty="0"/>
                        <a:t>Component(s)</a:t>
                      </a:r>
                    </a:p>
                  </a:txBody>
                  <a:tcPr marL="94836" marR="94836">
                    <a:solidFill>
                      <a:schemeClr val="accent1"/>
                    </a:solidFill>
                  </a:tcPr>
                </a:tc>
                <a:tc>
                  <a:txBody>
                    <a:bodyPr/>
                    <a:lstStyle/>
                    <a:p>
                      <a:r>
                        <a:rPr lang="en-US" sz="1400" dirty="0"/>
                        <a:t>FS, TDS, TM, TS, XSD</a:t>
                      </a:r>
                    </a:p>
                  </a:txBody>
                  <a:tcPr marL="94836" marR="94836"/>
                </a:tc>
                <a:extLst>
                  <a:ext uri="{0D108BD9-81ED-4DB2-BD59-A6C34878D82A}">
                    <a16:rowId xmlns:a16="http://schemas.microsoft.com/office/drawing/2014/main" val="1062816336"/>
                  </a:ext>
                </a:extLst>
              </a:tr>
              <a:tr h="3938936">
                <a:tc>
                  <a:txBody>
                    <a:bodyPr/>
                    <a:lstStyle/>
                    <a:p>
                      <a:r>
                        <a:rPr lang="fr-BE" sz="1400" b="0" dirty="0"/>
                        <a:t>Description</a:t>
                      </a:r>
                    </a:p>
                  </a:txBody>
                  <a:tcPr marL="94836" marR="94836" anchor="ctr"/>
                </a:tc>
                <a:tc>
                  <a:txBody>
                    <a:bodyPr/>
                    <a:lstStyle/>
                    <a:p>
                      <a:r>
                        <a:rPr lang="en-US" sz="1400" b="1" dirty="0"/>
                        <a:t>Extension of OSS to domestic B2C supplies (2/3)</a:t>
                      </a:r>
                    </a:p>
                    <a:p>
                      <a:endParaRPr lang="en-US" sz="1400" dirty="0"/>
                    </a:p>
                    <a:p>
                      <a:r>
                        <a:rPr lang="en-US" sz="1400" u="sng" dirty="0"/>
                        <a:t>FS:</a:t>
                      </a:r>
                    </a:p>
                    <a:p>
                      <a:endParaRPr lang="en-US" sz="1400" u="sng" dirty="0"/>
                    </a:p>
                    <a:p>
                      <a:pPr marL="285750" indent="-285750">
                        <a:buFont typeface="Arial" panose="020B0604020202020204" pitchFamily="34" charset="0"/>
                        <a:buChar char="•"/>
                      </a:pPr>
                      <a:r>
                        <a:rPr lang="en-US" sz="1400" dirty="0"/>
                        <a:t>The main impact is on the business rule </a:t>
                      </a:r>
                      <a:r>
                        <a:rPr lang="en-US" sz="1400" b="1" dirty="0"/>
                        <a:t>VR-RU-VRMS-MSCON</a:t>
                      </a:r>
                      <a:r>
                        <a:rPr lang="en-US" sz="1400" dirty="0"/>
                        <a:t> (Union scheme only)</a:t>
                      </a:r>
                      <a:br>
                        <a:rPr lang="en-US" sz="1400" dirty="0"/>
                      </a:br>
                      <a:r>
                        <a:rPr lang="en-US" sz="1400" i="1" dirty="0"/>
                        <a:t>The MSCON must be different from the MSID or the MSEST, except the case when the NETP supplies goods.</a:t>
                      </a:r>
                      <a:br>
                        <a:rPr lang="en-US" sz="1400" i="1" dirty="0"/>
                      </a:br>
                      <a:r>
                        <a:rPr lang="en-US" sz="1400" i="1" dirty="0"/>
                        <a:t>In case the MSID or the MSEST is the MSCON, the MS from which the goods are sent must be different from the MSID or the MSEST.</a:t>
                      </a:r>
                      <a:r>
                        <a:rPr lang="en-US" sz="1400" dirty="0"/>
                        <a:t> (…)</a:t>
                      </a:r>
                      <a:br>
                        <a:rPr lang="en-US" sz="1400" dirty="0"/>
                      </a:br>
                      <a:endParaRPr lang="en-US" sz="1400" dirty="0"/>
                    </a:p>
                    <a:p>
                      <a:pPr marL="285750" indent="-285750">
                        <a:buFont typeface="Arial" panose="020B0604020202020204" pitchFamily="34" charset="0"/>
                        <a:buChar char="•"/>
                      </a:pPr>
                      <a:r>
                        <a:rPr lang="en-US" sz="1400" dirty="0"/>
                        <a:t>The business rule will be extended for the </a:t>
                      </a:r>
                      <a:r>
                        <a:rPr lang="en-US" sz="1400" b="1" dirty="0"/>
                        <a:t>domestic B2C supplies</a:t>
                      </a:r>
                      <a:br>
                        <a:rPr lang="en-US" sz="1400" dirty="0"/>
                      </a:br>
                      <a:r>
                        <a:rPr lang="en-US" sz="1400" i="1" dirty="0"/>
                        <a:t>Exception: For the following B2C supplies originating from a MS without fixed </a:t>
                      </a:r>
                      <a:r>
                        <a:rPr lang="en-US" sz="1400" i="1" dirty="0" err="1"/>
                        <a:t>establishement</a:t>
                      </a:r>
                      <a:r>
                        <a:rPr lang="en-US" sz="1400" i="1" dirty="0"/>
                        <a:t>, that MS may be the same as the MSCON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In section 5.1.5 Union NETP, a new </a:t>
                      </a:r>
                      <a:r>
                        <a:rPr lang="en-US" sz="1400" dirty="0" err="1"/>
                        <a:t>boolean</a:t>
                      </a:r>
                      <a:r>
                        <a:rPr lang="en-US" sz="1400" dirty="0"/>
                        <a:t> data element will be added into the table "Domestic supplies" to indicate if the taxable person is supplying the above-mentioned supplies. </a:t>
                      </a:r>
                      <a:br>
                        <a:rPr lang="en-US" sz="1400" dirty="0"/>
                      </a:br>
                      <a:r>
                        <a:rPr lang="en-US" sz="1400" dirty="0"/>
                        <a:t>The data element will be applicable for the Union scheme only.</a:t>
                      </a: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53554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EB6D5-1A58-4196-4705-98AFE91AEE2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3C233E3-0950-ADAE-9F4F-57B037C13473}"/>
              </a:ext>
            </a:extLst>
          </p:cNvPr>
          <p:cNvSpPr>
            <a:spLocks noGrp="1"/>
          </p:cNvSpPr>
          <p:nvPr>
            <p:ph type="sldNum" sz="quarter" idx="12"/>
          </p:nvPr>
        </p:nvSpPr>
        <p:spPr/>
        <p:txBody>
          <a:bodyPr/>
          <a:lstStyle/>
          <a:p>
            <a:fld id="{F46C79FD-C571-418B-AB0F-5EE936C85276}" type="slidenum">
              <a:rPr lang="en-GB" smtClean="0"/>
              <a:t>13</a:t>
            </a:fld>
            <a:endParaRPr lang="en-GB"/>
          </a:p>
        </p:txBody>
      </p:sp>
      <p:sp>
        <p:nvSpPr>
          <p:cNvPr id="4" name="Title 3">
            <a:extLst>
              <a:ext uri="{FF2B5EF4-FFF2-40B4-BE49-F238E27FC236}">
                <a16:creationId xmlns:a16="http://schemas.microsoft.com/office/drawing/2014/main" id="{9EBFA6FF-41C8-3946-CAC9-603DEF7A2FA7}"/>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2229B641-8312-A7A2-8612-DF4076912449}"/>
              </a:ext>
            </a:extLst>
          </p:cNvPr>
          <p:cNvGraphicFramePr>
            <a:graphicFrameLocks noGrp="1"/>
          </p:cNvGraphicFramePr>
          <p:nvPr>
            <p:ph idx="1"/>
            <p:extLst>
              <p:ext uri="{D42A27DB-BD31-4B8C-83A1-F6EECF244321}">
                <p14:modId xmlns:p14="http://schemas.microsoft.com/office/powerpoint/2010/main" val="1540649563"/>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300603">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OSS-1300</a:t>
                      </a:r>
                    </a:p>
                  </a:txBody>
                  <a:tcPr marL="94836" marR="94836"/>
                </a:tc>
                <a:extLst>
                  <a:ext uri="{0D108BD9-81ED-4DB2-BD59-A6C34878D82A}">
                    <a16:rowId xmlns:a16="http://schemas.microsoft.com/office/drawing/2014/main" val="3825859068"/>
                  </a:ext>
                </a:extLst>
              </a:tr>
              <a:tr h="300603">
                <a:tc>
                  <a:txBody>
                    <a:bodyPr/>
                    <a:lstStyle/>
                    <a:p>
                      <a:r>
                        <a:rPr lang="en-US" sz="1400" dirty="0"/>
                        <a:t>Component(s)</a:t>
                      </a:r>
                    </a:p>
                  </a:txBody>
                  <a:tcPr marL="94836" marR="94836">
                    <a:solidFill>
                      <a:schemeClr val="accent1"/>
                    </a:solidFill>
                  </a:tcPr>
                </a:tc>
                <a:tc>
                  <a:txBody>
                    <a:bodyPr/>
                    <a:lstStyle/>
                    <a:p>
                      <a:r>
                        <a:rPr lang="en-US" sz="1400" dirty="0"/>
                        <a:t>FS, TDS, TM, TS, XSD</a:t>
                      </a:r>
                    </a:p>
                  </a:txBody>
                  <a:tcPr marL="94836" marR="94836"/>
                </a:tc>
                <a:extLst>
                  <a:ext uri="{0D108BD9-81ED-4DB2-BD59-A6C34878D82A}">
                    <a16:rowId xmlns:a16="http://schemas.microsoft.com/office/drawing/2014/main" val="1062816336"/>
                  </a:ext>
                </a:extLst>
              </a:tr>
              <a:tr h="3938936">
                <a:tc>
                  <a:txBody>
                    <a:bodyPr/>
                    <a:lstStyle/>
                    <a:p>
                      <a:r>
                        <a:rPr lang="fr-BE" sz="1400" b="0" dirty="0"/>
                        <a:t>Description</a:t>
                      </a:r>
                    </a:p>
                  </a:txBody>
                  <a:tcPr marL="94836" marR="94836" anchor="ctr"/>
                </a:tc>
                <a:tc>
                  <a:txBody>
                    <a:bodyPr/>
                    <a:lstStyle/>
                    <a:p>
                      <a:r>
                        <a:rPr lang="en-US" sz="1400" b="1" dirty="0"/>
                        <a:t>Extension of OSS to domestic B2C supplies (3/3)</a:t>
                      </a:r>
                    </a:p>
                    <a:p>
                      <a:endParaRPr lang="en-US" sz="1400" dirty="0"/>
                    </a:p>
                    <a:p>
                      <a:pPr marL="0" indent="0">
                        <a:buFont typeface="Arial" panose="020B0604020202020204" pitchFamily="34" charset="0"/>
                        <a:buNone/>
                      </a:pPr>
                      <a:r>
                        <a:rPr lang="en-US" sz="1400" u="sng" dirty="0"/>
                        <a:t>TS &amp; XSD:</a:t>
                      </a:r>
                    </a:p>
                    <a:p>
                      <a:pPr marL="285750" indent="-285750">
                        <a:buFont typeface="Arial" panose="020B0604020202020204" pitchFamily="34" charset="0"/>
                        <a:buChar char="•"/>
                      </a:pPr>
                      <a:r>
                        <a:rPr lang="en-US" sz="1400" dirty="0"/>
                        <a:t>The XSD will be updated:</a:t>
                      </a:r>
                    </a:p>
                    <a:p>
                      <a:pPr marL="742950" lvl="1" indent="-285750">
                        <a:buFont typeface="Arial" panose="020B0604020202020204" pitchFamily="34" charset="0"/>
                        <a:buChar char="•"/>
                      </a:pPr>
                      <a:r>
                        <a:rPr lang="en-US" sz="1400" dirty="0"/>
                        <a:t>The </a:t>
                      </a:r>
                      <a:r>
                        <a:rPr lang="en-US" sz="1400" dirty="0" err="1"/>
                        <a:t>MSESTSupply</a:t>
                      </a:r>
                      <a:r>
                        <a:rPr lang="en-US" sz="1400" dirty="0"/>
                        <a:t> group element will be updated by adding the "</a:t>
                      </a:r>
                      <a:r>
                        <a:rPr lang="en-US" sz="1400" dirty="0" err="1"/>
                        <a:t>DomesticSupplies</a:t>
                      </a:r>
                      <a:r>
                        <a:rPr lang="en-US" sz="1400" dirty="0"/>
                        <a:t>" element of type Boolean. For backward compatibility, the element will be optional (default value FALSE).</a:t>
                      </a:r>
                    </a:p>
                    <a:p>
                      <a:pPr marL="742950" lvl="1" indent="-285750">
                        <a:buFont typeface="Arial" panose="020B0604020202020204" pitchFamily="34" charset="0"/>
                        <a:buChar char="•"/>
                      </a:pPr>
                      <a:r>
                        <a:rPr lang="en-US" sz="1400" dirty="0"/>
                        <a:t>The change applies to both </a:t>
                      </a:r>
                      <a:r>
                        <a:rPr lang="en-US" sz="1400" dirty="0" err="1"/>
                        <a:t>OSSVATReturnMSCON_Type</a:t>
                      </a:r>
                      <a:r>
                        <a:rPr lang="en-US" sz="1400" dirty="0"/>
                        <a:t> and </a:t>
                      </a:r>
                      <a:r>
                        <a:rPr lang="en-US" sz="1400" dirty="0" err="1"/>
                        <a:t>OSSVATReturnMSEST_Type</a:t>
                      </a:r>
                      <a:r>
                        <a:rPr lang="en-US" sz="1400" dirty="0"/>
                        <a:t>. </a:t>
                      </a:r>
                    </a:p>
                    <a:p>
                      <a:pPr marL="285750" indent="-285750">
                        <a:buFont typeface="Arial" panose="020B0604020202020204" pitchFamily="34" charset="0"/>
                        <a:buChar char="•"/>
                      </a:pPr>
                      <a:r>
                        <a:rPr lang="en-US" sz="1400" dirty="0"/>
                        <a:t>The logical data model will be updated with the new element accordingly </a:t>
                      </a:r>
                      <a:br>
                        <a:rPr lang="en-US" sz="1400" dirty="0"/>
                      </a:br>
                      <a:r>
                        <a:rPr lang="en-US" sz="1400" dirty="0"/>
                        <a:t>(Sections "3.3.1 MSG: OSS VAT RETURN INFORMATION (MSCON)“ and "3.3.2 MSG: OSS VAT RETURN INFORMATION (MSEST)“)</a:t>
                      </a:r>
                      <a:endParaRPr lang="en-US" sz="1400" u="sng" dirty="0"/>
                    </a:p>
                    <a:p>
                      <a:endParaRPr lang="en-US" sz="1400" u="sng" dirty="0"/>
                    </a:p>
                    <a:p>
                      <a:r>
                        <a:rPr lang="en-US" sz="1400" u="sng" dirty="0"/>
                        <a:t>TDS:</a:t>
                      </a:r>
                      <a:r>
                        <a:rPr lang="en-US" sz="1400" u="none" dirty="0"/>
                        <a:t> A </a:t>
                      </a:r>
                      <a:r>
                        <a:rPr lang="en-US" sz="1400" b="1" u="none" dirty="0"/>
                        <a:t>new manual test case </a:t>
                      </a:r>
                      <a:r>
                        <a:rPr lang="en-US" sz="1400" u="none" dirty="0"/>
                        <a:t>will be added into section "7.2.1.1.2 VAT Return Data Rules", testing the business rule VR-RU-VRMS-MSCON (30060). </a:t>
                      </a:r>
                      <a:br>
                        <a:rPr lang="en-US" sz="1400" u="none" dirty="0"/>
                      </a:br>
                      <a:r>
                        <a:rPr lang="en-US" sz="1400" u="none" dirty="0"/>
                        <a:t>The test case will attempt to submit a VAT return for Union NETP containing supplies of goods where the MSEST is the same member state as the MSCON, and the supplies are covered by the exception defined in the business rule VR-RU-VRMS-MSCON. </a:t>
                      </a:r>
                      <a:br>
                        <a:rPr lang="en-US" sz="1400" u="none" dirty="0"/>
                      </a:br>
                      <a:r>
                        <a:rPr lang="en-US" sz="1400" u="none" dirty="0"/>
                        <a:t>The MS-T system will detect the supply of goods covered by the business rule VR-RU-VRMS-MSCON and the submission of the VAT return will not be refused.</a:t>
                      </a:r>
                    </a:p>
                    <a:p>
                      <a:endParaRPr lang="en-US" sz="1400" u="none" dirty="0"/>
                    </a:p>
                    <a:p>
                      <a:r>
                        <a:rPr lang="en-US" sz="1400" u="sng" dirty="0"/>
                        <a:t>TM:</a:t>
                      </a:r>
                      <a:r>
                        <a:rPr lang="en-US" sz="1400" u="none" dirty="0"/>
                        <a:t> The training materials will be updated accordingly.</a:t>
                      </a:r>
                    </a:p>
                    <a:p>
                      <a:endParaRPr lang="en-US" sz="1400" u="none"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697890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DE4E5-4F2C-6A07-EB92-4075C573E4C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CC866F5-750A-A56D-9C3F-7DE10FF52DA6}"/>
              </a:ext>
            </a:extLst>
          </p:cNvPr>
          <p:cNvSpPr>
            <a:spLocks noGrp="1"/>
          </p:cNvSpPr>
          <p:nvPr>
            <p:ph type="sldNum" sz="quarter" idx="12"/>
          </p:nvPr>
        </p:nvSpPr>
        <p:spPr/>
        <p:txBody>
          <a:bodyPr/>
          <a:lstStyle/>
          <a:p>
            <a:fld id="{F46C79FD-C571-418B-AB0F-5EE936C85276}" type="slidenum">
              <a:rPr lang="en-GB" smtClean="0"/>
              <a:t>14</a:t>
            </a:fld>
            <a:endParaRPr lang="en-GB"/>
          </a:p>
        </p:txBody>
      </p:sp>
      <p:sp>
        <p:nvSpPr>
          <p:cNvPr id="4" name="Title 3">
            <a:extLst>
              <a:ext uri="{FF2B5EF4-FFF2-40B4-BE49-F238E27FC236}">
                <a16:creationId xmlns:a16="http://schemas.microsoft.com/office/drawing/2014/main" id="{E01A9D87-3771-4579-5343-E45B2E160568}"/>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FD0802B6-E161-079B-1154-B0B2A9BBE13B}"/>
              </a:ext>
            </a:extLst>
          </p:cNvPr>
          <p:cNvGraphicFramePr>
            <a:graphicFrameLocks noGrp="1"/>
          </p:cNvGraphicFramePr>
          <p:nvPr>
            <p:ph idx="1"/>
            <p:extLst>
              <p:ext uri="{D42A27DB-BD31-4B8C-83A1-F6EECF244321}">
                <p14:modId xmlns:p14="http://schemas.microsoft.com/office/powerpoint/2010/main" val="3210745654"/>
              </p:ext>
            </p:extLst>
          </p:nvPr>
        </p:nvGraphicFramePr>
        <p:xfrm>
          <a:off x="838199" y="1393371"/>
          <a:ext cx="10648123" cy="46024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OSS-1302</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TDS, TM,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Support for zero VAT rates and exempt supplies (1/3)</a:t>
                      </a:r>
                    </a:p>
                    <a:p>
                      <a:endParaRPr lang="en-US" sz="1400" dirty="0"/>
                    </a:p>
                    <a:p>
                      <a:r>
                        <a:rPr lang="en-US" sz="1400" dirty="0"/>
                        <a:t>The fundamental difference between zero VAT rate and VAT exemption under the VAT Directive is the following:</a:t>
                      </a:r>
                    </a:p>
                    <a:p>
                      <a:pPr marL="285750" indent="-285750">
                        <a:buFont typeface="Arial" panose="020B0604020202020204" pitchFamily="34" charset="0"/>
                        <a:buChar char="•"/>
                      </a:pPr>
                      <a:r>
                        <a:rPr lang="en-US" sz="1400" b="1" dirty="0"/>
                        <a:t>Zero-rated supplies</a:t>
                      </a:r>
                      <a:r>
                        <a:rPr lang="en-US" sz="1400" dirty="0"/>
                        <a:t>: The supplier applies a 0% VAT rate and can reclaim input VAT.</a:t>
                      </a:r>
                      <a:br>
                        <a:rPr lang="en-US" sz="1400" dirty="0"/>
                      </a:br>
                      <a:r>
                        <a:rPr lang="en-US" sz="1400" dirty="0"/>
                        <a:t>For instance, a book publisher selling at 0% VAT may still recover VAT paid on paper purchases;</a:t>
                      </a:r>
                    </a:p>
                    <a:p>
                      <a:pPr marL="285750" indent="-285750">
                        <a:buFont typeface="Arial" panose="020B0604020202020204" pitchFamily="34" charset="0"/>
                        <a:buChar char="•"/>
                      </a:pPr>
                      <a:r>
                        <a:rPr lang="en-US" sz="1400" b="1" dirty="0"/>
                        <a:t>Exempt supplies</a:t>
                      </a:r>
                      <a:r>
                        <a:rPr lang="en-US" sz="1400" dirty="0"/>
                        <a:t>: No VAT is charged, and input VAT is not recoverable.</a:t>
                      </a:r>
                      <a:br>
                        <a:rPr lang="en-US" sz="1400" dirty="0"/>
                      </a:br>
                      <a:r>
                        <a:rPr lang="en-US" sz="1400" dirty="0"/>
                        <a:t>Examples include certain financial services, insurance, and postal services.</a:t>
                      </a:r>
                    </a:p>
                    <a:p>
                      <a:endParaRPr lang="en-US" sz="1400" dirty="0"/>
                    </a:p>
                    <a:p>
                      <a:r>
                        <a:rPr lang="en-US" sz="1400" dirty="0"/>
                        <a:t>To support zero-rated supplies, the system must allow a VAT rate of 0% to be assigned to a supply. </a:t>
                      </a:r>
                    </a:p>
                    <a:p>
                      <a:r>
                        <a:rPr lang="en-US" sz="1400" dirty="0"/>
                        <a:t>The existing business rule that universally blocks a 0% VAT rate must be modified. </a:t>
                      </a:r>
                    </a:p>
                    <a:p>
                      <a:endParaRPr lang="en-US" sz="1400" dirty="0"/>
                    </a:p>
                    <a:p>
                      <a:r>
                        <a:rPr lang="en-US" sz="1400" dirty="0"/>
                        <a:t>To support the processing of exempt supplies, the VAT Rate Type must be extended. The current values (STANDARD, REDUCED) will be augmented with a new type: EXEMPT.</a:t>
                      </a:r>
                    </a:p>
                    <a:p>
                      <a:pPr lvl="0">
                        <a:buNone/>
                      </a:pPr>
                      <a:endParaRPr lang="en-US" sz="1400" dirty="0"/>
                    </a:p>
                    <a:p>
                      <a:pPr marL="0" lvl="0" indent="0" algn="l">
                        <a:lnSpc>
                          <a:spcPct val="100000"/>
                        </a:lnSpc>
                        <a:buNone/>
                      </a:pPr>
                      <a:r>
                        <a:rPr lang="en-US" sz="1400" b="0" i="0" u="none" strike="noStrike" baseline="0" noProof="0" dirty="0">
                          <a:solidFill>
                            <a:srgbClr val="4D4D4D"/>
                          </a:solidFill>
                          <a:latin typeface="Arial"/>
                          <a:cs typeface="Arial"/>
                        </a:rPr>
                        <a:t>This applies to the </a:t>
                      </a:r>
                      <a:r>
                        <a:rPr lang="en-US" sz="1400" b="1" i="0" u="sng" strike="noStrike" baseline="0" noProof="0" dirty="0">
                          <a:solidFill>
                            <a:srgbClr val="4D4D4D"/>
                          </a:solidFill>
                          <a:latin typeface="Arial"/>
                          <a:cs typeface="Arial"/>
                        </a:rPr>
                        <a:t>three</a:t>
                      </a:r>
                      <a:r>
                        <a:rPr lang="en-US" sz="1400" b="0" i="0" u="none" strike="noStrike" baseline="0" noProof="0" dirty="0">
                          <a:solidFill>
                            <a:srgbClr val="4D4D4D"/>
                          </a:solidFill>
                          <a:latin typeface="Arial"/>
                          <a:cs typeface="Arial"/>
                        </a:rPr>
                        <a:t> schemes: </a:t>
                      </a:r>
                      <a:r>
                        <a:rPr lang="en-US" sz="1400" b="1" i="0" u="none" strike="noStrike" baseline="0" noProof="0" dirty="0">
                          <a:solidFill>
                            <a:srgbClr val="00B050"/>
                          </a:solidFill>
                          <a:latin typeface="Arial"/>
                          <a:cs typeface="Arial"/>
                        </a:rPr>
                        <a:t>Union, non-Union and Import</a:t>
                      </a:r>
                      <a:r>
                        <a:rPr lang="en-US" sz="1400" b="1" i="0" u="none" strike="noStrike" baseline="0" noProof="0" dirty="0">
                          <a:solidFill>
                            <a:srgbClr val="4D4D4D"/>
                          </a:solidFill>
                          <a:latin typeface="Arial"/>
                          <a:cs typeface="Arial"/>
                        </a:rPr>
                        <a:t>.</a:t>
                      </a:r>
                      <a:endParaRPr lang="en-US" sz="1400" b="0" i="0" u="none" strike="noStrike" baseline="0" noProof="0" dirty="0">
                        <a:solidFill>
                          <a:srgbClr val="4D4D4D"/>
                        </a:solidFill>
                        <a:latin typeface="Arial"/>
                        <a:cs typeface="Arial"/>
                      </a:endParaRPr>
                    </a:p>
                    <a:p>
                      <a:pPr marL="0" lvl="0" indent="0" algn="l">
                        <a:lnSpc>
                          <a:spcPct val="100000"/>
                        </a:lnSpc>
                        <a:buNone/>
                      </a:pPr>
                      <a:r>
                        <a:rPr lang="en-US" sz="1400" b="0" i="0" u="none" strike="noStrike" baseline="0" noProof="0" dirty="0">
                          <a:solidFill>
                            <a:srgbClr val="4D4D4D"/>
                          </a:solidFill>
                          <a:latin typeface="Arial"/>
                          <a:cs typeface="Arial"/>
                        </a:rPr>
                        <a:t>For the </a:t>
                      </a:r>
                      <a:r>
                        <a:rPr lang="en-US" sz="1400" b="1" i="0" u="none" strike="noStrike" baseline="0" noProof="0" dirty="0">
                          <a:solidFill>
                            <a:srgbClr val="00B050"/>
                          </a:solidFill>
                          <a:latin typeface="Arial"/>
                          <a:cs typeface="Arial"/>
                        </a:rPr>
                        <a:t>TOOG</a:t>
                      </a:r>
                      <a:r>
                        <a:rPr lang="en-US" sz="1400" b="0" i="0" u="none" strike="noStrike" baseline="0" noProof="0" dirty="0">
                          <a:solidFill>
                            <a:srgbClr val="4D4D4D"/>
                          </a:solidFill>
                          <a:latin typeface="Arial"/>
                          <a:cs typeface="Arial"/>
                        </a:rPr>
                        <a:t>, the VAT is always zero and not reported.</a:t>
                      </a:r>
                    </a:p>
                    <a:p>
                      <a:pPr marL="0" lvl="0" indent="0" algn="l">
                        <a:lnSpc>
                          <a:spcPct val="100000"/>
                        </a:lnSpc>
                        <a:buNone/>
                      </a:pPr>
                      <a:endParaRPr lang="en-US"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885068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1F838-E176-6E3B-FC05-41847E5040F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373284B-9B8E-7E78-FEAC-5CBCCC5381E2}"/>
              </a:ext>
            </a:extLst>
          </p:cNvPr>
          <p:cNvSpPr>
            <a:spLocks noGrp="1"/>
          </p:cNvSpPr>
          <p:nvPr>
            <p:ph type="sldNum" sz="quarter" idx="12"/>
          </p:nvPr>
        </p:nvSpPr>
        <p:spPr/>
        <p:txBody>
          <a:bodyPr/>
          <a:lstStyle/>
          <a:p>
            <a:fld id="{F46C79FD-C571-418B-AB0F-5EE936C85276}" type="slidenum">
              <a:rPr lang="en-GB" smtClean="0"/>
              <a:t>15</a:t>
            </a:fld>
            <a:endParaRPr lang="en-GB"/>
          </a:p>
        </p:txBody>
      </p:sp>
      <p:sp>
        <p:nvSpPr>
          <p:cNvPr id="4" name="Title 3">
            <a:extLst>
              <a:ext uri="{FF2B5EF4-FFF2-40B4-BE49-F238E27FC236}">
                <a16:creationId xmlns:a16="http://schemas.microsoft.com/office/drawing/2014/main" id="{B008B0F5-22CC-078E-98C0-A015DC6F9BA8}"/>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E7428294-0A71-0EDE-159F-7D178643DB6A}"/>
              </a:ext>
            </a:extLst>
          </p:cNvPr>
          <p:cNvGraphicFramePr>
            <a:graphicFrameLocks noGrp="1"/>
          </p:cNvGraphicFramePr>
          <p:nvPr>
            <p:ph idx="1"/>
            <p:extLst>
              <p:ext uri="{D42A27DB-BD31-4B8C-83A1-F6EECF244321}">
                <p14:modId xmlns:p14="http://schemas.microsoft.com/office/powerpoint/2010/main" val="3184447750"/>
              </p:ext>
            </p:extLst>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OSS-1302</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TDS, TM,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Support for zero VAT rates and exempt supplies (2/3)</a:t>
                      </a:r>
                    </a:p>
                    <a:p>
                      <a:endParaRPr lang="en-US" sz="1400" dirty="0"/>
                    </a:p>
                    <a:p>
                      <a:r>
                        <a:rPr lang="en-US" sz="1400" u="sng" dirty="0"/>
                        <a:t>FS:</a:t>
                      </a:r>
                    </a:p>
                    <a:p>
                      <a:pPr marL="285750" indent="-285750">
                        <a:buFont typeface="Arial" panose="020B0604020202020204" pitchFamily="34" charset="0"/>
                        <a:buChar char="•"/>
                      </a:pPr>
                      <a:r>
                        <a:rPr lang="en-US" sz="1400" u="none" dirty="0"/>
                        <a:t>The following business rules will be updated to support zero value for the VAT rate and “EXEMPT” value for the rate type, for the </a:t>
                      </a:r>
                      <a:r>
                        <a:rPr lang="en-US" sz="1400" b="1" i="0" u="sng" strike="noStrike" noProof="0" dirty="0">
                          <a:solidFill>
                            <a:srgbClr val="4D4D4D"/>
                          </a:solidFill>
                          <a:latin typeface="Arial"/>
                          <a:cs typeface="Arial"/>
                        </a:rPr>
                        <a:t>three</a:t>
                      </a:r>
                      <a:r>
                        <a:rPr lang="en-US" sz="1400" b="0" i="0" u="none" strike="noStrike" noProof="0" dirty="0">
                          <a:solidFill>
                            <a:srgbClr val="4D4D4D"/>
                          </a:solidFill>
                          <a:latin typeface="Arial"/>
                          <a:cs typeface="Arial"/>
                        </a:rPr>
                        <a:t> schemes, </a:t>
                      </a:r>
                      <a:r>
                        <a:rPr lang="en-US" sz="1400" b="0" i="0" u="none" strike="noStrike" noProof="0" dirty="0">
                          <a:solidFill>
                            <a:srgbClr val="4D4D4D"/>
                          </a:solidFill>
                        </a:rPr>
                        <a:t>Union, non-Union and Import (</a:t>
                      </a:r>
                      <a:r>
                        <a:rPr lang="en-US" sz="1400" b="0" i="0" u="none" strike="noStrike" noProof="0" dirty="0">
                          <a:solidFill>
                            <a:srgbClr val="4D4D4D"/>
                          </a:solidFill>
                          <a:latin typeface="Arial"/>
                          <a:cs typeface="Arial"/>
                        </a:rPr>
                        <a:t>not relevant to </a:t>
                      </a:r>
                      <a:r>
                        <a:rPr lang="en-US" sz="1400" b="1" i="0" u="none" strike="noStrike" noProof="0" dirty="0">
                          <a:solidFill>
                            <a:srgbClr val="00B050"/>
                          </a:solidFill>
                          <a:latin typeface="Arial"/>
                          <a:cs typeface="Arial"/>
                        </a:rPr>
                        <a:t>TOOG</a:t>
                      </a:r>
                      <a:r>
                        <a:rPr lang="en-US" sz="1400" b="0" i="0" u="none" strike="noStrike" noProof="0" dirty="0">
                          <a:solidFill>
                            <a:srgbClr val="4D4D4D"/>
                          </a:solidFill>
                          <a:latin typeface="Arial"/>
                          <a:cs typeface="Arial"/>
                        </a:rPr>
                        <a:t>):</a:t>
                      </a:r>
                    </a:p>
                    <a:p>
                      <a:pPr marL="742950" lvl="1" indent="-285750">
                        <a:buFont typeface="Arial" panose="020B0604020202020204" pitchFamily="34" charset="0"/>
                        <a:buChar char="•"/>
                      </a:pPr>
                      <a:r>
                        <a:rPr lang="en-US" sz="1400" dirty="0"/>
                        <a:t>VR-RU-SUPPLY-VAT-RATE-LOWER-LIMIT and VR-RU-SUPPLY-VAT-RATE-TYPE</a:t>
                      </a:r>
                    </a:p>
                    <a:p>
                      <a:pPr marL="742950" lvl="1" indent="-285750">
                        <a:buFont typeface="Arial" panose="020B0604020202020204" pitchFamily="34" charset="0"/>
                        <a:buChar char="•"/>
                      </a:pPr>
                      <a:r>
                        <a:rPr lang="en-US" sz="1400" dirty="0"/>
                        <a:t>PY-RU-NETP-PAYMENT-AMOUNT and PY-RU-PAYMENT-DETAIL-RECEIVED</a:t>
                      </a:r>
                    </a:p>
                    <a:p>
                      <a:pPr marL="285750" lvl="0" indent="-285750">
                        <a:buFont typeface="Arial" panose="020B0604020202020204" pitchFamily="34" charset="0"/>
                        <a:buChar char="•"/>
                      </a:pPr>
                      <a:endParaRPr lang="en-US" sz="1400" dirty="0"/>
                    </a:p>
                    <a:p>
                      <a:pPr marL="285750" lvl="0" indent="-285750">
                        <a:buFont typeface="Arial" panose="020B0604020202020204" pitchFamily="34" charset="0"/>
                        <a:buChar char="•"/>
                      </a:pPr>
                      <a:r>
                        <a:rPr lang="en-US" sz="1400" dirty="0"/>
                        <a:t>The following business rules will be added </a:t>
                      </a:r>
                      <a:r>
                        <a:rPr lang="en-US" sz="1400" b="0" i="0" u="none" strike="noStrike" noProof="0" dirty="0">
                          <a:solidFill>
                            <a:srgbClr val="4D4D4D"/>
                          </a:solidFill>
                          <a:latin typeface="Arial"/>
                          <a:cs typeface="Arial"/>
                        </a:rPr>
                        <a:t>for the </a:t>
                      </a:r>
                      <a:r>
                        <a:rPr lang="en-US" sz="1400" b="1" i="0" u="sng" strike="noStrike" noProof="0" dirty="0">
                          <a:solidFill>
                            <a:srgbClr val="4D4D4D"/>
                          </a:solidFill>
                          <a:latin typeface="Arial"/>
                          <a:cs typeface="Arial"/>
                        </a:rPr>
                        <a:t>three</a:t>
                      </a:r>
                      <a:r>
                        <a:rPr lang="en-US" sz="1400" b="0" i="0" u="none" strike="noStrike" noProof="0" dirty="0">
                          <a:solidFill>
                            <a:srgbClr val="4D4D4D"/>
                          </a:solidFill>
                          <a:latin typeface="Arial"/>
                          <a:cs typeface="Arial"/>
                        </a:rPr>
                        <a:t> schemes, Union, non-Union and Import (not relevant to </a:t>
                      </a:r>
                      <a:r>
                        <a:rPr lang="en-US" sz="1400" b="1" i="0" u="none" strike="noStrike" noProof="0" dirty="0">
                          <a:solidFill>
                            <a:srgbClr val="00B050"/>
                          </a:solidFill>
                          <a:latin typeface="Arial"/>
                          <a:cs typeface="Arial"/>
                        </a:rPr>
                        <a:t>TOOG</a:t>
                      </a:r>
                      <a:r>
                        <a:rPr lang="en-US" sz="1400" b="0" i="0" u="none" strike="noStrike" noProof="0" dirty="0">
                          <a:solidFill>
                            <a:schemeClr val="tx1"/>
                          </a:solidFill>
                          <a:latin typeface="Arial"/>
                          <a:cs typeface="Arial"/>
                        </a:rPr>
                        <a:t>):</a:t>
                      </a:r>
                    </a:p>
                    <a:p>
                      <a:pPr marL="742950" lvl="1" indent="-285750">
                        <a:buFont typeface="Arial" panose="020B0604020202020204" pitchFamily="34" charset="0"/>
                        <a:buChar char="•"/>
                      </a:pPr>
                      <a:r>
                        <a:rPr lang="en-US" sz="1400" dirty="0"/>
                        <a:t>VR-RU-SUPPLY-VAT-RATE-TYPE-EXEMPT: Where the supply is exempt with right of deduction, 0% rate should be mentioned</a:t>
                      </a:r>
                    </a:p>
                    <a:p>
                      <a:pPr marL="285750" lvl="0" indent="-285750">
                        <a:buFont typeface="Arial" panose="020B0604020202020204" pitchFamily="34" charset="0"/>
                        <a:buChar char="•"/>
                      </a:pPr>
                      <a:endParaRPr lang="en-US" sz="1400" dirty="0"/>
                    </a:p>
                    <a:p>
                      <a:pPr marL="285750" lvl="0" indent="-285750">
                        <a:buFont typeface="Arial" panose="020B0604020202020204" pitchFamily="34" charset="0"/>
                        <a:buChar char="•"/>
                      </a:pPr>
                      <a:r>
                        <a:rPr lang="en-US" sz="1400" dirty="0"/>
                        <a:t>The definition of VAT Rate / Type will be updated in accordance with the changes described</a:t>
                      </a:r>
                    </a:p>
                    <a:p>
                      <a:pPr marL="285750" lvl="0" indent="-285750">
                        <a:buFont typeface="Arial" panose="020B0604020202020204" pitchFamily="34" charset="0"/>
                        <a:buChar char="•"/>
                      </a:pPr>
                      <a:r>
                        <a:rPr lang="en-US" sz="1400" dirty="0"/>
                        <a:t>The mentioning of VAT rate smaller than 1% will be updated in accordance with the changes described</a:t>
                      </a:r>
                    </a:p>
                    <a:p>
                      <a:pPr marL="285750" indent="-285750">
                        <a:buFont typeface="Arial" panose="020B0604020202020204" pitchFamily="34" charset="0"/>
                        <a:buChar char="•"/>
                      </a:pPr>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855851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F2928-048C-1D5D-6DB3-6610E042A95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F3803B3-DB34-6B75-360C-D55B4708632E}"/>
              </a:ext>
            </a:extLst>
          </p:cNvPr>
          <p:cNvSpPr>
            <a:spLocks noGrp="1"/>
          </p:cNvSpPr>
          <p:nvPr>
            <p:ph type="sldNum" sz="quarter" idx="12"/>
          </p:nvPr>
        </p:nvSpPr>
        <p:spPr/>
        <p:txBody>
          <a:bodyPr/>
          <a:lstStyle/>
          <a:p>
            <a:fld id="{F46C79FD-C571-418B-AB0F-5EE936C85276}" type="slidenum">
              <a:rPr lang="en-GB" smtClean="0"/>
              <a:t>16</a:t>
            </a:fld>
            <a:endParaRPr lang="en-GB"/>
          </a:p>
        </p:txBody>
      </p:sp>
      <p:sp>
        <p:nvSpPr>
          <p:cNvPr id="4" name="Title 3">
            <a:extLst>
              <a:ext uri="{FF2B5EF4-FFF2-40B4-BE49-F238E27FC236}">
                <a16:creationId xmlns:a16="http://schemas.microsoft.com/office/drawing/2014/main" id="{A1F2DECA-CBF6-7158-F34D-43C634A0A4B1}"/>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F92DAA2D-FBF4-A2CD-74C3-08B673E992E5}"/>
              </a:ext>
            </a:extLst>
          </p:cNvPr>
          <p:cNvGraphicFramePr>
            <a:graphicFrameLocks noGrp="1"/>
          </p:cNvGraphicFramePr>
          <p:nvPr>
            <p:ph idx="1"/>
            <p:extLst>
              <p:ext uri="{D42A27DB-BD31-4B8C-83A1-F6EECF244321}">
                <p14:modId xmlns:p14="http://schemas.microsoft.com/office/powerpoint/2010/main" val="265951384"/>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OSS-1302</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TDS, TM,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Support for zero VAT rates and exempt supplies (3/3)</a:t>
                      </a:r>
                    </a:p>
                    <a:p>
                      <a:endParaRPr lang="en-US" sz="1400" dirty="0"/>
                    </a:p>
                    <a:p>
                      <a:r>
                        <a:rPr lang="en-US" sz="1400" u="sng" dirty="0"/>
                        <a:t>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Data element VAT_RATE_TYPE will be updated by adding the EXEMPT VAT rate type;</a:t>
                      </a:r>
                    </a:p>
                    <a:p>
                      <a:pPr marL="285750" indent="-285750">
                        <a:buFont typeface="Arial" panose="020B0604020202020204" pitchFamily="34" charset="0"/>
                        <a:buChar char="•"/>
                      </a:pPr>
                      <a:r>
                        <a:rPr lang="en-US" sz="1400" u="none" dirty="0"/>
                        <a:t>The definition of the error code 40050 (for business rule PY-RU-NETP-PAYMENT-AMOUNT) will be updated to allow the Payment amount equal to zero for the Union scheme only.</a:t>
                      </a:r>
                    </a:p>
                    <a:p>
                      <a:endParaRPr lang="en-US" sz="1400" dirty="0"/>
                    </a:p>
                    <a:p>
                      <a:r>
                        <a:rPr lang="en-US" sz="1400" u="sng" dirty="0"/>
                        <a:t>XSD:</a:t>
                      </a:r>
                    </a:p>
                    <a:p>
                      <a:pPr marL="285750" indent="-285750">
                        <a:buFont typeface="Arial" panose="020B0604020202020204" pitchFamily="34" charset="0"/>
                        <a:buChar char="•"/>
                      </a:pPr>
                      <a:r>
                        <a:rPr lang="en-US" sz="1400" dirty="0"/>
                        <a:t>The </a:t>
                      </a:r>
                      <a:r>
                        <a:rPr lang="en-US" sz="1400" dirty="0" err="1"/>
                        <a:t>VATRateType_Type</a:t>
                      </a:r>
                      <a:r>
                        <a:rPr lang="en-US" sz="1400" dirty="0"/>
                        <a:t> entity will be extended with value of EXEMPT in addition to STANDARD and REDUCED to correctly model transactions for exempt supplies;</a:t>
                      </a:r>
                    </a:p>
                    <a:p>
                      <a:pPr marL="285750" indent="-285750">
                        <a:buFont typeface="Arial" panose="020B0604020202020204" pitchFamily="34" charset="0"/>
                        <a:buChar char="•"/>
                      </a:pPr>
                      <a:r>
                        <a:rPr lang="en-US" sz="1400" dirty="0"/>
                        <a:t>The </a:t>
                      </a:r>
                      <a:r>
                        <a:rPr lang="en-US" sz="1400" dirty="0" err="1"/>
                        <a:t>VATAmount</a:t>
                      </a:r>
                      <a:r>
                        <a:rPr lang="en-US" sz="1400" dirty="0"/>
                        <a:t> entity will be checked to allow equal to zero.</a:t>
                      </a:r>
                    </a:p>
                    <a:p>
                      <a:endParaRPr lang="en-US" sz="1400" dirty="0"/>
                    </a:p>
                    <a:p>
                      <a:r>
                        <a:rPr lang="en-US" sz="1400" u="sng" dirty="0"/>
                        <a:t>TDS:</a:t>
                      </a:r>
                    </a:p>
                    <a:p>
                      <a:pPr marL="285750" indent="-285750">
                        <a:buFont typeface="Arial" panose="020B0604020202020204" pitchFamily="34" charset="0"/>
                        <a:buChar char="•"/>
                      </a:pPr>
                      <a:r>
                        <a:rPr lang="en-US" sz="1400" dirty="0"/>
                        <a:t>TC will be added to test the updated business rules </a:t>
                      </a:r>
                      <a:r>
                        <a:rPr lang="en-US" sz="1400" b="0" i="0" u="none" strike="noStrike" noProof="0" dirty="0">
                          <a:latin typeface="Arial"/>
                          <a:cs typeface="Arial"/>
                        </a:rPr>
                        <a:t>for Union, non-Union and Import schemes;</a:t>
                      </a:r>
                    </a:p>
                    <a:p>
                      <a:pPr marL="285750" indent="-285750">
                        <a:buFont typeface="Arial" panose="020B0604020202020204" pitchFamily="34" charset="0"/>
                        <a:buChar char="•"/>
                      </a:pPr>
                      <a:r>
                        <a:rPr lang="en-US" sz="1400" dirty="0"/>
                        <a:t>TC will be added for the new business rule VR-RU-SUPPLY-VAT-RATE-TYPE-EXEMPT.</a:t>
                      </a:r>
                    </a:p>
                    <a:p>
                      <a:pPr marL="285750" indent="-285750">
                        <a:buFont typeface="Arial" panose="020B0604020202020204" pitchFamily="34" charset="0"/>
                        <a:buChar char="•"/>
                      </a:pPr>
                      <a:endParaRPr lang="en-US" sz="1400" dirty="0"/>
                    </a:p>
                    <a:p>
                      <a:r>
                        <a:rPr lang="en-US" sz="1400" u="sng" dirty="0"/>
                        <a:t>TM:</a:t>
                      </a:r>
                      <a:r>
                        <a:rPr lang="en-US" sz="1400" dirty="0"/>
                        <a:t> The Training materials will be updated </a:t>
                      </a:r>
                      <a:r>
                        <a:rPr lang="en-US" sz="1400"/>
                        <a:t>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797771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11F93-3ED1-B590-371B-516314F3762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CD0F63-E332-39A0-BFAE-0DABAD169EA1}"/>
              </a:ext>
            </a:extLst>
          </p:cNvPr>
          <p:cNvSpPr>
            <a:spLocks noGrp="1"/>
          </p:cNvSpPr>
          <p:nvPr>
            <p:ph type="sldNum" sz="quarter" idx="12"/>
          </p:nvPr>
        </p:nvSpPr>
        <p:spPr/>
        <p:txBody>
          <a:bodyPr/>
          <a:lstStyle/>
          <a:p>
            <a:fld id="{F46C79FD-C571-418B-AB0F-5EE936C85276}" type="slidenum">
              <a:rPr lang="en-GB" smtClean="0"/>
              <a:t>17</a:t>
            </a:fld>
            <a:endParaRPr lang="en-GB"/>
          </a:p>
        </p:txBody>
      </p:sp>
      <p:sp>
        <p:nvSpPr>
          <p:cNvPr id="4" name="Title 3">
            <a:extLst>
              <a:ext uri="{FF2B5EF4-FFF2-40B4-BE49-F238E27FC236}">
                <a16:creationId xmlns:a16="http://schemas.microsoft.com/office/drawing/2014/main" id="{772E6AB2-E944-98A2-A5C4-4729D6110950}"/>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0942CCA0-57FE-4FA5-A972-9C1E0B30357B}"/>
              </a:ext>
            </a:extLst>
          </p:cNvPr>
          <p:cNvGraphicFramePr>
            <a:graphicFrameLocks noGrp="1"/>
          </p:cNvGraphicFramePr>
          <p:nvPr>
            <p:ph idx="1"/>
            <p:extLst>
              <p:ext uri="{D42A27DB-BD31-4B8C-83A1-F6EECF244321}">
                <p14:modId xmlns:p14="http://schemas.microsoft.com/office/powerpoint/2010/main" val="1443198413"/>
              </p:ext>
            </p:extLst>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OSS-1303</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VAT Groups in the Union scheme</a:t>
                      </a:r>
                    </a:p>
                    <a:p>
                      <a:endParaRPr lang="en-US" sz="1400" b="1" dirty="0"/>
                    </a:p>
                    <a:p>
                      <a:r>
                        <a:rPr lang="en-US" sz="1400" b="0" dirty="0"/>
                        <a:t>The update should allow a VAT group to specify the place where goods are dispatched from (VAT id box 13.1 + addresses where they have stock of goods box 14.1) - but a VAT group should not mention any fixed establishment.</a:t>
                      </a:r>
                    </a:p>
                    <a:p>
                      <a:endParaRPr lang="en-US" sz="1400" dirty="0"/>
                    </a:p>
                    <a:p>
                      <a:r>
                        <a:rPr lang="en-US" sz="1400" b="0" u="sng" dirty="0"/>
                        <a:t>FS</a:t>
                      </a:r>
                      <a:r>
                        <a:rPr lang="en-US" sz="1400" u="none" dirty="0"/>
                        <a:t>:</a:t>
                      </a:r>
                      <a:endParaRPr lang="en-US" sz="1400" i="1" u="none" dirty="0"/>
                    </a:p>
                    <a:p>
                      <a:pPr marL="285750" lvl="0" indent="-285750">
                        <a:buClr>
                          <a:srgbClr val="4D4D4D"/>
                        </a:buClr>
                        <a:buFont typeface="Arial,Sans-Serif"/>
                        <a:buChar char="•"/>
                      </a:pPr>
                      <a:r>
                        <a:rPr lang="en-US" sz="1400" b="0" i="0" u="none" strike="noStrike" noProof="0" dirty="0">
                          <a:solidFill>
                            <a:schemeClr val="tx1"/>
                          </a:solidFill>
                          <a:latin typeface="Arial"/>
                          <a:cs typeface="Arial"/>
                        </a:rPr>
                        <a:t>The business rule REG-RU-FIXED-EST-VAT-GROUP will be updated. The following information will be added to the Description:</a:t>
                      </a:r>
                      <a:endParaRPr lang="en-US" sz="1400" b="0" i="0" u="none" strike="noStrike" noProof="0" dirty="0">
                        <a:solidFill>
                          <a:srgbClr val="4D4D4D"/>
                        </a:solidFill>
                        <a:latin typeface="Arial"/>
                        <a:cs typeface="Arial"/>
                      </a:endParaRPr>
                    </a:p>
                    <a:p>
                      <a:pPr marL="742950" lvl="1" indent="-285750">
                        <a:buClr>
                          <a:srgbClr val="4D4D4D"/>
                        </a:buClr>
                        <a:buFont typeface="Arial,Sans-Serif"/>
                        <a:buChar char="•"/>
                      </a:pPr>
                      <a:r>
                        <a:rPr lang="en-US" sz="1400" b="0" i="0" u="none" strike="noStrike" noProof="0" dirty="0">
                          <a:solidFill>
                            <a:srgbClr val="00B050"/>
                          </a:solidFill>
                          <a:latin typeface="Arial"/>
                          <a:cs typeface="Arial"/>
                        </a:rPr>
                        <a:t>If the Union NETP is a VAT group, he is prohibited from having a Fixed establishment.</a:t>
                      </a:r>
                      <a:endParaRPr lang="en-US" sz="1400" b="0" i="0" u="none" strike="noStrike" noProof="0" dirty="0">
                        <a:solidFill>
                          <a:srgbClr val="4D4D4D"/>
                        </a:solidFill>
                        <a:latin typeface="Arial"/>
                        <a:cs typeface="Arial"/>
                      </a:endParaRPr>
                    </a:p>
                    <a:p>
                      <a:pPr marL="285750" lvl="0" indent="-285750">
                        <a:buClr>
                          <a:srgbClr val="4D4D4D"/>
                        </a:buClr>
                        <a:buFont typeface="Arial,Sans-Serif"/>
                        <a:buChar char="•"/>
                      </a:pPr>
                      <a:r>
                        <a:rPr lang="en-US" sz="1400" b="0" i="0" u="none" strike="noStrike" noProof="0" dirty="0">
                          <a:solidFill>
                            <a:srgbClr val="4D4D4D"/>
                          </a:solidFill>
                          <a:latin typeface="Arial"/>
                          <a:cs typeface="Arial"/>
                        </a:rPr>
                        <a:t>The error code 20360 will also be updated to add the Union scheme case</a:t>
                      </a:r>
                    </a:p>
                    <a:p>
                      <a:pPr marL="285750" lvl="0" indent="-285750">
                        <a:buClr>
                          <a:srgbClr val="4D4D4D"/>
                        </a:buClr>
                        <a:buFont typeface="Arial,Sans-Serif"/>
                        <a:buChar char="•"/>
                      </a:pPr>
                      <a:endParaRPr lang="en-US" sz="1400" b="0" i="0" u="none" strike="noStrike" noProof="0" dirty="0">
                        <a:solidFill>
                          <a:srgbClr val="4D4D4D"/>
                        </a:solidFill>
                        <a:latin typeface="Arial"/>
                        <a:cs typeface="Arial"/>
                      </a:endParaRPr>
                    </a:p>
                    <a:p>
                      <a:pPr lvl="0">
                        <a:buNone/>
                      </a:pPr>
                      <a:r>
                        <a:rPr lang="en-US" sz="1400" b="0" i="0" u="sng" strike="noStrike" noProof="0" dirty="0">
                          <a:solidFill>
                            <a:srgbClr val="4D4D4D"/>
                          </a:solidFill>
                          <a:latin typeface="Arial"/>
                          <a:cs typeface="Arial"/>
                        </a:rPr>
                        <a:t>TDS</a:t>
                      </a:r>
                      <a:r>
                        <a:rPr lang="en-US" sz="1400" b="0" i="0" u="none" strike="noStrike" noProof="0" dirty="0">
                          <a:solidFill>
                            <a:srgbClr val="4D4D4D"/>
                          </a:solidFill>
                          <a:latin typeface="Arial"/>
                          <a:cs typeface="Arial"/>
                        </a:rPr>
                        <a:t>: In section 6.1.2.1.3 Error Tests, a new test case will be added for the Union scheme, similar to the test case REG-AEM-OMS-IM-410 (which is for the Import scheme). It will test whether the NETP did not declare both VAT group and fixed establishment.</a:t>
                      </a:r>
                    </a:p>
                    <a:p>
                      <a:pPr lvl="0">
                        <a:buNone/>
                      </a:pPr>
                      <a:endParaRPr lang="en-US" sz="1400" b="0" i="0" u="none" strike="noStrike" noProof="0" dirty="0">
                        <a:solidFill>
                          <a:srgbClr val="4D4D4D"/>
                        </a:solidFill>
                        <a:latin typeface="Arial"/>
                        <a:cs typeface="Arial"/>
                      </a:endParaRPr>
                    </a:p>
                    <a:p>
                      <a:pPr lvl="0">
                        <a:buNone/>
                      </a:pPr>
                      <a:r>
                        <a:rPr lang="en-US" sz="1400" b="0" i="0" u="sng" strike="noStrike" noProof="0" dirty="0">
                          <a:solidFill>
                            <a:srgbClr val="4D4D4D"/>
                          </a:solidFill>
                          <a:latin typeface="Arial"/>
                          <a:cs typeface="Arial"/>
                        </a:rPr>
                        <a:t>TS</a:t>
                      </a:r>
                      <a:r>
                        <a:rPr lang="en-US" sz="1400" b="0" i="0" u="none" strike="noStrike" noProof="0" dirty="0">
                          <a:solidFill>
                            <a:srgbClr val="4D4D4D"/>
                          </a:solidFill>
                          <a:latin typeface="Arial"/>
                          <a:cs typeface="Arial"/>
                        </a:rPr>
                        <a:t>: The description of error 20360 will be updated as described above.</a:t>
                      </a:r>
                      <a:endParaRPr lang="en-US"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4012940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87137-0544-5972-C8F6-1F475167BD4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9D6AD6-330B-F5ED-34C1-C560C398AC06}"/>
              </a:ext>
            </a:extLst>
          </p:cNvPr>
          <p:cNvSpPr>
            <a:spLocks noGrp="1"/>
          </p:cNvSpPr>
          <p:nvPr>
            <p:ph type="sldNum" sz="quarter" idx="12"/>
          </p:nvPr>
        </p:nvSpPr>
        <p:spPr/>
        <p:txBody>
          <a:bodyPr/>
          <a:lstStyle/>
          <a:p>
            <a:fld id="{F46C79FD-C571-418B-AB0F-5EE936C85276}" type="slidenum">
              <a:rPr lang="en-GB" smtClean="0"/>
              <a:t>18</a:t>
            </a:fld>
            <a:endParaRPr lang="en-GB"/>
          </a:p>
        </p:txBody>
      </p:sp>
      <p:sp>
        <p:nvSpPr>
          <p:cNvPr id="4" name="Title 3">
            <a:extLst>
              <a:ext uri="{FF2B5EF4-FFF2-40B4-BE49-F238E27FC236}">
                <a16:creationId xmlns:a16="http://schemas.microsoft.com/office/drawing/2014/main" id="{BFCF0E83-53E0-8B2F-9337-B5EFFD27D72C}"/>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1DB40FF9-26C0-C5FD-A320-2E38C83A984E}"/>
              </a:ext>
            </a:extLst>
          </p:cNvPr>
          <p:cNvGraphicFramePr>
            <a:graphicFrameLocks noGrp="1"/>
          </p:cNvGraphicFramePr>
          <p:nvPr>
            <p:ph idx="1"/>
            <p:extLst>
              <p:ext uri="{D42A27DB-BD31-4B8C-83A1-F6EECF244321}">
                <p14:modId xmlns:p14="http://schemas.microsoft.com/office/powerpoint/2010/main" val="652988703"/>
              </p:ext>
            </p:extLst>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TM,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Interaction between the OSS/IOSS and SME scheme (1/2)</a:t>
                      </a:r>
                    </a:p>
                    <a:p>
                      <a:endParaRPr lang="en-US" sz="1400" dirty="0"/>
                    </a:p>
                    <a:p>
                      <a:r>
                        <a:rPr lang="en-US" sz="1400" dirty="0"/>
                        <a:t>An interaction between the OSS/IOSS and SME scheme will be introduced. </a:t>
                      </a:r>
                    </a:p>
                    <a:p>
                      <a:r>
                        <a:rPr lang="en-US" sz="1400" dirty="0"/>
                        <a:t>The registration information in the OSS system will be extended with the relevant information (e.g., start of the SME scheme and the taxable person’s Exempt identification number). Registration in the SME scheme will not oblige the taxable person to register also in the OSS scheme. </a:t>
                      </a:r>
                    </a:p>
                    <a:p>
                      <a:r>
                        <a:rPr lang="en-US" sz="1400" dirty="0"/>
                        <a:t>In case the taxable person is registered in both OSS and SME schemes, the double reporting must be avoided. The SME will not be allowed to report in the OSS supplies, for which he benefits of the SME scheme or supplies exempted without right of deduction.</a:t>
                      </a:r>
                    </a:p>
                    <a:p>
                      <a:endParaRPr lang="en-US" sz="1400" dirty="0"/>
                    </a:p>
                    <a:p>
                      <a:r>
                        <a:rPr lang="en-US" sz="1400" b="1" dirty="0"/>
                        <a:t>The taxable person registered in the SME scheme will not be allowed to register in the IOSS Import scheme.</a:t>
                      </a:r>
                    </a:p>
                    <a:p>
                      <a:pPr lvl="0">
                        <a:buNone/>
                      </a:pPr>
                      <a:endParaRPr lang="en-US" sz="1400" b="1" i="0" u="none" strike="noStrike" baseline="0" noProof="0" dirty="0">
                        <a:solidFill>
                          <a:srgbClr val="4D4D4D"/>
                        </a:solidFill>
                        <a:latin typeface="Arial"/>
                        <a:cs typeface="Arial"/>
                      </a:endParaRPr>
                    </a:p>
                    <a:p>
                      <a:r>
                        <a:rPr lang="en-US" sz="1400" b="0" u="sng" dirty="0"/>
                        <a:t>FS</a:t>
                      </a:r>
                      <a:r>
                        <a:rPr lang="en-US" sz="1400" b="0" dirty="0"/>
                        <a:t>: In the “Registration” part of the Logical Data Model, a new sub-section "Registration in SME special scheme" will be added. In a similar way than the "Previous Registration", it will contain the current and previous "Registration in SME special scheme" of the NETP (if any).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4250379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BDEEF-85A3-D33A-73E6-8E7394BAC23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718B6B-0B13-8A29-2054-C4CC1D2A4B3D}"/>
              </a:ext>
            </a:extLst>
          </p:cNvPr>
          <p:cNvSpPr>
            <a:spLocks noGrp="1"/>
          </p:cNvSpPr>
          <p:nvPr>
            <p:ph type="sldNum" sz="quarter" idx="12"/>
          </p:nvPr>
        </p:nvSpPr>
        <p:spPr/>
        <p:txBody>
          <a:bodyPr/>
          <a:lstStyle/>
          <a:p>
            <a:fld id="{F46C79FD-C571-418B-AB0F-5EE936C85276}" type="slidenum">
              <a:rPr lang="en-GB" smtClean="0"/>
              <a:t>19</a:t>
            </a:fld>
            <a:endParaRPr lang="en-GB"/>
          </a:p>
        </p:txBody>
      </p:sp>
      <p:sp>
        <p:nvSpPr>
          <p:cNvPr id="4" name="Title 3">
            <a:extLst>
              <a:ext uri="{FF2B5EF4-FFF2-40B4-BE49-F238E27FC236}">
                <a16:creationId xmlns:a16="http://schemas.microsoft.com/office/drawing/2014/main" id="{0F134874-DAD7-B146-B88C-1F12F82BF02A}"/>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D7EF6655-D4E8-5CC2-2C7C-7C7BAFF0A5F2}"/>
              </a:ext>
            </a:extLst>
          </p:cNvPr>
          <p:cNvGraphicFramePr>
            <a:graphicFrameLocks noGrp="1"/>
          </p:cNvGraphicFramePr>
          <p:nvPr>
            <p:ph idx="1"/>
            <p:extLst>
              <p:ext uri="{D42A27DB-BD31-4B8C-83A1-F6EECF244321}">
                <p14:modId xmlns:p14="http://schemas.microsoft.com/office/powerpoint/2010/main" val="2639759320"/>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OSS-1304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TM,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Interaction between the OSS/IOSS and SME scheme (2/2)</a:t>
                      </a:r>
                    </a:p>
                    <a:p>
                      <a:endParaRPr lang="en-US" sz="1400" dirty="0"/>
                    </a:p>
                    <a:p>
                      <a:r>
                        <a:rPr lang="en-US" sz="1400" b="0" u="sng" dirty="0"/>
                        <a:t>FS</a:t>
                      </a:r>
                      <a:r>
                        <a:rPr lang="en-US" sz="1400" b="0" dirty="0"/>
                        <a:t>: Note that the process “Check Not Already Registered ” was already amended (OSS-1220) to add:</a:t>
                      </a:r>
                      <a:br>
                        <a:rPr lang="en-US" sz="1400" b="0" dirty="0"/>
                      </a:br>
                      <a:r>
                        <a:rPr lang="en-US" sz="1400" b="0" i="1" dirty="0"/>
                        <a:t>It is mandatory that the MSID checks that the NETP is not already registered for the SME special scheme as the coexistence of the OSS Import scheme and the SME special scheme is not allowed. The MSID performs the validation either by cross-checking the SME-SS database or based on the information entered by the NETP in the national portal.</a:t>
                      </a:r>
                      <a:br>
                        <a:rPr lang="en-US" sz="1400" b="0" i="1" dirty="0"/>
                      </a:br>
                      <a:r>
                        <a:rPr lang="en-US" sz="1400" b="0" i="1" dirty="0"/>
                        <a:t>If the NETP registration is present in SME-SS database, or if the NETP checked the box "Registered for the SME special scheme" during registration, the MSID must reject the request to register for the Import scheme.</a:t>
                      </a:r>
                    </a:p>
                    <a:p>
                      <a:endParaRPr lang="en-US" sz="1400" dirty="0"/>
                    </a:p>
                    <a:p>
                      <a:r>
                        <a:rPr lang="en-US" sz="1400" u="sng" dirty="0"/>
                        <a:t>TS</a:t>
                      </a:r>
                      <a:r>
                        <a:rPr lang="en-US" sz="1400" dirty="0"/>
                        <a:t>: A new optional group </a:t>
                      </a:r>
                      <a:r>
                        <a:rPr lang="en-US" sz="1400" dirty="0" err="1"/>
                        <a:t>RegistrationInSME</a:t>
                      </a:r>
                      <a:r>
                        <a:rPr lang="en-US" sz="1400" dirty="0"/>
                        <a:t> will be added to the </a:t>
                      </a:r>
                      <a:r>
                        <a:rPr lang="en-US" sz="1400" dirty="0" err="1"/>
                        <a:t>RegistrationDetail_Type</a:t>
                      </a:r>
                      <a:r>
                        <a:rPr lang="en-US" sz="1400" dirty="0"/>
                        <a:t>, containing the mandatory </a:t>
                      </a:r>
                      <a:r>
                        <a:rPr lang="en-US" sz="1400" dirty="0" err="1"/>
                        <a:t>ExemptIdentificationNumber</a:t>
                      </a:r>
                      <a:r>
                        <a:rPr lang="en-US" sz="1400" dirty="0"/>
                        <a:t> element (with an attribute "</a:t>
                      </a:r>
                      <a:r>
                        <a:rPr lang="en-US" sz="1400" dirty="0" err="1"/>
                        <a:t>issuedBy</a:t>
                      </a:r>
                      <a:r>
                        <a:rPr lang="en-US" sz="1400" dirty="0"/>
                        <a:t>“).</a:t>
                      </a:r>
                    </a:p>
                    <a:p>
                      <a:r>
                        <a:rPr lang="en-US" sz="1400" dirty="0"/>
                        <a:t>The Logical Data Model will be updated accordingly (sections “3.2.1 MSG: REGISTRATION INFORMATION” and “3.2.3 MSG: REGISTRATION REQUESTED INFORMATION”).</a:t>
                      </a:r>
                    </a:p>
                    <a:p>
                      <a:endParaRPr lang="en-US" sz="1400" dirty="0"/>
                    </a:p>
                    <a:p>
                      <a:r>
                        <a:rPr lang="en-US" sz="1400" u="sng" dirty="0"/>
                        <a:t>XSD</a:t>
                      </a:r>
                      <a:r>
                        <a:rPr lang="en-US" sz="1400" dirty="0"/>
                        <a:t>: It will be updated as described for the TS.</a:t>
                      </a:r>
                    </a:p>
                    <a:p>
                      <a:endParaRPr lang="en-US" sz="1400" dirty="0"/>
                    </a:p>
                    <a:p>
                      <a:r>
                        <a:rPr lang="en-US" sz="1400" u="sng" dirty="0"/>
                        <a:t>TM</a:t>
                      </a:r>
                      <a:r>
                        <a:rPr lang="en-US" sz="1400" dirty="0"/>
                        <a:t>: It will be updated with the Exempt identification number of the NETP used in the SME special scheme.</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904056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A8F63-1E59-FCE4-FA53-43A54E4D0C7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63D92BD-7A64-5097-9892-1A609FADC6A7}"/>
              </a:ext>
            </a:extLst>
          </p:cNvPr>
          <p:cNvSpPr>
            <a:spLocks noGrp="1"/>
          </p:cNvSpPr>
          <p:nvPr>
            <p:ph type="sldNum" sz="quarter" idx="12"/>
          </p:nvPr>
        </p:nvSpPr>
        <p:spPr/>
        <p:txBody>
          <a:bodyPr/>
          <a:lstStyle/>
          <a:p>
            <a:fld id="{F46C79FD-C571-418B-AB0F-5EE936C85276}" type="slidenum">
              <a:rPr lang="en-GB" smtClean="0"/>
              <a:t>2</a:t>
            </a:fld>
            <a:endParaRPr lang="en-GB"/>
          </a:p>
        </p:txBody>
      </p:sp>
      <p:sp>
        <p:nvSpPr>
          <p:cNvPr id="4" name="Title 3">
            <a:extLst>
              <a:ext uri="{FF2B5EF4-FFF2-40B4-BE49-F238E27FC236}">
                <a16:creationId xmlns:a16="http://schemas.microsoft.com/office/drawing/2014/main" id="{5A55E8DA-F5EF-BF5B-2013-AB3A620A2C4A}"/>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ECA31A71-0911-F6FA-3341-55D8E05291C9}"/>
              </a:ext>
            </a:extLst>
          </p:cNvPr>
          <p:cNvGraphicFramePr>
            <a:graphicFrameLocks noGrp="1"/>
          </p:cNvGraphicFramePr>
          <p:nvPr>
            <p:ph idx="1"/>
            <p:extLst>
              <p:ext uri="{D42A27DB-BD31-4B8C-83A1-F6EECF244321}">
                <p14:modId xmlns:p14="http://schemas.microsoft.com/office/powerpoint/2010/main" val="1414772765"/>
              </p:ext>
            </p:extLst>
          </p:nvPr>
        </p:nvGraphicFramePr>
        <p:xfrm>
          <a:off x="838199" y="1393371"/>
          <a:ext cx="10648123" cy="36880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 </a:t>
                      </a:r>
                      <a:endParaRPr lang="en-US" sz="1400" dirty="0"/>
                    </a:p>
                  </a:txBody>
                  <a:tcPr marL="94836" marR="94836">
                    <a:solidFill>
                      <a:schemeClr val="accent1"/>
                    </a:solidFill>
                  </a:tcPr>
                </a:tc>
                <a:tc>
                  <a:txBody>
                    <a:bodyPr/>
                    <a:lstStyle/>
                    <a:p>
                      <a:r>
                        <a:rPr lang="en-US" sz="1400" b="1" dirty="0"/>
                        <a:t>OSS-1157</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Improvement to the correction mechanism until the official VATR submission deadline</a:t>
                      </a:r>
                    </a:p>
                    <a:p>
                      <a:endParaRPr lang="en-US" sz="1400" dirty="0"/>
                    </a:p>
                    <a:p>
                      <a:pPr marL="0" lvl="0" indent="0" algn="l">
                        <a:lnSpc>
                          <a:spcPct val="100000"/>
                        </a:lnSpc>
                        <a:buNone/>
                      </a:pPr>
                      <a:r>
                        <a:rPr lang="en-US" sz="1400" b="0" i="0" u="none" strike="noStrike" baseline="0" noProof="0" dirty="0">
                          <a:solidFill>
                            <a:srgbClr val="4D4D4D"/>
                          </a:solidFill>
                          <a:latin typeface="Arial"/>
                        </a:rPr>
                        <a:t>Improvement of the correction mechanism will allow taxable persons registered for the schemes to make corrections to the relevant VAT returns </a:t>
                      </a:r>
                      <a:r>
                        <a:rPr lang="en-US" sz="1400" b="1" i="0" u="none" strike="noStrike" baseline="0" noProof="0" dirty="0">
                          <a:solidFill>
                            <a:srgbClr val="4D4D4D"/>
                          </a:solidFill>
                          <a:latin typeface="Arial"/>
                        </a:rPr>
                        <a:t>up to the deadline of submission </a:t>
                      </a:r>
                      <a:r>
                        <a:rPr lang="en-US" sz="1400" b="0" i="0" u="none" strike="noStrike" baseline="0" noProof="0" dirty="0">
                          <a:solidFill>
                            <a:srgbClr val="4D4D4D"/>
                          </a:solidFill>
                          <a:latin typeface="Arial"/>
                        </a:rPr>
                        <a:t>of those returns.</a:t>
                      </a:r>
                    </a:p>
                    <a:p>
                      <a:pPr marL="0" lvl="0" indent="0" algn="l">
                        <a:lnSpc>
                          <a:spcPct val="100000"/>
                        </a:lnSpc>
                        <a:buNone/>
                      </a:pPr>
                      <a:endParaRPr lang="en-US" sz="1400" b="0" i="0" u="none" strike="noStrike" baseline="0" noProof="0" dirty="0">
                        <a:solidFill>
                          <a:srgbClr val="4D4D4D"/>
                        </a:solidFill>
                        <a:latin typeface="Arial"/>
                      </a:endParaRPr>
                    </a:p>
                    <a:p>
                      <a:pPr marL="0" lvl="0" indent="0" algn="l">
                        <a:lnSpc>
                          <a:spcPct val="100000"/>
                        </a:lnSpc>
                        <a:buNone/>
                      </a:pPr>
                      <a:r>
                        <a:rPr lang="en-US" sz="1400" dirty="0"/>
                        <a:t>Because of the improved correction mechanism, the VAT return information will be made available to other Member States </a:t>
                      </a:r>
                      <a:r>
                        <a:rPr lang="en-US" sz="1400" b="1" dirty="0"/>
                        <a:t>only after the date</a:t>
                      </a:r>
                      <a:r>
                        <a:rPr lang="en-US" sz="1400" dirty="0"/>
                        <a:t> on which the initial VAT return was required to be submitted.</a:t>
                      </a:r>
                    </a:p>
                    <a:p>
                      <a:pPr marL="0" lvl="0" indent="0" algn="l">
                        <a:lnSpc>
                          <a:spcPct val="100000"/>
                        </a:lnSpc>
                        <a:buNone/>
                      </a:pPr>
                      <a:endParaRPr lang="en-US" sz="1400" b="0" i="0" u="none" strike="noStrike" baseline="0" noProof="0" dirty="0">
                        <a:solidFill>
                          <a:srgbClr val="4D4D4D"/>
                        </a:solidFill>
                        <a:latin typeface="Arial"/>
                      </a:endParaRPr>
                    </a:p>
                    <a:p>
                      <a:pPr marL="0" lvl="0" indent="0" algn="l">
                        <a:lnSpc>
                          <a:spcPct val="100000"/>
                        </a:lnSpc>
                        <a:buNone/>
                      </a:pPr>
                      <a:r>
                        <a:rPr lang="en-US" sz="1400" b="0" i="0" u="sng" strike="noStrike" baseline="0" noProof="0" dirty="0">
                          <a:solidFill>
                            <a:srgbClr val="4D4D4D"/>
                          </a:solidFill>
                          <a:latin typeface="Arial"/>
                        </a:rPr>
                        <a:t>FS:</a:t>
                      </a:r>
                      <a:r>
                        <a:rPr lang="en-US" sz="1400" b="0" i="0" u="none" strike="noStrike" baseline="0" noProof="0" dirty="0">
                          <a:solidFill>
                            <a:srgbClr val="4D4D4D"/>
                          </a:solidFill>
                          <a:latin typeface="+mn-lt"/>
                        </a:rPr>
                        <a:t> The following sections will be updated:</a:t>
                      </a:r>
                    </a:p>
                    <a:p>
                      <a:pPr marL="285750" lvl="0" indent="-285750" algn="l">
                        <a:lnSpc>
                          <a:spcPct val="100000"/>
                        </a:lnSpc>
                        <a:buFont typeface="Arial" panose="020B0604020202020204" pitchFamily="34" charset="0"/>
                        <a:buChar char="•"/>
                      </a:pPr>
                      <a:r>
                        <a:rPr lang="en-US" sz="1400" b="0" i="0" u="none" strike="noStrike" baseline="0" noProof="0" dirty="0">
                          <a:solidFill>
                            <a:srgbClr val="4D4D4D"/>
                          </a:solidFill>
                          <a:latin typeface="+mn-lt"/>
                        </a:rPr>
                        <a:t>"3.3.1 Process VAT Return Process Group";</a:t>
                      </a:r>
                    </a:p>
                    <a:p>
                      <a:pPr marL="285750" lvl="0" indent="-285750" algn="l">
                        <a:lnSpc>
                          <a:spcPct val="100000"/>
                        </a:lnSpc>
                        <a:buFont typeface="Arial" panose="020B0604020202020204" pitchFamily="34" charset="0"/>
                        <a:buChar char="•"/>
                      </a:pPr>
                      <a:r>
                        <a:rPr lang="en-US" sz="1400" b="0" i="0" u="none" strike="noStrike" baseline="0" noProof="0" dirty="0">
                          <a:solidFill>
                            <a:srgbClr val="4D4D4D"/>
                          </a:solidFill>
                          <a:latin typeface="+mn-lt"/>
                        </a:rPr>
                        <a:t>"3.4.3.1 (T6) – Process and Transfer Payments"</a:t>
                      </a:r>
                      <a:r>
                        <a:rPr lang="en-US" sz="1400" b="0" i="0" u="none" strike="noStrike" baseline="0" noProof="0" dirty="0">
                          <a:solidFill>
                            <a:srgbClr val="4D4D4D"/>
                          </a:solidFill>
                          <a:latin typeface="Arial"/>
                        </a:rPr>
                        <a:t>;</a:t>
                      </a:r>
                    </a:p>
                    <a:p>
                      <a:pPr marL="285750" lvl="0" indent="-285750" algn="l">
                        <a:lnSpc>
                          <a:spcPct val="100000"/>
                        </a:lnSpc>
                        <a:buFont typeface="Arial" panose="020B0604020202020204" pitchFamily="34" charset="0"/>
                        <a:buChar char="•"/>
                      </a:pPr>
                      <a:r>
                        <a:rPr lang="en-US" sz="1400" b="0" i="0" u="none" strike="noStrike" baseline="0" noProof="0" dirty="0">
                          <a:solidFill>
                            <a:srgbClr val="4D4D4D"/>
                          </a:solidFill>
                          <a:latin typeface="+mn-lt"/>
                        </a:rPr>
                        <a:t>"4.4.1.1 UC-VR-MSID-10: Send VAT Return Information MSCON";</a:t>
                      </a:r>
                    </a:p>
                    <a:p>
                      <a:pPr marL="285750" lvl="0" indent="-285750" algn="l">
                        <a:lnSpc>
                          <a:spcPct val="100000"/>
                        </a:lnSpc>
                        <a:buFont typeface="Arial" panose="020B0604020202020204" pitchFamily="34" charset="0"/>
                        <a:buChar char="•"/>
                      </a:pPr>
                      <a:r>
                        <a:rPr lang="en-US" sz="1400" b="0" i="0" u="none" strike="noStrike" baseline="0" noProof="0" dirty="0">
                          <a:solidFill>
                            <a:srgbClr val="4D4D4D"/>
                          </a:solidFill>
                          <a:latin typeface="+mn-lt"/>
                        </a:rPr>
                        <a:t>"4.4.1.2 UC-VR-MSID-20: Send VAT Return Information MSEST";</a:t>
                      </a:r>
                    </a:p>
                    <a:p>
                      <a:pPr marL="285750" lvl="0" indent="-285750" algn="l">
                        <a:lnSpc>
                          <a:spcPct val="100000"/>
                        </a:lnSpc>
                        <a:buFont typeface="Arial" panose="020B0604020202020204" pitchFamily="34" charset="0"/>
                        <a:buChar char="•"/>
                      </a:pPr>
                      <a:r>
                        <a:rPr lang="en-US" sz="1400" b="0" i="0" u="none" strike="noStrike" baseline="0" noProof="0" dirty="0">
                          <a:solidFill>
                            <a:srgbClr val="4D4D4D"/>
                          </a:solidFill>
                          <a:latin typeface="+mn-lt"/>
                        </a:rPr>
                        <a:t>"4.5.1.1 UC-PY-MSID-10: Send Payment Information".</a:t>
                      </a: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996157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C3C00-DDC8-6C38-6506-C60AACC6D07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0DD944-C928-0354-AC75-DE05E102AD15}"/>
              </a:ext>
            </a:extLst>
          </p:cNvPr>
          <p:cNvSpPr>
            <a:spLocks noGrp="1"/>
          </p:cNvSpPr>
          <p:nvPr>
            <p:ph type="sldNum" sz="quarter" idx="12"/>
          </p:nvPr>
        </p:nvSpPr>
        <p:spPr/>
        <p:txBody>
          <a:bodyPr/>
          <a:lstStyle/>
          <a:p>
            <a:fld id="{F46C79FD-C571-418B-AB0F-5EE936C85276}" type="slidenum">
              <a:rPr lang="en-GB" smtClean="0"/>
              <a:t>20</a:t>
            </a:fld>
            <a:endParaRPr lang="en-GB"/>
          </a:p>
        </p:txBody>
      </p:sp>
      <p:sp>
        <p:nvSpPr>
          <p:cNvPr id="3" name="Title 2">
            <a:extLst>
              <a:ext uri="{FF2B5EF4-FFF2-40B4-BE49-F238E27FC236}">
                <a16:creationId xmlns:a16="http://schemas.microsoft.com/office/drawing/2014/main" id="{A80D50D1-5F74-A21A-D3A2-24E45119AA68}"/>
              </a:ext>
            </a:extLst>
          </p:cNvPr>
          <p:cNvSpPr>
            <a:spLocks noGrp="1"/>
          </p:cNvSpPr>
          <p:nvPr>
            <p:ph type="ctrTitle"/>
          </p:nvPr>
        </p:nvSpPr>
        <p:spPr/>
        <p:txBody>
          <a:bodyPr/>
          <a:lstStyle/>
          <a:p>
            <a:r>
              <a:rPr lang="en-GB" sz="6000" dirty="0" err="1"/>
              <a:t>RfCs</a:t>
            </a:r>
            <a:r>
              <a:rPr lang="en-GB" sz="6000" dirty="0"/>
              <a:t> for </a:t>
            </a:r>
            <a:r>
              <a:rPr lang="en-US" sz="6000" dirty="0"/>
              <a:t>the </a:t>
            </a:r>
            <a:br>
              <a:rPr lang="en-US" sz="6000" dirty="0"/>
            </a:br>
            <a:r>
              <a:rPr lang="en-US" sz="6000" dirty="0"/>
              <a:t>amendments to the CIR 194</a:t>
            </a:r>
            <a:endParaRPr lang="en-GB" sz="6000" dirty="0"/>
          </a:p>
        </p:txBody>
      </p:sp>
      <p:sp>
        <p:nvSpPr>
          <p:cNvPr id="4" name="Subtitle 3">
            <a:extLst>
              <a:ext uri="{FF2B5EF4-FFF2-40B4-BE49-F238E27FC236}">
                <a16:creationId xmlns:a16="http://schemas.microsoft.com/office/drawing/2014/main" id="{A4623279-15E6-5F2E-9AD1-E523F890F753}"/>
              </a:ext>
            </a:extLst>
          </p:cNvPr>
          <p:cNvSpPr>
            <a:spLocks noGrp="1"/>
          </p:cNvSpPr>
          <p:nvPr>
            <p:ph type="subTitle" idx="1"/>
          </p:nvPr>
        </p:nvSpPr>
        <p:spPr/>
        <p:txBody>
          <a:bodyPr/>
          <a:lstStyle/>
          <a:p>
            <a:r>
              <a:rPr lang="en-GB" dirty="0"/>
              <a:t>FPG002-024</a:t>
            </a:r>
          </a:p>
        </p:txBody>
      </p:sp>
    </p:spTree>
    <p:extLst>
      <p:ext uri="{BB962C8B-B14F-4D97-AF65-F5344CB8AC3E}">
        <p14:creationId xmlns:p14="http://schemas.microsoft.com/office/powerpoint/2010/main" val="3675271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12B95-030B-104B-3029-45C0A5AD46B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45BEE7A-8974-F3FF-D065-297793D13174}"/>
              </a:ext>
            </a:extLst>
          </p:cNvPr>
          <p:cNvSpPr>
            <a:spLocks noGrp="1"/>
          </p:cNvSpPr>
          <p:nvPr>
            <p:ph type="sldNum" sz="quarter" idx="12"/>
          </p:nvPr>
        </p:nvSpPr>
        <p:spPr/>
        <p:txBody>
          <a:bodyPr/>
          <a:lstStyle/>
          <a:p>
            <a:fld id="{F46C79FD-C571-418B-AB0F-5EE936C85276}" type="slidenum">
              <a:rPr lang="en-GB" smtClean="0"/>
              <a:t>21</a:t>
            </a:fld>
            <a:endParaRPr lang="en-GB"/>
          </a:p>
        </p:txBody>
      </p:sp>
      <p:sp>
        <p:nvSpPr>
          <p:cNvPr id="4" name="Title 3">
            <a:extLst>
              <a:ext uri="{FF2B5EF4-FFF2-40B4-BE49-F238E27FC236}">
                <a16:creationId xmlns:a16="http://schemas.microsoft.com/office/drawing/2014/main" id="{D1A4F567-D14C-A896-512D-254F992C90B8}"/>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1E6C4A76-C65B-20DC-BF30-72855040402F}"/>
              </a:ext>
            </a:extLst>
          </p:cNvPr>
          <p:cNvGraphicFramePr>
            <a:graphicFrameLocks noGrp="1"/>
          </p:cNvGraphicFramePr>
          <p:nvPr>
            <p:ph idx="1"/>
            <p:extLst>
              <p:ext uri="{D42A27DB-BD31-4B8C-83A1-F6EECF244321}">
                <p14:modId xmlns:p14="http://schemas.microsoft.com/office/powerpoint/2010/main" val="3281562172"/>
              </p:ext>
            </p:extLst>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OSS-1323</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Correctness of the data</a:t>
                      </a:r>
                    </a:p>
                    <a:p>
                      <a:endParaRPr lang="en-US" sz="1400" dirty="0"/>
                    </a:p>
                    <a:p>
                      <a:r>
                        <a:rPr lang="en-US" sz="1400" dirty="0"/>
                        <a:t>The "Article 3 Transmission of identification information" is amended with the following item 6:</a:t>
                      </a:r>
                    </a:p>
                    <a:p>
                      <a:r>
                        <a:rPr lang="en-US" sz="1400" i="1" dirty="0">
                          <a:solidFill>
                            <a:srgbClr val="00B050"/>
                          </a:solidFill>
                        </a:rPr>
                        <a:t>In order to ensure the quality of the data, </a:t>
                      </a:r>
                      <a:r>
                        <a:rPr lang="en-US" sz="1400" b="1" i="1" dirty="0">
                          <a:solidFill>
                            <a:srgbClr val="00B050"/>
                          </a:solidFill>
                        </a:rPr>
                        <a:t>the Member State of identification shall pre-fill the information already available in its national database</a:t>
                      </a:r>
                      <a:r>
                        <a:rPr lang="en-US" sz="1400" i="1" dirty="0">
                          <a:solidFill>
                            <a:srgbClr val="00B050"/>
                          </a:solidFill>
                        </a:rPr>
                        <a:t> concerning taxable persons requesting their registration in a special scheme, as set out in Annex I. The taxable person is responsible for the correctness of the data</a:t>
                      </a:r>
                    </a:p>
                    <a:p>
                      <a:endParaRPr lang="en-US" sz="1400" dirty="0"/>
                    </a:p>
                    <a:p>
                      <a:r>
                        <a:rPr lang="en-US" sz="1400" dirty="0"/>
                        <a:t>A note will be added within the Registration process to mention that, for all schemes, the MSID </a:t>
                      </a:r>
                      <a:r>
                        <a:rPr lang="en-US" sz="1400" dirty="0">
                          <a:solidFill>
                            <a:srgbClr val="00B050"/>
                          </a:solidFill>
                        </a:rPr>
                        <a:t>must</a:t>
                      </a:r>
                      <a:r>
                        <a:rPr lang="en-US" sz="1400" dirty="0"/>
                        <a:t> use information from the national system when registering the NETP for the special scheme. The MSID </a:t>
                      </a:r>
                      <a:r>
                        <a:rPr lang="en-US" sz="1400" dirty="0">
                          <a:solidFill>
                            <a:srgbClr val="00B050"/>
                          </a:solidFill>
                        </a:rPr>
                        <a:t>must</a:t>
                      </a:r>
                      <a:r>
                        <a:rPr lang="en-US" sz="1400" dirty="0"/>
                        <a:t> take care that amendments to relevant data in the national system fully propagate to the OSS.</a:t>
                      </a:r>
                    </a:p>
                    <a:p>
                      <a:endParaRPr lang="en-US" sz="1400" dirty="0"/>
                    </a:p>
                    <a:p>
                      <a:r>
                        <a:rPr lang="en-US" sz="1400" dirty="0"/>
                        <a:t>The guideline "NAG-UI-REG.01" will also be updated as follows:</a:t>
                      </a:r>
                    </a:p>
                    <a:p>
                      <a:endParaRPr lang="en-US" sz="1400" dirty="0"/>
                    </a:p>
                    <a:p>
                      <a:r>
                        <a:rPr lang="en-US" sz="1400" i="1" dirty="0"/>
                        <a:t>"The system </a:t>
                      </a:r>
                      <a:r>
                        <a:rPr lang="en-US" sz="1400" i="1" dirty="0">
                          <a:solidFill>
                            <a:srgbClr val="00B050"/>
                          </a:solidFill>
                        </a:rPr>
                        <a:t>must</a:t>
                      </a:r>
                      <a:r>
                        <a:rPr lang="en-US" sz="1400" i="1" dirty="0"/>
                        <a:t> tightly integrate with the national VAT system, meaning that data the MSID already holds for the NETP </a:t>
                      </a:r>
                      <a:r>
                        <a:rPr lang="en-US" sz="1400" i="1" dirty="0">
                          <a:solidFill>
                            <a:srgbClr val="00B050"/>
                          </a:solidFill>
                        </a:rPr>
                        <a:t>must</a:t>
                      </a:r>
                      <a:r>
                        <a:rPr lang="en-US" sz="1400" i="1" dirty="0"/>
                        <a:t> be used to register the NETP for the special scheme."</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269540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CFFB2-30AD-2761-8FD1-24CA833494A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54C5885-72E7-B3A4-58BC-4649600C470C}"/>
              </a:ext>
            </a:extLst>
          </p:cNvPr>
          <p:cNvSpPr>
            <a:spLocks noGrp="1"/>
          </p:cNvSpPr>
          <p:nvPr>
            <p:ph type="sldNum" sz="quarter" idx="12"/>
          </p:nvPr>
        </p:nvSpPr>
        <p:spPr/>
        <p:txBody>
          <a:bodyPr/>
          <a:lstStyle/>
          <a:p>
            <a:fld id="{F46C79FD-C571-418B-AB0F-5EE936C85276}" type="slidenum">
              <a:rPr lang="en-GB" smtClean="0"/>
              <a:t>22</a:t>
            </a:fld>
            <a:endParaRPr lang="en-GB"/>
          </a:p>
        </p:txBody>
      </p:sp>
      <p:sp>
        <p:nvSpPr>
          <p:cNvPr id="4" name="Title 3">
            <a:extLst>
              <a:ext uri="{FF2B5EF4-FFF2-40B4-BE49-F238E27FC236}">
                <a16:creationId xmlns:a16="http://schemas.microsoft.com/office/drawing/2014/main" id="{6BF96F73-6584-A131-B9D9-992137EC8CAF}"/>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7F92FE8D-CAB4-91BE-9D2B-DAB4F4ED21D3}"/>
              </a:ext>
            </a:extLst>
          </p:cNvPr>
          <p:cNvGraphicFramePr>
            <a:graphicFrameLocks noGrp="1"/>
          </p:cNvGraphicFramePr>
          <p:nvPr>
            <p:ph idx="1"/>
            <p:extLst>
              <p:ext uri="{D42A27DB-BD31-4B8C-83A1-F6EECF244321}">
                <p14:modId xmlns:p14="http://schemas.microsoft.com/office/powerpoint/2010/main" val="36038982"/>
              </p:ext>
            </p:extLst>
          </p:nvPr>
        </p:nvGraphicFramePr>
        <p:xfrm>
          <a:off x="838199" y="1393371"/>
          <a:ext cx="10648123" cy="53949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National tax number and place of business (1/5)</a:t>
                      </a:r>
                    </a:p>
                    <a:p>
                      <a:endParaRPr lang="en-US" sz="1400" b="1" dirty="0"/>
                    </a:p>
                    <a:p>
                      <a:r>
                        <a:rPr lang="en-US" sz="1400" b="1" i="1" dirty="0">
                          <a:solidFill>
                            <a:srgbClr val="00B050"/>
                          </a:solidFill>
                        </a:rPr>
                        <a:t>Box 2b - National tax number issued by the country in which the taxable person has his place of business if not within the EU</a:t>
                      </a:r>
                      <a:br>
                        <a:rPr lang="en-US" sz="1400" b="1" i="1" dirty="0">
                          <a:solidFill>
                            <a:srgbClr val="00B050"/>
                          </a:solidFill>
                        </a:rPr>
                      </a:br>
                      <a:r>
                        <a:rPr lang="en-US" sz="1400" b="1" i="1" dirty="0">
                          <a:solidFill>
                            <a:srgbClr val="00B050"/>
                          </a:solidFill>
                        </a:rPr>
                        <a:t>This box should only be completed when the place of business is outside the EU.</a:t>
                      </a:r>
                    </a:p>
                    <a:p>
                      <a:endParaRPr lang="en-US" sz="1400" dirty="0"/>
                    </a:p>
                    <a:p>
                      <a:r>
                        <a:rPr lang="en-US" sz="1400" dirty="0"/>
                        <a:t>The following rule will be added for the “National tax number”:</a:t>
                      </a:r>
                    </a:p>
                    <a:p>
                      <a:pPr marL="285750" indent="-285750">
                        <a:buFont typeface="Arial" panose="020B0604020202020204" pitchFamily="34" charset="0"/>
                        <a:buChar char="•"/>
                      </a:pPr>
                      <a:r>
                        <a:rPr lang="en-US" sz="1400" dirty="0"/>
                        <a:t>When the "PlaceOfBusiness" is provided, the "</a:t>
                      </a:r>
                      <a:r>
                        <a:rPr lang="en-US" sz="1400" dirty="0" err="1"/>
                        <a:t>NationalTaxReference</a:t>
                      </a:r>
                      <a:r>
                        <a:rPr lang="en-US" sz="1400" dirty="0"/>
                        <a:t>" must be provided.</a:t>
                      </a:r>
                    </a:p>
                    <a:p>
                      <a:pPr marL="285750" indent="-285750">
                        <a:buFont typeface="Arial" panose="020B0604020202020204" pitchFamily="34" charset="0"/>
                        <a:buChar char="•"/>
                      </a:pPr>
                      <a:r>
                        <a:rPr lang="en-US" sz="1400" dirty="0"/>
                        <a:t>When the "PlaceOfBusiness" is not provided, the "</a:t>
                      </a:r>
                      <a:r>
                        <a:rPr lang="en-US" sz="1400" dirty="0" err="1"/>
                        <a:t>NationalTaxReference</a:t>
                      </a:r>
                      <a:r>
                        <a:rPr lang="en-US" sz="1400" dirty="0"/>
                        <a:t>" can not be provided.</a:t>
                      </a:r>
                    </a:p>
                    <a:p>
                      <a:endParaRPr lang="en-US" sz="1400" dirty="0"/>
                    </a:p>
                    <a:p>
                      <a:r>
                        <a:rPr lang="en-US" sz="1400" dirty="0"/>
                        <a:t>The current rules for the “Country of Business” (also called “PlaceOfBusiness”) will also be </a:t>
                      </a:r>
                      <a:r>
                        <a:rPr lang="en-US" sz="1400" b="1" dirty="0"/>
                        <a:t>clarified</a:t>
                      </a:r>
                      <a:r>
                        <a:rPr lang="en-US" sz="1400" dirty="0"/>
                        <a:t> to have distinction between business rule that can be tested by the VM, and business rule that can not.</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BC87627F-041C-2E49-B11D-2B2B27CF86E4}"/>
              </a:ext>
            </a:extLst>
          </p:cNvPr>
          <p:cNvGraphicFramePr>
            <a:graphicFrameLocks noGrp="1"/>
          </p:cNvGraphicFramePr>
          <p:nvPr>
            <p:extLst>
              <p:ext uri="{D42A27DB-BD31-4B8C-83A1-F6EECF244321}">
                <p14:modId xmlns:p14="http://schemas.microsoft.com/office/powerpoint/2010/main" val="2589201689"/>
              </p:ext>
            </p:extLst>
          </p:nvPr>
        </p:nvGraphicFramePr>
        <p:xfrm>
          <a:off x="3087077" y="4693790"/>
          <a:ext cx="8049846" cy="2011680"/>
        </p:xfrm>
        <a:graphic>
          <a:graphicData uri="http://schemas.openxmlformats.org/drawingml/2006/table">
            <a:tbl>
              <a:tblPr bandRow="1">
                <a:tableStyleId>{5C22544A-7EE6-4342-B048-85BDC9FD1C3A}</a:tableStyleId>
              </a:tblPr>
              <a:tblGrid>
                <a:gridCol w="1238738">
                  <a:extLst>
                    <a:ext uri="{9D8B030D-6E8A-4147-A177-3AD203B41FA5}">
                      <a16:colId xmlns:a16="http://schemas.microsoft.com/office/drawing/2014/main" val="1973819317"/>
                    </a:ext>
                  </a:extLst>
                </a:gridCol>
                <a:gridCol w="6811108">
                  <a:extLst>
                    <a:ext uri="{9D8B030D-6E8A-4147-A177-3AD203B41FA5}">
                      <a16:colId xmlns:a16="http://schemas.microsoft.com/office/drawing/2014/main" val="2851894962"/>
                    </a:ext>
                  </a:extLst>
                </a:gridCol>
              </a:tblGrid>
              <a:tr h="370840">
                <a:tc>
                  <a:txBody>
                    <a:bodyPr/>
                    <a:lstStyle/>
                    <a:p>
                      <a:r>
                        <a:rPr lang="en-US" sz="1400" dirty="0"/>
                        <a:t>Union</a:t>
                      </a:r>
                    </a:p>
                  </a:txBody>
                  <a:tcPr/>
                </a:tc>
                <a:tc>
                  <a:txBody>
                    <a:bodyPr/>
                    <a:lstStyle/>
                    <a:p>
                      <a:r>
                        <a:rPr lang="en-US" sz="1400" dirty="0"/>
                        <a:t>REG-RU-UNION-NETP-COB (updated)</a:t>
                      </a:r>
                      <a:br>
                        <a:rPr lang="en-US" sz="1400" dirty="0"/>
                      </a:br>
                      <a:r>
                        <a:rPr lang="en-US" sz="1400" b="1" i="1" dirty="0"/>
                        <a:t>The COB is optional. When provided, it must be a country outside the Union.</a:t>
                      </a:r>
                    </a:p>
                    <a:p>
                      <a:r>
                        <a:rPr lang="en-US" sz="1400" dirty="0"/>
                        <a:t>Additionally, the country code of Monaco (MC) must not be defined as “Country of Business”.</a:t>
                      </a:r>
                    </a:p>
                    <a:p>
                      <a:r>
                        <a:rPr lang="en-US" sz="1400" dirty="0"/>
                        <a:t>In case of UK NETP, the country of business must refer either to code XI (used by Northern Ireland) or code XU (used by the rest of UK). It is not allowed to use the code GB .</a:t>
                      </a:r>
                    </a:p>
                    <a:p>
                      <a:endParaRPr lang="en-US" sz="1400" dirty="0"/>
                    </a:p>
                    <a:p>
                      <a:r>
                        <a:rPr lang="en-US" sz="1400" dirty="0"/>
                        <a:t>Tested by the VM (error code 20040)</a:t>
                      </a:r>
                    </a:p>
                  </a:txBody>
                  <a:tcPr/>
                </a:tc>
                <a:extLst>
                  <a:ext uri="{0D108BD9-81ED-4DB2-BD59-A6C34878D82A}">
                    <a16:rowId xmlns:a16="http://schemas.microsoft.com/office/drawing/2014/main" val="2973566304"/>
                  </a:ext>
                </a:extLst>
              </a:tr>
            </a:tbl>
          </a:graphicData>
        </a:graphic>
      </p:graphicFrame>
    </p:spTree>
    <p:extLst>
      <p:ext uri="{BB962C8B-B14F-4D97-AF65-F5344CB8AC3E}">
        <p14:creationId xmlns:p14="http://schemas.microsoft.com/office/powerpoint/2010/main" val="3119516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5233D-BF86-7AA2-1551-531ACDE6C08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97E529D-BBC5-F8F6-9A79-C3F1CCF38254}"/>
              </a:ext>
            </a:extLst>
          </p:cNvPr>
          <p:cNvSpPr>
            <a:spLocks noGrp="1"/>
          </p:cNvSpPr>
          <p:nvPr>
            <p:ph type="sldNum" sz="quarter" idx="12"/>
          </p:nvPr>
        </p:nvSpPr>
        <p:spPr/>
        <p:txBody>
          <a:bodyPr/>
          <a:lstStyle/>
          <a:p>
            <a:fld id="{F46C79FD-C571-418B-AB0F-5EE936C85276}" type="slidenum">
              <a:rPr lang="en-GB" smtClean="0"/>
              <a:t>23</a:t>
            </a:fld>
            <a:endParaRPr lang="en-GB"/>
          </a:p>
        </p:txBody>
      </p:sp>
      <p:sp>
        <p:nvSpPr>
          <p:cNvPr id="4" name="Title 3">
            <a:extLst>
              <a:ext uri="{FF2B5EF4-FFF2-40B4-BE49-F238E27FC236}">
                <a16:creationId xmlns:a16="http://schemas.microsoft.com/office/drawing/2014/main" id="{001294E0-2EF6-2435-5600-20E4AC487C26}"/>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1863A72B-3A39-4C05-1354-EC07576F99E8}"/>
              </a:ext>
            </a:extLst>
          </p:cNvPr>
          <p:cNvGraphicFramePr>
            <a:graphicFrameLocks noGrp="1"/>
          </p:cNvGraphicFramePr>
          <p:nvPr>
            <p:ph idx="1"/>
            <p:extLst>
              <p:ext uri="{D42A27DB-BD31-4B8C-83A1-F6EECF244321}">
                <p14:modId xmlns:p14="http://schemas.microsoft.com/office/powerpoint/2010/main" val="1688234398"/>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National tax number and place of business (2/5)</a:t>
                      </a:r>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E2A9B8C5-EAF1-78D7-852C-8B841AD0E720}"/>
              </a:ext>
            </a:extLst>
          </p:cNvPr>
          <p:cNvGraphicFramePr>
            <a:graphicFrameLocks noGrp="1"/>
          </p:cNvGraphicFramePr>
          <p:nvPr>
            <p:extLst>
              <p:ext uri="{D42A27DB-BD31-4B8C-83A1-F6EECF244321}">
                <p14:modId xmlns:p14="http://schemas.microsoft.com/office/powerpoint/2010/main" val="3624884824"/>
              </p:ext>
            </p:extLst>
          </p:nvPr>
        </p:nvGraphicFramePr>
        <p:xfrm>
          <a:off x="3110523" y="2456245"/>
          <a:ext cx="8049846" cy="4023360"/>
        </p:xfrm>
        <a:graphic>
          <a:graphicData uri="http://schemas.openxmlformats.org/drawingml/2006/table">
            <a:tbl>
              <a:tblPr bandRow="1">
                <a:tableStyleId>{5C22544A-7EE6-4342-B048-85BDC9FD1C3A}</a:tableStyleId>
              </a:tblPr>
              <a:tblGrid>
                <a:gridCol w="1238738">
                  <a:extLst>
                    <a:ext uri="{9D8B030D-6E8A-4147-A177-3AD203B41FA5}">
                      <a16:colId xmlns:a16="http://schemas.microsoft.com/office/drawing/2014/main" val="1973819317"/>
                    </a:ext>
                  </a:extLst>
                </a:gridCol>
                <a:gridCol w="6811108">
                  <a:extLst>
                    <a:ext uri="{9D8B030D-6E8A-4147-A177-3AD203B41FA5}">
                      <a16:colId xmlns:a16="http://schemas.microsoft.com/office/drawing/2014/main" val="2851894962"/>
                    </a:ext>
                  </a:extLst>
                </a:gridCol>
              </a:tblGrid>
              <a:tr h="370840">
                <a:tc>
                  <a:txBody>
                    <a:bodyPr/>
                    <a:lstStyle/>
                    <a:p>
                      <a:r>
                        <a:rPr lang="en-US" sz="1400" dirty="0"/>
                        <a:t>Union</a:t>
                      </a:r>
                    </a:p>
                  </a:txBody>
                  <a:tcPr/>
                </a:tc>
                <a:tc>
                  <a:txBody>
                    <a:bodyPr/>
                    <a:lstStyle/>
                    <a:p>
                      <a:r>
                        <a:rPr lang="en-US" sz="1400" dirty="0"/>
                        <a:t>REG-RU-UNION-NETP-COB-MSID (new)</a:t>
                      </a:r>
                      <a:br>
                        <a:rPr lang="en-US" sz="1400" dirty="0"/>
                      </a:br>
                      <a:r>
                        <a:rPr lang="en-US" sz="1400" dirty="0"/>
                        <a:t>If the country in which the Union NETP has his place of business is a Member State, this Member State will be his MSID. The individual VAT identification number which this MS has allocated to this Union NETP must appear in box 2a of the registration information.</a:t>
                      </a:r>
                    </a:p>
                    <a:p>
                      <a:endParaRPr lang="en-US" sz="1400" dirty="0"/>
                    </a:p>
                    <a:p>
                      <a:r>
                        <a:rPr lang="en-US" sz="1400" dirty="0"/>
                        <a:t>Not tested by the VM.</a:t>
                      </a:r>
                    </a:p>
                  </a:txBody>
                  <a:tcPr/>
                </a:tc>
                <a:extLst>
                  <a:ext uri="{0D108BD9-81ED-4DB2-BD59-A6C34878D82A}">
                    <a16:rowId xmlns:a16="http://schemas.microsoft.com/office/drawing/2014/main" val="2973566304"/>
                  </a:ext>
                </a:extLst>
              </a:tr>
              <a:tr h="370840">
                <a:tc>
                  <a:txBody>
                    <a:bodyPr/>
                    <a:lstStyle/>
                    <a:p>
                      <a:r>
                        <a:rPr lang="en-US" sz="1400" dirty="0"/>
                        <a:t>Non-Union</a:t>
                      </a:r>
                    </a:p>
                  </a:txBody>
                  <a:tcPr/>
                </a:tc>
                <a:tc>
                  <a:txBody>
                    <a:bodyPr/>
                    <a:lstStyle/>
                    <a:p>
                      <a:r>
                        <a:rPr lang="en-US" sz="1400" dirty="0"/>
                        <a:t>REG-RU-NON-UNION-NETP-COB (unchanged)</a:t>
                      </a:r>
                    </a:p>
                    <a:p>
                      <a:r>
                        <a:rPr lang="en-US" sz="1400" dirty="0"/>
                        <a:t>The “Country of Business” of the “Non-Union NETP” must not be a Member State.</a:t>
                      </a:r>
                    </a:p>
                    <a:p>
                      <a:r>
                        <a:rPr lang="en-US" sz="1400" dirty="0"/>
                        <a:t>Additionally, the country code of Monaco (MC) must not be defined as “Country of Business”.</a:t>
                      </a:r>
                    </a:p>
                    <a:p>
                      <a:r>
                        <a:rPr lang="en-US" sz="1400" dirty="0"/>
                        <a:t>In case of UK NETP, the country of business must refer either to code XI (used by Northern Ireland) or code XU (used by the rest of UK). It is not allowed to use the code GB .</a:t>
                      </a:r>
                    </a:p>
                    <a:p>
                      <a:endParaRPr lang="en-US" sz="1400" dirty="0"/>
                    </a:p>
                    <a:p>
                      <a:r>
                        <a:rPr lang="en-US" sz="1400" dirty="0"/>
                        <a:t>Test by the VM (error code 20050).</a:t>
                      </a:r>
                    </a:p>
                    <a:p>
                      <a:endParaRPr lang="en-US" sz="1400" dirty="0"/>
                    </a:p>
                    <a:p>
                      <a:r>
                        <a:rPr lang="en-US" sz="1400" dirty="0"/>
                        <a:t>The mandatory aspect of the Country of Business is managed by OSS-1341</a:t>
                      </a:r>
                    </a:p>
                  </a:txBody>
                  <a:tcPr/>
                </a:tc>
                <a:extLst>
                  <a:ext uri="{0D108BD9-81ED-4DB2-BD59-A6C34878D82A}">
                    <a16:rowId xmlns:a16="http://schemas.microsoft.com/office/drawing/2014/main" val="3728358435"/>
                  </a:ext>
                </a:extLst>
              </a:tr>
            </a:tbl>
          </a:graphicData>
        </a:graphic>
      </p:graphicFrame>
    </p:spTree>
    <p:extLst>
      <p:ext uri="{BB962C8B-B14F-4D97-AF65-F5344CB8AC3E}">
        <p14:creationId xmlns:p14="http://schemas.microsoft.com/office/powerpoint/2010/main" val="35828395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678B5-4D2F-AA30-595C-95813533A5E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0C3CB2-39C0-05A0-1FAF-4D85542EB973}"/>
              </a:ext>
            </a:extLst>
          </p:cNvPr>
          <p:cNvSpPr>
            <a:spLocks noGrp="1"/>
          </p:cNvSpPr>
          <p:nvPr>
            <p:ph type="sldNum" sz="quarter" idx="12"/>
          </p:nvPr>
        </p:nvSpPr>
        <p:spPr/>
        <p:txBody>
          <a:bodyPr/>
          <a:lstStyle/>
          <a:p>
            <a:fld id="{F46C79FD-C571-418B-AB0F-5EE936C85276}" type="slidenum">
              <a:rPr lang="en-GB" smtClean="0"/>
              <a:t>24</a:t>
            </a:fld>
            <a:endParaRPr lang="en-GB"/>
          </a:p>
        </p:txBody>
      </p:sp>
      <p:sp>
        <p:nvSpPr>
          <p:cNvPr id="4" name="Title 3">
            <a:extLst>
              <a:ext uri="{FF2B5EF4-FFF2-40B4-BE49-F238E27FC236}">
                <a16:creationId xmlns:a16="http://schemas.microsoft.com/office/drawing/2014/main" id="{B0E1A657-9489-5B6C-D99E-CBA83BECBB07}"/>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CA947512-C7D5-F4B4-41EE-CB2B8D990540}"/>
              </a:ext>
            </a:extLst>
          </p:cNvPr>
          <p:cNvGraphicFramePr>
            <a:graphicFrameLocks noGrp="1"/>
          </p:cNvGraphicFramePr>
          <p:nvPr>
            <p:ph idx="1"/>
            <p:extLst>
              <p:ext uri="{D42A27DB-BD31-4B8C-83A1-F6EECF244321}">
                <p14:modId xmlns:p14="http://schemas.microsoft.com/office/powerpoint/2010/main" val="4230528938"/>
              </p:ext>
            </p:extLst>
          </p:nvPr>
        </p:nvGraphicFramePr>
        <p:xfrm>
          <a:off x="838199" y="1393371"/>
          <a:ext cx="10648123" cy="47548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National tax number and place of business (3/5)</a:t>
                      </a:r>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3C69EFBB-AA6E-8136-1983-923EE1AE985B}"/>
              </a:ext>
            </a:extLst>
          </p:cNvPr>
          <p:cNvGraphicFramePr>
            <a:graphicFrameLocks noGrp="1"/>
          </p:cNvGraphicFramePr>
          <p:nvPr>
            <p:extLst>
              <p:ext uri="{D42A27DB-BD31-4B8C-83A1-F6EECF244321}">
                <p14:modId xmlns:p14="http://schemas.microsoft.com/office/powerpoint/2010/main" val="1885996949"/>
              </p:ext>
            </p:extLst>
          </p:nvPr>
        </p:nvGraphicFramePr>
        <p:xfrm>
          <a:off x="3110523" y="2456245"/>
          <a:ext cx="8049846" cy="3383280"/>
        </p:xfrm>
        <a:graphic>
          <a:graphicData uri="http://schemas.openxmlformats.org/drawingml/2006/table">
            <a:tbl>
              <a:tblPr bandRow="1">
                <a:tableStyleId>{5C22544A-7EE6-4342-B048-85BDC9FD1C3A}</a:tableStyleId>
              </a:tblPr>
              <a:tblGrid>
                <a:gridCol w="1238738">
                  <a:extLst>
                    <a:ext uri="{9D8B030D-6E8A-4147-A177-3AD203B41FA5}">
                      <a16:colId xmlns:a16="http://schemas.microsoft.com/office/drawing/2014/main" val="1973819317"/>
                    </a:ext>
                  </a:extLst>
                </a:gridCol>
                <a:gridCol w="6811108">
                  <a:extLst>
                    <a:ext uri="{9D8B030D-6E8A-4147-A177-3AD203B41FA5}">
                      <a16:colId xmlns:a16="http://schemas.microsoft.com/office/drawing/2014/main" val="2851894962"/>
                    </a:ext>
                  </a:extLst>
                </a:gridCol>
              </a:tblGrid>
              <a:tr h="370840">
                <a:tc>
                  <a:txBody>
                    <a:bodyPr/>
                    <a:lstStyle/>
                    <a:p>
                      <a:r>
                        <a:rPr lang="en-US" sz="1400" dirty="0"/>
                        <a:t>Import NETP</a:t>
                      </a:r>
                    </a:p>
                  </a:txBody>
                  <a:tcPr/>
                </a:tc>
                <a:tc>
                  <a:txBody>
                    <a:bodyPr/>
                    <a:lstStyle/>
                    <a:p>
                      <a:r>
                        <a:rPr lang="en-US" sz="1400" dirty="0"/>
                        <a:t>REG-RU-IMPORT-NETP-COB (updated)</a:t>
                      </a:r>
                      <a:br>
                        <a:rPr lang="en-US" sz="1400" dirty="0"/>
                      </a:br>
                      <a:r>
                        <a:rPr lang="en-US" sz="1400" b="1" i="1" dirty="0"/>
                        <a:t>The COB is optional. When provided, it must be a country outside the Union.</a:t>
                      </a:r>
                    </a:p>
                    <a:p>
                      <a:r>
                        <a:rPr lang="en-US" sz="1400" dirty="0"/>
                        <a:t>Additionally, the country code of Monaco (MC) must not be defined as “Country of Business”.</a:t>
                      </a:r>
                    </a:p>
                    <a:p>
                      <a:r>
                        <a:rPr lang="en-US" sz="1400" dirty="0"/>
                        <a:t>In case of UK NETP, the country of business must refer either to code XI (used by Northern Ireland) or code XU (used by the rest of UK). It is not allowed to use the code GB .</a:t>
                      </a:r>
                    </a:p>
                    <a:p>
                      <a:endParaRPr lang="en-US" sz="1400" dirty="0"/>
                    </a:p>
                    <a:p>
                      <a:r>
                        <a:rPr lang="en-US" sz="1400" dirty="0"/>
                        <a:t>Tested by the VM – new error code required.</a:t>
                      </a:r>
                    </a:p>
                  </a:txBody>
                  <a:tcPr/>
                </a:tc>
                <a:extLst>
                  <a:ext uri="{0D108BD9-81ED-4DB2-BD59-A6C34878D82A}">
                    <a16:rowId xmlns:a16="http://schemas.microsoft.com/office/drawing/2014/main" val="2973566304"/>
                  </a:ext>
                </a:extLst>
              </a:tr>
              <a:tr h="370840">
                <a:tc>
                  <a:txBody>
                    <a:bodyPr/>
                    <a:lstStyle/>
                    <a:p>
                      <a:r>
                        <a:rPr lang="en-US" sz="1400" dirty="0"/>
                        <a:t>Intermediary</a:t>
                      </a:r>
                    </a:p>
                  </a:txBody>
                  <a:tcPr/>
                </a:tc>
                <a:tc>
                  <a:txBody>
                    <a:bodyPr/>
                    <a:lstStyle/>
                    <a:p>
                      <a:r>
                        <a:rPr lang="en-US" sz="1400" dirty="0"/>
                        <a:t>REG-RU-INT-COB (update)</a:t>
                      </a:r>
                    </a:p>
                    <a:p>
                      <a:r>
                        <a:rPr lang="en-US" sz="1400" b="1" i="1" dirty="0"/>
                        <a:t>The COB is optional</a:t>
                      </a:r>
                      <a:r>
                        <a:rPr lang="en-US" sz="1400" dirty="0"/>
                        <a:t>. When provided, the country of business (place of business or fixed establishment) of the Import Intermediary must be a Member state or Northern Ireland. </a:t>
                      </a:r>
                    </a:p>
                    <a:p>
                      <a:endParaRPr lang="en-US" sz="1400" dirty="0"/>
                    </a:p>
                    <a:p>
                      <a:r>
                        <a:rPr lang="en-US" sz="1400" dirty="0"/>
                        <a:t>Tested by the VM – error code 20060.</a:t>
                      </a:r>
                    </a:p>
                  </a:txBody>
                  <a:tcPr/>
                </a:tc>
                <a:extLst>
                  <a:ext uri="{0D108BD9-81ED-4DB2-BD59-A6C34878D82A}">
                    <a16:rowId xmlns:a16="http://schemas.microsoft.com/office/drawing/2014/main" val="48112181"/>
                  </a:ext>
                </a:extLst>
              </a:tr>
            </a:tbl>
          </a:graphicData>
        </a:graphic>
      </p:graphicFrame>
    </p:spTree>
    <p:extLst>
      <p:ext uri="{BB962C8B-B14F-4D97-AF65-F5344CB8AC3E}">
        <p14:creationId xmlns:p14="http://schemas.microsoft.com/office/powerpoint/2010/main" val="1723452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3C16D-8CFA-86D5-5091-286A99C0DDA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E98B472-576A-2B4B-53DA-787A364CD965}"/>
              </a:ext>
            </a:extLst>
          </p:cNvPr>
          <p:cNvSpPr>
            <a:spLocks noGrp="1"/>
          </p:cNvSpPr>
          <p:nvPr>
            <p:ph type="sldNum" sz="quarter" idx="12"/>
          </p:nvPr>
        </p:nvSpPr>
        <p:spPr/>
        <p:txBody>
          <a:bodyPr/>
          <a:lstStyle/>
          <a:p>
            <a:fld id="{F46C79FD-C571-418B-AB0F-5EE936C85276}" type="slidenum">
              <a:rPr lang="en-GB" smtClean="0"/>
              <a:t>25</a:t>
            </a:fld>
            <a:endParaRPr lang="en-GB"/>
          </a:p>
        </p:txBody>
      </p:sp>
      <p:sp>
        <p:nvSpPr>
          <p:cNvPr id="4" name="Title 3">
            <a:extLst>
              <a:ext uri="{FF2B5EF4-FFF2-40B4-BE49-F238E27FC236}">
                <a16:creationId xmlns:a16="http://schemas.microsoft.com/office/drawing/2014/main" id="{6CB60C5E-D757-6C7E-0130-EE0BB94B42AC}"/>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1CC533E0-A668-50FC-204E-EA7856EB89E8}"/>
              </a:ext>
            </a:extLst>
          </p:cNvPr>
          <p:cNvGraphicFramePr>
            <a:graphicFrameLocks noGrp="1"/>
          </p:cNvGraphicFramePr>
          <p:nvPr>
            <p:ph idx="1"/>
            <p:extLst>
              <p:ext uri="{D42A27DB-BD31-4B8C-83A1-F6EECF244321}">
                <p14:modId xmlns:p14="http://schemas.microsoft.com/office/powerpoint/2010/main" val="2117907839"/>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National tax number and place of business (4/5)</a:t>
                      </a:r>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02F60642-89D1-91E2-E021-D382A2F41D3B}"/>
              </a:ext>
            </a:extLst>
          </p:cNvPr>
          <p:cNvGraphicFramePr>
            <a:graphicFrameLocks noGrp="1"/>
          </p:cNvGraphicFramePr>
          <p:nvPr>
            <p:extLst>
              <p:ext uri="{D42A27DB-BD31-4B8C-83A1-F6EECF244321}">
                <p14:modId xmlns:p14="http://schemas.microsoft.com/office/powerpoint/2010/main" val="569715502"/>
              </p:ext>
            </p:extLst>
          </p:nvPr>
        </p:nvGraphicFramePr>
        <p:xfrm>
          <a:off x="3110523" y="2456245"/>
          <a:ext cx="8049846" cy="3931920"/>
        </p:xfrm>
        <a:graphic>
          <a:graphicData uri="http://schemas.openxmlformats.org/drawingml/2006/table">
            <a:tbl>
              <a:tblPr bandRow="1">
                <a:tableStyleId>{5C22544A-7EE6-4342-B048-85BDC9FD1C3A}</a:tableStyleId>
              </a:tblPr>
              <a:tblGrid>
                <a:gridCol w="1238738">
                  <a:extLst>
                    <a:ext uri="{9D8B030D-6E8A-4147-A177-3AD203B41FA5}">
                      <a16:colId xmlns:a16="http://schemas.microsoft.com/office/drawing/2014/main" val="1973819317"/>
                    </a:ext>
                  </a:extLst>
                </a:gridCol>
                <a:gridCol w="6811108">
                  <a:extLst>
                    <a:ext uri="{9D8B030D-6E8A-4147-A177-3AD203B41FA5}">
                      <a16:colId xmlns:a16="http://schemas.microsoft.com/office/drawing/2014/main" val="2851894962"/>
                    </a:ext>
                  </a:extLst>
                </a:gridCol>
              </a:tblGrid>
              <a:tr h="370840">
                <a:tc>
                  <a:txBody>
                    <a:bodyPr/>
                    <a:lstStyle/>
                    <a:p>
                      <a:r>
                        <a:rPr lang="en-US" sz="1400" dirty="0"/>
                        <a:t>Import NETP</a:t>
                      </a:r>
                    </a:p>
                  </a:txBody>
                  <a:tcPr/>
                </a:tc>
                <a:tc>
                  <a:txBody>
                    <a:bodyPr/>
                    <a:lstStyle/>
                    <a:p>
                      <a:r>
                        <a:rPr lang="en-US" sz="1400" dirty="0"/>
                        <a:t>REG-RU-IMPORT-NETP-COB-MSID (new)</a:t>
                      </a:r>
                    </a:p>
                    <a:p>
                      <a:r>
                        <a:rPr lang="en-US" sz="1400" i="1" dirty="0"/>
                        <a:t>(Will contain the current definition of REG-RU-IMPORT-NETP-COB)</a:t>
                      </a:r>
                    </a:p>
                    <a:p>
                      <a:endParaRPr lang="en-US" sz="1400" dirty="0"/>
                    </a:p>
                    <a:p>
                      <a:r>
                        <a:rPr lang="en-US" sz="1400" dirty="0"/>
                        <a:t>The country of business of the Import NETP.</a:t>
                      </a:r>
                    </a:p>
                    <a:p>
                      <a:r>
                        <a:rPr lang="en-US" sz="1400" dirty="0"/>
                        <a:t> A. The Import NETP is registering for making use of the import scheme by himself:   </a:t>
                      </a:r>
                    </a:p>
                    <a:p>
                      <a:pPr marL="342900" indent="-342900">
                        <a:buAutoNum type="arabicPeriod"/>
                      </a:pPr>
                      <a:r>
                        <a:rPr lang="en-US" sz="1400" dirty="0"/>
                        <a:t>If the country in which the Import NETP has his place of business is a Member State, this Member State will be his MSID. The individual VAT identification number which this MS has allocated to this Import NETP must appear in box 2a of the registration information.</a:t>
                      </a:r>
                    </a:p>
                    <a:p>
                      <a:pPr marL="0" indent="0">
                        <a:buNone/>
                      </a:pPr>
                      <a:r>
                        <a:rPr lang="en-US" sz="1400" dirty="0"/>
                        <a:t>(…)</a:t>
                      </a:r>
                    </a:p>
                    <a:p>
                      <a:pPr marL="0" indent="0">
                        <a:buNone/>
                      </a:pPr>
                      <a:r>
                        <a:rPr lang="en-US" sz="1400" dirty="0"/>
                        <a:t>B. The Import NETP is registering for making use of the import scheme via Intermediary:</a:t>
                      </a:r>
                    </a:p>
                    <a:p>
                      <a:pPr marL="342900" indent="-342900">
                        <a:buAutoNum type="arabicPeriod"/>
                      </a:pPr>
                      <a:r>
                        <a:rPr lang="en-US" sz="1400" dirty="0"/>
                        <a:t>If the country in which the Import NETP has his place of business is a Member State, the individual VAT identification number which this country has allocated to this Import NETP must appear in box 2a of the registration information.</a:t>
                      </a:r>
                    </a:p>
                    <a:p>
                      <a:pPr marL="0" indent="0">
                        <a:buNone/>
                      </a:pPr>
                      <a:r>
                        <a:rPr lang="en-US" sz="1400" dirty="0"/>
                        <a:t>(…)</a:t>
                      </a:r>
                    </a:p>
                    <a:p>
                      <a:endParaRPr lang="en-US" sz="1400" dirty="0"/>
                    </a:p>
                    <a:p>
                      <a:r>
                        <a:rPr lang="en-US" sz="1400" dirty="0"/>
                        <a:t>Not tested by the VM</a:t>
                      </a:r>
                    </a:p>
                  </a:txBody>
                  <a:tcPr/>
                </a:tc>
                <a:extLst>
                  <a:ext uri="{0D108BD9-81ED-4DB2-BD59-A6C34878D82A}">
                    <a16:rowId xmlns:a16="http://schemas.microsoft.com/office/drawing/2014/main" val="3728358435"/>
                  </a:ext>
                </a:extLst>
              </a:tr>
            </a:tbl>
          </a:graphicData>
        </a:graphic>
      </p:graphicFrame>
    </p:spTree>
    <p:extLst>
      <p:ext uri="{BB962C8B-B14F-4D97-AF65-F5344CB8AC3E}">
        <p14:creationId xmlns:p14="http://schemas.microsoft.com/office/powerpoint/2010/main" val="2341577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467F5-83C3-834D-C2B3-DB2EDAAFE0F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C1E04B8-02D1-0277-63C0-BA1FCE4BE67A}"/>
              </a:ext>
            </a:extLst>
          </p:cNvPr>
          <p:cNvSpPr>
            <a:spLocks noGrp="1"/>
          </p:cNvSpPr>
          <p:nvPr>
            <p:ph type="sldNum" sz="quarter" idx="12"/>
          </p:nvPr>
        </p:nvSpPr>
        <p:spPr/>
        <p:txBody>
          <a:bodyPr/>
          <a:lstStyle/>
          <a:p>
            <a:fld id="{F46C79FD-C571-418B-AB0F-5EE936C85276}" type="slidenum">
              <a:rPr lang="en-GB" smtClean="0"/>
              <a:t>26</a:t>
            </a:fld>
            <a:endParaRPr lang="en-GB"/>
          </a:p>
        </p:txBody>
      </p:sp>
      <p:sp>
        <p:nvSpPr>
          <p:cNvPr id="4" name="Title 3">
            <a:extLst>
              <a:ext uri="{FF2B5EF4-FFF2-40B4-BE49-F238E27FC236}">
                <a16:creationId xmlns:a16="http://schemas.microsoft.com/office/drawing/2014/main" id="{31E2D014-8472-4989-7492-44739F42EE1B}"/>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0DD2A436-7942-DF11-E4D4-826B1BE31166}"/>
              </a:ext>
            </a:extLst>
          </p:cNvPr>
          <p:cNvGraphicFramePr>
            <a:graphicFrameLocks noGrp="1"/>
          </p:cNvGraphicFramePr>
          <p:nvPr>
            <p:ph idx="1"/>
            <p:extLst>
              <p:ext uri="{D42A27DB-BD31-4B8C-83A1-F6EECF244321}">
                <p14:modId xmlns:p14="http://schemas.microsoft.com/office/powerpoint/2010/main" val="845356644"/>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National tax number and place of business (5/5)</a:t>
                      </a:r>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b="1"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sz="1400" dirty="0"/>
                        <a:t>FS, TS, and TDS will be updated accordingly (rules updated or added)</a:t>
                      </a:r>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0F572497-D196-0944-DE1F-A672436A02B3}"/>
              </a:ext>
            </a:extLst>
          </p:cNvPr>
          <p:cNvGraphicFramePr>
            <a:graphicFrameLocks noGrp="1"/>
          </p:cNvGraphicFramePr>
          <p:nvPr>
            <p:extLst>
              <p:ext uri="{D42A27DB-BD31-4B8C-83A1-F6EECF244321}">
                <p14:modId xmlns:p14="http://schemas.microsoft.com/office/powerpoint/2010/main" val="2923986720"/>
              </p:ext>
            </p:extLst>
          </p:nvPr>
        </p:nvGraphicFramePr>
        <p:xfrm>
          <a:off x="3110523" y="2456245"/>
          <a:ext cx="8049846" cy="3505200"/>
        </p:xfrm>
        <a:graphic>
          <a:graphicData uri="http://schemas.openxmlformats.org/drawingml/2006/table">
            <a:tbl>
              <a:tblPr bandRow="1">
                <a:tableStyleId>{5C22544A-7EE6-4342-B048-85BDC9FD1C3A}</a:tableStyleId>
              </a:tblPr>
              <a:tblGrid>
                <a:gridCol w="1238738">
                  <a:extLst>
                    <a:ext uri="{9D8B030D-6E8A-4147-A177-3AD203B41FA5}">
                      <a16:colId xmlns:a16="http://schemas.microsoft.com/office/drawing/2014/main" val="1973819317"/>
                    </a:ext>
                  </a:extLst>
                </a:gridCol>
                <a:gridCol w="6811108">
                  <a:extLst>
                    <a:ext uri="{9D8B030D-6E8A-4147-A177-3AD203B41FA5}">
                      <a16:colId xmlns:a16="http://schemas.microsoft.com/office/drawing/2014/main" val="2851894962"/>
                    </a:ext>
                  </a:extLst>
                </a:gridCol>
              </a:tblGrid>
              <a:tr h="3202951">
                <a:tc>
                  <a:txBody>
                    <a:bodyPr/>
                    <a:lstStyle/>
                    <a:p>
                      <a:r>
                        <a:rPr lang="en-US" sz="1400" dirty="0"/>
                        <a:t>Intermediary</a:t>
                      </a:r>
                    </a:p>
                  </a:txBody>
                  <a:tcPr/>
                </a:tc>
                <a:tc>
                  <a:txBody>
                    <a:bodyPr/>
                    <a:lstStyle/>
                    <a:p>
                      <a:r>
                        <a:rPr lang="en-US" sz="1400" dirty="0"/>
                        <a:t>REG-RU-INT-COB-MSID (new)</a:t>
                      </a:r>
                    </a:p>
                    <a:p>
                      <a:r>
                        <a:rPr lang="en-US" sz="1400" dirty="0"/>
                        <a:t>If the country in which the Intermediary has his place of business is a Member State, this Member State will be his MSID. The intermediary will provide the individual VAT identification number of this MS in box 2a of the registration information.</a:t>
                      </a:r>
                    </a:p>
                    <a:p>
                      <a:endParaRPr lang="en-US" sz="1400" dirty="0"/>
                    </a:p>
                    <a:p>
                      <a:r>
                        <a:rPr lang="en-US" sz="1400" dirty="0"/>
                        <a:t>Otherwise, if the country in which the Intermediary has his place of business is not a Member State, the intermediary has to put a Member State in which he has a fixed establishment and where he indicates that he will make use of the import scheme on behalf of the NETPs he represents in box 6. This MS will be his MSID and he will provide the individual VAT identification number of this MS in box 2a of the registration information.</a:t>
                      </a:r>
                    </a:p>
                    <a:p>
                      <a:endParaRPr lang="en-US" sz="1400" dirty="0"/>
                    </a:p>
                    <a:p>
                      <a:r>
                        <a:rPr lang="en-US" sz="1400" dirty="0"/>
                        <a:t>Note: if the country of business (place of business or fixed establishment) of the Intermediary is MC, the MSID must be FR.</a:t>
                      </a:r>
                    </a:p>
                    <a:p>
                      <a:endParaRPr lang="en-US" sz="1400" dirty="0"/>
                    </a:p>
                    <a:p>
                      <a:r>
                        <a:rPr lang="en-US" sz="1400" dirty="0"/>
                        <a:t>Not tested by the VM</a:t>
                      </a:r>
                    </a:p>
                  </a:txBody>
                  <a:tcPr/>
                </a:tc>
                <a:extLst>
                  <a:ext uri="{0D108BD9-81ED-4DB2-BD59-A6C34878D82A}">
                    <a16:rowId xmlns:a16="http://schemas.microsoft.com/office/drawing/2014/main" val="3449649728"/>
                  </a:ext>
                </a:extLst>
              </a:tr>
            </a:tbl>
          </a:graphicData>
        </a:graphic>
      </p:graphicFrame>
    </p:spTree>
    <p:extLst>
      <p:ext uri="{BB962C8B-B14F-4D97-AF65-F5344CB8AC3E}">
        <p14:creationId xmlns:p14="http://schemas.microsoft.com/office/powerpoint/2010/main" val="3771240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1523D-1728-7C2C-AB9F-42CE695A9AF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E665AE-D8D1-9745-AB95-AF6BE37E77EC}"/>
              </a:ext>
            </a:extLst>
          </p:cNvPr>
          <p:cNvSpPr>
            <a:spLocks noGrp="1"/>
          </p:cNvSpPr>
          <p:nvPr>
            <p:ph type="sldNum" sz="quarter" idx="12"/>
          </p:nvPr>
        </p:nvSpPr>
        <p:spPr/>
        <p:txBody>
          <a:bodyPr/>
          <a:lstStyle/>
          <a:p>
            <a:fld id="{F46C79FD-C571-418B-AB0F-5EE936C85276}" type="slidenum">
              <a:rPr lang="en-GB" smtClean="0"/>
              <a:t>27</a:t>
            </a:fld>
            <a:endParaRPr lang="en-GB"/>
          </a:p>
        </p:txBody>
      </p:sp>
      <p:sp>
        <p:nvSpPr>
          <p:cNvPr id="4" name="Title 3">
            <a:extLst>
              <a:ext uri="{FF2B5EF4-FFF2-40B4-BE49-F238E27FC236}">
                <a16:creationId xmlns:a16="http://schemas.microsoft.com/office/drawing/2014/main" id="{C1455861-68FE-1410-82CD-D873DAEAEB40}"/>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55AB0376-1DA9-42B0-D69D-85AE54D0AC5A}"/>
              </a:ext>
            </a:extLst>
          </p:cNvPr>
          <p:cNvGraphicFramePr>
            <a:graphicFrameLocks noGrp="1"/>
          </p:cNvGraphicFramePr>
          <p:nvPr>
            <p:ph idx="1"/>
            <p:extLst>
              <p:ext uri="{D42A27DB-BD31-4B8C-83A1-F6EECF244321}">
                <p14:modId xmlns:p14="http://schemas.microsoft.com/office/powerpoint/2010/main" val="574189019"/>
              </p:ext>
            </p:extLst>
          </p:nvPr>
        </p:nvGraphicFramePr>
        <p:xfrm>
          <a:off x="838199" y="1393371"/>
          <a:ext cx="10648123" cy="26212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OSS-1341</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The "PlaceOfBusiness" is mandatory for the non-Union scheme</a:t>
                      </a:r>
                    </a:p>
                    <a:p>
                      <a:endParaRPr lang="en-US" sz="1400" dirty="0"/>
                    </a:p>
                    <a:p>
                      <a:r>
                        <a:rPr lang="en-US" sz="1400" dirty="0"/>
                        <a:t>A new rule must be defined for the PlaceOfBusiness.</a:t>
                      </a:r>
                    </a:p>
                    <a:p>
                      <a:endParaRPr lang="en-US" sz="1400" dirty="0"/>
                    </a:p>
                    <a:p>
                      <a:r>
                        <a:rPr lang="en-US" sz="1400" dirty="0"/>
                        <a:t>For the non-Union scheme, the NETP is </a:t>
                      </a:r>
                      <a:r>
                        <a:rPr lang="en-US" sz="1400" b="1" dirty="0"/>
                        <a:t>always</a:t>
                      </a:r>
                      <a:r>
                        <a:rPr lang="en-US" sz="1400" dirty="0"/>
                        <a:t> a non-EU established taxable person.</a:t>
                      </a:r>
                    </a:p>
                    <a:p>
                      <a:r>
                        <a:rPr lang="en-US" sz="1400" dirty="0"/>
                        <a:t>The</a:t>
                      </a:r>
                      <a:r>
                        <a:rPr lang="en-US" sz="1400" b="1" dirty="0"/>
                        <a:t> "PlaceOfBusiness" element is mandatory</a:t>
                      </a:r>
                      <a:r>
                        <a:rPr lang="en-US" sz="1400" dirty="0"/>
                        <a:t>.</a:t>
                      </a:r>
                    </a:p>
                    <a:p>
                      <a:endParaRPr lang="en-US" sz="1400" dirty="0"/>
                    </a:p>
                    <a:p>
                      <a:r>
                        <a:rPr lang="en-US" sz="1400" dirty="0"/>
                        <a:t>FS, TS, and TDS will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404419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194BF-AE49-783E-E991-372354EF774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857C9F6-285A-F170-EA21-C1F1C89ADBCA}"/>
              </a:ext>
            </a:extLst>
          </p:cNvPr>
          <p:cNvSpPr>
            <a:spLocks noGrp="1"/>
          </p:cNvSpPr>
          <p:nvPr>
            <p:ph type="sldNum" sz="quarter" idx="12"/>
          </p:nvPr>
        </p:nvSpPr>
        <p:spPr/>
        <p:txBody>
          <a:bodyPr/>
          <a:lstStyle/>
          <a:p>
            <a:fld id="{F46C79FD-C571-418B-AB0F-5EE936C85276}" type="slidenum">
              <a:rPr lang="en-GB" smtClean="0"/>
              <a:t>28</a:t>
            </a:fld>
            <a:endParaRPr lang="en-GB"/>
          </a:p>
        </p:txBody>
      </p:sp>
      <p:sp>
        <p:nvSpPr>
          <p:cNvPr id="4" name="Title 3">
            <a:extLst>
              <a:ext uri="{FF2B5EF4-FFF2-40B4-BE49-F238E27FC236}">
                <a16:creationId xmlns:a16="http://schemas.microsoft.com/office/drawing/2014/main" id="{243A3BD0-33D7-EACD-0D7B-5D4E476B93C4}"/>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E3F7C4BF-A61D-40AC-0B80-8A2AE4A80F60}"/>
              </a:ext>
            </a:extLst>
          </p:cNvPr>
          <p:cNvGraphicFramePr>
            <a:graphicFrameLocks noGrp="1"/>
          </p:cNvGraphicFramePr>
          <p:nvPr>
            <p:ph idx="1"/>
            <p:extLst>
              <p:ext uri="{D42A27DB-BD31-4B8C-83A1-F6EECF244321}">
                <p14:modId xmlns:p14="http://schemas.microsoft.com/office/powerpoint/2010/main" val="4004664666"/>
              </p:ext>
            </p:extLst>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OSS-1325</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TDS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The place of business when NETP is not established within the EU </a:t>
                      </a:r>
                    </a:p>
                    <a:p>
                      <a:endParaRPr lang="en-US" sz="1400" dirty="0"/>
                    </a:p>
                    <a:p>
                      <a:r>
                        <a:rPr lang="en-US" sz="1400" b="1" i="1" dirty="0">
                          <a:solidFill>
                            <a:srgbClr val="00B050"/>
                          </a:solidFill>
                        </a:rPr>
                        <a:t>Box 3 - Country in which the taxable person has his place of business if not within the EU </a:t>
                      </a:r>
                      <a:br>
                        <a:rPr lang="en-US" sz="1400" b="1" i="1" dirty="0">
                          <a:solidFill>
                            <a:srgbClr val="00B050"/>
                          </a:solidFill>
                        </a:rPr>
                      </a:br>
                      <a:r>
                        <a:rPr lang="en-US" sz="1400" b="1" i="1" dirty="0">
                          <a:solidFill>
                            <a:srgbClr val="00B050"/>
                          </a:solidFill>
                        </a:rPr>
                        <a:t>Mandatory in case of a non-EU established taxable person.</a:t>
                      </a:r>
                    </a:p>
                    <a:p>
                      <a:endParaRPr lang="en-US" sz="1400" dirty="0"/>
                    </a:p>
                    <a:p>
                      <a:r>
                        <a:rPr lang="en-US" sz="1400" dirty="0"/>
                        <a:t>The following business rules will be added to the ECOM-OSS:</a:t>
                      </a:r>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endParaRPr lang="en-US" sz="1400" dirty="0"/>
                    </a:p>
                    <a:p>
                      <a:r>
                        <a:rPr lang="en-US" sz="1400" dirty="0"/>
                        <a:t>Note for the Intermediary: The “Not Established” element is not used.</a:t>
                      </a:r>
                    </a:p>
                    <a:p>
                      <a:endParaRPr lang="en-US" sz="1400" dirty="0"/>
                    </a:p>
                    <a:p>
                      <a:r>
                        <a:rPr lang="en-US" sz="1400" dirty="0"/>
                        <a:t>FS, TS, and TDS will be updated accordingly (rules added).</a:t>
                      </a:r>
                    </a:p>
                    <a:p>
                      <a:endParaRPr lang="en-US" sz="1400" dirty="0"/>
                    </a:p>
                  </a:txBody>
                  <a:tcPr marL="94836" marR="94836"/>
                </a:tc>
                <a:extLst>
                  <a:ext uri="{0D108BD9-81ED-4DB2-BD59-A6C34878D82A}">
                    <a16:rowId xmlns:a16="http://schemas.microsoft.com/office/drawing/2014/main" val="3487407395"/>
                  </a:ext>
                </a:extLst>
              </a:tr>
            </a:tbl>
          </a:graphicData>
        </a:graphic>
      </p:graphicFrame>
      <p:graphicFrame>
        <p:nvGraphicFramePr>
          <p:cNvPr id="2" name="Table 1">
            <a:extLst>
              <a:ext uri="{FF2B5EF4-FFF2-40B4-BE49-F238E27FC236}">
                <a16:creationId xmlns:a16="http://schemas.microsoft.com/office/drawing/2014/main" id="{4129E043-920F-6312-696F-24A7EAB05F2C}"/>
              </a:ext>
            </a:extLst>
          </p:cNvPr>
          <p:cNvGraphicFramePr>
            <a:graphicFrameLocks noGrp="1"/>
          </p:cNvGraphicFramePr>
          <p:nvPr>
            <p:extLst>
              <p:ext uri="{D42A27DB-BD31-4B8C-83A1-F6EECF244321}">
                <p14:modId xmlns:p14="http://schemas.microsoft.com/office/powerpoint/2010/main" val="2407878453"/>
              </p:ext>
            </p:extLst>
          </p:nvPr>
        </p:nvGraphicFramePr>
        <p:xfrm>
          <a:off x="3105600" y="3313611"/>
          <a:ext cx="8127999" cy="2306320"/>
        </p:xfrm>
        <a:graphic>
          <a:graphicData uri="http://schemas.openxmlformats.org/drawingml/2006/table">
            <a:tbl>
              <a:tblPr firstRow="1" bandRow="1">
                <a:tableStyleId>{5C22544A-7EE6-4342-B048-85BDC9FD1C3A}</a:tableStyleId>
              </a:tblPr>
              <a:tblGrid>
                <a:gridCol w="1138154">
                  <a:extLst>
                    <a:ext uri="{9D8B030D-6E8A-4147-A177-3AD203B41FA5}">
                      <a16:colId xmlns:a16="http://schemas.microsoft.com/office/drawing/2014/main" val="1710142981"/>
                    </a:ext>
                  </a:extLst>
                </a:gridCol>
                <a:gridCol w="2672862">
                  <a:extLst>
                    <a:ext uri="{9D8B030D-6E8A-4147-A177-3AD203B41FA5}">
                      <a16:colId xmlns:a16="http://schemas.microsoft.com/office/drawing/2014/main" val="768120012"/>
                    </a:ext>
                  </a:extLst>
                </a:gridCol>
                <a:gridCol w="4316983">
                  <a:extLst>
                    <a:ext uri="{9D8B030D-6E8A-4147-A177-3AD203B41FA5}">
                      <a16:colId xmlns:a16="http://schemas.microsoft.com/office/drawing/2014/main" val="454577842"/>
                    </a:ext>
                  </a:extLst>
                </a:gridCol>
              </a:tblGrid>
              <a:tr h="370840">
                <a:tc>
                  <a:txBody>
                    <a:bodyPr/>
                    <a:lstStyle/>
                    <a:p>
                      <a:pPr algn="ctr">
                        <a:buNone/>
                      </a:pPr>
                      <a:r>
                        <a:rPr lang="en-US" sz="1400" dirty="0">
                          <a:effectLst/>
                        </a:rPr>
                        <a:t>Scheme</a:t>
                      </a:r>
                    </a:p>
                  </a:txBody>
                  <a:tcPr marL="38100" marR="38100" marT="28575" marB="28575" anchor="ctr"/>
                </a:tc>
                <a:tc>
                  <a:txBody>
                    <a:bodyPr/>
                    <a:lstStyle/>
                    <a:p>
                      <a:pPr algn="ctr">
                        <a:buNone/>
                      </a:pPr>
                      <a:r>
                        <a:rPr lang="en-US" sz="1400" dirty="0">
                          <a:effectLst/>
                        </a:rPr>
                        <a:t>Name of the rule</a:t>
                      </a:r>
                    </a:p>
                  </a:txBody>
                  <a:tcPr marL="38100" marR="38100" marT="28575" marB="28575" anchor="ctr"/>
                </a:tc>
                <a:tc>
                  <a:txBody>
                    <a:bodyPr/>
                    <a:lstStyle/>
                    <a:p>
                      <a:pPr algn="ctr">
                        <a:buNone/>
                      </a:pPr>
                      <a:r>
                        <a:rPr lang="en-US" sz="1400">
                          <a:effectLst/>
                        </a:rPr>
                        <a:t>Description of the rule</a:t>
                      </a:r>
                    </a:p>
                  </a:txBody>
                  <a:tcPr marL="38100" marR="38100" marT="28575" marB="28575" anchor="ctr"/>
                </a:tc>
                <a:extLst>
                  <a:ext uri="{0D108BD9-81ED-4DB2-BD59-A6C34878D82A}">
                    <a16:rowId xmlns:a16="http://schemas.microsoft.com/office/drawing/2014/main" val="2783741190"/>
                  </a:ext>
                </a:extLst>
              </a:tr>
              <a:tr h="370840">
                <a:tc>
                  <a:txBody>
                    <a:bodyPr/>
                    <a:lstStyle/>
                    <a:p>
                      <a:pPr>
                        <a:buNone/>
                      </a:pPr>
                      <a:r>
                        <a:rPr lang="en-US" sz="1400" dirty="0">
                          <a:effectLst/>
                        </a:rPr>
                        <a:t>Union</a:t>
                      </a:r>
                    </a:p>
                  </a:txBody>
                  <a:tcPr marL="38100" marR="38100" marT="28575" marB="28575" anchor="ctr"/>
                </a:tc>
                <a:tc>
                  <a:txBody>
                    <a:bodyPr/>
                    <a:lstStyle/>
                    <a:p>
                      <a:pPr>
                        <a:buNone/>
                      </a:pPr>
                      <a:r>
                        <a:rPr lang="en-US" sz="1400">
                          <a:effectLst/>
                        </a:rPr>
                        <a:t>REG-RU-UNION-NETP-ESTABLISHED-TRUE</a:t>
                      </a:r>
                    </a:p>
                  </a:txBody>
                  <a:tcPr marL="38100" marR="38100" marT="28575" marB="28575" anchor="ctr"/>
                </a:tc>
                <a:tc>
                  <a:txBody>
                    <a:bodyPr/>
                    <a:lstStyle/>
                    <a:p>
                      <a:pPr>
                        <a:buNone/>
                      </a:pPr>
                      <a:r>
                        <a:rPr lang="en-US" sz="1400" dirty="0">
                          <a:effectLst/>
                        </a:rPr>
                        <a:t>When the "</a:t>
                      </a:r>
                      <a:r>
                        <a:rPr lang="en-US" sz="1400" dirty="0" err="1">
                          <a:effectLst/>
                        </a:rPr>
                        <a:t>NotEstablished</a:t>
                      </a:r>
                      <a:r>
                        <a:rPr lang="en-US" sz="1400" dirty="0">
                          <a:effectLst/>
                        </a:rPr>
                        <a:t>" element is set to "true", the "PlaceOfBusiness" element must be provided.</a:t>
                      </a:r>
                    </a:p>
                  </a:txBody>
                  <a:tcPr marL="38100" marR="38100" marT="28575" marB="28575" anchor="ctr"/>
                </a:tc>
                <a:extLst>
                  <a:ext uri="{0D108BD9-81ED-4DB2-BD59-A6C34878D82A}">
                    <a16:rowId xmlns:a16="http://schemas.microsoft.com/office/drawing/2014/main" val="1207391375"/>
                  </a:ext>
                </a:extLst>
              </a:tr>
              <a:tr h="370840">
                <a:tc>
                  <a:txBody>
                    <a:bodyPr/>
                    <a:lstStyle/>
                    <a:p>
                      <a:pPr>
                        <a:buNone/>
                      </a:pPr>
                      <a:r>
                        <a:rPr lang="en-US" sz="1400" i="1" dirty="0">
                          <a:effectLst/>
                        </a:rPr>
                        <a:t>Transfer</a:t>
                      </a:r>
                      <a:endParaRPr lang="en-US" sz="1400" dirty="0">
                        <a:effectLst/>
                      </a:endParaRPr>
                    </a:p>
                  </a:txBody>
                  <a:tcPr marL="38100" marR="38100" marT="28575" marB="28575" anchor="ctr"/>
                </a:tc>
                <a:tc>
                  <a:txBody>
                    <a:bodyPr/>
                    <a:lstStyle/>
                    <a:p>
                      <a:pPr>
                        <a:buNone/>
                      </a:pPr>
                      <a:r>
                        <a:rPr lang="en-US" sz="1400" i="1" dirty="0">
                          <a:effectLst/>
                        </a:rPr>
                        <a:t>REG-RU-TOOG-NETP-ESTABLISHED-TRUE</a:t>
                      </a:r>
                      <a:endParaRPr lang="en-US" sz="1400" dirty="0">
                        <a:effectLst/>
                      </a:endParaRPr>
                    </a:p>
                  </a:txBody>
                  <a:tcPr marL="38100" marR="38100" marT="28575" marB="28575" anchor="ctr"/>
                </a:tc>
                <a:tc>
                  <a:txBody>
                    <a:bodyPr/>
                    <a:lstStyle/>
                    <a:p>
                      <a:pPr>
                        <a:buNone/>
                      </a:pPr>
                      <a:r>
                        <a:rPr lang="en-US" sz="1400" i="1" dirty="0">
                          <a:effectLst/>
                        </a:rPr>
                        <a:t>When the "</a:t>
                      </a:r>
                      <a:r>
                        <a:rPr lang="en-US" sz="1400" i="1" dirty="0" err="1">
                          <a:effectLst/>
                        </a:rPr>
                        <a:t>NotEstablished</a:t>
                      </a:r>
                      <a:r>
                        <a:rPr lang="en-US" sz="1400" i="1" dirty="0">
                          <a:effectLst/>
                        </a:rPr>
                        <a:t>" element is set to "true", the "PlaceOfBusiness" element must be provided.</a:t>
                      </a:r>
                      <a:endParaRPr lang="en-US" sz="1400" dirty="0">
                        <a:effectLst/>
                      </a:endParaRPr>
                    </a:p>
                  </a:txBody>
                  <a:tcPr marL="38100" marR="38100" marT="28575" marB="28575" anchor="ctr"/>
                </a:tc>
                <a:extLst>
                  <a:ext uri="{0D108BD9-81ED-4DB2-BD59-A6C34878D82A}">
                    <a16:rowId xmlns:a16="http://schemas.microsoft.com/office/drawing/2014/main" val="2504648280"/>
                  </a:ext>
                </a:extLst>
              </a:tr>
              <a:tr h="370840">
                <a:tc>
                  <a:txBody>
                    <a:bodyPr/>
                    <a:lstStyle/>
                    <a:p>
                      <a:pPr>
                        <a:buNone/>
                      </a:pPr>
                      <a:r>
                        <a:rPr lang="en-US" sz="1400">
                          <a:effectLst/>
                        </a:rPr>
                        <a:t>non-Union</a:t>
                      </a:r>
                    </a:p>
                  </a:txBody>
                  <a:tcPr marL="38100" marR="38100" marT="28575" marB="28575" anchor="ctr"/>
                </a:tc>
                <a:tc>
                  <a:txBody>
                    <a:bodyPr/>
                    <a:lstStyle/>
                    <a:p>
                      <a:pPr>
                        <a:buNone/>
                      </a:pPr>
                      <a:r>
                        <a:rPr lang="en-US" sz="1400">
                          <a:effectLst/>
                        </a:rPr>
                        <a:t>REG-RU-NON-UNION-NETP-ESTABLISHED-TRUE</a:t>
                      </a:r>
                    </a:p>
                  </a:txBody>
                  <a:tcPr marL="38100" marR="38100" marT="28575" marB="28575" anchor="ctr"/>
                </a:tc>
                <a:tc>
                  <a:txBody>
                    <a:bodyPr/>
                    <a:lstStyle/>
                    <a:p>
                      <a:pPr>
                        <a:buNone/>
                      </a:pPr>
                      <a:r>
                        <a:rPr lang="en-US" sz="1400" dirty="0">
                          <a:effectLst/>
                        </a:rPr>
                        <a:t>When the "</a:t>
                      </a:r>
                      <a:r>
                        <a:rPr lang="en-US" sz="1400" dirty="0" err="1">
                          <a:effectLst/>
                        </a:rPr>
                        <a:t>NotEstablished</a:t>
                      </a:r>
                      <a:r>
                        <a:rPr lang="en-US" sz="1400" dirty="0">
                          <a:effectLst/>
                        </a:rPr>
                        <a:t>" element is set to "true", the "PlaceOfBusiness" element must be provided.</a:t>
                      </a:r>
                    </a:p>
                  </a:txBody>
                  <a:tcPr marL="38100" marR="38100" marT="28575" marB="28575" anchor="ctr"/>
                </a:tc>
                <a:extLst>
                  <a:ext uri="{0D108BD9-81ED-4DB2-BD59-A6C34878D82A}">
                    <a16:rowId xmlns:a16="http://schemas.microsoft.com/office/drawing/2014/main" val="1240118798"/>
                  </a:ext>
                </a:extLst>
              </a:tr>
              <a:tr h="370840">
                <a:tc>
                  <a:txBody>
                    <a:bodyPr/>
                    <a:lstStyle/>
                    <a:p>
                      <a:pPr>
                        <a:buNone/>
                      </a:pPr>
                      <a:r>
                        <a:rPr lang="en-US" sz="1400">
                          <a:effectLst/>
                        </a:rPr>
                        <a:t>Import</a:t>
                      </a:r>
                    </a:p>
                  </a:txBody>
                  <a:tcPr marL="38100" marR="38100" marT="28575" marB="28575" anchor="ctr"/>
                </a:tc>
                <a:tc>
                  <a:txBody>
                    <a:bodyPr/>
                    <a:lstStyle/>
                    <a:p>
                      <a:pPr>
                        <a:buNone/>
                      </a:pPr>
                      <a:r>
                        <a:rPr lang="en-US" sz="1400">
                          <a:effectLst/>
                        </a:rPr>
                        <a:t>REG-RU-IMPORT-NETP-ESTABLISHED-TRUE</a:t>
                      </a:r>
                    </a:p>
                  </a:txBody>
                  <a:tcPr marL="38100" marR="38100" marT="28575" marB="28575" anchor="ctr"/>
                </a:tc>
                <a:tc>
                  <a:txBody>
                    <a:bodyPr/>
                    <a:lstStyle/>
                    <a:p>
                      <a:pPr>
                        <a:buNone/>
                      </a:pPr>
                      <a:r>
                        <a:rPr lang="en-US" sz="1400" dirty="0">
                          <a:effectLst/>
                        </a:rPr>
                        <a:t>When the "</a:t>
                      </a:r>
                      <a:r>
                        <a:rPr lang="en-US" sz="1400" dirty="0" err="1">
                          <a:effectLst/>
                        </a:rPr>
                        <a:t>NotEstablished</a:t>
                      </a:r>
                      <a:r>
                        <a:rPr lang="en-US" sz="1400" dirty="0">
                          <a:effectLst/>
                        </a:rPr>
                        <a:t>" element is set to "true", the "PlaceOfBusiness" element must be provided.</a:t>
                      </a:r>
                    </a:p>
                  </a:txBody>
                  <a:tcPr marL="38100" marR="38100" marT="28575" marB="28575" anchor="ctr"/>
                </a:tc>
                <a:extLst>
                  <a:ext uri="{0D108BD9-81ED-4DB2-BD59-A6C34878D82A}">
                    <a16:rowId xmlns:a16="http://schemas.microsoft.com/office/drawing/2014/main" val="3184576739"/>
                  </a:ext>
                </a:extLst>
              </a:tr>
            </a:tbl>
          </a:graphicData>
        </a:graphic>
      </p:graphicFrame>
    </p:spTree>
    <p:extLst>
      <p:ext uri="{BB962C8B-B14F-4D97-AF65-F5344CB8AC3E}">
        <p14:creationId xmlns:p14="http://schemas.microsoft.com/office/powerpoint/2010/main" val="755983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61075-F65E-EA35-E7AF-AC347930A25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D7A51-C219-7422-22F9-DFFFA35E36DA}"/>
              </a:ext>
            </a:extLst>
          </p:cNvPr>
          <p:cNvSpPr>
            <a:spLocks noGrp="1"/>
          </p:cNvSpPr>
          <p:nvPr>
            <p:ph type="sldNum" sz="quarter" idx="12"/>
          </p:nvPr>
        </p:nvSpPr>
        <p:spPr/>
        <p:txBody>
          <a:bodyPr/>
          <a:lstStyle/>
          <a:p>
            <a:fld id="{F46C79FD-C571-418B-AB0F-5EE936C85276}" type="slidenum">
              <a:rPr lang="en-GB" smtClean="0"/>
              <a:t>29</a:t>
            </a:fld>
            <a:endParaRPr lang="en-GB"/>
          </a:p>
        </p:txBody>
      </p:sp>
      <p:sp>
        <p:nvSpPr>
          <p:cNvPr id="4" name="Title 3">
            <a:extLst>
              <a:ext uri="{FF2B5EF4-FFF2-40B4-BE49-F238E27FC236}">
                <a16:creationId xmlns:a16="http://schemas.microsoft.com/office/drawing/2014/main" id="{7D1F4E07-9951-875A-AC8E-D7E29CD43F44}"/>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51E7F2F3-B41F-A81F-1775-202419E48CC8}"/>
              </a:ext>
            </a:extLst>
          </p:cNvPr>
          <p:cNvGraphicFramePr>
            <a:graphicFrameLocks noGrp="1"/>
          </p:cNvGraphicFramePr>
          <p:nvPr>
            <p:ph idx="1"/>
            <p:extLst>
              <p:ext uri="{D42A27DB-BD31-4B8C-83A1-F6EECF244321}">
                <p14:modId xmlns:p14="http://schemas.microsoft.com/office/powerpoint/2010/main" val="4165883082"/>
              </p:ext>
            </p:extLst>
          </p:nvPr>
        </p:nvGraphicFramePr>
        <p:xfrm>
          <a:off x="838199" y="1393371"/>
          <a:ext cx="10648123" cy="32613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OSS-1326</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The full postal address</a:t>
                      </a:r>
                    </a:p>
                    <a:p>
                      <a:endParaRPr lang="en-US" sz="1400" dirty="0"/>
                    </a:p>
                    <a:p>
                      <a:r>
                        <a:rPr lang="en-US" sz="1400" dirty="0"/>
                        <a:t>The details provided on the full postal address within Registration are updated to:</a:t>
                      </a:r>
                    </a:p>
                    <a:p>
                      <a:endParaRPr lang="en-US" sz="1400" dirty="0"/>
                    </a:p>
                    <a:p>
                      <a:pPr marL="285750" indent="-285750">
                        <a:buFont typeface="Arial" panose="020B0604020202020204" pitchFamily="34" charset="0"/>
                        <a:buChar char="•"/>
                      </a:pPr>
                      <a:r>
                        <a:rPr lang="en-US" sz="1400" dirty="0">
                          <a:solidFill>
                            <a:srgbClr val="00B050"/>
                          </a:solidFill>
                        </a:rPr>
                        <a:t>Full postal address of the place of business outside the EU, of the non-EU established taxable person, or</a:t>
                      </a:r>
                    </a:p>
                    <a:p>
                      <a:pPr marL="285750" indent="-285750">
                        <a:buFont typeface="Arial" panose="020B0604020202020204" pitchFamily="34" charset="0"/>
                        <a:buChar char="•"/>
                      </a:pPr>
                      <a:r>
                        <a:rPr lang="en-US" sz="1400" dirty="0">
                          <a:solidFill>
                            <a:srgbClr val="00B050"/>
                          </a:solidFill>
                        </a:rPr>
                        <a:t>Full postal address, within the EU, of the place of business/establishment of the EU established taxable person</a:t>
                      </a:r>
                    </a:p>
                    <a:p>
                      <a:pPr marL="285750" indent="-285750">
                        <a:buFont typeface="Arial" panose="020B0604020202020204" pitchFamily="34" charset="0"/>
                        <a:buChar char="•"/>
                      </a:pPr>
                      <a:endParaRPr lang="en-US" sz="1400" dirty="0">
                        <a:solidFill>
                          <a:srgbClr val="00B050"/>
                        </a:solidFill>
                      </a:endParaRPr>
                    </a:p>
                    <a:p>
                      <a:pPr marL="0" indent="0">
                        <a:buFont typeface="Arial" panose="020B0604020202020204" pitchFamily="34" charset="0"/>
                        <a:buNone/>
                      </a:pPr>
                      <a:r>
                        <a:rPr lang="en-US" sz="1400" u="sng" dirty="0"/>
                        <a:t>FS</a:t>
                      </a:r>
                      <a:r>
                        <a:rPr lang="en-US" sz="1400" dirty="0"/>
                        <a:t>: in the sections "6.7.5.1 NETP Registration" and "6.7.5.2 Intermediary Registration", for the Box 5 ("The full postal address"), the columns B, C, D and E will be updated accordingly.</a:t>
                      </a:r>
                      <a:endParaRPr lang="en-US" sz="1400" dirty="0">
                        <a:solidFill>
                          <a:srgbClr val="00B050"/>
                        </a:solidFill>
                      </a:endParaRP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471621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F3C44-DA83-FB3D-D81B-8CC0824E280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767D263-AF42-A885-1152-A2BA3F533276}"/>
              </a:ext>
            </a:extLst>
          </p:cNvPr>
          <p:cNvSpPr>
            <a:spLocks noGrp="1"/>
          </p:cNvSpPr>
          <p:nvPr>
            <p:ph type="sldNum" sz="quarter" idx="12"/>
          </p:nvPr>
        </p:nvSpPr>
        <p:spPr/>
        <p:txBody>
          <a:bodyPr/>
          <a:lstStyle/>
          <a:p>
            <a:fld id="{F46C79FD-C571-418B-AB0F-5EE936C85276}" type="slidenum">
              <a:rPr lang="en-GB" smtClean="0"/>
              <a:t>3</a:t>
            </a:fld>
            <a:endParaRPr lang="en-GB"/>
          </a:p>
        </p:txBody>
      </p:sp>
      <p:sp>
        <p:nvSpPr>
          <p:cNvPr id="4" name="Title 3">
            <a:extLst>
              <a:ext uri="{FF2B5EF4-FFF2-40B4-BE49-F238E27FC236}">
                <a16:creationId xmlns:a16="http://schemas.microsoft.com/office/drawing/2014/main" id="{A3CE5264-4702-777E-4B69-5EE8BF11C4A0}"/>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722D7527-683F-C4D9-C5D5-4F972B24906A}"/>
              </a:ext>
            </a:extLst>
          </p:cNvPr>
          <p:cNvGraphicFramePr>
            <a:graphicFrameLocks noGrp="1"/>
          </p:cNvGraphicFramePr>
          <p:nvPr>
            <p:ph idx="1"/>
            <p:extLst>
              <p:ext uri="{D42A27DB-BD31-4B8C-83A1-F6EECF244321}">
                <p14:modId xmlns:p14="http://schemas.microsoft.com/office/powerpoint/2010/main" val="3967831776"/>
              </p:ext>
            </p:extLst>
          </p:nvPr>
        </p:nvGraphicFramePr>
        <p:xfrm>
          <a:off x="838199" y="1393371"/>
          <a:ext cx="10648123" cy="49682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OSS-1161</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Extension of records to be kept by the marketplaces</a:t>
                      </a:r>
                    </a:p>
                    <a:p>
                      <a:endParaRPr lang="en-US" sz="1400" dirty="0"/>
                    </a:p>
                    <a:p>
                      <a:pPr lvl="0">
                        <a:buNone/>
                      </a:pPr>
                      <a:r>
                        <a:rPr lang="en-US" sz="1400" b="0" i="0" u="none" strike="noStrike" baseline="0" noProof="0" dirty="0">
                          <a:solidFill>
                            <a:srgbClr val="4D4D4D"/>
                          </a:solidFill>
                          <a:latin typeface="Arial"/>
                        </a:rPr>
                        <a:t>The records to be kept by the marketplaces, where the taxable person is deemed to have received and supplied goods, will be </a:t>
                      </a:r>
                      <a:r>
                        <a:rPr lang="en-US" sz="1400" b="1" i="0" u="none" strike="noStrike" baseline="0" noProof="0" dirty="0">
                          <a:solidFill>
                            <a:srgbClr val="4D4D4D"/>
                          </a:solidFill>
                          <a:latin typeface="Arial"/>
                        </a:rPr>
                        <a:t>extended by the name and address of the underlying suppliers</a:t>
                      </a:r>
                      <a:r>
                        <a:rPr lang="en-US" sz="1400" b="0" i="0" u="none" strike="noStrike" baseline="0" noProof="0" dirty="0">
                          <a:solidFill>
                            <a:srgbClr val="4D4D4D"/>
                          </a:solidFill>
                          <a:latin typeface="Arial"/>
                        </a:rPr>
                        <a:t>. Following the extension of the Union scheme, some elements of the records to be kept have been updated/extended for all traders registered for the Union scheme.</a:t>
                      </a:r>
                    </a:p>
                    <a:p>
                      <a:pPr lvl="0">
                        <a:buNone/>
                      </a:pPr>
                      <a:endParaRPr lang="en-US" sz="1400" b="0" i="0" u="none" strike="noStrike" baseline="0" noProof="0" dirty="0">
                        <a:solidFill>
                          <a:srgbClr val="4D4D4D"/>
                        </a:solidFill>
                        <a:latin typeface="Arial"/>
                      </a:endParaRPr>
                    </a:p>
                    <a:p>
                      <a:pPr lvl="0">
                        <a:buNone/>
                      </a:pPr>
                      <a:r>
                        <a:rPr lang="en-US" sz="1400" b="0" i="0" u="sng" strike="noStrike" baseline="0" noProof="0" dirty="0">
                          <a:solidFill>
                            <a:srgbClr val="4D4D4D"/>
                          </a:solidFill>
                          <a:latin typeface="Arial"/>
                        </a:rPr>
                        <a:t>FS:</a:t>
                      </a:r>
                      <a:r>
                        <a:rPr lang="en-US" sz="1400" b="0" i="0" u="none" strike="noStrike" baseline="0" noProof="0" dirty="0">
                          <a:solidFill>
                            <a:srgbClr val="4D4D4D"/>
                          </a:solidFill>
                          <a:latin typeface="Arial"/>
                        </a:rPr>
                        <a:t> </a:t>
                      </a:r>
                      <a:r>
                        <a:rPr lang="en-US" sz="1400" b="0" i="0" u="none" strike="noStrike" baseline="0" noProof="0" dirty="0">
                          <a:solidFill>
                            <a:srgbClr val="4D4D4D"/>
                          </a:solidFill>
                          <a:latin typeface="+mn-lt"/>
                        </a:rPr>
                        <a:t>The description of the process where the MSID/MSCON requests detailed transaction records for supplies carried out under the special schemes (“3.3.4 Request Transactions Records Process Group”) will be amended to mention the additional records to be kept.</a:t>
                      </a:r>
                    </a:p>
                    <a:p>
                      <a:pPr lvl="0">
                        <a:buNone/>
                      </a:pPr>
                      <a:endParaRPr lang="en-US" sz="1400" b="0" i="0" u="none" strike="noStrike" baseline="0" noProof="0" dirty="0">
                        <a:solidFill>
                          <a:srgbClr val="4D4D4D"/>
                        </a:solidFill>
                        <a:latin typeface="+mn-lt"/>
                      </a:endParaRPr>
                    </a:p>
                    <a:p>
                      <a:pPr lvl="0">
                        <a:buNone/>
                      </a:pPr>
                      <a:r>
                        <a:rPr lang="en-US" sz="1400" b="0" i="0" u="none" strike="noStrike" baseline="0" noProof="0" dirty="0">
                          <a:solidFill>
                            <a:srgbClr val="4D4D4D"/>
                          </a:solidFill>
                          <a:latin typeface="+mn-lt"/>
                        </a:rPr>
                        <a:t>The following will also be added:</a:t>
                      </a:r>
                    </a:p>
                    <a:p>
                      <a:pPr lvl="0">
                        <a:buNone/>
                      </a:pPr>
                      <a:r>
                        <a:rPr lang="en-US" sz="1400" b="0" i="1" u="none" strike="noStrike" baseline="0" noProof="0" dirty="0">
                          <a:solidFill>
                            <a:srgbClr val="4D4D4D"/>
                          </a:solidFill>
                          <a:latin typeface="+mn-lt"/>
                        </a:rPr>
                        <a:t>The information (…) shall be recorded by the NETP/Intermediary in such a way that it can be made available by electronic means without delay and in respect of each individual good or service supplied, or transferred. </a:t>
                      </a:r>
                      <a:br>
                        <a:rPr lang="en-US" sz="1400" b="0" i="1" u="none" strike="noStrike" baseline="0" noProof="0" dirty="0">
                          <a:solidFill>
                            <a:srgbClr val="4D4D4D"/>
                          </a:solidFill>
                          <a:latin typeface="+mn-lt"/>
                        </a:rPr>
                      </a:br>
                      <a:r>
                        <a:rPr lang="en-US" sz="1400" b="0" i="1" u="none" strike="noStrike" baseline="0" noProof="0" dirty="0">
                          <a:solidFill>
                            <a:srgbClr val="4D4D4D"/>
                          </a:solidFill>
                          <a:latin typeface="+mn-lt"/>
                        </a:rPr>
                        <a:t>Where that NETP/Intermediary (…) have failed to submit them within 20 days of the date of the request, the MSID shall remind the NETP/Intermediary to submit those records. </a:t>
                      </a:r>
                    </a:p>
                    <a:p>
                      <a:pPr lvl="0">
                        <a:buNone/>
                      </a:pPr>
                      <a:r>
                        <a:rPr lang="en-US" sz="1400" b="0" i="1" u="none" strike="noStrike" baseline="0" noProof="0" dirty="0">
                          <a:solidFill>
                            <a:srgbClr val="4D4D4D"/>
                          </a:solidFill>
                          <a:latin typeface="+mn-lt"/>
                        </a:rPr>
                        <a:t>The MSID shall by electronic means inform the MSCON or the MS to which the goods have been dispatched or transported that the reminder has been sent.</a:t>
                      </a:r>
                    </a:p>
                    <a:p>
                      <a:pPr lvl="0">
                        <a:buNone/>
                      </a:pPr>
                      <a:endParaRPr lang="en-US" sz="1400" b="0" i="0" u="none" strike="noStrike" baseline="0" noProof="0" dirty="0">
                        <a:solidFill>
                          <a:srgbClr val="4D4D4D"/>
                        </a:solidFill>
                        <a:latin typeface="Arial"/>
                      </a:endParaRP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468444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A2EB6-A357-2A72-02A8-3640E3E945E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1D0AD3-C621-C75E-3596-87DCFB34BABF}"/>
              </a:ext>
            </a:extLst>
          </p:cNvPr>
          <p:cNvSpPr>
            <a:spLocks noGrp="1"/>
          </p:cNvSpPr>
          <p:nvPr>
            <p:ph type="sldNum" sz="quarter" idx="12"/>
          </p:nvPr>
        </p:nvSpPr>
        <p:spPr/>
        <p:txBody>
          <a:bodyPr/>
          <a:lstStyle/>
          <a:p>
            <a:fld id="{F46C79FD-C571-418B-AB0F-5EE936C85276}" type="slidenum">
              <a:rPr lang="en-GB" smtClean="0"/>
              <a:t>30</a:t>
            </a:fld>
            <a:endParaRPr lang="en-GB"/>
          </a:p>
        </p:txBody>
      </p:sp>
      <p:sp>
        <p:nvSpPr>
          <p:cNvPr id="4" name="Title 3">
            <a:extLst>
              <a:ext uri="{FF2B5EF4-FFF2-40B4-BE49-F238E27FC236}">
                <a16:creationId xmlns:a16="http://schemas.microsoft.com/office/drawing/2014/main" id="{92E9A733-A3F9-E586-283D-A9186A70F359}"/>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DE2ABAB0-9087-2DEA-6A32-EBDB1BC08FC2}"/>
              </a:ext>
            </a:extLst>
          </p:cNvPr>
          <p:cNvGraphicFramePr>
            <a:graphicFrameLocks noGrp="1"/>
          </p:cNvGraphicFramePr>
          <p:nvPr>
            <p:ph idx="1"/>
            <p:extLst>
              <p:ext uri="{D42A27DB-BD31-4B8C-83A1-F6EECF244321}">
                <p14:modId xmlns:p14="http://schemas.microsoft.com/office/powerpoint/2010/main" val="4125964269"/>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OSS-1327</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Uniqueness of the FE per MS</a:t>
                      </a:r>
                    </a:p>
                    <a:p>
                      <a:endParaRPr lang="en-US" sz="1400" b="1" dirty="0"/>
                    </a:p>
                    <a:p>
                      <a:r>
                        <a:rPr lang="en-US" sz="1400" b="1" i="1" dirty="0">
                          <a:solidFill>
                            <a:srgbClr val="00B050"/>
                          </a:solidFill>
                        </a:rPr>
                        <a:t>Only one fixed establishment can be provided per MS. However, where there is more than one fixed establishment within the EU, use box 14.2a, 14.3a, etc.  </a:t>
                      </a:r>
                    </a:p>
                    <a:p>
                      <a:r>
                        <a:rPr lang="en-US" sz="1400" b="1" i="1" dirty="0">
                          <a:solidFill>
                            <a:srgbClr val="00B050"/>
                          </a:solidFill>
                        </a:rPr>
                        <a:t>This information should only be provided if the taxable person is not a VAT group.</a:t>
                      </a:r>
                    </a:p>
                    <a:p>
                      <a:endParaRPr lang="en-US" sz="1400" dirty="0"/>
                    </a:p>
                    <a:p>
                      <a:pPr marL="285750" indent="-285750">
                        <a:buFont typeface="Arial" panose="020B0604020202020204" pitchFamily="34" charset="0"/>
                        <a:buChar char="•"/>
                      </a:pPr>
                      <a:r>
                        <a:rPr lang="en-US" sz="1400" dirty="0"/>
                        <a:t>The rule REG-RU-FIXED-EST-VAT-GROUP will be extended from Import scheme only to also Union (</a:t>
                      </a:r>
                      <a:r>
                        <a:rPr lang="en-US" sz="1400" dirty="0">
                          <a:hlinkClick r:id="rId2" action="ppaction://hlinksldjump"/>
                        </a:rPr>
                        <a:t>see OSS-1303</a:t>
                      </a:r>
                      <a:r>
                        <a:rPr lang="en-US" sz="1400" dirty="0"/>
                        <a:t>) and TOOG schemes (included in the context of </a:t>
                      </a:r>
                      <a:r>
                        <a:rPr lang="en-US" sz="1400" dirty="0">
                          <a:hlinkClick r:id="rId3" action="ppaction://hlinksldjump"/>
                        </a:rPr>
                        <a:t>OSS-1295</a:t>
                      </a:r>
                      <a:r>
                        <a:rPr lang="en-US" sz="1400" dirty="0"/>
                        <a:t>)</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A new rule REG-RU-FIXED-UNIQUE-COUNTRY will be added to check the uniqueness of Country in the fixed </a:t>
                      </a:r>
                      <a:r>
                        <a:rPr lang="en-US" sz="1400" dirty="0" err="1"/>
                        <a:t>establishgments</a:t>
                      </a:r>
                      <a:r>
                        <a:rPr lang="en-US" sz="1400" dirty="0"/>
                        <a:t>:</a:t>
                      </a:r>
                      <a:br>
                        <a:rPr lang="en-US" sz="1400" dirty="0"/>
                      </a:br>
                      <a:r>
                        <a:rPr lang="en-US" sz="1400" i="1" dirty="0"/>
                        <a:t>Only one fixed establishment can be provided per MS.</a:t>
                      </a:r>
                      <a:br>
                        <a:rPr lang="en-US" sz="1400" i="1" dirty="0"/>
                      </a:br>
                      <a:endParaRPr lang="en-US" sz="1400" i="1" dirty="0"/>
                    </a:p>
                    <a:p>
                      <a:pPr marL="285750" indent="-285750">
                        <a:buFont typeface="Arial" panose="020B0604020202020204" pitchFamily="34" charset="0"/>
                        <a:buChar char="•"/>
                      </a:pPr>
                      <a:r>
                        <a:rPr lang="en-US" sz="1400" dirty="0"/>
                        <a:t>The rule apply to all schemes except the non-Union scheme (as per REG-RU-FIXED-DECLAR, no fixed establishment can be declared for the non-Union scheme).</a:t>
                      </a:r>
                    </a:p>
                    <a:p>
                      <a:pPr marL="285750" indent="-285750">
                        <a:buFont typeface="Arial" panose="020B0604020202020204" pitchFamily="34" charset="0"/>
                        <a:buChar char="•"/>
                      </a:pPr>
                      <a:endParaRPr lang="en-US" sz="14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FS, TS, and TDS will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084801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734CE-8F38-A29E-A3A7-23F91C07AAC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1B39D2-8DC0-C70D-044E-E32DEC4E6386}"/>
              </a:ext>
            </a:extLst>
          </p:cNvPr>
          <p:cNvSpPr>
            <a:spLocks noGrp="1"/>
          </p:cNvSpPr>
          <p:nvPr>
            <p:ph type="sldNum" sz="quarter" idx="12"/>
          </p:nvPr>
        </p:nvSpPr>
        <p:spPr/>
        <p:txBody>
          <a:bodyPr/>
          <a:lstStyle/>
          <a:p>
            <a:fld id="{F46C79FD-C571-418B-AB0F-5EE936C85276}" type="slidenum">
              <a:rPr lang="en-GB" smtClean="0"/>
              <a:t>31</a:t>
            </a:fld>
            <a:endParaRPr lang="en-GB"/>
          </a:p>
        </p:txBody>
      </p:sp>
      <p:sp>
        <p:nvSpPr>
          <p:cNvPr id="4" name="Title 3">
            <a:extLst>
              <a:ext uri="{FF2B5EF4-FFF2-40B4-BE49-F238E27FC236}">
                <a16:creationId xmlns:a16="http://schemas.microsoft.com/office/drawing/2014/main" id="{163FF22D-BE1A-4EB5-CA86-14B3D1D35564}"/>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C9728F20-9EC9-9A6A-F39C-9BA73B209A9B}"/>
              </a:ext>
            </a:extLst>
          </p:cNvPr>
          <p:cNvGraphicFramePr>
            <a:graphicFrameLocks noGrp="1"/>
          </p:cNvGraphicFramePr>
          <p:nvPr>
            <p:ph idx="1"/>
            <p:extLst>
              <p:ext uri="{D42A27DB-BD31-4B8C-83A1-F6EECF244321}">
                <p14:modId xmlns:p14="http://schemas.microsoft.com/office/powerpoint/2010/main" val="613503313"/>
              </p:ext>
            </p:extLst>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OSS-1347</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Remove the "Fixed Establishment Declaration"</a:t>
                      </a:r>
                    </a:p>
                    <a:p>
                      <a:endParaRPr lang="en-US" sz="1400" dirty="0"/>
                    </a:p>
                    <a:p>
                      <a:r>
                        <a:rPr lang="en-US" sz="1400" dirty="0"/>
                        <a:t>As per CIR 2020/194 Amendments, only the fixed establishments can be reported under the "</a:t>
                      </a:r>
                      <a:r>
                        <a:rPr lang="en-US" sz="1400" dirty="0" err="1"/>
                        <a:t>FixedEstablishment</a:t>
                      </a:r>
                      <a:r>
                        <a:rPr lang="en-US" sz="1400" dirty="0"/>
                        <a:t>" element.</a:t>
                      </a:r>
                    </a:p>
                    <a:p>
                      <a:endParaRPr lang="en-US" sz="1400" dirty="0"/>
                    </a:p>
                    <a:p>
                      <a:r>
                        <a:rPr lang="en-US" sz="1400" dirty="0"/>
                        <a:t>The "place where goods are dispatched or transported from" could be reported under the "</a:t>
                      </a:r>
                      <a:r>
                        <a:rPr lang="en-US" sz="1400" dirty="0" err="1"/>
                        <a:t>FixedEstablishment</a:t>
                      </a:r>
                      <a:r>
                        <a:rPr lang="en-US" sz="1400" dirty="0"/>
                        <a:t>". This is not allowed anymore.</a:t>
                      </a:r>
                    </a:p>
                    <a:p>
                      <a:endParaRPr lang="en-US" sz="1400" dirty="0"/>
                    </a:p>
                    <a:p>
                      <a:r>
                        <a:rPr lang="en-US" sz="1400" b="1" u="sng" dirty="0"/>
                        <a:t>XSD</a:t>
                      </a:r>
                      <a:r>
                        <a:rPr lang="en-US" sz="1400" b="1" dirty="0"/>
                        <a:t>: Consequently, the element "</a:t>
                      </a:r>
                      <a:r>
                        <a:rPr lang="en-US" sz="1400" b="1" dirty="0">
                          <a:solidFill>
                            <a:srgbClr val="00B050"/>
                          </a:solidFill>
                        </a:rPr>
                        <a:t>Fixed Establishment Declaration</a:t>
                      </a:r>
                      <a:r>
                        <a:rPr lang="en-US" sz="1400" b="1" dirty="0"/>
                        <a:t>" is not useful anymore and shall be removed from the XSD and the exchanged messages.</a:t>
                      </a:r>
                    </a:p>
                    <a:p>
                      <a:endParaRPr lang="en-US" sz="1400" dirty="0"/>
                    </a:p>
                    <a:p>
                      <a:r>
                        <a:rPr lang="en-US" sz="1400" dirty="0"/>
                        <a:t>The rule REG-RU-FIXED-DECLAR (</a:t>
                      </a:r>
                      <a:r>
                        <a:rPr lang="en-US" sz="1400" i="1" dirty="0"/>
                        <a:t>The non-Union - The “Fixed Establishment Declaration” element is not used.</a:t>
                      </a:r>
                      <a:r>
                        <a:rPr lang="en-US" sz="1400" dirty="0"/>
                        <a:t>) will be removed, along with error code 20180.</a:t>
                      </a:r>
                    </a:p>
                    <a:p>
                      <a:endParaRPr lang="en-US" sz="1400" dirty="0"/>
                    </a:p>
                    <a:p>
                      <a:r>
                        <a:rPr lang="en-US" sz="1400" dirty="0"/>
                        <a:t>FS, TS, and TDS will be updated accordingly.</a:t>
                      </a:r>
                    </a:p>
                    <a:p>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760276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FB2C8-1F9E-6595-6A0D-5E79030DB52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930347E-1C7A-2302-977D-D28764BE64AB}"/>
              </a:ext>
            </a:extLst>
          </p:cNvPr>
          <p:cNvSpPr>
            <a:spLocks noGrp="1"/>
          </p:cNvSpPr>
          <p:nvPr>
            <p:ph type="sldNum" sz="quarter" idx="12"/>
          </p:nvPr>
        </p:nvSpPr>
        <p:spPr/>
        <p:txBody>
          <a:bodyPr/>
          <a:lstStyle/>
          <a:p>
            <a:fld id="{F46C79FD-C571-418B-AB0F-5EE936C85276}" type="slidenum">
              <a:rPr lang="en-GB" smtClean="0"/>
              <a:t>32</a:t>
            </a:fld>
            <a:endParaRPr lang="en-GB"/>
          </a:p>
        </p:txBody>
      </p:sp>
      <p:sp>
        <p:nvSpPr>
          <p:cNvPr id="4" name="Title 3">
            <a:extLst>
              <a:ext uri="{FF2B5EF4-FFF2-40B4-BE49-F238E27FC236}">
                <a16:creationId xmlns:a16="http://schemas.microsoft.com/office/drawing/2014/main" id="{3E4002A8-5BC4-54FA-F277-1CBAA01B4976}"/>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98E239B7-3806-9A3C-62D4-23274036AD44}"/>
              </a:ext>
            </a:extLst>
          </p:cNvPr>
          <p:cNvGraphicFramePr>
            <a:graphicFrameLocks noGrp="1"/>
          </p:cNvGraphicFramePr>
          <p:nvPr>
            <p:ph idx="1"/>
            <p:extLst>
              <p:ext uri="{D42A27DB-BD31-4B8C-83A1-F6EECF244321}">
                <p14:modId xmlns:p14="http://schemas.microsoft.com/office/powerpoint/2010/main" val="186301395"/>
              </p:ext>
            </p:extLst>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OSS-1328</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Previous registrations</a:t>
                      </a:r>
                    </a:p>
                    <a:p>
                      <a:endParaRPr lang="en-US" sz="1400" dirty="0"/>
                    </a:p>
                    <a:p>
                      <a:r>
                        <a:rPr lang="en-US" sz="1400" dirty="0"/>
                        <a:t>As per CIR 2020/194 Amendments, details are provided on the </a:t>
                      </a:r>
                      <a:r>
                        <a:rPr lang="en-US" sz="1400" b="1" dirty="0">
                          <a:solidFill>
                            <a:srgbClr val="00B050"/>
                          </a:solidFill>
                        </a:rPr>
                        <a:t>previous registration </a:t>
                      </a:r>
                      <a:r>
                        <a:rPr lang="en-US" sz="1400" dirty="0"/>
                        <a:t>within Registration information:</a:t>
                      </a:r>
                    </a:p>
                    <a:p>
                      <a:endParaRPr lang="en-US" sz="1400" dirty="0"/>
                    </a:p>
                    <a:p>
                      <a:pPr marL="285750" indent="-285750">
                        <a:buFont typeface="Arial" panose="020B0604020202020204" pitchFamily="34" charset="0"/>
                        <a:buChar char="•"/>
                      </a:pPr>
                      <a:r>
                        <a:rPr lang="en-US" sz="1400" dirty="0"/>
                        <a:t>In the section "6.7.5.1 NETP Registration", for the Box 21, update the Column B, C and D this way:</a:t>
                      </a:r>
                      <a:br>
                        <a:rPr lang="en-US" sz="1400" dirty="0"/>
                      </a:br>
                      <a:r>
                        <a:rPr lang="en-US" sz="1400" i="1" dirty="0">
                          <a:solidFill>
                            <a:schemeClr val="tx1"/>
                          </a:solidFill>
                        </a:rPr>
                        <a:t>Individual VAT identification number(s) allocated by the Member State of identification in accordance with Articles 362, 369d, 369q or 369xd of Directive 2006/112/EC which the taxable person has previously used or is currently using for registration in one of the OSS schemes.</a:t>
                      </a:r>
                      <a:br>
                        <a:rPr lang="en-US" sz="1400" i="1" dirty="0">
                          <a:solidFill>
                            <a:srgbClr val="00B050"/>
                          </a:solidFill>
                        </a:rPr>
                      </a:br>
                      <a:endParaRPr lang="en-US" sz="1400" i="1" dirty="0">
                        <a:solidFill>
                          <a:srgbClr val="00B050"/>
                        </a:solidFill>
                      </a:endParaRPr>
                    </a:p>
                    <a:p>
                      <a:pPr marL="285750" lvl="0" indent="-285750">
                        <a:buFont typeface="Arial" panose="020B0604020202020204" pitchFamily="34" charset="0"/>
                        <a:buChar char="•"/>
                      </a:pPr>
                      <a:r>
                        <a:rPr lang="en-US" sz="1400" dirty="0"/>
                        <a:t>In the section "6.7.5.2 Intermediary Registration", or the Box 21, update the Column E this way:</a:t>
                      </a:r>
                      <a:br>
                        <a:rPr lang="en-US" sz="1400" dirty="0"/>
                      </a:br>
                      <a:r>
                        <a:rPr lang="en-US" sz="1400" i="1" dirty="0">
                          <a:solidFill>
                            <a:schemeClr val="tx1"/>
                          </a:solidFill>
                        </a:rPr>
                        <a:t>Intermediary number(s) allocated by the Member State of identification in accordance with Article 369q(2) of Directive 2006/112/EC if the intermediary has previously acted as such.</a:t>
                      </a:r>
                    </a:p>
                    <a:p>
                      <a:pPr marL="285750" lvl="0" indent="-285750">
                        <a:buFont typeface="Arial" panose="020B0604020202020204" pitchFamily="34" charset="0"/>
                        <a:buChar char="•"/>
                      </a:pPr>
                      <a:endParaRPr lang="en-US" sz="1400" i="1" dirty="0">
                        <a:solidFill>
                          <a:schemeClr val="tx1"/>
                        </a:solidFill>
                      </a:endParaRP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87441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B7BF3-75DD-2D84-DB5E-833F645835E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BD9E70-53F8-1519-F767-9FF9AAC4C8B7}"/>
              </a:ext>
            </a:extLst>
          </p:cNvPr>
          <p:cNvSpPr>
            <a:spLocks noGrp="1"/>
          </p:cNvSpPr>
          <p:nvPr>
            <p:ph type="sldNum" sz="quarter" idx="12"/>
          </p:nvPr>
        </p:nvSpPr>
        <p:spPr/>
        <p:txBody>
          <a:bodyPr/>
          <a:lstStyle/>
          <a:p>
            <a:fld id="{F46C79FD-C571-418B-AB0F-5EE936C85276}" type="slidenum">
              <a:rPr lang="en-GB" smtClean="0"/>
              <a:t>33</a:t>
            </a:fld>
            <a:endParaRPr lang="en-GB"/>
          </a:p>
        </p:txBody>
      </p:sp>
      <p:sp>
        <p:nvSpPr>
          <p:cNvPr id="4" name="Title 3">
            <a:extLst>
              <a:ext uri="{FF2B5EF4-FFF2-40B4-BE49-F238E27FC236}">
                <a16:creationId xmlns:a16="http://schemas.microsoft.com/office/drawing/2014/main" id="{5E2A9434-B35D-2C4C-7C93-7A1759DCFEC2}"/>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B4FFD238-3F1C-F111-86E4-28525AFA992E}"/>
              </a:ext>
            </a:extLst>
          </p:cNvPr>
          <p:cNvGraphicFramePr>
            <a:graphicFrameLocks noGrp="1"/>
          </p:cNvGraphicFramePr>
          <p:nvPr>
            <p:ph idx="1"/>
            <p:extLst>
              <p:ext uri="{D42A27DB-BD31-4B8C-83A1-F6EECF244321}">
                <p14:modId xmlns:p14="http://schemas.microsoft.com/office/powerpoint/2010/main" val="3402735102"/>
              </p:ext>
            </p:extLst>
          </p:nvPr>
        </p:nvGraphicFramePr>
        <p:xfrm>
          <a:off x="838199" y="1393371"/>
          <a:ext cx="10648123" cy="47548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OSS-1329</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Exclusion codes</a:t>
                      </a:r>
                    </a:p>
                    <a:p>
                      <a:endParaRPr lang="en-US" sz="1400" dirty="0"/>
                    </a:p>
                    <a:p>
                      <a:r>
                        <a:rPr lang="en-US" sz="1400" dirty="0"/>
                        <a:t>The list of exclusion codes will contain only the following ones:</a:t>
                      </a:r>
                    </a:p>
                    <a:p>
                      <a:pPr marL="0" indent="0">
                        <a:buFont typeface="Arial" panose="020B0604020202020204" pitchFamily="34" charset="0"/>
                        <a:buNone/>
                      </a:pPr>
                      <a:r>
                        <a:rPr lang="en-US" sz="1400" dirty="0"/>
                        <a:t>1 - The taxable person is excluded on request or ex officio and no taxable activities are expected;</a:t>
                      </a:r>
                    </a:p>
                    <a:p>
                      <a:pPr marL="0" indent="0">
                        <a:buFont typeface="Arial" panose="020B0604020202020204" pitchFamily="34" charset="0"/>
                        <a:buNone/>
                      </a:pPr>
                      <a:r>
                        <a:rPr lang="en-US" sz="1400" dirty="0"/>
                        <a:t>3 - The taxable person is excluded on request or ex officio, and taxable activities are still expected;</a:t>
                      </a:r>
                    </a:p>
                    <a:p>
                      <a:pPr marL="0" indent="0">
                        <a:buFont typeface="Arial" panose="020B0604020202020204" pitchFamily="34" charset="0"/>
                        <a:buNone/>
                      </a:pPr>
                      <a:r>
                        <a:rPr lang="en-US" sz="1400" dirty="0"/>
                        <a:t>4 - The taxable person persistently fails to comply with the rules of the special scheme.</a:t>
                      </a:r>
                    </a:p>
                    <a:p>
                      <a:endParaRPr lang="en-US" sz="1400" dirty="0"/>
                    </a:p>
                    <a:p>
                      <a:r>
                        <a:rPr lang="en-US" sz="1400" dirty="0"/>
                        <a:t>The codes 2, 5 and 6 will no longer be used.</a:t>
                      </a:r>
                    </a:p>
                    <a:p>
                      <a:r>
                        <a:rPr lang="en-US" sz="1400" dirty="0"/>
                        <a:t>The code "-1" for exclusion in error remains.</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XSD, FS and TDS will be updated accordingly.</a:t>
                      </a:r>
                    </a:p>
                    <a:p>
                      <a:endParaRPr lang="en-US" sz="1400" dirty="0"/>
                    </a:p>
                    <a:p>
                      <a:r>
                        <a:rPr lang="en-US" sz="1400" u="sng" dirty="0"/>
                        <a:t>Note for the XSD</a:t>
                      </a:r>
                      <a:r>
                        <a:rPr lang="en-US" sz="1400" dirty="0"/>
                        <a:t>: To avoid retro-compatibility issues with legacy messages, the codes 2, 5 and 6 will remain in the XSD but will be marked as "DEPRECATED".</a:t>
                      </a:r>
                    </a:p>
                    <a:p>
                      <a:endParaRPr lang="en-US" sz="1400" dirty="0"/>
                    </a:p>
                    <a:p>
                      <a:r>
                        <a:rPr lang="en-US" sz="1400" u="sng" dirty="0"/>
                        <a:t>Note for the FS</a:t>
                      </a:r>
                      <a:r>
                        <a:rPr lang="en-US" sz="1400" dirty="0"/>
                        <a:t>: Since </a:t>
                      </a:r>
                      <a:r>
                        <a:rPr lang="en-US" sz="1400" b="1" dirty="0">
                          <a:solidFill>
                            <a:srgbClr val="00B050"/>
                          </a:solidFill>
                        </a:rPr>
                        <a:t>the change of MSID is not as such an exclusion code</a:t>
                      </a:r>
                      <a:r>
                        <a:rPr lang="en-US" sz="1400" dirty="0"/>
                        <a:t>, all the description of the use case that the former MS should check that the trader is registered in a new MS and update the code if not done shall be removed.</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0308989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5A6B4-0948-4938-3064-2EA9D1D4ED9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BF194F5-690F-D061-8D2A-E869C908B9E7}"/>
              </a:ext>
            </a:extLst>
          </p:cNvPr>
          <p:cNvSpPr>
            <a:spLocks noGrp="1"/>
          </p:cNvSpPr>
          <p:nvPr>
            <p:ph type="sldNum" sz="quarter" idx="12"/>
          </p:nvPr>
        </p:nvSpPr>
        <p:spPr/>
        <p:txBody>
          <a:bodyPr/>
          <a:lstStyle/>
          <a:p>
            <a:fld id="{F46C79FD-C571-418B-AB0F-5EE936C85276}" type="slidenum">
              <a:rPr lang="en-GB" smtClean="0"/>
              <a:t>34</a:t>
            </a:fld>
            <a:endParaRPr lang="en-GB"/>
          </a:p>
        </p:txBody>
      </p:sp>
      <p:sp>
        <p:nvSpPr>
          <p:cNvPr id="4" name="Title 3">
            <a:extLst>
              <a:ext uri="{FF2B5EF4-FFF2-40B4-BE49-F238E27FC236}">
                <a16:creationId xmlns:a16="http://schemas.microsoft.com/office/drawing/2014/main" id="{9B1D2E09-C918-6D9F-3395-E2642C83F4AE}"/>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1A150EF1-E8F6-AFA5-6AF7-D7787842EAB8}"/>
              </a:ext>
            </a:extLst>
          </p:cNvPr>
          <p:cNvGraphicFramePr>
            <a:graphicFrameLocks noGrp="1"/>
          </p:cNvGraphicFramePr>
          <p:nvPr>
            <p:ph idx="1"/>
            <p:extLst>
              <p:ext uri="{D42A27DB-BD31-4B8C-83A1-F6EECF244321}">
                <p14:modId xmlns:p14="http://schemas.microsoft.com/office/powerpoint/2010/main" val="4234378153"/>
              </p:ext>
            </p:extLst>
          </p:nvPr>
        </p:nvGraphicFramePr>
        <p:xfrm>
          <a:off x="838199" y="1393371"/>
          <a:ext cx="10783187" cy="5181600"/>
        </p:xfrm>
        <a:graphic>
          <a:graphicData uri="http://schemas.openxmlformats.org/drawingml/2006/table">
            <a:tbl>
              <a:tblPr firstCol="1" bandRow="1">
                <a:tableStyleId>{5C22544A-7EE6-4342-B048-85BDC9FD1C3A}</a:tableStyleId>
              </a:tblPr>
              <a:tblGrid>
                <a:gridCol w="2192957">
                  <a:extLst>
                    <a:ext uri="{9D8B030D-6E8A-4147-A177-3AD203B41FA5}">
                      <a16:colId xmlns:a16="http://schemas.microsoft.com/office/drawing/2014/main" val="855288098"/>
                    </a:ext>
                  </a:extLst>
                </a:gridCol>
                <a:gridCol w="8590230">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OSS-1331</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Adjustment of deduction to goods that have been transferred in accordance with the TOOG scheme</a:t>
                      </a:r>
                    </a:p>
                    <a:p>
                      <a:endParaRPr lang="en-US" sz="1400" dirty="0"/>
                    </a:p>
                    <a:p>
                      <a:r>
                        <a:rPr lang="en-US" sz="1400" dirty="0"/>
                        <a:t>A new element must be considered within VAT Return messages and </a:t>
                      </a:r>
                      <a:r>
                        <a:rPr lang="en-US" sz="1400" b="1" dirty="0"/>
                        <a:t>only for the Union scheme</a:t>
                      </a:r>
                      <a:r>
                        <a:rPr lang="en-US" sz="1400" dirty="0"/>
                        <a:t>. This new element will contain </a:t>
                      </a:r>
                      <a:r>
                        <a:rPr lang="en-US" sz="1400" b="1" dirty="0">
                          <a:solidFill>
                            <a:srgbClr val="00B050"/>
                          </a:solidFill>
                        </a:rPr>
                        <a:t>the adjustment of deduction to goods that have been transferred in accordance with the TOOG scheme</a:t>
                      </a:r>
                      <a:r>
                        <a:rPr lang="en-US" sz="1400" dirty="0"/>
                        <a:t>. It will contain more particularly:</a:t>
                      </a:r>
                    </a:p>
                    <a:p>
                      <a:endParaRPr lang="en-US" sz="1400" dirty="0"/>
                    </a:p>
                    <a:p>
                      <a:pPr marL="285750" indent="-285750">
                        <a:buFont typeface="Arial" panose="020B0604020202020204" pitchFamily="34" charset="0"/>
                        <a:buChar char="•"/>
                      </a:pPr>
                      <a:r>
                        <a:rPr lang="en-US" sz="1400" dirty="0"/>
                        <a:t>The country code of the Member State of consumption (MSCON)</a:t>
                      </a:r>
                      <a:br>
                        <a:rPr lang="en-US" sz="1400" dirty="0"/>
                      </a:br>
                      <a:r>
                        <a:rPr lang="en-US" sz="1400" dirty="0"/>
                        <a:t>In the context of the TOOG scheme, </a:t>
                      </a:r>
                      <a:r>
                        <a:rPr lang="en-US" sz="1400" b="1" dirty="0"/>
                        <a:t>this is where the goods have been transferred to</a:t>
                      </a:r>
                      <a:br>
                        <a:rPr lang="en-US" sz="1400" b="0" dirty="0"/>
                      </a:br>
                      <a:endParaRPr lang="en-US" sz="1400" b="0" dirty="0"/>
                    </a:p>
                    <a:p>
                      <a:pPr marL="285750" indent="-285750">
                        <a:buFont typeface="Arial" panose="020B0604020202020204" pitchFamily="34" charset="0"/>
                        <a:buChar char="•"/>
                      </a:pPr>
                      <a:r>
                        <a:rPr lang="en-US" sz="1400" dirty="0"/>
                        <a:t>The VAT amount payable for each adjustment of deduction</a:t>
                      </a:r>
                      <a:br>
                        <a:rPr lang="en-US" sz="1400" dirty="0"/>
                      </a:br>
                      <a:endParaRPr lang="en-US" sz="1400" dirty="0"/>
                    </a:p>
                    <a:p>
                      <a:pPr marL="285750" indent="-285750">
                        <a:buFont typeface="Arial" panose="020B0604020202020204" pitchFamily="34" charset="0"/>
                        <a:buChar char="•"/>
                      </a:pPr>
                      <a:r>
                        <a:rPr lang="en-US" sz="1400" dirty="0"/>
                        <a:t>Factors giving rise to adjustment as determined by the relevant MS </a:t>
                      </a:r>
                      <a:br>
                        <a:rPr lang="en-US" sz="1400" dirty="0"/>
                      </a:br>
                      <a:r>
                        <a:rPr lang="en-US" sz="1400" dirty="0"/>
                        <a:t>(</a:t>
                      </a:r>
                      <a:r>
                        <a:rPr lang="en-US" sz="1400" b="1" dirty="0"/>
                        <a:t>such as “change of use”, “use for exemption without deduction”, “other”</a:t>
                      </a:r>
                      <a:r>
                        <a:rPr lang="en-US" sz="1400" dirty="0"/>
                        <a:t>)</a:t>
                      </a:r>
                      <a:br>
                        <a:rPr lang="en-US" sz="1400" dirty="0"/>
                      </a:br>
                      <a:r>
                        <a:rPr lang="en-US" sz="1400" i="1" dirty="0">
                          <a:sym typeface="Wingdings" panose="05000000000000000000" pitchFamily="2" charset="2"/>
                        </a:rPr>
                        <a:t> </a:t>
                      </a:r>
                      <a:r>
                        <a:rPr lang="en-US" sz="1400" i="1" dirty="0"/>
                        <a:t>The full list of values to be provided by DG TAXUD at a later stage</a:t>
                      </a:r>
                      <a:br>
                        <a:rPr lang="en-US" sz="1400" i="1" dirty="0"/>
                      </a:br>
                      <a:endParaRPr lang="en-US" sz="1400" i="1" dirty="0"/>
                    </a:p>
                    <a:p>
                      <a:pPr marL="285750" indent="-285750">
                        <a:buFont typeface="Arial" panose="020B0604020202020204" pitchFamily="34" charset="0"/>
                        <a:buChar char="•"/>
                      </a:pPr>
                      <a:r>
                        <a:rPr lang="en-US" sz="1400" dirty="0"/>
                        <a:t>For capital goods, the start date of the adjustment period following the transfer</a:t>
                      </a:r>
                      <a:br>
                        <a:rPr lang="en-US" sz="1400" dirty="0"/>
                      </a:br>
                      <a:endParaRPr lang="en-US" sz="1400" dirty="0"/>
                    </a:p>
                    <a:p>
                      <a:pPr marL="285750" indent="-285750">
                        <a:buFont typeface="Arial" panose="020B0604020202020204" pitchFamily="34" charset="0"/>
                        <a:buChar char="•"/>
                      </a:pPr>
                      <a:r>
                        <a:rPr lang="en-US" sz="1400" dirty="0"/>
                        <a:t>The total VAT amount payable for adjustment of deduction.</a:t>
                      </a:r>
                    </a:p>
                    <a:p>
                      <a:pPr marL="285750" indent="-285750">
                        <a:buFont typeface="Arial" panose="020B0604020202020204" pitchFamily="34" charset="0"/>
                        <a:buChar char="•"/>
                      </a:pPr>
                      <a:endParaRPr lang="en-US" sz="1400" dirty="0"/>
                    </a:p>
                    <a:p>
                      <a:pPr marL="0" indent="0">
                        <a:buFont typeface="Arial" panose="020B0604020202020204" pitchFamily="34" charset="0"/>
                        <a:buNone/>
                      </a:pPr>
                      <a:r>
                        <a:rPr lang="en-US" sz="1400" dirty="0"/>
                        <a:t>XSD, TS and FS will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4484955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4A3E3-78A4-989D-CEC8-FFAB566A4E5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A54B52A-1F9C-3F07-A1C8-4DF4968479B4}"/>
              </a:ext>
            </a:extLst>
          </p:cNvPr>
          <p:cNvSpPr>
            <a:spLocks noGrp="1"/>
          </p:cNvSpPr>
          <p:nvPr>
            <p:ph type="sldNum" sz="quarter" idx="12"/>
          </p:nvPr>
        </p:nvSpPr>
        <p:spPr/>
        <p:txBody>
          <a:bodyPr/>
          <a:lstStyle/>
          <a:p>
            <a:fld id="{F46C79FD-C571-418B-AB0F-5EE936C85276}" type="slidenum">
              <a:rPr lang="en-GB" smtClean="0"/>
              <a:t>35</a:t>
            </a:fld>
            <a:endParaRPr lang="en-GB"/>
          </a:p>
        </p:txBody>
      </p:sp>
      <p:sp>
        <p:nvSpPr>
          <p:cNvPr id="4" name="Title 3">
            <a:extLst>
              <a:ext uri="{FF2B5EF4-FFF2-40B4-BE49-F238E27FC236}">
                <a16:creationId xmlns:a16="http://schemas.microsoft.com/office/drawing/2014/main" id="{9C583CB6-9A65-7DC0-FF40-3F91AA939ED5}"/>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8BFFC20E-6E7D-0134-B337-70A5A965664B}"/>
              </a:ext>
            </a:extLst>
          </p:cNvPr>
          <p:cNvGraphicFramePr>
            <a:graphicFrameLocks noGrp="1"/>
          </p:cNvGraphicFramePr>
          <p:nvPr>
            <p:ph idx="1"/>
            <p:extLst>
              <p:ext uri="{D42A27DB-BD31-4B8C-83A1-F6EECF244321}">
                <p14:modId xmlns:p14="http://schemas.microsoft.com/office/powerpoint/2010/main" val="3850098959"/>
              </p:ext>
            </p:extLst>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OSS-1332</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Reasons for correction (1/2)</a:t>
                      </a:r>
                    </a:p>
                    <a:p>
                      <a:endParaRPr lang="en-US" sz="1400" dirty="0"/>
                    </a:p>
                    <a:p>
                      <a:pPr marL="0" indent="0">
                        <a:buFont typeface="Arial" panose="020B0604020202020204" pitchFamily="34" charset="0"/>
                        <a:buNone/>
                      </a:pPr>
                      <a:r>
                        <a:rPr lang="en-US" sz="1400" b="0" i="0" kern="1200" dirty="0">
                          <a:solidFill>
                            <a:schemeClr val="dk1"/>
                          </a:solidFill>
                          <a:effectLst/>
                          <a:latin typeface="+mn-lt"/>
                          <a:ea typeface="+mn-ea"/>
                          <a:cs typeface="+mn-cs"/>
                        </a:rPr>
                        <a:t>1/ A new optional collection element must be considered within "VAT Return" message for the Corrections sub-element - </a:t>
                      </a:r>
                      <a:r>
                        <a:rPr lang="en-US" sz="1400" b="1" i="0" kern="1200" dirty="0">
                          <a:solidFill>
                            <a:schemeClr val="dk1"/>
                          </a:solidFill>
                          <a:effectLst/>
                          <a:latin typeface="+mn-lt"/>
                          <a:ea typeface="+mn-ea"/>
                          <a:cs typeface="+mn-cs"/>
                        </a:rPr>
                        <a:t>for all schemes</a:t>
                      </a:r>
                      <a:r>
                        <a:rPr lang="en-US" sz="1400" b="0" i="0" kern="1200" dirty="0">
                          <a:solidFill>
                            <a:schemeClr val="dk1"/>
                          </a:solidFill>
                          <a:effectLst/>
                          <a:latin typeface="+mn-lt"/>
                          <a:ea typeface="+mn-ea"/>
                          <a:cs typeface="+mn-cs"/>
                        </a:rPr>
                        <a:t> - gathering the reason(s) for the correction and called “</a:t>
                      </a:r>
                      <a:r>
                        <a:rPr lang="en-US" sz="1400" b="0" i="0" kern="1200" dirty="0" err="1">
                          <a:solidFill>
                            <a:schemeClr val="dk1"/>
                          </a:solidFill>
                          <a:effectLst/>
                          <a:latin typeface="+mn-lt"/>
                          <a:ea typeface="+mn-ea"/>
                          <a:cs typeface="+mn-cs"/>
                        </a:rPr>
                        <a:t>CorrectionReasons</a:t>
                      </a:r>
                      <a:r>
                        <a:rPr lang="en-US" sz="1400" b="0" i="0" kern="1200" dirty="0">
                          <a:solidFill>
                            <a:schemeClr val="dk1"/>
                          </a:solidFill>
                          <a:effectLst/>
                          <a:latin typeface="+mn-lt"/>
                          <a:ea typeface="+mn-ea"/>
                          <a:cs typeface="+mn-cs"/>
                        </a:rPr>
                        <a:t>”. The correction reason is an enumeration with the following value</a:t>
                      </a:r>
                      <a:br>
                        <a:rPr lang="en-US" sz="1400" b="0" i="0" kern="1200" dirty="0">
                          <a:solidFill>
                            <a:schemeClr val="dk1"/>
                          </a:solidFill>
                          <a:effectLst/>
                          <a:latin typeface="+mn-lt"/>
                          <a:ea typeface="+mn-ea"/>
                          <a:cs typeface="+mn-cs"/>
                        </a:rPr>
                      </a:br>
                      <a:r>
                        <a:rPr lang="en-US" sz="1400" b="0" i="0" kern="1200" dirty="0">
                          <a:solidFill>
                            <a:schemeClr val="dk1"/>
                          </a:solidFill>
                          <a:effectLst/>
                          <a:latin typeface="+mn-lt"/>
                          <a:ea typeface="+mn-ea"/>
                          <a:cs typeface="+mn-cs"/>
                        </a:rPr>
                        <a:t>It will be called with the following values:</a:t>
                      </a:r>
                    </a:p>
                    <a:p>
                      <a:pPr marL="742950" lvl="1" indent="-285750">
                        <a:buFont typeface="Arial" panose="020B0604020202020204" pitchFamily="34" charset="0"/>
                        <a:buChar char="•"/>
                      </a:pPr>
                      <a:r>
                        <a:rPr lang="en-US" sz="1400" b="0" i="0" kern="1200" dirty="0">
                          <a:solidFill>
                            <a:schemeClr val="dk1"/>
                          </a:solidFill>
                          <a:effectLst/>
                          <a:latin typeface="+mn-lt"/>
                          <a:ea typeface="+mn-ea"/>
                          <a:cs typeface="+mn-cs"/>
                        </a:rPr>
                        <a:t>Annulment of the transaction;</a:t>
                      </a:r>
                    </a:p>
                    <a:p>
                      <a:pPr marL="742950" lvl="1" indent="-285750">
                        <a:buFont typeface="Arial" panose="020B0604020202020204" pitchFamily="34" charset="0"/>
                        <a:buChar char="•"/>
                      </a:pPr>
                      <a:r>
                        <a:rPr lang="en-US" sz="1400" b="0" i="0" kern="1200" dirty="0">
                          <a:solidFill>
                            <a:schemeClr val="dk1"/>
                          </a:solidFill>
                          <a:effectLst/>
                          <a:latin typeface="+mn-lt"/>
                          <a:ea typeface="+mn-ea"/>
                          <a:cs typeface="+mn-cs"/>
                        </a:rPr>
                        <a:t>VAT rates error;</a:t>
                      </a:r>
                    </a:p>
                    <a:p>
                      <a:pPr marL="742950" lvl="1" indent="-285750">
                        <a:buFont typeface="Arial" panose="020B0604020202020204" pitchFamily="34" charset="0"/>
                        <a:buChar char="•"/>
                      </a:pPr>
                      <a:r>
                        <a:rPr lang="en-US" sz="1400" b="0" i="0" kern="1200" dirty="0">
                          <a:solidFill>
                            <a:schemeClr val="dk1"/>
                          </a:solidFill>
                          <a:effectLst/>
                          <a:latin typeface="+mn-lt"/>
                          <a:ea typeface="+mn-ea"/>
                          <a:cs typeface="+mn-cs"/>
                        </a:rPr>
                        <a:t>Incorrect transactions details;</a:t>
                      </a:r>
                    </a:p>
                    <a:p>
                      <a:pPr marL="742950" lvl="1" indent="-285750">
                        <a:buFont typeface="Arial" panose="020B0604020202020204" pitchFamily="34" charset="0"/>
                        <a:buChar char="•"/>
                      </a:pPr>
                      <a:r>
                        <a:rPr lang="en-US" sz="1400" b="0" i="0" kern="1200" dirty="0">
                          <a:solidFill>
                            <a:schemeClr val="dk1"/>
                          </a:solidFill>
                          <a:effectLst/>
                          <a:latin typeface="+mn-lt"/>
                          <a:ea typeface="+mn-ea"/>
                          <a:cs typeface="+mn-cs"/>
                        </a:rPr>
                        <a:t>Wrong MSCON;</a:t>
                      </a:r>
                    </a:p>
                    <a:p>
                      <a:pPr marL="742950" lvl="1" indent="-285750">
                        <a:buFont typeface="Arial" panose="020B0604020202020204" pitchFamily="34" charset="0"/>
                        <a:buChar char="•"/>
                      </a:pPr>
                      <a:r>
                        <a:rPr lang="en-US" sz="1400" b="0" i="0" kern="1200" dirty="0">
                          <a:solidFill>
                            <a:schemeClr val="dk1"/>
                          </a:solidFill>
                          <a:effectLst/>
                          <a:latin typeface="+mn-lt"/>
                          <a:ea typeface="+mn-ea"/>
                          <a:cs typeface="+mn-cs"/>
                        </a:rPr>
                        <a:t>Other.</a:t>
                      </a:r>
                    </a:p>
                    <a:p>
                      <a:pPr marL="457200" lvl="1" indent="0">
                        <a:buFont typeface="Arial" panose="020B0604020202020204" pitchFamily="34" charset="0"/>
                        <a:buNone/>
                      </a:pPr>
                      <a:r>
                        <a:rPr lang="en-US" sz="1400" b="0" i="0" kern="1200" dirty="0">
                          <a:solidFill>
                            <a:schemeClr val="dk1"/>
                          </a:solidFill>
                          <a:effectLst/>
                          <a:latin typeface="+mn-lt"/>
                          <a:ea typeface="+mn-ea"/>
                          <a:cs typeface="+mn-cs"/>
                          <a:sym typeface="Wingdings" panose="05000000000000000000" pitchFamily="2" charset="2"/>
                        </a:rPr>
                        <a:t> </a:t>
                      </a:r>
                      <a:r>
                        <a:rPr lang="en-US" sz="1400" b="0" i="1" kern="1200" dirty="0">
                          <a:solidFill>
                            <a:schemeClr val="dk1"/>
                          </a:solidFill>
                          <a:effectLst/>
                          <a:latin typeface="+mn-lt"/>
                          <a:ea typeface="+mn-ea"/>
                          <a:cs typeface="+mn-cs"/>
                        </a:rPr>
                        <a:t>The full list of values to be provided by DG TAXUD at a later stage</a:t>
                      </a:r>
                    </a:p>
                    <a:p>
                      <a:endParaRPr lang="en-US" sz="1400" b="0" i="1" kern="1200" dirty="0">
                        <a:solidFill>
                          <a:schemeClr val="dk1"/>
                        </a:solidFill>
                        <a:effectLst/>
                        <a:latin typeface="+mn-lt"/>
                        <a:ea typeface="+mn-ea"/>
                        <a:cs typeface="+mn-cs"/>
                      </a:endParaRPr>
                    </a:p>
                    <a:p>
                      <a:r>
                        <a:rPr lang="en-US" sz="1400" dirty="0"/>
                        <a:t>XSD, TS and FS will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597612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4338D-FA41-1AC5-D096-19752BF428D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6FC568E-33E3-E6A6-FABE-A67D28C85112}"/>
              </a:ext>
            </a:extLst>
          </p:cNvPr>
          <p:cNvSpPr>
            <a:spLocks noGrp="1"/>
          </p:cNvSpPr>
          <p:nvPr>
            <p:ph type="sldNum" sz="quarter" idx="12"/>
          </p:nvPr>
        </p:nvSpPr>
        <p:spPr/>
        <p:txBody>
          <a:bodyPr/>
          <a:lstStyle/>
          <a:p>
            <a:fld id="{F46C79FD-C571-418B-AB0F-5EE936C85276}" type="slidenum">
              <a:rPr lang="en-GB" smtClean="0"/>
              <a:t>36</a:t>
            </a:fld>
            <a:endParaRPr lang="en-GB"/>
          </a:p>
        </p:txBody>
      </p:sp>
      <p:sp>
        <p:nvSpPr>
          <p:cNvPr id="4" name="Title 3">
            <a:extLst>
              <a:ext uri="{FF2B5EF4-FFF2-40B4-BE49-F238E27FC236}">
                <a16:creationId xmlns:a16="http://schemas.microsoft.com/office/drawing/2014/main" id="{223CE10E-D6FB-32FA-B6CD-2E71F065FD18}"/>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6661BFBD-4550-7644-B369-82FA96CD6DFB}"/>
              </a:ext>
            </a:extLst>
          </p:cNvPr>
          <p:cNvGraphicFramePr>
            <a:graphicFrameLocks noGrp="1"/>
          </p:cNvGraphicFramePr>
          <p:nvPr>
            <p:ph idx="1"/>
            <p:extLst>
              <p:ext uri="{D42A27DB-BD31-4B8C-83A1-F6EECF244321}">
                <p14:modId xmlns:p14="http://schemas.microsoft.com/office/powerpoint/2010/main" val="1694994185"/>
              </p:ext>
            </p:extLst>
          </p:nvPr>
        </p:nvGraphicFramePr>
        <p:xfrm>
          <a:off x="838199" y="1393371"/>
          <a:ext cx="10648123" cy="34747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OSS-1332</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Reasons for correction (2/2)</a:t>
                      </a:r>
                    </a:p>
                    <a:p>
                      <a:endParaRPr lang="en-US" sz="1400" dirty="0"/>
                    </a:p>
                    <a:p>
                      <a:pPr marL="0" indent="0">
                        <a:buFont typeface="Arial" panose="020B0604020202020204" pitchFamily="34" charset="0"/>
                        <a:buNone/>
                      </a:pPr>
                      <a:r>
                        <a:rPr lang="en-US" sz="1400" b="0" i="0" kern="1200" dirty="0">
                          <a:solidFill>
                            <a:schemeClr val="dk1"/>
                          </a:solidFill>
                          <a:effectLst/>
                          <a:latin typeface="+mn-lt"/>
                          <a:ea typeface="+mn-ea"/>
                          <a:cs typeface="+mn-cs"/>
                        </a:rPr>
                        <a:t>2/ A new optional element must be considered within "VAT Return" message for the Corrections sub-element - for TOOG scheme only. </a:t>
                      </a:r>
                    </a:p>
                    <a:p>
                      <a:pPr marL="0" indent="0">
                        <a:buFont typeface="Arial" panose="020B0604020202020204" pitchFamily="34" charset="0"/>
                        <a:buNone/>
                      </a:pPr>
                      <a:endParaRPr lang="en-US" sz="1400" b="0" i="0" kern="1200" dirty="0">
                        <a:solidFill>
                          <a:schemeClr val="dk1"/>
                        </a:solidFill>
                        <a:effectLst/>
                        <a:latin typeface="+mn-lt"/>
                        <a:ea typeface="+mn-ea"/>
                        <a:cs typeface="+mn-cs"/>
                      </a:endParaRPr>
                    </a:p>
                    <a:p>
                      <a:pPr marL="0" indent="0">
                        <a:buFont typeface="Arial" panose="020B0604020202020204" pitchFamily="34" charset="0"/>
                        <a:buNone/>
                      </a:pPr>
                      <a:r>
                        <a:rPr lang="en-US" sz="1400" b="0" i="0" kern="1200" dirty="0">
                          <a:solidFill>
                            <a:schemeClr val="dk1"/>
                          </a:solidFill>
                          <a:effectLst/>
                          <a:latin typeface="+mn-lt"/>
                          <a:ea typeface="+mn-ea"/>
                          <a:cs typeface="+mn-cs"/>
                        </a:rPr>
                        <a:t>In the TOOG scheme, the country from which goods are transferred is the MSEST (even if the NETP has no FE in that country). </a:t>
                      </a:r>
                    </a:p>
                    <a:p>
                      <a:pPr marL="0" indent="0">
                        <a:buFont typeface="Arial" panose="020B0604020202020204" pitchFamily="34" charset="0"/>
                        <a:buNone/>
                      </a:pPr>
                      <a:endParaRPr lang="en-US" sz="1400" b="0" i="0" kern="1200" dirty="0">
                        <a:solidFill>
                          <a:schemeClr val="dk1"/>
                        </a:solidFill>
                        <a:effectLst/>
                        <a:latin typeface="+mn-lt"/>
                        <a:ea typeface="+mn-ea"/>
                        <a:cs typeface="+mn-cs"/>
                      </a:endParaRPr>
                    </a:p>
                    <a:p>
                      <a:pPr marL="0" indent="0">
                        <a:buFont typeface="Arial" panose="020B0604020202020204" pitchFamily="34" charset="0"/>
                        <a:buNone/>
                      </a:pPr>
                      <a:r>
                        <a:rPr lang="en-US" sz="1400" b="0" i="0" kern="1200" dirty="0">
                          <a:solidFill>
                            <a:schemeClr val="dk1"/>
                          </a:solidFill>
                          <a:effectLst/>
                          <a:latin typeface="+mn-lt"/>
                          <a:ea typeface="+mn-ea"/>
                          <a:cs typeface="+mn-cs"/>
                        </a:rPr>
                        <a:t>The new element in the Correction to refer to the country from which goods are transferred will be called "</a:t>
                      </a:r>
                      <a:r>
                        <a:rPr lang="en-US" sz="1400" b="0" i="0" kern="1200" dirty="0" err="1">
                          <a:solidFill>
                            <a:schemeClr val="dk1"/>
                          </a:solidFill>
                          <a:effectLst/>
                          <a:latin typeface="+mn-lt"/>
                          <a:ea typeface="+mn-ea"/>
                          <a:cs typeface="+mn-cs"/>
                        </a:rPr>
                        <a:t>MSESTCountryCode</a:t>
                      </a:r>
                      <a:r>
                        <a:rPr lang="en-US" sz="1400" b="0" i="0" kern="1200" dirty="0">
                          <a:solidFill>
                            <a:schemeClr val="dk1"/>
                          </a:solidFill>
                          <a:effectLst/>
                          <a:latin typeface="+mn-lt"/>
                          <a:ea typeface="+mn-ea"/>
                          <a:cs typeface="+mn-cs"/>
                        </a:rPr>
                        <a:t>".</a:t>
                      </a:r>
                    </a:p>
                    <a:p>
                      <a:pPr marL="0" indent="0">
                        <a:buFont typeface="Arial" panose="020B0604020202020204" pitchFamily="34" charset="0"/>
                        <a:buNone/>
                      </a:pPr>
                      <a:endParaRPr lang="en-US" sz="1400" b="0" i="0" kern="1200" dirty="0">
                        <a:solidFill>
                          <a:schemeClr val="dk1"/>
                        </a:solidFill>
                        <a:effectLst/>
                        <a:latin typeface="+mn-lt"/>
                        <a:ea typeface="+mn-ea"/>
                        <a:cs typeface="+mn-cs"/>
                      </a:endParaRPr>
                    </a:p>
                    <a:p>
                      <a:pPr marL="0" indent="0">
                        <a:buFont typeface="Arial" panose="020B0604020202020204" pitchFamily="34" charset="0"/>
                        <a:buNone/>
                      </a:pPr>
                      <a:r>
                        <a:rPr lang="en-US" sz="1400" dirty="0"/>
                        <a:t>XSD, TS and FS will be updated accordingly</a:t>
                      </a:r>
                      <a:endParaRPr lang="en-US" sz="1400" b="0" i="0" kern="1200" dirty="0">
                        <a:solidFill>
                          <a:schemeClr val="dk1"/>
                        </a:solidFill>
                        <a:effectLst/>
                        <a:latin typeface="+mn-lt"/>
                        <a:ea typeface="+mn-ea"/>
                        <a:cs typeface="+mn-cs"/>
                      </a:endParaRP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0203679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4EA92-4293-2D5E-B490-94DF1874FFE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08B7DAF-10CF-107B-3075-A687A1CAC8CB}"/>
              </a:ext>
            </a:extLst>
          </p:cNvPr>
          <p:cNvSpPr>
            <a:spLocks noGrp="1"/>
          </p:cNvSpPr>
          <p:nvPr>
            <p:ph type="sldNum" sz="quarter" idx="12"/>
          </p:nvPr>
        </p:nvSpPr>
        <p:spPr/>
        <p:txBody>
          <a:bodyPr/>
          <a:lstStyle/>
          <a:p>
            <a:fld id="{F46C79FD-C571-418B-AB0F-5EE936C85276}" type="slidenum">
              <a:rPr lang="en-GB" smtClean="0"/>
              <a:t>37</a:t>
            </a:fld>
            <a:endParaRPr lang="en-GB"/>
          </a:p>
        </p:txBody>
      </p:sp>
      <p:sp>
        <p:nvSpPr>
          <p:cNvPr id="4" name="Title 3">
            <a:extLst>
              <a:ext uri="{FF2B5EF4-FFF2-40B4-BE49-F238E27FC236}">
                <a16:creationId xmlns:a16="http://schemas.microsoft.com/office/drawing/2014/main" id="{38B155C6-A781-F8B1-2FDE-0918002C6E10}"/>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051C96DC-0AEC-7306-4733-DCE4833F493E}"/>
              </a:ext>
            </a:extLst>
          </p:cNvPr>
          <p:cNvGraphicFramePr>
            <a:graphicFrameLocks noGrp="1"/>
          </p:cNvGraphicFramePr>
          <p:nvPr>
            <p:ph idx="1"/>
            <p:extLst>
              <p:ext uri="{D42A27DB-BD31-4B8C-83A1-F6EECF244321}">
                <p14:modId xmlns:p14="http://schemas.microsoft.com/office/powerpoint/2010/main" val="4005533447"/>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OSS-1343</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Rule REG-RU-IMPORT-NETP-ESTABLISHED must be updated</a:t>
                      </a:r>
                    </a:p>
                    <a:p>
                      <a:endParaRPr lang="en-US" sz="1400" dirty="0"/>
                    </a:p>
                    <a:p>
                      <a:r>
                        <a:rPr lang="en-US" sz="1400" dirty="0"/>
                        <a:t>The "</a:t>
                      </a:r>
                      <a:r>
                        <a:rPr lang="en-US" sz="1400" dirty="0" err="1"/>
                        <a:t>NotEstablished</a:t>
                      </a:r>
                      <a:r>
                        <a:rPr lang="en-US" sz="1400" dirty="0"/>
                        <a:t>" element is defined as "</a:t>
                      </a:r>
                      <a:r>
                        <a:rPr lang="en-US" sz="1400" i="1" dirty="0"/>
                        <a:t>Electronic declaration that the taxable person is not established within the Union</a:t>
                      </a:r>
                      <a:r>
                        <a:rPr lang="en-US" sz="1400" dirty="0"/>
                        <a:t>" and is represented by a </a:t>
                      </a:r>
                      <a:r>
                        <a:rPr lang="en-US" sz="1400" dirty="0" err="1"/>
                        <a:t>boolean</a:t>
                      </a:r>
                      <a:r>
                        <a:rPr lang="en-US" sz="1400" dirty="0"/>
                        <a:t> value.</a:t>
                      </a:r>
                    </a:p>
                    <a:p>
                      <a:r>
                        <a:rPr lang="en-US" sz="1400" dirty="0"/>
                        <a:t>The value "true" means that the NETP declares he is not established within the Union. </a:t>
                      </a:r>
                    </a:p>
                    <a:p>
                      <a:endParaRPr lang="en-US" sz="1400" dirty="0"/>
                    </a:p>
                    <a:p>
                      <a:r>
                        <a:rPr lang="en-US" sz="1400" dirty="0"/>
                        <a:t>For the Import NETP, the rule REG-RU-IMPORT-NETP-ESTABLISHED must be updated</a:t>
                      </a:r>
                      <a:br>
                        <a:rPr lang="en-US" sz="1400" dirty="0"/>
                      </a:br>
                      <a:r>
                        <a:rPr lang="en-US" sz="1400" dirty="0"/>
                        <a:t>from “The “Not Established” element is not used."</a:t>
                      </a:r>
                      <a:br>
                        <a:rPr lang="en-US" sz="1400" dirty="0"/>
                      </a:br>
                      <a:r>
                        <a:rPr lang="en-US" sz="1400" dirty="0"/>
                        <a:t>to     “The “Not Established” element </a:t>
                      </a:r>
                      <a:r>
                        <a:rPr lang="en-US" sz="1400" dirty="0">
                          <a:solidFill>
                            <a:srgbClr val="00B050"/>
                          </a:solidFill>
                        </a:rPr>
                        <a:t>must</a:t>
                      </a:r>
                      <a:r>
                        <a:rPr lang="en-US" sz="1400" dirty="0"/>
                        <a:t> be used.”</a:t>
                      </a:r>
                    </a:p>
                    <a:p>
                      <a:endParaRPr lang="en-US" sz="1400" dirty="0"/>
                    </a:p>
                    <a:p>
                      <a:r>
                        <a:rPr lang="en-US" sz="1400" dirty="0"/>
                        <a:t>For the other schemes, no change is needed as either it is already mandatory (Union, Non-Union- TOOG) or no change is required (not used for </a:t>
                      </a:r>
                      <a:r>
                        <a:rPr lang="en-US" sz="1400" dirty="0" err="1"/>
                        <a:t>INTermediary</a:t>
                      </a:r>
                      <a:r>
                        <a:rPr lang="en-US" sz="1400" dirty="0"/>
                        <a:t>).</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TS and TDS will be updated accordingly.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Note for the TDS</a:t>
                      </a:r>
                      <a:r>
                        <a:rPr lang="en-US" sz="1400" dirty="0"/>
                        <a:t>: The test data of the Registration message for Import NETP must be </a:t>
                      </a:r>
                      <a:r>
                        <a:rPr lang="en-US" sz="1400" b="1" dirty="0"/>
                        <a:t>updated</a:t>
                      </a:r>
                      <a:r>
                        <a:rPr lang="en-US" sz="1400" dirty="0"/>
                        <a:t> to add the element "</a:t>
                      </a:r>
                      <a:r>
                        <a:rPr lang="en-US" sz="1400" dirty="0" err="1"/>
                        <a:t>NotEstablished</a:t>
                      </a:r>
                      <a:r>
                        <a:rPr lang="en-US" sz="1400" dirty="0"/>
                        <a:t>" set to the value "</a:t>
                      </a:r>
                      <a:r>
                        <a:rPr lang="en-US" sz="1400" b="1" dirty="0"/>
                        <a:t>true</a:t>
                      </a:r>
                      <a:r>
                        <a:rPr lang="en-US" sz="1400" dirty="0"/>
                        <a:t>" (</a:t>
                      </a:r>
                      <a:r>
                        <a:rPr lang="en-US" sz="1400" i="1" dirty="0"/>
                        <a:t>to be confirmed by DG TAXUD at a later stage</a:t>
                      </a:r>
                      <a:r>
                        <a:rPr lang="en-US" sz="1400" dirty="0"/>
                        <a:t>) </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810073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DFB43-E67D-67B3-A705-7AAC73C2A16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DA4C56-2B62-44EA-1205-A9F066E337A9}"/>
              </a:ext>
            </a:extLst>
          </p:cNvPr>
          <p:cNvSpPr>
            <a:spLocks noGrp="1"/>
          </p:cNvSpPr>
          <p:nvPr>
            <p:ph type="sldNum" sz="quarter" idx="12"/>
          </p:nvPr>
        </p:nvSpPr>
        <p:spPr/>
        <p:txBody>
          <a:bodyPr/>
          <a:lstStyle/>
          <a:p>
            <a:fld id="{F46C79FD-C571-418B-AB0F-5EE936C85276}" type="slidenum">
              <a:rPr lang="en-GB" smtClean="0"/>
              <a:t>38</a:t>
            </a:fld>
            <a:endParaRPr lang="en-GB"/>
          </a:p>
        </p:txBody>
      </p:sp>
      <p:sp>
        <p:nvSpPr>
          <p:cNvPr id="4" name="Title 3">
            <a:extLst>
              <a:ext uri="{FF2B5EF4-FFF2-40B4-BE49-F238E27FC236}">
                <a16:creationId xmlns:a16="http://schemas.microsoft.com/office/drawing/2014/main" id="{834BD25D-C7B4-21BE-D6E3-03965A49C1C1}"/>
              </a:ext>
            </a:extLst>
          </p:cNvPr>
          <p:cNvSpPr>
            <a:spLocks noGrp="1"/>
          </p:cNvSpPr>
          <p:nvPr>
            <p:ph type="title"/>
          </p:nvPr>
        </p:nvSpPr>
        <p:spPr/>
        <p:txBody>
          <a:bodyPr/>
          <a:lstStyle/>
          <a:p>
            <a:r>
              <a:rPr lang="en-GB" sz="4000" dirty="0" err="1"/>
              <a:t>RfCs</a:t>
            </a:r>
            <a:r>
              <a:rPr lang="en-GB" sz="4000" dirty="0"/>
              <a:t> </a:t>
            </a:r>
            <a:r>
              <a:rPr lang="en-GB" dirty="0"/>
              <a:t>for the </a:t>
            </a:r>
            <a:r>
              <a:rPr lang="en-US" dirty="0"/>
              <a:t>amendments to the CIR 194</a:t>
            </a:r>
            <a:endParaRPr lang="en-GB" dirty="0"/>
          </a:p>
        </p:txBody>
      </p:sp>
      <p:graphicFrame>
        <p:nvGraphicFramePr>
          <p:cNvPr id="5" name="Table 6">
            <a:extLst>
              <a:ext uri="{FF2B5EF4-FFF2-40B4-BE49-F238E27FC236}">
                <a16:creationId xmlns:a16="http://schemas.microsoft.com/office/drawing/2014/main" id="{5137AF40-A3E2-D5C9-FD19-9593E98AA9BE}"/>
              </a:ext>
            </a:extLst>
          </p:cNvPr>
          <p:cNvGraphicFramePr>
            <a:graphicFrameLocks noGrp="1"/>
          </p:cNvGraphicFramePr>
          <p:nvPr>
            <p:ph idx="1"/>
            <p:extLst>
              <p:ext uri="{D42A27DB-BD31-4B8C-83A1-F6EECF244321}">
                <p14:modId xmlns:p14="http://schemas.microsoft.com/office/powerpoint/2010/main" val="956824745"/>
              </p:ext>
            </p:extLst>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OSS-1344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Commencement date</a:t>
                      </a:r>
                    </a:p>
                    <a:p>
                      <a:endParaRPr lang="en-US" sz="1400" dirty="0"/>
                    </a:p>
                    <a:p>
                      <a:r>
                        <a:rPr lang="en-US" sz="1400" dirty="0"/>
                        <a:t>The “Commencement date” additional explanation is updated to:</a:t>
                      </a:r>
                    </a:p>
                    <a:p>
                      <a:r>
                        <a:rPr lang="en-US" sz="1400" b="1" dirty="0">
                          <a:solidFill>
                            <a:srgbClr val="00B050"/>
                          </a:solidFill>
                        </a:rPr>
                        <a:t>This can also be prior to the date of registration for the Union, non-Union and transfer of own goods schemes. For the import scheme, the date of commencement is the date of registration when the taxable person or the intermediary is allocated an IOSS number.</a:t>
                      </a:r>
                    </a:p>
                    <a:p>
                      <a:endParaRPr lang="en-US" sz="1400" dirty="0">
                        <a:solidFill>
                          <a:srgbClr val="00B050"/>
                        </a:solidFill>
                      </a:endParaRPr>
                    </a:p>
                    <a:p>
                      <a:r>
                        <a:rPr lang="en-US" sz="1400" dirty="0">
                          <a:solidFill>
                            <a:schemeClr val="tx1"/>
                          </a:solidFill>
                        </a:rPr>
                        <a:t>For the Union and non-Union schemes, no update is required.</a:t>
                      </a:r>
                    </a:p>
                    <a:p>
                      <a:endParaRPr lang="en-US" sz="1400" dirty="0">
                        <a:solidFill>
                          <a:schemeClr val="tx1"/>
                        </a:solidFill>
                      </a:endParaRPr>
                    </a:p>
                    <a:p>
                      <a:r>
                        <a:rPr lang="en-US" sz="1400" dirty="0">
                          <a:solidFill>
                            <a:schemeClr val="tx1"/>
                          </a:solidFill>
                        </a:rPr>
                        <a:t>For the Import scheme, the definition of the Commencement date ("The date the NETP started their taxable activities covered by the special scheme") should be completed..</a:t>
                      </a:r>
                    </a:p>
                    <a:p>
                      <a:endParaRPr lang="en-US" sz="1400" dirty="0"/>
                    </a:p>
                    <a:p>
                      <a:r>
                        <a:rPr lang="en-US" sz="1400" dirty="0"/>
                        <a:t>The rule REG-RU-COMMENCE-DATE will be reformulated to take into account “(...) date of registration when the taxable person or the intermediary is allocated an IOSS number.”</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045814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8BEF7-EEB9-9A6A-4236-E6E5483AC38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C11614B-2EBC-1BDB-D8D3-95679D61606E}"/>
              </a:ext>
            </a:extLst>
          </p:cNvPr>
          <p:cNvSpPr>
            <a:spLocks noGrp="1"/>
          </p:cNvSpPr>
          <p:nvPr>
            <p:ph type="sldNum" sz="quarter" idx="12"/>
          </p:nvPr>
        </p:nvSpPr>
        <p:spPr/>
        <p:txBody>
          <a:bodyPr/>
          <a:lstStyle/>
          <a:p>
            <a:fld id="{F46C79FD-C571-418B-AB0F-5EE936C85276}" type="slidenum">
              <a:rPr lang="en-GB" smtClean="0"/>
              <a:t>39</a:t>
            </a:fld>
            <a:endParaRPr lang="en-GB"/>
          </a:p>
        </p:txBody>
      </p:sp>
      <p:sp>
        <p:nvSpPr>
          <p:cNvPr id="4" name="Title 3">
            <a:extLst>
              <a:ext uri="{FF2B5EF4-FFF2-40B4-BE49-F238E27FC236}">
                <a16:creationId xmlns:a16="http://schemas.microsoft.com/office/drawing/2014/main" id="{B24E1C7E-6D58-D1D3-D3E7-12F09D555344}"/>
              </a:ext>
            </a:extLst>
          </p:cNvPr>
          <p:cNvSpPr>
            <a:spLocks noGrp="1"/>
          </p:cNvSpPr>
          <p:nvPr>
            <p:ph type="title"/>
          </p:nvPr>
        </p:nvSpPr>
        <p:spPr/>
        <p:txBody>
          <a:bodyPr/>
          <a:lstStyle/>
          <a:p>
            <a:r>
              <a:rPr lang="en-US" dirty="0"/>
              <a:t>Improvements – From FPG046 subgroup1</a:t>
            </a:r>
            <a:endParaRPr lang="en-GB" dirty="0"/>
          </a:p>
        </p:txBody>
      </p:sp>
      <p:graphicFrame>
        <p:nvGraphicFramePr>
          <p:cNvPr id="7" name="Table 6">
            <a:extLst>
              <a:ext uri="{FF2B5EF4-FFF2-40B4-BE49-F238E27FC236}">
                <a16:creationId xmlns:a16="http://schemas.microsoft.com/office/drawing/2014/main" id="{6F081B8C-2B4E-8FE0-87BA-E21280DB2E3C}"/>
              </a:ext>
            </a:extLst>
          </p:cNvPr>
          <p:cNvGraphicFramePr>
            <a:graphicFrameLocks/>
          </p:cNvGraphicFramePr>
          <p:nvPr/>
        </p:nvGraphicFramePr>
        <p:xfrm>
          <a:off x="838199" y="1393371"/>
          <a:ext cx="10648123" cy="47548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OSS-1333</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Remove the </a:t>
                      </a:r>
                      <a:r>
                        <a:rPr lang="en-US" sz="1400" b="1" dirty="0" err="1"/>
                        <a:t>VATReturn</a:t>
                      </a:r>
                      <a:r>
                        <a:rPr lang="en-US" sz="1400" b="1" dirty="0"/>
                        <a:t> Version from PIM</a:t>
                      </a:r>
                    </a:p>
                    <a:p>
                      <a:endParaRPr lang="en-US" sz="1400" dirty="0"/>
                    </a:p>
                    <a:p>
                      <a:r>
                        <a:rPr lang="en-US" sz="1400" b="0" i="1" dirty="0">
                          <a:solidFill>
                            <a:srgbClr val="00B050"/>
                          </a:solidFill>
                        </a:rPr>
                        <a:t>The relevance for a VAT-return version in the PIM message is legacy from the MOSS correction mechanism. To reduce the dependency between the VAT-return and payment processing for a MSCON and reduce mismatches between payment and corrected VAT-returns from an incident the proposal is to remove the data element VAT-return version from the PIM message. </a:t>
                      </a:r>
                    </a:p>
                    <a:p>
                      <a:r>
                        <a:rPr lang="en-US" sz="1400" b="0" i="1" dirty="0"/>
                        <a:t>Proposal X401: Only use the VAT-return version within the VAT-return and the PIM-message for incident purposes and not for mandatory validating. In this way the VAT-return and payment processes are decoupled and can run independently except for the case of an incident.</a:t>
                      </a:r>
                    </a:p>
                    <a:p>
                      <a:r>
                        <a:rPr lang="en-US" sz="1400" b="0" i="1" dirty="0">
                          <a:solidFill>
                            <a:srgbClr val="00B050"/>
                          </a:solidFill>
                        </a:rPr>
                        <a:t>Proposal X402: As an alternative to the proposal X401: Remove the VAT-return version from the PIM-message.</a:t>
                      </a:r>
                    </a:p>
                    <a:p>
                      <a:endParaRPr lang="en-US" sz="1400" dirty="0"/>
                    </a:p>
                    <a:p>
                      <a:r>
                        <a:rPr lang="en-US" sz="1400" dirty="0"/>
                        <a:t>The “Version” element within the VAT Return is mandatory and its removal would turn all legacy messages non-XSD-valid. </a:t>
                      </a:r>
                      <a:r>
                        <a:rPr lang="en-US" sz="1400" b="1" dirty="0"/>
                        <a:t>Instead, it would be set to optional</a:t>
                      </a:r>
                      <a:r>
                        <a:rPr lang="en-US" sz="1400" dirty="0"/>
                        <a:t>, to:</a:t>
                      </a:r>
                    </a:p>
                    <a:p>
                      <a:pPr marL="285750" indent="-285750">
                        <a:buFont typeface="Arial" panose="020B0604020202020204" pitchFamily="34" charset="0"/>
                        <a:buChar char="•"/>
                      </a:pPr>
                      <a:r>
                        <a:rPr lang="en-US" sz="1400" dirty="0"/>
                        <a:t>Allow omitting it in any future message;</a:t>
                      </a:r>
                    </a:p>
                    <a:p>
                      <a:pPr marL="285750" indent="-285750">
                        <a:buFont typeface="Arial" panose="020B0604020202020204" pitchFamily="34" charset="0"/>
                        <a:buChar char="•"/>
                      </a:pPr>
                      <a:r>
                        <a:rPr lang="en-US" sz="1400" dirty="0"/>
                        <a:t>Keep legacy messages XSD-valid.</a:t>
                      </a:r>
                    </a:p>
                    <a:p>
                      <a:pPr marL="285750" indent="-285750">
                        <a:buFont typeface="Arial" panose="020B0604020202020204" pitchFamily="34" charset="0"/>
                        <a:buChar char="•"/>
                      </a:pPr>
                      <a:endParaRPr lang="en-US" sz="1400" dirty="0"/>
                    </a:p>
                    <a:p>
                      <a:pPr marL="0" indent="0">
                        <a:buFont typeface="Arial" panose="020B0604020202020204" pitchFamily="34" charset="0"/>
                        <a:buNone/>
                      </a:pPr>
                      <a:r>
                        <a:rPr lang="en-US" sz="1400" dirty="0"/>
                        <a:t>FS, TS and XSD would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793654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372B4-F198-3899-7B27-8C8F89412B7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1F3141-BD29-5AC4-FA9B-2403F7946522}"/>
              </a:ext>
            </a:extLst>
          </p:cNvPr>
          <p:cNvSpPr>
            <a:spLocks noGrp="1"/>
          </p:cNvSpPr>
          <p:nvPr>
            <p:ph type="sldNum" sz="quarter" idx="12"/>
          </p:nvPr>
        </p:nvSpPr>
        <p:spPr/>
        <p:txBody>
          <a:bodyPr/>
          <a:lstStyle/>
          <a:p>
            <a:fld id="{F46C79FD-C571-418B-AB0F-5EE936C85276}" type="slidenum">
              <a:rPr lang="en-GB" smtClean="0"/>
              <a:t>4</a:t>
            </a:fld>
            <a:endParaRPr lang="en-GB"/>
          </a:p>
        </p:txBody>
      </p:sp>
      <p:sp>
        <p:nvSpPr>
          <p:cNvPr id="4" name="Title 3">
            <a:extLst>
              <a:ext uri="{FF2B5EF4-FFF2-40B4-BE49-F238E27FC236}">
                <a16:creationId xmlns:a16="http://schemas.microsoft.com/office/drawing/2014/main" id="{39AD6B29-8581-F393-8DC2-44ECB1C69B07}"/>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65C45537-DC88-DFE9-8E85-3EE5B6A25F0D}"/>
              </a:ext>
            </a:extLst>
          </p:cNvPr>
          <p:cNvGraphicFramePr>
            <a:graphicFrameLocks noGrp="1"/>
          </p:cNvGraphicFramePr>
          <p:nvPr>
            <p:ph idx="1"/>
            <p:extLst>
              <p:ext uri="{D42A27DB-BD31-4B8C-83A1-F6EECF244321}">
                <p14:modId xmlns:p14="http://schemas.microsoft.com/office/powerpoint/2010/main" val="2514935142"/>
              </p:ext>
            </p:extLst>
          </p:nvPr>
        </p:nvGraphicFramePr>
        <p:xfrm>
          <a:off x="838199" y="1393371"/>
          <a:ext cx="10648123" cy="46024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SAF</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Adding electronic interfaces into Standard Audit File (1/2)</a:t>
                      </a:r>
                    </a:p>
                    <a:p>
                      <a:endParaRPr lang="en-US" sz="1400" dirty="0"/>
                    </a:p>
                    <a:p>
                      <a:pPr lvl="0">
                        <a:buNone/>
                      </a:pPr>
                      <a:r>
                        <a:rPr lang="en-US" sz="1400" b="0" i="0" u="none" strike="noStrike" baseline="0" noProof="0" dirty="0">
                          <a:solidFill>
                            <a:srgbClr val="4D4D4D"/>
                          </a:solidFill>
                          <a:latin typeface="Arial"/>
                        </a:rPr>
                        <a:t>The current version of the Standard Audit File (SAF) is designed with a focus on </a:t>
                      </a:r>
                      <a:r>
                        <a:rPr lang="en-US" sz="1400" b="1" i="0" u="none" strike="noStrike" baseline="0" noProof="0" dirty="0">
                          <a:solidFill>
                            <a:srgbClr val="4D4D4D"/>
                          </a:solidFill>
                          <a:latin typeface="Arial"/>
                        </a:rPr>
                        <a:t>deemed suppliers</a:t>
                      </a:r>
                      <a:r>
                        <a:rPr lang="en-US" sz="1400" b="0" i="0" u="none" strike="noStrike" baseline="0" noProof="0" dirty="0">
                          <a:solidFill>
                            <a:srgbClr val="4D4D4D"/>
                          </a:solidFill>
                          <a:latin typeface="Arial"/>
                        </a:rPr>
                        <a:t>.</a:t>
                      </a:r>
                    </a:p>
                    <a:p>
                      <a:pPr lvl="0" algn="l">
                        <a:lnSpc>
                          <a:spcPct val="100000"/>
                        </a:lnSpc>
                        <a:spcBef>
                          <a:spcPts val="0"/>
                        </a:spcBef>
                        <a:spcAft>
                          <a:spcPts val="0"/>
                        </a:spcAft>
                        <a:buNone/>
                      </a:pPr>
                      <a:r>
                        <a:rPr lang="en-US" sz="1400" b="0" i="0" u="none" strike="noStrike" baseline="0" noProof="0" dirty="0">
                          <a:solidFill>
                            <a:srgbClr val="4D4D4D"/>
                          </a:solidFill>
                          <a:latin typeface="Arial"/>
                        </a:rPr>
                        <a:t>It is </a:t>
                      </a:r>
                      <a:r>
                        <a:rPr lang="en-US" sz="1400" b="0" i="0" u="none" strike="noStrike" baseline="0" noProof="0" dirty="0">
                          <a:solidFill>
                            <a:srgbClr val="4D4D4D"/>
                          </a:solidFill>
                        </a:rPr>
                        <a:t>proposed to include also the electronic platforms. T</a:t>
                      </a:r>
                      <a:r>
                        <a:rPr lang="en-US" sz="1400" b="0" i="0" u="none" strike="noStrike" baseline="0" noProof="0" dirty="0">
                          <a:solidFill>
                            <a:srgbClr val="4D4D4D"/>
                          </a:solidFill>
                          <a:latin typeface="Arial"/>
                        </a:rPr>
                        <a:t>he primary distinctions between deemed suppliers and electronic interface are as follows:</a:t>
                      </a:r>
                    </a:p>
                    <a:p>
                      <a:pPr marL="0" lvl="0" indent="0" algn="l">
                        <a:lnSpc>
                          <a:spcPct val="100000"/>
                        </a:lnSpc>
                        <a:spcBef>
                          <a:spcPts val="0"/>
                        </a:spcBef>
                        <a:spcAft>
                          <a:spcPts val="0"/>
                        </a:spcAft>
                        <a:buNone/>
                      </a:pPr>
                      <a:endParaRPr lang="en-US" sz="1400" b="0" i="0" u="none" strike="noStrike" baseline="0" noProof="0" dirty="0">
                        <a:solidFill>
                          <a:srgbClr val="4D4D4D"/>
                        </a:solidFill>
                        <a:latin typeface="Arial"/>
                      </a:endParaRPr>
                    </a:p>
                    <a:p>
                      <a:pPr marL="285750" lvl="0" indent="-285750" algn="l">
                        <a:lnSpc>
                          <a:spcPct val="100000"/>
                        </a:lnSpc>
                        <a:spcBef>
                          <a:spcPts val="0"/>
                        </a:spcBef>
                        <a:spcAft>
                          <a:spcPts val="0"/>
                        </a:spcAft>
                        <a:buFont typeface="Arial"/>
                        <a:buChar char="•"/>
                      </a:pPr>
                      <a:r>
                        <a:rPr lang="en-US" sz="1400" b="0" i="0" u="none" strike="noStrike" baseline="0" noProof="0" dirty="0">
                          <a:solidFill>
                            <a:srgbClr val="4D4D4D"/>
                          </a:solidFill>
                          <a:latin typeface="Arial"/>
                        </a:rPr>
                        <a:t>The deemed supplier is liable for VAT as if it directly supplied the goods/services;</a:t>
                      </a:r>
                      <a:endParaRPr lang="en-US" dirty="0"/>
                    </a:p>
                    <a:p>
                      <a:pPr marL="285750" lvl="0" indent="-285750" algn="l">
                        <a:lnSpc>
                          <a:spcPct val="100000"/>
                        </a:lnSpc>
                        <a:spcBef>
                          <a:spcPts val="0"/>
                        </a:spcBef>
                        <a:spcAft>
                          <a:spcPts val="0"/>
                        </a:spcAft>
                        <a:buFont typeface="Arial"/>
                        <a:buChar char="•"/>
                      </a:pPr>
                      <a:r>
                        <a:rPr lang="en-US" sz="1400" b="0" i="0" u="none" strike="noStrike" baseline="0" noProof="0" dirty="0">
                          <a:solidFill>
                            <a:srgbClr val="4D4D4D"/>
                          </a:solidFill>
                          <a:latin typeface="Arial"/>
                        </a:rPr>
                        <a:t>The platform facilitates the transaction and may become a deemed supplier only under specific conditions;</a:t>
                      </a:r>
                      <a:endParaRPr lang="en-US" dirty="0"/>
                    </a:p>
                    <a:p>
                      <a:pPr marL="285750" lvl="0" indent="-285750" algn="l">
                        <a:buFont typeface="Arial"/>
                        <a:buChar char="•"/>
                      </a:pPr>
                      <a:r>
                        <a:rPr lang="en-US" sz="1400" b="0" i="0" u="none" strike="noStrike" baseline="0" noProof="0" dirty="0">
                          <a:solidFill>
                            <a:srgbClr val="4D4D4D"/>
                          </a:solidFill>
                          <a:latin typeface="Arial"/>
                        </a:rPr>
                        <a:t>Both roles have defined data obligations, but the deemed supplier bears reporting and tax liability, while platforms focus on record-keeping.</a:t>
                      </a:r>
                    </a:p>
                    <a:p>
                      <a:pPr lvl="0" algn="l">
                        <a:lnSpc>
                          <a:spcPct val="100000"/>
                        </a:lnSpc>
                        <a:spcBef>
                          <a:spcPts val="0"/>
                        </a:spcBef>
                        <a:spcAft>
                          <a:spcPts val="0"/>
                        </a:spcAft>
                        <a:buNone/>
                      </a:pPr>
                      <a:endParaRPr lang="en-US" sz="1400" b="0" i="0" u="none" strike="noStrike" baseline="0" noProof="0" dirty="0">
                        <a:solidFill>
                          <a:srgbClr val="4D4D4D"/>
                        </a:solidFill>
                      </a:endParaRPr>
                    </a:p>
                    <a:p>
                      <a:pPr lvl="0" algn="l">
                        <a:lnSpc>
                          <a:spcPct val="100000"/>
                        </a:lnSpc>
                        <a:spcBef>
                          <a:spcPts val="0"/>
                        </a:spcBef>
                        <a:spcAft>
                          <a:spcPts val="0"/>
                        </a:spcAft>
                        <a:buNone/>
                      </a:pPr>
                      <a:r>
                        <a:rPr lang="en-US" sz="1400" b="0" i="0" u="none" strike="noStrike" baseline="0" noProof="0" dirty="0">
                          <a:solidFill>
                            <a:srgbClr val="4D4D4D"/>
                          </a:solidFill>
                        </a:rPr>
                        <a:t>For supplies that do not fall under the deemed supplier model, electronic platforms are required to retain records related to both business-to-business (B2B) and business-to-consumer (B2C) transactions, in accordance with Article 242a of Directive 2006/112/EC.</a:t>
                      </a:r>
                      <a:endParaRPr lang="en-US" dirty="0"/>
                    </a:p>
                    <a:p>
                      <a:pPr lvl="0" algn="l">
                        <a:lnSpc>
                          <a:spcPct val="100000"/>
                        </a:lnSpc>
                        <a:spcBef>
                          <a:spcPts val="0"/>
                        </a:spcBef>
                        <a:spcAft>
                          <a:spcPts val="0"/>
                        </a:spcAft>
                        <a:buNone/>
                      </a:pPr>
                      <a:endParaRPr lang="en-US" dirty="0"/>
                    </a:p>
                    <a:p>
                      <a:pPr marL="0" lvl="0" indent="0" algn="l">
                        <a:buNone/>
                      </a:pPr>
                      <a:r>
                        <a:rPr lang="en-US" sz="1400" b="0" i="0" u="none" strike="noStrike" baseline="0" noProof="0" dirty="0">
                          <a:solidFill>
                            <a:srgbClr val="4D4D4D"/>
                          </a:solidFill>
                        </a:rPr>
                        <a:t>The minimum set of information to be retained by taxable persons is defined in Article 63c(1) of Commission Implementing Regulation (EU) No 282/2011.</a:t>
                      </a:r>
                      <a:endParaRPr lang="en-US"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4317264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01F29-BA40-077A-6C6B-F352BAD2D85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C9312DA-AB5A-4E82-124C-4629CB241488}"/>
              </a:ext>
            </a:extLst>
          </p:cNvPr>
          <p:cNvSpPr>
            <a:spLocks noGrp="1"/>
          </p:cNvSpPr>
          <p:nvPr>
            <p:ph type="sldNum" sz="quarter" idx="12"/>
          </p:nvPr>
        </p:nvSpPr>
        <p:spPr/>
        <p:txBody>
          <a:bodyPr/>
          <a:lstStyle/>
          <a:p>
            <a:fld id="{F46C79FD-C571-418B-AB0F-5EE936C85276}" type="slidenum">
              <a:rPr lang="en-GB" smtClean="0"/>
              <a:t>40</a:t>
            </a:fld>
            <a:endParaRPr lang="en-GB"/>
          </a:p>
        </p:txBody>
      </p:sp>
      <p:sp>
        <p:nvSpPr>
          <p:cNvPr id="4" name="Title 3">
            <a:extLst>
              <a:ext uri="{FF2B5EF4-FFF2-40B4-BE49-F238E27FC236}">
                <a16:creationId xmlns:a16="http://schemas.microsoft.com/office/drawing/2014/main" id="{F7607FF4-D0BB-BD73-EDE0-7107B12517B2}"/>
              </a:ext>
            </a:extLst>
          </p:cNvPr>
          <p:cNvSpPr>
            <a:spLocks noGrp="1"/>
          </p:cNvSpPr>
          <p:nvPr>
            <p:ph type="title"/>
          </p:nvPr>
        </p:nvSpPr>
        <p:spPr/>
        <p:txBody>
          <a:bodyPr/>
          <a:lstStyle/>
          <a:p>
            <a:r>
              <a:rPr lang="en-US" dirty="0"/>
              <a:t>Improvements – From FPG046 subgroup1</a:t>
            </a:r>
            <a:endParaRPr lang="en-GB" dirty="0"/>
          </a:p>
        </p:txBody>
      </p:sp>
      <p:graphicFrame>
        <p:nvGraphicFramePr>
          <p:cNvPr id="7" name="Table 6">
            <a:extLst>
              <a:ext uri="{FF2B5EF4-FFF2-40B4-BE49-F238E27FC236}">
                <a16:creationId xmlns:a16="http://schemas.microsoft.com/office/drawing/2014/main" id="{FA62FECB-3948-798B-9EFE-99857F374C5F}"/>
              </a:ext>
            </a:extLst>
          </p:cNvPr>
          <p:cNvGraphicFramePr>
            <a:graphicFrameLocks/>
          </p:cNvGraphicFramePr>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Remove the </a:t>
                      </a:r>
                      <a:r>
                        <a:rPr lang="en-US" sz="1400" b="1" dirty="0" err="1"/>
                        <a:t>ChangeDate</a:t>
                      </a:r>
                      <a:r>
                        <a:rPr lang="en-US" sz="1400" b="1" dirty="0"/>
                        <a:t> from </a:t>
                      </a:r>
                      <a:r>
                        <a:rPr lang="en-US" sz="1400" b="1" dirty="0" err="1"/>
                        <a:t>VATReturn</a:t>
                      </a:r>
                      <a:r>
                        <a:rPr lang="en-US" sz="1400" b="1" dirty="0"/>
                        <a:t> message</a:t>
                      </a:r>
                    </a:p>
                    <a:p>
                      <a:endParaRPr lang="en-US" sz="1400" dirty="0"/>
                    </a:p>
                    <a:p>
                      <a:r>
                        <a:rPr lang="en-US" sz="1400" i="1" dirty="0">
                          <a:solidFill>
                            <a:srgbClr val="00B050"/>
                          </a:solidFill>
                        </a:rPr>
                        <a:t>The “registration information change date” is to validate at a MSCON/MSEST if this Member State has the last version of the registration information when receiving a VAT-return. This data element is a legacy element from the MOSS. The data element “change date” makes a strong interconnection between the registration process and the VAT-return process. If the change date does not comply to the latest change date in MSCON administration the processing of the VAT-return is blocked until the registration information is updated.</a:t>
                      </a:r>
                    </a:p>
                    <a:p>
                      <a:r>
                        <a:rPr lang="en-US" sz="1400" i="1" dirty="0"/>
                        <a:t>Proposal X411: Make the validation for the registration information change date optional. (…)</a:t>
                      </a:r>
                    </a:p>
                    <a:p>
                      <a:r>
                        <a:rPr lang="en-US" sz="1400" i="1" dirty="0">
                          <a:solidFill>
                            <a:srgbClr val="00B050"/>
                          </a:solidFill>
                        </a:rPr>
                        <a:t>Proposal X412: As an alternative to the proposal X411: Remove the change date from the VAT-return message.</a:t>
                      </a:r>
                    </a:p>
                    <a:p>
                      <a:endParaRPr lang="en-US" sz="1400" dirty="0"/>
                    </a:p>
                    <a:p>
                      <a:r>
                        <a:rPr lang="en-US" sz="1400" dirty="0"/>
                        <a:t>The “</a:t>
                      </a:r>
                      <a:r>
                        <a:rPr lang="en-US" sz="1400" dirty="0" err="1"/>
                        <a:t>ChangeDate</a:t>
                      </a:r>
                      <a:r>
                        <a:rPr lang="en-US" sz="1400" dirty="0"/>
                        <a:t>” element within the </a:t>
                      </a:r>
                      <a:r>
                        <a:rPr lang="en-US" sz="1400" dirty="0" err="1"/>
                        <a:t>OSSVATReturnMSCON_Type</a:t>
                      </a:r>
                      <a:r>
                        <a:rPr lang="en-US" sz="1400" dirty="0"/>
                        <a:t> is mandatory and its removal would turn all legacy messages non-XSD-valid. </a:t>
                      </a:r>
                      <a:r>
                        <a:rPr lang="en-US" sz="1400" b="1" dirty="0"/>
                        <a:t>Instead, it would be set to optional</a:t>
                      </a:r>
                      <a:r>
                        <a:rPr lang="en-US" sz="1400" dirty="0"/>
                        <a:t>, to:</a:t>
                      </a:r>
                    </a:p>
                    <a:p>
                      <a:pPr marL="285750" indent="-285750">
                        <a:buFont typeface="Arial" panose="020B0604020202020204" pitchFamily="34" charset="0"/>
                        <a:buChar char="•"/>
                      </a:pPr>
                      <a:r>
                        <a:rPr lang="en-US" sz="1400" dirty="0"/>
                        <a:t>Allow omitting it in any future message;</a:t>
                      </a:r>
                    </a:p>
                    <a:p>
                      <a:pPr marL="285750" indent="-285750">
                        <a:buFont typeface="Arial" panose="020B0604020202020204" pitchFamily="34" charset="0"/>
                        <a:buChar char="•"/>
                      </a:pPr>
                      <a:r>
                        <a:rPr lang="en-US" sz="1400" dirty="0"/>
                        <a:t>Keep legacy messages XSD-valid.</a:t>
                      </a:r>
                    </a:p>
                    <a:p>
                      <a:endParaRPr lang="en-US" sz="1400" dirty="0"/>
                    </a:p>
                    <a:p>
                      <a:r>
                        <a:rPr lang="en-US" sz="1400" dirty="0"/>
                        <a:t>Note: The same update would be done for </a:t>
                      </a:r>
                      <a:r>
                        <a:rPr lang="en-US" sz="1400" dirty="0" err="1"/>
                        <a:t>OSSVATReturnMSEST_Type</a:t>
                      </a:r>
                      <a:r>
                        <a:rPr lang="en-US" sz="1400" dirty="0"/>
                        <a:t> for consistency.</a:t>
                      </a:r>
                    </a:p>
                    <a:p>
                      <a:endParaRPr lang="en-US" sz="1400" dirty="0"/>
                    </a:p>
                    <a:p>
                      <a:r>
                        <a:rPr lang="en-US" sz="1400" dirty="0"/>
                        <a:t>FS, TS and XSD would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3777766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1940F-F0F1-D631-D678-A4D2BB473CA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01C92F-82E0-0817-E5CE-0E4317C127A0}"/>
              </a:ext>
            </a:extLst>
          </p:cNvPr>
          <p:cNvSpPr>
            <a:spLocks noGrp="1"/>
          </p:cNvSpPr>
          <p:nvPr>
            <p:ph type="sldNum" sz="quarter" idx="12"/>
          </p:nvPr>
        </p:nvSpPr>
        <p:spPr/>
        <p:txBody>
          <a:bodyPr/>
          <a:lstStyle/>
          <a:p>
            <a:fld id="{F46C79FD-C571-418B-AB0F-5EE936C85276}" type="slidenum">
              <a:rPr lang="en-GB" smtClean="0"/>
              <a:t>41</a:t>
            </a:fld>
            <a:endParaRPr lang="en-GB"/>
          </a:p>
        </p:txBody>
      </p:sp>
      <p:sp>
        <p:nvSpPr>
          <p:cNvPr id="4" name="Title 3">
            <a:extLst>
              <a:ext uri="{FF2B5EF4-FFF2-40B4-BE49-F238E27FC236}">
                <a16:creationId xmlns:a16="http://schemas.microsoft.com/office/drawing/2014/main" id="{A0A34216-A7FB-84DB-8AD9-6CCEBB82BD44}"/>
              </a:ext>
            </a:extLst>
          </p:cNvPr>
          <p:cNvSpPr>
            <a:spLocks noGrp="1"/>
          </p:cNvSpPr>
          <p:nvPr>
            <p:ph type="title"/>
          </p:nvPr>
        </p:nvSpPr>
        <p:spPr/>
        <p:txBody>
          <a:bodyPr/>
          <a:lstStyle/>
          <a:p>
            <a:r>
              <a:rPr lang="en-US" dirty="0"/>
              <a:t>Improvements – From FPG046 subgroup4</a:t>
            </a:r>
            <a:endParaRPr lang="en-GB" dirty="0"/>
          </a:p>
        </p:txBody>
      </p:sp>
      <p:graphicFrame>
        <p:nvGraphicFramePr>
          <p:cNvPr id="7" name="Table 6">
            <a:extLst>
              <a:ext uri="{FF2B5EF4-FFF2-40B4-BE49-F238E27FC236}">
                <a16:creationId xmlns:a16="http://schemas.microsoft.com/office/drawing/2014/main" id="{8D1A7B12-4356-15CA-1DC3-63FC1C74EE40}"/>
              </a:ext>
            </a:extLst>
          </p:cNvPr>
          <p:cNvGraphicFramePr>
            <a:graphicFrameLocks/>
          </p:cNvGraphicFramePr>
          <p:nvPr/>
        </p:nvGraphicFramePr>
        <p:xfrm>
          <a:off x="838199" y="1393371"/>
          <a:ext cx="10648123" cy="475488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OSS-1335</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Add NETP status to </a:t>
                      </a:r>
                      <a:r>
                        <a:rPr lang="en-US" sz="1400" b="1" dirty="0" err="1"/>
                        <a:t>TraderDetails</a:t>
                      </a:r>
                      <a:endParaRPr lang="en-US" sz="1400" b="1" dirty="0"/>
                    </a:p>
                    <a:p>
                      <a:endParaRPr lang="en-US" sz="1400" dirty="0"/>
                    </a:p>
                    <a:p>
                      <a:r>
                        <a:rPr lang="en-US" sz="1400" dirty="0"/>
                        <a:t>To address the NETP insolvency topic, a new element "</a:t>
                      </a:r>
                      <a:r>
                        <a:rPr lang="en-US" sz="1400" dirty="0" err="1"/>
                        <a:t>PaymentStatus</a:t>
                      </a:r>
                      <a:r>
                        <a:rPr lang="en-US" sz="1400" dirty="0"/>
                        <a:t>" could be added to the </a:t>
                      </a:r>
                      <a:r>
                        <a:rPr lang="en-US" sz="1400" dirty="0" err="1"/>
                        <a:t>BaseTrader_Type</a:t>
                      </a:r>
                      <a:r>
                        <a:rPr lang="en-US" sz="1400" dirty="0"/>
                        <a:t>. This element would take its value from a list:</a:t>
                      </a:r>
                    </a:p>
                    <a:p>
                      <a:pPr marL="285750" indent="-285750">
                        <a:buFont typeface="Arial" panose="020B0604020202020204" pitchFamily="34" charset="0"/>
                        <a:buChar char="•"/>
                      </a:pPr>
                      <a:r>
                        <a:rPr lang="en-US" sz="1400" dirty="0"/>
                        <a:t>Active (default value);</a:t>
                      </a:r>
                    </a:p>
                    <a:p>
                      <a:pPr marL="285750" indent="-285750">
                        <a:buFont typeface="Arial" panose="020B0604020202020204" pitchFamily="34" charset="0"/>
                        <a:buChar char="•"/>
                      </a:pPr>
                      <a:r>
                        <a:rPr lang="en-US" sz="1400" dirty="0"/>
                        <a:t>Insolvency ongoing;</a:t>
                      </a:r>
                    </a:p>
                    <a:p>
                      <a:pPr marL="285750" indent="-285750">
                        <a:buFont typeface="Arial" panose="020B0604020202020204" pitchFamily="34" charset="0"/>
                        <a:buChar char="•"/>
                      </a:pPr>
                      <a:r>
                        <a:rPr lang="en-US" sz="1400" dirty="0"/>
                        <a:t>Bankrupt.</a:t>
                      </a:r>
                    </a:p>
                    <a:p>
                      <a:r>
                        <a:rPr lang="en-US" sz="1400" i="1" dirty="0">
                          <a:sym typeface="Wingdings" panose="05000000000000000000" pitchFamily="2" charset="2"/>
                        </a:rPr>
                        <a:t> </a:t>
                      </a:r>
                      <a:r>
                        <a:rPr lang="en-US" sz="1400" i="1" dirty="0"/>
                        <a:t>The complete list of values will be provided by DG TAXUD</a:t>
                      </a:r>
                    </a:p>
                    <a:p>
                      <a:endParaRPr lang="en-US" sz="1400" dirty="0"/>
                    </a:p>
                    <a:p>
                      <a:r>
                        <a:rPr lang="en-US" sz="1400" dirty="0"/>
                        <a:t>The default "Active" value would be set by default.</a:t>
                      </a:r>
                    </a:p>
                    <a:p>
                      <a:endParaRPr lang="en-US" sz="1400" dirty="0"/>
                    </a:p>
                    <a:p>
                      <a:r>
                        <a:rPr lang="en-US" sz="1400" b="1" i="1" dirty="0">
                          <a:solidFill>
                            <a:srgbClr val="00B050"/>
                          </a:solidFill>
                        </a:rPr>
                        <a:t>When the NETP status changes to another value, this would result in an automatic dissemination of the NETP update, allowing each MSCON to follow-up the NETP insolvency.</a:t>
                      </a:r>
                    </a:p>
                    <a:p>
                      <a:endParaRPr lang="en-US" sz="1400" dirty="0"/>
                    </a:p>
                    <a:p>
                      <a:r>
                        <a:rPr lang="en-US" sz="1400" dirty="0"/>
                        <a:t>The element applies to Union, non-Union and Import schemes (there is no payment for the TOOG scheme).</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FS, TS and XSD would be updated accordingly.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6975715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60235-DBB9-EF08-F0C9-51FC2949B61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B2CEF8-A5D9-8E55-92F4-258A34705653}"/>
              </a:ext>
            </a:extLst>
          </p:cNvPr>
          <p:cNvSpPr>
            <a:spLocks noGrp="1"/>
          </p:cNvSpPr>
          <p:nvPr>
            <p:ph type="sldNum" sz="quarter" idx="12"/>
          </p:nvPr>
        </p:nvSpPr>
        <p:spPr/>
        <p:txBody>
          <a:bodyPr/>
          <a:lstStyle/>
          <a:p>
            <a:fld id="{F46C79FD-C571-418B-AB0F-5EE936C85276}" type="slidenum">
              <a:rPr lang="en-GB" smtClean="0"/>
              <a:t>42</a:t>
            </a:fld>
            <a:endParaRPr lang="en-GB"/>
          </a:p>
        </p:txBody>
      </p:sp>
      <p:sp>
        <p:nvSpPr>
          <p:cNvPr id="4" name="Title 3">
            <a:extLst>
              <a:ext uri="{FF2B5EF4-FFF2-40B4-BE49-F238E27FC236}">
                <a16:creationId xmlns:a16="http://schemas.microsoft.com/office/drawing/2014/main" id="{95310999-93B8-92D0-3FF8-920678A58D88}"/>
              </a:ext>
            </a:extLst>
          </p:cNvPr>
          <p:cNvSpPr>
            <a:spLocks noGrp="1"/>
          </p:cNvSpPr>
          <p:nvPr>
            <p:ph type="title"/>
          </p:nvPr>
        </p:nvSpPr>
        <p:spPr/>
        <p:txBody>
          <a:bodyPr/>
          <a:lstStyle/>
          <a:p>
            <a:r>
              <a:rPr lang="en-US" dirty="0"/>
              <a:t>Improvements – From FPG046 subgroup4</a:t>
            </a:r>
            <a:endParaRPr lang="en-GB" dirty="0"/>
          </a:p>
        </p:txBody>
      </p:sp>
      <p:graphicFrame>
        <p:nvGraphicFramePr>
          <p:cNvPr id="7" name="Table 6">
            <a:extLst>
              <a:ext uri="{FF2B5EF4-FFF2-40B4-BE49-F238E27FC236}">
                <a16:creationId xmlns:a16="http://schemas.microsoft.com/office/drawing/2014/main" id="{FFA9A5C0-6E33-29DE-55D5-D1415EEF402E}"/>
              </a:ext>
            </a:extLst>
          </p:cNvPr>
          <p:cNvGraphicFramePr>
            <a:graphicFrameLocks/>
          </p:cNvGraphicFramePr>
          <p:nvPr/>
        </p:nvGraphicFramePr>
        <p:xfrm>
          <a:off x="838199" y="1393371"/>
          <a:ext cx="10648123" cy="518160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OSS-1337</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Add </a:t>
                      </a:r>
                      <a:r>
                        <a:rPr lang="en-US" sz="1400" b="1" dirty="0" err="1"/>
                        <a:t>request&amp;response</a:t>
                      </a:r>
                      <a:r>
                        <a:rPr lang="en-US" sz="1400" b="1" dirty="0"/>
                        <a:t> message type to query NETP payments (2/2)</a:t>
                      </a:r>
                    </a:p>
                    <a:p>
                      <a:endParaRPr lang="en-US" sz="1400" dirty="0"/>
                    </a:p>
                    <a:p>
                      <a:r>
                        <a:rPr lang="en-US" sz="1400" dirty="0"/>
                        <a:t>The two new message types would be:</a:t>
                      </a:r>
                    </a:p>
                    <a:p>
                      <a:pPr marL="285750" indent="-285750">
                        <a:buFont typeface="Arial" panose="020B0604020202020204" pitchFamily="34" charset="0"/>
                        <a:buChar char="•"/>
                      </a:pPr>
                      <a:r>
                        <a:rPr lang="en-US" sz="1400" dirty="0"/>
                        <a:t>A </a:t>
                      </a:r>
                      <a:r>
                        <a:rPr lang="en-US" sz="1400" dirty="0" err="1"/>
                        <a:t>REQuest</a:t>
                      </a:r>
                      <a:r>
                        <a:rPr lang="en-US" sz="1400" dirty="0"/>
                        <a:t> from the MSCON to the MSID (similar to </a:t>
                      </a:r>
                      <a:r>
                        <a:rPr lang="en-US" sz="1400" dirty="0" err="1"/>
                        <a:t>OSSVATReturnRequest</a:t>
                      </a:r>
                      <a:r>
                        <a:rPr lang="en-US" sz="1400" dirty="0"/>
                        <a:t>). </a:t>
                      </a:r>
                      <a:br>
                        <a:rPr lang="en-US" sz="1400" dirty="0"/>
                      </a:br>
                      <a:r>
                        <a:rPr lang="en-US" sz="1400" dirty="0"/>
                        <a:t>The MSCON would request the payments related to:</a:t>
                      </a:r>
                    </a:p>
                    <a:p>
                      <a:pPr marL="742950" lvl="1" indent="-285750">
                        <a:buFont typeface="Arial" panose="020B0604020202020204" pitchFamily="34" charset="0"/>
                        <a:buChar char="•"/>
                      </a:pPr>
                      <a:r>
                        <a:rPr lang="en-US" sz="1400" dirty="0"/>
                        <a:t>a specific NETP (mandatory parameter);</a:t>
                      </a:r>
                    </a:p>
                    <a:p>
                      <a:pPr marL="742950" lvl="1" indent="-285750">
                        <a:buFont typeface="Arial" panose="020B0604020202020204" pitchFamily="34" charset="0"/>
                        <a:buChar char="•"/>
                      </a:pPr>
                      <a:r>
                        <a:rPr lang="en-US" sz="1400" dirty="0"/>
                        <a:t>a specific period (mandatory parameter);</a:t>
                      </a:r>
                    </a:p>
                    <a:p>
                      <a:pPr marL="285750" indent="-285750">
                        <a:buFont typeface="Arial" panose="020B0604020202020204" pitchFamily="34" charset="0"/>
                        <a:buChar char="•"/>
                      </a:pPr>
                      <a:r>
                        <a:rPr lang="en-US" sz="1400" dirty="0"/>
                        <a:t>A </a:t>
                      </a:r>
                      <a:r>
                        <a:rPr lang="en-US" sz="1400" dirty="0" err="1"/>
                        <a:t>RESponse</a:t>
                      </a:r>
                      <a:r>
                        <a:rPr lang="en-US" sz="1400" dirty="0"/>
                        <a:t> from the MSID to the MSCON (similar to </a:t>
                      </a:r>
                      <a:r>
                        <a:rPr lang="en-US" sz="1400" dirty="0" err="1"/>
                        <a:t>OSSRequestedVATReturns</a:t>
                      </a:r>
                      <a:r>
                        <a:rPr lang="en-US" sz="1400" dirty="0"/>
                        <a:t>), as answer to the </a:t>
                      </a:r>
                      <a:r>
                        <a:rPr lang="en-US" sz="1400" dirty="0" err="1"/>
                        <a:t>REQuest</a:t>
                      </a:r>
                      <a:r>
                        <a:rPr lang="en-US" sz="1400" dirty="0"/>
                        <a:t>. The MSID would provide to the MSCON all payments of the specific NETP for the given period, with the Payment status defined as “MADE" or “DUE“ (new enumeration).</a:t>
                      </a:r>
                    </a:p>
                    <a:p>
                      <a:endParaRPr lang="en-US" sz="1400" dirty="0"/>
                    </a:p>
                    <a:p>
                      <a:r>
                        <a:rPr lang="en-US" sz="1400" dirty="0"/>
                        <a:t>This request/response mechanism addition implies – among other - the following additions:</a:t>
                      </a:r>
                    </a:p>
                    <a:p>
                      <a:pPr marL="285750" indent="-285750">
                        <a:buFont typeface="Arial" panose="020B0604020202020204" pitchFamily="34" charset="0"/>
                        <a:buChar char="•"/>
                      </a:pPr>
                      <a:r>
                        <a:rPr lang="en-US" sz="1400" dirty="0"/>
                        <a:t>Definition of the new process (BPMN in ARIS tool)</a:t>
                      </a:r>
                    </a:p>
                    <a:p>
                      <a:pPr marL="285750" indent="-285750">
                        <a:buFont typeface="Arial" panose="020B0604020202020204" pitchFamily="34" charset="0"/>
                        <a:buChar char="•"/>
                      </a:pPr>
                      <a:r>
                        <a:rPr lang="en-US" sz="1400" dirty="0"/>
                        <a:t>Definition of new use cases for MSCON and MSID</a:t>
                      </a:r>
                    </a:p>
                    <a:p>
                      <a:pPr marL="285750" indent="-285750">
                        <a:buFont typeface="Arial" panose="020B0604020202020204" pitchFamily="34" charset="0"/>
                        <a:buChar char="•"/>
                      </a:pPr>
                      <a:r>
                        <a:rPr lang="en-US" sz="1400" dirty="0"/>
                        <a:t>Update of the Logical Data Model with the two new message types (sub-sections to be added)</a:t>
                      </a:r>
                    </a:p>
                    <a:p>
                      <a:pPr marL="285750" indent="-285750">
                        <a:buFont typeface="Arial" panose="020B0604020202020204" pitchFamily="34" charset="0"/>
                        <a:buChar char="•"/>
                      </a:pPr>
                      <a:r>
                        <a:rPr lang="en-US" sz="1400" dirty="0"/>
                        <a:t>Definition of a new REQ message type, similar to "</a:t>
                      </a:r>
                      <a:r>
                        <a:rPr lang="en-US" sz="1400" dirty="0" err="1"/>
                        <a:t>RegistrationDetailsRequest</a:t>
                      </a:r>
                      <a:r>
                        <a:rPr lang="en-US" sz="1400" dirty="0"/>
                        <a:t>" and "</a:t>
                      </a:r>
                      <a:r>
                        <a:rPr lang="en-US" sz="1400" dirty="0" err="1"/>
                        <a:t>OSSVATReturnRequest</a:t>
                      </a:r>
                      <a:r>
                        <a:rPr lang="en-US" sz="1400" dirty="0"/>
                        <a:t>, including LDM and business rules</a:t>
                      </a:r>
                    </a:p>
                    <a:p>
                      <a:pPr marL="285750" indent="-285750">
                        <a:buFont typeface="Arial" panose="020B0604020202020204" pitchFamily="34" charset="0"/>
                        <a:buChar char="•"/>
                      </a:pPr>
                      <a:r>
                        <a:rPr lang="en-US" sz="1400" dirty="0"/>
                        <a:t>Definition of a new RES message type, similar to "</a:t>
                      </a:r>
                      <a:r>
                        <a:rPr lang="en-US" sz="1400" dirty="0" err="1"/>
                        <a:t>RequestedRegistrationDetails</a:t>
                      </a:r>
                      <a:r>
                        <a:rPr lang="en-US" sz="1400" dirty="0"/>
                        <a:t>" and "</a:t>
                      </a:r>
                      <a:r>
                        <a:rPr lang="en-US" sz="1400" dirty="0" err="1"/>
                        <a:t>OSSRequestedVATReturns</a:t>
                      </a:r>
                      <a:r>
                        <a:rPr lang="en-US" sz="1400" dirty="0"/>
                        <a:t>", including LDM and business rules</a:t>
                      </a:r>
                    </a:p>
                    <a:p>
                      <a:pPr marL="285750" indent="-285750">
                        <a:buFont typeface="Arial" panose="020B0604020202020204" pitchFamily="34" charset="0"/>
                        <a:buChar char="•"/>
                      </a:pPr>
                      <a:r>
                        <a:rPr lang="en-US" sz="1400" dirty="0"/>
                        <a:t>Definition of new CCN/CSI message queues.</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101196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AAF52-3216-C69E-9734-C2DD2C40700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42DA7E-8275-2BB9-D686-A6A85B4DF546}"/>
              </a:ext>
            </a:extLst>
          </p:cNvPr>
          <p:cNvSpPr>
            <a:spLocks noGrp="1"/>
          </p:cNvSpPr>
          <p:nvPr>
            <p:ph type="sldNum" sz="quarter" idx="12"/>
          </p:nvPr>
        </p:nvSpPr>
        <p:spPr/>
        <p:txBody>
          <a:bodyPr/>
          <a:lstStyle/>
          <a:p>
            <a:fld id="{F46C79FD-C571-418B-AB0F-5EE936C85276}" type="slidenum">
              <a:rPr lang="en-GB" smtClean="0"/>
              <a:t>43</a:t>
            </a:fld>
            <a:endParaRPr lang="en-GB"/>
          </a:p>
        </p:txBody>
      </p:sp>
      <p:sp>
        <p:nvSpPr>
          <p:cNvPr id="4" name="Title 3">
            <a:extLst>
              <a:ext uri="{FF2B5EF4-FFF2-40B4-BE49-F238E27FC236}">
                <a16:creationId xmlns:a16="http://schemas.microsoft.com/office/drawing/2014/main" id="{6B350F99-E819-B94C-752A-AE1AF31727B0}"/>
              </a:ext>
            </a:extLst>
          </p:cNvPr>
          <p:cNvSpPr>
            <a:spLocks noGrp="1"/>
          </p:cNvSpPr>
          <p:nvPr>
            <p:ph type="title"/>
          </p:nvPr>
        </p:nvSpPr>
        <p:spPr/>
        <p:txBody>
          <a:bodyPr/>
          <a:lstStyle/>
          <a:p>
            <a:r>
              <a:rPr lang="en-US" dirty="0"/>
              <a:t>Other improvements</a:t>
            </a:r>
            <a:endParaRPr lang="en-GB" dirty="0"/>
          </a:p>
        </p:txBody>
      </p:sp>
      <p:graphicFrame>
        <p:nvGraphicFramePr>
          <p:cNvPr id="7" name="Table 6">
            <a:extLst>
              <a:ext uri="{FF2B5EF4-FFF2-40B4-BE49-F238E27FC236}">
                <a16:creationId xmlns:a16="http://schemas.microsoft.com/office/drawing/2014/main" id="{585A3660-3FBC-B5E9-678C-D2CD4208AFC3}"/>
              </a:ext>
            </a:extLst>
          </p:cNvPr>
          <p:cNvGraphicFramePr>
            <a:graphicFrameLocks/>
          </p:cNvGraphicFramePr>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OSS-1314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XSD, TS, FS, TDS, TM</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Split the XSD by Scheme</a:t>
                      </a:r>
                    </a:p>
                    <a:p>
                      <a:endParaRPr lang="en-US" sz="1400" dirty="0"/>
                    </a:p>
                    <a:p>
                      <a:r>
                        <a:rPr lang="en-US" sz="1400" dirty="0"/>
                        <a:t>Having single XSD for the Union, non-Union and Import scheme comes with the following drawback : several business rules must be defined when an element is specific to one scheme. When business rules are added or updated, this comes with additional complexity between the schemes.</a:t>
                      </a:r>
                    </a:p>
                    <a:p>
                      <a:endParaRPr lang="en-US" sz="1400" dirty="0"/>
                    </a:p>
                    <a:p>
                      <a:r>
                        <a:rPr lang="en-US" sz="1400" dirty="0"/>
                        <a:t>Some examples : </a:t>
                      </a:r>
                    </a:p>
                    <a:p>
                      <a:endParaRPr lang="en-US" sz="1400" dirty="0"/>
                    </a:p>
                    <a:p>
                      <a:pPr marL="285750" indent="-285750">
                        <a:buFont typeface="Arial" panose="020B0604020202020204" pitchFamily="34" charset="0"/>
                        <a:buChar char="•"/>
                      </a:pPr>
                      <a:r>
                        <a:rPr lang="en-US" sz="1400" dirty="0"/>
                        <a:t>The “Intermediary Number” attribute must not be provided in MSG: Registration Requested Information for Union and non-Union Schemes</a:t>
                      </a:r>
                    </a:p>
                    <a:p>
                      <a:pPr marL="285750" indent="-285750">
                        <a:buFont typeface="Arial" panose="020B0604020202020204" pitchFamily="34" charset="0"/>
                        <a:buChar char="•"/>
                      </a:pPr>
                      <a:r>
                        <a:rPr lang="en-US" sz="1400" dirty="0"/>
                        <a:t>The "Fixed Establishments" elements does not apply to the non-Union</a:t>
                      </a:r>
                    </a:p>
                    <a:p>
                      <a:pPr marL="285750" indent="-285750">
                        <a:buFont typeface="Arial" panose="020B0604020202020204" pitchFamily="34" charset="0"/>
                        <a:buChar char="•"/>
                      </a:pPr>
                      <a:r>
                        <a:rPr lang="en-US" sz="1400" dirty="0"/>
                        <a:t>The </a:t>
                      </a:r>
                      <a:r>
                        <a:rPr lang="en-US" sz="1400" dirty="0" err="1"/>
                        <a:t>TraderId</a:t>
                      </a:r>
                      <a:r>
                        <a:rPr lang="en-US" sz="1400" dirty="0"/>
                        <a:t> is a </a:t>
                      </a:r>
                      <a:r>
                        <a:rPr lang="en-US" sz="1400" dirty="0" err="1"/>
                        <a:t>VATNumber</a:t>
                      </a:r>
                      <a:r>
                        <a:rPr lang="en-US" sz="1400" dirty="0"/>
                        <a:t> in the Union Scheme, a </a:t>
                      </a:r>
                      <a:r>
                        <a:rPr lang="en-US" sz="1400" dirty="0" err="1"/>
                        <a:t>VoesNumber</a:t>
                      </a:r>
                      <a:r>
                        <a:rPr lang="en-US" sz="1400" dirty="0"/>
                        <a:t> in the non-Union Scheme and </a:t>
                      </a:r>
                      <a:r>
                        <a:rPr lang="en-US" sz="1400" dirty="0" err="1"/>
                        <a:t>IOSSNumber</a:t>
                      </a:r>
                      <a:r>
                        <a:rPr lang="en-US" sz="1400" dirty="0"/>
                        <a:t>/</a:t>
                      </a:r>
                      <a:r>
                        <a:rPr lang="en-US" sz="1400" dirty="0" err="1"/>
                        <a:t>IntNumber</a:t>
                      </a:r>
                      <a:r>
                        <a:rPr lang="en-US" sz="1400" dirty="0"/>
                        <a:t> in the Import Scheme</a:t>
                      </a:r>
                    </a:p>
                    <a:p>
                      <a:endParaRPr lang="en-US" sz="1400" dirty="0"/>
                    </a:p>
                    <a:p>
                      <a:r>
                        <a:rPr lang="en-US" sz="1400" dirty="0"/>
                        <a:t>This adds complexity in the specifications. </a:t>
                      </a:r>
                    </a:p>
                    <a:p>
                      <a:endParaRPr lang="en-US" sz="1400" dirty="0"/>
                    </a:p>
                    <a:p>
                      <a:r>
                        <a:rPr lang="en-US" sz="1400" dirty="0"/>
                        <a:t>Such rules could be enforced by splitting the XSD by scheme.</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41544906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AA722-AE51-82FA-3AE0-3DBDF6AA98D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3DD9608-6EF7-3E50-888B-45C8CACAB3AD}"/>
              </a:ext>
            </a:extLst>
          </p:cNvPr>
          <p:cNvSpPr>
            <a:spLocks noGrp="1"/>
          </p:cNvSpPr>
          <p:nvPr>
            <p:ph type="sldNum" sz="quarter" idx="12"/>
          </p:nvPr>
        </p:nvSpPr>
        <p:spPr/>
        <p:txBody>
          <a:bodyPr/>
          <a:lstStyle/>
          <a:p>
            <a:fld id="{F46C79FD-C571-418B-AB0F-5EE936C85276}" type="slidenum">
              <a:rPr lang="en-GB" smtClean="0"/>
              <a:t>44</a:t>
            </a:fld>
            <a:endParaRPr lang="en-GB"/>
          </a:p>
        </p:txBody>
      </p:sp>
      <p:sp>
        <p:nvSpPr>
          <p:cNvPr id="4" name="Title 3">
            <a:extLst>
              <a:ext uri="{FF2B5EF4-FFF2-40B4-BE49-F238E27FC236}">
                <a16:creationId xmlns:a16="http://schemas.microsoft.com/office/drawing/2014/main" id="{7602DB95-6DC8-5F5D-C57E-1F88FF48D512}"/>
              </a:ext>
            </a:extLst>
          </p:cNvPr>
          <p:cNvSpPr>
            <a:spLocks noGrp="1"/>
          </p:cNvSpPr>
          <p:nvPr>
            <p:ph type="title"/>
          </p:nvPr>
        </p:nvSpPr>
        <p:spPr/>
        <p:txBody>
          <a:bodyPr/>
          <a:lstStyle/>
          <a:p>
            <a:r>
              <a:rPr lang="en-US" dirty="0"/>
              <a:t>Other improvements</a:t>
            </a:r>
            <a:endParaRPr lang="en-GB" dirty="0"/>
          </a:p>
        </p:txBody>
      </p:sp>
      <p:graphicFrame>
        <p:nvGraphicFramePr>
          <p:cNvPr id="7" name="Table 6">
            <a:extLst>
              <a:ext uri="{FF2B5EF4-FFF2-40B4-BE49-F238E27FC236}">
                <a16:creationId xmlns:a16="http://schemas.microsoft.com/office/drawing/2014/main" id="{841DB31A-BF1D-B77A-B0DF-A23EB30A4016}"/>
              </a:ext>
            </a:extLst>
          </p:cNvPr>
          <p:cNvGraphicFramePr>
            <a:graphicFrameLocks/>
          </p:cNvGraphicFramePr>
          <p:nvPr/>
        </p:nvGraphicFramePr>
        <p:xfrm>
          <a:off x="838199" y="1393371"/>
          <a:ext cx="10648123" cy="53949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OSS-1315</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Include guidance in FS for unexpected CESOP message</a:t>
                      </a:r>
                    </a:p>
                    <a:p>
                      <a:r>
                        <a:rPr lang="en-US" sz="1400" dirty="0"/>
                        <a:t>An MS reported receiving MSG: REGISTRATION REQUEST from CESOP for TPs that are not registered to OSS under the MSID. When these situations has occurred the OSS-system, in accordance with the OSS FS, tries to respond with TEM10020 ‘The VAT Identification Number is not known’, however the transmission of this message is unsuccessful. Those messages were issued by CESOP through a manual process, that allows to send MSG: REGISTRATION REQUEST based on a user-input identifier. This might lead to messages sent, with non meaningful data.</a:t>
                      </a:r>
                    </a:p>
                    <a:p>
                      <a:r>
                        <a:rPr lang="en-US" sz="1400" b="1" dirty="0">
                          <a:solidFill>
                            <a:srgbClr val="00B050"/>
                          </a:solidFill>
                        </a:rPr>
                        <a:t>It is suggested by DG TAXUD to add a note in the OSS FS, describing that such events can occur, and explaining how the MSs should react.</a:t>
                      </a:r>
                    </a:p>
                    <a:p>
                      <a:endParaRPr lang="en-US" sz="1400" dirty="0"/>
                    </a:p>
                    <a:p>
                      <a:r>
                        <a:rPr lang="en-US" sz="1400" u="sng" dirty="0"/>
                        <a:t>FS</a:t>
                      </a:r>
                      <a:r>
                        <a:rPr lang="en-US" sz="1400" dirty="0"/>
                        <a:t>: In the section "3.6 CESOP INFORMATION EXCHANGES", add clarification to the items </a:t>
                      </a:r>
                    </a:p>
                    <a:p>
                      <a:r>
                        <a:rPr lang="en-US" sz="1400" i="1" dirty="0"/>
                        <a:t>4. The OSS system will receive an MSG: Registration Request message from the CESOP system, containing the taxable person VAT number (and Intermediary) contained in the previously sent MSG: OSS VAT Return Information (MSCON) message, in order to retrieve the registration data of the taxable person;</a:t>
                      </a:r>
                    </a:p>
                    <a:p>
                      <a:r>
                        <a:rPr lang="en-US" sz="1400" i="1" dirty="0"/>
                        <a:t>5.    The OSS system will respond with MSG: Registration Requested Information message</a:t>
                      </a:r>
                    </a:p>
                    <a:p>
                      <a:endParaRPr lang="en-US" sz="1400" dirty="0"/>
                    </a:p>
                    <a:p>
                      <a:r>
                        <a:rPr lang="en-US" sz="1400" dirty="0"/>
                        <a:t>Add a footnote, after point 5, explaining that, in case the OSS system detects an error in the "MSG: Registration Request", it will behave according to the process "3.5.1 Automated Access to MSID Information Process Group" and transmit an Error Message. In that footnote, also explain that MSs should be prepared to receive such invalid requests, and send the TEM message, regardless of whether it fails transmission (which could happen, depending on CESOP implementation). </a:t>
                      </a: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7875583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4F392-9DC8-7B98-470E-4208DD3C799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2947A8-542F-36AE-BF2D-78937E497D8D}"/>
              </a:ext>
            </a:extLst>
          </p:cNvPr>
          <p:cNvSpPr>
            <a:spLocks noGrp="1"/>
          </p:cNvSpPr>
          <p:nvPr>
            <p:ph type="sldNum" sz="quarter" idx="12"/>
          </p:nvPr>
        </p:nvSpPr>
        <p:spPr/>
        <p:txBody>
          <a:bodyPr/>
          <a:lstStyle/>
          <a:p>
            <a:fld id="{F46C79FD-C571-418B-AB0F-5EE936C85276}" type="slidenum">
              <a:rPr lang="en-GB" smtClean="0"/>
              <a:t>45</a:t>
            </a:fld>
            <a:endParaRPr lang="en-GB"/>
          </a:p>
        </p:txBody>
      </p:sp>
      <p:sp>
        <p:nvSpPr>
          <p:cNvPr id="4" name="Title 3">
            <a:extLst>
              <a:ext uri="{FF2B5EF4-FFF2-40B4-BE49-F238E27FC236}">
                <a16:creationId xmlns:a16="http://schemas.microsoft.com/office/drawing/2014/main" id="{4C78DF56-9493-F943-2C43-77A641D121C2}"/>
              </a:ext>
            </a:extLst>
          </p:cNvPr>
          <p:cNvSpPr>
            <a:spLocks noGrp="1"/>
          </p:cNvSpPr>
          <p:nvPr>
            <p:ph type="title"/>
          </p:nvPr>
        </p:nvSpPr>
        <p:spPr/>
        <p:txBody>
          <a:bodyPr/>
          <a:lstStyle/>
          <a:p>
            <a:r>
              <a:rPr lang="en-US" dirty="0"/>
              <a:t>Other improvements</a:t>
            </a:r>
            <a:endParaRPr lang="en-GB" dirty="0"/>
          </a:p>
        </p:txBody>
      </p:sp>
      <p:graphicFrame>
        <p:nvGraphicFramePr>
          <p:cNvPr id="7" name="Table 6">
            <a:extLst>
              <a:ext uri="{FF2B5EF4-FFF2-40B4-BE49-F238E27FC236}">
                <a16:creationId xmlns:a16="http://schemas.microsoft.com/office/drawing/2014/main" id="{BF5E0BB9-7199-B217-7EF9-38A5DACADE6B}"/>
              </a:ext>
            </a:extLst>
          </p:cNvPr>
          <p:cNvGraphicFramePr>
            <a:graphicFrameLocks/>
          </p:cNvGraphicFramePr>
          <p:nvPr/>
        </p:nvGraphicFramePr>
        <p:xfrm>
          <a:off x="838199" y="1393371"/>
          <a:ext cx="10648123" cy="432816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OSS-1319</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Adding BIC to regular update of registration information</a:t>
                      </a:r>
                    </a:p>
                    <a:p>
                      <a:endParaRPr lang="en-US" sz="1400" dirty="0"/>
                    </a:p>
                    <a:p>
                      <a:r>
                        <a:rPr lang="en-US" sz="1400" dirty="0"/>
                        <a:t>DG TAXUD has received the following comment from a MS (see OSS-1318):</a:t>
                      </a:r>
                    </a:p>
                    <a:p>
                      <a:r>
                        <a:rPr lang="en-US" sz="1400" i="1" dirty="0"/>
                        <a:t>We are reading RfC-1223 and we see that you are recommending that the MSID regularly checks the</a:t>
                      </a:r>
                    </a:p>
                    <a:p>
                      <a:r>
                        <a:rPr lang="en-US" sz="1400" i="1" dirty="0"/>
                        <a:t>IBAN or OBAN numbers (box 11);</a:t>
                      </a:r>
                    </a:p>
                    <a:p>
                      <a:r>
                        <a:rPr lang="en-US" sz="1400" i="1" dirty="0"/>
                        <a:t>Several member states have during our meetings mentioned that they need the BIC number to transfer payments to other member states especially when the OBAN is in use. We are therefore surprised that the BIC number is not a part of your recommendation.</a:t>
                      </a:r>
                    </a:p>
                    <a:p>
                      <a:endParaRPr lang="en-US" sz="1400" dirty="0"/>
                    </a:p>
                    <a:p>
                      <a:r>
                        <a:rPr lang="en-US" sz="1400" dirty="0"/>
                        <a:t>The BIC will be added on the list of regular update of registration information.</a:t>
                      </a:r>
                    </a:p>
                    <a:p>
                      <a:endParaRPr lang="en-US" sz="1400" dirty="0"/>
                    </a:p>
                    <a:p>
                      <a:r>
                        <a:rPr lang="en-US" sz="1400" u="sng" dirty="0"/>
                        <a:t>FS</a:t>
                      </a:r>
                      <a:r>
                        <a:rPr lang="en-US" sz="1400" dirty="0"/>
                        <a:t>: In section "10.10 ADMINISTRATIVE COOPERATION PROCEDURES", the procedure ACP.090 will be updated by adding into the regular update of registration information the following information:</a:t>
                      </a:r>
                    </a:p>
                    <a:p>
                      <a:pPr marL="285750" indent="-285750">
                        <a:buFont typeface="Arial" panose="020B0604020202020204" pitchFamily="34" charset="0"/>
                        <a:buChar char="•"/>
                      </a:pPr>
                      <a:r>
                        <a:rPr lang="en-US" sz="1400" dirty="0"/>
                        <a:t>BIC number (box 12)</a:t>
                      </a:r>
                    </a:p>
                    <a:p>
                      <a:endParaRPr lang="en-US" sz="1400" dirty="0"/>
                    </a:p>
                    <a:p>
                      <a:r>
                        <a:rPr lang="en-US" sz="1400" dirty="0"/>
                        <a:t>The change does not impact other OSS artefacts or documentation.</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0392578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E586F-8B2A-4505-7D4F-8D34363909F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2973AC-C4D8-8F98-C506-793F1CB3BF46}"/>
              </a:ext>
            </a:extLst>
          </p:cNvPr>
          <p:cNvSpPr>
            <a:spLocks noGrp="1"/>
          </p:cNvSpPr>
          <p:nvPr>
            <p:ph type="sldNum" sz="quarter" idx="12"/>
          </p:nvPr>
        </p:nvSpPr>
        <p:spPr/>
        <p:txBody>
          <a:bodyPr/>
          <a:lstStyle/>
          <a:p>
            <a:fld id="{F46C79FD-C571-418B-AB0F-5EE936C85276}" type="slidenum">
              <a:rPr lang="en-GB" smtClean="0"/>
              <a:t>46</a:t>
            </a:fld>
            <a:endParaRPr lang="en-GB"/>
          </a:p>
        </p:txBody>
      </p:sp>
      <p:sp>
        <p:nvSpPr>
          <p:cNvPr id="4" name="Title 3">
            <a:extLst>
              <a:ext uri="{FF2B5EF4-FFF2-40B4-BE49-F238E27FC236}">
                <a16:creationId xmlns:a16="http://schemas.microsoft.com/office/drawing/2014/main" id="{3C4081DC-B8CE-8F5E-018F-FF7E701916CC}"/>
              </a:ext>
            </a:extLst>
          </p:cNvPr>
          <p:cNvSpPr>
            <a:spLocks noGrp="1"/>
          </p:cNvSpPr>
          <p:nvPr>
            <p:ph type="title"/>
          </p:nvPr>
        </p:nvSpPr>
        <p:spPr/>
        <p:txBody>
          <a:bodyPr/>
          <a:lstStyle/>
          <a:p>
            <a:r>
              <a:rPr lang="en-US" dirty="0"/>
              <a:t>Other improvements</a:t>
            </a:r>
            <a:endParaRPr lang="en-GB" dirty="0"/>
          </a:p>
        </p:txBody>
      </p:sp>
      <p:graphicFrame>
        <p:nvGraphicFramePr>
          <p:cNvPr id="7" name="Table 6">
            <a:extLst>
              <a:ext uri="{FF2B5EF4-FFF2-40B4-BE49-F238E27FC236}">
                <a16:creationId xmlns:a16="http://schemas.microsoft.com/office/drawing/2014/main" id="{1F9A5340-1EE1-A89D-E4C4-E8BE55B131DB}"/>
              </a:ext>
            </a:extLst>
          </p:cNvPr>
          <p:cNvGraphicFramePr>
            <a:graphicFrameLocks/>
          </p:cNvGraphicFramePr>
          <p:nvPr/>
        </p:nvGraphicFramePr>
        <p:xfrm>
          <a:off x="838199" y="1393371"/>
          <a:ext cx="10648123" cy="49682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OSS-1320</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 TDS, 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Update the regex of Account Name to add the "&amp;" character</a:t>
                      </a:r>
                    </a:p>
                    <a:p>
                      <a:endParaRPr lang="en-US" sz="1400" dirty="0"/>
                    </a:p>
                    <a:p>
                      <a:r>
                        <a:rPr lang="en-US" sz="1400" dirty="0"/>
                        <a:t>NA-EE raised the following:</a:t>
                      </a:r>
                    </a:p>
                    <a:p>
                      <a:r>
                        <a:rPr lang="en-US" sz="1400" i="1" dirty="0"/>
                        <a:t>The bank account name on the OSS application must be defined as a string with minimum length of 1, maximum length of 70, whitespace attribute set to 'collapse' and following the regex '[A-Za-z0-9/\-?:()\.,'+]( [A-Za-z0-9/\-?:()\.,'+])*' according to rule GEN-DT-BANK-ACCOUNT.</a:t>
                      </a:r>
                    </a:p>
                    <a:p>
                      <a:r>
                        <a:rPr lang="en-US" sz="1400" b="1" i="1" dirty="0">
                          <a:solidFill>
                            <a:srgbClr val="00B050"/>
                          </a:solidFill>
                        </a:rPr>
                        <a:t>In Estonia it is allowed to put a „&amp;“ mark to company name</a:t>
                      </a:r>
                      <a:r>
                        <a:rPr lang="en-US" sz="1400" i="1" dirty="0"/>
                        <a:t>. Also the banks are comparing the name of the account and the name on the payment order. If they do not match it is possible that the bank refuses the payment. So we would like to make a proposal to update the regex of Account Name and add „&amp;“ there.</a:t>
                      </a:r>
                    </a:p>
                    <a:p>
                      <a:endParaRPr lang="en-US" sz="1400" dirty="0"/>
                    </a:p>
                    <a:p>
                      <a:r>
                        <a:rPr lang="en-US" sz="1400" dirty="0"/>
                        <a:t>The “Account Name” regex will be updated:</a:t>
                      </a:r>
                    </a:p>
                    <a:p>
                      <a:endParaRPr lang="en-US" sz="1400" dirty="0"/>
                    </a:p>
                    <a:p>
                      <a:pPr marL="285750" indent="-285750">
                        <a:buFont typeface="Arial" panose="020B0604020202020204" pitchFamily="34" charset="0"/>
                        <a:buChar char="•"/>
                      </a:pPr>
                      <a:r>
                        <a:rPr lang="en-US" sz="1400" dirty="0"/>
                        <a:t>From: "[A-Za-z0-9/\-?:()\.,'+]+( [A-Za-z0-9/\-?:()\.,'+]+)*"</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To: "[A-Za-z0-9/\-?:()\.,'+</a:t>
                      </a:r>
                      <a:r>
                        <a:rPr lang="en-US" sz="1400" dirty="0">
                          <a:solidFill>
                            <a:srgbClr val="00B050"/>
                          </a:solidFill>
                        </a:rPr>
                        <a:t>&amp;amp</a:t>
                      </a:r>
                      <a:r>
                        <a:rPr lang="en-US" sz="1400" dirty="0"/>
                        <a:t>;]+( [A-Za-z0-9/\-?:()\.,'+</a:t>
                      </a:r>
                      <a:r>
                        <a:rPr lang="en-US" sz="1400" dirty="0">
                          <a:solidFill>
                            <a:srgbClr val="00B050"/>
                          </a:solidFill>
                        </a:rPr>
                        <a:t>&amp;amp</a:t>
                      </a:r>
                      <a:r>
                        <a:rPr lang="en-US" sz="1400" dirty="0"/>
                        <a:t>;]+)*“</a:t>
                      </a:r>
                    </a:p>
                    <a:p>
                      <a:endParaRPr lang="en-US" sz="1400" dirty="0"/>
                    </a:p>
                    <a:p>
                      <a:r>
                        <a:rPr lang="en-US" sz="1400" dirty="0"/>
                        <a:t>Note that the "&amp;" character is a special one that must be escaped as “&amp;amp;” in both the XSD and XML.</a:t>
                      </a:r>
                    </a:p>
                    <a:p>
                      <a:endParaRPr lang="en-US" sz="1400" dirty="0"/>
                    </a:p>
                    <a:p>
                      <a:r>
                        <a:rPr lang="en-US" sz="1400" dirty="0"/>
                        <a:t>FS, TS, XSD and TDS will be updated accordingly.</a:t>
                      </a: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2945861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A77E9-E7AC-9D9A-A016-1F992E9063A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DE6D87-1C0B-D5D7-3DFC-47E756CC89A2}"/>
              </a:ext>
            </a:extLst>
          </p:cNvPr>
          <p:cNvSpPr>
            <a:spLocks noGrp="1"/>
          </p:cNvSpPr>
          <p:nvPr>
            <p:ph type="sldNum" sz="quarter" idx="12"/>
          </p:nvPr>
        </p:nvSpPr>
        <p:spPr/>
        <p:txBody>
          <a:bodyPr/>
          <a:lstStyle/>
          <a:p>
            <a:fld id="{F46C79FD-C571-418B-AB0F-5EE936C85276}" type="slidenum">
              <a:rPr lang="en-GB" smtClean="0"/>
              <a:t>47</a:t>
            </a:fld>
            <a:endParaRPr lang="en-GB"/>
          </a:p>
        </p:txBody>
      </p:sp>
      <p:sp>
        <p:nvSpPr>
          <p:cNvPr id="4" name="Title 3">
            <a:extLst>
              <a:ext uri="{FF2B5EF4-FFF2-40B4-BE49-F238E27FC236}">
                <a16:creationId xmlns:a16="http://schemas.microsoft.com/office/drawing/2014/main" id="{B4D94BB6-A5F2-C6D0-5A02-99D6B59655FE}"/>
              </a:ext>
            </a:extLst>
          </p:cNvPr>
          <p:cNvSpPr>
            <a:spLocks noGrp="1"/>
          </p:cNvSpPr>
          <p:nvPr>
            <p:ph type="title"/>
          </p:nvPr>
        </p:nvSpPr>
        <p:spPr/>
        <p:txBody>
          <a:bodyPr/>
          <a:lstStyle/>
          <a:p>
            <a:r>
              <a:rPr lang="en-US" dirty="0"/>
              <a:t>Other improvements</a:t>
            </a:r>
          </a:p>
        </p:txBody>
      </p:sp>
      <p:graphicFrame>
        <p:nvGraphicFramePr>
          <p:cNvPr id="7" name="Table 6">
            <a:extLst>
              <a:ext uri="{FF2B5EF4-FFF2-40B4-BE49-F238E27FC236}">
                <a16:creationId xmlns:a16="http://schemas.microsoft.com/office/drawing/2014/main" id="{B4747869-3686-0313-7B52-27F1E9CE8D02}"/>
              </a:ext>
            </a:extLst>
          </p:cNvPr>
          <p:cNvGraphicFramePr>
            <a:graphicFrameLocks/>
          </p:cNvGraphicFramePr>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OSS-1336</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err="1"/>
                        <a:t>Harmonisation</a:t>
                      </a:r>
                      <a:r>
                        <a:rPr lang="en-US" sz="1400" b="1" dirty="0"/>
                        <a:t> of the payment date </a:t>
                      </a:r>
                    </a:p>
                    <a:p>
                      <a:endParaRPr lang="en-US" sz="1400" dirty="0"/>
                    </a:p>
                    <a:p>
                      <a:r>
                        <a:rPr lang="en-US" sz="1400" dirty="0"/>
                        <a:t>In VAT directive article 367 it is mentioned that the trader shall pay the VAT at the latest at the expiry of the deadline by which the return must be submitted.</a:t>
                      </a:r>
                    </a:p>
                    <a:p>
                      <a:endParaRPr lang="en-US" sz="1400" dirty="0"/>
                    </a:p>
                    <a:p>
                      <a:r>
                        <a:rPr lang="en-US" sz="1400" dirty="0"/>
                        <a:t>As per Article 367  </a:t>
                      </a:r>
                      <a:r>
                        <a:rPr lang="en-US" sz="1400" i="1" dirty="0"/>
                        <a:t>“The taxable person not established within the Community shall pay the VAT, making reference to the relevant VAT return, when submitting the VAT return, at the latest, however, at the expiry of the deadline by which the return must be submitted.”</a:t>
                      </a:r>
                    </a:p>
                    <a:p>
                      <a:endParaRPr lang="en-US" sz="1400" dirty="0"/>
                    </a:p>
                    <a:p>
                      <a:r>
                        <a:rPr lang="en-US" sz="1400" dirty="0"/>
                        <a:t>MS should only take into account the date the payment was made, and not the date the payment was received.</a:t>
                      </a:r>
                    </a:p>
                    <a:p>
                      <a:endParaRPr lang="en-US" sz="1400" dirty="0"/>
                    </a:p>
                    <a:p>
                      <a:r>
                        <a:rPr lang="en-US" sz="1400" dirty="0"/>
                        <a:t>The attribute "Payment Date NETP“ description will be updated to the following:</a:t>
                      </a:r>
                    </a:p>
                    <a:p>
                      <a:r>
                        <a:rPr lang="en-US" sz="1400" i="1" dirty="0">
                          <a:solidFill>
                            <a:srgbClr val="00B050"/>
                          </a:solidFill>
                        </a:rPr>
                        <a:t>“This is the date that the payment </a:t>
                      </a:r>
                      <a:r>
                        <a:rPr lang="en-US" sz="1400" b="1" i="1" dirty="0">
                          <a:solidFill>
                            <a:srgbClr val="00B050"/>
                          </a:solidFill>
                        </a:rPr>
                        <a:t>was made </a:t>
                      </a:r>
                      <a:r>
                        <a:rPr lang="en-US" sz="1400" i="1" dirty="0">
                          <a:solidFill>
                            <a:srgbClr val="00B050"/>
                          </a:solidFill>
                        </a:rPr>
                        <a:t>by the NETP or his Intermediary.”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4020598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FA025-3F75-A928-7E8D-7BA51154838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33DCF7A-0A78-27AB-E0D3-8E567E80EDD2}"/>
              </a:ext>
            </a:extLst>
          </p:cNvPr>
          <p:cNvSpPr>
            <a:spLocks noGrp="1"/>
          </p:cNvSpPr>
          <p:nvPr>
            <p:ph type="sldNum" sz="quarter" idx="12"/>
          </p:nvPr>
        </p:nvSpPr>
        <p:spPr/>
        <p:txBody>
          <a:bodyPr/>
          <a:lstStyle/>
          <a:p>
            <a:fld id="{F46C79FD-C571-418B-AB0F-5EE936C85276}" type="slidenum">
              <a:rPr lang="en-GB" smtClean="0"/>
              <a:t>48</a:t>
            </a:fld>
            <a:endParaRPr lang="en-GB"/>
          </a:p>
        </p:txBody>
      </p:sp>
      <p:sp>
        <p:nvSpPr>
          <p:cNvPr id="4" name="Title 3">
            <a:extLst>
              <a:ext uri="{FF2B5EF4-FFF2-40B4-BE49-F238E27FC236}">
                <a16:creationId xmlns:a16="http://schemas.microsoft.com/office/drawing/2014/main" id="{DD5810CC-0669-E9F9-4E7C-2EC520F0D02D}"/>
              </a:ext>
            </a:extLst>
          </p:cNvPr>
          <p:cNvSpPr>
            <a:spLocks noGrp="1"/>
          </p:cNvSpPr>
          <p:nvPr>
            <p:ph type="title"/>
          </p:nvPr>
        </p:nvSpPr>
        <p:spPr/>
        <p:txBody>
          <a:bodyPr/>
          <a:lstStyle/>
          <a:p>
            <a:r>
              <a:rPr lang="en-US" dirty="0"/>
              <a:t>Other improvements – Suggested by </a:t>
            </a:r>
            <a:r>
              <a:rPr lang="en-US" dirty="0" err="1"/>
              <a:t>SoftDev</a:t>
            </a:r>
            <a:endParaRPr lang="en-GB" dirty="0"/>
          </a:p>
        </p:txBody>
      </p:sp>
      <p:graphicFrame>
        <p:nvGraphicFramePr>
          <p:cNvPr id="7" name="Table 6">
            <a:extLst>
              <a:ext uri="{FF2B5EF4-FFF2-40B4-BE49-F238E27FC236}">
                <a16:creationId xmlns:a16="http://schemas.microsoft.com/office/drawing/2014/main" id="{FCA69FF0-6027-E659-5D30-127D9AC23DC1}"/>
              </a:ext>
            </a:extLst>
          </p:cNvPr>
          <p:cNvGraphicFramePr>
            <a:graphicFrameLocks/>
          </p:cNvGraphicFramePr>
          <p:nvPr/>
        </p:nvGraphicFramePr>
        <p:xfrm>
          <a:off x="838199" y="1393371"/>
          <a:ext cx="10648123" cy="34747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OSS-1276</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TS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Add clarification to Messages Logical Data Model</a:t>
                      </a:r>
                    </a:p>
                    <a:p>
                      <a:endParaRPr lang="en-US" sz="1400" dirty="0"/>
                    </a:p>
                    <a:p>
                      <a:r>
                        <a:rPr lang="en-US" sz="1400" dirty="0"/>
                        <a:t>The OSS XSD defines the authoritative structure of all exchanged messages, while the Logical Data Model in the OSS‑TS serves only as a conceptual aid. Because LDM attributes include predefined alphanumeric lengths that may not match the XSD (which prevails for validation), the TS should include a note clarifying this distinction.</a:t>
                      </a:r>
                    </a:p>
                    <a:p>
                      <a:endParaRPr lang="en-US" sz="1400" dirty="0"/>
                    </a:p>
                    <a:p>
                      <a:r>
                        <a:rPr lang="en-US" sz="1400" dirty="0"/>
                        <a:t>The following note will be added:</a:t>
                      </a:r>
                    </a:p>
                    <a:p>
                      <a:endParaRPr lang="en-US" sz="1400" dirty="0"/>
                    </a:p>
                    <a:p>
                      <a:r>
                        <a:rPr lang="en-US" sz="1400" dirty="0"/>
                        <a:t>“</a:t>
                      </a:r>
                      <a:r>
                        <a:rPr lang="en-US" sz="1400" b="1" dirty="0"/>
                        <a:t>Please note that this logical data model does not reflect the technical implementation of the database, but is given to document the structure and the relevant elements of each message. The field types are given as indicative and do not prevail on the XSD element definition.</a:t>
                      </a:r>
                      <a:r>
                        <a:rPr lang="en-US" sz="1400" dirty="0"/>
                        <a:t>”</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942665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EBFFA-37BF-FE51-346B-654486F4398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4F69E14-2526-5271-8E4F-805A26A473E8}"/>
              </a:ext>
            </a:extLst>
          </p:cNvPr>
          <p:cNvSpPr>
            <a:spLocks noGrp="1"/>
          </p:cNvSpPr>
          <p:nvPr>
            <p:ph type="sldNum" sz="quarter" idx="12"/>
          </p:nvPr>
        </p:nvSpPr>
        <p:spPr/>
        <p:txBody>
          <a:bodyPr/>
          <a:lstStyle/>
          <a:p>
            <a:fld id="{F46C79FD-C571-418B-AB0F-5EE936C85276}" type="slidenum">
              <a:rPr lang="en-GB" smtClean="0"/>
              <a:t>49</a:t>
            </a:fld>
            <a:endParaRPr lang="en-GB"/>
          </a:p>
        </p:txBody>
      </p:sp>
      <p:sp>
        <p:nvSpPr>
          <p:cNvPr id="4" name="Title 3">
            <a:extLst>
              <a:ext uri="{FF2B5EF4-FFF2-40B4-BE49-F238E27FC236}">
                <a16:creationId xmlns:a16="http://schemas.microsoft.com/office/drawing/2014/main" id="{1ACE1227-B759-A345-DD4F-D2437ECADB63}"/>
              </a:ext>
            </a:extLst>
          </p:cNvPr>
          <p:cNvSpPr>
            <a:spLocks noGrp="1"/>
          </p:cNvSpPr>
          <p:nvPr>
            <p:ph type="title"/>
          </p:nvPr>
        </p:nvSpPr>
        <p:spPr/>
        <p:txBody>
          <a:bodyPr/>
          <a:lstStyle/>
          <a:p>
            <a:r>
              <a:rPr lang="en-US" dirty="0"/>
              <a:t>Other improvements – Suggested by </a:t>
            </a:r>
            <a:r>
              <a:rPr lang="en-US" dirty="0" err="1"/>
              <a:t>SoftDev</a:t>
            </a:r>
            <a:endParaRPr lang="en-GB" dirty="0"/>
          </a:p>
        </p:txBody>
      </p:sp>
      <p:graphicFrame>
        <p:nvGraphicFramePr>
          <p:cNvPr id="7" name="Table 6">
            <a:extLst>
              <a:ext uri="{FF2B5EF4-FFF2-40B4-BE49-F238E27FC236}">
                <a16:creationId xmlns:a16="http://schemas.microsoft.com/office/drawing/2014/main" id="{5569D2FF-EA6D-9D7F-870E-BF2E17D447E4}"/>
              </a:ext>
            </a:extLst>
          </p:cNvPr>
          <p:cNvGraphicFramePr>
            <a:graphicFrameLocks/>
          </p:cNvGraphicFramePr>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OSS-1338</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Split the functional specification documentation</a:t>
                      </a:r>
                    </a:p>
                    <a:p>
                      <a:endParaRPr lang="en-US" sz="14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The FS has grown to more than 600 pages, making it difficult to open, maintain, and review, and the new TOOG scheme would increase its size even further. Splitting it into several smaller, more manageable documents - an approach already successful for CTA and TNA - would greatly improve usability for all stakeholders. It would be split in two parts:</a:t>
                      </a:r>
                    </a:p>
                    <a:p>
                      <a:endParaRPr lang="en-US" sz="1400" dirty="0"/>
                    </a:p>
                    <a:p>
                      <a:pPr marL="285750" indent="-285750">
                        <a:buFont typeface="Arial" panose="020B0604020202020204" pitchFamily="34" charset="0"/>
                        <a:buChar char="•"/>
                      </a:pPr>
                      <a:r>
                        <a:rPr lang="en-US" sz="1400" dirty="0"/>
                        <a:t>FS - General: this document will contain all current sections, except the logical data model and the functional message specification that will be moved to a separate sub-document. It will also be the only document with Document Control Information (in order to ease the modification and review of the FS);</a:t>
                      </a:r>
                    </a:p>
                    <a:p>
                      <a:pPr marL="285750" indent="-285750">
                        <a:buFont typeface="Arial" panose="020B0604020202020204" pitchFamily="34" charset="0"/>
                        <a:buChar char="•"/>
                      </a:pPr>
                      <a:r>
                        <a:rPr lang="en-US" sz="1400" dirty="0"/>
                        <a:t>FS - LDM - FMS: this document will contain the logical data model and the functional message specification. Those sections represent the core of the specifications that can behave as standalone specifications.</a:t>
                      </a:r>
                    </a:p>
                    <a:p>
                      <a:endParaRPr lang="en-US" sz="1400" dirty="0"/>
                    </a:p>
                    <a:p>
                      <a:r>
                        <a:rPr lang="en-US" sz="1400" dirty="0"/>
                        <a:t>This split would improve usability and navigation within the documents. It also creates a clean conceptual boundary.</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65280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F059F-18B4-15F4-4838-3D4CF022C78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AEFDE1-C832-777A-831F-7DD4EEACE59F}"/>
              </a:ext>
            </a:extLst>
          </p:cNvPr>
          <p:cNvSpPr>
            <a:spLocks noGrp="1"/>
          </p:cNvSpPr>
          <p:nvPr>
            <p:ph type="sldNum" sz="quarter" idx="12"/>
          </p:nvPr>
        </p:nvSpPr>
        <p:spPr/>
        <p:txBody>
          <a:bodyPr/>
          <a:lstStyle/>
          <a:p>
            <a:fld id="{F46C79FD-C571-418B-AB0F-5EE936C85276}" type="slidenum">
              <a:rPr lang="en-GB" smtClean="0"/>
              <a:t>5</a:t>
            </a:fld>
            <a:endParaRPr lang="en-GB"/>
          </a:p>
        </p:txBody>
      </p:sp>
      <p:sp>
        <p:nvSpPr>
          <p:cNvPr id="4" name="Title 3">
            <a:extLst>
              <a:ext uri="{FF2B5EF4-FFF2-40B4-BE49-F238E27FC236}">
                <a16:creationId xmlns:a16="http://schemas.microsoft.com/office/drawing/2014/main" id="{F17D667A-D968-EAC7-FF14-E3A24BD7F4C0}"/>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68BA3136-BED6-EEB6-C308-78EE326AED6F}"/>
              </a:ext>
            </a:extLst>
          </p:cNvPr>
          <p:cNvGraphicFramePr>
            <a:graphicFrameLocks noGrp="1"/>
          </p:cNvGraphicFramePr>
          <p:nvPr>
            <p:ph idx="1"/>
            <p:extLst>
              <p:ext uri="{D42A27DB-BD31-4B8C-83A1-F6EECF244321}">
                <p14:modId xmlns:p14="http://schemas.microsoft.com/office/powerpoint/2010/main" val="840121470"/>
              </p:ext>
            </p:extLst>
          </p:nvPr>
        </p:nvGraphicFramePr>
        <p:xfrm>
          <a:off x="838199" y="1393371"/>
          <a:ext cx="10648123" cy="39014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OSS-1294</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SAF</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Adding electronic interfaces into Standard Audit File (2/2)</a:t>
                      </a:r>
                    </a:p>
                    <a:p>
                      <a:pPr lvl="0">
                        <a:buNone/>
                      </a:pPr>
                      <a:endParaRPr lang="en-US" sz="1400" dirty="0"/>
                    </a:p>
                    <a:p>
                      <a:pPr marL="0" lvl="0" indent="0" algn="l">
                        <a:lnSpc>
                          <a:spcPct val="100000"/>
                        </a:lnSpc>
                        <a:buNone/>
                      </a:pPr>
                      <a:r>
                        <a:rPr lang="en-US" sz="1400" b="0" i="0" u="none" strike="noStrike" baseline="0" noProof="0" dirty="0">
                          <a:solidFill>
                            <a:srgbClr val="4D4D4D"/>
                          </a:solidFill>
                          <a:latin typeface="Arial"/>
                        </a:rPr>
                        <a:t>The following adjustments should be considered:</a:t>
                      </a:r>
                      <a:endParaRPr lang="en-US" dirty="0"/>
                    </a:p>
                    <a:p>
                      <a:pPr marL="285750" lvl="0" indent="-285750" algn="l">
                        <a:lnSpc>
                          <a:spcPct val="100000"/>
                        </a:lnSpc>
                        <a:buFont typeface="Arial"/>
                        <a:buChar char="•"/>
                      </a:pPr>
                      <a:r>
                        <a:rPr lang="en-US" sz="1400" b="0" i="0" u="none" strike="noStrike" baseline="0" noProof="0" dirty="0">
                          <a:solidFill>
                            <a:srgbClr val="4D4D4D"/>
                          </a:solidFill>
                          <a:latin typeface="Arial"/>
                        </a:rPr>
                        <a:t>The element </a:t>
                      </a:r>
                      <a:r>
                        <a:rPr lang="en-US" sz="1400" b="1" i="0" u="none" strike="noStrike" baseline="0" noProof="0" dirty="0" err="1">
                          <a:solidFill>
                            <a:srgbClr val="4D4D4D"/>
                          </a:solidFill>
                          <a:latin typeface="Arial"/>
                        </a:rPr>
                        <a:t>VatRate</a:t>
                      </a:r>
                      <a:r>
                        <a:rPr lang="en-US" sz="1400" b="0" i="0" u="none" strike="noStrike" baseline="0" noProof="0" dirty="0">
                          <a:solidFill>
                            <a:srgbClr val="4D4D4D"/>
                          </a:solidFill>
                          <a:latin typeface="Arial"/>
                        </a:rPr>
                        <a:t>, currently defined as mandatory in the existing XSD schema, will be revised to optional. It shall be included only when applicable to the transaction.</a:t>
                      </a:r>
                      <a:endParaRPr lang="en-US" dirty="0"/>
                    </a:p>
                    <a:p>
                      <a:pPr marL="285750" lvl="0" indent="-285750" algn="l">
                        <a:lnSpc>
                          <a:spcPct val="100000"/>
                        </a:lnSpc>
                        <a:buFont typeface="Arial"/>
                        <a:buChar char="•"/>
                      </a:pPr>
                      <a:r>
                        <a:rPr lang="en-US" sz="1400" b="0" i="0" u="none" strike="noStrike" baseline="0" noProof="0" dirty="0">
                          <a:solidFill>
                            <a:srgbClr val="4D4D4D"/>
                          </a:solidFill>
                          <a:latin typeface="Arial"/>
                        </a:rPr>
                        <a:t>Similarly, the element </a:t>
                      </a:r>
                      <a:r>
                        <a:rPr lang="en-US" sz="1400" b="1" i="0" u="none" strike="noStrike" baseline="0" noProof="0" dirty="0" err="1">
                          <a:solidFill>
                            <a:srgbClr val="4D4D4D"/>
                          </a:solidFill>
                          <a:latin typeface="Arial"/>
                        </a:rPr>
                        <a:t>TaxPayable</a:t>
                      </a:r>
                      <a:r>
                        <a:rPr lang="en-US" sz="1400" b="0" i="0" u="none" strike="noStrike" baseline="0" noProof="0" dirty="0">
                          <a:solidFill>
                            <a:srgbClr val="4D4D4D"/>
                          </a:solidFill>
                          <a:latin typeface="Arial"/>
                        </a:rPr>
                        <a:t>, which contains the VAT amount payable including the currency, is currently mandatory. This element will also be modified to be optional and should be provided only if relevant to the context of the supply.</a:t>
                      </a:r>
                      <a:endParaRPr lang="en-US" dirty="0"/>
                    </a:p>
                    <a:p>
                      <a:pPr marL="285750" lvl="0" indent="-285750" algn="l">
                        <a:lnSpc>
                          <a:spcPct val="100000"/>
                        </a:lnSpc>
                        <a:buFont typeface="Arial"/>
                        <a:buChar char="•"/>
                      </a:pPr>
                      <a:r>
                        <a:rPr lang="en-US" sz="1400" b="0" i="0" u="none" strike="noStrike" baseline="0" noProof="0" dirty="0">
                          <a:solidFill>
                            <a:srgbClr val="4D4D4D"/>
                          </a:solidFill>
                          <a:latin typeface="Arial"/>
                        </a:rPr>
                        <a:t>Regarding services, the element previously named </a:t>
                      </a:r>
                      <a:r>
                        <a:rPr lang="en-US" sz="1400" b="1" i="0" u="none" strike="noStrike" baseline="0" noProof="0" dirty="0" err="1">
                          <a:solidFill>
                            <a:srgbClr val="4D4D4D"/>
                          </a:solidFill>
                          <a:latin typeface="Arial"/>
                        </a:rPr>
                        <a:t>EvidenceforCustomerLocation</a:t>
                      </a:r>
                      <a:r>
                        <a:rPr lang="en-US" sz="1400" b="0" i="0" u="none" strike="noStrike" baseline="0" noProof="0" dirty="0">
                          <a:solidFill>
                            <a:srgbClr val="4D4D4D"/>
                          </a:solidFill>
                          <a:latin typeface="Arial"/>
                        </a:rPr>
                        <a:t>, which captured information used to determine the customer’s place of establishment, permanent address, or usual residence, has been conceptually redefined. It will now reflect the broader notion of information used to determine the place of supply of the service, aligning with the updated regulatory requirements.</a:t>
                      </a:r>
                      <a:endParaRPr lang="en-US" dirty="0"/>
                    </a:p>
                    <a:p>
                      <a:pPr marL="0" lvl="0" indent="0" algn="l">
                        <a:lnSpc>
                          <a:spcPct val="100000"/>
                        </a:lnSpc>
                        <a:buNone/>
                      </a:pPr>
                      <a:endParaRPr lang="en-US" sz="1400" b="0" i="0" u="none" strike="noStrike" baseline="0" noProof="0" dirty="0">
                        <a:solidFill>
                          <a:srgbClr val="4D4D4D"/>
                        </a:solidFill>
                        <a:latin typeface="Arial"/>
                      </a:endParaRPr>
                    </a:p>
                    <a:p>
                      <a:pPr marL="0" lvl="0" indent="0" algn="l">
                        <a:lnSpc>
                          <a:spcPct val="100000"/>
                        </a:lnSpc>
                        <a:buNone/>
                      </a:pPr>
                      <a:r>
                        <a:rPr lang="en-US" sz="1400" b="0" i="0" u="none" strike="noStrike" baseline="0" noProof="0" dirty="0">
                          <a:solidFill>
                            <a:srgbClr val="4D4D4D"/>
                          </a:solidFill>
                          <a:latin typeface="Arial"/>
                        </a:rPr>
                        <a:t>All these changes must be implemented in SAF by amending the XSD of the Standard Audit File.</a:t>
                      </a:r>
                      <a:endParaRPr lang="en-US" dirty="0">
                        <a:latin typeface="Arial"/>
                      </a:endParaRPr>
                    </a:p>
                    <a:p>
                      <a:pPr lvl="0">
                        <a:buNone/>
                      </a:pPr>
                      <a:endParaRPr lang="en-US" sz="1400" b="0" i="0" u="none" strike="noStrike" baseline="0" noProof="0" dirty="0">
                        <a:solidFill>
                          <a:srgbClr val="4D4D4D"/>
                        </a:solidFill>
                        <a:latin typeface="Arial"/>
                      </a:endParaRPr>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27632080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38814-2648-5697-318B-94E154FCAF8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E9338A3-5EBE-BA5D-4BCC-945CBFA92158}"/>
              </a:ext>
            </a:extLst>
          </p:cNvPr>
          <p:cNvSpPr>
            <a:spLocks noGrp="1"/>
          </p:cNvSpPr>
          <p:nvPr>
            <p:ph type="sldNum" sz="quarter" idx="12"/>
          </p:nvPr>
        </p:nvSpPr>
        <p:spPr/>
        <p:txBody>
          <a:bodyPr/>
          <a:lstStyle/>
          <a:p>
            <a:fld id="{F46C79FD-C571-418B-AB0F-5EE936C85276}" type="slidenum">
              <a:rPr lang="en-GB" smtClean="0"/>
              <a:t>50</a:t>
            </a:fld>
            <a:endParaRPr lang="en-GB"/>
          </a:p>
        </p:txBody>
      </p:sp>
      <p:sp>
        <p:nvSpPr>
          <p:cNvPr id="4" name="Title 3">
            <a:extLst>
              <a:ext uri="{FF2B5EF4-FFF2-40B4-BE49-F238E27FC236}">
                <a16:creationId xmlns:a16="http://schemas.microsoft.com/office/drawing/2014/main" id="{5F12895C-536F-6097-6731-765AE1C4F452}"/>
              </a:ext>
            </a:extLst>
          </p:cNvPr>
          <p:cNvSpPr>
            <a:spLocks noGrp="1"/>
          </p:cNvSpPr>
          <p:nvPr>
            <p:ph type="title"/>
          </p:nvPr>
        </p:nvSpPr>
        <p:spPr/>
        <p:txBody>
          <a:bodyPr/>
          <a:lstStyle/>
          <a:p>
            <a:r>
              <a:rPr lang="en-US" dirty="0"/>
              <a:t>Other improvements – Suggested by </a:t>
            </a:r>
            <a:r>
              <a:rPr lang="en-US" dirty="0" err="1"/>
              <a:t>SoftDev</a:t>
            </a:r>
            <a:endParaRPr lang="en-GB" dirty="0"/>
          </a:p>
        </p:txBody>
      </p:sp>
      <p:graphicFrame>
        <p:nvGraphicFramePr>
          <p:cNvPr id="7" name="Table 6">
            <a:extLst>
              <a:ext uri="{FF2B5EF4-FFF2-40B4-BE49-F238E27FC236}">
                <a16:creationId xmlns:a16="http://schemas.microsoft.com/office/drawing/2014/main" id="{E8F7C8B0-7EC4-D277-F708-5B6493A8D671}"/>
              </a:ext>
            </a:extLst>
          </p:cNvPr>
          <p:cNvGraphicFramePr>
            <a:graphicFrameLocks/>
          </p:cNvGraphicFramePr>
          <p:nvPr/>
        </p:nvGraphicFramePr>
        <p:xfrm>
          <a:off x="838199" y="1393371"/>
          <a:ext cx="10648123" cy="496824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OSS-1340</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TDS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Split the test design specification documentation</a:t>
                      </a:r>
                    </a:p>
                    <a:p>
                      <a:endParaRPr lang="en-US" sz="1400" b="1" dirty="0"/>
                    </a:p>
                    <a:p>
                      <a:r>
                        <a:rPr lang="en-US" sz="1400" dirty="0"/>
                        <a:t>The TDS has grown to more than 700 pages, making it difficult to open, maintain, and review, and the new TOOG scheme would increase its size even further. Splitting it into several smaller, more manageable documents - an approach already successful for CTA and TNA - would greatly improve usability for all stakeholders. It would be split in four parts:</a:t>
                      </a:r>
                    </a:p>
                    <a:p>
                      <a:endParaRPr lang="en-US" sz="1400" dirty="0"/>
                    </a:p>
                    <a:p>
                      <a:pPr marL="285750" indent="-285750">
                        <a:buFont typeface="Arial" panose="020B0604020202020204" pitchFamily="34" charset="0"/>
                        <a:buChar char="•"/>
                      </a:pPr>
                      <a:r>
                        <a:rPr lang="en-US" sz="1400" dirty="0"/>
                        <a:t>TDS - </a:t>
                      </a:r>
                      <a:r>
                        <a:rPr lang="en-US" sz="1400" dirty="0" err="1"/>
                        <a:t>General&amp;Union</a:t>
                      </a:r>
                      <a:r>
                        <a:rPr lang="en-US" sz="1400" dirty="0"/>
                        <a:t>: this document will contain all current sections, narrowed down to the MOSS (some cases are still valid until 2029) and the Union scheme. It will also be the only document with Document Control Information (in order to ease the modification and review of the TDS);</a:t>
                      </a:r>
                    </a:p>
                    <a:p>
                      <a:pPr marL="285750" indent="-285750">
                        <a:buFont typeface="Arial" panose="020B0604020202020204" pitchFamily="34" charset="0"/>
                        <a:buChar char="•"/>
                      </a:pPr>
                      <a:r>
                        <a:rPr lang="en-US" sz="1400" dirty="0"/>
                        <a:t>TDS - </a:t>
                      </a:r>
                      <a:r>
                        <a:rPr lang="en-US" sz="1400" dirty="0" err="1"/>
                        <a:t>nonUnion</a:t>
                      </a:r>
                      <a:r>
                        <a:rPr lang="en-US" sz="1400" dirty="0"/>
                        <a:t>: it will contain all current sections, narrowed down to the non-Union scheme;</a:t>
                      </a:r>
                    </a:p>
                    <a:p>
                      <a:pPr marL="285750" indent="-285750">
                        <a:buFont typeface="Arial" panose="020B0604020202020204" pitchFamily="34" charset="0"/>
                        <a:buChar char="•"/>
                      </a:pPr>
                      <a:r>
                        <a:rPr lang="en-US" sz="1400" dirty="0"/>
                        <a:t>TDS - Import: it will contain all current sections, narrowed down to the Import scheme;</a:t>
                      </a:r>
                    </a:p>
                    <a:p>
                      <a:pPr marL="285750" indent="-285750">
                        <a:buFont typeface="Arial" panose="020B0604020202020204" pitchFamily="34" charset="0"/>
                        <a:buChar char="•"/>
                      </a:pPr>
                      <a:r>
                        <a:rPr lang="en-US" sz="1400" dirty="0"/>
                        <a:t>TDS - TOOG: it will contain all current sections, narrowed down to the Transfer of Own Goods scheme.</a:t>
                      </a:r>
                    </a:p>
                    <a:p>
                      <a:pPr marL="0" indent="0">
                        <a:buFont typeface="Arial" panose="020B0604020202020204" pitchFamily="34" charset="0"/>
                        <a:buNone/>
                      </a:pPr>
                      <a:endParaRPr lang="en-US" sz="1400" dirty="0"/>
                    </a:p>
                    <a:p>
                      <a:pPr marL="0" indent="0">
                        <a:buFont typeface="Arial" panose="020B0604020202020204" pitchFamily="34" charset="0"/>
                        <a:buNone/>
                      </a:pPr>
                      <a:r>
                        <a:rPr lang="en-US" sz="1400" dirty="0"/>
                        <a:t>Note: For the general sections, a reference to the "</a:t>
                      </a:r>
                      <a:r>
                        <a:rPr lang="en-US" sz="1400" dirty="0" err="1"/>
                        <a:t>General&amp;Union</a:t>
                      </a:r>
                      <a:r>
                        <a:rPr lang="en-US" sz="1400" dirty="0"/>
                        <a:t>" document would be added.</a:t>
                      </a:r>
                    </a:p>
                    <a:p>
                      <a:pPr marL="285750" indent="-285750">
                        <a:buFont typeface="Arial" panose="020B0604020202020204" pitchFamily="34" charset="0"/>
                        <a:buChar char="•"/>
                      </a:pPr>
                      <a:endParaRPr lang="en-US" sz="1400" dirty="0"/>
                    </a:p>
                    <a:p>
                      <a:pPr marL="0" indent="0">
                        <a:buFont typeface="Arial" panose="020B0604020202020204" pitchFamily="34" charset="0"/>
                        <a:buNone/>
                      </a:pPr>
                      <a:r>
                        <a:rPr lang="en-US" sz="1400" dirty="0"/>
                        <a:t>The split by scheme for the TDS brings more logic than splitting the current sections on a business or testing base. </a:t>
                      </a:r>
                    </a:p>
                    <a:p>
                      <a:pPr marL="0" indent="0">
                        <a:buFont typeface="Arial" panose="020B0604020202020204" pitchFamily="34" charset="0"/>
                        <a:buNone/>
                      </a:pPr>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582029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F62AE-1956-DFE3-4F13-DA4BB9CCF8C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9392D3C-8216-DF05-3E65-F81E9D715E49}"/>
              </a:ext>
            </a:extLst>
          </p:cNvPr>
          <p:cNvSpPr>
            <a:spLocks noGrp="1"/>
          </p:cNvSpPr>
          <p:nvPr>
            <p:ph type="sldNum" sz="quarter" idx="12"/>
          </p:nvPr>
        </p:nvSpPr>
        <p:spPr/>
        <p:txBody>
          <a:bodyPr/>
          <a:lstStyle/>
          <a:p>
            <a:fld id="{F46C79FD-C571-418B-AB0F-5EE936C85276}" type="slidenum">
              <a:rPr lang="en-GB" smtClean="0"/>
              <a:t>6</a:t>
            </a:fld>
            <a:endParaRPr lang="en-GB"/>
          </a:p>
        </p:txBody>
      </p:sp>
      <p:sp>
        <p:nvSpPr>
          <p:cNvPr id="4" name="Title 3">
            <a:extLst>
              <a:ext uri="{FF2B5EF4-FFF2-40B4-BE49-F238E27FC236}">
                <a16:creationId xmlns:a16="http://schemas.microsoft.com/office/drawing/2014/main" id="{E6B18241-DD20-4E50-5929-F1E683EC60EE}"/>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62F3119F-A715-1AE6-8375-F584D47D33EB}"/>
              </a:ext>
            </a:extLst>
          </p:cNvPr>
          <p:cNvGraphicFramePr>
            <a:graphicFrameLocks noGrp="1"/>
          </p:cNvGraphicFramePr>
          <p:nvPr>
            <p:ph idx="1"/>
            <p:extLst>
              <p:ext uri="{D42A27DB-BD31-4B8C-83A1-F6EECF244321}">
                <p14:modId xmlns:p14="http://schemas.microsoft.com/office/powerpoint/2010/main" val="2314642780"/>
              </p:ext>
            </p:extLst>
          </p:nvPr>
        </p:nvGraphicFramePr>
        <p:xfrm>
          <a:off x="838199" y="1393371"/>
          <a:ext cx="10792969" cy="4541520"/>
        </p:xfrm>
        <a:graphic>
          <a:graphicData uri="http://schemas.openxmlformats.org/drawingml/2006/table">
            <a:tbl>
              <a:tblPr firstCol="1" bandRow="1">
                <a:tableStyleId>{5C22544A-7EE6-4342-B048-85BDC9FD1C3A}</a:tableStyleId>
              </a:tblPr>
              <a:tblGrid>
                <a:gridCol w="2194946">
                  <a:extLst>
                    <a:ext uri="{9D8B030D-6E8A-4147-A177-3AD203B41FA5}">
                      <a16:colId xmlns:a16="http://schemas.microsoft.com/office/drawing/2014/main" val="855288098"/>
                    </a:ext>
                  </a:extLst>
                </a:gridCol>
                <a:gridCol w="8598023">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OSS-1295</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New OSS scheme - transfer of own goods – FS (1/2)</a:t>
                      </a:r>
                    </a:p>
                    <a:p>
                      <a:endParaRPr lang="en-US" sz="1400" dirty="0"/>
                    </a:p>
                    <a:p>
                      <a:r>
                        <a:rPr lang="en-US" sz="1400" u="sng" dirty="0"/>
                        <a:t>FS: </a:t>
                      </a:r>
                      <a:r>
                        <a:rPr lang="en-US" sz="1400" u="none" dirty="0"/>
                        <a:t>The document must undergo a thorough revision and update to reflect the inclusion of the new scheme - </a:t>
                      </a:r>
                      <a:r>
                        <a:rPr lang="en-US" sz="1400" b="1" u="none" dirty="0">
                          <a:solidFill>
                            <a:srgbClr val="00B050"/>
                          </a:solidFill>
                        </a:rPr>
                        <a:t>Transfer of Own Goods</a:t>
                      </a:r>
                      <a:r>
                        <a:rPr lang="en-US" sz="1400" u="none" dirty="0"/>
                        <a:t> - as defined in "Section 5 Special scheme for transfers of own goods" (Articles 369xa to 369xk) of Chapter 6 of Directive 2006/112/EC.</a:t>
                      </a:r>
                    </a:p>
                    <a:p>
                      <a:endParaRPr lang="en-US" sz="1400" u="none" dirty="0"/>
                    </a:p>
                    <a:p>
                      <a:pPr marL="285750" indent="-285750">
                        <a:buFont typeface="Arial" panose="020B0604020202020204" pitchFamily="34" charset="0"/>
                        <a:buChar char="•"/>
                      </a:pPr>
                      <a:r>
                        <a:rPr lang="en-US" sz="1400" u="none" dirty="0"/>
                        <a:t>The proposed changes have been designed in a way that ensures backward compatibility with the existing data. To avoid adding rules and complexity, the TOOG scheme </a:t>
                      </a:r>
                      <a:r>
                        <a:rPr lang="en-US" sz="1400" b="1" u="none" dirty="0"/>
                        <a:t>has its own new XSD</a:t>
                      </a:r>
                      <a:r>
                        <a:rPr lang="en-US" sz="1400" u="none" dirty="0"/>
                        <a:t>.</a:t>
                      </a:r>
                    </a:p>
                    <a:p>
                      <a:pPr marL="285750" indent="-285750">
                        <a:buFont typeface="Arial" panose="020B0604020202020204" pitchFamily="34" charset="0"/>
                        <a:buChar char="•"/>
                      </a:pPr>
                      <a:endParaRPr lang="en-US" sz="1400" u="none" dirty="0"/>
                    </a:p>
                    <a:p>
                      <a:pPr marL="285750" indent="-285750">
                        <a:buFont typeface="Arial" panose="020B0604020202020204" pitchFamily="34" charset="0"/>
                        <a:buChar char="•"/>
                      </a:pPr>
                      <a:r>
                        <a:rPr lang="en-US" sz="1400" u="none" dirty="0"/>
                        <a:t>The abbreviation </a:t>
                      </a:r>
                      <a:r>
                        <a:rPr lang="en-US" sz="1400" b="1" u="none" dirty="0">
                          <a:solidFill>
                            <a:srgbClr val="00B050"/>
                          </a:solidFill>
                        </a:rPr>
                        <a:t>TOOG</a:t>
                      </a:r>
                      <a:r>
                        <a:rPr lang="en-US" sz="1400" u="none" dirty="0"/>
                        <a:t> in this RfC always means the "Special scheme for transfer of own goods".</a:t>
                      </a:r>
                    </a:p>
                    <a:p>
                      <a:pPr marL="285750" indent="-285750">
                        <a:buFont typeface="Arial" panose="020B0604020202020204" pitchFamily="34" charset="0"/>
                        <a:buChar char="•"/>
                      </a:pPr>
                      <a:endParaRPr lang="en-US" sz="1400" u="none" dirty="0"/>
                    </a:p>
                    <a:p>
                      <a:pPr marL="285750" indent="-285750">
                        <a:buFont typeface="Arial" panose="020B0604020202020204" pitchFamily="34" charset="0"/>
                        <a:buChar char="•"/>
                      </a:pPr>
                      <a:r>
                        <a:rPr lang="en-US" sz="1400" u="none" dirty="0"/>
                        <a:t>In a nutshell, the TOOG scheme is similar to the Union scheme, with the following specificities:</a:t>
                      </a:r>
                    </a:p>
                    <a:p>
                      <a:pPr marL="742950" lvl="1" indent="-285750">
                        <a:buFont typeface="Arial" panose="020B0604020202020204" pitchFamily="34" charset="0"/>
                        <a:buChar char="•"/>
                      </a:pPr>
                      <a:r>
                        <a:rPr lang="en-US" sz="1400" u="none" dirty="0"/>
                        <a:t>The only “supply” type is GOODS - </a:t>
                      </a:r>
                      <a:r>
                        <a:rPr lang="en-US" sz="1400" b="1" u="none" dirty="0">
                          <a:solidFill>
                            <a:srgbClr val="00B050"/>
                          </a:solidFill>
                        </a:rPr>
                        <a:t>in the context of TOOG, there is no "supply" but transfers</a:t>
                      </a:r>
                      <a:endParaRPr lang="en-US" sz="1400" u="none" dirty="0"/>
                    </a:p>
                    <a:p>
                      <a:pPr marL="742950" lvl="1" indent="-285750">
                        <a:buFont typeface="Arial" panose="020B0604020202020204" pitchFamily="34" charset="0"/>
                        <a:buChar char="•"/>
                      </a:pPr>
                      <a:r>
                        <a:rPr lang="en-US" sz="1400" u="none" dirty="0"/>
                        <a:t>The </a:t>
                      </a:r>
                      <a:r>
                        <a:rPr lang="en-US" sz="1400" u="none" dirty="0" err="1"/>
                        <a:t>VATReturns</a:t>
                      </a:r>
                      <a:r>
                        <a:rPr lang="en-US" sz="1400" u="none" dirty="0"/>
                        <a:t> must be sent monthly</a:t>
                      </a:r>
                    </a:p>
                    <a:p>
                      <a:pPr marL="742950" lvl="1" indent="-285750">
                        <a:buFont typeface="Arial" panose="020B0604020202020204" pitchFamily="34" charset="0"/>
                        <a:buChar char="•"/>
                      </a:pPr>
                      <a:r>
                        <a:rPr lang="en-US" sz="1400" u="none" dirty="0"/>
                        <a:t>The Taxable Amount is communicated</a:t>
                      </a:r>
                    </a:p>
                    <a:p>
                      <a:pPr marL="742950" lvl="1" indent="-285750">
                        <a:buFont typeface="Arial" panose="020B0604020202020204" pitchFamily="34" charset="0"/>
                        <a:buChar char="•"/>
                      </a:pPr>
                      <a:r>
                        <a:rPr lang="en-US" sz="1400" u="none" dirty="0"/>
                        <a:t>The VAT Rate (and VAT Amount) is always 0 </a:t>
                      </a:r>
                      <a:r>
                        <a:rPr lang="en-US" sz="1400" b="1" u="none" dirty="0">
                          <a:solidFill>
                            <a:srgbClr val="00B050"/>
                          </a:solidFill>
                        </a:rPr>
                        <a:t>and never communicated in the VAT Return</a:t>
                      </a:r>
                    </a:p>
                    <a:p>
                      <a:pPr marL="742950" lvl="1" indent="-285750">
                        <a:buFont typeface="Arial" panose="020B0604020202020204" pitchFamily="34" charset="0"/>
                        <a:buChar char="•"/>
                      </a:pPr>
                      <a:r>
                        <a:rPr lang="en-US" sz="1400" u="none" dirty="0"/>
                        <a:t>From any MS to any MS</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4173796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2165A-28E4-3E86-EA39-E94B86A404A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7C5790-7C61-C9AD-CAEF-60845F3ADD44}"/>
              </a:ext>
            </a:extLst>
          </p:cNvPr>
          <p:cNvSpPr>
            <a:spLocks noGrp="1"/>
          </p:cNvSpPr>
          <p:nvPr>
            <p:ph type="sldNum" sz="quarter" idx="12"/>
          </p:nvPr>
        </p:nvSpPr>
        <p:spPr/>
        <p:txBody>
          <a:bodyPr/>
          <a:lstStyle/>
          <a:p>
            <a:fld id="{F46C79FD-C571-418B-AB0F-5EE936C85276}" type="slidenum">
              <a:rPr lang="en-GB" smtClean="0"/>
              <a:t>7</a:t>
            </a:fld>
            <a:endParaRPr lang="en-GB"/>
          </a:p>
        </p:txBody>
      </p:sp>
      <p:sp>
        <p:nvSpPr>
          <p:cNvPr id="4" name="Title 3">
            <a:extLst>
              <a:ext uri="{FF2B5EF4-FFF2-40B4-BE49-F238E27FC236}">
                <a16:creationId xmlns:a16="http://schemas.microsoft.com/office/drawing/2014/main" id="{EAEB9E4C-6048-C6EB-9EF2-11271F4FEF22}"/>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4F073524-60CF-A422-36A5-5BE84C76E42F}"/>
              </a:ext>
            </a:extLst>
          </p:cNvPr>
          <p:cNvGraphicFramePr>
            <a:graphicFrameLocks noGrp="1"/>
          </p:cNvGraphicFramePr>
          <p:nvPr>
            <p:ph idx="1"/>
            <p:extLst>
              <p:ext uri="{D42A27DB-BD31-4B8C-83A1-F6EECF244321}">
                <p14:modId xmlns:p14="http://schemas.microsoft.com/office/powerpoint/2010/main" val="1805635497"/>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OSS-1295</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FS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New OSS scheme - transfer of own goods – FS (2/2)</a:t>
                      </a:r>
                    </a:p>
                    <a:p>
                      <a:endParaRPr lang="en-US" sz="1400" dirty="0"/>
                    </a:p>
                    <a:p>
                      <a:pPr marL="285750" lvl="0" indent="-285750" algn="l">
                        <a:buFont typeface="Arial" panose="020B0604020202020204" pitchFamily="34" charset="0"/>
                        <a:buChar char="•"/>
                      </a:pPr>
                      <a:r>
                        <a:rPr lang="en-US" sz="1400" b="0" u="none" dirty="0"/>
                        <a:t>The</a:t>
                      </a:r>
                      <a:r>
                        <a:rPr lang="en-US" sz="1400" b="1" u="none" dirty="0"/>
                        <a:t> MSEST</a:t>
                      </a:r>
                      <a:br>
                        <a:rPr lang="en-US" sz="1400" u="none" dirty="0"/>
                      </a:br>
                      <a:br>
                        <a:rPr lang="en-US" sz="1400" u="none" dirty="0"/>
                      </a:br>
                      <a:r>
                        <a:rPr lang="en-US" sz="1400" b="0" i="0" u="none" strike="noStrike" noProof="0" dirty="0">
                          <a:latin typeface="Arial"/>
                          <a:cs typeface="Arial"/>
                        </a:rPr>
                        <a:t>In the current OSS special schemes, supplies of goods can originate from any MS where you hold a stock of goods (without being established). For the TOOG (as well for the future extension of the OSS), </a:t>
                      </a:r>
                      <a:r>
                        <a:rPr lang="en-US" sz="1400" b="1" i="0" u="none" strike="noStrike" noProof="0" dirty="0">
                          <a:latin typeface="Arial"/>
                          <a:cs typeface="Arial"/>
                        </a:rPr>
                        <a:t>the trader can make transfers/supplies of goods from any MS</a:t>
                      </a:r>
                      <a:r>
                        <a:rPr lang="en-US" sz="1400" b="0" i="0" u="none" strike="noStrike" noProof="0" dirty="0">
                          <a:latin typeface="Arial"/>
                          <a:cs typeface="Arial"/>
                        </a:rPr>
                        <a:t> (without the need to be registered)</a:t>
                      </a:r>
                      <a:r>
                        <a:rPr lang="en-US" sz="1400" u="none" dirty="0"/>
                        <a:t>.</a:t>
                      </a:r>
                      <a:br>
                        <a:rPr lang="en-US" sz="1400" u="none" dirty="0"/>
                      </a:br>
                      <a:br>
                        <a:rPr lang="en-US" sz="1400" u="none" dirty="0"/>
                      </a:br>
                      <a:r>
                        <a:rPr lang="en-US" sz="1400" u="none" dirty="0"/>
                        <a:t>To </a:t>
                      </a:r>
                      <a:r>
                        <a:rPr lang="en-US" sz="1400" b="0" u="none" dirty="0"/>
                        <a:t>maximize reuse of the existing solution</a:t>
                      </a:r>
                      <a:r>
                        <a:rPr lang="en-US" sz="1400" u="none" dirty="0"/>
                        <a:t>, the following analogy is applied: for the TOOG special scheme, </a:t>
                      </a:r>
                      <a:r>
                        <a:rPr lang="en-US" sz="1400" b="1" u="none" dirty="0"/>
                        <a:t>any Member State other than the MSID will be treated as the MSEST, even if the taxable person is not established there</a:t>
                      </a:r>
                      <a:r>
                        <a:rPr lang="en-US" sz="1400" u="none" dirty="0"/>
                        <a:t>. Based on the Member State from which the goods are transferred, the following cases apply:</a:t>
                      </a:r>
                    </a:p>
                    <a:p>
                      <a:pPr marL="742950" lvl="1" indent="-285750">
                        <a:buFont typeface="Arial" panose="020B0604020202020204" pitchFamily="34" charset="0"/>
                        <a:buChar char="•"/>
                      </a:pPr>
                      <a:r>
                        <a:rPr lang="en-US" sz="1400" u="none" dirty="0"/>
                        <a:t>If the goods are transferred from the MSID of the taxable person → MSID remains MSID.</a:t>
                      </a:r>
                    </a:p>
                    <a:p>
                      <a:pPr marL="742950" lvl="1" indent="-285750">
                        <a:buFont typeface="Arial" panose="020B0604020202020204" pitchFamily="34" charset="0"/>
                        <a:buChar char="•"/>
                      </a:pPr>
                      <a:r>
                        <a:rPr lang="en-US" sz="1400" u="none" dirty="0"/>
                        <a:t>If the goods are transferred from the MSEST of the taxable person → MSEST remains MSEST.</a:t>
                      </a:r>
                    </a:p>
                    <a:p>
                      <a:pPr marL="742950" lvl="1" indent="-285750">
                        <a:buFont typeface="Arial" panose="020B0604020202020204" pitchFamily="34" charset="0"/>
                        <a:buChar char="•"/>
                      </a:pPr>
                      <a:r>
                        <a:rPr lang="en-US" sz="1400" u="none" dirty="0"/>
                        <a:t>If the goods are transferred from any other Member State (i.e. not MSID or MSEST) → the MSEST infrastructure shall be reused.</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803039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881D1-53B2-B5F4-D03F-00A7556AD1D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F65920-B3E0-D8FB-E960-401639C18F16}"/>
              </a:ext>
            </a:extLst>
          </p:cNvPr>
          <p:cNvSpPr>
            <a:spLocks noGrp="1"/>
          </p:cNvSpPr>
          <p:nvPr>
            <p:ph type="sldNum" sz="quarter" idx="12"/>
          </p:nvPr>
        </p:nvSpPr>
        <p:spPr/>
        <p:txBody>
          <a:bodyPr/>
          <a:lstStyle/>
          <a:p>
            <a:fld id="{F46C79FD-C571-418B-AB0F-5EE936C85276}" type="slidenum">
              <a:rPr lang="en-GB" smtClean="0"/>
              <a:t>8</a:t>
            </a:fld>
            <a:endParaRPr lang="en-GB"/>
          </a:p>
        </p:txBody>
      </p:sp>
      <p:sp>
        <p:nvSpPr>
          <p:cNvPr id="4" name="Title 3">
            <a:extLst>
              <a:ext uri="{FF2B5EF4-FFF2-40B4-BE49-F238E27FC236}">
                <a16:creationId xmlns:a16="http://schemas.microsoft.com/office/drawing/2014/main" id="{5368FFE1-2D9A-9523-28A2-A4EDE64AEB95}"/>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28CC144F-D37E-3387-3CB2-8D10DC80CCC6}"/>
              </a:ext>
            </a:extLst>
          </p:cNvPr>
          <p:cNvGraphicFramePr>
            <a:graphicFrameLocks noGrp="1"/>
          </p:cNvGraphicFramePr>
          <p:nvPr>
            <p:ph idx="1"/>
            <p:extLst>
              <p:ext uri="{D42A27DB-BD31-4B8C-83A1-F6EECF244321}">
                <p14:modId xmlns:p14="http://schemas.microsoft.com/office/powerpoint/2010/main" val="1479239219"/>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OSS-1296</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TS, XSD</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New OSS scheme - transfer of own goods - TS and XSD</a:t>
                      </a:r>
                    </a:p>
                    <a:p>
                      <a:endParaRPr lang="en-US" sz="1400" dirty="0"/>
                    </a:p>
                    <a:p>
                      <a:r>
                        <a:rPr lang="en-US" sz="1400" u="sng" dirty="0"/>
                        <a:t>TS:</a:t>
                      </a:r>
                      <a:r>
                        <a:rPr lang="en-US" sz="1400" u="none" dirty="0"/>
                        <a:t> The document must undergo a thorough revision and update to reflect the inclusion of the new scheme - </a:t>
                      </a:r>
                      <a:r>
                        <a:rPr lang="en-US" sz="1400" b="1" u="none" dirty="0">
                          <a:solidFill>
                            <a:srgbClr val="00B050"/>
                          </a:solidFill>
                        </a:rPr>
                        <a:t>Transfer of Own Goods</a:t>
                      </a:r>
                      <a:r>
                        <a:rPr lang="en-US" sz="1400" u="none" dirty="0"/>
                        <a:t> - as defined in "Section 5 Special scheme for transfers of own goods" (Articles 369xa to 369xk) of Chapter 6 of Directive 2006/112/EC.</a:t>
                      </a:r>
                    </a:p>
                    <a:p>
                      <a:endParaRPr lang="en-US" sz="1400" u="none" dirty="0"/>
                    </a:p>
                    <a:p>
                      <a:pPr marL="285750" indent="-285750">
                        <a:buFont typeface="Arial" panose="020B0604020202020204" pitchFamily="34" charset="0"/>
                        <a:buChar char="•"/>
                      </a:pPr>
                      <a:r>
                        <a:rPr lang="en-US" sz="1400" u="none" dirty="0"/>
                        <a:t>The proposed changes have been designed in a way that ensures backward compatibility with the existing data. To avoid adding rules and complexity, the TOOG scheme has its own new XSD.</a:t>
                      </a:r>
                    </a:p>
                    <a:p>
                      <a:pPr marL="285750" indent="-285750">
                        <a:buFont typeface="Arial" panose="020B0604020202020204" pitchFamily="34" charset="0"/>
                        <a:buChar char="•"/>
                      </a:pPr>
                      <a:endParaRPr lang="en-US" sz="1400" u="none" dirty="0"/>
                    </a:p>
                    <a:p>
                      <a:pPr marL="285750" indent="-285750">
                        <a:buFont typeface="Arial" panose="020B0604020202020204" pitchFamily="34" charset="0"/>
                        <a:buChar char="•"/>
                      </a:pPr>
                      <a:r>
                        <a:rPr lang="en-US" sz="1400" u="none" dirty="0"/>
                        <a:t>The abbreviation </a:t>
                      </a:r>
                      <a:r>
                        <a:rPr lang="en-US" sz="1400" b="1" u="none" dirty="0">
                          <a:solidFill>
                            <a:srgbClr val="00B050"/>
                          </a:solidFill>
                        </a:rPr>
                        <a:t>TOOG</a:t>
                      </a:r>
                      <a:r>
                        <a:rPr lang="en-US" sz="1400" u="none" dirty="0"/>
                        <a:t> in this RfC always means the "Special scheme for transfer of own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XSD:</a:t>
                      </a:r>
                      <a:r>
                        <a:rPr lang="en-US" sz="1400" u="none" dirty="0"/>
                        <a:t> The new XSD for TOOG is built based on the one for OSS (OSS_v3.xsd) with simplifications on the following elements: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err="1"/>
                        <a:t>PaymentsInformation</a:t>
                      </a:r>
                      <a:r>
                        <a:rPr lang="en-US" sz="1400" u="none" dirty="0"/>
                        <a:t> (not needed);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err="1"/>
                        <a:t>RegistrationsInformation</a:t>
                      </a:r>
                      <a:r>
                        <a:rPr lang="en-US" sz="1400" u="none" dirty="0"/>
                        <a:t> (</a:t>
                      </a:r>
                      <a:r>
                        <a:rPr lang="en-US" sz="1400" u="none" dirty="0" err="1"/>
                        <a:t>TraderId</a:t>
                      </a:r>
                      <a:r>
                        <a:rPr lang="en-US" sz="1400" u="none" dirty="0"/>
                        <a:t> only with </a:t>
                      </a:r>
                      <a:r>
                        <a:rPr lang="en-US" sz="1400" u="none" dirty="0" err="1"/>
                        <a:t>VATNumber</a:t>
                      </a:r>
                      <a:r>
                        <a:rPr lang="en-US" sz="1400" u="none" dirty="0"/>
                        <a:t>, no </a:t>
                      </a:r>
                      <a:r>
                        <a:rPr lang="en-US" sz="1400" u="none" dirty="0" err="1"/>
                        <a:t>IntChangeDate</a:t>
                      </a:r>
                      <a:r>
                        <a:rPr lang="en-US" sz="1400" u="none" dirty="0"/>
                        <a:t>, no </a:t>
                      </a:r>
                      <a:r>
                        <a:rPr lang="en-US" sz="1400" u="none" dirty="0" err="1"/>
                        <a:t>BankAccount</a:t>
                      </a:r>
                      <a:r>
                        <a:rPr lang="en-US" sz="1400" u="none"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err="1"/>
                        <a:t>OSSReturnsInformation</a:t>
                      </a:r>
                      <a:r>
                        <a:rPr lang="en-US" sz="1400" u="none" dirty="0"/>
                        <a:t> (period is only “MONTH”, no </a:t>
                      </a:r>
                      <a:r>
                        <a:rPr lang="en-US" sz="1400" u="none" dirty="0" err="1"/>
                        <a:t>VATAmount</a:t>
                      </a:r>
                      <a:r>
                        <a:rPr lang="en-US" sz="1400" u="none" dirty="0"/>
                        <a:t> but only </a:t>
                      </a:r>
                      <a:r>
                        <a:rPr lang="en-US" sz="1400" u="none" dirty="0" err="1"/>
                        <a:t>GrandTotals</a:t>
                      </a:r>
                      <a:r>
                        <a:rPr lang="en-US" sz="1400" u="none"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err="1"/>
                        <a:t>ReturnsInformation</a:t>
                      </a:r>
                      <a:r>
                        <a:rPr lang="en-US" sz="1400" u="none" dirty="0"/>
                        <a:t> (specific to MOSS and not needed).</a:t>
                      </a:r>
                      <a:endParaRPr lang="en-US" sz="1400" dirty="0"/>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195372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07F7F-102C-C809-D2E4-2D7FBA60851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57BFF39-F071-FF73-80F5-F4A31B60A848}"/>
              </a:ext>
            </a:extLst>
          </p:cNvPr>
          <p:cNvSpPr>
            <a:spLocks noGrp="1"/>
          </p:cNvSpPr>
          <p:nvPr>
            <p:ph type="sldNum" sz="quarter" idx="12"/>
          </p:nvPr>
        </p:nvSpPr>
        <p:spPr/>
        <p:txBody>
          <a:bodyPr/>
          <a:lstStyle/>
          <a:p>
            <a:fld id="{F46C79FD-C571-418B-AB0F-5EE936C85276}" type="slidenum">
              <a:rPr lang="en-GB" smtClean="0"/>
              <a:t>9</a:t>
            </a:fld>
            <a:endParaRPr lang="en-GB"/>
          </a:p>
        </p:txBody>
      </p:sp>
      <p:sp>
        <p:nvSpPr>
          <p:cNvPr id="4" name="Title 3">
            <a:extLst>
              <a:ext uri="{FF2B5EF4-FFF2-40B4-BE49-F238E27FC236}">
                <a16:creationId xmlns:a16="http://schemas.microsoft.com/office/drawing/2014/main" id="{6249D979-8969-7CA3-3F4B-A7760E0A216B}"/>
              </a:ext>
            </a:extLst>
          </p:cNvPr>
          <p:cNvSpPr>
            <a:spLocks noGrp="1"/>
          </p:cNvSpPr>
          <p:nvPr>
            <p:ph type="title"/>
          </p:nvPr>
        </p:nvSpPr>
        <p:spPr/>
        <p:txBody>
          <a:bodyPr/>
          <a:lstStyle/>
          <a:p>
            <a:r>
              <a:rPr lang="en-GB" dirty="0" err="1"/>
              <a:t>RfCs</a:t>
            </a:r>
            <a:r>
              <a:rPr lang="en-GB" dirty="0"/>
              <a:t> for the </a:t>
            </a:r>
            <a:r>
              <a:rPr lang="en-US" dirty="0"/>
              <a:t>SVR 2nd iteration of </a:t>
            </a:r>
            <a:r>
              <a:rPr lang="en-US" dirty="0" err="1"/>
              <a:t>ViDA</a:t>
            </a:r>
            <a:endParaRPr lang="en-GB" dirty="0"/>
          </a:p>
        </p:txBody>
      </p:sp>
      <p:graphicFrame>
        <p:nvGraphicFramePr>
          <p:cNvPr id="5" name="Table 6">
            <a:extLst>
              <a:ext uri="{FF2B5EF4-FFF2-40B4-BE49-F238E27FC236}">
                <a16:creationId xmlns:a16="http://schemas.microsoft.com/office/drawing/2014/main" id="{9A3F248F-E76E-3626-C281-EF7B3ED4F54C}"/>
              </a:ext>
            </a:extLst>
          </p:cNvPr>
          <p:cNvGraphicFramePr>
            <a:graphicFrameLocks noGrp="1"/>
          </p:cNvGraphicFramePr>
          <p:nvPr>
            <p:ph idx="1"/>
            <p:extLst>
              <p:ext uri="{D42A27DB-BD31-4B8C-83A1-F6EECF244321}">
                <p14:modId xmlns:p14="http://schemas.microsoft.com/office/powerpoint/2010/main" val="2963119253"/>
              </p:ext>
            </p:extLst>
          </p:nvPr>
        </p:nvGraphicFramePr>
        <p:xfrm>
          <a:off x="838199" y="1393371"/>
          <a:ext cx="10648123" cy="4541520"/>
        </p:xfrm>
        <a:graphic>
          <a:graphicData uri="http://schemas.openxmlformats.org/drawingml/2006/table">
            <a:tbl>
              <a:tblPr firstCol="1" bandRow="1">
                <a:tableStyleId>{5C22544A-7EE6-4342-B048-85BDC9FD1C3A}</a:tableStyleId>
              </a:tblPr>
              <a:tblGrid>
                <a:gridCol w="2165489">
                  <a:extLst>
                    <a:ext uri="{9D8B030D-6E8A-4147-A177-3AD203B41FA5}">
                      <a16:colId xmlns:a16="http://schemas.microsoft.com/office/drawing/2014/main" val="855288098"/>
                    </a:ext>
                  </a:extLst>
                </a:gridCol>
                <a:gridCol w="8482634">
                  <a:extLst>
                    <a:ext uri="{9D8B030D-6E8A-4147-A177-3AD203B41FA5}">
                      <a16:colId xmlns:a16="http://schemas.microsoft.com/office/drawing/2014/main" val="1778232151"/>
                    </a:ext>
                  </a:extLst>
                </a:gridCol>
              </a:tblGrid>
              <a:tr h="0">
                <a:tc>
                  <a:txBody>
                    <a:bodyPr/>
                    <a:lstStyle/>
                    <a:p>
                      <a:r>
                        <a:rPr lang="fr-BE" sz="1400" dirty="0" err="1"/>
                        <a:t>RfC</a:t>
                      </a:r>
                      <a:r>
                        <a:rPr lang="fr-BE" sz="1400" dirty="0"/>
                        <a:t> ID</a:t>
                      </a:r>
                      <a:endParaRPr lang="en-US" sz="1400" dirty="0"/>
                    </a:p>
                  </a:txBody>
                  <a:tcPr marL="94836" marR="94836">
                    <a:solidFill>
                      <a:schemeClr val="accent1"/>
                    </a:solidFill>
                  </a:tcPr>
                </a:tc>
                <a:tc>
                  <a:txBody>
                    <a:bodyPr/>
                    <a:lstStyle/>
                    <a:p>
                      <a:r>
                        <a:rPr lang="en-US" sz="1400" b="1" dirty="0"/>
                        <a:t>OSS-1297</a:t>
                      </a:r>
                    </a:p>
                  </a:txBody>
                  <a:tcPr marL="94836" marR="94836"/>
                </a:tc>
                <a:extLst>
                  <a:ext uri="{0D108BD9-81ED-4DB2-BD59-A6C34878D82A}">
                    <a16:rowId xmlns:a16="http://schemas.microsoft.com/office/drawing/2014/main" val="3825859068"/>
                  </a:ext>
                </a:extLst>
              </a:tr>
              <a:tr h="0">
                <a:tc>
                  <a:txBody>
                    <a:bodyPr/>
                    <a:lstStyle/>
                    <a:p>
                      <a:r>
                        <a:rPr lang="en-US" sz="1400" dirty="0"/>
                        <a:t>Component(s)</a:t>
                      </a:r>
                    </a:p>
                  </a:txBody>
                  <a:tcPr marL="94836" marR="94836">
                    <a:solidFill>
                      <a:schemeClr val="accent1"/>
                    </a:solidFill>
                  </a:tcPr>
                </a:tc>
                <a:tc>
                  <a:txBody>
                    <a:bodyPr/>
                    <a:lstStyle/>
                    <a:p>
                      <a:r>
                        <a:rPr lang="en-US" sz="1400" dirty="0"/>
                        <a:t>TDS</a:t>
                      </a:r>
                    </a:p>
                  </a:txBody>
                  <a:tcPr marL="94836" marR="94836"/>
                </a:tc>
                <a:extLst>
                  <a:ext uri="{0D108BD9-81ED-4DB2-BD59-A6C34878D82A}">
                    <a16:rowId xmlns:a16="http://schemas.microsoft.com/office/drawing/2014/main" val="1062816336"/>
                  </a:ext>
                </a:extLst>
              </a:tr>
              <a:tr h="1075564">
                <a:tc>
                  <a:txBody>
                    <a:bodyPr/>
                    <a:lstStyle/>
                    <a:p>
                      <a:r>
                        <a:rPr lang="fr-BE" sz="1400" b="0" dirty="0"/>
                        <a:t>Description</a:t>
                      </a:r>
                    </a:p>
                  </a:txBody>
                  <a:tcPr marL="94836" marR="94836" anchor="ctr"/>
                </a:tc>
                <a:tc>
                  <a:txBody>
                    <a:bodyPr/>
                    <a:lstStyle/>
                    <a:p>
                      <a:r>
                        <a:rPr lang="en-US" sz="1400" b="1" dirty="0"/>
                        <a:t>New OSS scheme - transfer of own goods - TDS</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TDS:</a:t>
                      </a:r>
                      <a:r>
                        <a:rPr lang="en-US" sz="1400" u="none" dirty="0"/>
                        <a:t> The document must undergo a thorough revision and update to reflect the inclusion of the new scheme - </a:t>
                      </a:r>
                      <a:r>
                        <a:rPr lang="en-US" sz="1400" b="1" u="none" dirty="0">
                          <a:solidFill>
                            <a:srgbClr val="00B050"/>
                          </a:solidFill>
                        </a:rPr>
                        <a:t>Transfer of Own Goods</a:t>
                      </a:r>
                      <a:r>
                        <a:rPr lang="en-US" sz="1400" u="none" dirty="0"/>
                        <a:t> - as defined in "Section 5 Special scheme for transfers of own goods" (Articles 369xa to 369xk) of Chapter 6 of Directive 2006/112/EC.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none" dirty="0"/>
                        <a:t>Some key elements to be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New sub-section for the “Traders simulated in test cases” for both Registration and VAT Return cases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New sub-section for the “Automated test cases” for both Registration and VAT Return cases</a:t>
                      </a:r>
                      <a:br>
                        <a:rPr lang="en-US" sz="1400" u="none" dirty="0"/>
                      </a:b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New sub-section for the “Manual test cases” for both Registration and VAT Return cases</a:t>
                      </a:r>
                      <a:br>
                        <a:rPr lang="en-US" sz="1400" u="none" dirty="0"/>
                      </a:b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New sub-section for the “Northern Ireland cases” for both Registration and VAT Return cases</a:t>
                      </a:r>
                      <a:br>
                        <a:rPr lang="en-US" sz="1400" u="none" dirty="0"/>
                      </a:br>
                      <a:endParaRPr lang="en-US" sz="1400" u="none"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dirty="0"/>
                        <a:t>Test data to be elaborated for each new test case</a:t>
                      </a:r>
                    </a:p>
                    <a:p>
                      <a:endParaRPr lang="en-US" sz="1400" dirty="0"/>
                    </a:p>
                  </a:txBody>
                  <a:tcPr marL="94836" marR="94836"/>
                </a:tc>
                <a:extLst>
                  <a:ext uri="{0D108BD9-81ED-4DB2-BD59-A6C34878D82A}">
                    <a16:rowId xmlns:a16="http://schemas.microsoft.com/office/drawing/2014/main" val="3487407395"/>
                  </a:ext>
                </a:extLst>
              </a:tr>
            </a:tbl>
          </a:graphicData>
        </a:graphic>
      </p:graphicFrame>
    </p:spTree>
    <p:extLst>
      <p:ext uri="{BB962C8B-B14F-4D97-AF65-F5344CB8AC3E}">
        <p14:creationId xmlns:p14="http://schemas.microsoft.com/office/powerpoint/2010/main" val="15086132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OTLMARKERSHAPE" val="OTL"/>
</p:tagLst>
</file>

<file path=ppt/tags/tag10.xml><?xml version="1.0" encoding="utf-8"?>
<p:tagLst xmlns:a="http://schemas.openxmlformats.org/drawingml/2006/main" xmlns:r="http://schemas.openxmlformats.org/officeDocument/2006/relationships" xmlns:p="http://schemas.openxmlformats.org/presentationml/2006/main">
  <p:tag name="OTLMARKERSHAPE" val="OTL"/>
</p:tagLst>
</file>

<file path=ppt/tags/tag11.xml><?xml version="1.0" encoding="utf-8"?>
<p:tagLst xmlns:a="http://schemas.openxmlformats.org/drawingml/2006/main" xmlns:r="http://schemas.openxmlformats.org/officeDocument/2006/relationships" xmlns:p="http://schemas.openxmlformats.org/presentationml/2006/main">
  <p:tag name="OTLMARKERSHAPE" val="OTL"/>
</p:tagLst>
</file>

<file path=ppt/tags/tag12.xml><?xml version="1.0" encoding="utf-8"?>
<p:tagLst xmlns:a="http://schemas.openxmlformats.org/drawingml/2006/main" xmlns:r="http://schemas.openxmlformats.org/officeDocument/2006/relationships" xmlns:p="http://schemas.openxmlformats.org/presentationml/2006/main">
  <p:tag name="OTLMARKERSHAPE" val="OTL"/>
</p:tagLst>
</file>

<file path=ppt/tags/tag13.xml><?xml version="1.0" encoding="utf-8"?>
<p:tagLst xmlns:a="http://schemas.openxmlformats.org/drawingml/2006/main" xmlns:r="http://schemas.openxmlformats.org/officeDocument/2006/relationships" xmlns:p="http://schemas.openxmlformats.org/presentationml/2006/main">
  <p:tag name="OTLMARKERSHAPE" val="OTL"/>
</p:tagLst>
</file>

<file path=ppt/tags/tag14.xml><?xml version="1.0" encoding="utf-8"?>
<p:tagLst xmlns:a="http://schemas.openxmlformats.org/drawingml/2006/main" xmlns:r="http://schemas.openxmlformats.org/officeDocument/2006/relationships" xmlns:p="http://schemas.openxmlformats.org/presentationml/2006/main">
  <p:tag name="OTLMARKERSHAPE" val="OTL"/>
</p:tagLst>
</file>

<file path=ppt/tags/tag15.xml><?xml version="1.0" encoding="utf-8"?>
<p:tagLst xmlns:a="http://schemas.openxmlformats.org/drawingml/2006/main" xmlns:r="http://schemas.openxmlformats.org/officeDocument/2006/relationships" xmlns:p="http://schemas.openxmlformats.org/presentationml/2006/main">
  <p:tag name="OTLMARKERSHAPE" val="OTL"/>
</p:tagLst>
</file>

<file path=ppt/tags/tag16.xml><?xml version="1.0" encoding="utf-8"?>
<p:tagLst xmlns:a="http://schemas.openxmlformats.org/drawingml/2006/main" xmlns:r="http://schemas.openxmlformats.org/officeDocument/2006/relationships" xmlns:p="http://schemas.openxmlformats.org/presentationml/2006/main">
  <p:tag name="OTLMARKERSHAPE" val="OTL"/>
</p:tagLst>
</file>

<file path=ppt/tags/tag17.xml><?xml version="1.0" encoding="utf-8"?>
<p:tagLst xmlns:a="http://schemas.openxmlformats.org/drawingml/2006/main" xmlns:r="http://schemas.openxmlformats.org/officeDocument/2006/relationships" xmlns:p="http://schemas.openxmlformats.org/presentationml/2006/main">
  <p:tag name="OTLMARKERSHAPE" val="OTL"/>
</p:tagLst>
</file>

<file path=ppt/tags/tag18.xml><?xml version="1.0" encoding="utf-8"?>
<p:tagLst xmlns:a="http://schemas.openxmlformats.org/drawingml/2006/main" xmlns:r="http://schemas.openxmlformats.org/officeDocument/2006/relationships" xmlns:p="http://schemas.openxmlformats.org/presentationml/2006/main">
  <p:tag name="OTLMARKERSHAPE" val="OTL"/>
</p:tagLst>
</file>

<file path=ppt/tags/tag19.xml><?xml version="1.0" encoding="utf-8"?>
<p:tagLst xmlns:a="http://schemas.openxmlformats.org/drawingml/2006/main" xmlns:r="http://schemas.openxmlformats.org/officeDocument/2006/relationships" xmlns:p="http://schemas.openxmlformats.org/presentationml/2006/main">
  <p:tag name="OTLMARKERSHAPE" val="OTL"/>
</p:tagLst>
</file>

<file path=ppt/tags/tag2.xml><?xml version="1.0" encoding="utf-8"?>
<p:tagLst xmlns:a="http://schemas.openxmlformats.org/drawingml/2006/main" xmlns:r="http://schemas.openxmlformats.org/officeDocument/2006/relationships" xmlns:p="http://schemas.openxmlformats.org/presentationml/2006/main">
  <p:tag name="OTLMARKERSHAPE" val="OTL"/>
</p:tagLst>
</file>

<file path=ppt/tags/tag20.xml><?xml version="1.0" encoding="utf-8"?>
<p:tagLst xmlns:a="http://schemas.openxmlformats.org/drawingml/2006/main" xmlns:r="http://schemas.openxmlformats.org/officeDocument/2006/relationships" xmlns:p="http://schemas.openxmlformats.org/presentationml/2006/main">
  <p:tag name="OTLMARKERSHAPE" val="OTL"/>
</p:tagLst>
</file>

<file path=ppt/tags/tag21.xml><?xml version="1.0" encoding="utf-8"?>
<p:tagLst xmlns:a="http://schemas.openxmlformats.org/drawingml/2006/main" xmlns:r="http://schemas.openxmlformats.org/officeDocument/2006/relationships" xmlns:p="http://schemas.openxmlformats.org/presentationml/2006/main">
  <p:tag name="OTLMARKERSHAPE" val="OTL"/>
</p:tagLst>
</file>

<file path=ppt/tags/tag22.xml><?xml version="1.0" encoding="utf-8"?>
<p:tagLst xmlns:a="http://schemas.openxmlformats.org/drawingml/2006/main" xmlns:r="http://schemas.openxmlformats.org/officeDocument/2006/relationships" xmlns:p="http://schemas.openxmlformats.org/presentationml/2006/main">
  <p:tag name="OTLMARKERSHAPE" val="OTL"/>
</p:tagLst>
</file>

<file path=ppt/tags/tag23.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MTITLE" val="v7.5 Update"/>
  <p:tag name="OTLDATE" val="2024-01-02T23:59:00.0000000"/>
  <p:tag name="OTLPOSITIONONTASK" val="None"/>
  <p:tag name="OTLRELATEDTASKID" val="00000000-0000-0000-0000-000000000000"/>
</p:tagLst>
</file>

<file path=ppt/tags/tag24.xml><?xml version="1.0" encoding="utf-8"?>
<p:tagLst xmlns:a="http://schemas.openxmlformats.org/drawingml/2006/main" xmlns:r="http://schemas.openxmlformats.org/officeDocument/2006/relationships" xmlns:p="http://schemas.openxmlformats.org/presentationml/2006/main">
  <p:tag name="OTLMARKERSHAPE" val="OTL"/>
</p:tagLst>
</file>

<file path=ppt/tags/tag25.xml><?xml version="1.0" encoding="utf-8"?>
<p:tagLst xmlns:a="http://schemas.openxmlformats.org/drawingml/2006/main" xmlns:r="http://schemas.openxmlformats.org/officeDocument/2006/relationships" xmlns:p="http://schemas.openxmlformats.org/presentationml/2006/main">
  <p:tag name="OTLMARKERSHAPE" val="OTL"/>
</p:tagLst>
</file>

<file path=ppt/tags/tag26.xml><?xml version="1.0" encoding="utf-8"?>
<p:tagLst xmlns:a="http://schemas.openxmlformats.org/drawingml/2006/main" xmlns:r="http://schemas.openxmlformats.org/officeDocument/2006/relationships" xmlns:p="http://schemas.openxmlformats.org/presentationml/2006/main">
  <p:tag name="OTLMARKERSHAPE" val="OTL"/>
</p:tagLst>
</file>

<file path=ppt/tags/tag27.xml><?xml version="1.0" encoding="utf-8"?>
<p:tagLst xmlns:a="http://schemas.openxmlformats.org/drawingml/2006/main" xmlns:r="http://schemas.openxmlformats.org/officeDocument/2006/relationships" xmlns:p="http://schemas.openxmlformats.org/presentationml/2006/main">
  <p:tag name="OTLMARKERSHAPE" val="OTL"/>
</p:tagLst>
</file>

<file path=ppt/tags/tag28.xml><?xml version="1.0" encoding="utf-8"?>
<p:tagLst xmlns:a="http://schemas.openxmlformats.org/drawingml/2006/main" xmlns:r="http://schemas.openxmlformats.org/officeDocument/2006/relationships" xmlns:p="http://schemas.openxmlformats.org/presentationml/2006/main">
  <p:tag name="OTLMARKERSHAPE" val="OTL"/>
</p:tagLst>
</file>

<file path=ppt/tags/tag29.xml><?xml version="1.0" encoding="utf-8"?>
<p:tagLst xmlns:a="http://schemas.openxmlformats.org/drawingml/2006/main" xmlns:r="http://schemas.openxmlformats.org/officeDocument/2006/relationships" xmlns:p="http://schemas.openxmlformats.org/presentationml/2006/main">
  <p:tag name="OTLMARKERSHAPE" val="OTL"/>
</p:tagLst>
</file>

<file path=ppt/tags/tag3.xml><?xml version="1.0" encoding="utf-8"?>
<p:tagLst xmlns:a="http://schemas.openxmlformats.org/drawingml/2006/main" xmlns:r="http://schemas.openxmlformats.org/officeDocument/2006/relationships" xmlns:p="http://schemas.openxmlformats.org/presentationml/2006/main">
  <p:tag name="OTLTIMEBANDSCALETYPE" val="Quarters"/>
  <p:tag name="OTLTIMEBANDSCALEFORMAT" val="MMM"/>
  <p:tag name="OTLTIMEBANDSHAPETYPE" val="RectangleTimeband"/>
  <p:tag name="OTLTIMEBANDSHAPEHEIGHT" val="20"/>
  <p:tag name="OTLTIMEBANDCULTUREINFO" val="en-US"/>
  <p:tag name="OTLTIMEBANDQUICKPOSITION" val="Custom"/>
  <p:tag name="OTLTIMEBANDTHREEDEFFECTS" val="Gel"/>
  <p:tag name="OTLTIMEBANDAUTODATERANGE" val="True"/>
  <p:tag name="OTLTIMEBANDSTARTDATE" val="2019-10-01T00:00:00.0000000"/>
  <p:tag name="OTLTIMEBANDWORKINGDAYS" val="Standard"/>
  <p:tag name="OTLTIMEBANDELAPSEDTIMEEXTENSION" val="False"/>
  <p:tag name="OTLTIMEBANDUSETIME" val="False"/>
  <p:tag name="OTLTIMEBANDTIMECONFIGWORKDAYSTART" val="00:00:00"/>
  <p:tag name="OTLTIMEBANDTIMECONFIGWORKDAYEND" val="23:59:00"/>
  <p:tag name="OTLTIMEBANDAPPENDYEARONYEARCHANGE" val="False"/>
  <p:tag name="OTLTIMEBANDSCALEMARKING" val="Years"/>
  <p:tag name="OTLRIGHTENDCAPSMARGINRIGHT" val="20"/>
  <p:tag name="OTLLEFTENDCAPSMARGINLEFT" val="20"/>
  <p:tag name="OTLTIMEBANDFYSTARTMONTH" val="January"/>
  <p:tag name="OTLTIMEBANDSHOWFYLABEL" val="True"/>
  <p:tag name="OTLTIMEBANDUSESTARTINGOFTHEYEARFORFYNUMBERING" val="True"/>
  <p:tag name="OTLTIMEBANDRESERVEDLEFTAREAWIDTH" val="0"/>
  <p:tag name="OTLTIMEBANDRESERVEDLEFTAREAISSET" val="False"/>
  <p:tag name="OTLMARKERSHAPE" val="OTL"/>
  <p:tag name="OTLTIMEBANDENDDATE" val="2024-01-02T23:59:00.0000000"/>
</p:tagLst>
</file>

<file path=ppt/tags/tag30.xml><?xml version="1.0" encoding="utf-8"?>
<p:tagLst xmlns:a="http://schemas.openxmlformats.org/drawingml/2006/main" xmlns:r="http://schemas.openxmlformats.org/officeDocument/2006/relationships" xmlns:p="http://schemas.openxmlformats.org/presentationml/2006/main">
  <p:tag name="OTLMARKERSHAPE" val="OTL"/>
</p:tagLst>
</file>

<file path=ppt/tags/tag31.xml><?xml version="1.0" encoding="utf-8"?>
<p:tagLst xmlns:a="http://schemas.openxmlformats.org/drawingml/2006/main" xmlns:r="http://schemas.openxmlformats.org/officeDocument/2006/relationships" xmlns:p="http://schemas.openxmlformats.org/presentationml/2006/main">
  <p:tag name="OTLMARKERSHAPE" val="OTL"/>
</p:tagLst>
</file>

<file path=ppt/tags/tag32.xml><?xml version="1.0" encoding="utf-8"?>
<p:tagLst xmlns:a="http://schemas.openxmlformats.org/drawingml/2006/main" xmlns:r="http://schemas.openxmlformats.org/officeDocument/2006/relationships" xmlns:p="http://schemas.openxmlformats.org/presentationml/2006/main">
  <p:tag name="OTLMARKERSHAPE" val="OTL"/>
</p:tagLst>
</file>

<file path=ppt/tags/tag33.xml><?xml version="1.0" encoding="utf-8"?>
<p:tagLst xmlns:a="http://schemas.openxmlformats.org/drawingml/2006/main" xmlns:r="http://schemas.openxmlformats.org/officeDocument/2006/relationships" xmlns:p="http://schemas.openxmlformats.org/presentationml/2006/main">
  <p:tag name="OTLMARKERSHAPE" val="OTL"/>
</p:tagLst>
</file>

<file path=ppt/tags/tag34.xml><?xml version="1.0" encoding="utf-8"?>
<p:tagLst xmlns:a="http://schemas.openxmlformats.org/drawingml/2006/main" xmlns:r="http://schemas.openxmlformats.org/officeDocument/2006/relationships" xmlns:p="http://schemas.openxmlformats.org/presentationml/2006/main">
  <p:tag name="OTLMARKERSHAPE" val="OTL"/>
</p:tagLst>
</file>

<file path=ppt/tags/tag35.xml><?xml version="1.0" encoding="utf-8"?>
<p:tagLst xmlns:a="http://schemas.openxmlformats.org/drawingml/2006/main" xmlns:r="http://schemas.openxmlformats.org/officeDocument/2006/relationships" xmlns:p="http://schemas.openxmlformats.org/presentationml/2006/main">
  <p:tag name="OTLMARKERSHAPE" val="OTL"/>
</p:tagLst>
</file>

<file path=ppt/tags/tag36.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ENDDATE" val="2022-06-16T23:59:00.0000000"/>
  <p:tag name="OTLDURATIONFORMAT" val="day"/>
  <p:tag name="OTLSPACING" val="3"/>
  <p:tag name="OTLSHAPETHICKNESSTYPE" val="Thin"/>
  <p:tag name="OTLSTARTDATE" val="2022-01-28T00:00:00.0000000"/>
  <p:tag name="OTLMARKERSHAPE" val="OTL"/>
  <p:tag name="OTLPERCENTAGE" val="100"/>
</p:tagLst>
</file>

<file path=ppt/tags/tag37.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ENDDATE" val="2022-06-16T23:59:00.0000000"/>
  <p:tag name="OTLDURATIONFORMAT" val="day"/>
  <p:tag name="OTLSPACING" val="3"/>
  <p:tag name="OTLSHAPETHICKNESSTYPE" val="Thin"/>
  <p:tag name="OTLSTARTDATE" val="2022-01-28T00:00:00.0000000"/>
  <p:tag name="OTLMARKERSHAPE" val="OTL"/>
  <p:tag name="OTLPERCENTAGE" val="100"/>
</p:tagLst>
</file>

<file path=ppt/tags/tag38.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DURATIONFORMAT" val="day"/>
  <p:tag name="OTLSPACING" val="3"/>
  <p:tag name="OTLSHAPETHICKNESSTYPE" val="Thin"/>
  <p:tag name="OTLMARKERSHAPE" val="OTL"/>
  <p:tag name="OTLSTARTDATE" val="2022-06-08T00:00:00.0000000Z"/>
  <p:tag name="OTLENDDATE" val="2022-08-02T23:59:00.0000000Z"/>
  <p:tag name="OTLPERCENTAGE" val="100"/>
</p:tagLst>
</file>

<file path=ppt/tags/tag39.xml><?xml version="1.0" encoding="utf-8"?>
<p:tagLst xmlns:a="http://schemas.openxmlformats.org/drawingml/2006/main" xmlns:r="http://schemas.openxmlformats.org/officeDocument/2006/relationships" xmlns:p="http://schemas.openxmlformats.org/presentationml/2006/main">
  <p:tag name="OTLMARKERSHAPE" val="OTL"/>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Lst>
</file>

<file path=ppt/tags/tag40.xml><?xml version="1.0" encoding="utf-8"?>
<p:tagLst xmlns:a="http://schemas.openxmlformats.org/drawingml/2006/main" xmlns:r="http://schemas.openxmlformats.org/officeDocument/2006/relationships" xmlns:p="http://schemas.openxmlformats.org/presentationml/2006/main">
  <p:tag name="OTLMARKERSHAPE" val="OTL"/>
</p:tagLst>
</file>

<file path=ppt/tags/tag41.xml><?xml version="1.0" encoding="utf-8"?>
<p:tagLst xmlns:a="http://schemas.openxmlformats.org/drawingml/2006/main" xmlns:r="http://schemas.openxmlformats.org/officeDocument/2006/relationships" xmlns:p="http://schemas.openxmlformats.org/presentationml/2006/main">
  <p:tag name="OTLMARKERSHAPE" val="OTL"/>
</p:tagLst>
</file>

<file path=ppt/tags/tag42.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DURATIONFORMAT" val="day"/>
  <p:tag name="OTLSPACING" val="3"/>
  <p:tag name="OTLSHAPETHICKNESSTYPE" val="Thin"/>
  <p:tag name="OTLMARKERSHAPE" val="OTL"/>
  <p:tag name="OTLSTARTDATE" val="2022-06-28T00:00:00.0000000Z"/>
  <p:tag name="OTLENDDATE" val="2022-08-30T23:59:00.0000000Z"/>
  <p:tag name="OTLPERCENTAGE" val="100"/>
</p:tagLst>
</file>

<file path=ppt/tags/tag43.xml><?xml version="1.0" encoding="utf-8"?>
<p:tagLst xmlns:a="http://schemas.openxmlformats.org/drawingml/2006/main" xmlns:r="http://schemas.openxmlformats.org/officeDocument/2006/relationships" xmlns:p="http://schemas.openxmlformats.org/presentationml/2006/main">
  <p:tag name="OTLMARKERSHAPE" val="OTL"/>
</p:tagLst>
</file>

<file path=ppt/tags/tag44.xml><?xml version="1.0" encoding="utf-8"?>
<p:tagLst xmlns:a="http://schemas.openxmlformats.org/drawingml/2006/main" xmlns:r="http://schemas.openxmlformats.org/officeDocument/2006/relationships" xmlns:p="http://schemas.openxmlformats.org/presentationml/2006/main">
  <p:tag name="OTLMARKERSHAPE" val="OTL"/>
</p:tagLst>
</file>

<file path=ppt/tags/tag45.xml><?xml version="1.0" encoding="utf-8"?>
<p:tagLst xmlns:a="http://schemas.openxmlformats.org/drawingml/2006/main" xmlns:r="http://schemas.openxmlformats.org/officeDocument/2006/relationships" xmlns:p="http://schemas.openxmlformats.org/presentationml/2006/main">
  <p:tag name="OTLMARKERSHAPE" val="OTL"/>
</p:tagLst>
</file>

<file path=ppt/tags/tag46.xml><?xml version="1.0" encoding="utf-8"?>
<p:tagLst xmlns:a="http://schemas.openxmlformats.org/drawingml/2006/main" xmlns:r="http://schemas.openxmlformats.org/officeDocument/2006/relationships" xmlns:p="http://schemas.openxmlformats.org/presentationml/2006/main">
  <p:tag name="OTLMARKERSHAPE" val="OTL"/>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DURATIONFORMAT" val="day"/>
  <p:tag name="OTLSPACING" val="3"/>
  <p:tag name="OTLSHAPETHICKNESSTYPE" val="Thin"/>
  <p:tag name="OTLSTARTDATE" val="2022-11-07T00:00:00.0000000Z"/>
  <p:tag name="OTLENDDATE" val="2023-06-30T23:59:00.0000000Z"/>
  <p:tag name="OTLPERCENTAGE" val="65"/>
</p:tagLst>
</file>

<file path=ppt/tags/tag47.xml><?xml version="1.0" encoding="utf-8"?>
<p:tagLst xmlns:a="http://schemas.openxmlformats.org/drawingml/2006/main" xmlns:r="http://schemas.openxmlformats.org/officeDocument/2006/relationships" xmlns:p="http://schemas.openxmlformats.org/presentationml/2006/main">
  <p:tag name="OTLMARKERSHAPE" val="OTL"/>
</p:tagLst>
</file>

<file path=ppt/tags/tag48.xml><?xml version="1.0" encoding="utf-8"?>
<p:tagLst xmlns:a="http://schemas.openxmlformats.org/drawingml/2006/main" xmlns:r="http://schemas.openxmlformats.org/officeDocument/2006/relationships" xmlns:p="http://schemas.openxmlformats.org/presentationml/2006/main">
  <p:tag name="OTLMARKERSHAPE" val="OTL"/>
</p:tagLst>
</file>

<file path=ppt/tags/tag49.xml><?xml version="1.0" encoding="utf-8"?>
<p:tagLst xmlns:a="http://schemas.openxmlformats.org/drawingml/2006/main" xmlns:r="http://schemas.openxmlformats.org/officeDocument/2006/relationships" xmlns:p="http://schemas.openxmlformats.org/presentationml/2006/main">
  <p:tag name="OTLMARKERSHAPE" val="OTL"/>
</p:tagLst>
</file>

<file path=ppt/tags/tag5.xml><?xml version="1.0" encoding="utf-8"?>
<p:tagLst xmlns:a="http://schemas.openxmlformats.org/drawingml/2006/main" xmlns:r="http://schemas.openxmlformats.org/officeDocument/2006/relationships" xmlns:p="http://schemas.openxmlformats.org/presentationml/2006/main">
  <p:tag name="OTLMARKERSHAPE" val="OTL"/>
</p:tagLst>
</file>

<file path=ppt/tags/tag50.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DURATIONFORMAT" val="day"/>
  <p:tag name="OTLSPACING" val="3"/>
  <p:tag name="OTLSHAPETHICKNESSTYPE" val="Thin"/>
  <p:tag name="OTLMARKERSHAPE" val="OTL"/>
  <p:tag name="OTLSTARTDATE" val="2022-06-28T00:00:00.0000000Z"/>
  <p:tag name="OTLENDDATE" val="2022-08-30T23:59:00.0000000Z"/>
  <p:tag name="OTLPERCENTAGE" val="100"/>
</p:tagLst>
</file>

<file path=ppt/tags/tag51.xml><?xml version="1.0" encoding="utf-8"?>
<p:tagLst xmlns:a="http://schemas.openxmlformats.org/drawingml/2006/main" xmlns:r="http://schemas.openxmlformats.org/officeDocument/2006/relationships" xmlns:p="http://schemas.openxmlformats.org/presentationml/2006/main">
  <p:tag name="OTLMARKERSHAPE" val="OTL"/>
</p:tagLst>
</file>

<file path=ppt/tags/tag52.xml><?xml version="1.0" encoding="utf-8"?>
<p:tagLst xmlns:a="http://schemas.openxmlformats.org/drawingml/2006/main" xmlns:r="http://schemas.openxmlformats.org/officeDocument/2006/relationships" xmlns:p="http://schemas.openxmlformats.org/presentationml/2006/main">
  <p:tag name="OTLMARKERSHAPE" val="OTL"/>
</p:tagLst>
</file>

<file path=ppt/tags/tag53.xml><?xml version="1.0" encoding="utf-8"?>
<p:tagLst xmlns:a="http://schemas.openxmlformats.org/drawingml/2006/main" xmlns:r="http://schemas.openxmlformats.org/officeDocument/2006/relationships" xmlns:p="http://schemas.openxmlformats.org/presentationml/2006/main">
  <p:tag name="OTLMARKERSHAPE" val="OTL"/>
</p:tagLst>
</file>

<file path=ppt/tags/tag54.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DURATIONFORMAT" val="day"/>
  <p:tag name="OTLSPACING" val="3"/>
  <p:tag name="OTLSHAPETHICKNESSTYPE" val="Thin"/>
  <p:tag name="OTLMARKERSHAPE" val="OTL"/>
  <p:tag name="OTLSTARTDATE" val="2022-06-08T00:00:00.0000000Z"/>
  <p:tag name="OTLENDDATE" val="2022-08-02T23:59:00.0000000Z"/>
  <p:tag name="OTLPERCENTAGE" val="100"/>
</p:tagLst>
</file>

<file path=ppt/tags/tag55.xml><?xml version="1.0" encoding="utf-8"?>
<p:tagLst xmlns:a="http://schemas.openxmlformats.org/drawingml/2006/main" xmlns:r="http://schemas.openxmlformats.org/officeDocument/2006/relationships" xmlns:p="http://schemas.openxmlformats.org/presentationml/2006/main">
  <p:tag name="OTLMARKERSHAPE" val="OTL"/>
</p:tagLst>
</file>

<file path=ppt/tags/tag56.xml><?xml version="1.0" encoding="utf-8"?>
<p:tagLst xmlns:a="http://schemas.openxmlformats.org/drawingml/2006/main" xmlns:r="http://schemas.openxmlformats.org/officeDocument/2006/relationships" xmlns:p="http://schemas.openxmlformats.org/presentationml/2006/main">
  <p:tag name="OTLMARKERSHAPE" val="OTL"/>
</p:tagLst>
</file>

<file path=ppt/tags/tag57.xml><?xml version="1.0" encoding="utf-8"?>
<p:tagLst xmlns:a="http://schemas.openxmlformats.org/drawingml/2006/main" xmlns:r="http://schemas.openxmlformats.org/officeDocument/2006/relationships" xmlns:p="http://schemas.openxmlformats.org/presentationml/2006/main">
  <p:tag name="OTLMARKERSHAPE" val="OTL"/>
</p:tagLst>
</file>

<file path=ppt/tags/tag58.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ENDDATE" val="2022-06-24T23:59:00.0000000"/>
  <p:tag name="OTLDURATIONFORMAT" val="day"/>
  <p:tag name="OTLSPACING" val="3"/>
  <p:tag name="OTLSHAPETHICKNESSTYPE" val="Thin"/>
  <p:tag name="OTLSTARTDATE" val="2022-06-08T00:00:00.0000000"/>
  <p:tag name="OTLMARKERSHAPE" val="OTL"/>
  <p:tag name="OTLPERCENTAGE" val="100"/>
</p:tagLst>
</file>

<file path=ppt/tags/tag59.xml><?xml version="1.0" encoding="utf-8"?>
<p:tagLst xmlns:a="http://schemas.openxmlformats.org/drawingml/2006/main" xmlns:r="http://schemas.openxmlformats.org/officeDocument/2006/relationships" xmlns:p="http://schemas.openxmlformats.org/presentationml/2006/main">
  <p:tag name="OTLMARKERSHAPE" val="OTL"/>
</p:tagLst>
</file>

<file path=ppt/tags/tag6.xml><?xml version="1.0" encoding="utf-8"?>
<p:tagLst xmlns:a="http://schemas.openxmlformats.org/drawingml/2006/main" xmlns:r="http://schemas.openxmlformats.org/officeDocument/2006/relationships" xmlns:p="http://schemas.openxmlformats.org/presentationml/2006/main">
  <p:tag name="OTLMARKERSHAPE" val="OTL"/>
</p:tagLst>
</file>

<file path=ppt/tags/tag60.xml><?xml version="1.0" encoding="utf-8"?>
<p:tagLst xmlns:a="http://schemas.openxmlformats.org/drawingml/2006/main" xmlns:r="http://schemas.openxmlformats.org/officeDocument/2006/relationships" xmlns:p="http://schemas.openxmlformats.org/presentationml/2006/main">
  <p:tag name="OTLMARKERSHAPE" val="OTL"/>
</p:tagLst>
</file>

<file path=ppt/tags/tag61.xml><?xml version="1.0" encoding="utf-8"?>
<p:tagLst xmlns:a="http://schemas.openxmlformats.org/drawingml/2006/main" xmlns:r="http://schemas.openxmlformats.org/officeDocument/2006/relationships" xmlns:p="http://schemas.openxmlformats.org/presentationml/2006/main">
  <p:tag name="OTLMARKERSHAPE" val="OTL"/>
</p:tagLst>
</file>

<file path=ppt/tags/tag62.xml><?xml version="1.0" encoding="utf-8"?>
<p:tagLst xmlns:a="http://schemas.openxmlformats.org/drawingml/2006/main" xmlns:r="http://schemas.openxmlformats.org/officeDocument/2006/relationships" xmlns:p="http://schemas.openxmlformats.org/presentationml/2006/main">
  <p:tag name="OTLDATEFORMATSTRING" val="MMM d"/>
  <p:tag name="OTLDATEFORMATSEPARATOR" val="/"/>
  <p:tag name="OTLDATEFORMATUSEUS" val="True"/>
  <p:tag name="OTLDATEFORMATDATEISVISIBLE" val="True"/>
  <p:tag name="OTLDATEFORMATTIMEISVISIBLE" val="False"/>
  <p:tag name="OTLDATEFORMATAMPMDESIGNATOR" val="AmPmLowerCase"/>
  <p:tag name="OTLDATEFORMATHOURDIGITS" val="H"/>
  <p:tag name="OTLDATEFORMATTRIM00MINUTES" val="False"/>
  <p:tag name="OTLWEEKNUMBERINGFORMAT" val="WNFormat1"/>
  <p:tag name="OTLWEEKNUMBERINGISVISIBLE" val="False"/>
  <p:tag name="OTLENDDATE" val="2022-06-16T23:59:00.0000000"/>
  <p:tag name="OTLDURATIONFORMAT" val="day"/>
  <p:tag name="OTLSPACING" val="3"/>
  <p:tag name="OTLSHAPETHICKNESSTYPE" val="Thin"/>
  <p:tag name="OTLSTARTDATE" val="2022-01-28T00:00:00.0000000"/>
  <p:tag name="OTLMARKERSHAPE" val="OTL"/>
  <p:tag name="OTLPERCENTAGE" val="100"/>
</p:tagLst>
</file>

<file path=ppt/tags/tag63.xml><?xml version="1.0" encoding="utf-8"?>
<p:tagLst xmlns:a="http://schemas.openxmlformats.org/drawingml/2006/main" xmlns:r="http://schemas.openxmlformats.org/officeDocument/2006/relationships" xmlns:p="http://schemas.openxmlformats.org/presentationml/2006/main">
  <p:tag name="OTLMARKERSHAPE" val="OTL"/>
</p:tagLst>
</file>

<file path=ppt/tags/tag64.xml><?xml version="1.0" encoding="utf-8"?>
<p:tagLst xmlns:a="http://schemas.openxmlformats.org/drawingml/2006/main" xmlns:r="http://schemas.openxmlformats.org/officeDocument/2006/relationships" xmlns:p="http://schemas.openxmlformats.org/presentationml/2006/main">
  <p:tag name="OTLMARKERSHAPE" val="OTL"/>
</p:tagLst>
</file>

<file path=ppt/tags/tag65.xml><?xml version="1.0" encoding="utf-8"?>
<p:tagLst xmlns:a="http://schemas.openxmlformats.org/drawingml/2006/main" xmlns:r="http://schemas.openxmlformats.org/officeDocument/2006/relationships" xmlns:p="http://schemas.openxmlformats.org/presentationml/2006/main">
  <p:tag name="OTLMARKERSHAPE" val="OTL"/>
</p:tagLst>
</file>

<file path=ppt/tags/tag7.xml><?xml version="1.0" encoding="utf-8"?>
<p:tagLst xmlns:a="http://schemas.openxmlformats.org/drawingml/2006/main" xmlns:r="http://schemas.openxmlformats.org/officeDocument/2006/relationships" xmlns:p="http://schemas.openxmlformats.org/presentationml/2006/main">
  <p:tag name="OTLMARKERSHAPE" val="OTL"/>
</p:tagLst>
</file>

<file path=ppt/tags/tag8.xml><?xml version="1.0" encoding="utf-8"?>
<p:tagLst xmlns:a="http://schemas.openxmlformats.org/drawingml/2006/main" xmlns:r="http://schemas.openxmlformats.org/officeDocument/2006/relationships" xmlns:p="http://schemas.openxmlformats.org/presentationml/2006/main">
  <p:tag name="OTLMARKERSHAPE" val="OTL"/>
</p:tagLst>
</file>

<file path=ppt/tags/tag9.xml><?xml version="1.0" encoding="utf-8"?>
<p:tagLst xmlns:a="http://schemas.openxmlformats.org/drawingml/2006/main" xmlns:r="http://schemas.openxmlformats.org/officeDocument/2006/relationships" xmlns:p="http://schemas.openxmlformats.org/presentationml/2006/main">
  <p:tag name="OTLMARKERSHAPE" val="OTL"/>
</p:tagLst>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Verohallinnon diapohja vaalea vihreä">
  <a:themeElements>
    <a:clrScheme name="Verohallinnon diapohja">
      <a:dk1>
        <a:srgbClr val="000000"/>
      </a:dk1>
      <a:lt1>
        <a:srgbClr val="FFFFFF"/>
      </a:lt1>
      <a:dk2>
        <a:srgbClr val="006600"/>
      </a:dk2>
      <a:lt2>
        <a:srgbClr val="F0F4F0"/>
      </a:lt2>
      <a:accent1>
        <a:srgbClr val="FF9933"/>
      </a:accent1>
      <a:accent2>
        <a:srgbClr val="C1EAD6"/>
      </a:accent2>
      <a:accent3>
        <a:srgbClr val="FFFFFF"/>
      </a:accent3>
      <a:accent4>
        <a:srgbClr val="000000"/>
      </a:accent4>
      <a:accent5>
        <a:srgbClr val="66A366"/>
      </a:accent5>
      <a:accent6>
        <a:srgbClr val="66CC99"/>
      </a:accent6>
      <a:hlink>
        <a:srgbClr val="0070C0"/>
      </a:hlink>
      <a:folHlink>
        <a:srgbClr val="703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1" id="{0710E7A8-AD19-4DF3-98E2-99105197BA97}" vid="{AAB31AC1-6D43-4FA7-AC98-5B60E06C8BA1}"/>
    </a:ext>
  </a:extLst>
</a:theme>
</file>

<file path=ppt/theme/theme3.xml><?xml version="1.0" encoding="utf-8"?>
<a:theme xmlns:a="http://schemas.openxmlformats.org/drawingml/2006/main" name="Verohallinnon diapohja valkoinen">
  <a:themeElements>
    <a:clrScheme name="Verohallinon diapohja">
      <a:dk1>
        <a:srgbClr val="262626"/>
      </a:dk1>
      <a:lt1>
        <a:srgbClr val="FFFFFF"/>
      </a:lt1>
      <a:dk2>
        <a:srgbClr val="F0F4F0"/>
      </a:dk2>
      <a:lt2>
        <a:srgbClr val="000000"/>
      </a:lt2>
      <a:accent1>
        <a:srgbClr val="006600"/>
      </a:accent1>
      <a:accent2>
        <a:srgbClr val="66A366"/>
      </a:accent2>
      <a:accent3>
        <a:srgbClr val="66CC99"/>
      </a:accent3>
      <a:accent4>
        <a:srgbClr val="D8D8D8"/>
      </a:accent4>
      <a:accent5>
        <a:srgbClr val="FF9933"/>
      </a:accent5>
      <a:accent6>
        <a:srgbClr val="004C00"/>
      </a:accent6>
      <a:hlink>
        <a:srgbClr val="0070C0"/>
      </a:hlink>
      <a:folHlink>
        <a:srgbClr val="703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2000" dirty="0" err="1" smtClean="0"/>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2000" dirty="0" err="1" smtClean="0"/>
        </a:defPPr>
      </a:lstStyle>
    </a:txDef>
  </a:objectDefaults>
  <a:extraClrSchemeLst/>
  <a:extLst>
    <a:ext uri="{05A4C25C-085E-4340-85A3-A5531E510DB2}">
      <thm15:themeFamily xmlns:thm15="http://schemas.microsoft.com/office/thememl/2012/main" name="Esitys1" id="{0710E7A8-AD19-4DF3-98E2-99105197BA97}" vid="{966D2068-6FB3-4FB8-BEDE-22023730673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1abed2b-c1cd-4d88-9eca-ac530a520f89" xsi:nil="true"/>
    <lcf76f155ced4ddcb4097134ff3c332f xmlns="5e650eae-9cc8-4fae-9f41-32ac7863f00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94D2BCEF8ED4E44ABCDEEA28A730A60" ma:contentTypeVersion="14" ma:contentTypeDescription="Create a new document." ma:contentTypeScope="" ma:versionID="f81f8c0a52d1f376a7a7ebeceb68c803">
  <xsd:schema xmlns:xsd="http://www.w3.org/2001/XMLSchema" xmlns:xs="http://www.w3.org/2001/XMLSchema" xmlns:p="http://schemas.microsoft.com/office/2006/metadata/properties" xmlns:ns2="5e650eae-9cc8-4fae-9f41-32ac7863f005" xmlns:ns3="f1abed2b-c1cd-4d88-9eca-ac530a520f89" targetNamespace="http://schemas.microsoft.com/office/2006/metadata/properties" ma:root="true" ma:fieldsID="602de9b68e4b7fce185943bd178fa63e" ns2:_="" ns3:_="">
    <xsd:import namespace="5e650eae-9cc8-4fae-9f41-32ac7863f005"/>
    <xsd:import namespace="f1abed2b-c1cd-4d88-9eca-ac530a520f8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650eae-9cc8-4fae-9f41-32ac7863f0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22b2fad6-9d2c-441c-a321-3f5f1e9bd928"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1abed2b-c1cd-4d88-9eca-ac530a520f89"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8015dab2-7845-4680-876e-9deb48dc7e1f}" ma:internalName="TaxCatchAll" ma:showField="CatchAllData" ma:web="f1abed2b-c1cd-4d88-9eca-ac530a520f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F87431-2774-4E17-BE38-8A579357848D}">
  <ds:schemaRefs>
    <ds:schemaRef ds:uri="http://purl.org/dc/terms/"/>
    <ds:schemaRef ds:uri="http://purl.org/dc/elements/1.1/"/>
    <ds:schemaRef ds:uri="http://purl.org/dc/dcmitype/"/>
    <ds:schemaRef ds:uri="http://schemas.microsoft.com/office/2006/documentManagement/types"/>
    <ds:schemaRef ds:uri="5e650eae-9cc8-4fae-9f41-32ac7863f005"/>
    <ds:schemaRef ds:uri="http://www.w3.org/XML/1998/namespace"/>
    <ds:schemaRef ds:uri="http://schemas.microsoft.com/office/infopath/2007/PartnerControls"/>
    <ds:schemaRef ds:uri="http://schemas.openxmlformats.org/package/2006/metadata/core-properties"/>
    <ds:schemaRef ds:uri="f1abed2b-c1cd-4d88-9eca-ac530a520f89"/>
    <ds:schemaRef ds:uri="http://schemas.microsoft.com/office/2006/metadata/properties"/>
  </ds:schemaRefs>
</ds:datastoreItem>
</file>

<file path=customXml/itemProps2.xml><?xml version="1.0" encoding="utf-8"?>
<ds:datastoreItem xmlns:ds="http://schemas.openxmlformats.org/officeDocument/2006/customXml" ds:itemID="{4B1CAF70-02D1-4551-A536-63581F6A8097}">
  <ds:schemaRefs>
    <ds:schemaRef ds:uri="http://schemas.microsoft.com/sharepoint/v3/contenttype/forms"/>
  </ds:schemaRefs>
</ds:datastoreItem>
</file>

<file path=customXml/itemProps3.xml><?xml version="1.0" encoding="utf-8"?>
<ds:datastoreItem xmlns:ds="http://schemas.openxmlformats.org/officeDocument/2006/customXml" ds:itemID="{E889085C-D03B-49F1-9195-4F0A2F9ECC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650eae-9cc8-4fae-9f41-32ac7863f005"/>
    <ds:schemaRef ds:uri="f1abed2b-c1cd-4d88-9eca-ac530a520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4579</TotalTime>
  <Words>9226</Words>
  <Application>Microsoft Office PowerPoint</Application>
  <PresentationFormat>Plačiaekranė</PresentationFormat>
  <Paragraphs>1021</Paragraphs>
  <Slides>50</Slides>
  <Notes>1</Notes>
  <HiddenSlides>0</HiddenSlides>
  <MMClips>0</MMClips>
  <ScaleCrop>false</ScaleCrop>
  <HeadingPairs>
    <vt:vector size="6" baseType="variant">
      <vt:variant>
        <vt:lpstr>Naudojami šriftai</vt:lpstr>
      </vt:variant>
      <vt:variant>
        <vt:i4>6</vt:i4>
      </vt:variant>
      <vt:variant>
        <vt:lpstr>Tema</vt:lpstr>
      </vt:variant>
      <vt:variant>
        <vt:i4>3</vt:i4>
      </vt:variant>
      <vt:variant>
        <vt:lpstr>Skaidrių pavadinimai</vt:lpstr>
      </vt:variant>
      <vt:variant>
        <vt:i4>50</vt:i4>
      </vt:variant>
    </vt:vector>
  </HeadingPairs>
  <TitlesOfParts>
    <vt:vector size="59" baseType="lpstr">
      <vt:lpstr>Arabic Typesetting</vt:lpstr>
      <vt:lpstr>Arial</vt:lpstr>
      <vt:lpstr>Arial,Sans-Serif</vt:lpstr>
      <vt:lpstr>Calibri</vt:lpstr>
      <vt:lpstr>Courier New</vt:lpstr>
      <vt:lpstr>Wingdings</vt:lpstr>
      <vt:lpstr>Office Theme</vt:lpstr>
      <vt:lpstr>Verohallinnon diapohja vaalea vihreä</vt:lpstr>
      <vt:lpstr>Verohallinnon diapohja valkoinen</vt:lpstr>
      <vt:lpstr>ECOM Timeline – SVR 2nd iteration          ECOM-OSS-v8.0 &amp; ECOM-IOSS-DR-v1.6.0</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SVR 2nd iteration of ViDA</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RfCs for the amendments to the CIR 194</vt:lpstr>
      <vt:lpstr>Improvements – From FPG046 subgroup1</vt:lpstr>
      <vt:lpstr>Improvements – From FPG046 subgroup1</vt:lpstr>
      <vt:lpstr>Improvements – From FPG046 subgroup4</vt:lpstr>
      <vt:lpstr>Improvements – From FPG046 subgroup4</vt:lpstr>
      <vt:lpstr>Other improvements</vt:lpstr>
      <vt:lpstr>Other improvements</vt:lpstr>
      <vt:lpstr>Other improvements</vt:lpstr>
      <vt:lpstr>Other improvements</vt:lpstr>
      <vt:lpstr>Other improvements</vt:lpstr>
      <vt:lpstr>Other improvements – Suggested by SoftDev</vt:lpstr>
      <vt:lpstr>Other improvements – Suggested by SoftDev</vt:lpstr>
      <vt:lpstr>Other improvements – Suggested by SoftDev</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Laura Kasikauskienė</cp:lastModifiedBy>
  <cp:revision>123</cp:revision>
  <dcterms:created xsi:type="dcterms:W3CDTF">2019-08-09T12:06:42Z</dcterms:created>
  <dcterms:modified xsi:type="dcterms:W3CDTF">2026-04-10T11:25:07Z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0x010100E94D2BCEF8ED4E44ABCDEEA28A730A60</vt:lpwstr>
  </property>
  <property fmtid="{D5CDD505-2E9C-101B-9397-08002B2CF9AE}" pid="3" name="MediaServiceImageTags">
    <vt:lpwstr/>
  </property>
  <property fmtid="{D5CDD505-2E9C-101B-9397-08002B2CF9AE}" pid="4" name="_ExtendedDescription">
    <vt:lpwstr/>
  </property>
  <property fmtid="{D5CDD505-2E9C-101B-9397-08002B2CF9AE}" pid="5" name="MSIP_Label_6bd9ddd1-4d20-43f6-abfa-fc3c07406f94_Enabled">
    <vt:lpwstr>true</vt:lpwstr>
  </property>
  <property fmtid="{D5CDD505-2E9C-101B-9397-08002B2CF9AE}" pid="6" name="MSIP_Label_6bd9ddd1-4d20-43f6-abfa-fc3c07406f94_SetDate">
    <vt:lpwstr>2026-02-25T15:31:41Z</vt:lpwstr>
  </property>
  <property fmtid="{D5CDD505-2E9C-101B-9397-08002B2CF9AE}" pid="7" name="MSIP_Label_6bd9ddd1-4d20-43f6-abfa-fc3c07406f94_Method">
    <vt:lpwstr>Standard</vt:lpwstr>
  </property>
  <property fmtid="{D5CDD505-2E9C-101B-9397-08002B2CF9AE}" pid="8" name="MSIP_Label_6bd9ddd1-4d20-43f6-abfa-fc3c07406f94_Name">
    <vt:lpwstr>Commission Use</vt:lpwstr>
  </property>
  <property fmtid="{D5CDD505-2E9C-101B-9397-08002B2CF9AE}" pid="9" name="MSIP_Label_6bd9ddd1-4d20-43f6-abfa-fc3c07406f94_SiteId">
    <vt:lpwstr>b24c8b06-522c-46fe-9080-70926f8dddb1</vt:lpwstr>
  </property>
  <property fmtid="{D5CDD505-2E9C-101B-9397-08002B2CF9AE}" pid="10" name="MSIP_Label_6bd9ddd1-4d20-43f6-abfa-fc3c07406f94_ActionId">
    <vt:lpwstr>474124fb-8dd1-4360-9a3a-57f175294430</vt:lpwstr>
  </property>
  <property fmtid="{D5CDD505-2E9C-101B-9397-08002B2CF9AE}" pid="11" name="MSIP_Label_6bd9ddd1-4d20-43f6-abfa-fc3c07406f94_ContentBits">
    <vt:lpwstr>0</vt:lpwstr>
  </property>
  <property fmtid="{D5CDD505-2E9C-101B-9397-08002B2CF9AE}" pid="12" name="MSIP_Label_6bd9ddd1-4d20-43f6-abfa-fc3c07406f94_Tag">
    <vt:lpwstr>10, 3, 0, 1</vt:lpwstr>
  </property>
</Properties>
</file>