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Hlk206584532" w:displacedByCustomXml="next"/>
    <w:bookmarkEnd w:id="0" w:displacedByCustomXml="next"/>
    <w:sdt>
      <w:sdtPr>
        <w:rPr>
          <w:lang w:val="lt-LT"/>
        </w:rPr>
        <w:id w:val="-355667450"/>
        <w:docPartObj>
          <w:docPartGallery w:val="Cover Pages"/>
          <w:docPartUnique/>
        </w:docPartObj>
      </w:sdtPr>
      <w:sdtContent>
        <w:p w14:paraId="378ABD96" w14:textId="4C2B0955" w:rsidR="008267F0" w:rsidRDefault="008267F0" w:rsidP="0056407E">
          <w:pPr>
            <w:tabs>
              <w:tab w:val="center" w:pos="4513"/>
              <w:tab w:val="right" w:pos="9026"/>
            </w:tabs>
            <w:rPr>
              <w:lang w:val="lt-LT" w:eastAsia="lt-LT"/>
            </w:rPr>
          </w:pPr>
        </w:p>
        <w:p w14:paraId="70104DF7" w14:textId="77777777" w:rsidR="008C43F3" w:rsidRPr="007342BC" w:rsidRDefault="008C43F3" w:rsidP="008C43F3">
          <w:pPr>
            <w:widowControl w:val="0"/>
            <w:tabs>
              <w:tab w:val="left" w:pos="408"/>
              <w:tab w:val="center" w:pos="4711"/>
            </w:tabs>
            <w:autoSpaceDE w:val="0"/>
            <w:autoSpaceDN w:val="0"/>
            <w:adjustRightInd w:val="0"/>
            <w:spacing w:after="0" w:line="240" w:lineRule="auto"/>
            <w:rPr>
              <w:rFonts w:cstheme="minorHAnsi"/>
              <w:sz w:val="24"/>
              <w:szCs w:val="24"/>
            </w:rPr>
          </w:pPr>
          <w:r w:rsidRPr="007342BC">
            <w:rPr>
              <w:rFonts w:cstheme="minorHAnsi"/>
              <w:sz w:val="24"/>
              <w:szCs w:val="24"/>
            </w:rPr>
            <w:tab/>
          </w:r>
          <w:r w:rsidRPr="007342BC">
            <w:rPr>
              <w:rFonts w:cstheme="minorHAnsi"/>
              <w:sz w:val="24"/>
              <w:szCs w:val="24"/>
            </w:rPr>
            <w:tab/>
          </w:r>
          <w:r w:rsidRPr="00400A27">
            <w:rPr>
              <w:rFonts w:ascii="Calibri" w:hAnsi="Calibri" w:cs="Calibri"/>
              <w:noProof/>
              <w:lang w:val="lt-LT" w:eastAsia="lt-LT"/>
            </w:rPr>
            <w:drawing>
              <wp:inline distT="0" distB="0" distL="0" distR="0" wp14:anchorId="62C2F305" wp14:editId="783133B9">
                <wp:extent cx="3187495" cy="742950"/>
                <wp:effectExtent l="0" t="0" r="0" b="0"/>
                <wp:docPr id="2121060174" name="Picture 1" descr="Blue text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1060174" name="Picture 1" descr="Blue text on a black background&#10;&#10;Description automatically generated"/>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3217992" cy="750058"/>
                        </a:xfrm>
                        <a:prstGeom prst="rect">
                          <a:avLst/>
                        </a:prstGeom>
                        <a:noFill/>
                        <a:ln>
                          <a:noFill/>
                        </a:ln>
                      </pic:spPr>
                    </pic:pic>
                  </a:graphicData>
                </a:graphic>
              </wp:inline>
            </w:drawing>
          </w:r>
        </w:p>
        <w:p w14:paraId="3C8BDED0" w14:textId="3EF0B4AB" w:rsidR="008C43F3" w:rsidRPr="007342BC" w:rsidRDefault="008C43F3" w:rsidP="008C43F3">
          <w:pPr>
            <w:widowControl w:val="0"/>
            <w:autoSpaceDE w:val="0"/>
            <w:autoSpaceDN w:val="0"/>
            <w:adjustRightInd w:val="0"/>
            <w:spacing w:after="0" w:line="240" w:lineRule="auto"/>
            <w:jc w:val="center"/>
            <w:rPr>
              <w:rFonts w:cstheme="minorHAnsi"/>
              <w:sz w:val="24"/>
              <w:szCs w:val="24"/>
            </w:rPr>
          </w:pPr>
          <w:r>
            <w:rPr>
              <w:noProof/>
            </w:rPr>
            <w:drawing>
              <wp:inline distT="0" distB="0" distL="0" distR="0" wp14:anchorId="334FD006" wp14:editId="7EB1F889">
                <wp:extent cx="3779792" cy="1123950"/>
                <wp:effectExtent l="0" t="0" r="0" b="0"/>
                <wp:docPr id="598345460" name="Paveikslėlis 1" descr="Paveikslėlis, kuriame yra tekstas, Šriftas, Grafika, logotipas&#10;&#10;Dirbtinio intelekto sugeneruotas turinys gali būti neteising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8345460" name="Paveikslėlis 1" descr="Paveikslėlis, kuriame yra tekstas, Šriftas, Grafika, logotipas&#10;&#10;Dirbtinio intelekto sugeneruotas turinys gali būti neteisingas."/>
                        <pic:cNvPicPr/>
                      </pic:nvPicPr>
                      <pic:blipFill>
                        <a:blip r:embed="rId13"/>
                        <a:stretch>
                          <a:fillRect/>
                        </a:stretch>
                      </pic:blipFill>
                      <pic:spPr>
                        <a:xfrm>
                          <a:off x="0" y="0"/>
                          <a:ext cx="3837967" cy="1141249"/>
                        </a:xfrm>
                        <a:prstGeom prst="rect">
                          <a:avLst/>
                        </a:prstGeom>
                      </pic:spPr>
                    </pic:pic>
                  </a:graphicData>
                </a:graphic>
              </wp:inline>
            </w:drawing>
          </w:r>
        </w:p>
        <w:p w14:paraId="4FF15CA5" w14:textId="77777777" w:rsidR="008C43F3" w:rsidRPr="007342BC" w:rsidRDefault="008C43F3" w:rsidP="008C43F3">
          <w:pPr>
            <w:widowControl w:val="0"/>
            <w:autoSpaceDE w:val="0"/>
            <w:autoSpaceDN w:val="0"/>
            <w:adjustRightInd w:val="0"/>
            <w:spacing w:after="0" w:line="240" w:lineRule="auto"/>
            <w:jc w:val="center"/>
            <w:rPr>
              <w:rFonts w:cstheme="minorHAnsi"/>
              <w:b/>
              <w:sz w:val="24"/>
              <w:szCs w:val="24"/>
            </w:rPr>
          </w:pPr>
          <w:r w:rsidRPr="007342BC">
            <w:rPr>
              <w:rFonts w:cstheme="minorHAnsi"/>
              <w:b/>
              <w:sz w:val="24"/>
              <w:szCs w:val="24"/>
            </w:rPr>
            <w:t>Lietuvos Respublikos aplinkos ministerijos Aplinkos projektų valdymo agentūra</w:t>
          </w:r>
        </w:p>
        <w:p w14:paraId="797C14C2" w14:textId="77777777" w:rsidR="008C43F3" w:rsidRPr="007342BC" w:rsidRDefault="008C43F3" w:rsidP="008C43F3">
          <w:pPr>
            <w:widowControl w:val="0"/>
            <w:autoSpaceDE w:val="0"/>
            <w:autoSpaceDN w:val="0"/>
            <w:adjustRightInd w:val="0"/>
            <w:spacing w:after="0" w:line="240" w:lineRule="auto"/>
            <w:jc w:val="center"/>
            <w:rPr>
              <w:rFonts w:cstheme="minorHAnsi"/>
              <w:sz w:val="24"/>
              <w:szCs w:val="24"/>
            </w:rPr>
          </w:pPr>
        </w:p>
        <w:p w14:paraId="2835491E" w14:textId="5F87CF86" w:rsidR="008C43F3" w:rsidRPr="007342BC" w:rsidRDefault="008C43F3" w:rsidP="008C43F3">
          <w:pPr>
            <w:tabs>
              <w:tab w:val="center" w:pos="4153"/>
              <w:tab w:val="right" w:pos="8306"/>
            </w:tabs>
            <w:overflowPunct w:val="0"/>
            <w:autoSpaceDE w:val="0"/>
            <w:autoSpaceDN w:val="0"/>
            <w:adjustRightInd w:val="0"/>
            <w:spacing w:after="0" w:line="240" w:lineRule="auto"/>
            <w:jc w:val="center"/>
            <w:textAlignment w:val="baseline"/>
            <w:rPr>
              <w:rFonts w:cstheme="minorHAnsi"/>
              <w:sz w:val="22"/>
              <w:szCs w:val="22"/>
            </w:rPr>
          </w:pPr>
          <w:r w:rsidRPr="007342BC">
            <w:rPr>
              <w:rFonts w:cstheme="minorHAnsi"/>
              <w:sz w:val="22"/>
              <w:szCs w:val="22"/>
            </w:rPr>
            <w:t xml:space="preserve">Biudžetinė  įstaiga,  Labdarių g. 3-102, 01120 Vilnius, Lietuva, tel. </w:t>
          </w:r>
          <w:r w:rsidR="00DE6FF7" w:rsidRPr="00DE6FF7">
            <w:rPr>
              <w:rFonts w:cstheme="minorHAnsi"/>
              <w:sz w:val="22"/>
              <w:szCs w:val="22"/>
            </w:rPr>
            <w:t>+370 614 99699</w:t>
          </w:r>
          <w:r w:rsidRPr="007342BC">
            <w:rPr>
              <w:rFonts w:cstheme="minorHAnsi"/>
              <w:sz w:val="22"/>
              <w:szCs w:val="22"/>
            </w:rPr>
            <w:t>, el. p. apva@apva.lt</w:t>
          </w:r>
        </w:p>
        <w:p w14:paraId="7665E855" w14:textId="2AFC8918" w:rsidR="008267F0" w:rsidRDefault="008C43F3" w:rsidP="008C43F3">
          <w:pPr>
            <w:tabs>
              <w:tab w:val="center" w:pos="4513"/>
              <w:tab w:val="right" w:pos="9026"/>
            </w:tabs>
            <w:jc w:val="center"/>
            <w:rPr>
              <w:sz w:val="32"/>
              <w:szCs w:val="32"/>
              <w:lang w:val="lt-LT" w:eastAsia="lt-LT"/>
            </w:rPr>
          </w:pPr>
          <w:r w:rsidRPr="007342BC">
            <w:rPr>
              <w:rFonts w:cstheme="minorHAnsi"/>
              <w:sz w:val="22"/>
              <w:szCs w:val="22"/>
            </w:rPr>
            <w:t>Duomenys kaupiami ir saugomi Juridinių asmenų registre, kodas 288779560</w:t>
          </w:r>
        </w:p>
        <w:p w14:paraId="6C96042E" w14:textId="77777777" w:rsidR="008C43F3" w:rsidRDefault="008C43F3" w:rsidP="0056407E">
          <w:pPr>
            <w:tabs>
              <w:tab w:val="center" w:pos="4513"/>
              <w:tab w:val="right" w:pos="9026"/>
            </w:tabs>
            <w:rPr>
              <w:sz w:val="32"/>
              <w:szCs w:val="32"/>
              <w:lang w:val="lt-LT" w:eastAsia="lt-LT"/>
            </w:rPr>
          </w:pPr>
        </w:p>
        <w:p w14:paraId="30BF09A3" w14:textId="77777777" w:rsidR="008C43F3" w:rsidRDefault="008C43F3" w:rsidP="0056407E">
          <w:pPr>
            <w:tabs>
              <w:tab w:val="center" w:pos="4513"/>
              <w:tab w:val="right" w:pos="9026"/>
            </w:tabs>
            <w:rPr>
              <w:sz w:val="32"/>
              <w:szCs w:val="32"/>
              <w:lang w:val="lt-LT" w:eastAsia="lt-LT"/>
            </w:rPr>
          </w:pPr>
        </w:p>
        <w:p w14:paraId="06E38578" w14:textId="77777777" w:rsidR="008C43F3" w:rsidRPr="008C43F3" w:rsidRDefault="008C43F3" w:rsidP="0056407E">
          <w:pPr>
            <w:tabs>
              <w:tab w:val="center" w:pos="4513"/>
              <w:tab w:val="right" w:pos="9026"/>
            </w:tabs>
            <w:rPr>
              <w:rFonts w:ascii="Calibri" w:hAnsi="Calibri" w:cs="Calibri"/>
              <w:sz w:val="32"/>
              <w:szCs w:val="32"/>
              <w:lang w:val="lt-LT" w:eastAsia="lt-LT"/>
            </w:rPr>
          </w:pPr>
        </w:p>
        <w:p w14:paraId="1F8509E7" w14:textId="77777777" w:rsidR="008C43F3" w:rsidRPr="008C43F3" w:rsidRDefault="008C43F3" w:rsidP="0056407E">
          <w:pPr>
            <w:tabs>
              <w:tab w:val="center" w:pos="4513"/>
              <w:tab w:val="right" w:pos="9026"/>
            </w:tabs>
            <w:rPr>
              <w:rFonts w:ascii="Calibri" w:hAnsi="Calibri" w:cs="Calibri"/>
              <w:sz w:val="32"/>
              <w:szCs w:val="32"/>
              <w:lang w:val="lt-LT" w:eastAsia="lt-LT"/>
            </w:rPr>
          </w:pPr>
        </w:p>
        <w:p w14:paraId="33878308" w14:textId="77777777" w:rsidR="008C43F3" w:rsidRPr="008C43F3" w:rsidRDefault="008C43F3" w:rsidP="0056407E">
          <w:pPr>
            <w:tabs>
              <w:tab w:val="center" w:pos="4513"/>
              <w:tab w:val="right" w:pos="9026"/>
            </w:tabs>
            <w:rPr>
              <w:rFonts w:ascii="Calibri" w:hAnsi="Calibri" w:cs="Calibri"/>
              <w:sz w:val="32"/>
              <w:szCs w:val="32"/>
              <w:lang w:val="lt-LT" w:eastAsia="lt-LT"/>
            </w:rPr>
          </w:pPr>
        </w:p>
        <w:sdt>
          <w:sdtPr>
            <w:rPr>
              <w:rFonts w:ascii="Calibri" w:hAnsi="Calibri" w:cs="Calibri"/>
              <w:b/>
              <w:bCs/>
              <w:sz w:val="52"/>
              <w:szCs w:val="52"/>
            </w:rPr>
            <w:alias w:val="Title"/>
            <w:id w:val="13406919"/>
            <w:placeholder>
              <w:docPart w:val="E46D4B8D7F6742749B910A4B4D76E9C4"/>
            </w:placeholder>
            <w:dataBinding w:prefixMappings="xmlns:ns0='http://schemas.openxmlformats.org/package/2006/metadata/core-properties' xmlns:ns1='http://purl.org/dc/elements/1.1/'" w:xpath="/ns0:coreProperties[1]/ns1:title[1]" w:storeItemID="{6C3C8BC8-F283-45AE-878A-BAB7291924A1}"/>
            <w:text/>
          </w:sdtPr>
          <w:sdtContent>
            <w:p w14:paraId="05EABC66" w14:textId="408148A2" w:rsidR="00184B8C" w:rsidRPr="008C43F3" w:rsidRDefault="00F505D4" w:rsidP="00F505D4">
              <w:pPr>
                <w:jc w:val="center"/>
                <w:rPr>
                  <w:rFonts w:ascii="Calibri" w:hAnsi="Calibri" w:cs="Calibri"/>
                  <w:b/>
                  <w:bCs/>
                  <w:sz w:val="52"/>
                  <w:szCs w:val="52"/>
                </w:rPr>
              </w:pPr>
              <w:r w:rsidRPr="00F505D4">
                <w:rPr>
                  <w:rFonts w:ascii="Calibri" w:hAnsi="Calibri" w:cs="Calibri"/>
                  <w:b/>
                  <w:bCs/>
                  <w:sz w:val="52"/>
                  <w:szCs w:val="52"/>
                </w:rPr>
                <w:t>TARPTAUTINIO VIEŠOJO PIRKIMO„INOVATYVIOS NUSIŽENGIMUS UŽFIKSUOJANČIOS MOBILIOS FIKSAVIMO SISTEMOS“</w:t>
              </w:r>
              <w:r>
                <w:rPr>
                  <w:rFonts w:ascii="Calibri" w:hAnsi="Calibri" w:cs="Calibri"/>
                  <w:b/>
                  <w:bCs/>
                  <w:sz w:val="52"/>
                  <w:szCs w:val="52"/>
                </w:rPr>
                <w:t xml:space="preserve"> </w:t>
              </w:r>
              <w:r w:rsidRPr="00F505D4">
                <w:rPr>
                  <w:rFonts w:ascii="Calibri" w:hAnsi="Calibri" w:cs="Calibri"/>
                  <w:b/>
                  <w:bCs/>
                  <w:sz w:val="52"/>
                  <w:szCs w:val="52"/>
                </w:rPr>
                <w:t xml:space="preserve">ATVIRO KONKURSO </w:t>
              </w:r>
              <w:r>
                <w:rPr>
                  <w:rFonts w:ascii="Calibri" w:hAnsi="Calibri" w:cs="Calibri"/>
                  <w:b/>
                  <w:bCs/>
                  <w:sz w:val="52"/>
                  <w:szCs w:val="52"/>
                </w:rPr>
                <w:t>BENDROSIOS SĄLYGOS</w:t>
              </w:r>
              <w:r w:rsidRPr="00F505D4">
                <w:rPr>
                  <w:rFonts w:ascii="Calibri" w:hAnsi="Calibri" w:cs="Calibri"/>
                  <w:b/>
                  <w:bCs/>
                  <w:sz w:val="52"/>
                  <w:szCs w:val="52"/>
                </w:rPr>
                <w:t xml:space="preserve"> SĄLYGOS</w:t>
              </w:r>
            </w:p>
          </w:sdtContent>
        </w:sdt>
        <w:tbl>
          <w:tblPr>
            <w:tblpPr w:leftFromText="187" w:rightFromText="187" w:horzAnchor="margin" w:tblpXSpec="center" w:tblpYSpec="bottom"/>
            <w:tblW w:w="3857" w:type="pct"/>
            <w:tblLook w:val="04A0" w:firstRow="1" w:lastRow="0" w:firstColumn="1" w:lastColumn="0" w:noHBand="0" w:noVBand="1"/>
          </w:tblPr>
          <w:tblGrid>
            <w:gridCol w:w="7692"/>
          </w:tblGrid>
          <w:tr w:rsidR="00184B8C" w:rsidRPr="0036054C" w14:paraId="057FB2FA" w14:textId="77777777" w:rsidTr="008C43F3">
            <w:tc>
              <w:tcPr>
                <w:tcW w:w="7692" w:type="dxa"/>
                <w:tcMar>
                  <w:top w:w="216" w:type="dxa"/>
                  <w:left w:w="115" w:type="dxa"/>
                  <w:bottom w:w="216" w:type="dxa"/>
                  <w:right w:w="115" w:type="dxa"/>
                </w:tcMar>
              </w:tcPr>
              <w:p w14:paraId="273709CD" w14:textId="77777777" w:rsidR="00184B8C" w:rsidRPr="0036054C" w:rsidRDefault="00184B8C">
                <w:pPr>
                  <w:pStyle w:val="Betarp"/>
                  <w:rPr>
                    <w:color w:val="4472C4" w:themeColor="accent1"/>
                    <w:lang w:val="lt-LT"/>
                  </w:rPr>
                </w:pPr>
              </w:p>
            </w:tc>
          </w:tr>
        </w:tbl>
        <w:p w14:paraId="30467B5C" w14:textId="77777777" w:rsidR="008C43F3" w:rsidRDefault="008C43F3">
          <w:pPr>
            <w:rPr>
              <w:lang w:val="lt-LT"/>
            </w:rPr>
          </w:pPr>
        </w:p>
        <w:p w14:paraId="1CD0E960" w14:textId="77777777" w:rsidR="008C43F3" w:rsidRDefault="008C43F3">
          <w:pPr>
            <w:rPr>
              <w:lang w:val="lt-LT"/>
            </w:rPr>
          </w:pPr>
          <w:r>
            <w:rPr>
              <w:lang w:val="lt-LT"/>
            </w:rPr>
            <w:br w:type="page"/>
          </w:r>
        </w:p>
        <w:p w14:paraId="7C6E8178" w14:textId="1AF75051" w:rsidR="00184B8C" w:rsidRPr="0036054C" w:rsidRDefault="00000000">
          <w:pPr>
            <w:rPr>
              <w:lang w:val="lt-LT"/>
            </w:rPr>
          </w:pPr>
        </w:p>
      </w:sdtContent>
    </w:sdt>
    <w:sdt>
      <w:sdtPr>
        <w:rPr>
          <w:rFonts w:asciiTheme="minorHAnsi" w:eastAsiaTheme="minorEastAsia" w:hAnsiTheme="minorHAnsi" w:cstheme="minorBidi"/>
          <w:color w:val="auto"/>
          <w:sz w:val="22"/>
          <w:szCs w:val="22"/>
          <w:lang w:val="lt-LT"/>
        </w:rPr>
        <w:id w:val="1489822413"/>
        <w:docPartObj>
          <w:docPartGallery w:val="Table of Contents"/>
          <w:docPartUnique/>
        </w:docPartObj>
      </w:sdtPr>
      <w:sdtEndPr>
        <w:rPr>
          <w:noProof/>
          <w:sz w:val="21"/>
          <w:szCs w:val="21"/>
        </w:rPr>
      </w:sdtEndPr>
      <w:sdtContent>
        <w:p w14:paraId="27108F05" w14:textId="3587EA2F" w:rsidR="00FE2F38" w:rsidRPr="00B47B9A" w:rsidRDefault="00FE2F38">
          <w:pPr>
            <w:pStyle w:val="Turinioantrat"/>
            <w:rPr>
              <w:lang w:val="lt-LT"/>
            </w:rPr>
          </w:pPr>
          <w:r w:rsidRPr="00B47B9A">
            <w:rPr>
              <w:lang w:val="lt-LT"/>
            </w:rPr>
            <w:t>Turinys</w:t>
          </w:r>
        </w:p>
        <w:p w14:paraId="39232982" w14:textId="741A7284" w:rsidR="00551E2A" w:rsidRDefault="00FE2F38">
          <w:pPr>
            <w:pStyle w:val="Turinys1"/>
            <w:rPr>
              <w:rFonts w:eastAsiaTheme="minorEastAsia" w:cstheme="minorBidi"/>
              <w:b w:val="0"/>
              <w:bCs w:val="0"/>
              <w:kern w:val="2"/>
              <w:sz w:val="24"/>
              <w:szCs w:val="24"/>
              <w:lang w:eastAsia="lt-LT"/>
              <w14:ligatures w14:val="standardContextual"/>
            </w:rPr>
          </w:pPr>
          <w:r w:rsidRPr="00B47B9A">
            <w:rPr>
              <w:rFonts w:cs="Times New Roman"/>
              <w:noProof w:val="0"/>
            </w:rPr>
            <w:fldChar w:fldCharType="begin"/>
          </w:r>
          <w:r w:rsidRPr="00B47B9A">
            <w:instrText xml:space="preserve"> TOC \o "1-3" \h \z \u </w:instrText>
          </w:r>
          <w:r w:rsidRPr="00B47B9A">
            <w:rPr>
              <w:rFonts w:cs="Times New Roman"/>
              <w:noProof w:val="0"/>
            </w:rPr>
            <w:fldChar w:fldCharType="separate"/>
          </w:r>
          <w:hyperlink w:anchor="_Toc206585817" w:history="1">
            <w:r w:rsidR="00551E2A" w:rsidRPr="00042EC3">
              <w:rPr>
                <w:rStyle w:val="Hipersaitas"/>
                <w:rFonts w:cstheme="minorHAnsi"/>
              </w:rPr>
              <w:t>1.</w:t>
            </w:r>
            <w:r w:rsidR="00551E2A">
              <w:rPr>
                <w:rFonts w:eastAsiaTheme="minorEastAsia" w:cstheme="minorBidi"/>
                <w:b w:val="0"/>
                <w:bCs w:val="0"/>
                <w:kern w:val="2"/>
                <w:sz w:val="24"/>
                <w:szCs w:val="24"/>
                <w:lang w:eastAsia="lt-LT"/>
                <w14:ligatures w14:val="standardContextual"/>
              </w:rPr>
              <w:tab/>
            </w:r>
            <w:r w:rsidR="00551E2A" w:rsidRPr="00042EC3">
              <w:rPr>
                <w:rStyle w:val="Hipersaitas"/>
                <w:rFonts w:cstheme="minorHAnsi"/>
              </w:rPr>
              <w:t>Sąvokos ir sutrumpinimai</w:t>
            </w:r>
            <w:r w:rsidR="00551E2A">
              <w:rPr>
                <w:webHidden/>
              </w:rPr>
              <w:tab/>
            </w:r>
            <w:r w:rsidR="00551E2A">
              <w:rPr>
                <w:webHidden/>
              </w:rPr>
              <w:fldChar w:fldCharType="begin"/>
            </w:r>
            <w:r w:rsidR="00551E2A">
              <w:rPr>
                <w:webHidden/>
              </w:rPr>
              <w:instrText xml:space="preserve"> PAGEREF _Toc206585817 \h </w:instrText>
            </w:r>
            <w:r w:rsidR="00551E2A">
              <w:rPr>
                <w:webHidden/>
              </w:rPr>
            </w:r>
            <w:r w:rsidR="00551E2A">
              <w:rPr>
                <w:webHidden/>
              </w:rPr>
              <w:fldChar w:fldCharType="separate"/>
            </w:r>
            <w:r w:rsidR="00551E2A">
              <w:rPr>
                <w:webHidden/>
              </w:rPr>
              <w:t>2</w:t>
            </w:r>
            <w:r w:rsidR="00551E2A">
              <w:rPr>
                <w:webHidden/>
              </w:rPr>
              <w:fldChar w:fldCharType="end"/>
            </w:r>
          </w:hyperlink>
        </w:p>
        <w:p w14:paraId="14FC222B" w14:textId="11C9AC93" w:rsidR="00551E2A" w:rsidRDefault="00551E2A">
          <w:pPr>
            <w:pStyle w:val="Turinys1"/>
            <w:rPr>
              <w:rFonts w:eastAsiaTheme="minorEastAsia" w:cstheme="minorBidi"/>
              <w:b w:val="0"/>
              <w:bCs w:val="0"/>
              <w:kern w:val="2"/>
              <w:sz w:val="24"/>
              <w:szCs w:val="24"/>
              <w:lang w:eastAsia="lt-LT"/>
              <w14:ligatures w14:val="standardContextual"/>
            </w:rPr>
          </w:pPr>
          <w:hyperlink w:anchor="_Toc206585818" w:history="1">
            <w:r w:rsidRPr="00042EC3">
              <w:rPr>
                <w:rStyle w:val="Hipersaitas"/>
                <w:rFonts w:cstheme="minorHAnsi"/>
              </w:rPr>
              <w:t>2.</w:t>
            </w:r>
            <w:r>
              <w:rPr>
                <w:rFonts w:eastAsiaTheme="minorEastAsia" w:cstheme="minorBidi"/>
                <w:b w:val="0"/>
                <w:bCs w:val="0"/>
                <w:kern w:val="2"/>
                <w:sz w:val="24"/>
                <w:szCs w:val="24"/>
                <w:lang w:eastAsia="lt-LT"/>
                <w14:ligatures w14:val="standardContextual"/>
              </w:rPr>
              <w:tab/>
            </w:r>
            <w:r w:rsidRPr="00042EC3">
              <w:rPr>
                <w:rStyle w:val="Hipersaitas"/>
                <w:rFonts w:cstheme="minorHAnsi"/>
              </w:rPr>
              <w:t>Bendrosios nuostatos</w:t>
            </w:r>
            <w:r>
              <w:rPr>
                <w:webHidden/>
              </w:rPr>
              <w:tab/>
            </w:r>
            <w:r>
              <w:rPr>
                <w:webHidden/>
              </w:rPr>
              <w:fldChar w:fldCharType="begin"/>
            </w:r>
            <w:r>
              <w:rPr>
                <w:webHidden/>
              </w:rPr>
              <w:instrText xml:space="preserve"> PAGEREF _Toc206585818 \h </w:instrText>
            </w:r>
            <w:r>
              <w:rPr>
                <w:webHidden/>
              </w:rPr>
            </w:r>
            <w:r>
              <w:rPr>
                <w:webHidden/>
              </w:rPr>
              <w:fldChar w:fldCharType="separate"/>
            </w:r>
            <w:r>
              <w:rPr>
                <w:webHidden/>
              </w:rPr>
              <w:t>3</w:t>
            </w:r>
            <w:r>
              <w:rPr>
                <w:webHidden/>
              </w:rPr>
              <w:fldChar w:fldCharType="end"/>
            </w:r>
          </w:hyperlink>
        </w:p>
        <w:p w14:paraId="27B7791B" w14:textId="4C7D15C4" w:rsidR="00551E2A" w:rsidRDefault="00551E2A">
          <w:pPr>
            <w:pStyle w:val="Turinys1"/>
            <w:rPr>
              <w:rFonts w:eastAsiaTheme="minorEastAsia" w:cstheme="minorBidi"/>
              <w:b w:val="0"/>
              <w:bCs w:val="0"/>
              <w:kern w:val="2"/>
              <w:sz w:val="24"/>
              <w:szCs w:val="24"/>
              <w:lang w:eastAsia="lt-LT"/>
              <w14:ligatures w14:val="standardContextual"/>
            </w:rPr>
          </w:pPr>
          <w:hyperlink w:anchor="_Toc206585819" w:history="1">
            <w:r w:rsidRPr="00042EC3">
              <w:rPr>
                <w:rStyle w:val="Hipersaitas"/>
                <w:rFonts w:cstheme="minorHAnsi"/>
              </w:rPr>
              <w:t>3.</w:t>
            </w:r>
            <w:r>
              <w:rPr>
                <w:rFonts w:eastAsiaTheme="minorEastAsia" w:cstheme="minorBidi"/>
                <w:b w:val="0"/>
                <w:bCs w:val="0"/>
                <w:kern w:val="2"/>
                <w:sz w:val="24"/>
                <w:szCs w:val="24"/>
                <w:lang w:eastAsia="lt-LT"/>
                <w14:ligatures w14:val="standardContextual"/>
              </w:rPr>
              <w:tab/>
            </w:r>
            <w:r w:rsidRPr="00042EC3">
              <w:rPr>
                <w:rStyle w:val="Hipersaitas"/>
                <w:rFonts w:cstheme="minorHAnsi"/>
              </w:rPr>
              <w:t>Pirkimo objektas</w:t>
            </w:r>
            <w:r>
              <w:rPr>
                <w:webHidden/>
              </w:rPr>
              <w:tab/>
            </w:r>
            <w:r>
              <w:rPr>
                <w:webHidden/>
              </w:rPr>
              <w:fldChar w:fldCharType="begin"/>
            </w:r>
            <w:r>
              <w:rPr>
                <w:webHidden/>
              </w:rPr>
              <w:instrText xml:space="preserve"> PAGEREF _Toc206585819 \h </w:instrText>
            </w:r>
            <w:r>
              <w:rPr>
                <w:webHidden/>
              </w:rPr>
            </w:r>
            <w:r>
              <w:rPr>
                <w:webHidden/>
              </w:rPr>
              <w:fldChar w:fldCharType="separate"/>
            </w:r>
            <w:r>
              <w:rPr>
                <w:webHidden/>
              </w:rPr>
              <w:t>4</w:t>
            </w:r>
            <w:r>
              <w:rPr>
                <w:webHidden/>
              </w:rPr>
              <w:fldChar w:fldCharType="end"/>
            </w:r>
          </w:hyperlink>
        </w:p>
        <w:p w14:paraId="44ADBE1A" w14:textId="4F105AF3" w:rsidR="00551E2A" w:rsidRDefault="00551E2A">
          <w:pPr>
            <w:pStyle w:val="Turinys1"/>
            <w:rPr>
              <w:rFonts w:eastAsiaTheme="minorEastAsia" w:cstheme="minorBidi"/>
              <w:b w:val="0"/>
              <w:bCs w:val="0"/>
              <w:kern w:val="2"/>
              <w:sz w:val="24"/>
              <w:szCs w:val="24"/>
              <w:lang w:eastAsia="lt-LT"/>
              <w14:ligatures w14:val="standardContextual"/>
            </w:rPr>
          </w:pPr>
          <w:hyperlink w:anchor="_Toc206585820" w:history="1">
            <w:r w:rsidRPr="00042EC3">
              <w:rPr>
                <w:rStyle w:val="Hipersaitas"/>
                <w:rFonts w:cstheme="minorHAnsi"/>
              </w:rPr>
              <w:t>4.</w:t>
            </w:r>
            <w:r>
              <w:rPr>
                <w:rFonts w:eastAsiaTheme="minorEastAsia" w:cstheme="minorBidi"/>
                <w:b w:val="0"/>
                <w:bCs w:val="0"/>
                <w:kern w:val="2"/>
                <w:sz w:val="24"/>
                <w:szCs w:val="24"/>
                <w:lang w:eastAsia="lt-LT"/>
                <w14:ligatures w14:val="standardContextual"/>
              </w:rPr>
              <w:tab/>
            </w:r>
            <w:r w:rsidRPr="00042EC3">
              <w:rPr>
                <w:rStyle w:val="Hipersaitas"/>
                <w:rFonts w:cstheme="minorHAnsi"/>
              </w:rPr>
              <w:t>Perkančiosios organizacijos ir tiekėjų bendravimo ir keitimosi informacija priemonės</w:t>
            </w:r>
            <w:r>
              <w:rPr>
                <w:webHidden/>
              </w:rPr>
              <w:tab/>
            </w:r>
            <w:r>
              <w:rPr>
                <w:webHidden/>
              </w:rPr>
              <w:fldChar w:fldCharType="begin"/>
            </w:r>
            <w:r>
              <w:rPr>
                <w:webHidden/>
              </w:rPr>
              <w:instrText xml:space="preserve"> PAGEREF _Toc206585820 \h </w:instrText>
            </w:r>
            <w:r>
              <w:rPr>
                <w:webHidden/>
              </w:rPr>
            </w:r>
            <w:r>
              <w:rPr>
                <w:webHidden/>
              </w:rPr>
              <w:fldChar w:fldCharType="separate"/>
            </w:r>
            <w:r>
              <w:rPr>
                <w:webHidden/>
              </w:rPr>
              <w:t>5</w:t>
            </w:r>
            <w:r>
              <w:rPr>
                <w:webHidden/>
              </w:rPr>
              <w:fldChar w:fldCharType="end"/>
            </w:r>
          </w:hyperlink>
        </w:p>
        <w:p w14:paraId="5862B540" w14:textId="1BE405B5" w:rsidR="00551E2A" w:rsidRDefault="00551E2A">
          <w:pPr>
            <w:pStyle w:val="Turinys1"/>
            <w:rPr>
              <w:rFonts w:eastAsiaTheme="minorEastAsia" w:cstheme="minorBidi"/>
              <w:b w:val="0"/>
              <w:bCs w:val="0"/>
              <w:kern w:val="2"/>
              <w:sz w:val="24"/>
              <w:szCs w:val="24"/>
              <w:lang w:eastAsia="lt-LT"/>
              <w14:ligatures w14:val="standardContextual"/>
            </w:rPr>
          </w:pPr>
          <w:hyperlink w:anchor="_Toc206585821" w:history="1">
            <w:r w:rsidRPr="00042EC3">
              <w:rPr>
                <w:rStyle w:val="Hipersaitas"/>
                <w:rFonts w:cstheme="minorHAnsi"/>
              </w:rPr>
              <w:t>5.</w:t>
            </w:r>
            <w:r>
              <w:rPr>
                <w:rFonts w:eastAsiaTheme="minorEastAsia" w:cstheme="minorBidi"/>
                <w:b w:val="0"/>
                <w:bCs w:val="0"/>
                <w:kern w:val="2"/>
                <w:sz w:val="24"/>
                <w:szCs w:val="24"/>
                <w:lang w:eastAsia="lt-LT"/>
                <w14:ligatures w14:val="standardContextual"/>
              </w:rPr>
              <w:tab/>
            </w:r>
            <w:r w:rsidRPr="00042EC3">
              <w:rPr>
                <w:rStyle w:val="Hipersaitas"/>
                <w:rFonts w:cstheme="minorHAnsi"/>
              </w:rPr>
              <w:t>Pirkimo dokumentų paaiškinimai ir patikslinimai</w:t>
            </w:r>
            <w:r>
              <w:rPr>
                <w:webHidden/>
              </w:rPr>
              <w:tab/>
            </w:r>
            <w:r>
              <w:rPr>
                <w:webHidden/>
              </w:rPr>
              <w:fldChar w:fldCharType="begin"/>
            </w:r>
            <w:r>
              <w:rPr>
                <w:webHidden/>
              </w:rPr>
              <w:instrText xml:space="preserve"> PAGEREF _Toc206585821 \h </w:instrText>
            </w:r>
            <w:r>
              <w:rPr>
                <w:webHidden/>
              </w:rPr>
            </w:r>
            <w:r>
              <w:rPr>
                <w:webHidden/>
              </w:rPr>
              <w:fldChar w:fldCharType="separate"/>
            </w:r>
            <w:r>
              <w:rPr>
                <w:webHidden/>
              </w:rPr>
              <w:t>5</w:t>
            </w:r>
            <w:r>
              <w:rPr>
                <w:webHidden/>
              </w:rPr>
              <w:fldChar w:fldCharType="end"/>
            </w:r>
          </w:hyperlink>
        </w:p>
        <w:p w14:paraId="5DD02EDE" w14:textId="5AD77A42" w:rsidR="00551E2A" w:rsidRDefault="00551E2A">
          <w:pPr>
            <w:pStyle w:val="Turinys1"/>
            <w:rPr>
              <w:rFonts w:eastAsiaTheme="minorEastAsia" w:cstheme="minorBidi"/>
              <w:b w:val="0"/>
              <w:bCs w:val="0"/>
              <w:kern w:val="2"/>
              <w:sz w:val="24"/>
              <w:szCs w:val="24"/>
              <w:lang w:eastAsia="lt-LT"/>
              <w14:ligatures w14:val="standardContextual"/>
            </w:rPr>
          </w:pPr>
          <w:hyperlink w:anchor="_Toc206585822" w:history="1">
            <w:r w:rsidRPr="00042EC3">
              <w:rPr>
                <w:rStyle w:val="Hipersaitas"/>
                <w:rFonts w:cstheme="minorHAnsi"/>
              </w:rPr>
              <w:t>6.</w:t>
            </w:r>
            <w:r>
              <w:rPr>
                <w:rFonts w:eastAsiaTheme="minorEastAsia" w:cstheme="minorBidi"/>
                <w:b w:val="0"/>
                <w:bCs w:val="0"/>
                <w:kern w:val="2"/>
                <w:sz w:val="24"/>
                <w:szCs w:val="24"/>
                <w:lang w:eastAsia="lt-LT"/>
                <w14:ligatures w14:val="standardContextual"/>
              </w:rPr>
              <w:tab/>
            </w:r>
            <w:r w:rsidRPr="00042EC3">
              <w:rPr>
                <w:rStyle w:val="Hipersaitas"/>
                <w:rFonts w:cstheme="minorHAnsi"/>
              </w:rPr>
              <w:t>Tiekėjų pašalinimo pagrindai</w:t>
            </w:r>
            <w:r>
              <w:rPr>
                <w:webHidden/>
              </w:rPr>
              <w:tab/>
            </w:r>
            <w:r>
              <w:rPr>
                <w:webHidden/>
              </w:rPr>
              <w:fldChar w:fldCharType="begin"/>
            </w:r>
            <w:r>
              <w:rPr>
                <w:webHidden/>
              </w:rPr>
              <w:instrText xml:space="preserve"> PAGEREF _Toc206585822 \h </w:instrText>
            </w:r>
            <w:r>
              <w:rPr>
                <w:webHidden/>
              </w:rPr>
            </w:r>
            <w:r>
              <w:rPr>
                <w:webHidden/>
              </w:rPr>
              <w:fldChar w:fldCharType="separate"/>
            </w:r>
            <w:r>
              <w:rPr>
                <w:webHidden/>
              </w:rPr>
              <w:t>6</w:t>
            </w:r>
            <w:r>
              <w:rPr>
                <w:webHidden/>
              </w:rPr>
              <w:fldChar w:fldCharType="end"/>
            </w:r>
          </w:hyperlink>
        </w:p>
        <w:p w14:paraId="16A2D397" w14:textId="44556D37" w:rsidR="00551E2A" w:rsidRDefault="00551E2A">
          <w:pPr>
            <w:pStyle w:val="Turinys1"/>
            <w:rPr>
              <w:rFonts w:eastAsiaTheme="minorEastAsia" w:cstheme="minorBidi"/>
              <w:b w:val="0"/>
              <w:bCs w:val="0"/>
              <w:kern w:val="2"/>
              <w:sz w:val="24"/>
              <w:szCs w:val="24"/>
              <w:lang w:eastAsia="lt-LT"/>
              <w14:ligatures w14:val="standardContextual"/>
            </w:rPr>
          </w:pPr>
          <w:hyperlink w:anchor="_Toc206585823" w:history="1">
            <w:r w:rsidRPr="00042EC3">
              <w:rPr>
                <w:rStyle w:val="Hipersaitas"/>
                <w:rFonts w:cstheme="minorHAnsi"/>
              </w:rPr>
              <w:t>7.</w:t>
            </w:r>
            <w:r>
              <w:rPr>
                <w:rFonts w:eastAsiaTheme="minorEastAsia" w:cstheme="minorBidi"/>
                <w:b w:val="0"/>
                <w:bCs w:val="0"/>
                <w:kern w:val="2"/>
                <w:sz w:val="24"/>
                <w:szCs w:val="24"/>
                <w:lang w:eastAsia="lt-LT"/>
                <w14:ligatures w14:val="standardContextual"/>
              </w:rPr>
              <w:tab/>
            </w:r>
            <w:r w:rsidRPr="00042EC3">
              <w:rPr>
                <w:rStyle w:val="Hipersaitas"/>
                <w:rFonts w:cstheme="minorHAnsi"/>
              </w:rPr>
              <w:t>Tiekėjų kvalifikacijos reikalavimai ir reikalaujami kokybės bei aplinkos apsaugos vadybos sistemų standartai</w:t>
            </w:r>
            <w:r>
              <w:rPr>
                <w:webHidden/>
              </w:rPr>
              <w:tab/>
            </w:r>
            <w:r>
              <w:rPr>
                <w:webHidden/>
              </w:rPr>
              <w:fldChar w:fldCharType="begin"/>
            </w:r>
            <w:r>
              <w:rPr>
                <w:webHidden/>
              </w:rPr>
              <w:instrText xml:space="preserve"> PAGEREF _Toc206585823 \h </w:instrText>
            </w:r>
            <w:r>
              <w:rPr>
                <w:webHidden/>
              </w:rPr>
            </w:r>
            <w:r>
              <w:rPr>
                <w:webHidden/>
              </w:rPr>
              <w:fldChar w:fldCharType="separate"/>
            </w:r>
            <w:r>
              <w:rPr>
                <w:webHidden/>
              </w:rPr>
              <w:t>7</w:t>
            </w:r>
            <w:r>
              <w:rPr>
                <w:webHidden/>
              </w:rPr>
              <w:fldChar w:fldCharType="end"/>
            </w:r>
          </w:hyperlink>
        </w:p>
        <w:p w14:paraId="7F9C12A1" w14:textId="1C921392" w:rsidR="00551E2A" w:rsidRDefault="00551E2A">
          <w:pPr>
            <w:pStyle w:val="Turinys1"/>
            <w:rPr>
              <w:rFonts w:eastAsiaTheme="minorEastAsia" w:cstheme="minorBidi"/>
              <w:b w:val="0"/>
              <w:bCs w:val="0"/>
              <w:kern w:val="2"/>
              <w:sz w:val="24"/>
              <w:szCs w:val="24"/>
              <w:lang w:eastAsia="lt-LT"/>
              <w14:ligatures w14:val="standardContextual"/>
            </w:rPr>
          </w:pPr>
          <w:hyperlink w:anchor="_Toc206585824" w:history="1">
            <w:r w:rsidRPr="00042EC3">
              <w:rPr>
                <w:rStyle w:val="Hipersaitas"/>
                <w:rFonts w:cstheme="minorHAnsi"/>
              </w:rPr>
              <w:t>8.</w:t>
            </w:r>
            <w:r>
              <w:rPr>
                <w:rFonts w:eastAsiaTheme="minorEastAsia" w:cstheme="minorBidi"/>
                <w:b w:val="0"/>
                <w:bCs w:val="0"/>
                <w:kern w:val="2"/>
                <w:sz w:val="24"/>
                <w:szCs w:val="24"/>
                <w:lang w:eastAsia="lt-LT"/>
                <w14:ligatures w14:val="standardContextual"/>
              </w:rPr>
              <w:tab/>
            </w:r>
            <w:r w:rsidRPr="00042EC3">
              <w:rPr>
                <w:rStyle w:val="Hipersaitas"/>
                <w:rFonts w:cstheme="minorHAnsi"/>
              </w:rPr>
              <w:t>Rezervuota teisė dalyvauti pirkime</w:t>
            </w:r>
            <w:r>
              <w:rPr>
                <w:webHidden/>
              </w:rPr>
              <w:tab/>
            </w:r>
            <w:r>
              <w:rPr>
                <w:webHidden/>
              </w:rPr>
              <w:fldChar w:fldCharType="begin"/>
            </w:r>
            <w:r>
              <w:rPr>
                <w:webHidden/>
              </w:rPr>
              <w:instrText xml:space="preserve"> PAGEREF _Toc206585824 \h </w:instrText>
            </w:r>
            <w:r>
              <w:rPr>
                <w:webHidden/>
              </w:rPr>
            </w:r>
            <w:r>
              <w:rPr>
                <w:webHidden/>
              </w:rPr>
              <w:fldChar w:fldCharType="separate"/>
            </w:r>
            <w:r>
              <w:rPr>
                <w:webHidden/>
              </w:rPr>
              <w:t>7</w:t>
            </w:r>
            <w:r>
              <w:rPr>
                <w:webHidden/>
              </w:rPr>
              <w:fldChar w:fldCharType="end"/>
            </w:r>
          </w:hyperlink>
        </w:p>
        <w:p w14:paraId="2183B555" w14:textId="0DDBB78F" w:rsidR="00551E2A" w:rsidRDefault="00551E2A">
          <w:pPr>
            <w:pStyle w:val="Turinys1"/>
            <w:rPr>
              <w:rFonts w:eastAsiaTheme="minorEastAsia" w:cstheme="minorBidi"/>
              <w:b w:val="0"/>
              <w:bCs w:val="0"/>
              <w:kern w:val="2"/>
              <w:sz w:val="24"/>
              <w:szCs w:val="24"/>
              <w:lang w:eastAsia="lt-LT"/>
              <w14:ligatures w14:val="standardContextual"/>
            </w:rPr>
          </w:pPr>
          <w:hyperlink w:anchor="_Toc206585825" w:history="1">
            <w:r w:rsidRPr="00042EC3">
              <w:rPr>
                <w:rStyle w:val="Hipersaitas"/>
                <w:rFonts w:cstheme="minorHAnsi"/>
              </w:rPr>
              <w:t>9.</w:t>
            </w:r>
            <w:r>
              <w:rPr>
                <w:rFonts w:eastAsiaTheme="minorEastAsia" w:cstheme="minorBidi"/>
                <w:b w:val="0"/>
                <w:bCs w:val="0"/>
                <w:kern w:val="2"/>
                <w:sz w:val="24"/>
                <w:szCs w:val="24"/>
                <w:lang w:eastAsia="lt-LT"/>
                <w14:ligatures w14:val="standardContextual"/>
              </w:rPr>
              <w:tab/>
            </w:r>
            <w:r w:rsidRPr="00042EC3">
              <w:rPr>
                <w:rStyle w:val="Hipersaitas"/>
                <w:rFonts w:cstheme="minorHAnsi"/>
              </w:rPr>
              <w:t>EBVPD pateikimo tvarka ir EBVPD pateikiamos informacijos patvirtinimo priemonės</w:t>
            </w:r>
            <w:r>
              <w:rPr>
                <w:webHidden/>
              </w:rPr>
              <w:tab/>
            </w:r>
            <w:r>
              <w:rPr>
                <w:webHidden/>
              </w:rPr>
              <w:fldChar w:fldCharType="begin"/>
            </w:r>
            <w:r>
              <w:rPr>
                <w:webHidden/>
              </w:rPr>
              <w:instrText xml:space="preserve"> PAGEREF _Toc206585825 \h </w:instrText>
            </w:r>
            <w:r>
              <w:rPr>
                <w:webHidden/>
              </w:rPr>
            </w:r>
            <w:r>
              <w:rPr>
                <w:webHidden/>
              </w:rPr>
              <w:fldChar w:fldCharType="separate"/>
            </w:r>
            <w:r>
              <w:rPr>
                <w:webHidden/>
              </w:rPr>
              <w:t>8</w:t>
            </w:r>
            <w:r>
              <w:rPr>
                <w:webHidden/>
              </w:rPr>
              <w:fldChar w:fldCharType="end"/>
            </w:r>
          </w:hyperlink>
        </w:p>
        <w:p w14:paraId="54D047AF" w14:textId="26ED1FF2" w:rsidR="00551E2A" w:rsidRDefault="00551E2A">
          <w:pPr>
            <w:pStyle w:val="Turinys1"/>
            <w:rPr>
              <w:rFonts w:eastAsiaTheme="minorEastAsia" w:cstheme="minorBidi"/>
              <w:b w:val="0"/>
              <w:bCs w:val="0"/>
              <w:kern w:val="2"/>
              <w:sz w:val="24"/>
              <w:szCs w:val="24"/>
              <w:lang w:eastAsia="lt-LT"/>
              <w14:ligatures w14:val="standardContextual"/>
            </w:rPr>
          </w:pPr>
          <w:hyperlink w:anchor="_Toc206585826" w:history="1">
            <w:r w:rsidRPr="00042EC3">
              <w:rPr>
                <w:rStyle w:val="Hipersaitas"/>
                <w:rFonts w:cstheme="minorHAnsi"/>
              </w:rPr>
              <w:t>10.</w:t>
            </w:r>
            <w:r>
              <w:rPr>
                <w:rFonts w:eastAsiaTheme="minorEastAsia" w:cstheme="minorBidi"/>
                <w:b w:val="0"/>
                <w:bCs w:val="0"/>
                <w:kern w:val="2"/>
                <w:sz w:val="24"/>
                <w:szCs w:val="24"/>
                <w:lang w:eastAsia="lt-LT"/>
                <w14:ligatures w14:val="standardContextual"/>
              </w:rPr>
              <w:tab/>
            </w:r>
            <w:r w:rsidRPr="00042EC3">
              <w:rPr>
                <w:rStyle w:val="Hipersaitas"/>
                <w:rFonts w:cstheme="minorHAnsi"/>
              </w:rPr>
              <w:t>Rėmimasis ūkio subjektų pajėgumais</w:t>
            </w:r>
            <w:r>
              <w:rPr>
                <w:webHidden/>
              </w:rPr>
              <w:tab/>
            </w:r>
            <w:r>
              <w:rPr>
                <w:webHidden/>
              </w:rPr>
              <w:fldChar w:fldCharType="begin"/>
            </w:r>
            <w:r>
              <w:rPr>
                <w:webHidden/>
              </w:rPr>
              <w:instrText xml:space="preserve"> PAGEREF _Toc206585826 \h </w:instrText>
            </w:r>
            <w:r>
              <w:rPr>
                <w:webHidden/>
              </w:rPr>
            </w:r>
            <w:r>
              <w:rPr>
                <w:webHidden/>
              </w:rPr>
              <w:fldChar w:fldCharType="separate"/>
            </w:r>
            <w:r>
              <w:rPr>
                <w:webHidden/>
              </w:rPr>
              <w:t>9</w:t>
            </w:r>
            <w:r>
              <w:rPr>
                <w:webHidden/>
              </w:rPr>
              <w:fldChar w:fldCharType="end"/>
            </w:r>
          </w:hyperlink>
        </w:p>
        <w:p w14:paraId="555ADB31" w14:textId="0496BDDD" w:rsidR="00551E2A" w:rsidRDefault="00551E2A">
          <w:pPr>
            <w:pStyle w:val="Turinys1"/>
            <w:rPr>
              <w:rFonts w:eastAsiaTheme="minorEastAsia" w:cstheme="minorBidi"/>
              <w:b w:val="0"/>
              <w:bCs w:val="0"/>
              <w:kern w:val="2"/>
              <w:sz w:val="24"/>
              <w:szCs w:val="24"/>
              <w:lang w:eastAsia="lt-LT"/>
              <w14:ligatures w14:val="standardContextual"/>
            </w:rPr>
          </w:pPr>
          <w:hyperlink w:anchor="_Toc206585827" w:history="1">
            <w:r w:rsidRPr="00042EC3">
              <w:rPr>
                <w:rStyle w:val="Hipersaitas"/>
                <w:rFonts w:ascii="Calibri" w:hAnsi="Calibri" w:cs="Calibri"/>
              </w:rPr>
              <w:t>11.</w:t>
            </w:r>
            <w:r>
              <w:rPr>
                <w:rFonts w:eastAsiaTheme="minorEastAsia" w:cstheme="minorBidi"/>
                <w:b w:val="0"/>
                <w:bCs w:val="0"/>
                <w:kern w:val="2"/>
                <w:sz w:val="24"/>
                <w:szCs w:val="24"/>
                <w:lang w:eastAsia="lt-LT"/>
                <w14:ligatures w14:val="standardContextual"/>
              </w:rPr>
              <w:tab/>
            </w:r>
            <w:r w:rsidRPr="00042EC3">
              <w:rPr>
                <w:rStyle w:val="Hipersaitas"/>
                <w:rFonts w:ascii="Calibri" w:hAnsi="Calibri" w:cs="Calibri"/>
              </w:rPr>
              <w:t>Subtiekėjų pasitelkimas</w:t>
            </w:r>
            <w:r>
              <w:rPr>
                <w:webHidden/>
              </w:rPr>
              <w:tab/>
            </w:r>
            <w:r>
              <w:rPr>
                <w:webHidden/>
              </w:rPr>
              <w:fldChar w:fldCharType="begin"/>
            </w:r>
            <w:r>
              <w:rPr>
                <w:webHidden/>
              </w:rPr>
              <w:instrText xml:space="preserve"> PAGEREF _Toc206585827 \h </w:instrText>
            </w:r>
            <w:r>
              <w:rPr>
                <w:webHidden/>
              </w:rPr>
            </w:r>
            <w:r>
              <w:rPr>
                <w:webHidden/>
              </w:rPr>
              <w:fldChar w:fldCharType="separate"/>
            </w:r>
            <w:r>
              <w:rPr>
                <w:webHidden/>
              </w:rPr>
              <w:t>10</w:t>
            </w:r>
            <w:r>
              <w:rPr>
                <w:webHidden/>
              </w:rPr>
              <w:fldChar w:fldCharType="end"/>
            </w:r>
          </w:hyperlink>
        </w:p>
        <w:p w14:paraId="1997BFBE" w14:textId="2C9BF4D4" w:rsidR="00551E2A" w:rsidRDefault="00551E2A">
          <w:pPr>
            <w:pStyle w:val="Turinys1"/>
            <w:rPr>
              <w:rFonts w:eastAsiaTheme="minorEastAsia" w:cstheme="minorBidi"/>
              <w:b w:val="0"/>
              <w:bCs w:val="0"/>
              <w:kern w:val="2"/>
              <w:sz w:val="24"/>
              <w:szCs w:val="24"/>
              <w:lang w:eastAsia="lt-LT"/>
              <w14:ligatures w14:val="standardContextual"/>
            </w:rPr>
          </w:pPr>
          <w:hyperlink w:anchor="_Toc206585828" w:history="1">
            <w:r w:rsidRPr="00042EC3">
              <w:rPr>
                <w:rStyle w:val="Hipersaitas"/>
                <w:rFonts w:cstheme="minorHAnsi"/>
              </w:rPr>
              <w:t>12.</w:t>
            </w:r>
            <w:r>
              <w:rPr>
                <w:rFonts w:eastAsiaTheme="minorEastAsia" w:cstheme="minorBidi"/>
                <w:b w:val="0"/>
                <w:bCs w:val="0"/>
                <w:kern w:val="2"/>
                <w:sz w:val="24"/>
                <w:szCs w:val="24"/>
                <w:lang w:eastAsia="lt-LT"/>
                <w14:ligatures w14:val="standardContextual"/>
              </w:rPr>
              <w:tab/>
            </w:r>
            <w:r w:rsidRPr="00042EC3">
              <w:rPr>
                <w:rStyle w:val="Hipersaitas"/>
                <w:rFonts w:cstheme="minorHAnsi"/>
              </w:rPr>
              <w:t>Tiekėjų grupės dalyvavimas</w:t>
            </w:r>
            <w:r>
              <w:rPr>
                <w:webHidden/>
              </w:rPr>
              <w:tab/>
            </w:r>
            <w:r>
              <w:rPr>
                <w:webHidden/>
              </w:rPr>
              <w:fldChar w:fldCharType="begin"/>
            </w:r>
            <w:r>
              <w:rPr>
                <w:webHidden/>
              </w:rPr>
              <w:instrText xml:space="preserve"> PAGEREF _Toc206585828 \h </w:instrText>
            </w:r>
            <w:r>
              <w:rPr>
                <w:webHidden/>
              </w:rPr>
            </w:r>
            <w:r>
              <w:rPr>
                <w:webHidden/>
              </w:rPr>
              <w:fldChar w:fldCharType="separate"/>
            </w:r>
            <w:r>
              <w:rPr>
                <w:webHidden/>
              </w:rPr>
              <w:t>11</w:t>
            </w:r>
            <w:r>
              <w:rPr>
                <w:webHidden/>
              </w:rPr>
              <w:fldChar w:fldCharType="end"/>
            </w:r>
          </w:hyperlink>
        </w:p>
        <w:p w14:paraId="6DA3A6CD" w14:textId="4ABC134A" w:rsidR="00551E2A" w:rsidRDefault="00551E2A">
          <w:pPr>
            <w:pStyle w:val="Turinys1"/>
            <w:rPr>
              <w:rFonts w:eastAsiaTheme="minorEastAsia" w:cstheme="minorBidi"/>
              <w:b w:val="0"/>
              <w:bCs w:val="0"/>
              <w:kern w:val="2"/>
              <w:sz w:val="24"/>
              <w:szCs w:val="24"/>
              <w:lang w:eastAsia="lt-LT"/>
              <w14:ligatures w14:val="standardContextual"/>
            </w:rPr>
          </w:pPr>
          <w:hyperlink w:anchor="_Toc206585829" w:history="1">
            <w:r w:rsidRPr="00042EC3">
              <w:rPr>
                <w:rStyle w:val="Hipersaitas"/>
                <w:rFonts w:cstheme="minorHAnsi"/>
              </w:rPr>
              <w:t>13.</w:t>
            </w:r>
            <w:r>
              <w:rPr>
                <w:rFonts w:eastAsiaTheme="minorEastAsia" w:cstheme="minorBidi"/>
                <w:b w:val="0"/>
                <w:bCs w:val="0"/>
                <w:kern w:val="2"/>
                <w:sz w:val="24"/>
                <w:szCs w:val="24"/>
                <w:lang w:eastAsia="lt-LT"/>
                <w14:ligatures w14:val="standardContextual"/>
              </w:rPr>
              <w:tab/>
            </w:r>
            <w:r w:rsidRPr="00042EC3">
              <w:rPr>
                <w:rStyle w:val="Hipersaitas"/>
                <w:rFonts w:cstheme="minorHAnsi"/>
              </w:rPr>
              <w:t>Reikalavimai pasiūlymų rengimui ir pateikimui</w:t>
            </w:r>
            <w:r>
              <w:rPr>
                <w:webHidden/>
              </w:rPr>
              <w:tab/>
            </w:r>
            <w:r>
              <w:rPr>
                <w:webHidden/>
              </w:rPr>
              <w:fldChar w:fldCharType="begin"/>
            </w:r>
            <w:r>
              <w:rPr>
                <w:webHidden/>
              </w:rPr>
              <w:instrText xml:space="preserve"> PAGEREF _Toc206585829 \h </w:instrText>
            </w:r>
            <w:r>
              <w:rPr>
                <w:webHidden/>
              </w:rPr>
            </w:r>
            <w:r>
              <w:rPr>
                <w:webHidden/>
              </w:rPr>
              <w:fldChar w:fldCharType="separate"/>
            </w:r>
            <w:r>
              <w:rPr>
                <w:webHidden/>
              </w:rPr>
              <w:t>11</w:t>
            </w:r>
            <w:r>
              <w:rPr>
                <w:webHidden/>
              </w:rPr>
              <w:fldChar w:fldCharType="end"/>
            </w:r>
          </w:hyperlink>
        </w:p>
        <w:p w14:paraId="3A42EAF4" w14:textId="348BAD1F" w:rsidR="00551E2A" w:rsidRDefault="00551E2A">
          <w:pPr>
            <w:pStyle w:val="Turinys1"/>
            <w:rPr>
              <w:rFonts w:eastAsiaTheme="minorEastAsia" w:cstheme="minorBidi"/>
              <w:b w:val="0"/>
              <w:bCs w:val="0"/>
              <w:kern w:val="2"/>
              <w:sz w:val="24"/>
              <w:szCs w:val="24"/>
              <w:lang w:eastAsia="lt-LT"/>
              <w14:ligatures w14:val="standardContextual"/>
            </w:rPr>
          </w:pPr>
          <w:hyperlink w:anchor="_Toc206585830" w:history="1">
            <w:r w:rsidRPr="00042EC3">
              <w:rPr>
                <w:rStyle w:val="Hipersaitas"/>
                <w:rFonts w:cstheme="minorHAnsi"/>
              </w:rPr>
              <w:t>14.  Pasiūlymų šifravimas</w:t>
            </w:r>
            <w:r>
              <w:rPr>
                <w:webHidden/>
              </w:rPr>
              <w:tab/>
            </w:r>
            <w:r>
              <w:rPr>
                <w:webHidden/>
              </w:rPr>
              <w:fldChar w:fldCharType="begin"/>
            </w:r>
            <w:r>
              <w:rPr>
                <w:webHidden/>
              </w:rPr>
              <w:instrText xml:space="preserve"> PAGEREF _Toc206585830 \h </w:instrText>
            </w:r>
            <w:r>
              <w:rPr>
                <w:webHidden/>
              </w:rPr>
            </w:r>
            <w:r>
              <w:rPr>
                <w:webHidden/>
              </w:rPr>
              <w:fldChar w:fldCharType="separate"/>
            </w:r>
            <w:r>
              <w:rPr>
                <w:webHidden/>
              </w:rPr>
              <w:t>13</w:t>
            </w:r>
            <w:r>
              <w:rPr>
                <w:webHidden/>
              </w:rPr>
              <w:fldChar w:fldCharType="end"/>
            </w:r>
          </w:hyperlink>
        </w:p>
        <w:p w14:paraId="343C5C72" w14:textId="7CAF6EDB" w:rsidR="00551E2A" w:rsidRDefault="00551E2A">
          <w:pPr>
            <w:pStyle w:val="Turinys1"/>
            <w:rPr>
              <w:rFonts w:eastAsiaTheme="minorEastAsia" w:cstheme="minorBidi"/>
              <w:b w:val="0"/>
              <w:bCs w:val="0"/>
              <w:kern w:val="2"/>
              <w:sz w:val="24"/>
              <w:szCs w:val="24"/>
              <w:lang w:eastAsia="lt-LT"/>
              <w14:ligatures w14:val="standardContextual"/>
            </w:rPr>
          </w:pPr>
          <w:hyperlink w:anchor="_Toc206585831" w:history="1">
            <w:r w:rsidRPr="00042EC3">
              <w:rPr>
                <w:rStyle w:val="Hipersaitas"/>
                <w:rFonts w:cstheme="minorHAnsi"/>
              </w:rPr>
              <w:t>15.</w:t>
            </w:r>
            <w:r>
              <w:rPr>
                <w:rFonts w:eastAsiaTheme="minorEastAsia" w:cstheme="minorBidi"/>
                <w:b w:val="0"/>
                <w:bCs w:val="0"/>
                <w:kern w:val="2"/>
                <w:sz w:val="24"/>
                <w:szCs w:val="24"/>
                <w:lang w:eastAsia="lt-LT"/>
                <w14:ligatures w14:val="standardContextual"/>
              </w:rPr>
              <w:tab/>
            </w:r>
            <w:r w:rsidRPr="00042EC3">
              <w:rPr>
                <w:rStyle w:val="Hipersaitas"/>
                <w:rFonts w:cstheme="minorHAnsi"/>
              </w:rPr>
              <w:t>Susipažinimas su pasiūlymais</w:t>
            </w:r>
            <w:r>
              <w:rPr>
                <w:webHidden/>
              </w:rPr>
              <w:tab/>
            </w:r>
            <w:r>
              <w:rPr>
                <w:webHidden/>
              </w:rPr>
              <w:fldChar w:fldCharType="begin"/>
            </w:r>
            <w:r>
              <w:rPr>
                <w:webHidden/>
              </w:rPr>
              <w:instrText xml:space="preserve"> PAGEREF _Toc206585831 \h </w:instrText>
            </w:r>
            <w:r>
              <w:rPr>
                <w:webHidden/>
              </w:rPr>
            </w:r>
            <w:r>
              <w:rPr>
                <w:webHidden/>
              </w:rPr>
              <w:fldChar w:fldCharType="separate"/>
            </w:r>
            <w:r>
              <w:rPr>
                <w:webHidden/>
              </w:rPr>
              <w:t>14</w:t>
            </w:r>
            <w:r>
              <w:rPr>
                <w:webHidden/>
              </w:rPr>
              <w:fldChar w:fldCharType="end"/>
            </w:r>
          </w:hyperlink>
        </w:p>
        <w:p w14:paraId="0AB35809" w14:textId="427AE497" w:rsidR="00551E2A" w:rsidRDefault="00551E2A">
          <w:pPr>
            <w:pStyle w:val="Turinys1"/>
            <w:rPr>
              <w:rFonts w:eastAsiaTheme="minorEastAsia" w:cstheme="minorBidi"/>
              <w:b w:val="0"/>
              <w:bCs w:val="0"/>
              <w:kern w:val="2"/>
              <w:sz w:val="24"/>
              <w:szCs w:val="24"/>
              <w:lang w:eastAsia="lt-LT"/>
              <w14:ligatures w14:val="standardContextual"/>
            </w:rPr>
          </w:pPr>
          <w:hyperlink w:anchor="_Toc206585832" w:history="1">
            <w:r w:rsidRPr="00042EC3">
              <w:rPr>
                <w:rStyle w:val="Hipersaitas"/>
                <w:rFonts w:cstheme="minorHAnsi"/>
              </w:rPr>
              <w:t>16.</w:t>
            </w:r>
            <w:r>
              <w:rPr>
                <w:rFonts w:eastAsiaTheme="minorEastAsia" w:cstheme="minorBidi"/>
                <w:b w:val="0"/>
                <w:bCs w:val="0"/>
                <w:kern w:val="2"/>
                <w:sz w:val="24"/>
                <w:szCs w:val="24"/>
                <w:lang w:eastAsia="lt-LT"/>
                <w14:ligatures w14:val="standardContextual"/>
              </w:rPr>
              <w:tab/>
            </w:r>
            <w:r w:rsidRPr="00042EC3">
              <w:rPr>
                <w:rStyle w:val="Hipersaitas"/>
                <w:rFonts w:cstheme="minorHAnsi"/>
              </w:rPr>
              <w:t>Elektroninis aukcionas</w:t>
            </w:r>
            <w:r>
              <w:rPr>
                <w:webHidden/>
              </w:rPr>
              <w:tab/>
            </w:r>
            <w:r>
              <w:rPr>
                <w:webHidden/>
              </w:rPr>
              <w:fldChar w:fldCharType="begin"/>
            </w:r>
            <w:r>
              <w:rPr>
                <w:webHidden/>
              </w:rPr>
              <w:instrText xml:space="preserve"> PAGEREF _Toc206585832 \h </w:instrText>
            </w:r>
            <w:r>
              <w:rPr>
                <w:webHidden/>
              </w:rPr>
            </w:r>
            <w:r>
              <w:rPr>
                <w:webHidden/>
              </w:rPr>
              <w:fldChar w:fldCharType="separate"/>
            </w:r>
            <w:r>
              <w:rPr>
                <w:webHidden/>
              </w:rPr>
              <w:t>14</w:t>
            </w:r>
            <w:r>
              <w:rPr>
                <w:webHidden/>
              </w:rPr>
              <w:fldChar w:fldCharType="end"/>
            </w:r>
          </w:hyperlink>
        </w:p>
        <w:p w14:paraId="1D4503D9" w14:textId="41DB6CA6" w:rsidR="00551E2A" w:rsidRDefault="00551E2A">
          <w:pPr>
            <w:pStyle w:val="Turinys1"/>
            <w:rPr>
              <w:rFonts w:eastAsiaTheme="minorEastAsia" w:cstheme="minorBidi"/>
              <w:b w:val="0"/>
              <w:bCs w:val="0"/>
              <w:kern w:val="2"/>
              <w:sz w:val="24"/>
              <w:szCs w:val="24"/>
              <w:lang w:eastAsia="lt-LT"/>
              <w14:ligatures w14:val="standardContextual"/>
            </w:rPr>
          </w:pPr>
          <w:hyperlink w:anchor="_Toc206585833" w:history="1">
            <w:r w:rsidRPr="00042EC3">
              <w:rPr>
                <w:rStyle w:val="Hipersaitas"/>
                <w:rFonts w:cstheme="minorHAnsi"/>
              </w:rPr>
              <w:t>17.</w:t>
            </w:r>
            <w:r>
              <w:rPr>
                <w:rFonts w:eastAsiaTheme="minorEastAsia" w:cstheme="minorBidi"/>
                <w:b w:val="0"/>
                <w:bCs w:val="0"/>
                <w:kern w:val="2"/>
                <w:sz w:val="24"/>
                <w:szCs w:val="24"/>
                <w:lang w:eastAsia="lt-LT"/>
                <w14:ligatures w14:val="standardContextual"/>
              </w:rPr>
              <w:tab/>
            </w:r>
            <w:r w:rsidRPr="00042EC3">
              <w:rPr>
                <w:rStyle w:val="Hipersaitas"/>
                <w:rFonts w:cstheme="minorHAnsi"/>
              </w:rPr>
              <w:t>Pasiūlymų vertinimas</w:t>
            </w:r>
            <w:r>
              <w:rPr>
                <w:webHidden/>
              </w:rPr>
              <w:tab/>
            </w:r>
            <w:r>
              <w:rPr>
                <w:webHidden/>
              </w:rPr>
              <w:fldChar w:fldCharType="begin"/>
            </w:r>
            <w:r>
              <w:rPr>
                <w:webHidden/>
              </w:rPr>
              <w:instrText xml:space="preserve"> PAGEREF _Toc206585833 \h </w:instrText>
            </w:r>
            <w:r>
              <w:rPr>
                <w:webHidden/>
              </w:rPr>
            </w:r>
            <w:r>
              <w:rPr>
                <w:webHidden/>
              </w:rPr>
              <w:fldChar w:fldCharType="separate"/>
            </w:r>
            <w:r>
              <w:rPr>
                <w:webHidden/>
              </w:rPr>
              <w:t>14</w:t>
            </w:r>
            <w:r>
              <w:rPr>
                <w:webHidden/>
              </w:rPr>
              <w:fldChar w:fldCharType="end"/>
            </w:r>
          </w:hyperlink>
        </w:p>
        <w:p w14:paraId="7BB1669B" w14:textId="5A7AAEB2" w:rsidR="00551E2A" w:rsidRDefault="00551E2A">
          <w:pPr>
            <w:pStyle w:val="Turinys1"/>
            <w:rPr>
              <w:rFonts w:eastAsiaTheme="minorEastAsia" w:cstheme="minorBidi"/>
              <w:b w:val="0"/>
              <w:bCs w:val="0"/>
              <w:kern w:val="2"/>
              <w:sz w:val="24"/>
              <w:szCs w:val="24"/>
              <w:lang w:eastAsia="lt-LT"/>
              <w14:ligatures w14:val="standardContextual"/>
            </w:rPr>
          </w:pPr>
          <w:hyperlink w:anchor="_Toc206585834" w:history="1">
            <w:r w:rsidRPr="00042EC3">
              <w:rPr>
                <w:rStyle w:val="Hipersaitas"/>
                <w:rFonts w:eastAsiaTheme="minorHAnsi" w:cstheme="minorHAnsi"/>
                <w:iCs/>
              </w:rPr>
              <w:t>18.</w:t>
            </w:r>
            <w:r>
              <w:rPr>
                <w:rFonts w:eastAsiaTheme="minorEastAsia" w:cstheme="minorBidi"/>
                <w:b w:val="0"/>
                <w:bCs w:val="0"/>
                <w:kern w:val="2"/>
                <w:sz w:val="24"/>
                <w:szCs w:val="24"/>
                <w:lang w:eastAsia="lt-LT"/>
                <w14:ligatures w14:val="standardContextual"/>
              </w:rPr>
              <w:tab/>
            </w:r>
            <w:r w:rsidRPr="00042EC3">
              <w:rPr>
                <w:rStyle w:val="Hipersaitas"/>
                <w:rFonts w:cstheme="minorHAnsi"/>
              </w:rPr>
              <w:t>Pasiūlymų atmetimo pagrindai</w:t>
            </w:r>
            <w:r>
              <w:rPr>
                <w:webHidden/>
              </w:rPr>
              <w:tab/>
            </w:r>
            <w:r>
              <w:rPr>
                <w:webHidden/>
              </w:rPr>
              <w:fldChar w:fldCharType="begin"/>
            </w:r>
            <w:r>
              <w:rPr>
                <w:webHidden/>
              </w:rPr>
              <w:instrText xml:space="preserve"> PAGEREF _Toc206585834 \h </w:instrText>
            </w:r>
            <w:r>
              <w:rPr>
                <w:webHidden/>
              </w:rPr>
            </w:r>
            <w:r>
              <w:rPr>
                <w:webHidden/>
              </w:rPr>
              <w:fldChar w:fldCharType="separate"/>
            </w:r>
            <w:r>
              <w:rPr>
                <w:webHidden/>
              </w:rPr>
              <w:t>16</w:t>
            </w:r>
            <w:r>
              <w:rPr>
                <w:webHidden/>
              </w:rPr>
              <w:fldChar w:fldCharType="end"/>
            </w:r>
          </w:hyperlink>
        </w:p>
        <w:p w14:paraId="5FBA5326" w14:textId="490B05CA" w:rsidR="00551E2A" w:rsidRDefault="00551E2A">
          <w:pPr>
            <w:pStyle w:val="Turinys1"/>
            <w:rPr>
              <w:rFonts w:eastAsiaTheme="minorEastAsia" w:cstheme="minorBidi"/>
              <w:b w:val="0"/>
              <w:bCs w:val="0"/>
              <w:kern w:val="2"/>
              <w:sz w:val="24"/>
              <w:szCs w:val="24"/>
              <w:lang w:eastAsia="lt-LT"/>
              <w14:ligatures w14:val="standardContextual"/>
            </w:rPr>
          </w:pPr>
          <w:hyperlink w:anchor="_Toc206585835" w:history="1">
            <w:r w:rsidRPr="00042EC3">
              <w:rPr>
                <w:rStyle w:val="Hipersaitas"/>
                <w:rFonts w:eastAsia="Times New Roman" w:cstheme="minorHAnsi"/>
              </w:rPr>
              <w:t>19.</w:t>
            </w:r>
            <w:r>
              <w:rPr>
                <w:rFonts w:eastAsiaTheme="minorEastAsia" w:cstheme="minorBidi"/>
                <w:b w:val="0"/>
                <w:bCs w:val="0"/>
                <w:kern w:val="2"/>
                <w:sz w:val="24"/>
                <w:szCs w:val="24"/>
                <w:lang w:eastAsia="lt-LT"/>
                <w14:ligatures w14:val="standardContextual"/>
              </w:rPr>
              <w:tab/>
            </w:r>
            <w:r w:rsidRPr="00042EC3">
              <w:rPr>
                <w:rStyle w:val="Hipersaitas"/>
                <w:rFonts w:cstheme="minorHAnsi"/>
              </w:rPr>
              <w:t>Pasiūlymų eilė ir laimėtojo nustatymas</w:t>
            </w:r>
            <w:r>
              <w:rPr>
                <w:webHidden/>
              </w:rPr>
              <w:tab/>
            </w:r>
            <w:r>
              <w:rPr>
                <w:webHidden/>
              </w:rPr>
              <w:fldChar w:fldCharType="begin"/>
            </w:r>
            <w:r>
              <w:rPr>
                <w:webHidden/>
              </w:rPr>
              <w:instrText xml:space="preserve"> PAGEREF _Toc206585835 \h </w:instrText>
            </w:r>
            <w:r>
              <w:rPr>
                <w:webHidden/>
              </w:rPr>
            </w:r>
            <w:r>
              <w:rPr>
                <w:webHidden/>
              </w:rPr>
              <w:fldChar w:fldCharType="separate"/>
            </w:r>
            <w:r>
              <w:rPr>
                <w:webHidden/>
              </w:rPr>
              <w:t>17</w:t>
            </w:r>
            <w:r>
              <w:rPr>
                <w:webHidden/>
              </w:rPr>
              <w:fldChar w:fldCharType="end"/>
            </w:r>
          </w:hyperlink>
        </w:p>
        <w:p w14:paraId="0A14C8FA" w14:textId="16A91848" w:rsidR="00551E2A" w:rsidRDefault="00551E2A">
          <w:pPr>
            <w:pStyle w:val="Turinys1"/>
            <w:rPr>
              <w:rFonts w:eastAsiaTheme="minorEastAsia" w:cstheme="minorBidi"/>
              <w:b w:val="0"/>
              <w:bCs w:val="0"/>
              <w:kern w:val="2"/>
              <w:sz w:val="24"/>
              <w:szCs w:val="24"/>
              <w:lang w:eastAsia="lt-LT"/>
              <w14:ligatures w14:val="standardContextual"/>
            </w:rPr>
          </w:pPr>
          <w:hyperlink w:anchor="_Toc206585836" w:history="1">
            <w:r w:rsidRPr="00042EC3">
              <w:rPr>
                <w:rStyle w:val="Hipersaitas"/>
                <w:rFonts w:eastAsia="Times New Roman" w:cstheme="minorHAnsi"/>
              </w:rPr>
              <w:t>20.</w:t>
            </w:r>
            <w:r>
              <w:rPr>
                <w:rFonts w:eastAsiaTheme="minorEastAsia" w:cstheme="minorBidi"/>
                <w:b w:val="0"/>
                <w:bCs w:val="0"/>
                <w:kern w:val="2"/>
                <w:sz w:val="24"/>
                <w:szCs w:val="24"/>
                <w:lang w:eastAsia="lt-LT"/>
                <w14:ligatures w14:val="standardContextual"/>
              </w:rPr>
              <w:tab/>
            </w:r>
            <w:r w:rsidRPr="00042EC3">
              <w:rPr>
                <w:rStyle w:val="Hipersaitas"/>
                <w:rFonts w:cstheme="minorHAnsi"/>
              </w:rPr>
              <w:t>Informavimas apie pirkimo procedūrų rezultatus</w:t>
            </w:r>
            <w:r>
              <w:rPr>
                <w:webHidden/>
              </w:rPr>
              <w:tab/>
            </w:r>
            <w:r>
              <w:rPr>
                <w:webHidden/>
              </w:rPr>
              <w:fldChar w:fldCharType="begin"/>
            </w:r>
            <w:r>
              <w:rPr>
                <w:webHidden/>
              </w:rPr>
              <w:instrText xml:space="preserve"> PAGEREF _Toc206585836 \h </w:instrText>
            </w:r>
            <w:r>
              <w:rPr>
                <w:webHidden/>
              </w:rPr>
            </w:r>
            <w:r>
              <w:rPr>
                <w:webHidden/>
              </w:rPr>
              <w:fldChar w:fldCharType="separate"/>
            </w:r>
            <w:r>
              <w:rPr>
                <w:webHidden/>
              </w:rPr>
              <w:t>17</w:t>
            </w:r>
            <w:r>
              <w:rPr>
                <w:webHidden/>
              </w:rPr>
              <w:fldChar w:fldCharType="end"/>
            </w:r>
          </w:hyperlink>
        </w:p>
        <w:p w14:paraId="5A6ECF13" w14:textId="77F9A20E" w:rsidR="00551E2A" w:rsidRDefault="00551E2A">
          <w:pPr>
            <w:pStyle w:val="Turinys1"/>
            <w:rPr>
              <w:rFonts w:eastAsiaTheme="minorEastAsia" w:cstheme="minorBidi"/>
              <w:b w:val="0"/>
              <w:bCs w:val="0"/>
              <w:kern w:val="2"/>
              <w:sz w:val="24"/>
              <w:szCs w:val="24"/>
              <w:lang w:eastAsia="lt-LT"/>
              <w14:ligatures w14:val="standardContextual"/>
            </w:rPr>
          </w:pPr>
          <w:hyperlink w:anchor="_Toc206585837" w:history="1">
            <w:r w:rsidRPr="00042EC3">
              <w:rPr>
                <w:rStyle w:val="Hipersaitas"/>
                <w:rFonts w:eastAsia="Times New Roman"/>
              </w:rPr>
              <w:t>21.</w:t>
            </w:r>
            <w:r>
              <w:rPr>
                <w:rFonts w:eastAsiaTheme="minorEastAsia" w:cstheme="minorBidi"/>
                <w:b w:val="0"/>
                <w:bCs w:val="0"/>
                <w:kern w:val="2"/>
                <w:sz w:val="24"/>
                <w:szCs w:val="24"/>
                <w:lang w:eastAsia="lt-LT"/>
                <w14:ligatures w14:val="standardContextual"/>
              </w:rPr>
              <w:tab/>
            </w:r>
            <w:r w:rsidRPr="00042EC3">
              <w:rPr>
                <w:rStyle w:val="Hipersaitas"/>
              </w:rPr>
              <w:t>Sutarties sudarymas</w:t>
            </w:r>
            <w:r>
              <w:rPr>
                <w:webHidden/>
              </w:rPr>
              <w:tab/>
            </w:r>
            <w:r>
              <w:rPr>
                <w:webHidden/>
              </w:rPr>
              <w:fldChar w:fldCharType="begin"/>
            </w:r>
            <w:r>
              <w:rPr>
                <w:webHidden/>
              </w:rPr>
              <w:instrText xml:space="preserve"> PAGEREF _Toc206585837 \h </w:instrText>
            </w:r>
            <w:r>
              <w:rPr>
                <w:webHidden/>
              </w:rPr>
            </w:r>
            <w:r>
              <w:rPr>
                <w:webHidden/>
              </w:rPr>
              <w:fldChar w:fldCharType="separate"/>
            </w:r>
            <w:r>
              <w:rPr>
                <w:webHidden/>
              </w:rPr>
              <w:t>18</w:t>
            </w:r>
            <w:r>
              <w:rPr>
                <w:webHidden/>
              </w:rPr>
              <w:fldChar w:fldCharType="end"/>
            </w:r>
          </w:hyperlink>
        </w:p>
        <w:p w14:paraId="680AE4D7" w14:textId="0B572A76" w:rsidR="00551E2A" w:rsidRDefault="00551E2A">
          <w:pPr>
            <w:pStyle w:val="Turinys1"/>
            <w:rPr>
              <w:rFonts w:eastAsiaTheme="minorEastAsia" w:cstheme="minorBidi"/>
              <w:b w:val="0"/>
              <w:bCs w:val="0"/>
              <w:kern w:val="2"/>
              <w:sz w:val="24"/>
              <w:szCs w:val="24"/>
              <w:lang w:eastAsia="lt-LT"/>
              <w14:ligatures w14:val="standardContextual"/>
            </w:rPr>
          </w:pPr>
          <w:hyperlink w:anchor="_Toc206585838" w:history="1">
            <w:r w:rsidRPr="00042EC3">
              <w:rPr>
                <w:rStyle w:val="Hipersaitas"/>
                <w:rFonts w:eastAsia="Times New Roman" w:cstheme="minorHAnsi"/>
              </w:rPr>
              <w:t>22.</w:t>
            </w:r>
            <w:r>
              <w:rPr>
                <w:rFonts w:eastAsiaTheme="minorEastAsia" w:cstheme="minorBidi"/>
                <w:b w:val="0"/>
                <w:bCs w:val="0"/>
                <w:kern w:val="2"/>
                <w:sz w:val="24"/>
                <w:szCs w:val="24"/>
                <w:lang w:eastAsia="lt-LT"/>
                <w14:ligatures w14:val="standardContextual"/>
              </w:rPr>
              <w:tab/>
            </w:r>
            <w:r w:rsidRPr="00042EC3">
              <w:rPr>
                <w:rStyle w:val="Hipersaitas"/>
                <w:rFonts w:cstheme="minorHAnsi"/>
              </w:rPr>
              <w:t>Teisė ginčyti perkančiosios organizacijos veiksmus ar priimtus sprendimus</w:t>
            </w:r>
            <w:r>
              <w:rPr>
                <w:webHidden/>
              </w:rPr>
              <w:tab/>
            </w:r>
            <w:r>
              <w:rPr>
                <w:webHidden/>
              </w:rPr>
              <w:fldChar w:fldCharType="begin"/>
            </w:r>
            <w:r>
              <w:rPr>
                <w:webHidden/>
              </w:rPr>
              <w:instrText xml:space="preserve"> PAGEREF _Toc206585838 \h </w:instrText>
            </w:r>
            <w:r>
              <w:rPr>
                <w:webHidden/>
              </w:rPr>
            </w:r>
            <w:r>
              <w:rPr>
                <w:webHidden/>
              </w:rPr>
              <w:fldChar w:fldCharType="separate"/>
            </w:r>
            <w:r>
              <w:rPr>
                <w:webHidden/>
              </w:rPr>
              <w:t>19</w:t>
            </w:r>
            <w:r>
              <w:rPr>
                <w:webHidden/>
              </w:rPr>
              <w:fldChar w:fldCharType="end"/>
            </w:r>
          </w:hyperlink>
        </w:p>
        <w:p w14:paraId="414B81DE" w14:textId="04F9FD40" w:rsidR="00FE2F38" w:rsidRPr="00293983" w:rsidRDefault="00FE2F38">
          <w:pPr>
            <w:rPr>
              <w:lang w:val="lt-LT"/>
            </w:rPr>
          </w:pPr>
          <w:r w:rsidRPr="00B47B9A">
            <w:rPr>
              <w:noProof/>
              <w:lang w:val="lt-LT"/>
            </w:rPr>
            <w:fldChar w:fldCharType="end"/>
          </w:r>
        </w:p>
      </w:sdtContent>
    </w:sdt>
    <w:p w14:paraId="2A0466DC" w14:textId="107426F2" w:rsidR="00184B8C" w:rsidRPr="0036054C" w:rsidRDefault="00184B8C">
      <w:pPr>
        <w:rPr>
          <w:lang w:val="lt-LT"/>
        </w:rPr>
      </w:pPr>
      <w:r w:rsidRPr="0036054C">
        <w:rPr>
          <w:lang w:val="lt-LT"/>
        </w:rPr>
        <w:br w:type="page"/>
      </w:r>
    </w:p>
    <w:p w14:paraId="5CD6D699" w14:textId="28504E97" w:rsidR="00184B8C" w:rsidRPr="00471E3D" w:rsidRDefault="00184B8C" w:rsidP="00562050">
      <w:pPr>
        <w:pStyle w:val="Antrat1"/>
        <w:numPr>
          <w:ilvl w:val="0"/>
          <w:numId w:val="1"/>
        </w:numPr>
        <w:rPr>
          <w:rFonts w:asciiTheme="minorHAnsi" w:hAnsiTheme="minorHAnsi" w:cstheme="minorHAnsi"/>
          <w:color w:val="auto"/>
          <w:lang w:val="lt-LT"/>
        </w:rPr>
      </w:pPr>
      <w:bookmarkStart w:id="1" w:name="_Toc206585817"/>
      <w:r w:rsidRPr="00471E3D">
        <w:rPr>
          <w:rFonts w:asciiTheme="minorHAnsi" w:hAnsiTheme="minorHAnsi" w:cstheme="minorHAnsi"/>
          <w:color w:val="auto"/>
          <w:lang w:val="lt-LT"/>
        </w:rPr>
        <w:lastRenderedPageBreak/>
        <w:t>Sąvokos ir sutrumpinimai</w:t>
      </w:r>
      <w:bookmarkEnd w:id="1"/>
    </w:p>
    <w:p w14:paraId="00A03816" w14:textId="77777777" w:rsidR="00184B8C" w:rsidRPr="00551E2A" w:rsidRDefault="00184B8C" w:rsidP="00184B8C">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CK</w:t>
      </w:r>
      <w:r w:rsidRPr="00551E2A">
        <w:rPr>
          <w:rFonts w:cstheme="minorHAnsi"/>
          <w:sz w:val="24"/>
          <w:szCs w:val="24"/>
          <w:lang w:val="lt-LT"/>
        </w:rPr>
        <w:t xml:space="preserve"> – Lietuvos Respublikos civilinis kodeksas.</w:t>
      </w:r>
    </w:p>
    <w:p w14:paraId="1D945945" w14:textId="37B23617" w:rsidR="00184B8C" w:rsidRPr="00551E2A" w:rsidRDefault="00184B8C" w:rsidP="00184B8C">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CVP IS</w:t>
      </w:r>
      <w:r w:rsidRPr="00551E2A">
        <w:rPr>
          <w:rFonts w:cstheme="minorHAnsi"/>
          <w:sz w:val="24"/>
          <w:szCs w:val="24"/>
          <w:lang w:val="lt-LT"/>
        </w:rPr>
        <w:t xml:space="preserve"> – </w:t>
      </w:r>
      <w:r w:rsidRPr="00551E2A">
        <w:rPr>
          <w:rFonts w:eastAsia="Calibri" w:cstheme="minorHAnsi"/>
          <w:sz w:val="24"/>
          <w:szCs w:val="24"/>
          <w:lang w:val="lt-LT"/>
        </w:rPr>
        <w:t xml:space="preserve">Centrinės viešųjų pirkimų informacinė sistema, adresu </w:t>
      </w:r>
      <w:hyperlink r:id="rId14" w:history="1">
        <w:r w:rsidR="00E743CA" w:rsidRPr="00551E2A">
          <w:rPr>
            <w:rStyle w:val="Hipersaitas"/>
            <w:color w:val="0070C0"/>
            <w:sz w:val="24"/>
            <w:szCs w:val="24"/>
          </w:rPr>
          <w:t>https://viesiejipirkimai.lt</w:t>
        </w:r>
      </w:hyperlink>
      <w:r w:rsidR="00E743CA" w:rsidRPr="00551E2A">
        <w:rPr>
          <w:sz w:val="24"/>
          <w:szCs w:val="24"/>
        </w:rPr>
        <w:t>.</w:t>
      </w:r>
    </w:p>
    <w:p w14:paraId="6D2FA0B8" w14:textId="3473322C" w:rsidR="00E2488F" w:rsidRPr="00551E2A" w:rsidRDefault="00E2488F" w:rsidP="00184B8C">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 xml:space="preserve">Dalyvis </w:t>
      </w:r>
      <w:r w:rsidRPr="00551E2A">
        <w:rPr>
          <w:rFonts w:cstheme="minorHAnsi"/>
          <w:sz w:val="24"/>
          <w:szCs w:val="24"/>
          <w:lang w:val="lt-LT"/>
        </w:rPr>
        <w:t>– pasiūlymą pateikęs tiekėjas.</w:t>
      </w:r>
    </w:p>
    <w:p w14:paraId="5F316529" w14:textId="2182BCFC" w:rsidR="00184B8C" w:rsidRPr="00551E2A" w:rsidRDefault="00184B8C" w:rsidP="00184B8C">
      <w:pPr>
        <w:pStyle w:val="Sraopastraipa"/>
        <w:numPr>
          <w:ilvl w:val="1"/>
          <w:numId w:val="2"/>
        </w:numPr>
        <w:spacing w:after="120" w:line="20" w:lineRule="atLeast"/>
        <w:ind w:left="0" w:firstLine="567"/>
        <w:jc w:val="both"/>
        <w:rPr>
          <w:sz w:val="24"/>
          <w:szCs w:val="24"/>
          <w:lang w:val="lt-LT"/>
        </w:rPr>
      </w:pPr>
      <w:r w:rsidRPr="00551E2A">
        <w:rPr>
          <w:b/>
          <w:bCs/>
          <w:sz w:val="24"/>
          <w:szCs w:val="24"/>
          <w:lang w:val="lt-LT"/>
        </w:rPr>
        <w:t xml:space="preserve">EBVPD </w:t>
      </w:r>
      <w:r w:rsidRPr="00551E2A">
        <w:rPr>
          <w:sz w:val="24"/>
          <w:szCs w:val="24"/>
          <w:lang w:val="lt-LT"/>
        </w:rPr>
        <w:t xml:space="preserve">– Europos bendrasis viešųjų pirkimų dokumentas, aktuali deklaracija, pakeičianti kompetentingų institucijų išduodamus dokumentus ir preliminariai patvirtinanti, kad tiekėjas ir </w:t>
      </w:r>
      <w:r w:rsidR="7526F16F" w:rsidRPr="00551E2A">
        <w:rPr>
          <w:sz w:val="24"/>
          <w:szCs w:val="24"/>
          <w:lang w:val="lt-LT"/>
        </w:rPr>
        <w:t xml:space="preserve">ūkio </w:t>
      </w:r>
      <w:r w:rsidRPr="00551E2A">
        <w:rPr>
          <w:sz w:val="24"/>
          <w:szCs w:val="24"/>
          <w:lang w:val="lt-LT"/>
        </w:rPr>
        <w:t>subjektai, kurių pajėgumais jis remiasi pagal VPĮ 49 straipsnį</w:t>
      </w:r>
      <w:r w:rsidR="00801CBB" w:rsidRPr="00551E2A">
        <w:rPr>
          <w:sz w:val="24"/>
          <w:szCs w:val="24"/>
          <w:lang w:val="lt-LT"/>
        </w:rPr>
        <w:t xml:space="preserve"> </w:t>
      </w:r>
      <w:r w:rsidR="009D530C" w:rsidRPr="00551E2A">
        <w:rPr>
          <w:sz w:val="24"/>
          <w:szCs w:val="24"/>
          <w:lang w:val="lt-LT"/>
        </w:rPr>
        <w:t>(VPĮ 88 straipsnio 5 dalies nuostatų taikymo atvejais ir subtiekėjai</w:t>
      </w:r>
      <w:r w:rsidR="00563B48" w:rsidRPr="00551E2A">
        <w:rPr>
          <w:sz w:val="24"/>
          <w:szCs w:val="24"/>
          <w:lang w:val="lt-LT"/>
        </w:rPr>
        <w:t>)</w:t>
      </w:r>
      <w:r w:rsidR="009D530C" w:rsidRPr="00551E2A">
        <w:rPr>
          <w:sz w:val="24"/>
          <w:szCs w:val="24"/>
          <w:lang w:val="lt-LT"/>
        </w:rPr>
        <w:t xml:space="preserve">, </w:t>
      </w:r>
      <w:r w:rsidRPr="00551E2A">
        <w:rPr>
          <w:sz w:val="24"/>
          <w:szCs w:val="24"/>
          <w:lang w:val="lt-LT"/>
        </w:rPr>
        <w:t xml:space="preserve">atitinka pirkimo dokumentuose pagal VPĮ 46, 47, 48 straipsnius nustatytus reikalavimus ir, jeigu taikytina, 54 straipsnyje nustatytus reikalavimus dėl kokybės vadybos sistemos ir (arba) aplinkos apsaugos vadybos sistemos standartų laikymosi, kurio forma prieinama interneto svetainėje </w:t>
      </w:r>
      <w:hyperlink r:id="rId15">
        <w:r w:rsidRPr="00551E2A">
          <w:rPr>
            <w:rStyle w:val="Hipersaitas"/>
            <w:color w:val="0070C0"/>
            <w:sz w:val="24"/>
            <w:szCs w:val="24"/>
            <w:lang w:val="lt-LT"/>
          </w:rPr>
          <w:t>http://ebvpd.eviesiejipirkimai.lt/espd-web/</w:t>
        </w:r>
      </w:hyperlink>
      <w:r w:rsidRPr="00551E2A">
        <w:rPr>
          <w:rStyle w:val="Hipersaitas"/>
          <w:sz w:val="24"/>
          <w:szCs w:val="24"/>
          <w:lang w:val="lt-LT"/>
        </w:rPr>
        <w:t>.</w:t>
      </w:r>
    </w:p>
    <w:p w14:paraId="573171FF" w14:textId="37CD2CEC" w:rsidR="00184B8C" w:rsidRPr="00551E2A" w:rsidRDefault="00184B8C" w:rsidP="00184B8C">
      <w:pPr>
        <w:pStyle w:val="Sraopastraipa"/>
        <w:numPr>
          <w:ilvl w:val="1"/>
          <w:numId w:val="2"/>
        </w:numPr>
        <w:spacing w:after="0" w:line="20" w:lineRule="atLeast"/>
        <w:ind w:left="0" w:firstLine="567"/>
        <w:jc w:val="both"/>
        <w:rPr>
          <w:sz w:val="24"/>
          <w:szCs w:val="24"/>
          <w:lang w:val="lt-LT"/>
        </w:rPr>
      </w:pPr>
      <w:r w:rsidRPr="00551E2A">
        <w:rPr>
          <w:b/>
          <w:bCs/>
          <w:sz w:val="24"/>
          <w:szCs w:val="24"/>
          <w:lang w:val="lt-LT"/>
        </w:rPr>
        <w:t xml:space="preserve">Įgaliotoji organizacija </w:t>
      </w:r>
      <w:r w:rsidRPr="00551E2A">
        <w:rPr>
          <w:sz w:val="24"/>
          <w:szCs w:val="24"/>
          <w:lang w:val="lt-LT"/>
        </w:rPr>
        <w:t>– pirkimams organizuoti, pirkimo procedūroms iki sutarties ar preliminariosios sutarties sudarymo atlikti, taip pat atlikto pirkimo procedūrų ataskaitai ar skelbimui apie sudarytą sutartį ar preliminariąją sutartį pateikti</w:t>
      </w:r>
      <w:r w:rsidRPr="00551E2A">
        <w:rPr>
          <w:color w:val="00B050"/>
          <w:sz w:val="24"/>
          <w:szCs w:val="24"/>
          <w:lang w:val="lt-LT"/>
        </w:rPr>
        <w:t xml:space="preserve"> </w:t>
      </w:r>
      <w:r w:rsidRPr="00551E2A">
        <w:rPr>
          <w:sz w:val="24"/>
          <w:szCs w:val="24"/>
          <w:lang w:val="lt-LT"/>
        </w:rPr>
        <w:t>perkančiosios organizacijos įgaliota organizacija</w:t>
      </w:r>
      <w:r w:rsidR="0E5C93FD" w:rsidRPr="00551E2A">
        <w:rPr>
          <w:sz w:val="24"/>
          <w:szCs w:val="24"/>
          <w:lang w:val="lt-LT"/>
        </w:rPr>
        <w:t>, nurodyta specialiosiose pirkimo sąlygose</w:t>
      </w:r>
      <w:r w:rsidRPr="00551E2A">
        <w:rPr>
          <w:i/>
          <w:iCs/>
          <w:sz w:val="24"/>
          <w:szCs w:val="24"/>
          <w:lang w:val="lt-LT"/>
        </w:rPr>
        <w:t xml:space="preserve">. </w:t>
      </w:r>
    </w:p>
    <w:p w14:paraId="1EEF1EAD" w14:textId="14F8D4CA" w:rsidR="00184B8C" w:rsidRPr="00551E2A" w:rsidRDefault="00184B8C" w:rsidP="00184B8C">
      <w:pPr>
        <w:pStyle w:val="Sraopastraipa"/>
        <w:numPr>
          <w:ilvl w:val="1"/>
          <w:numId w:val="2"/>
        </w:numPr>
        <w:spacing w:after="0" w:line="20" w:lineRule="atLeast"/>
        <w:ind w:left="0" w:firstLine="567"/>
        <w:jc w:val="both"/>
        <w:rPr>
          <w:rFonts w:cstheme="minorHAnsi"/>
          <w:sz w:val="24"/>
          <w:szCs w:val="24"/>
          <w:lang w:val="lt-LT"/>
        </w:rPr>
      </w:pPr>
      <w:r w:rsidRPr="00551E2A">
        <w:rPr>
          <w:b/>
          <w:bCs/>
          <w:sz w:val="24"/>
          <w:szCs w:val="24"/>
          <w:lang w:val="lt-LT"/>
        </w:rPr>
        <w:t xml:space="preserve">Komisija </w:t>
      </w:r>
      <w:r w:rsidRPr="00551E2A">
        <w:rPr>
          <w:sz w:val="24"/>
          <w:szCs w:val="24"/>
          <w:lang w:val="lt-LT"/>
        </w:rPr>
        <w:t>– viešojo pirkimo komisija.</w:t>
      </w:r>
    </w:p>
    <w:p w14:paraId="5678A0EC" w14:textId="449D5804" w:rsidR="00184B8C" w:rsidRPr="00551E2A" w:rsidRDefault="0066078A" w:rsidP="00184B8C">
      <w:pPr>
        <w:pStyle w:val="Sraopastraipa"/>
        <w:numPr>
          <w:ilvl w:val="1"/>
          <w:numId w:val="2"/>
        </w:numPr>
        <w:spacing w:after="0" w:line="20" w:lineRule="atLeast"/>
        <w:ind w:left="0" w:firstLine="567"/>
        <w:jc w:val="both"/>
        <w:rPr>
          <w:rFonts w:cstheme="minorHAnsi"/>
          <w:strike/>
          <w:sz w:val="24"/>
          <w:szCs w:val="24"/>
          <w:lang w:val="lt-LT"/>
        </w:rPr>
      </w:pPr>
      <w:r w:rsidRPr="00551E2A">
        <w:rPr>
          <w:b/>
          <w:bCs/>
          <w:sz w:val="24"/>
          <w:szCs w:val="24"/>
          <w:lang w:val="lt-LT"/>
        </w:rPr>
        <w:t>Perkančioji organizacija</w:t>
      </w:r>
      <w:r w:rsidRPr="00551E2A">
        <w:rPr>
          <w:sz w:val="24"/>
          <w:szCs w:val="24"/>
          <w:lang w:val="lt-LT"/>
        </w:rPr>
        <w:t xml:space="preserve"> –</w:t>
      </w:r>
      <w:r w:rsidR="00904BFB" w:rsidRPr="00551E2A">
        <w:rPr>
          <w:sz w:val="24"/>
          <w:szCs w:val="24"/>
          <w:lang w:val="lt-LT"/>
        </w:rPr>
        <w:t xml:space="preserve"> </w:t>
      </w:r>
      <w:r w:rsidRPr="00551E2A">
        <w:rPr>
          <w:sz w:val="24"/>
          <w:szCs w:val="24"/>
          <w:lang w:val="lt-LT"/>
        </w:rPr>
        <w:t xml:space="preserve">specialiosiose </w:t>
      </w:r>
      <w:r w:rsidR="00904BFB" w:rsidRPr="00551E2A">
        <w:rPr>
          <w:sz w:val="24"/>
          <w:szCs w:val="24"/>
          <w:lang w:val="lt-LT"/>
        </w:rPr>
        <w:t xml:space="preserve">pirkimo </w:t>
      </w:r>
      <w:r w:rsidRPr="00551E2A">
        <w:rPr>
          <w:sz w:val="24"/>
          <w:szCs w:val="24"/>
          <w:lang w:val="lt-LT"/>
        </w:rPr>
        <w:t>sąlygose nurodyta perkančioji organizacija</w:t>
      </w:r>
      <w:r w:rsidR="00861937" w:rsidRPr="00551E2A">
        <w:rPr>
          <w:sz w:val="24"/>
          <w:szCs w:val="24"/>
          <w:lang w:val="lt-LT"/>
        </w:rPr>
        <w:t>.</w:t>
      </w:r>
    </w:p>
    <w:p w14:paraId="32D0EB81" w14:textId="613C8E12" w:rsidR="00184B8C" w:rsidRPr="00551E2A" w:rsidRDefault="00184B8C" w:rsidP="009E70BF">
      <w:pPr>
        <w:pStyle w:val="Sraopastraipa"/>
        <w:numPr>
          <w:ilvl w:val="1"/>
          <w:numId w:val="2"/>
        </w:numPr>
        <w:spacing w:after="120" w:line="20" w:lineRule="atLeast"/>
        <w:ind w:firstLine="207"/>
        <w:jc w:val="both"/>
        <w:rPr>
          <w:sz w:val="24"/>
          <w:szCs w:val="24"/>
          <w:lang w:val="lt-LT"/>
        </w:rPr>
      </w:pPr>
      <w:r w:rsidRPr="00551E2A">
        <w:rPr>
          <w:b/>
          <w:sz w:val="24"/>
          <w:szCs w:val="24"/>
          <w:lang w:val="lt-LT"/>
        </w:rPr>
        <w:t>Pirkimas</w:t>
      </w:r>
      <w:r w:rsidRPr="00551E2A">
        <w:rPr>
          <w:sz w:val="24"/>
          <w:szCs w:val="24"/>
          <w:lang w:val="lt-LT"/>
        </w:rPr>
        <w:t xml:space="preserve"> – perkančiosios organizacijos atliekamas viešasis pirkimas.</w:t>
      </w:r>
    </w:p>
    <w:p w14:paraId="13E77714" w14:textId="4BD84CBD" w:rsidR="00184B8C" w:rsidRPr="00551E2A" w:rsidRDefault="00184B8C" w:rsidP="009E70BF">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Preliminarioji sutartis</w:t>
      </w:r>
      <w:r w:rsidRPr="00551E2A">
        <w:rPr>
          <w:rFonts w:cstheme="minorHAnsi"/>
          <w:sz w:val="24"/>
          <w:szCs w:val="24"/>
          <w:lang w:val="lt-LT"/>
        </w:rPr>
        <w:t xml:space="preserve"> – preliminarioji viešojo pirkimo-pardavimo sutartis (jei taikoma)</w:t>
      </w:r>
      <w:r w:rsidR="006E2B86" w:rsidRPr="00551E2A">
        <w:rPr>
          <w:rFonts w:cstheme="minorHAnsi"/>
          <w:sz w:val="24"/>
          <w:szCs w:val="24"/>
          <w:lang w:val="lt-LT"/>
        </w:rPr>
        <w:t>, vienos ar kelių perkančiųjų organizacijų ir vieno ar kelių tiekėjų sudaryta sutartis, kurios tikslas – nustatyti sąlygas, įskaitant kainą ir, kur to reikia, numatomą kiekį, taikomas viešojo pirkimo–pardavimo sutartims, kurios bus sudarytos per tam tikrą nurodytą laikotarpį</w:t>
      </w:r>
      <w:r w:rsidRPr="00551E2A">
        <w:rPr>
          <w:rFonts w:cstheme="minorHAnsi"/>
          <w:sz w:val="24"/>
          <w:szCs w:val="24"/>
          <w:lang w:val="lt-LT"/>
        </w:rPr>
        <w:t>.</w:t>
      </w:r>
    </w:p>
    <w:p w14:paraId="31CFEB1F" w14:textId="353474A0" w:rsidR="00184B8C" w:rsidRPr="00551E2A" w:rsidRDefault="00184B8C" w:rsidP="009E70BF">
      <w:pPr>
        <w:pStyle w:val="Sraopastraipa"/>
        <w:numPr>
          <w:ilvl w:val="1"/>
          <w:numId w:val="2"/>
        </w:numPr>
        <w:spacing w:after="120" w:line="20" w:lineRule="atLeast"/>
        <w:ind w:firstLine="207"/>
        <w:jc w:val="both"/>
        <w:rPr>
          <w:rFonts w:cstheme="minorHAnsi"/>
          <w:sz w:val="24"/>
          <w:szCs w:val="24"/>
          <w:lang w:val="lt-LT"/>
        </w:rPr>
      </w:pPr>
      <w:r w:rsidRPr="00551E2A">
        <w:rPr>
          <w:rFonts w:cstheme="minorHAnsi"/>
          <w:b/>
          <w:bCs/>
          <w:sz w:val="24"/>
          <w:szCs w:val="24"/>
          <w:lang w:val="lt-LT"/>
        </w:rPr>
        <w:t xml:space="preserve">PVM </w:t>
      </w:r>
      <w:r w:rsidRPr="00551E2A">
        <w:rPr>
          <w:rFonts w:cstheme="minorHAnsi"/>
          <w:sz w:val="24"/>
          <w:szCs w:val="24"/>
          <w:lang w:val="lt-LT"/>
        </w:rPr>
        <w:t>– pridėtinės vertės mokestis.</w:t>
      </w:r>
    </w:p>
    <w:p w14:paraId="2D03F018" w14:textId="209EEBE8" w:rsidR="009C749B" w:rsidRPr="00551E2A" w:rsidRDefault="007E2E4E" w:rsidP="009E70BF">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 xml:space="preserve">Reglamentas </w:t>
      </w:r>
      <w:r w:rsidRPr="00551E2A">
        <w:rPr>
          <w:rFonts w:cstheme="minorHAnsi"/>
          <w:sz w:val="24"/>
          <w:szCs w:val="24"/>
          <w:lang w:val="lt-LT"/>
        </w:rPr>
        <w:t xml:space="preserve">- </w:t>
      </w:r>
      <w:r w:rsidR="00901E7F" w:rsidRPr="00551E2A">
        <w:rPr>
          <w:rFonts w:cstheme="minorHAnsi"/>
          <w:sz w:val="24"/>
          <w:szCs w:val="24"/>
          <w:lang w:val="lt-LT"/>
        </w:rPr>
        <w:t>Tarybos reglamentas (ES) 2022/576 2022 m. balandžio 8 d. kuriuo iš dalies keičiamas Reglamentas (ES) Nr. 833/2014 dėl ribojamųjų priemonių atsižvelgiant į Rusijos veiksmus, kuriais destabilizuojama padėtis Ukrainoje.</w:t>
      </w:r>
    </w:p>
    <w:p w14:paraId="107BC83A" w14:textId="54F113CC" w:rsidR="00184B8C" w:rsidRPr="00551E2A" w:rsidRDefault="00184B8C" w:rsidP="009E70BF">
      <w:pPr>
        <w:pStyle w:val="Sraopastraipa"/>
        <w:numPr>
          <w:ilvl w:val="1"/>
          <w:numId w:val="2"/>
        </w:numPr>
        <w:spacing w:after="120" w:line="20" w:lineRule="atLeast"/>
        <w:ind w:firstLine="207"/>
        <w:jc w:val="both"/>
        <w:rPr>
          <w:rFonts w:cstheme="minorHAnsi"/>
          <w:sz w:val="24"/>
          <w:szCs w:val="24"/>
          <w:lang w:val="lt-LT"/>
        </w:rPr>
      </w:pPr>
      <w:r w:rsidRPr="00551E2A">
        <w:rPr>
          <w:rFonts w:cstheme="minorHAnsi"/>
          <w:b/>
          <w:bCs/>
          <w:sz w:val="24"/>
          <w:szCs w:val="24"/>
          <w:lang w:val="lt-LT"/>
        </w:rPr>
        <w:t>Skelbimas</w:t>
      </w:r>
      <w:r w:rsidRPr="00551E2A">
        <w:rPr>
          <w:rFonts w:cstheme="minorHAnsi"/>
          <w:sz w:val="24"/>
          <w:szCs w:val="24"/>
          <w:lang w:val="lt-LT"/>
        </w:rPr>
        <w:t xml:space="preserve"> – skelbimas apie pirkimą.</w:t>
      </w:r>
    </w:p>
    <w:p w14:paraId="77BD02E1" w14:textId="4420C316" w:rsidR="00184B8C" w:rsidRPr="00551E2A" w:rsidRDefault="00184B8C" w:rsidP="009E70BF">
      <w:pPr>
        <w:pStyle w:val="Sraopastraipa"/>
        <w:numPr>
          <w:ilvl w:val="1"/>
          <w:numId w:val="2"/>
        </w:numPr>
        <w:spacing w:after="120" w:line="20" w:lineRule="atLeast"/>
        <w:ind w:left="0" w:firstLine="567"/>
        <w:jc w:val="both"/>
        <w:rPr>
          <w:sz w:val="24"/>
          <w:szCs w:val="24"/>
          <w:lang w:val="lt-LT"/>
        </w:rPr>
      </w:pPr>
      <w:r w:rsidRPr="00551E2A">
        <w:rPr>
          <w:b/>
          <w:sz w:val="24"/>
          <w:szCs w:val="24"/>
          <w:lang w:val="lt-LT"/>
        </w:rPr>
        <w:t xml:space="preserve">Subtiekėjas </w:t>
      </w:r>
      <w:r w:rsidRPr="00551E2A">
        <w:rPr>
          <w:sz w:val="24"/>
          <w:szCs w:val="24"/>
          <w:lang w:val="lt-LT"/>
        </w:rPr>
        <w:t>– subtiekėjas, subteikėjas, subrangovas</w:t>
      </w:r>
      <w:r w:rsidR="0066078A" w:rsidRPr="00551E2A">
        <w:rPr>
          <w:sz w:val="24"/>
          <w:szCs w:val="24"/>
          <w:lang w:val="lt-LT"/>
        </w:rPr>
        <w:t xml:space="preserve">, fizinis ar juridinis asmuo, kuris faktiškai vykdys numatomą sudaryti </w:t>
      </w:r>
      <w:r w:rsidR="00C5381E" w:rsidRPr="00551E2A">
        <w:rPr>
          <w:sz w:val="24"/>
          <w:szCs w:val="24"/>
          <w:lang w:val="lt-LT"/>
        </w:rPr>
        <w:t>s</w:t>
      </w:r>
      <w:r w:rsidR="0066078A" w:rsidRPr="00551E2A">
        <w:rPr>
          <w:sz w:val="24"/>
          <w:szCs w:val="24"/>
          <w:lang w:val="lt-LT"/>
        </w:rPr>
        <w:t>utartį</w:t>
      </w:r>
      <w:r w:rsidR="005300B2" w:rsidRPr="00551E2A">
        <w:rPr>
          <w:sz w:val="24"/>
          <w:szCs w:val="24"/>
          <w:lang w:val="lt-LT"/>
        </w:rPr>
        <w:t xml:space="preserve"> ar jos dalį</w:t>
      </w:r>
      <w:r w:rsidR="007C2353" w:rsidRPr="00551E2A">
        <w:rPr>
          <w:sz w:val="24"/>
          <w:szCs w:val="24"/>
          <w:lang w:val="lt-LT"/>
        </w:rPr>
        <w:t xml:space="preserve"> ir kurio kvalifikacija tiekėjas nesiremia pagal VPĮ 49 straipsnį, kad atitiktų kvalifikacijos reikalavimus</w:t>
      </w:r>
      <w:r w:rsidRPr="00551E2A">
        <w:rPr>
          <w:sz w:val="24"/>
          <w:szCs w:val="24"/>
          <w:lang w:val="lt-LT"/>
        </w:rPr>
        <w:t>. Subtiekėjais</w:t>
      </w:r>
      <w:r w:rsidRPr="00551E2A">
        <w:rPr>
          <w:rFonts w:eastAsia="Calibri"/>
          <w:color w:val="000000" w:themeColor="text1"/>
          <w:sz w:val="24"/>
          <w:szCs w:val="24"/>
          <w:lang w:val="lt-LT"/>
        </w:rPr>
        <w:t xml:space="preserve"> nelaikomi fiziniai ir juridiniai asmenys, kurie tik vykdo sutartines prievoles</w:t>
      </w:r>
      <w:r w:rsidR="0066078A" w:rsidRPr="00551E2A">
        <w:rPr>
          <w:rFonts w:eastAsia="Calibri"/>
          <w:color w:val="000000" w:themeColor="text1"/>
          <w:sz w:val="24"/>
          <w:szCs w:val="24"/>
          <w:lang w:val="lt-LT"/>
        </w:rPr>
        <w:t xml:space="preserve"> tiekėjui</w:t>
      </w:r>
      <w:r w:rsidRPr="00551E2A">
        <w:rPr>
          <w:rFonts w:eastAsia="Calibri"/>
          <w:color w:val="000000" w:themeColor="text1"/>
          <w:sz w:val="24"/>
          <w:szCs w:val="24"/>
          <w:lang w:val="lt-LT"/>
        </w:rPr>
        <w:t xml:space="preserve">, tačiau </w:t>
      </w:r>
      <w:r w:rsidR="0066078A" w:rsidRPr="00551E2A">
        <w:rPr>
          <w:rFonts w:eastAsia="Calibri"/>
          <w:color w:val="000000" w:themeColor="text1"/>
          <w:sz w:val="24"/>
          <w:szCs w:val="24"/>
          <w:lang w:val="lt-LT"/>
        </w:rPr>
        <w:t xml:space="preserve">faktiškai nevykdys numatomos sudaryti </w:t>
      </w:r>
      <w:r w:rsidR="00C5381E" w:rsidRPr="00551E2A">
        <w:rPr>
          <w:rFonts w:eastAsia="Calibri"/>
          <w:color w:val="000000" w:themeColor="text1"/>
          <w:sz w:val="24"/>
          <w:szCs w:val="24"/>
          <w:lang w:val="lt-LT"/>
        </w:rPr>
        <w:t>s</w:t>
      </w:r>
      <w:r w:rsidR="0066078A" w:rsidRPr="00551E2A">
        <w:rPr>
          <w:rFonts w:eastAsia="Calibri"/>
          <w:color w:val="000000" w:themeColor="text1"/>
          <w:sz w:val="24"/>
          <w:szCs w:val="24"/>
          <w:lang w:val="lt-LT"/>
        </w:rPr>
        <w:t>utarties</w:t>
      </w:r>
      <w:r w:rsidR="005300B2" w:rsidRPr="00551E2A">
        <w:rPr>
          <w:rFonts w:eastAsia="Calibri"/>
          <w:color w:val="000000" w:themeColor="text1"/>
          <w:sz w:val="24"/>
          <w:szCs w:val="24"/>
          <w:lang w:val="lt-LT"/>
        </w:rPr>
        <w:t xml:space="preserve"> ar jos dalies</w:t>
      </w:r>
      <w:r w:rsidRPr="00551E2A">
        <w:rPr>
          <w:rFonts w:eastAsia="Calibri"/>
          <w:color w:val="000000" w:themeColor="text1"/>
          <w:sz w:val="24"/>
          <w:szCs w:val="24"/>
          <w:lang w:val="lt-LT"/>
        </w:rPr>
        <w:t>.</w:t>
      </w:r>
    </w:p>
    <w:p w14:paraId="47E6A452" w14:textId="044B560E" w:rsidR="007875C7" w:rsidRPr="00551E2A" w:rsidRDefault="00184B8C" w:rsidP="007875C7">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 xml:space="preserve">Sutartis </w:t>
      </w:r>
      <w:r w:rsidRPr="00551E2A">
        <w:rPr>
          <w:rFonts w:cstheme="minorHAnsi"/>
          <w:sz w:val="24"/>
          <w:szCs w:val="24"/>
          <w:lang w:val="lt-LT"/>
        </w:rPr>
        <w:t>– viešojo pirkimo-pardavimo sutartis</w:t>
      </w:r>
      <w:r w:rsidR="00903708" w:rsidRPr="00551E2A">
        <w:rPr>
          <w:rFonts w:cstheme="minorHAnsi"/>
          <w:sz w:val="24"/>
          <w:szCs w:val="24"/>
          <w:lang w:val="lt-LT"/>
        </w:rPr>
        <w:t xml:space="preserve"> ar preliminarioji sutartis, </w:t>
      </w:r>
      <w:r w:rsidR="00CC6046" w:rsidRPr="00551E2A">
        <w:rPr>
          <w:rFonts w:cstheme="minorHAnsi"/>
          <w:sz w:val="24"/>
          <w:szCs w:val="24"/>
          <w:lang w:val="lt-LT"/>
        </w:rPr>
        <w:t xml:space="preserve">kaip nustatyta 1.9 punkte, </w:t>
      </w:r>
      <w:r w:rsidR="00764317" w:rsidRPr="00551E2A">
        <w:rPr>
          <w:rFonts w:cstheme="minorHAnsi"/>
          <w:sz w:val="24"/>
          <w:szCs w:val="24"/>
          <w:lang w:val="lt-LT"/>
        </w:rPr>
        <w:t xml:space="preserve">kai </w:t>
      </w:r>
      <w:r w:rsidR="007875C7" w:rsidRPr="00551E2A">
        <w:rPr>
          <w:rFonts w:cstheme="minorHAnsi"/>
          <w:sz w:val="24"/>
          <w:szCs w:val="24"/>
          <w:lang w:val="lt-LT"/>
        </w:rPr>
        <w:t xml:space="preserve">viešojo pirkimo sutarčiai ir preliminariajai sutarčiai </w:t>
      </w:r>
      <w:r w:rsidR="00140E04" w:rsidRPr="00551E2A">
        <w:rPr>
          <w:rFonts w:cstheme="minorHAnsi"/>
          <w:sz w:val="24"/>
          <w:szCs w:val="24"/>
          <w:lang w:val="lt-LT"/>
        </w:rPr>
        <w:t xml:space="preserve">VPĮ nustatytas </w:t>
      </w:r>
      <w:r w:rsidR="007875C7" w:rsidRPr="00551E2A">
        <w:rPr>
          <w:rFonts w:cstheme="minorHAnsi"/>
          <w:sz w:val="24"/>
          <w:szCs w:val="24"/>
          <w:lang w:val="lt-LT"/>
        </w:rPr>
        <w:t xml:space="preserve">vienodas </w:t>
      </w:r>
      <w:r w:rsidR="00140E04" w:rsidRPr="00551E2A">
        <w:rPr>
          <w:rFonts w:cstheme="minorHAnsi"/>
          <w:sz w:val="24"/>
          <w:szCs w:val="24"/>
          <w:lang w:val="lt-LT"/>
        </w:rPr>
        <w:t>reglamentavimas</w:t>
      </w:r>
      <w:r w:rsidRPr="00551E2A">
        <w:rPr>
          <w:rFonts w:cstheme="minorHAnsi"/>
          <w:sz w:val="24"/>
          <w:szCs w:val="24"/>
          <w:lang w:val="lt-LT"/>
        </w:rPr>
        <w:t xml:space="preserve">. </w:t>
      </w:r>
    </w:p>
    <w:p w14:paraId="54633844" w14:textId="4B4B5D7F" w:rsidR="00341666" w:rsidRPr="00551E2A" w:rsidRDefault="00341666" w:rsidP="009E70BF">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 xml:space="preserve">Tiekėjas </w:t>
      </w:r>
      <w:r w:rsidR="00AF19BC" w:rsidRPr="00551E2A">
        <w:rPr>
          <w:rFonts w:cstheme="minorHAnsi"/>
          <w:sz w:val="24"/>
          <w:szCs w:val="24"/>
          <w:lang w:val="lt-LT"/>
        </w:rPr>
        <w:t>–</w:t>
      </w:r>
      <w:r w:rsidRPr="00551E2A">
        <w:rPr>
          <w:rFonts w:cstheme="minorHAnsi"/>
          <w:sz w:val="24"/>
          <w:szCs w:val="24"/>
          <w:lang w:val="lt-LT"/>
        </w:rPr>
        <w:t xml:space="preserve"> </w:t>
      </w:r>
      <w:r w:rsidR="00294EC1" w:rsidRPr="00551E2A">
        <w:rPr>
          <w:color w:val="000000"/>
          <w:sz w:val="24"/>
          <w:szCs w:val="24"/>
          <w:lang w:val="lt-LT"/>
        </w:rPr>
        <w:t>ūkio subjektas – fizinis asmuo, privatusis ar viešasis juridinis asmuo, kita organizacija ir jų padalinys arba tokių asmenų grupė, įskaitant laikinas ūkio subjektų asociacijas, kurie rinkoje siūlo atlikti darbus, tiekti prekes ar teikti paslaugas.</w:t>
      </w:r>
    </w:p>
    <w:p w14:paraId="46CC3553" w14:textId="2089AD31" w:rsidR="0066078A" w:rsidRPr="00551E2A" w:rsidRDefault="0066078A" w:rsidP="009E70BF">
      <w:pPr>
        <w:pStyle w:val="Sraopastraipa"/>
        <w:numPr>
          <w:ilvl w:val="1"/>
          <w:numId w:val="2"/>
        </w:numPr>
        <w:spacing w:after="120" w:line="20" w:lineRule="atLeast"/>
        <w:ind w:left="0" w:firstLine="567"/>
        <w:jc w:val="both"/>
        <w:rPr>
          <w:b/>
          <w:sz w:val="24"/>
          <w:szCs w:val="24"/>
          <w:lang w:val="lt-LT"/>
        </w:rPr>
      </w:pPr>
      <w:r w:rsidRPr="00551E2A">
        <w:rPr>
          <w:b/>
          <w:sz w:val="24"/>
          <w:szCs w:val="24"/>
          <w:lang w:val="lt-LT"/>
        </w:rPr>
        <w:t xml:space="preserve">Ūkio subjektas, kurio pajėgumais remiamasi </w:t>
      </w:r>
      <w:r w:rsidRPr="00551E2A">
        <w:rPr>
          <w:sz w:val="24"/>
          <w:szCs w:val="24"/>
          <w:lang w:val="lt-LT"/>
        </w:rPr>
        <w:t xml:space="preserve">– fizinis ar juridinis asmuo, kurio </w:t>
      </w:r>
      <w:r w:rsidRPr="00551E2A">
        <w:rPr>
          <w:rFonts w:eastAsia="Calibri"/>
          <w:color w:val="000000" w:themeColor="text1"/>
          <w:sz w:val="24"/>
          <w:szCs w:val="24"/>
          <w:lang w:val="lt-LT"/>
        </w:rPr>
        <w:t xml:space="preserve">pajėgumais tiekėjas remiasi pagal VPĮ 49 straipsnį, kad atitiktų kvalifikacijos reikalavimus.  Ūkio subjektais, kurio pajėgumais remiamasi nelaikomi fiziniai ir juridiniai asmenys, kurie tik vykdo sutartines </w:t>
      </w:r>
      <w:r w:rsidRPr="00551E2A">
        <w:rPr>
          <w:rFonts w:eastAsia="Calibri"/>
          <w:color w:val="000000" w:themeColor="text1"/>
          <w:sz w:val="24"/>
          <w:szCs w:val="24"/>
          <w:lang w:val="lt-LT"/>
        </w:rPr>
        <w:lastRenderedPageBreak/>
        <w:t>prievoles tiekėjui, tačiau tiekėjas nesiremia jų pajėgumais, pagal VPĮ 49 straipsnį,</w:t>
      </w:r>
      <w:r w:rsidRPr="00551E2A">
        <w:rPr>
          <w:sz w:val="24"/>
          <w:szCs w:val="24"/>
          <w:lang w:val="lt-LT"/>
        </w:rPr>
        <w:t xml:space="preserve"> kad atitiktų perkančiosios organizacijos keliamus kvalifikacijos reikalavimus.</w:t>
      </w:r>
    </w:p>
    <w:p w14:paraId="727F66F9" w14:textId="0465912F" w:rsidR="00184B8C" w:rsidRPr="00551E2A" w:rsidRDefault="00184B8C" w:rsidP="009E70BF">
      <w:pPr>
        <w:pStyle w:val="Sraopastraipa"/>
        <w:numPr>
          <w:ilvl w:val="1"/>
          <w:numId w:val="2"/>
        </w:numPr>
        <w:spacing w:after="120" w:line="20" w:lineRule="atLeast"/>
        <w:ind w:left="0" w:firstLine="567"/>
        <w:jc w:val="both"/>
        <w:rPr>
          <w:rFonts w:cstheme="minorHAnsi"/>
          <w:b/>
          <w:bCs/>
          <w:sz w:val="24"/>
          <w:szCs w:val="24"/>
          <w:lang w:val="lt-LT"/>
        </w:rPr>
      </w:pPr>
      <w:r w:rsidRPr="00551E2A">
        <w:rPr>
          <w:rFonts w:cstheme="minorHAnsi"/>
          <w:b/>
          <w:bCs/>
          <w:sz w:val="24"/>
          <w:szCs w:val="24"/>
          <w:lang w:val="lt-LT"/>
        </w:rPr>
        <w:t>VPĮ</w:t>
      </w:r>
      <w:r w:rsidRPr="00551E2A">
        <w:rPr>
          <w:rFonts w:cstheme="minorHAnsi"/>
          <w:sz w:val="24"/>
          <w:szCs w:val="24"/>
          <w:lang w:val="lt-LT"/>
        </w:rPr>
        <w:t xml:space="preserve"> – Lietuvos Respublikos viešųjų pirkimų įstatymas.</w:t>
      </w:r>
    </w:p>
    <w:p w14:paraId="1D4A0385" w14:textId="07080E3F" w:rsidR="00E869DD" w:rsidRPr="00551E2A" w:rsidRDefault="00E869DD" w:rsidP="009E70BF">
      <w:pPr>
        <w:pStyle w:val="Sraopastraipa"/>
        <w:numPr>
          <w:ilvl w:val="1"/>
          <w:numId w:val="2"/>
        </w:numPr>
        <w:spacing w:after="120" w:line="20" w:lineRule="atLeast"/>
        <w:ind w:left="0" w:firstLine="567"/>
        <w:jc w:val="both"/>
        <w:rPr>
          <w:rFonts w:cstheme="minorHAnsi"/>
          <w:b/>
          <w:bCs/>
          <w:sz w:val="24"/>
          <w:szCs w:val="24"/>
          <w:lang w:val="lt-LT"/>
        </w:rPr>
      </w:pPr>
      <w:r w:rsidRPr="00551E2A">
        <w:rPr>
          <w:b/>
          <w:sz w:val="24"/>
          <w:szCs w:val="24"/>
          <w:lang w:val="lt-LT"/>
        </w:rPr>
        <w:t>Kvazisubtiekėjas</w:t>
      </w:r>
      <w:r w:rsidR="00C5381E" w:rsidRPr="00551E2A">
        <w:rPr>
          <w:b/>
          <w:sz w:val="24"/>
          <w:szCs w:val="24"/>
          <w:lang w:val="lt-LT"/>
        </w:rPr>
        <w:t xml:space="preserve"> </w:t>
      </w:r>
      <w:r w:rsidR="00C5381E" w:rsidRPr="00551E2A">
        <w:rPr>
          <w:rFonts w:cstheme="minorHAnsi"/>
          <w:sz w:val="24"/>
          <w:szCs w:val="24"/>
          <w:lang w:val="lt-LT"/>
        </w:rPr>
        <w:t>–</w:t>
      </w:r>
      <w:r w:rsidR="00C5381E" w:rsidRPr="00551E2A">
        <w:rPr>
          <w:b/>
          <w:sz w:val="24"/>
          <w:szCs w:val="24"/>
          <w:lang w:val="lt-LT"/>
        </w:rPr>
        <w:t xml:space="preserve"> </w:t>
      </w:r>
      <w:r w:rsidR="00494C6F" w:rsidRPr="00551E2A">
        <w:rPr>
          <w:color w:val="000000" w:themeColor="text1"/>
          <w:sz w:val="24"/>
          <w:szCs w:val="24"/>
          <w:lang w:val="lt-LT"/>
        </w:rPr>
        <w:t>specialistas, kurio kvalifikacija tiekėjas remiasi, ir kuris pasiūlymo teikimo metu dar nėra tiekėjo, ūkio subjekto, kurio pajėgumais tiekėjas remiasi, darbuotojas, tačiau jį ketinama įdarbinti, jei pasiūlymas bus pripažintas laimėjusiu</w:t>
      </w:r>
      <w:r w:rsidR="006136E7" w:rsidRPr="00551E2A">
        <w:rPr>
          <w:color w:val="000000" w:themeColor="text1"/>
          <w:sz w:val="24"/>
          <w:szCs w:val="24"/>
          <w:lang w:val="lt-LT"/>
        </w:rPr>
        <w:t>.</w:t>
      </w:r>
    </w:p>
    <w:p w14:paraId="4D902FEB" w14:textId="77777777" w:rsidR="007C03FB" w:rsidRPr="00551E2A" w:rsidRDefault="007C03FB" w:rsidP="007C03FB">
      <w:pPr>
        <w:pStyle w:val="Sraopastraipa"/>
        <w:numPr>
          <w:ilvl w:val="1"/>
          <w:numId w:val="2"/>
        </w:numPr>
        <w:spacing w:after="120" w:line="20" w:lineRule="atLeast"/>
        <w:ind w:left="0" w:firstLine="567"/>
        <w:jc w:val="both"/>
        <w:rPr>
          <w:rFonts w:eastAsia="Calibri" w:cstheme="minorHAnsi"/>
          <w:sz w:val="24"/>
          <w:szCs w:val="24"/>
          <w:lang w:val="lt-LT"/>
        </w:rPr>
      </w:pPr>
      <w:r w:rsidRPr="00551E2A">
        <w:rPr>
          <w:rFonts w:cstheme="minorHAnsi"/>
          <w:sz w:val="24"/>
          <w:szCs w:val="24"/>
          <w:lang w:val="lt-LT"/>
        </w:rPr>
        <w:t xml:space="preserve">Kitos pirkimo dokumentuose vartojamos sąvokos atitinka </w:t>
      </w:r>
      <w:r w:rsidRPr="00551E2A">
        <w:rPr>
          <w:rFonts w:eastAsia="Calibri" w:cstheme="minorHAnsi"/>
          <w:sz w:val="24"/>
          <w:szCs w:val="24"/>
          <w:lang w:val="lt-LT"/>
        </w:rPr>
        <w:t xml:space="preserve">VPĮ </w:t>
      </w:r>
      <w:r w:rsidRPr="00551E2A">
        <w:rPr>
          <w:rFonts w:eastAsia="Calibri" w:cstheme="minorHAnsi"/>
          <w:i/>
          <w:iCs/>
          <w:color w:val="0070C0"/>
          <w:sz w:val="24"/>
          <w:szCs w:val="24"/>
          <w:lang w:val="lt-LT"/>
        </w:rPr>
        <w:t xml:space="preserve"> </w:t>
      </w:r>
      <w:r w:rsidRPr="00551E2A">
        <w:rPr>
          <w:rFonts w:eastAsia="Calibri" w:cstheme="minorHAnsi"/>
          <w:sz w:val="24"/>
          <w:szCs w:val="24"/>
          <w:lang w:val="lt-LT"/>
        </w:rPr>
        <w:t>vartojamas sąvokas.</w:t>
      </w:r>
    </w:p>
    <w:p w14:paraId="6A622AEA" w14:textId="49798144" w:rsidR="00562050" w:rsidRPr="00471E3D" w:rsidRDefault="00562050" w:rsidP="009E70BF">
      <w:pPr>
        <w:pStyle w:val="Antrat1"/>
        <w:numPr>
          <w:ilvl w:val="0"/>
          <w:numId w:val="2"/>
        </w:numPr>
        <w:rPr>
          <w:rFonts w:asciiTheme="minorHAnsi" w:hAnsiTheme="minorHAnsi" w:cstheme="minorHAnsi"/>
          <w:color w:val="auto"/>
          <w:lang w:val="lt-LT"/>
        </w:rPr>
      </w:pPr>
      <w:bookmarkStart w:id="2" w:name="_Toc206585818"/>
      <w:r w:rsidRPr="00471E3D">
        <w:rPr>
          <w:rFonts w:asciiTheme="minorHAnsi" w:hAnsiTheme="minorHAnsi" w:cstheme="minorHAnsi"/>
          <w:color w:val="auto"/>
          <w:lang w:val="lt-LT"/>
        </w:rPr>
        <w:t>Bendrosios nuostatos</w:t>
      </w:r>
      <w:bookmarkEnd w:id="2"/>
      <w:r w:rsidR="0076184F" w:rsidRPr="00471E3D">
        <w:rPr>
          <w:rFonts w:asciiTheme="minorHAnsi" w:hAnsiTheme="minorHAnsi" w:cstheme="minorHAnsi"/>
          <w:color w:val="auto"/>
          <w:lang w:val="lt-LT"/>
        </w:rPr>
        <w:t xml:space="preserve"> </w:t>
      </w:r>
    </w:p>
    <w:p w14:paraId="6B9CFCBC" w14:textId="2889E969" w:rsidR="00333DA7" w:rsidRPr="00551E2A" w:rsidRDefault="00733C5F" w:rsidP="65F47F29">
      <w:pPr>
        <w:pStyle w:val="Sraopastraipa"/>
        <w:numPr>
          <w:ilvl w:val="1"/>
          <w:numId w:val="2"/>
        </w:numPr>
        <w:tabs>
          <w:tab w:val="left" w:pos="1134"/>
        </w:tabs>
        <w:spacing w:after="120" w:line="20" w:lineRule="atLeast"/>
        <w:ind w:left="0" w:firstLine="567"/>
        <w:jc w:val="both"/>
        <w:rPr>
          <w:rFonts w:ascii="Calibri" w:eastAsia="Calibri" w:hAnsi="Calibri" w:cs="Calibri"/>
          <w:sz w:val="24"/>
          <w:szCs w:val="24"/>
          <w:lang w:val="lt-LT"/>
        </w:rPr>
      </w:pPr>
      <w:r w:rsidRPr="00551E2A">
        <w:rPr>
          <w:rFonts w:ascii="Calibri" w:eastAsia="Calibri" w:hAnsi="Calibri" w:cs="Calibri"/>
          <w:sz w:val="24"/>
          <w:szCs w:val="24"/>
          <w:lang w:val="lt-LT"/>
        </w:rPr>
        <w:t>Perkančioji organizacija</w:t>
      </w:r>
      <w:r w:rsidR="006F51DD" w:rsidRPr="00551E2A">
        <w:rPr>
          <w:rFonts w:ascii="Calibri" w:eastAsia="Calibri" w:hAnsi="Calibri" w:cs="Calibri"/>
          <w:sz w:val="24"/>
          <w:szCs w:val="24"/>
          <w:lang w:val="lt-LT"/>
        </w:rPr>
        <w:t xml:space="preserve"> kviečia tiekėjus dalyvauti </w:t>
      </w:r>
      <w:r w:rsidR="00DF0343" w:rsidRPr="00551E2A">
        <w:rPr>
          <w:rFonts w:ascii="Calibri" w:eastAsia="Calibri" w:hAnsi="Calibri" w:cs="Calibri"/>
          <w:sz w:val="24"/>
          <w:szCs w:val="24"/>
          <w:lang w:val="lt-LT"/>
        </w:rPr>
        <w:t>p</w:t>
      </w:r>
      <w:r w:rsidR="006F51DD" w:rsidRPr="00551E2A">
        <w:rPr>
          <w:rFonts w:ascii="Calibri" w:eastAsia="Calibri" w:hAnsi="Calibri" w:cs="Calibri"/>
          <w:sz w:val="24"/>
          <w:szCs w:val="24"/>
          <w:lang w:val="lt-LT"/>
        </w:rPr>
        <w:t xml:space="preserve">irkime, atliekamame </w:t>
      </w:r>
      <w:r w:rsidR="00DF0343" w:rsidRPr="00551E2A">
        <w:rPr>
          <w:rFonts w:ascii="Calibri" w:eastAsia="Calibri" w:hAnsi="Calibri" w:cs="Calibri"/>
          <w:sz w:val="24"/>
          <w:szCs w:val="24"/>
          <w:lang w:val="lt-LT"/>
        </w:rPr>
        <w:t>atviro konkurso</w:t>
      </w:r>
      <w:r w:rsidR="006F51DD" w:rsidRPr="00551E2A">
        <w:rPr>
          <w:rFonts w:ascii="Calibri" w:eastAsia="Calibri" w:hAnsi="Calibri" w:cs="Calibri"/>
          <w:sz w:val="24"/>
          <w:szCs w:val="24"/>
          <w:lang w:val="lt-LT"/>
        </w:rPr>
        <w:t xml:space="preserve"> būdu, siekiant įsigyti </w:t>
      </w:r>
      <w:r w:rsidR="00DF0343" w:rsidRPr="00551E2A">
        <w:rPr>
          <w:rFonts w:ascii="Calibri" w:eastAsia="Calibri" w:hAnsi="Calibri" w:cs="Calibri"/>
          <w:sz w:val="24"/>
          <w:szCs w:val="24"/>
          <w:lang w:val="lt-LT"/>
        </w:rPr>
        <w:t>p</w:t>
      </w:r>
      <w:r w:rsidR="006F51DD" w:rsidRPr="00551E2A">
        <w:rPr>
          <w:rFonts w:ascii="Calibri" w:eastAsia="Calibri" w:hAnsi="Calibri" w:cs="Calibri"/>
          <w:sz w:val="24"/>
          <w:szCs w:val="24"/>
          <w:lang w:val="lt-LT"/>
        </w:rPr>
        <w:t>irkimo objektą,</w:t>
      </w:r>
      <w:r w:rsidR="006F51DD" w:rsidRPr="00551E2A">
        <w:rPr>
          <w:rFonts w:ascii="Calibri" w:eastAsia="Calibri" w:hAnsi="Calibri" w:cs="Calibri"/>
          <w:color w:val="00B050"/>
          <w:sz w:val="24"/>
          <w:szCs w:val="24"/>
          <w:lang w:val="lt-LT"/>
        </w:rPr>
        <w:t xml:space="preserve"> </w:t>
      </w:r>
      <w:r w:rsidR="006F51DD" w:rsidRPr="00551E2A">
        <w:rPr>
          <w:rFonts w:ascii="Calibri" w:eastAsia="Calibri" w:hAnsi="Calibri" w:cs="Calibri"/>
          <w:sz w:val="24"/>
          <w:szCs w:val="24"/>
          <w:lang w:val="lt-LT"/>
        </w:rPr>
        <w:t xml:space="preserve">kurio techninė specifikacija pateikta </w:t>
      </w:r>
      <w:r w:rsidR="00D93DD0" w:rsidRPr="00551E2A">
        <w:rPr>
          <w:rFonts w:ascii="Calibri" w:eastAsia="Calibri" w:hAnsi="Calibri" w:cs="Calibri"/>
          <w:sz w:val="24"/>
          <w:szCs w:val="24"/>
          <w:lang w:val="lt-LT"/>
        </w:rPr>
        <w:t>s</w:t>
      </w:r>
      <w:r w:rsidR="006F51DD" w:rsidRPr="00551E2A">
        <w:rPr>
          <w:rFonts w:ascii="Calibri" w:eastAsia="Calibri" w:hAnsi="Calibri" w:cs="Calibri"/>
          <w:sz w:val="24"/>
          <w:szCs w:val="24"/>
          <w:lang w:val="lt-LT"/>
        </w:rPr>
        <w:t>pecial</w:t>
      </w:r>
      <w:r w:rsidR="00675588" w:rsidRPr="00551E2A">
        <w:rPr>
          <w:rFonts w:ascii="Calibri" w:eastAsia="Calibri" w:hAnsi="Calibri" w:cs="Calibri"/>
          <w:sz w:val="24"/>
          <w:szCs w:val="24"/>
          <w:lang w:val="lt-LT"/>
        </w:rPr>
        <w:t xml:space="preserve">iųjų pirkimo </w:t>
      </w:r>
      <w:r w:rsidR="006F51DD" w:rsidRPr="00551E2A">
        <w:rPr>
          <w:rFonts w:ascii="Calibri" w:eastAsia="Calibri" w:hAnsi="Calibri" w:cs="Calibri"/>
          <w:sz w:val="24"/>
          <w:szCs w:val="24"/>
          <w:lang w:val="lt-LT"/>
        </w:rPr>
        <w:t>sąlyg</w:t>
      </w:r>
      <w:r w:rsidR="00675588" w:rsidRPr="00551E2A">
        <w:rPr>
          <w:rFonts w:ascii="Calibri" w:eastAsia="Calibri" w:hAnsi="Calibri" w:cs="Calibri"/>
          <w:sz w:val="24"/>
          <w:szCs w:val="24"/>
          <w:lang w:val="lt-LT"/>
        </w:rPr>
        <w:t>ų priede</w:t>
      </w:r>
      <w:r w:rsidR="006F51DD" w:rsidRPr="00551E2A">
        <w:rPr>
          <w:rFonts w:ascii="Calibri" w:eastAsia="Calibri" w:hAnsi="Calibri" w:cs="Calibri"/>
          <w:sz w:val="24"/>
          <w:szCs w:val="24"/>
          <w:lang w:val="lt-LT"/>
        </w:rPr>
        <w:t xml:space="preserve">. </w:t>
      </w:r>
    </w:p>
    <w:p w14:paraId="552884D7" w14:textId="51B27B45" w:rsidR="009758F9" w:rsidRPr="00551E2A" w:rsidRDefault="009758F9" w:rsidP="009E70BF">
      <w:pPr>
        <w:pStyle w:val="Sraopastraipa"/>
        <w:numPr>
          <w:ilvl w:val="1"/>
          <w:numId w:val="2"/>
        </w:numPr>
        <w:tabs>
          <w:tab w:val="left" w:pos="1134"/>
        </w:tabs>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Pirkimas vykdomas CVP IS priemonėmis, vadovaujantis VPĮ, CK, kitais viešuosius pirkimus ir šio pi</w:t>
      </w:r>
      <w:r w:rsidR="00652477" w:rsidRPr="00551E2A">
        <w:rPr>
          <w:rFonts w:ascii="Calibri" w:hAnsi="Calibri" w:cs="Calibri"/>
          <w:sz w:val="24"/>
          <w:szCs w:val="24"/>
          <w:lang w:val="lt-LT"/>
        </w:rPr>
        <w:t>r</w:t>
      </w:r>
      <w:r w:rsidRPr="00551E2A">
        <w:rPr>
          <w:rFonts w:ascii="Calibri" w:hAnsi="Calibri" w:cs="Calibri"/>
          <w:sz w:val="24"/>
          <w:szCs w:val="24"/>
          <w:lang w:val="lt-LT"/>
        </w:rPr>
        <w:t xml:space="preserve">kimo </w:t>
      </w:r>
      <w:r w:rsidR="00CE4A29" w:rsidRPr="00551E2A">
        <w:rPr>
          <w:rFonts w:ascii="Calibri" w:hAnsi="Calibri" w:cs="Calibri"/>
          <w:sz w:val="24"/>
          <w:szCs w:val="24"/>
          <w:lang w:val="lt-LT"/>
        </w:rPr>
        <w:t>sutarties</w:t>
      </w:r>
      <w:r w:rsidR="00CE4A29" w:rsidRPr="00551E2A">
        <w:rPr>
          <w:rStyle w:val="Komentaronuoroda"/>
          <w:rFonts w:ascii="Calibri" w:hAnsi="Calibri" w:cs="Calibri"/>
          <w:sz w:val="24"/>
          <w:szCs w:val="24"/>
          <w:lang w:val="lt-LT"/>
        </w:rPr>
        <w:t xml:space="preserve"> </w:t>
      </w:r>
      <w:r w:rsidR="00CE4A29" w:rsidRPr="00551E2A">
        <w:rPr>
          <w:rFonts w:ascii="Calibri" w:hAnsi="Calibri" w:cs="Calibri"/>
          <w:sz w:val="24"/>
          <w:szCs w:val="24"/>
          <w:lang w:val="lt-LT"/>
        </w:rPr>
        <w:t>vykdymą</w:t>
      </w:r>
      <w:r w:rsidRPr="00551E2A">
        <w:rPr>
          <w:rFonts w:ascii="Calibri" w:hAnsi="Calibri" w:cs="Calibri"/>
          <w:sz w:val="24"/>
          <w:szCs w:val="24"/>
          <w:lang w:val="lt-LT"/>
        </w:rPr>
        <w:t xml:space="preserve"> reglamentuojančiais teisės aktais, šio pirkimo dokumentais, laikantis lygiateisiškumo, nediskriminavimo, skaidrumo, abipusio pripažinimo, proporcingumo principų ir konfidencialumo bei nešališkumo reikalavimų. Pirkimo dokumentuose nenumatytiems klausimams tiesiogiai taikomos VPĮ nuostatos. </w:t>
      </w:r>
    </w:p>
    <w:p w14:paraId="0E7D183B" w14:textId="3153849C" w:rsidR="009758F9" w:rsidRPr="00551E2A" w:rsidRDefault="009758F9" w:rsidP="009E70BF">
      <w:pPr>
        <w:pStyle w:val="Sraopastraipa"/>
        <w:numPr>
          <w:ilvl w:val="1"/>
          <w:numId w:val="2"/>
        </w:numPr>
        <w:spacing w:after="120" w:line="20" w:lineRule="atLeast"/>
        <w:ind w:left="0" w:firstLine="567"/>
        <w:jc w:val="both"/>
        <w:rPr>
          <w:rFonts w:ascii="Calibri" w:eastAsia="Calibri" w:hAnsi="Calibri" w:cs="Calibri"/>
          <w:sz w:val="24"/>
          <w:szCs w:val="24"/>
          <w:lang w:val="lt-LT"/>
        </w:rPr>
      </w:pPr>
      <w:r w:rsidRPr="00551E2A">
        <w:rPr>
          <w:rFonts w:ascii="Calibri" w:eastAsia="Calibri" w:hAnsi="Calibri" w:cs="Calibri"/>
          <w:b/>
          <w:bCs/>
          <w:sz w:val="24"/>
          <w:szCs w:val="24"/>
          <w:lang w:val="lt-LT"/>
        </w:rPr>
        <w:t xml:space="preserve">Pirkimo </w:t>
      </w:r>
      <w:r w:rsidR="00A85A92" w:rsidRPr="00551E2A">
        <w:rPr>
          <w:rFonts w:ascii="Calibri" w:eastAsia="Calibri" w:hAnsi="Calibri" w:cs="Calibri"/>
          <w:b/>
          <w:bCs/>
          <w:sz w:val="24"/>
          <w:szCs w:val="24"/>
          <w:lang w:val="lt-LT"/>
        </w:rPr>
        <w:t>dokumentus</w:t>
      </w:r>
      <w:r w:rsidRPr="00551E2A">
        <w:rPr>
          <w:rFonts w:ascii="Calibri" w:eastAsia="Calibri" w:hAnsi="Calibri" w:cs="Calibri"/>
          <w:b/>
          <w:bCs/>
          <w:sz w:val="24"/>
          <w:szCs w:val="24"/>
          <w:lang w:val="lt-LT"/>
        </w:rPr>
        <w:t xml:space="preserve"> sudaro</w:t>
      </w:r>
      <w:r w:rsidRPr="00551E2A">
        <w:rPr>
          <w:rFonts w:ascii="Calibri" w:eastAsia="Calibri" w:hAnsi="Calibri" w:cs="Calibri"/>
          <w:sz w:val="24"/>
          <w:szCs w:val="24"/>
          <w:lang w:val="lt-LT"/>
        </w:rPr>
        <w:t>:</w:t>
      </w:r>
    </w:p>
    <w:p w14:paraId="70174707" w14:textId="77777777" w:rsidR="009758F9" w:rsidRPr="00551E2A" w:rsidRDefault="009758F9" w:rsidP="4DF55B90">
      <w:pPr>
        <w:pStyle w:val="Sraopastraipa"/>
        <w:numPr>
          <w:ilvl w:val="2"/>
          <w:numId w:val="2"/>
        </w:numPr>
        <w:spacing w:after="120" w:line="20" w:lineRule="atLeast"/>
        <w:ind w:left="0" w:firstLine="567"/>
        <w:jc w:val="both"/>
        <w:rPr>
          <w:rFonts w:ascii="Calibri" w:eastAsia="Calibri" w:hAnsi="Calibri" w:cs="Calibri"/>
          <w:sz w:val="24"/>
          <w:szCs w:val="24"/>
          <w:lang w:val="lt-LT"/>
        </w:rPr>
      </w:pPr>
      <w:r w:rsidRPr="00551E2A">
        <w:rPr>
          <w:rFonts w:ascii="Calibri" w:eastAsia="Calibri" w:hAnsi="Calibri" w:cs="Calibri"/>
          <w:sz w:val="24"/>
          <w:szCs w:val="24"/>
          <w:lang w:val="lt-LT"/>
        </w:rPr>
        <w:t>skelbimas;</w:t>
      </w:r>
    </w:p>
    <w:p w14:paraId="480CCF34" w14:textId="64C53B64" w:rsidR="009758F9" w:rsidRPr="00551E2A" w:rsidRDefault="009758F9" w:rsidP="4CDF13D1">
      <w:pPr>
        <w:pStyle w:val="Sraopastraipa"/>
        <w:numPr>
          <w:ilvl w:val="2"/>
          <w:numId w:val="2"/>
        </w:numPr>
        <w:spacing w:after="120" w:line="20" w:lineRule="atLeast"/>
        <w:ind w:left="0" w:firstLine="567"/>
        <w:jc w:val="both"/>
        <w:rPr>
          <w:rFonts w:ascii="Calibri" w:eastAsia="Calibri" w:hAnsi="Calibri" w:cs="Calibri"/>
          <w:sz w:val="24"/>
          <w:szCs w:val="24"/>
        </w:rPr>
      </w:pPr>
      <w:r w:rsidRPr="00551E2A">
        <w:rPr>
          <w:rFonts w:ascii="Calibri" w:eastAsia="Calibri" w:hAnsi="Calibri" w:cs="Calibri"/>
          <w:sz w:val="24"/>
          <w:szCs w:val="24"/>
        </w:rPr>
        <w:t>išankstinis informacinis skelbimas (jei buvo skelbta</w:t>
      </w:r>
      <w:r w:rsidR="00EF3E6C" w:rsidRPr="00551E2A">
        <w:rPr>
          <w:rFonts w:ascii="Calibri" w:eastAsia="Calibri" w:hAnsi="Calibri" w:cs="Calibri"/>
          <w:sz w:val="24"/>
          <w:szCs w:val="24"/>
        </w:rPr>
        <w:t>s</w:t>
      </w:r>
      <w:r w:rsidRPr="00551E2A">
        <w:rPr>
          <w:rFonts w:ascii="Calibri" w:eastAsia="Calibri" w:hAnsi="Calibri" w:cs="Calibri"/>
          <w:sz w:val="24"/>
          <w:szCs w:val="24"/>
        </w:rPr>
        <w:t>);</w:t>
      </w:r>
    </w:p>
    <w:p w14:paraId="540EA04C" w14:textId="0924AC17" w:rsidR="0045295F" w:rsidRPr="00551E2A" w:rsidRDefault="00FD34E4" w:rsidP="009E70BF">
      <w:pPr>
        <w:pStyle w:val="Sraopastraipa"/>
        <w:numPr>
          <w:ilvl w:val="2"/>
          <w:numId w:val="2"/>
        </w:numPr>
        <w:spacing w:after="120" w:line="20" w:lineRule="atLeast"/>
        <w:ind w:left="0" w:firstLine="567"/>
        <w:jc w:val="both"/>
        <w:rPr>
          <w:rFonts w:ascii="Calibri" w:eastAsia="Calibri" w:hAnsi="Calibri" w:cs="Calibri"/>
          <w:b/>
          <w:sz w:val="24"/>
          <w:szCs w:val="24"/>
          <w:lang w:val="lt-LT"/>
        </w:rPr>
      </w:pPr>
      <w:r w:rsidRPr="00551E2A">
        <w:rPr>
          <w:rFonts w:ascii="Calibri" w:eastAsia="Calibri" w:hAnsi="Calibri" w:cs="Calibri"/>
          <w:b/>
          <w:sz w:val="24"/>
          <w:szCs w:val="24"/>
          <w:lang w:val="lt-LT"/>
        </w:rPr>
        <w:t>P</w:t>
      </w:r>
      <w:r w:rsidR="0045295F" w:rsidRPr="00551E2A">
        <w:rPr>
          <w:rFonts w:ascii="Calibri" w:eastAsia="Calibri" w:hAnsi="Calibri" w:cs="Calibri"/>
          <w:b/>
          <w:sz w:val="24"/>
          <w:szCs w:val="24"/>
          <w:lang w:val="lt-LT"/>
        </w:rPr>
        <w:t>irkimo sąlygos, kurias sudaro:</w:t>
      </w:r>
    </w:p>
    <w:p w14:paraId="2F32CCCF" w14:textId="52539A1B" w:rsidR="000A0F15" w:rsidRPr="00551E2A" w:rsidRDefault="003C06FA" w:rsidP="00AB1A89">
      <w:pPr>
        <w:pStyle w:val="Sraopastraipa"/>
        <w:numPr>
          <w:ilvl w:val="3"/>
          <w:numId w:val="2"/>
        </w:numPr>
        <w:spacing w:after="120" w:line="20" w:lineRule="atLeast"/>
        <w:ind w:hanging="153"/>
        <w:jc w:val="both"/>
        <w:rPr>
          <w:rFonts w:ascii="Calibri" w:eastAsia="Calibri" w:hAnsi="Calibri" w:cs="Calibri"/>
          <w:sz w:val="24"/>
          <w:szCs w:val="24"/>
          <w:lang w:val="lt-LT"/>
        </w:rPr>
      </w:pPr>
      <w:r w:rsidRPr="00551E2A">
        <w:rPr>
          <w:rFonts w:ascii="Calibri" w:eastAsia="Calibri" w:hAnsi="Calibri" w:cs="Calibri"/>
          <w:sz w:val="24"/>
          <w:szCs w:val="24"/>
          <w:lang w:val="lt-LT"/>
        </w:rPr>
        <w:t>b</w:t>
      </w:r>
      <w:r w:rsidR="0004601B" w:rsidRPr="00551E2A">
        <w:rPr>
          <w:rFonts w:ascii="Calibri" w:eastAsia="Calibri" w:hAnsi="Calibri" w:cs="Calibri"/>
          <w:sz w:val="24"/>
          <w:szCs w:val="24"/>
          <w:lang w:val="lt-LT"/>
        </w:rPr>
        <w:t>endrosios</w:t>
      </w:r>
      <w:r w:rsidR="00FA6A46" w:rsidRPr="00551E2A">
        <w:rPr>
          <w:rFonts w:ascii="Calibri" w:eastAsia="Calibri" w:hAnsi="Calibri" w:cs="Calibri"/>
          <w:sz w:val="24"/>
          <w:szCs w:val="24"/>
          <w:lang w:val="lt-LT"/>
        </w:rPr>
        <w:t xml:space="preserve"> </w:t>
      </w:r>
      <w:r w:rsidR="00FE6F2D" w:rsidRPr="00551E2A">
        <w:rPr>
          <w:rFonts w:ascii="Calibri" w:eastAsia="Calibri" w:hAnsi="Calibri" w:cs="Calibri"/>
          <w:sz w:val="24"/>
          <w:szCs w:val="24"/>
          <w:lang w:val="lt-LT"/>
        </w:rPr>
        <w:t xml:space="preserve">pirkimo </w:t>
      </w:r>
      <w:r w:rsidR="000A0F15" w:rsidRPr="00551E2A">
        <w:rPr>
          <w:rFonts w:ascii="Calibri" w:eastAsia="Calibri" w:hAnsi="Calibri" w:cs="Calibri"/>
          <w:sz w:val="24"/>
          <w:szCs w:val="24"/>
          <w:lang w:val="lt-LT"/>
        </w:rPr>
        <w:t>sąlygos;</w:t>
      </w:r>
    </w:p>
    <w:p w14:paraId="2E75DAE1" w14:textId="2C6F36B1" w:rsidR="009758F9" w:rsidRPr="00551E2A" w:rsidRDefault="003C06FA" w:rsidP="00AB1A89">
      <w:pPr>
        <w:pStyle w:val="Sraopastraipa"/>
        <w:numPr>
          <w:ilvl w:val="3"/>
          <w:numId w:val="2"/>
        </w:numPr>
        <w:spacing w:after="120" w:line="20" w:lineRule="atLeast"/>
        <w:ind w:hanging="153"/>
        <w:jc w:val="both"/>
        <w:rPr>
          <w:rFonts w:ascii="Calibri" w:eastAsia="Calibri" w:hAnsi="Calibri" w:cs="Calibri"/>
          <w:sz w:val="24"/>
          <w:szCs w:val="24"/>
          <w:lang w:val="lt-LT"/>
        </w:rPr>
      </w:pPr>
      <w:r w:rsidRPr="00551E2A">
        <w:rPr>
          <w:rFonts w:ascii="Calibri" w:eastAsia="Calibri" w:hAnsi="Calibri" w:cs="Calibri"/>
          <w:sz w:val="24"/>
          <w:szCs w:val="24"/>
          <w:lang w:val="lt-LT"/>
        </w:rPr>
        <w:t>s</w:t>
      </w:r>
      <w:r w:rsidR="0004601B" w:rsidRPr="00551E2A">
        <w:rPr>
          <w:rFonts w:ascii="Calibri" w:eastAsia="Calibri" w:hAnsi="Calibri" w:cs="Calibri"/>
          <w:sz w:val="24"/>
          <w:szCs w:val="24"/>
          <w:lang w:val="lt-LT"/>
        </w:rPr>
        <w:t xml:space="preserve">pecialiosios </w:t>
      </w:r>
      <w:r w:rsidR="00FE6F2D" w:rsidRPr="00551E2A">
        <w:rPr>
          <w:rFonts w:ascii="Calibri" w:eastAsia="Calibri" w:hAnsi="Calibri" w:cs="Calibri"/>
          <w:sz w:val="24"/>
          <w:szCs w:val="24"/>
          <w:lang w:val="lt-LT"/>
        </w:rPr>
        <w:t xml:space="preserve">pirkimo </w:t>
      </w:r>
      <w:r w:rsidR="009758F9" w:rsidRPr="00551E2A">
        <w:rPr>
          <w:rFonts w:ascii="Calibri" w:eastAsia="Calibri" w:hAnsi="Calibri" w:cs="Calibri"/>
          <w:sz w:val="24"/>
          <w:szCs w:val="24"/>
          <w:lang w:val="lt-LT"/>
        </w:rPr>
        <w:t>sąlygos</w:t>
      </w:r>
      <w:r w:rsidR="00793880" w:rsidRPr="00551E2A">
        <w:rPr>
          <w:rFonts w:ascii="Calibri" w:eastAsia="Calibri" w:hAnsi="Calibri" w:cs="Calibri"/>
          <w:sz w:val="24"/>
          <w:szCs w:val="24"/>
          <w:lang w:val="lt-LT"/>
        </w:rPr>
        <w:t>, įskaitant jų priedus</w:t>
      </w:r>
      <w:r w:rsidR="009758F9" w:rsidRPr="00551E2A">
        <w:rPr>
          <w:rFonts w:ascii="Calibri" w:eastAsia="Calibri" w:hAnsi="Calibri" w:cs="Calibri"/>
          <w:sz w:val="24"/>
          <w:szCs w:val="24"/>
          <w:lang w:val="lt-LT"/>
        </w:rPr>
        <w:t>;</w:t>
      </w:r>
    </w:p>
    <w:p w14:paraId="2D56B2CB" w14:textId="4B7700E5" w:rsidR="009758F9" w:rsidRPr="00551E2A" w:rsidRDefault="00675588" w:rsidP="009E70BF">
      <w:pPr>
        <w:pStyle w:val="Sraopastraipa"/>
        <w:numPr>
          <w:ilvl w:val="2"/>
          <w:numId w:val="2"/>
        </w:numPr>
        <w:spacing w:after="120" w:line="20" w:lineRule="atLeast"/>
        <w:ind w:left="0" w:firstLine="567"/>
        <w:jc w:val="both"/>
        <w:rPr>
          <w:rFonts w:ascii="Calibri" w:eastAsia="Calibri" w:hAnsi="Calibri" w:cs="Calibri"/>
          <w:sz w:val="24"/>
          <w:szCs w:val="24"/>
          <w:lang w:val="lt-LT"/>
        </w:rPr>
      </w:pPr>
      <w:r w:rsidRPr="00551E2A">
        <w:rPr>
          <w:rFonts w:ascii="Calibri" w:eastAsia="Calibri" w:hAnsi="Calibri" w:cs="Calibri"/>
          <w:sz w:val="24"/>
          <w:szCs w:val="24"/>
          <w:lang w:val="lt-LT"/>
        </w:rPr>
        <w:t>p</w:t>
      </w:r>
      <w:r w:rsidR="009758F9" w:rsidRPr="00551E2A">
        <w:rPr>
          <w:rFonts w:ascii="Calibri" w:eastAsia="Calibri" w:hAnsi="Calibri" w:cs="Calibri"/>
          <w:sz w:val="24"/>
          <w:szCs w:val="24"/>
          <w:lang w:val="lt-LT"/>
        </w:rPr>
        <w:t>irkimo dokumentų paaiškinimai (patikslinimai), taip pat atsakymai į tiekėjų klausimus (jeigu bus);</w:t>
      </w:r>
    </w:p>
    <w:p w14:paraId="7215E039" w14:textId="77777777" w:rsidR="009758F9" w:rsidRPr="00551E2A" w:rsidRDefault="009758F9" w:rsidP="009E70BF">
      <w:pPr>
        <w:pStyle w:val="Sraopastraipa"/>
        <w:numPr>
          <w:ilvl w:val="2"/>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visa kita perkančiosios organizacijos CVP IS priemonėmis pateikta informacija.</w:t>
      </w:r>
    </w:p>
    <w:p w14:paraId="4C47D9AD" w14:textId="22EF591C" w:rsidR="009758F9" w:rsidRPr="00551E2A" w:rsidRDefault="009758F9" w:rsidP="74A8A0AC">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Jeigu yra prieštaravimų, neatitikimų tarp </w:t>
      </w:r>
      <w:r w:rsidR="003E2A30" w:rsidRPr="00551E2A">
        <w:rPr>
          <w:rFonts w:ascii="Calibri" w:hAnsi="Calibri" w:cs="Calibri"/>
          <w:sz w:val="24"/>
          <w:szCs w:val="24"/>
          <w:lang w:val="lt-LT"/>
        </w:rPr>
        <w:t>s</w:t>
      </w:r>
      <w:r w:rsidRPr="00551E2A">
        <w:rPr>
          <w:rFonts w:ascii="Calibri" w:hAnsi="Calibri" w:cs="Calibri"/>
          <w:sz w:val="24"/>
          <w:szCs w:val="24"/>
          <w:lang w:val="lt-LT"/>
        </w:rPr>
        <w:t xml:space="preserve">kelbimo ir </w:t>
      </w:r>
      <w:r w:rsidR="00675588" w:rsidRPr="00551E2A">
        <w:rPr>
          <w:rFonts w:ascii="Calibri" w:hAnsi="Calibri" w:cs="Calibri"/>
          <w:sz w:val="24"/>
          <w:szCs w:val="24"/>
          <w:lang w:val="lt-LT"/>
        </w:rPr>
        <w:t>p</w:t>
      </w:r>
      <w:r w:rsidRPr="00551E2A">
        <w:rPr>
          <w:rFonts w:ascii="Calibri" w:hAnsi="Calibri" w:cs="Calibri"/>
          <w:sz w:val="24"/>
          <w:szCs w:val="24"/>
          <w:lang w:val="lt-LT"/>
        </w:rPr>
        <w:t xml:space="preserve">irkimo sąlygų, teisinga laikoma informacija, nurodyta </w:t>
      </w:r>
      <w:r w:rsidR="003E2A30" w:rsidRPr="00551E2A">
        <w:rPr>
          <w:rFonts w:ascii="Calibri" w:hAnsi="Calibri" w:cs="Calibri"/>
          <w:sz w:val="24"/>
          <w:szCs w:val="24"/>
          <w:lang w:val="lt-LT"/>
        </w:rPr>
        <w:t>s</w:t>
      </w:r>
      <w:r w:rsidRPr="00551E2A">
        <w:rPr>
          <w:rFonts w:ascii="Calibri" w:hAnsi="Calibri" w:cs="Calibri"/>
          <w:sz w:val="24"/>
          <w:szCs w:val="24"/>
          <w:lang w:val="lt-LT"/>
        </w:rPr>
        <w:t>kelbime.</w:t>
      </w:r>
    </w:p>
    <w:p w14:paraId="69B63787" w14:textId="558D0C08" w:rsidR="00655E57" w:rsidRPr="00551E2A" w:rsidRDefault="009758F9" w:rsidP="009E70BF">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Jeigu yra prieštaravimų, neatitikimų tarp </w:t>
      </w:r>
      <w:r w:rsidR="00567D53" w:rsidRPr="00551E2A">
        <w:rPr>
          <w:rFonts w:ascii="Calibri" w:hAnsi="Calibri" w:cs="Calibri"/>
          <w:sz w:val="24"/>
          <w:szCs w:val="24"/>
          <w:lang w:val="lt-LT"/>
        </w:rPr>
        <w:t xml:space="preserve">specialiųjų pirkimo </w:t>
      </w:r>
      <w:r w:rsidRPr="00551E2A">
        <w:rPr>
          <w:rFonts w:ascii="Calibri" w:hAnsi="Calibri" w:cs="Calibri"/>
          <w:sz w:val="24"/>
          <w:szCs w:val="24"/>
          <w:lang w:val="lt-LT"/>
        </w:rPr>
        <w:t xml:space="preserve">sąlygų ir jų priedų, teisinga laikoma informacija, nurodyta </w:t>
      </w:r>
      <w:r w:rsidR="00567D53" w:rsidRPr="00551E2A">
        <w:rPr>
          <w:rFonts w:ascii="Calibri" w:hAnsi="Calibri" w:cs="Calibri"/>
          <w:sz w:val="24"/>
          <w:szCs w:val="24"/>
          <w:lang w:val="lt-LT"/>
        </w:rPr>
        <w:t xml:space="preserve">specialiosiose </w:t>
      </w:r>
      <w:r w:rsidRPr="00551E2A">
        <w:rPr>
          <w:rFonts w:ascii="Calibri" w:hAnsi="Calibri" w:cs="Calibri"/>
          <w:sz w:val="24"/>
          <w:szCs w:val="24"/>
          <w:lang w:val="lt-LT"/>
        </w:rPr>
        <w:t xml:space="preserve"> </w:t>
      </w:r>
      <w:r w:rsidR="00567D53" w:rsidRPr="00551E2A">
        <w:rPr>
          <w:rFonts w:ascii="Calibri" w:hAnsi="Calibri" w:cs="Calibri"/>
          <w:sz w:val="24"/>
          <w:szCs w:val="24"/>
          <w:lang w:val="lt-LT"/>
        </w:rPr>
        <w:t>p</w:t>
      </w:r>
      <w:r w:rsidRPr="00551E2A">
        <w:rPr>
          <w:rFonts w:ascii="Calibri" w:hAnsi="Calibri" w:cs="Calibri"/>
          <w:sz w:val="24"/>
          <w:szCs w:val="24"/>
          <w:lang w:val="lt-LT"/>
        </w:rPr>
        <w:t>irkimo sąlygose.</w:t>
      </w:r>
    </w:p>
    <w:p w14:paraId="7B769C22" w14:textId="442D8132" w:rsidR="009758F9" w:rsidRPr="00551E2A" w:rsidRDefault="00CF77DA" w:rsidP="009E70BF">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 </w:t>
      </w:r>
      <w:r w:rsidR="00AC6F6A" w:rsidRPr="00551E2A">
        <w:rPr>
          <w:rFonts w:ascii="Calibri" w:hAnsi="Calibri" w:cs="Calibri"/>
          <w:sz w:val="24"/>
          <w:szCs w:val="24"/>
          <w:lang w:val="lt-LT"/>
        </w:rPr>
        <w:t xml:space="preserve">Jeigu yra prieštaravimų, neatitikimų tarp </w:t>
      </w:r>
      <w:r w:rsidR="003C06FA" w:rsidRPr="00551E2A">
        <w:rPr>
          <w:rFonts w:ascii="Calibri" w:hAnsi="Calibri" w:cs="Calibri"/>
          <w:sz w:val="24"/>
          <w:szCs w:val="24"/>
          <w:lang w:val="lt-LT"/>
        </w:rPr>
        <w:t>s</w:t>
      </w:r>
      <w:r w:rsidR="00AC6F6A" w:rsidRPr="00551E2A">
        <w:rPr>
          <w:rFonts w:ascii="Calibri" w:hAnsi="Calibri" w:cs="Calibri"/>
          <w:sz w:val="24"/>
          <w:szCs w:val="24"/>
          <w:lang w:val="lt-LT"/>
        </w:rPr>
        <w:t xml:space="preserve">pecialiųjų </w:t>
      </w:r>
      <w:r w:rsidR="00FE6F2D" w:rsidRPr="00551E2A">
        <w:rPr>
          <w:rFonts w:ascii="Calibri" w:hAnsi="Calibri" w:cs="Calibri"/>
          <w:sz w:val="24"/>
          <w:szCs w:val="24"/>
          <w:lang w:val="lt-LT"/>
        </w:rPr>
        <w:t xml:space="preserve">pirkimo </w:t>
      </w:r>
      <w:r w:rsidR="00AC6F6A" w:rsidRPr="00551E2A">
        <w:rPr>
          <w:rFonts w:ascii="Calibri" w:hAnsi="Calibri" w:cs="Calibri"/>
          <w:sz w:val="24"/>
          <w:szCs w:val="24"/>
          <w:lang w:val="lt-LT"/>
        </w:rPr>
        <w:t xml:space="preserve">sąlygų ir </w:t>
      </w:r>
      <w:r w:rsidR="003C06FA" w:rsidRPr="00551E2A">
        <w:rPr>
          <w:rFonts w:ascii="Calibri" w:hAnsi="Calibri" w:cs="Calibri"/>
          <w:sz w:val="24"/>
          <w:szCs w:val="24"/>
          <w:lang w:val="lt-LT"/>
        </w:rPr>
        <w:t>b</w:t>
      </w:r>
      <w:r w:rsidR="00AC6F6A" w:rsidRPr="00551E2A">
        <w:rPr>
          <w:rFonts w:ascii="Calibri" w:hAnsi="Calibri" w:cs="Calibri"/>
          <w:sz w:val="24"/>
          <w:szCs w:val="24"/>
          <w:lang w:val="lt-LT"/>
        </w:rPr>
        <w:t xml:space="preserve">endrųjų </w:t>
      </w:r>
      <w:r w:rsidR="00352D37" w:rsidRPr="00551E2A">
        <w:rPr>
          <w:rFonts w:ascii="Calibri" w:hAnsi="Calibri" w:cs="Calibri"/>
          <w:sz w:val="24"/>
          <w:szCs w:val="24"/>
          <w:lang w:val="lt-LT"/>
        </w:rPr>
        <w:t xml:space="preserve">pirkimo </w:t>
      </w:r>
      <w:r w:rsidR="00AC6F6A" w:rsidRPr="00551E2A">
        <w:rPr>
          <w:rFonts w:ascii="Calibri" w:hAnsi="Calibri" w:cs="Calibri"/>
          <w:sz w:val="24"/>
          <w:szCs w:val="24"/>
          <w:lang w:val="lt-LT"/>
        </w:rPr>
        <w:t xml:space="preserve">sąlygų, teisinga laikoma informacija, nurodyta </w:t>
      </w:r>
      <w:r w:rsidR="003C06FA" w:rsidRPr="00551E2A">
        <w:rPr>
          <w:rFonts w:ascii="Calibri" w:hAnsi="Calibri" w:cs="Calibri"/>
          <w:sz w:val="24"/>
          <w:szCs w:val="24"/>
          <w:lang w:val="lt-LT"/>
        </w:rPr>
        <w:t>s</w:t>
      </w:r>
      <w:r w:rsidR="00AC6F6A" w:rsidRPr="00551E2A">
        <w:rPr>
          <w:rFonts w:ascii="Calibri" w:hAnsi="Calibri" w:cs="Calibri"/>
          <w:sz w:val="24"/>
          <w:szCs w:val="24"/>
          <w:lang w:val="lt-LT"/>
        </w:rPr>
        <w:t xml:space="preserve">pecialiosiose </w:t>
      </w:r>
      <w:r w:rsidR="00352D37" w:rsidRPr="00551E2A">
        <w:rPr>
          <w:rFonts w:ascii="Calibri" w:hAnsi="Calibri" w:cs="Calibri"/>
          <w:sz w:val="24"/>
          <w:szCs w:val="24"/>
          <w:lang w:val="lt-LT"/>
        </w:rPr>
        <w:t xml:space="preserve">pirkimo </w:t>
      </w:r>
      <w:r w:rsidR="00AC6F6A" w:rsidRPr="00551E2A">
        <w:rPr>
          <w:rFonts w:ascii="Calibri" w:hAnsi="Calibri" w:cs="Calibri"/>
          <w:sz w:val="24"/>
          <w:szCs w:val="24"/>
          <w:lang w:val="lt-LT"/>
        </w:rPr>
        <w:t>sąlygose.</w:t>
      </w:r>
    </w:p>
    <w:p w14:paraId="1050BFD6" w14:textId="27B3B86F" w:rsidR="009758F9" w:rsidRPr="00551E2A" w:rsidRDefault="009758F9" w:rsidP="009E70BF">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Jeigu perkančioji organizacija patikslina </w:t>
      </w:r>
      <w:r w:rsidR="00675588" w:rsidRPr="00551E2A">
        <w:rPr>
          <w:rFonts w:ascii="Calibri" w:hAnsi="Calibri" w:cs="Calibri"/>
          <w:sz w:val="24"/>
          <w:szCs w:val="24"/>
          <w:lang w:val="lt-LT"/>
        </w:rPr>
        <w:t>p</w:t>
      </w:r>
      <w:r w:rsidRPr="00551E2A">
        <w:rPr>
          <w:rFonts w:ascii="Calibri" w:hAnsi="Calibri" w:cs="Calibri"/>
          <w:sz w:val="24"/>
          <w:szCs w:val="24"/>
          <w:lang w:val="lt-LT"/>
        </w:rPr>
        <w:t xml:space="preserve">irkimo dokumentus, naujesni pakeitimai turi pirmenybę prieš senesnius pakeitimus. Tiekėjai turi vadovautis naujausia paskelbta </w:t>
      </w:r>
      <w:r w:rsidR="00675588" w:rsidRPr="00551E2A">
        <w:rPr>
          <w:rFonts w:ascii="Calibri" w:hAnsi="Calibri" w:cs="Calibri"/>
          <w:sz w:val="24"/>
          <w:szCs w:val="24"/>
          <w:lang w:val="lt-LT"/>
        </w:rPr>
        <w:t>p</w:t>
      </w:r>
      <w:r w:rsidRPr="00551E2A">
        <w:rPr>
          <w:rFonts w:ascii="Calibri" w:hAnsi="Calibri" w:cs="Calibri"/>
          <w:sz w:val="24"/>
          <w:szCs w:val="24"/>
          <w:lang w:val="lt-LT"/>
        </w:rPr>
        <w:t>irkimo dokumentų versija</w:t>
      </w:r>
      <w:r w:rsidR="00C90264" w:rsidRPr="00551E2A">
        <w:rPr>
          <w:rFonts w:ascii="Calibri" w:hAnsi="Calibri" w:cs="Calibri"/>
          <w:sz w:val="24"/>
          <w:szCs w:val="24"/>
          <w:lang w:val="lt-LT"/>
        </w:rPr>
        <w:t xml:space="preserve"> ir naujausiais </w:t>
      </w:r>
      <w:r w:rsidR="00675588" w:rsidRPr="00551E2A">
        <w:rPr>
          <w:rFonts w:ascii="Calibri" w:hAnsi="Calibri" w:cs="Calibri"/>
          <w:sz w:val="24"/>
          <w:szCs w:val="24"/>
          <w:lang w:val="lt-LT"/>
        </w:rPr>
        <w:t>p</w:t>
      </w:r>
      <w:r w:rsidR="000245D7" w:rsidRPr="00551E2A">
        <w:rPr>
          <w:rFonts w:ascii="Calibri" w:hAnsi="Calibri" w:cs="Calibri"/>
          <w:sz w:val="24"/>
          <w:szCs w:val="24"/>
          <w:lang w:val="lt-LT"/>
        </w:rPr>
        <w:t>irkimo dokumentų paaiškinimais bei patikslinimais</w:t>
      </w:r>
      <w:r w:rsidR="006060D4" w:rsidRPr="00551E2A">
        <w:rPr>
          <w:rFonts w:ascii="Calibri" w:hAnsi="Calibri" w:cs="Calibri"/>
          <w:sz w:val="24"/>
          <w:szCs w:val="24"/>
          <w:lang w:val="lt-LT"/>
        </w:rPr>
        <w:t>.</w:t>
      </w:r>
      <w:r w:rsidR="004A7D51" w:rsidRPr="00551E2A">
        <w:rPr>
          <w:rFonts w:ascii="Calibri" w:hAnsi="Calibri" w:cs="Calibri"/>
          <w:sz w:val="24"/>
          <w:szCs w:val="24"/>
          <w:lang w:val="lt-LT"/>
        </w:rPr>
        <w:t xml:space="preserve"> </w:t>
      </w:r>
    </w:p>
    <w:p w14:paraId="2221F72B" w14:textId="3591CEB0" w:rsidR="00E95BA3" w:rsidRPr="00551E2A" w:rsidRDefault="009758F9" w:rsidP="009E70BF">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Perkančioji organizacija nutrauk</w:t>
      </w:r>
      <w:r w:rsidR="00094BD9" w:rsidRPr="00551E2A">
        <w:rPr>
          <w:rFonts w:ascii="Calibri" w:hAnsi="Calibri" w:cs="Calibri"/>
          <w:sz w:val="24"/>
          <w:szCs w:val="24"/>
          <w:lang w:val="lt-LT"/>
        </w:rPr>
        <w:t>s</w:t>
      </w:r>
      <w:r w:rsidRPr="00551E2A">
        <w:rPr>
          <w:rFonts w:ascii="Calibri" w:hAnsi="Calibri" w:cs="Calibri"/>
          <w:sz w:val="24"/>
          <w:szCs w:val="24"/>
          <w:lang w:val="lt-LT"/>
        </w:rPr>
        <w:t xml:space="preserve"> pradėtas </w:t>
      </w:r>
      <w:r w:rsidR="00675588" w:rsidRPr="00551E2A">
        <w:rPr>
          <w:rFonts w:ascii="Calibri" w:hAnsi="Calibri" w:cs="Calibri"/>
          <w:sz w:val="24"/>
          <w:szCs w:val="24"/>
          <w:lang w:val="lt-LT"/>
        </w:rPr>
        <w:t>p</w:t>
      </w:r>
      <w:r w:rsidRPr="00551E2A">
        <w:rPr>
          <w:rFonts w:ascii="Calibri" w:hAnsi="Calibri" w:cs="Calibri"/>
          <w:sz w:val="24"/>
          <w:szCs w:val="24"/>
          <w:lang w:val="lt-LT"/>
        </w:rPr>
        <w:t>irkimo procedūras, paaiškė</w:t>
      </w:r>
      <w:r w:rsidR="00094BD9" w:rsidRPr="00551E2A">
        <w:rPr>
          <w:rFonts w:ascii="Calibri" w:hAnsi="Calibri" w:cs="Calibri"/>
          <w:sz w:val="24"/>
          <w:szCs w:val="24"/>
          <w:lang w:val="lt-LT"/>
        </w:rPr>
        <w:t>jus</w:t>
      </w:r>
      <w:r w:rsidRPr="00551E2A">
        <w:rPr>
          <w:rFonts w:ascii="Calibri" w:hAnsi="Calibri" w:cs="Calibri"/>
          <w:sz w:val="24"/>
          <w:szCs w:val="24"/>
          <w:lang w:val="lt-LT"/>
        </w:rPr>
        <w:t xml:space="preserve">, kad buvo pažeisti VPĮ 17 straipsnio 1 dalyje nustatyti principai ir atitinkamos padėties </w:t>
      </w:r>
      <w:r w:rsidR="0003210B" w:rsidRPr="00551E2A">
        <w:rPr>
          <w:rFonts w:ascii="Calibri" w:hAnsi="Calibri" w:cs="Calibri"/>
          <w:sz w:val="24"/>
          <w:szCs w:val="24"/>
          <w:lang w:val="lt-LT"/>
        </w:rPr>
        <w:t>ne</w:t>
      </w:r>
      <w:r w:rsidRPr="00551E2A">
        <w:rPr>
          <w:rFonts w:ascii="Calibri" w:hAnsi="Calibri" w:cs="Calibri"/>
          <w:sz w:val="24"/>
          <w:szCs w:val="24"/>
          <w:lang w:val="lt-LT"/>
        </w:rPr>
        <w:t>galima ištaisyti.</w:t>
      </w:r>
      <w:r w:rsidR="0005090B" w:rsidRPr="00551E2A">
        <w:rPr>
          <w:rFonts w:ascii="Calibri" w:hAnsi="Calibri" w:cs="Calibri"/>
          <w:sz w:val="24"/>
          <w:szCs w:val="24"/>
          <w:lang w:val="lt-LT"/>
        </w:rPr>
        <w:t xml:space="preserve"> </w:t>
      </w:r>
    </w:p>
    <w:p w14:paraId="04DC3569" w14:textId="1A5ADE7E" w:rsidR="009758F9" w:rsidRPr="00551E2A" w:rsidRDefault="00FE6526" w:rsidP="009E70BF">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Perkančioji organizacija </w:t>
      </w:r>
      <w:r w:rsidR="00B54FDF" w:rsidRPr="00551E2A">
        <w:rPr>
          <w:rFonts w:ascii="Calibri" w:hAnsi="Calibri" w:cs="Calibri"/>
          <w:sz w:val="24"/>
          <w:szCs w:val="24"/>
          <w:lang w:val="lt-LT"/>
        </w:rPr>
        <w:t>taip pat gali pasinaudoti teise</w:t>
      </w:r>
      <w:r w:rsidRPr="00551E2A">
        <w:rPr>
          <w:rFonts w:ascii="Calibri" w:hAnsi="Calibri" w:cs="Calibri"/>
          <w:sz w:val="24"/>
          <w:szCs w:val="24"/>
          <w:lang w:val="lt-LT"/>
        </w:rPr>
        <w:t xml:space="preserve"> nutraukti </w:t>
      </w:r>
      <w:r w:rsidR="00AF2A10" w:rsidRPr="00551E2A">
        <w:rPr>
          <w:rFonts w:ascii="Calibri" w:hAnsi="Calibri" w:cs="Calibri"/>
          <w:sz w:val="24"/>
          <w:szCs w:val="24"/>
          <w:lang w:val="lt-LT"/>
        </w:rPr>
        <w:t xml:space="preserve">pradėtas </w:t>
      </w:r>
      <w:r w:rsidR="00675588" w:rsidRPr="00551E2A">
        <w:rPr>
          <w:rFonts w:ascii="Calibri" w:hAnsi="Calibri" w:cs="Calibri"/>
          <w:sz w:val="24"/>
          <w:szCs w:val="24"/>
          <w:lang w:val="lt-LT"/>
        </w:rPr>
        <w:t>p</w:t>
      </w:r>
      <w:r w:rsidR="00AF2A10" w:rsidRPr="00551E2A">
        <w:rPr>
          <w:rFonts w:ascii="Calibri" w:hAnsi="Calibri" w:cs="Calibri"/>
          <w:sz w:val="24"/>
          <w:szCs w:val="24"/>
          <w:lang w:val="lt-LT"/>
        </w:rPr>
        <w:t xml:space="preserve">irkimo procedūras </w:t>
      </w:r>
      <w:r w:rsidR="00CC02B9" w:rsidRPr="00551E2A">
        <w:rPr>
          <w:rFonts w:ascii="Calibri" w:hAnsi="Calibri" w:cs="Calibri"/>
          <w:sz w:val="24"/>
          <w:szCs w:val="24"/>
          <w:lang w:val="lt-LT"/>
        </w:rPr>
        <w:t>atsiradus aplinkybėms, kurių nebuvo galima numatyti</w:t>
      </w:r>
      <w:r w:rsidR="005727C9" w:rsidRPr="00551E2A">
        <w:rPr>
          <w:rFonts w:ascii="Calibri" w:hAnsi="Calibri" w:cs="Calibri"/>
          <w:sz w:val="24"/>
          <w:szCs w:val="24"/>
          <w:lang w:val="lt-LT"/>
        </w:rPr>
        <w:t xml:space="preserve">, </w:t>
      </w:r>
      <w:r w:rsidR="00B54FDF" w:rsidRPr="00551E2A">
        <w:rPr>
          <w:rFonts w:ascii="Calibri" w:hAnsi="Calibri" w:cs="Calibri"/>
          <w:sz w:val="24"/>
          <w:szCs w:val="24"/>
          <w:lang w:val="lt-LT"/>
        </w:rPr>
        <w:t xml:space="preserve">taip pat </w:t>
      </w:r>
      <w:r w:rsidR="00EF0093" w:rsidRPr="00551E2A">
        <w:rPr>
          <w:rFonts w:ascii="Calibri" w:hAnsi="Calibri" w:cs="Calibri"/>
          <w:sz w:val="24"/>
          <w:szCs w:val="24"/>
          <w:lang w:val="lt-LT"/>
        </w:rPr>
        <w:t>paai</w:t>
      </w:r>
      <w:r w:rsidR="0076524F" w:rsidRPr="00551E2A">
        <w:rPr>
          <w:rFonts w:ascii="Calibri" w:hAnsi="Calibri" w:cs="Calibri"/>
          <w:sz w:val="24"/>
          <w:szCs w:val="24"/>
          <w:lang w:val="lt-LT"/>
        </w:rPr>
        <w:t xml:space="preserve">škėjus, kad </w:t>
      </w:r>
      <w:r w:rsidR="00675588" w:rsidRPr="00551E2A">
        <w:rPr>
          <w:rFonts w:ascii="Calibri" w:hAnsi="Calibri" w:cs="Calibri"/>
          <w:sz w:val="24"/>
          <w:szCs w:val="24"/>
          <w:lang w:val="lt-LT"/>
        </w:rPr>
        <w:t>p</w:t>
      </w:r>
      <w:r w:rsidR="005727C9" w:rsidRPr="00551E2A">
        <w:rPr>
          <w:rFonts w:ascii="Calibri" w:hAnsi="Calibri" w:cs="Calibri"/>
          <w:sz w:val="24"/>
          <w:szCs w:val="24"/>
          <w:lang w:val="lt-LT"/>
        </w:rPr>
        <w:t xml:space="preserve">irkimo dokumentuose </w:t>
      </w:r>
      <w:r w:rsidR="00DD713A" w:rsidRPr="00551E2A">
        <w:rPr>
          <w:rFonts w:ascii="Calibri" w:hAnsi="Calibri" w:cs="Calibri"/>
          <w:sz w:val="24"/>
          <w:szCs w:val="24"/>
          <w:lang w:val="lt-LT"/>
        </w:rPr>
        <w:t xml:space="preserve">padaryta esminių </w:t>
      </w:r>
      <w:r w:rsidR="00A54826" w:rsidRPr="00551E2A">
        <w:rPr>
          <w:rFonts w:ascii="Calibri" w:hAnsi="Calibri" w:cs="Calibri"/>
          <w:sz w:val="24"/>
          <w:szCs w:val="24"/>
          <w:lang w:val="lt-LT"/>
        </w:rPr>
        <w:t xml:space="preserve">klaidų, dėl kurių </w:t>
      </w:r>
      <w:r w:rsidR="00675588" w:rsidRPr="00551E2A">
        <w:rPr>
          <w:rFonts w:ascii="Calibri" w:hAnsi="Calibri" w:cs="Calibri"/>
          <w:sz w:val="24"/>
          <w:szCs w:val="24"/>
          <w:lang w:val="lt-LT"/>
        </w:rPr>
        <w:t>p</w:t>
      </w:r>
      <w:r w:rsidR="005C225B" w:rsidRPr="00551E2A">
        <w:rPr>
          <w:rFonts w:ascii="Calibri" w:hAnsi="Calibri" w:cs="Calibri"/>
          <w:sz w:val="24"/>
          <w:szCs w:val="24"/>
          <w:lang w:val="lt-LT"/>
        </w:rPr>
        <w:t xml:space="preserve">irkimas nebetikslingas </w:t>
      </w:r>
      <w:r w:rsidR="005D4167" w:rsidRPr="00551E2A">
        <w:rPr>
          <w:rFonts w:ascii="Calibri" w:hAnsi="Calibri" w:cs="Calibri"/>
          <w:sz w:val="24"/>
          <w:szCs w:val="24"/>
          <w:lang w:val="lt-LT"/>
        </w:rPr>
        <w:t xml:space="preserve">arba jį įvykdžius </w:t>
      </w:r>
      <w:r w:rsidR="00534F3E" w:rsidRPr="00551E2A">
        <w:rPr>
          <w:rFonts w:ascii="Calibri" w:hAnsi="Calibri" w:cs="Calibri"/>
          <w:sz w:val="24"/>
          <w:szCs w:val="24"/>
          <w:lang w:val="lt-LT"/>
        </w:rPr>
        <w:t xml:space="preserve">būtų įsigytas </w:t>
      </w:r>
      <w:r w:rsidR="0076524F" w:rsidRPr="00551E2A">
        <w:rPr>
          <w:rFonts w:ascii="Calibri" w:hAnsi="Calibri" w:cs="Calibri"/>
          <w:sz w:val="24"/>
          <w:szCs w:val="24"/>
          <w:lang w:val="lt-LT"/>
        </w:rPr>
        <w:t>jos</w:t>
      </w:r>
      <w:r w:rsidR="003868BC" w:rsidRPr="00551E2A">
        <w:rPr>
          <w:rFonts w:ascii="Calibri" w:hAnsi="Calibri" w:cs="Calibri"/>
          <w:sz w:val="24"/>
          <w:szCs w:val="24"/>
          <w:lang w:val="lt-LT"/>
        </w:rPr>
        <w:t xml:space="preserve"> poreikių </w:t>
      </w:r>
      <w:r w:rsidR="001D47BD" w:rsidRPr="00551E2A">
        <w:rPr>
          <w:rFonts w:ascii="Calibri" w:hAnsi="Calibri" w:cs="Calibri"/>
          <w:sz w:val="24"/>
          <w:szCs w:val="24"/>
          <w:lang w:val="lt-LT"/>
        </w:rPr>
        <w:t>neatitinkantis pirkimo objektas.</w:t>
      </w:r>
      <w:r w:rsidR="005D4167" w:rsidRPr="00551E2A">
        <w:rPr>
          <w:rFonts w:ascii="Calibri" w:hAnsi="Calibri" w:cs="Calibri"/>
          <w:sz w:val="24"/>
          <w:szCs w:val="24"/>
          <w:lang w:val="lt-LT"/>
        </w:rPr>
        <w:t xml:space="preserve"> </w:t>
      </w:r>
    </w:p>
    <w:p w14:paraId="6EC49799" w14:textId="36EDFC83" w:rsidR="00DF72D8" w:rsidRPr="00551E2A" w:rsidRDefault="009758F9" w:rsidP="009E70BF">
      <w:pPr>
        <w:pStyle w:val="Sraopastraipa"/>
        <w:numPr>
          <w:ilvl w:val="1"/>
          <w:numId w:val="2"/>
        </w:numPr>
        <w:spacing w:after="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Perkančioji organizacija neatlygina tiekėjui jokių išlaidų, susijusių su</w:t>
      </w:r>
      <w:r w:rsidR="003F7F69" w:rsidRPr="00551E2A">
        <w:rPr>
          <w:rFonts w:ascii="Calibri" w:hAnsi="Calibri" w:cs="Calibri"/>
          <w:sz w:val="24"/>
          <w:szCs w:val="24"/>
          <w:lang w:val="lt-LT"/>
        </w:rPr>
        <w:t xml:space="preserve"> </w:t>
      </w:r>
      <w:r w:rsidR="00675588" w:rsidRPr="00551E2A">
        <w:rPr>
          <w:rFonts w:ascii="Calibri" w:hAnsi="Calibri" w:cs="Calibri"/>
          <w:sz w:val="24"/>
          <w:szCs w:val="24"/>
          <w:lang w:val="lt-LT"/>
        </w:rPr>
        <w:t>p</w:t>
      </w:r>
      <w:r w:rsidRPr="00551E2A">
        <w:rPr>
          <w:rFonts w:ascii="Calibri" w:hAnsi="Calibri" w:cs="Calibri"/>
          <w:sz w:val="24"/>
          <w:szCs w:val="24"/>
          <w:lang w:val="lt-LT"/>
        </w:rPr>
        <w:t xml:space="preserve">irkimo </w:t>
      </w:r>
      <w:r w:rsidR="00B4781E" w:rsidRPr="00551E2A">
        <w:rPr>
          <w:rFonts w:ascii="Calibri" w:hAnsi="Calibri" w:cs="Calibri"/>
          <w:sz w:val="24"/>
          <w:szCs w:val="24"/>
          <w:lang w:val="lt-LT"/>
        </w:rPr>
        <w:t>sąlygų</w:t>
      </w:r>
      <w:r w:rsidRPr="00551E2A">
        <w:rPr>
          <w:rFonts w:ascii="Calibri" w:hAnsi="Calibri" w:cs="Calibri"/>
          <w:sz w:val="24"/>
          <w:szCs w:val="24"/>
          <w:lang w:val="lt-LT"/>
        </w:rPr>
        <w:t xml:space="preserve"> gavimu, </w:t>
      </w:r>
      <w:r w:rsidR="003F7F69" w:rsidRPr="00551E2A">
        <w:rPr>
          <w:rFonts w:ascii="Calibri" w:hAnsi="Calibri" w:cs="Calibri"/>
          <w:sz w:val="24"/>
          <w:szCs w:val="24"/>
          <w:lang w:val="lt-LT"/>
        </w:rPr>
        <w:t>p</w:t>
      </w:r>
      <w:r w:rsidRPr="00551E2A">
        <w:rPr>
          <w:rFonts w:ascii="Calibri" w:hAnsi="Calibri" w:cs="Calibri"/>
          <w:sz w:val="24"/>
          <w:szCs w:val="24"/>
          <w:lang w:val="lt-LT"/>
        </w:rPr>
        <w:t xml:space="preserve">asiūlymų rengimu ir pan., įskaitant ir išlaidas, patiriamas dėl to, kad vadovaudamasi VPĮ nuostatomis perkančioji organizacija </w:t>
      </w:r>
      <w:r w:rsidR="00B83191" w:rsidRPr="00551E2A">
        <w:rPr>
          <w:rFonts w:ascii="Calibri" w:hAnsi="Calibri" w:cs="Calibri"/>
          <w:sz w:val="24"/>
          <w:szCs w:val="24"/>
          <w:lang w:val="lt-LT"/>
        </w:rPr>
        <w:t>nutraukė</w:t>
      </w:r>
      <w:r w:rsidRPr="00551E2A">
        <w:rPr>
          <w:rFonts w:ascii="Calibri" w:hAnsi="Calibri" w:cs="Calibri"/>
          <w:sz w:val="24"/>
          <w:szCs w:val="24"/>
          <w:lang w:val="lt-LT"/>
        </w:rPr>
        <w:t xml:space="preserve"> </w:t>
      </w:r>
      <w:r w:rsidR="003F7F69" w:rsidRPr="00551E2A">
        <w:rPr>
          <w:rFonts w:ascii="Calibri" w:hAnsi="Calibri" w:cs="Calibri"/>
          <w:sz w:val="24"/>
          <w:szCs w:val="24"/>
          <w:lang w:val="lt-LT"/>
        </w:rPr>
        <w:t>p</w:t>
      </w:r>
      <w:r w:rsidRPr="00551E2A">
        <w:rPr>
          <w:rFonts w:ascii="Calibri" w:hAnsi="Calibri" w:cs="Calibri"/>
          <w:sz w:val="24"/>
          <w:szCs w:val="24"/>
          <w:lang w:val="lt-LT"/>
        </w:rPr>
        <w:t>irkimo procedūras.</w:t>
      </w:r>
      <w:r w:rsidR="003F7F69" w:rsidRPr="00551E2A">
        <w:rPr>
          <w:rFonts w:ascii="Calibri" w:hAnsi="Calibri" w:cs="Calibri"/>
          <w:sz w:val="24"/>
          <w:szCs w:val="24"/>
          <w:lang w:val="lt-LT"/>
        </w:rPr>
        <w:t xml:space="preserve"> </w:t>
      </w:r>
    </w:p>
    <w:p w14:paraId="6110E175" w14:textId="5631DB0B" w:rsidR="00EC3FA0" w:rsidRPr="00551E2A" w:rsidRDefault="006E749E" w:rsidP="2F180F3F">
      <w:pPr>
        <w:pStyle w:val="Sraopastraipa"/>
        <w:numPr>
          <w:ilvl w:val="1"/>
          <w:numId w:val="2"/>
        </w:numPr>
        <w:spacing w:after="0" w:line="20" w:lineRule="atLeast"/>
        <w:ind w:left="0" w:firstLine="567"/>
        <w:jc w:val="both"/>
        <w:rPr>
          <w:rFonts w:ascii="Calibri" w:hAnsi="Calibri" w:cs="Calibri"/>
          <w:sz w:val="24"/>
          <w:szCs w:val="24"/>
          <w:lang w:val="lt-LT"/>
        </w:rPr>
      </w:pPr>
      <w:r w:rsidRPr="00551E2A">
        <w:rPr>
          <w:rFonts w:ascii="Calibri" w:hAnsi="Calibri" w:cs="Calibri"/>
          <w:color w:val="000000" w:themeColor="text1"/>
          <w:sz w:val="24"/>
          <w:szCs w:val="24"/>
          <w:lang w:val="lt-LT"/>
        </w:rPr>
        <w:lastRenderedPageBreak/>
        <w:t xml:space="preserve">Jeigu </w:t>
      </w:r>
      <w:r w:rsidR="00B4781E" w:rsidRPr="00551E2A">
        <w:rPr>
          <w:rFonts w:ascii="Calibri" w:hAnsi="Calibri" w:cs="Calibri"/>
          <w:color w:val="000000" w:themeColor="text1"/>
          <w:sz w:val="24"/>
          <w:szCs w:val="24"/>
          <w:lang w:val="lt-LT"/>
        </w:rPr>
        <w:t>s</w:t>
      </w:r>
      <w:r w:rsidR="00D63D78" w:rsidRPr="00551E2A">
        <w:rPr>
          <w:rFonts w:ascii="Calibri" w:hAnsi="Calibri" w:cs="Calibri"/>
          <w:color w:val="000000" w:themeColor="text1"/>
          <w:sz w:val="24"/>
          <w:szCs w:val="24"/>
          <w:lang w:val="lt-LT"/>
        </w:rPr>
        <w:t xml:space="preserve">pecialiosiose </w:t>
      </w:r>
      <w:r w:rsidR="00675588" w:rsidRPr="00551E2A">
        <w:rPr>
          <w:rFonts w:ascii="Calibri" w:hAnsi="Calibri" w:cs="Calibri"/>
          <w:color w:val="000000" w:themeColor="text1"/>
          <w:sz w:val="24"/>
          <w:szCs w:val="24"/>
          <w:lang w:val="lt-LT"/>
        </w:rPr>
        <w:t xml:space="preserve">pirkimo </w:t>
      </w:r>
      <w:r w:rsidR="00D63D78" w:rsidRPr="00551E2A">
        <w:rPr>
          <w:rFonts w:ascii="Calibri" w:hAnsi="Calibri" w:cs="Calibri"/>
          <w:color w:val="000000" w:themeColor="text1"/>
          <w:sz w:val="24"/>
          <w:szCs w:val="24"/>
          <w:lang w:val="lt-LT"/>
        </w:rPr>
        <w:t xml:space="preserve">sąlygose </w:t>
      </w:r>
      <w:r w:rsidRPr="00551E2A">
        <w:rPr>
          <w:rFonts w:ascii="Calibri" w:hAnsi="Calibri" w:cs="Calibri"/>
          <w:color w:val="000000" w:themeColor="text1"/>
          <w:sz w:val="24"/>
          <w:szCs w:val="24"/>
          <w:lang w:val="lt-LT"/>
        </w:rPr>
        <w:t>yra nurodyta,</w:t>
      </w:r>
      <w:r w:rsidR="00750B40" w:rsidRPr="00551E2A">
        <w:rPr>
          <w:rFonts w:ascii="Calibri" w:hAnsi="Calibri" w:cs="Calibri"/>
          <w:color w:val="000000" w:themeColor="text1"/>
          <w:sz w:val="24"/>
          <w:szCs w:val="24"/>
          <w:lang w:val="lt-LT"/>
        </w:rPr>
        <w:t xml:space="preserve"> kad</w:t>
      </w:r>
      <w:r w:rsidRPr="00551E2A">
        <w:rPr>
          <w:rFonts w:ascii="Calibri" w:hAnsi="Calibri" w:cs="Calibri"/>
          <w:color w:val="000000" w:themeColor="text1"/>
          <w:sz w:val="24"/>
          <w:szCs w:val="24"/>
          <w:lang w:val="lt-LT"/>
        </w:rPr>
        <w:t xml:space="preserve"> </w:t>
      </w:r>
      <w:r w:rsidR="00EF3E6C" w:rsidRPr="00551E2A">
        <w:rPr>
          <w:rFonts w:ascii="Calibri" w:hAnsi="Calibri" w:cs="Calibri"/>
          <w:color w:val="000000" w:themeColor="text1"/>
          <w:sz w:val="24"/>
          <w:szCs w:val="24"/>
          <w:lang w:val="lt-LT"/>
        </w:rPr>
        <w:t>K</w:t>
      </w:r>
      <w:r w:rsidR="00DC3CC2" w:rsidRPr="00551E2A">
        <w:rPr>
          <w:rFonts w:ascii="Calibri" w:hAnsi="Calibri" w:cs="Calibri"/>
          <w:color w:val="000000" w:themeColor="text1"/>
          <w:sz w:val="24"/>
          <w:szCs w:val="24"/>
          <w:lang w:val="lt-LT"/>
        </w:rPr>
        <w:t xml:space="preserve">omisijos posėdžiuose </w:t>
      </w:r>
      <w:r w:rsidR="004C0374" w:rsidRPr="00551E2A">
        <w:rPr>
          <w:rFonts w:ascii="Calibri" w:hAnsi="Calibri" w:cs="Calibri"/>
          <w:color w:val="000000" w:themeColor="text1"/>
          <w:sz w:val="24"/>
          <w:szCs w:val="24"/>
          <w:lang w:val="lt-LT"/>
        </w:rPr>
        <w:t xml:space="preserve">gali būti kviečiami </w:t>
      </w:r>
      <w:r w:rsidR="004A04F3" w:rsidRPr="00551E2A">
        <w:rPr>
          <w:rFonts w:ascii="Calibri" w:hAnsi="Calibri" w:cs="Calibri"/>
          <w:color w:val="000000" w:themeColor="text1"/>
          <w:sz w:val="24"/>
          <w:szCs w:val="24"/>
          <w:lang w:val="lt-LT"/>
        </w:rPr>
        <w:t>dalyvauti stebėtojai</w:t>
      </w:r>
      <w:r w:rsidR="00955444" w:rsidRPr="00551E2A">
        <w:rPr>
          <w:rFonts w:ascii="Calibri" w:hAnsi="Calibri" w:cs="Calibri"/>
          <w:color w:val="000000" w:themeColor="text1"/>
          <w:sz w:val="24"/>
          <w:szCs w:val="24"/>
          <w:lang w:val="lt-LT"/>
        </w:rPr>
        <w:t xml:space="preserve">, </w:t>
      </w:r>
      <w:r w:rsidR="00C60843" w:rsidRPr="00551E2A">
        <w:rPr>
          <w:rFonts w:ascii="Calibri" w:hAnsi="Calibri" w:cs="Calibri"/>
          <w:color w:val="000000" w:themeColor="text1"/>
          <w:sz w:val="24"/>
          <w:szCs w:val="24"/>
          <w:lang w:val="lt-LT"/>
        </w:rPr>
        <w:t>Komisijos</w:t>
      </w:r>
      <w:r w:rsidR="00776BE3" w:rsidRPr="00551E2A">
        <w:rPr>
          <w:rFonts w:ascii="Calibri" w:hAnsi="Calibri" w:cs="Calibri"/>
          <w:color w:val="000000" w:themeColor="text1"/>
          <w:sz w:val="24"/>
          <w:szCs w:val="24"/>
          <w:lang w:val="lt-LT"/>
        </w:rPr>
        <w:t xml:space="preserve"> </w:t>
      </w:r>
      <w:r w:rsidR="003D0544" w:rsidRPr="00551E2A">
        <w:rPr>
          <w:rFonts w:ascii="Calibri" w:hAnsi="Calibri" w:cs="Calibri"/>
          <w:color w:val="000000" w:themeColor="text1"/>
          <w:sz w:val="24"/>
          <w:szCs w:val="24"/>
          <w:lang w:val="lt-LT"/>
        </w:rPr>
        <w:t xml:space="preserve">posėdžiuose </w:t>
      </w:r>
      <w:r w:rsidR="00DC3CC2" w:rsidRPr="00551E2A">
        <w:rPr>
          <w:rFonts w:ascii="Calibri" w:hAnsi="Calibri" w:cs="Calibri"/>
          <w:color w:val="000000" w:themeColor="text1"/>
          <w:sz w:val="24"/>
          <w:szCs w:val="24"/>
          <w:lang w:val="lt-LT"/>
        </w:rPr>
        <w:t>stebėtojo teisėmis gali dalyvauti valstybės ir savivaldybių institucijų ar įstaigų atstovai</w:t>
      </w:r>
      <w:r w:rsidR="00BB6982" w:rsidRPr="00551E2A">
        <w:rPr>
          <w:rFonts w:ascii="Calibri" w:hAnsi="Calibri" w:cs="Calibri"/>
          <w:color w:val="000000" w:themeColor="text1"/>
          <w:sz w:val="24"/>
          <w:szCs w:val="24"/>
          <w:lang w:val="lt-LT"/>
        </w:rPr>
        <w:t xml:space="preserve"> </w:t>
      </w:r>
      <w:r w:rsidR="00BB6982" w:rsidRPr="00551E2A">
        <w:rPr>
          <w:rFonts w:ascii="Calibri" w:hAnsi="Calibri" w:cs="Calibri"/>
          <w:color w:val="7030A0"/>
          <w:sz w:val="24"/>
          <w:szCs w:val="24"/>
          <w:lang w:val="lt-LT"/>
        </w:rPr>
        <w:t>(</w:t>
      </w:r>
      <w:r w:rsidR="00BB6982" w:rsidRPr="00551E2A">
        <w:rPr>
          <w:rFonts w:ascii="Calibri" w:hAnsi="Calibri" w:cs="Calibri"/>
          <w:i/>
          <w:iCs/>
          <w:color w:val="7030A0"/>
          <w:sz w:val="24"/>
          <w:szCs w:val="24"/>
          <w:lang w:val="lt-LT"/>
        </w:rPr>
        <w:t>išskyrus politinio (asmeninio) pasitikėjimo valstybės tarnautojus ir valstybės politikus</w:t>
      </w:r>
      <w:r w:rsidR="00BB6982" w:rsidRPr="00551E2A">
        <w:rPr>
          <w:rFonts w:ascii="Calibri" w:hAnsi="Calibri" w:cs="Calibri"/>
          <w:color w:val="7030A0"/>
          <w:sz w:val="24"/>
          <w:szCs w:val="24"/>
          <w:lang w:val="lt-LT"/>
        </w:rPr>
        <w:t>)</w:t>
      </w:r>
      <w:r w:rsidR="00DC3CC2" w:rsidRPr="00551E2A">
        <w:rPr>
          <w:rFonts w:ascii="Calibri" w:hAnsi="Calibri" w:cs="Calibri"/>
          <w:color w:val="000000" w:themeColor="text1"/>
          <w:sz w:val="24"/>
          <w:szCs w:val="24"/>
          <w:lang w:val="lt-LT"/>
        </w:rPr>
        <w:t xml:space="preserve">, pateikę atstovaujamo subjekto įgaliojimą (toliau – stebėtojai). Stebėtojai </w:t>
      </w:r>
      <w:r w:rsidR="00C60843" w:rsidRPr="00551E2A">
        <w:rPr>
          <w:rFonts w:ascii="Calibri" w:hAnsi="Calibri" w:cs="Calibri"/>
          <w:sz w:val="24"/>
          <w:szCs w:val="24"/>
          <w:lang w:val="lt-LT"/>
        </w:rPr>
        <w:t>p</w:t>
      </w:r>
      <w:r w:rsidR="00DC3CC2" w:rsidRPr="00551E2A">
        <w:rPr>
          <w:rFonts w:ascii="Calibri" w:hAnsi="Calibri" w:cs="Calibri"/>
          <w:sz w:val="24"/>
          <w:szCs w:val="24"/>
          <w:lang w:val="lt-LT"/>
        </w:rPr>
        <w:t>irkimo procedūrose galės dalyvauti tik prieš tai pasirašę konfidencialumo pasižadėjimą</w:t>
      </w:r>
      <w:r w:rsidR="00C1618B" w:rsidRPr="00551E2A">
        <w:rPr>
          <w:rFonts w:ascii="Calibri" w:hAnsi="Calibri" w:cs="Calibri"/>
          <w:sz w:val="24"/>
          <w:szCs w:val="24"/>
          <w:lang w:val="lt-LT"/>
        </w:rPr>
        <w:t>,</w:t>
      </w:r>
      <w:r w:rsidR="00DC3CC2" w:rsidRPr="00551E2A">
        <w:rPr>
          <w:rFonts w:ascii="Calibri" w:hAnsi="Calibri" w:cs="Calibri"/>
          <w:sz w:val="24"/>
          <w:szCs w:val="24"/>
          <w:lang w:val="lt-LT"/>
        </w:rPr>
        <w:t xml:space="preserve"> </w:t>
      </w:r>
      <w:r w:rsidR="00353183" w:rsidRPr="00551E2A">
        <w:rPr>
          <w:rStyle w:val="AntratsDiagrama"/>
          <w:rFonts w:ascii="Calibri" w:hAnsi="Calibri" w:cs="Calibri"/>
          <w:sz w:val="24"/>
          <w:szCs w:val="24"/>
        </w:rPr>
        <w:t xml:space="preserve"> </w:t>
      </w:r>
      <w:r w:rsidR="00353183" w:rsidRPr="00551E2A">
        <w:rPr>
          <w:rStyle w:val="cf01"/>
          <w:rFonts w:ascii="Calibri" w:eastAsiaTheme="majorEastAsia" w:hAnsi="Calibri" w:cs="Calibri"/>
          <w:sz w:val="24"/>
          <w:szCs w:val="24"/>
          <w:lang w:val="lt-LT"/>
        </w:rPr>
        <w:t>Viešųjų ir privačių interesų derinimo įstatymo</w:t>
      </w:r>
      <w:r w:rsidR="00353183" w:rsidRPr="00551E2A">
        <w:rPr>
          <w:rStyle w:val="cf11"/>
          <w:rFonts w:ascii="Calibri" w:hAnsi="Calibri" w:cs="Calibri"/>
          <w:sz w:val="24"/>
          <w:szCs w:val="24"/>
          <w:lang w:val="lt-LT"/>
        </w:rPr>
        <w:t xml:space="preserve"> nustatyta tvarka deklaravę privačius interesus, </w:t>
      </w:r>
      <w:r w:rsidR="00353183" w:rsidRPr="00551E2A">
        <w:rPr>
          <w:rStyle w:val="cf21"/>
          <w:rFonts w:ascii="Calibri" w:hAnsi="Calibri" w:cs="Calibri"/>
          <w:sz w:val="24"/>
          <w:szCs w:val="24"/>
          <w:u w:val="none"/>
          <w:lang w:val="lt-LT"/>
        </w:rPr>
        <w:t>o asmenys, kuriems neprivaloma deklaruoti privačius interesus, – pasirašę Viešųjų pirkimų tarnybos kartu su Vyriausiąja tarnybinės etikos komisija nustatytos formos nešališkumo deklaraciją</w:t>
      </w:r>
      <w:r w:rsidR="00130C61" w:rsidRPr="00551E2A">
        <w:rPr>
          <w:rStyle w:val="cf21"/>
          <w:rFonts w:ascii="Calibri" w:hAnsi="Calibri" w:cs="Calibri"/>
          <w:sz w:val="24"/>
          <w:szCs w:val="24"/>
          <w:u w:val="none"/>
          <w:lang w:val="lt-LT"/>
        </w:rPr>
        <w:t>.</w:t>
      </w:r>
      <w:r w:rsidR="00353183" w:rsidRPr="00551E2A">
        <w:rPr>
          <w:rStyle w:val="cf21"/>
          <w:rFonts w:ascii="Calibri" w:hAnsi="Calibri" w:cs="Calibri"/>
          <w:sz w:val="24"/>
          <w:szCs w:val="24"/>
          <w:u w:val="none"/>
          <w:lang w:val="lt-LT"/>
        </w:rPr>
        <w:t xml:space="preserve"> </w:t>
      </w:r>
      <w:r w:rsidR="00EF3E6C" w:rsidRPr="00551E2A">
        <w:rPr>
          <w:rFonts w:ascii="Calibri" w:hAnsi="Calibri" w:cs="Calibri"/>
          <w:sz w:val="24"/>
          <w:szCs w:val="24"/>
          <w:lang w:val="lt-LT"/>
        </w:rPr>
        <w:t>Kitos s</w:t>
      </w:r>
      <w:r w:rsidR="00DC3CC2" w:rsidRPr="00551E2A">
        <w:rPr>
          <w:rFonts w:ascii="Calibri" w:hAnsi="Calibri" w:cs="Calibri"/>
          <w:sz w:val="24"/>
          <w:szCs w:val="24"/>
          <w:lang w:val="lt-LT"/>
        </w:rPr>
        <w:t xml:space="preserve">tebėtojų dalyvavimo sąlygos nurodomos </w:t>
      </w:r>
      <w:r w:rsidR="00D162E1" w:rsidRPr="00551E2A">
        <w:rPr>
          <w:rFonts w:ascii="Calibri" w:hAnsi="Calibri" w:cs="Calibri"/>
          <w:sz w:val="24"/>
          <w:szCs w:val="24"/>
          <w:lang w:val="lt-LT"/>
        </w:rPr>
        <w:t>s</w:t>
      </w:r>
      <w:r w:rsidR="00DC3CC2" w:rsidRPr="00551E2A">
        <w:rPr>
          <w:rFonts w:ascii="Calibri" w:hAnsi="Calibri" w:cs="Calibri"/>
          <w:sz w:val="24"/>
          <w:szCs w:val="24"/>
          <w:lang w:val="lt-LT"/>
        </w:rPr>
        <w:t xml:space="preserve">pecialiosiose </w:t>
      </w:r>
      <w:r w:rsidR="00D162E1" w:rsidRPr="00551E2A">
        <w:rPr>
          <w:rFonts w:ascii="Calibri" w:hAnsi="Calibri" w:cs="Calibri"/>
          <w:sz w:val="24"/>
          <w:szCs w:val="24"/>
          <w:lang w:val="lt-LT"/>
        </w:rPr>
        <w:t xml:space="preserve">pirkimo </w:t>
      </w:r>
      <w:r w:rsidR="00DC3CC2" w:rsidRPr="00551E2A">
        <w:rPr>
          <w:rFonts w:ascii="Calibri" w:hAnsi="Calibri" w:cs="Calibri"/>
          <w:sz w:val="24"/>
          <w:szCs w:val="24"/>
          <w:lang w:val="lt-LT"/>
        </w:rPr>
        <w:t>sąlygose.</w:t>
      </w:r>
      <w:r w:rsidR="00DC3CC2" w:rsidRPr="00551E2A">
        <w:rPr>
          <w:rFonts w:ascii="Calibri" w:hAnsi="Calibri" w:cs="Calibri"/>
          <w:color w:val="7030A0"/>
          <w:sz w:val="24"/>
          <w:szCs w:val="24"/>
          <w:lang w:val="lt-LT"/>
        </w:rPr>
        <w:t xml:space="preserve"> </w:t>
      </w:r>
      <w:r w:rsidR="00DC3CC2" w:rsidRPr="00551E2A">
        <w:rPr>
          <w:rFonts w:ascii="Calibri" w:hAnsi="Calibri" w:cs="Calibri"/>
          <w:sz w:val="24"/>
          <w:szCs w:val="24"/>
          <w:lang w:val="lt-LT"/>
        </w:rPr>
        <w:t xml:space="preserve">Perkančiajai organizacijai gavus pagrįstos informacijos apie tai, kad stebėtojas gali būti patekęs į interesų konflikto situaciją ir nenusišalino nuo </w:t>
      </w:r>
      <w:r w:rsidR="002C46FF" w:rsidRPr="00551E2A">
        <w:rPr>
          <w:rFonts w:ascii="Calibri" w:hAnsi="Calibri" w:cs="Calibri"/>
          <w:sz w:val="24"/>
          <w:szCs w:val="24"/>
          <w:lang w:val="lt-LT"/>
        </w:rPr>
        <w:t>p</w:t>
      </w:r>
      <w:r w:rsidR="00DC3CC2" w:rsidRPr="00551E2A">
        <w:rPr>
          <w:rFonts w:ascii="Calibri" w:hAnsi="Calibri" w:cs="Calibri"/>
          <w:sz w:val="24"/>
          <w:szCs w:val="24"/>
          <w:lang w:val="lt-LT"/>
        </w:rPr>
        <w:t xml:space="preserve">irkimo stebėjimo, perkančiosios organizacijos vadovas ar jo įgaliotasis atstovas sustabdo nurodyto asmens dalyvavimą pirkimo stebėjime ir atlieka to asmens su pirkimu susijusios veiklos patikrinimą. Perkančioji organizacija, nustačiusi, kad asmuo pateko į interesų konflikto situaciją, pašalina jį iš </w:t>
      </w:r>
      <w:r w:rsidR="00675588" w:rsidRPr="00551E2A">
        <w:rPr>
          <w:rFonts w:ascii="Calibri" w:hAnsi="Calibri" w:cs="Calibri"/>
          <w:sz w:val="24"/>
          <w:szCs w:val="24"/>
          <w:lang w:val="lt-LT"/>
        </w:rPr>
        <w:t>p</w:t>
      </w:r>
      <w:r w:rsidR="00DC3CC2" w:rsidRPr="00551E2A">
        <w:rPr>
          <w:rFonts w:ascii="Calibri" w:hAnsi="Calibri" w:cs="Calibri"/>
          <w:sz w:val="24"/>
          <w:szCs w:val="24"/>
          <w:lang w:val="lt-LT"/>
        </w:rPr>
        <w:t>irkimo stebėjimo</w:t>
      </w:r>
      <w:r w:rsidR="00817FBF" w:rsidRPr="00551E2A">
        <w:rPr>
          <w:rFonts w:ascii="Calibri" w:hAnsi="Calibri" w:cs="Calibri"/>
          <w:sz w:val="24"/>
          <w:szCs w:val="24"/>
          <w:lang w:val="lt-LT"/>
        </w:rPr>
        <w:t xml:space="preserve"> vadovaujantis </w:t>
      </w:r>
      <w:r w:rsidR="00ED1E2F" w:rsidRPr="00551E2A">
        <w:rPr>
          <w:rFonts w:ascii="Calibri" w:hAnsi="Calibri" w:cs="Calibri"/>
          <w:sz w:val="24"/>
          <w:szCs w:val="24"/>
          <w:lang w:val="lt-LT"/>
        </w:rPr>
        <w:t xml:space="preserve">Viešųjų ir </w:t>
      </w:r>
      <w:r w:rsidR="003D57D4" w:rsidRPr="00551E2A">
        <w:rPr>
          <w:rFonts w:ascii="Calibri" w:hAnsi="Calibri" w:cs="Calibri"/>
          <w:sz w:val="24"/>
          <w:szCs w:val="24"/>
          <w:lang w:val="lt-LT"/>
        </w:rPr>
        <w:t xml:space="preserve">privačių interesų derinimo </w:t>
      </w:r>
      <w:r w:rsidR="003B1B0B" w:rsidRPr="00551E2A">
        <w:rPr>
          <w:rFonts w:ascii="Calibri" w:hAnsi="Calibri" w:cs="Calibri"/>
          <w:sz w:val="24"/>
          <w:szCs w:val="24"/>
          <w:lang w:val="lt-LT"/>
        </w:rPr>
        <w:t>įstatymu</w:t>
      </w:r>
      <w:r w:rsidR="00DC3CC2" w:rsidRPr="00551E2A">
        <w:rPr>
          <w:rFonts w:ascii="Calibri" w:hAnsi="Calibri" w:cs="Calibri"/>
          <w:sz w:val="24"/>
          <w:szCs w:val="24"/>
          <w:lang w:val="lt-LT"/>
        </w:rPr>
        <w:t xml:space="preserve">. </w:t>
      </w:r>
      <w:r w:rsidR="009E798F" w:rsidRPr="00551E2A">
        <w:rPr>
          <w:rFonts w:ascii="Calibri" w:hAnsi="Calibri" w:cs="Calibri"/>
          <w:sz w:val="24"/>
          <w:szCs w:val="24"/>
          <w:lang w:val="lt-LT"/>
        </w:rPr>
        <w:t xml:space="preserve">Jeigu </w:t>
      </w:r>
      <w:r w:rsidR="005F1F10" w:rsidRPr="00551E2A">
        <w:rPr>
          <w:rFonts w:ascii="Calibri" w:hAnsi="Calibri" w:cs="Calibri"/>
          <w:sz w:val="24"/>
          <w:szCs w:val="24"/>
          <w:lang w:val="lt-LT"/>
        </w:rPr>
        <w:t>s</w:t>
      </w:r>
      <w:r w:rsidR="009E798F" w:rsidRPr="00551E2A">
        <w:rPr>
          <w:rFonts w:ascii="Calibri" w:hAnsi="Calibri" w:cs="Calibri"/>
          <w:sz w:val="24"/>
          <w:szCs w:val="24"/>
          <w:lang w:val="lt-LT"/>
        </w:rPr>
        <w:t xml:space="preserve">pecialiosiose </w:t>
      </w:r>
      <w:r w:rsidR="00C50CDE" w:rsidRPr="00551E2A">
        <w:rPr>
          <w:rFonts w:ascii="Calibri" w:hAnsi="Calibri" w:cs="Calibri"/>
          <w:sz w:val="24"/>
          <w:szCs w:val="24"/>
          <w:lang w:val="lt-LT"/>
        </w:rPr>
        <w:t xml:space="preserve">pirkimo </w:t>
      </w:r>
      <w:r w:rsidR="009E798F" w:rsidRPr="00551E2A">
        <w:rPr>
          <w:rFonts w:ascii="Calibri" w:hAnsi="Calibri" w:cs="Calibri"/>
          <w:sz w:val="24"/>
          <w:szCs w:val="24"/>
          <w:lang w:val="lt-LT"/>
        </w:rPr>
        <w:t xml:space="preserve">sąlygose nenurodyta kitaip, taikoma toliau nustatyta tvarka: iš vienos institucijos ar įstaigos gali dalyvauti ne daugiau kaip po 2 stebėtojus, o </w:t>
      </w:r>
      <w:r w:rsidR="0023690B" w:rsidRPr="00551E2A">
        <w:rPr>
          <w:rFonts w:ascii="Calibri" w:hAnsi="Calibri" w:cs="Calibri"/>
          <w:sz w:val="24"/>
          <w:szCs w:val="24"/>
          <w:lang w:val="lt-LT"/>
        </w:rPr>
        <w:t>p</w:t>
      </w:r>
      <w:r w:rsidR="009E798F" w:rsidRPr="00551E2A">
        <w:rPr>
          <w:rFonts w:ascii="Calibri" w:hAnsi="Calibri" w:cs="Calibri"/>
          <w:sz w:val="24"/>
          <w:szCs w:val="24"/>
          <w:lang w:val="lt-LT"/>
        </w:rPr>
        <w:t xml:space="preserve">irkimo procedūroje gali dalyvauti ne daugiau kaip 6 stebėtojai. Stebėtojas, norintis dalyvauti Komisijos posėdyje, gali visos </w:t>
      </w:r>
      <w:r w:rsidR="0023690B" w:rsidRPr="00551E2A">
        <w:rPr>
          <w:rFonts w:ascii="Calibri" w:hAnsi="Calibri" w:cs="Calibri"/>
          <w:sz w:val="24"/>
          <w:szCs w:val="24"/>
          <w:lang w:val="lt-LT"/>
        </w:rPr>
        <w:t>p</w:t>
      </w:r>
      <w:r w:rsidR="009E798F" w:rsidRPr="00551E2A">
        <w:rPr>
          <w:rFonts w:ascii="Calibri" w:hAnsi="Calibri" w:cs="Calibri"/>
          <w:sz w:val="24"/>
          <w:szCs w:val="24"/>
          <w:lang w:val="lt-LT"/>
        </w:rPr>
        <w:t xml:space="preserve">irkimo procedūros vykdymo laikotarpiu nurodytais kontaktais atsiųsti įgaliojimo, kuriame nurodyta, kokiose konkrečiose </w:t>
      </w:r>
      <w:r w:rsidR="0023690B" w:rsidRPr="00551E2A">
        <w:rPr>
          <w:rFonts w:ascii="Calibri" w:hAnsi="Calibri" w:cs="Calibri"/>
          <w:sz w:val="24"/>
          <w:szCs w:val="24"/>
          <w:lang w:val="lt-LT"/>
        </w:rPr>
        <w:t>p</w:t>
      </w:r>
      <w:r w:rsidR="009E798F" w:rsidRPr="00551E2A">
        <w:rPr>
          <w:rFonts w:ascii="Calibri" w:hAnsi="Calibri" w:cs="Calibri"/>
          <w:sz w:val="24"/>
          <w:szCs w:val="24"/>
          <w:lang w:val="lt-LT"/>
        </w:rPr>
        <w:t xml:space="preserve">irkimo procedūrose (pvz. vokų atplėšime ir (arba) pasiūlymų nagrinėjime) nori dalyvauti stebėtojas, kopiją ir savo kontaktinę informaciją. Apie galimybę dalyvauti Komisijos posėdyje ir tikslų jo laiką bus pranešta nurodytais kontaktais ne vėliau kaip per 2 darbo dienas nuo stebėtojo įgaliojimo gavimo dienos. Jei  </w:t>
      </w:r>
      <w:r w:rsidR="00CD0BCC" w:rsidRPr="00551E2A">
        <w:rPr>
          <w:rFonts w:ascii="Calibri" w:hAnsi="Calibri" w:cs="Calibri"/>
          <w:sz w:val="24"/>
          <w:szCs w:val="24"/>
          <w:lang w:val="lt-LT"/>
        </w:rPr>
        <w:t>perkančioji organizacija</w:t>
      </w:r>
      <w:r w:rsidR="009E798F" w:rsidRPr="00551E2A">
        <w:rPr>
          <w:rFonts w:ascii="Calibri" w:hAnsi="Calibri" w:cs="Calibri"/>
          <w:sz w:val="24"/>
          <w:szCs w:val="24"/>
          <w:lang w:val="lt-LT"/>
        </w:rPr>
        <w:t xml:space="preserve"> gaus daugiau prašymų stebėti </w:t>
      </w:r>
      <w:r w:rsidR="0023690B" w:rsidRPr="00551E2A">
        <w:rPr>
          <w:rFonts w:ascii="Calibri" w:hAnsi="Calibri" w:cs="Calibri"/>
          <w:sz w:val="24"/>
          <w:szCs w:val="24"/>
          <w:lang w:val="lt-LT"/>
        </w:rPr>
        <w:t>p</w:t>
      </w:r>
      <w:r w:rsidR="009E798F" w:rsidRPr="00551E2A">
        <w:rPr>
          <w:rFonts w:ascii="Calibri" w:hAnsi="Calibri" w:cs="Calibri"/>
          <w:sz w:val="24"/>
          <w:szCs w:val="24"/>
          <w:lang w:val="lt-LT"/>
        </w:rPr>
        <w:t xml:space="preserve">irkimo procedūrą, nei numatytas maksimalus kviečiamų stebėtojų skaičius, stebėtojais bus kviečiami asmenys, kurie prašymus pateikė anksčiausiai. Viešųjų pirkimų tarnybos atstovai savo iniciatyva gali dalyvauti Komisijos posėdžiuose bet kuriuo atveju, neatsižvelgiant į tai, ar tokia galimybė numatyta </w:t>
      </w:r>
      <w:r w:rsidR="00281FA2" w:rsidRPr="00551E2A">
        <w:rPr>
          <w:rFonts w:ascii="Calibri" w:hAnsi="Calibri" w:cs="Calibri"/>
          <w:sz w:val="24"/>
          <w:szCs w:val="24"/>
          <w:lang w:val="lt-LT"/>
        </w:rPr>
        <w:t>s</w:t>
      </w:r>
      <w:r w:rsidR="009E798F" w:rsidRPr="00551E2A">
        <w:rPr>
          <w:rFonts w:ascii="Calibri" w:hAnsi="Calibri" w:cs="Calibri"/>
          <w:sz w:val="24"/>
          <w:szCs w:val="24"/>
          <w:lang w:val="lt-LT"/>
        </w:rPr>
        <w:t xml:space="preserve">pecialiosiose </w:t>
      </w:r>
      <w:r w:rsidR="00162A4D" w:rsidRPr="00551E2A">
        <w:rPr>
          <w:rFonts w:ascii="Calibri" w:hAnsi="Calibri" w:cs="Calibri"/>
          <w:sz w:val="24"/>
          <w:szCs w:val="24"/>
          <w:lang w:val="lt-LT"/>
        </w:rPr>
        <w:t xml:space="preserve">pirkimo </w:t>
      </w:r>
      <w:r w:rsidR="009E798F" w:rsidRPr="00551E2A">
        <w:rPr>
          <w:rFonts w:ascii="Calibri" w:hAnsi="Calibri" w:cs="Calibri"/>
          <w:sz w:val="24"/>
          <w:szCs w:val="24"/>
          <w:lang w:val="lt-LT"/>
        </w:rPr>
        <w:t>sąlygose.</w:t>
      </w:r>
    </w:p>
    <w:p w14:paraId="15DAF74D" w14:textId="741CD727" w:rsidR="009D57D1" w:rsidRPr="00551E2A" w:rsidRDefault="009D57D1" w:rsidP="009E70BF">
      <w:pPr>
        <w:pStyle w:val="Sraopastraipa"/>
        <w:numPr>
          <w:ilvl w:val="1"/>
          <w:numId w:val="2"/>
        </w:numPr>
        <w:spacing w:after="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Pirkime taikomi terminai pateikiami </w:t>
      </w:r>
      <w:r w:rsidR="003D641B" w:rsidRPr="00551E2A">
        <w:rPr>
          <w:rFonts w:ascii="Calibri" w:hAnsi="Calibri" w:cs="Calibri"/>
          <w:sz w:val="24"/>
          <w:szCs w:val="24"/>
          <w:lang w:val="lt-LT"/>
        </w:rPr>
        <w:t>specialiosiose p</w:t>
      </w:r>
      <w:r w:rsidR="002F3E48" w:rsidRPr="00551E2A">
        <w:rPr>
          <w:rFonts w:ascii="Calibri" w:hAnsi="Calibri" w:cs="Calibri"/>
          <w:sz w:val="24"/>
          <w:szCs w:val="24"/>
          <w:lang w:val="lt-LT"/>
        </w:rPr>
        <w:t>irkimo</w:t>
      </w:r>
      <w:r w:rsidR="00840EBC" w:rsidRPr="00551E2A">
        <w:rPr>
          <w:rFonts w:ascii="Calibri" w:hAnsi="Calibri" w:cs="Calibri"/>
          <w:sz w:val="24"/>
          <w:szCs w:val="24"/>
          <w:lang w:val="lt-LT"/>
        </w:rPr>
        <w:t xml:space="preserve"> </w:t>
      </w:r>
      <w:r w:rsidRPr="00551E2A">
        <w:rPr>
          <w:rFonts w:ascii="Calibri" w:hAnsi="Calibri" w:cs="Calibri"/>
          <w:sz w:val="24"/>
          <w:szCs w:val="24"/>
          <w:lang w:val="lt-LT"/>
        </w:rPr>
        <w:t>sąlyg</w:t>
      </w:r>
      <w:r w:rsidR="003D641B" w:rsidRPr="00551E2A">
        <w:rPr>
          <w:rFonts w:ascii="Calibri" w:hAnsi="Calibri" w:cs="Calibri"/>
          <w:sz w:val="24"/>
          <w:szCs w:val="24"/>
          <w:lang w:val="lt-LT"/>
        </w:rPr>
        <w:t>ose</w:t>
      </w:r>
      <w:r w:rsidRPr="00551E2A">
        <w:rPr>
          <w:rFonts w:ascii="Calibri" w:hAnsi="Calibri" w:cs="Calibri"/>
          <w:sz w:val="24"/>
          <w:szCs w:val="24"/>
          <w:lang w:val="lt-LT"/>
        </w:rPr>
        <w:t>.</w:t>
      </w:r>
    </w:p>
    <w:p w14:paraId="1277A3D5" w14:textId="01A28315" w:rsidR="0056232B" w:rsidRPr="00551E2A" w:rsidRDefault="001738DA" w:rsidP="004F363E">
      <w:pPr>
        <w:pStyle w:val="Sraopastraipa"/>
        <w:numPr>
          <w:ilvl w:val="1"/>
          <w:numId w:val="2"/>
        </w:numPr>
        <w:spacing w:after="0" w:line="240" w:lineRule="auto"/>
        <w:ind w:left="0" w:firstLine="567"/>
        <w:jc w:val="both"/>
        <w:rPr>
          <w:rFonts w:ascii="Calibri" w:hAnsi="Calibri" w:cs="Calibri"/>
          <w:sz w:val="24"/>
          <w:szCs w:val="24"/>
          <w:lang w:val="lt-LT"/>
        </w:rPr>
      </w:pPr>
      <w:r w:rsidRPr="00551E2A">
        <w:rPr>
          <w:rFonts w:ascii="Calibri" w:hAnsi="Calibri" w:cs="Calibri"/>
          <w:sz w:val="24"/>
          <w:szCs w:val="24"/>
          <w:lang w:val="lt-LT"/>
        </w:rPr>
        <w:t xml:space="preserve">Perkančioji organizacija specialiosiose </w:t>
      </w:r>
      <w:r w:rsidR="003123AB" w:rsidRPr="00551E2A">
        <w:rPr>
          <w:rFonts w:ascii="Calibri" w:hAnsi="Calibri" w:cs="Calibri"/>
          <w:sz w:val="24"/>
          <w:szCs w:val="24"/>
          <w:lang w:val="lt-LT"/>
        </w:rPr>
        <w:t xml:space="preserve">pirkimo </w:t>
      </w:r>
      <w:r w:rsidRPr="00551E2A">
        <w:rPr>
          <w:rFonts w:ascii="Calibri" w:hAnsi="Calibri" w:cs="Calibri"/>
          <w:sz w:val="24"/>
          <w:szCs w:val="24"/>
          <w:lang w:val="lt-LT"/>
        </w:rPr>
        <w:t xml:space="preserve">sąlygose nurodo, ar ji taikys ir jei taikys – kokia apimtimi </w:t>
      </w:r>
      <w:r w:rsidR="009964D6" w:rsidRPr="00551E2A">
        <w:rPr>
          <w:rFonts w:ascii="Calibri" w:hAnsi="Calibri" w:cs="Calibri"/>
          <w:sz w:val="24"/>
          <w:szCs w:val="24"/>
          <w:lang w:val="lt-LT"/>
        </w:rPr>
        <w:t xml:space="preserve">taikys </w:t>
      </w:r>
      <w:r w:rsidRPr="00551E2A">
        <w:rPr>
          <w:rFonts w:ascii="Calibri" w:hAnsi="Calibri" w:cs="Calibri"/>
          <w:sz w:val="24"/>
          <w:szCs w:val="24"/>
          <w:lang w:val="lt-LT"/>
        </w:rPr>
        <w:t>nuostatas, susijusias su nacionaliniu saugumu</w:t>
      </w:r>
      <w:r w:rsidR="00675588" w:rsidRPr="00551E2A">
        <w:rPr>
          <w:rFonts w:ascii="Calibri" w:hAnsi="Calibri" w:cs="Calibri"/>
          <w:sz w:val="24"/>
          <w:szCs w:val="24"/>
          <w:lang w:val="lt-LT"/>
        </w:rPr>
        <w:t>.</w:t>
      </w:r>
      <w:r w:rsidRPr="00551E2A">
        <w:rPr>
          <w:rFonts w:ascii="Calibri" w:hAnsi="Calibri" w:cs="Calibri"/>
          <w:sz w:val="24"/>
          <w:szCs w:val="24"/>
          <w:lang w:val="lt-LT"/>
        </w:rPr>
        <w:t xml:space="preserve"> </w:t>
      </w:r>
    </w:p>
    <w:p w14:paraId="15010B8F" w14:textId="4CCBBCD2" w:rsidR="00CD5785" w:rsidRPr="00551E2A" w:rsidRDefault="00CD5785" w:rsidP="74A8A0AC">
      <w:pPr>
        <w:pStyle w:val="Sraopastraipa"/>
        <w:numPr>
          <w:ilvl w:val="1"/>
          <w:numId w:val="2"/>
        </w:numPr>
        <w:spacing w:after="0" w:line="240" w:lineRule="auto"/>
        <w:ind w:left="0" w:firstLine="567"/>
        <w:jc w:val="both"/>
        <w:rPr>
          <w:rFonts w:ascii="Calibri" w:hAnsi="Calibri" w:cs="Calibri"/>
          <w:sz w:val="24"/>
          <w:szCs w:val="24"/>
          <w:lang w:val="lt-LT"/>
        </w:rPr>
      </w:pPr>
      <w:r w:rsidRPr="00551E2A">
        <w:rPr>
          <w:rFonts w:ascii="Calibri" w:eastAsia="Times New Roman" w:hAnsi="Calibri" w:cs="Calibri"/>
          <w:sz w:val="24"/>
          <w:szCs w:val="24"/>
          <w:lang w:val="lt-LT"/>
        </w:rPr>
        <w:t xml:space="preserve">Perkančioji organizacija laikys, kad visi dalyviai yra susipažinę su pirkimo </w:t>
      </w:r>
      <w:r w:rsidR="004A1911" w:rsidRPr="00551E2A">
        <w:rPr>
          <w:rFonts w:ascii="Calibri" w:eastAsia="Times New Roman" w:hAnsi="Calibri" w:cs="Calibri"/>
          <w:sz w:val="24"/>
          <w:szCs w:val="24"/>
          <w:lang w:val="lt-LT"/>
        </w:rPr>
        <w:t xml:space="preserve">sąlygomis </w:t>
      </w:r>
      <w:r w:rsidRPr="00551E2A">
        <w:rPr>
          <w:rFonts w:ascii="Calibri" w:eastAsia="Times New Roman" w:hAnsi="Calibri" w:cs="Calibri"/>
          <w:sz w:val="24"/>
          <w:szCs w:val="24"/>
          <w:lang w:val="lt-LT"/>
        </w:rPr>
        <w:t>ir su Lietuvos Respublikos teisės aktais, reglamentuojančiais viešuosius pirkimus, sutarčių sudarymą ir vykdymą, ir kitais teisės aktais, kurių nuostatos gali reglamentuoti bet kokius tarp perkančiosios organizacijos ir tiekėjų susiklostančius</w:t>
      </w:r>
      <w:r w:rsidR="00CE4A29" w:rsidRPr="00551E2A">
        <w:rPr>
          <w:rFonts w:ascii="Calibri" w:hAnsi="Calibri" w:cs="Calibri"/>
          <w:sz w:val="24"/>
          <w:szCs w:val="24"/>
          <w:lang w:val="lt-LT"/>
        </w:rPr>
        <w:t xml:space="preserve"> </w:t>
      </w:r>
      <w:r w:rsidR="00CE4A29" w:rsidRPr="00551E2A">
        <w:rPr>
          <w:rFonts w:ascii="Calibri" w:eastAsia="Times New Roman" w:hAnsi="Calibri" w:cs="Calibri"/>
          <w:sz w:val="24"/>
          <w:szCs w:val="24"/>
          <w:lang w:val="lt-LT"/>
        </w:rPr>
        <w:t>santykius</w:t>
      </w:r>
      <w:r w:rsidR="00B24EBA" w:rsidRPr="00551E2A">
        <w:rPr>
          <w:rFonts w:ascii="Calibri" w:eastAsia="Times New Roman" w:hAnsi="Calibri" w:cs="Calibri"/>
          <w:sz w:val="24"/>
          <w:szCs w:val="24"/>
          <w:lang w:val="lt-LT"/>
        </w:rPr>
        <w:t xml:space="preserve">, </w:t>
      </w:r>
      <w:r w:rsidR="00B24EBA" w:rsidRPr="00551E2A">
        <w:rPr>
          <w:rFonts w:ascii="Calibri" w:hAnsi="Calibri" w:cs="Calibri"/>
          <w:sz w:val="24"/>
          <w:szCs w:val="24"/>
          <w:lang w:val="lt-LT"/>
        </w:rPr>
        <w:t xml:space="preserve">kylančius iš, ar susijusius su </w:t>
      </w:r>
      <w:r w:rsidR="003073DB" w:rsidRPr="00551E2A">
        <w:rPr>
          <w:rFonts w:ascii="Calibri" w:hAnsi="Calibri" w:cs="Calibri"/>
          <w:sz w:val="24"/>
          <w:szCs w:val="24"/>
          <w:lang w:val="lt-LT"/>
        </w:rPr>
        <w:t>p</w:t>
      </w:r>
      <w:r w:rsidR="00B24EBA" w:rsidRPr="00551E2A">
        <w:rPr>
          <w:rFonts w:ascii="Calibri" w:hAnsi="Calibri" w:cs="Calibri"/>
          <w:sz w:val="24"/>
          <w:szCs w:val="24"/>
          <w:lang w:val="lt-LT"/>
        </w:rPr>
        <w:t>irkimo procedūromis.</w:t>
      </w:r>
    </w:p>
    <w:p w14:paraId="2210A168" w14:textId="083461E5" w:rsidR="00272D3A" w:rsidRPr="00471E3D" w:rsidRDefault="00272D3A" w:rsidP="009E70BF">
      <w:pPr>
        <w:pStyle w:val="Antrat1"/>
        <w:numPr>
          <w:ilvl w:val="0"/>
          <w:numId w:val="2"/>
        </w:numPr>
        <w:rPr>
          <w:rFonts w:asciiTheme="minorHAnsi" w:hAnsiTheme="minorHAnsi" w:cstheme="minorHAnsi"/>
          <w:color w:val="auto"/>
          <w:lang w:val="lt-LT"/>
        </w:rPr>
      </w:pPr>
      <w:bookmarkStart w:id="3" w:name="_Toc206585819"/>
      <w:r w:rsidRPr="00471E3D">
        <w:rPr>
          <w:rFonts w:asciiTheme="minorHAnsi" w:hAnsiTheme="minorHAnsi" w:cstheme="minorHAnsi"/>
          <w:color w:val="auto"/>
          <w:lang w:val="lt-LT"/>
        </w:rPr>
        <w:t>Pirkimo objektas</w:t>
      </w:r>
      <w:bookmarkEnd w:id="3"/>
    </w:p>
    <w:p w14:paraId="38ADEB5D" w14:textId="5B111689" w:rsidR="002D3427" w:rsidRPr="00551E2A" w:rsidRDefault="002D3427" w:rsidP="00D47217">
      <w:pPr>
        <w:pStyle w:val="Betarp"/>
        <w:numPr>
          <w:ilvl w:val="1"/>
          <w:numId w:val="50"/>
        </w:numPr>
        <w:ind w:left="0" w:firstLine="567"/>
        <w:contextualSpacing/>
        <w:jc w:val="both"/>
        <w:rPr>
          <w:sz w:val="24"/>
          <w:szCs w:val="24"/>
          <w:lang w:val="lt-LT"/>
        </w:rPr>
      </w:pPr>
      <w:r w:rsidRPr="00551E2A">
        <w:rPr>
          <w:sz w:val="24"/>
          <w:szCs w:val="24"/>
          <w:lang w:val="lt-LT"/>
        </w:rPr>
        <w:t>Perkančiosios organizacijos</w:t>
      </w:r>
      <w:r w:rsidRPr="00551E2A">
        <w:rPr>
          <w:rFonts w:eastAsia="Calibri"/>
          <w:sz w:val="24"/>
          <w:szCs w:val="24"/>
          <w:lang w:val="lt-LT"/>
        </w:rPr>
        <w:t xml:space="preserve"> numatomas įsigyti </w:t>
      </w:r>
      <w:r w:rsidR="003073DB" w:rsidRPr="00551E2A">
        <w:rPr>
          <w:rFonts w:eastAsia="Calibri"/>
          <w:sz w:val="24"/>
          <w:szCs w:val="24"/>
          <w:lang w:val="lt-LT"/>
        </w:rPr>
        <w:t>p</w:t>
      </w:r>
      <w:r w:rsidRPr="00551E2A">
        <w:rPr>
          <w:rFonts w:eastAsia="Calibri"/>
          <w:sz w:val="24"/>
          <w:szCs w:val="24"/>
          <w:lang w:val="lt-LT"/>
        </w:rPr>
        <w:t>irkimo objektas aprašomas</w:t>
      </w:r>
      <w:r w:rsidR="00893714" w:rsidRPr="00551E2A">
        <w:rPr>
          <w:rFonts w:eastAsia="Calibri"/>
          <w:sz w:val="24"/>
          <w:szCs w:val="24"/>
          <w:lang w:val="lt-LT"/>
        </w:rPr>
        <w:t>, reikalavimai jam nustatomi</w:t>
      </w:r>
      <w:r w:rsidRPr="00551E2A">
        <w:rPr>
          <w:rFonts w:eastAsia="Calibri"/>
          <w:sz w:val="24"/>
          <w:szCs w:val="24"/>
          <w:lang w:val="lt-LT"/>
        </w:rPr>
        <w:t xml:space="preserve"> ir informacija </w:t>
      </w:r>
      <w:r w:rsidR="00AB6C06" w:rsidRPr="00551E2A">
        <w:rPr>
          <w:rFonts w:eastAsia="Calibri"/>
          <w:sz w:val="24"/>
          <w:szCs w:val="24"/>
          <w:lang w:val="lt-LT"/>
        </w:rPr>
        <w:t xml:space="preserve">dėl </w:t>
      </w:r>
      <w:r w:rsidR="003073DB" w:rsidRPr="00551E2A">
        <w:rPr>
          <w:rFonts w:eastAsia="Calibri"/>
          <w:sz w:val="24"/>
          <w:szCs w:val="24"/>
          <w:lang w:val="lt-LT"/>
        </w:rPr>
        <w:t>p</w:t>
      </w:r>
      <w:r w:rsidRPr="00551E2A">
        <w:rPr>
          <w:rFonts w:eastAsia="Calibri"/>
          <w:sz w:val="24"/>
          <w:szCs w:val="24"/>
          <w:lang w:val="lt-LT"/>
        </w:rPr>
        <w:t xml:space="preserve">irkimo objekto </w:t>
      </w:r>
      <w:r w:rsidR="00AB6C06" w:rsidRPr="00551E2A">
        <w:rPr>
          <w:rFonts w:eastAsia="Calibri"/>
          <w:sz w:val="24"/>
          <w:szCs w:val="24"/>
          <w:lang w:val="lt-LT"/>
        </w:rPr>
        <w:t xml:space="preserve">skaidymo </w:t>
      </w:r>
      <w:r w:rsidRPr="00551E2A">
        <w:rPr>
          <w:rFonts w:eastAsia="Calibri"/>
          <w:sz w:val="24"/>
          <w:szCs w:val="24"/>
          <w:lang w:val="lt-LT"/>
        </w:rPr>
        <w:t xml:space="preserve">į dalis pateikiama </w:t>
      </w:r>
      <w:r w:rsidR="007820E5" w:rsidRPr="00551E2A">
        <w:rPr>
          <w:rFonts w:eastAsia="Calibri"/>
          <w:sz w:val="24"/>
          <w:szCs w:val="24"/>
          <w:lang w:val="lt-LT"/>
        </w:rPr>
        <w:t>s</w:t>
      </w:r>
      <w:r w:rsidRPr="00551E2A">
        <w:rPr>
          <w:rFonts w:eastAsia="Calibri"/>
          <w:sz w:val="24"/>
          <w:szCs w:val="24"/>
          <w:lang w:val="lt-LT"/>
        </w:rPr>
        <w:t xml:space="preserve">pecialiosiose </w:t>
      </w:r>
      <w:r w:rsidR="00A16516" w:rsidRPr="00551E2A">
        <w:rPr>
          <w:rFonts w:eastAsia="Calibri"/>
          <w:sz w:val="24"/>
          <w:szCs w:val="24"/>
          <w:lang w:val="lt-LT"/>
        </w:rPr>
        <w:t xml:space="preserve">pirkimo </w:t>
      </w:r>
      <w:r w:rsidRPr="00551E2A">
        <w:rPr>
          <w:rFonts w:eastAsia="Calibri"/>
          <w:sz w:val="24"/>
          <w:szCs w:val="24"/>
          <w:lang w:val="lt-LT"/>
        </w:rPr>
        <w:t>sąlygose</w:t>
      </w:r>
      <w:r w:rsidRPr="00551E2A">
        <w:rPr>
          <w:sz w:val="24"/>
          <w:szCs w:val="24"/>
          <w:lang w:val="lt-LT"/>
        </w:rPr>
        <w:t xml:space="preserve">. Jeigu </w:t>
      </w:r>
      <w:r w:rsidR="003073DB" w:rsidRPr="00551E2A">
        <w:rPr>
          <w:sz w:val="24"/>
          <w:szCs w:val="24"/>
          <w:lang w:val="lt-LT"/>
        </w:rPr>
        <w:t>p</w:t>
      </w:r>
      <w:r w:rsidRPr="00551E2A">
        <w:rPr>
          <w:sz w:val="24"/>
          <w:szCs w:val="24"/>
          <w:lang w:val="lt-LT"/>
        </w:rPr>
        <w:t>irkimas skaidomas į dalis, tiekėjų pateikt</w:t>
      </w:r>
      <w:r w:rsidR="009A1F2F" w:rsidRPr="00551E2A">
        <w:rPr>
          <w:sz w:val="24"/>
          <w:szCs w:val="24"/>
          <w:lang w:val="lt-LT"/>
        </w:rPr>
        <w:t>i</w:t>
      </w:r>
      <w:r w:rsidRPr="00551E2A">
        <w:rPr>
          <w:sz w:val="24"/>
          <w:szCs w:val="24"/>
          <w:lang w:val="lt-LT"/>
        </w:rPr>
        <w:t xml:space="preserve"> </w:t>
      </w:r>
      <w:r w:rsidR="00161291" w:rsidRPr="00551E2A">
        <w:rPr>
          <w:sz w:val="24"/>
          <w:szCs w:val="24"/>
          <w:lang w:val="lt-LT"/>
        </w:rPr>
        <w:t>p</w:t>
      </w:r>
      <w:r w:rsidRPr="00551E2A">
        <w:rPr>
          <w:sz w:val="24"/>
          <w:szCs w:val="24"/>
          <w:lang w:val="lt-LT"/>
        </w:rPr>
        <w:t xml:space="preserve">asiūlymai dėl kiekvienos jų priimami </w:t>
      </w:r>
      <w:r w:rsidR="00556425" w:rsidRPr="00551E2A">
        <w:rPr>
          <w:sz w:val="24"/>
          <w:szCs w:val="24"/>
          <w:lang w:val="lt-LT"/>
        </w:rPr>
        <w:t xml:space="preserve">ir vertinami </w:t>
      </w:r>
      <w:r w:rsidRPr="00551E2A">
        <w:rPr>
          <w:sz w:val="24"/>
          <w:szCs w:val="24"/>
          <w:lang w:val="lt-LT"/>
        </w:rPr>
        <w:t>atskirai.</w:t>
      </w:r>
    </w:p>
    <w:p w14:paraId="36DC93CF" w14:textId="40888C0B" w:rsidR="00856B5A" w:rsidRPr="00551E2A" w:rsidRDefault="00856B5A" w:rsidP="00516961">
      <w:pPr>
        <w:pStyle w:val="Betarp"/>
        <w:numPr>
          <w:ilvl w:val="1"/>
          <w:numId w:val="50"/>
        </w:numPr>
        <w:ind w:left="0" w:firstLine="567"/>
        <w:contextualSpacing/>
        <w:jc w:val="both"/>
        <w:rPr>
          <w:sz w:val="24"/>
          <w:szCs w:val="24"/>
          <w:lang w:val="lt-LT"/>
        </w:rPr>
      </w:pPr>
      <w:r w:rsidRPr="00551E2A">
        <w:rPr>
          <w:rStyle w:val="cf01"/>
          <w:rFonts w:asciiTheme="minorHAnsi" w:hAnsiTheme="minorHAnsi" w:cstheme="minorBidi"/>
          <w:sz w:val="24"/>
          <w:szCs w:val="24"/>
          <w:lang w:val="lt-LT"/>
        </w:rPr>
        <w:t xml:space="preserve">Tiekėjas gali pateikti tik vieną </w:t>
      </w:r>
      <w:r w:rsidR="003073DB" w:rsidRPr="00551E2A">
        <w:rPr>
          <w:rStyle w:val="cf01"/>
          <w:rFonts w:asciiTheme="minorHAnsi" w:hAnsiTheme="minorHAnsi" w:cstheme="minorBidi"/>
          <w:sz w:val="24"/>
          <w:szCs w:val="24"/>
          <w:lang w:val="lt-LT"/>
        </w:rPr>
        <w:t>p</w:t>
      </w:r>
      <w:r w:rsidRPr="00551E2A">
        <w:rPr>
          <w:rStyle w:val="cf01"/>
          <w:rFonts w:asciiTheme="minorHAnsi" w:hAnsiTheme="minorHAnsi" w:cstheme="minorBidi"/>
          <w:sz w:val="24"/>
          <w:szCs w:val="24"/>
          <w:lang w:val="lt-LT"/>
        </w:rPr>
        <w:t xml:space="preserve">asiūlymą, o jeigu specialiosiose pirkimo sąlygose nurodyta, kad </w:t>
      </w:r>
      <w:r w:rsidR="003073DB" w:rsidRPr="00551E2A">
        <w:rPr>
          <w:rStyle w:val="cf01"/>
          <w:rFonts w:asciiTheme="minorHAnsi" w:hAnsiTheme="minorHAnsi" w:cstheme="minorBidi"/>
          <w:sz w:val="24"/>
          <w:szCs w:val="24"/>
          <w:lang w:val="lt-LT"/>
        </w:rPr>
        <w:t>p</w:t>
      </w:r>
      <w:r w:rsidRPr="00551E2A">
        <w:rPr>
          <w:rStyle w:val="cf01"/>
          <w:rFonts w:asciiTheme="minorHAnsi" w:hAnsiTheme="minorHAnsi" w:cstheme="minorBidi"/>
          <w:sz w:val="24"/>
          <w:szCs w:val="24"/>
          <w:lang w:val="lt-LT"/>
        </w:rPr>
        <w:t xml:space="preserve">irkimo objektas suskaidytas į dalis, kurių kiekvienai numatoma sudaryti atskirą sutartį, tiekėjas gali pateikti perkančiajai organizacijai po vieną </w:t>
      </w:r>
      <w:r w:rsidR="003073DB" w:rsidRPr="00551E2A">
        <w:rPr>
          <w:rStyle w:val="cf01"/>
          <w:rFonts w:asciiTheme="minorHAnsi" w:hAnsiTheme="minorHAnsi" w:cstheme="minorBidi"/>
          <w:sz w:val="24"/>
          <w:szCs w:val="24"/>
          <w:lang w:val="lt-LT"/>
        </w:rPr>
        <w:t>p</w:t>
      </w:r>
      <w:r w:rsidRPr="00551E2A">
        <w:rPr>
          <w:rStyle w:val="cf01"/>
          <w:rFonts w:asciiTheme="minorHAnsi" w:hAnsiTheme="minorHAnsi" w:cstheme="minorBidi"/>
          <w:sz w:val="24"/>
          <w:szCs w:val="24"/>
          <w:lang w:val="lt-LT"/>
        </w:rPr>
        <w:t>asiūlymą dėl vienos, kelių ar visų pirkimo objekto dalių, kaip specialiosiose pirkimo sąlygose nurodo perkančioji organizacija.</w:t>
      </w:r>
    </w:p>
    <w:p w14:paraId="5FB10D31" w14:textId="0B723071" w:rsidR="00F42204" w:rsidRPr="00471E3D" w:rsidRDefault="00F42204" w:rsidP="00BB53DA">
      <w:pPr>
        <w:pStyle w:val="Antrat1"/>
        <w:numPr>
          <w:ilvl w:val="0"/>
          <w:numId w:val="9"/>
        </w:numPr>
        <w:tabs>
          <w:tab w:val="left" w:pos="567"/>
        </w:tabs>
        <w:jc w:val="both"/>
        <w:rPr>
          <w:rFonts w:asciiTheme="minorHAnsi" w:hAnsiTheme="minorHAnsi" w:cstheme="minorHAnsi"/>
          <w:color w:val="auto"/>
          <w:lang w:val="lt-LT"/>
        </w:rPr>
      </w:pPr>
      <w:bookmarkStart w:id="4" w:name="_Toc91146027"/>
      <w:bookmarkStart w:id="5" w:name="_Toc91146028"/>
      <w:bookmarkStart w:id="6" w:name="_Toc91146029"/>
      <w:bookmarkStart w:id="7" w:name="_Toc91146030"/>
      <w:bookmarkStart w:id="8" w:name="_Toc91146031"/>
      <w:bookmarkStart w:id="9" w:name="_Toc91146032"/>
      <w:bookmarkStart w:id="10" w:name="_Toc91146033"/>
      <w:bookmarkStart w:id="11" w:name="_Toc91146034"/>
      <w:bookmarkStart w:id="12" w:name="_Toc91146035"/>
      <w:bookmarkStart w:id="13" w:name="_Ref38446847"/>
      <w:bookmarkStart w:id="14" w:name="_Ref38446850"/>
      <w:bookmarkStart w:id="15" w:name="_Toc48053161"/>
      <w:bookmarkStart w:id="16" w:name="_Toc206585820"/>
      <w:bookmarkEnd w:id="4"/>
      <w:bookmarkEnd w:id="5"/>
      <w:bookmarkEnd w:id="6"/>
      <w:bookmarkEnd w:id="7"/>
      <w:bookmarkEnd w:id="8"/>
      <w:bookmarkEnd w:id="9"/>
      <w:bookmarkEnd w:id="10"/>
      <w:bookmarkEnd w:id="11"/>
      <w:bookmarkEnd w:id="12"/>
      <w:r w:rsidRPr="00471E3D">
        <w:rPr>
          <w:rFonts w:asciiTheme="minorHAnsi" w:hAnsiTheme="minorHAnsi" w:cstheme="minorHAnsi"/>
          <w:color w:val="auto"/>
          <w:lang w:val="lt-LT"/>
        </w:rPr>
        <w:lastRenderedPageBreak/>
        <w:t>Perkančiosios organizacijos ir tiekėjų bendravimo ir keitimosi informacija priemonės</w:t>
      </w:r>
      <w:bookmarkEnd w:id="13"/>
      <w:bookmarkEnd w:id="14"/>
      <w:bookmarkEnd w:id="15"/>
      <w:bookmarkEnd w:id="16"/>
      <w:r w:rsidRPr="00471E3D">
        <w:rPr>
          <w:rFonts w:asciiTheme="minorHAnsi" w:hAnsiTheme="minorHAnsi" w:cstheme="minorHAnsi"/>
          <w:color w:val="auto"/>
          <w:lang w:val="lt-LT"/>
        </w:rPr>
        <w:t xml:space="preserve"> </w:t>
      </w:r>
    </w:p>
    <w:p w14:paraId="2653EDB7" w14:textId="618DEB63" w:rsidR="00F42204" w:rsidRPr="00551E2A" w:rsidRDefault="00F42204" w:rsidP="00280E86">
      <w:pPr>
        <w:pStyle w:val="Sraopastraipa"/>
        <w:numPr>
          <w:ilvl w:val="1"/>
          <w:numId w:val="9"/>
        </w:numPr>
        <w:spacing w:after="0" w:line="240" w:lineRule="auto"/>
        <w:ind w:left="0" w:firstLine="567"/>
        <w:jc w:val="both"/>
        <w:rPr>
          <w:sz w:val="24"/>
          <w:szCs w:val="24"/>
          <w:lang w:val="lt-LT"/>
        </w:rPr>
      </w:pPr>
      <w:r w:rsidRPr="00551E2A">
        <w:rPr>
          <w:sz w:val="24"/>
          <w:szCs w:val="24"/>
          <w:lang w:val="lt-LT"/>
        </w:rPr>
        <w:t xml:space="preserve">Informacija apie </w:t>
      </w:r>
      <w:r w:rsidR="007E4969" w:rsidRPr="00551E2A">
        <w:rPr>
          <w:sz w:val="24"/>
          <w:szCs w:val="24"/>
          <w:lang w:val="lt-LT"/>
        </w:rPr>
        <w:t>perkančiosios organizacijos</w:t>
      </w:r>
      <w:r w:rsidR="00E32A45" w:rsidRPr="00551E2A">
        <w:rPr>
          <w:sz w:val="24"/>
          <w:szCs w:val="24"/>
          <w:lang w:val="lt-LT"/>
        </w:rPr>
        <w:t xml:space="preserve"> valstybės tarnautojų ar darbuotojų</w:t>
      </w:r>
      <w:r w:rsidR="00BF2FD8" w:rsidRPr="00551E2A">
        <w:rPr>
          <w:sz w:val="24"/>
          <w:szCs w:val="24"/>
          <w:lang w:val="lt-LT"/>
        </w:rPr>
        <w:t xml:space="preserve"> arba</w:t>
      </w:r>
      <w:r w:rsidRPr="00551E2A">
        <w:rPr>
          <w:sz w:val="24"/>
          <w:szCs w:val="24"/>
          <w:lang w:val="lt-LT"/>
        </w:rPr>
        <w:t xml:space="preserve"> </w:t>
      </w:r>
      <w:r w:rsidR="00EF3E6C" w:rsidRPr="00551E2A">
        <w:rPr>
          <w:sz w:val="24"/>
          <w:szCs w:val="24"/>
          <w:lang w:val="lt-LT"/>
        </w:rPr>
        <w:t>K</w:t>
      </w:r>
      <w:r w:rsidRPr="00551E2A">
        <w:rPr>
          <w:sz w:val="24"/>
          <w:szCs w:val="24"/>
          <w:lang w:val="lt-LT"/>
        </w:rPr>
        <w:t>omisijos nari</w:t>
      </w:r>
      <w:r w:rsidR="00F74FE8" w:rsidRPr="00551E2A">
        <w:rPr>
          <w:sz w:val="24"/>
          <w:szCs w:val="24"/>
          <w:lang w:val="lt-LT"/>
        </w:rPr>
        <w:t>ų</w:t>
      </w:r>
      <w:r w:rsidRPr="00551E2A">
        <w:rPr>
          <w:sz w:val="24"/>
          <w:szCs w:val="24"/>
          <w:lang w:val="lt-LT"/>
        </w:rPr>
        <w:t xml:space="preserve"> kurie įgalioti palaikyti tiesioginį ryšį su tiekėjais ir gauti iš jų (ne tarpininkų) pranešimus, susijusius su </w:t>
      </w:r>
      <w:r w:rsidR="00280E86" w:rsidRPr="00551E2A">
        <w:rPr>
          <w:sz w:val="24"/>
          <w:szCs w:val="24"/>
          <w:lang w:val="lt-LT"/>
        </w:rPr>
        <w:t>p</w:t>
      </w:r>
      <w:r w:rsidRPr="00551E2A">
        <w:rPr>
          <w:sz w:val="24"/>
          <w:szCs w:val="24"/>
          <w:lang w:val="lt-LT"/>
        </w:rPr>
        <w:t xml:space="preserve">irkimo procedūromis, </w:t>
      </w:r>
      <w:r w:rsidR="00482AA7" w:rsidRPr="00551E2A">
        <w:rPr>
          <w:sz w:val="24"/>
          <w:szCs w:val="24"/>
          <w:lang w:val="lt-LT"/>
        </w:rPr>
        <w:t>konta</w:t>
      </w:r>
      <w:r w:rsidR="0039323B" w:rsidRPr="00551E2A">
        <w:rPr>
          <w:sz w:val="24"/>
          <w:szCs w:val="24"/>
          <w:lang w:val="lt-LT"/>
        </w:rPr>
        <w:t xml:space="preserve">ktinė informacija </w:t>
      </w:r>
      <w:r w:rsidRPr="00551E2A">
        <w:rPr>
          <w:sz w:val="24"/>
          <w:szCs w:val="24"/>
          <w:lang w:val="lt-LT"/>
        </w:rPr>
        <w:t>pateikta skelbim</w:t>
      </w:r>
      <w:r w:rsidR="005F3A2D" w:rsidRPr="00551E2A">
        <w:rPr>
          <w:sz w:val="24"/>
          <w:szCs w:val="24"/>
          <w:lang w:val="lt-LT"/>
        </w:rPr>
        <w:t>e</w:t>
      </w:r>
      <w:r w:rsidRPr="00551E2A">
        <w:rPr>
          <w:sz w:val="24"/>
          <w:szCs w:val="24"/>
          <w:lang w:val="lt-LT"/>
        </w:rPr>
        <w:t>.</w:t>
      </w:r>
    </w:p>
    <w:p w14:paraId="7CD341F2" w14:textId="687D9A98" w:rsidR="00F42204" w:rsidRPr="00551E2A" w:rsidRDefault="17694CBB" w:rsidP="00280E86">
      <w:pPr>
        <w:pStyle w:val="Sraopastraipa"/>
        <w:numPr>
          <w:ilvl w:val="1"/>
          <w:numId w:val="9"/>
        </w:numPr>
        <w:spacing w:after="0" w:line="240" w:lineRule="auto"/>
        <w:ind w:left="0" w:firstLine="567"/>
        <w:jc w:val="both"/>
        <w:rPr>
          <w:sz w:val="24"/>
          <w:szCs w:val="24"/>
          <w:lang w:val="lt-LT"/>
        </w:rPr>
      </w:pPr>
      <w:r w:rsidRPr="00551E2A">
        <w:rPr>
          <w:sz w:val="24"/>
          <w:szCs w:val="24"/>
          <w:lang w:val="lt-LT"/>
        </w:rPr>
        <w:t xml:space="preserve">Pirkimo </w:t>
      </w:r>
      <w:r w:rsidR="001829EC" w:rsidRPr="00551E2A">
        <w:rPr>
          <w:sz w:val="24"/>
          <w:szCs w:val="24"/>
          <w:lang w:val="lt-LT"/>
        </w:rPr>
        <w:t>dokumentai</w:t>
      </w:r>
      <w:r w:rsidRPr="00551E2A">
        <w:rPr>
          <w:sz w:val="24"/>
          <w:szCs w:val="24"/>
          <w:lang w:val="lt-LT"/>
        </w:rPr>
        <w:t xml:space="preserve"> ir jų paaiškinimai bei papildymai skelbiami CVP IS adresu </w:t>
      </w:r>
      <w:hyperlink r:id="rId16" w:history="1">
        <w:r w:rsidR="00F344D5" w:rsidRPr="00551E2A">
          <w:rPr>
            <w:rStyle w:val="Hipersaitas"/>
            <w:color w:val="0070C0"/>
            <w:sz w:val="24"/>
            <w:szCs w:val="24"/>
          </w:rPr>
          <w:t>https://viesiejipirkimai.lt</w:t>
        </w:r>
      </w:hyperlink>
      <w:r w:rsidRPr="00551E2A">
        <w:rPr>
          <w:sz w:val="24"/>
          <w:szCs w:val="24"/>
          <w:lang w:val="lt-LT"/>
        </w:rPr>
        <w:t xml:space="preserve">. Perkančioji organizacija neteikia tiekėjams </w:t>
      </w:r>
      <w:r w:rsidR="67B7398F" w:rsidRPr="00551E2A">
        <w:rPr>
          <w:sz w:val="24"/>
          <w:szCs w:val="24"/>
          <w:lang w:val="lt-LT"/>
        </w:rPr>
        <w:t>p</w:t>
      </w:r>
      <w:r w:rsidRPr="00551E2A">
        <w:rPr>
          <w:sz w:val="24"/>
          <w:szCs w:val="24"/>
          <w:lang w:val="lt-LT"/>
        </w:rPr>
        <w:t xml:space="preserve">irkimo dokumentų popierinio varianto. Tiekėjai </w:t>
      </w:r>
      <w:r w:rsidR="5CB7B214" w:rsidRPr="00551E2A">
        <w:rPr>
          <w:sz w:val="24"/>
          <w:szCs w:val="24"/>
          <w:lang w:val="lt-LT"/>
        </w:rPr>
        <w:t xml:space="preserve">turi </w:t>
      </w:r>
      <w:r w:rsidRPr="00551E2A">
        <w:rPr>
          <w:sz w:val="24"/>
          <w:szCs w:val="24"/>
          <w:lang w:val="lt-LT"/>
        </w:rPr>
        <w:t xml:space="preserve">atidžiai stebėti CVP IS talpinamus </w:t>
      </w:r>
      <w:r w:rsidR="00280E86" w:rsidRPr="00551E2A">
        <w:rPr>
          <w:sz w:val="24"/>
          <w:szCs w:val="24"/>
          <w:lang w:val="lt-LT"/>
        </w:rPr>
        <w:t>p</w:t>
      </w:r>
      <w:r w:rsidRPr="00551E2A">
        <w:rPr>
          <w:sz w:val="24"/>
          <w:szCs w:val="24"/>
          <w:lang w:val="lt-LT"/>
        </w:rPr>
        <w:t xml:space="preserve">irkimo </w:t>
      </w:r>
      <w:r w:rsidR="7D0D0718" w:rsidRPr="00551E2A">
        <w:rPr>
          <w:sz w:val="24"/>
          <w:szCs w:val="24"/>
          <w:lang w:val="lt-LT"/>
        </w:rPr>
        <w:t xml:space="preserve">dokumentų </w:t>
      </w:r>
      <w:r w:rsidRPr="00551E2A">
        <w:rPr>
          <w:sz w:val="24"/>
          <w:szCs w:val="24"/>
          <w:lang w:val="lt-LT"/>
        </w:rPr>
        <w:t>paaiškinimus bei papildymus</w:t>
      </w:r>
      <w:r w:rsidR="7E0C75DB" w:rsidRPr="00551E2A">
        <w:rPr>
          <w:sz w:val="24"/>
          <w:szCs w:val="24"/>
          <w:lang w:val="lt-LT"/>
        </w:rPr>
        <w:t>, per CVP IS gautus pranešimus</w:t>
      </w:r>
      <w:r w:rsidRPr="00551E2A">
        <w:rPr>
          <w:sz w:val="24"/>
          <w:szCs w:val="24"/>
          <w:lang w:val="lt-LT"/>
        </w:rPr>
        <w:t>.</w:t>
      </w:r>
    </w:p>
    <w:p w14:paraId="4F95D128" w14:textId="35A0AC03" w:rsidR="00F42204" w:rsidRPr="00551E2A" w:rsidRDefault="00F42204" w:rsidP="00280E86">
      <w:pPr>
        <w:pStyle w:val="Sraopastraipa"/>
        <w:numPr>
          <w:ilvl w:val="1"/>
          <w:numId w:val="9"/>
        </w:numPr>
        <w:spacing w:after="0" w:line="240" w:lineRule="auto"/>
        <w:ind w:left="0" w:firstLine="567"/>
        <w:jc w:val="both"/>
        <w:rPr>
          <w:rFonts w:cstheme="minorHAnsi"/>
          <w:bCs/>
          <w:sz w:val="24"/>
          <w:szCs w:val="24"/>
          <w:lang w:val="lt-LT"/>
        </w:rPr>
      </w:pPr>
      <w:r w:rsidRPr="00551E2A">
        <w:rPr>
          <w:rFonts w:cstheme="minorHAnsi"/>
          <w:sz w:val="24"/>
          <w:szCs w:val="24"/>
          <w:lang w:val="lt-LT"/>
        </w:rPr>
        <w:t xml:space="preserve">Pirkime gali dalyvauti </w:t>
      </w:r>
      <w:r w:rsidR="002B0DE8" w:rsidRPr="00551E2A">
        <w:rPr>
          <w:rFonts w:cstheme="minorHAnsi"/>
          <w:sz w:val="24"/>
          <w:szCs w:val="24"/>
          <w:lang w:val="lt-LT"/>
        </w:rPr>
        <w:t xml:space="preserve">ir </w:t>
      </w:r>
      <w:r w:rsidR="00161291" w:rsidRPr="00551E2A">
        <w:rPr>
          <w:rFonts w:cstheme="minorHAnsi"/>
          <w:sz w:val="24"/>
          <w:szCs w:val="24"/>
          <w:lang w:val="lt-LT"/>
        </w:rPr>
        <w:t>p</w:t>
      </w:r>
      <w:r w:rsidR="000F73F6" w:rsidRPr="00551E2A">
        <w:rPr>
          <w:rFonts w:cstheme="minorHAnsi"/>
          <w:sz w:val="24"/>
          <w:szCs w:val="24"/>
          <w:lang w:val="lt-LT"/>
        </w:rPr>
        <w:t xml:space="preserve">asiūlymus gali pateikti </w:t>
      </w:r>
      <w:r w:rsidRPr="00551E2A">
        <w:rPr>
          <w:rFonts w:cstheme="minorHAnsi"/>
          <w:sz w:val="24"/>
          <w:szCs w:val="24"/>
          <w:lang w:val="lt-LT"/>
        </w:rPr>
        <w:t xml:space="preserve">tik CVP IS registruoti teikėjai. Tiekėjai gali užsiregistruoti CVP IS adresu </w:t>
      </w:r>
      <w:hyperlink r:id="rId17" w:history="1">
        <w:r w:rsidR="005D3F76" w:rsidRPr="00551E2A">
          <w:rPr>
            <w:rStyle w:val="Hipersaitas"/>
            <w:rFonts w:cstheme="minorHAnsi"/>
            <w:color w:val="0070C0"/>
            <w:sz w:val="24"/>
            <w:szCs w:val="24"/>
          </w:rPr>
          <w:t>https://viesiejipirkimai.lt</w:t>
        </w:r>
      </w:hyperlink>
      <w:r w:rsidRPr="00551E2A">
        <w:rPr>
          <w:rFonts w:cstheme="minorHAnsi"/>
          <w:sz w:val="24"/>
          <w:szCs w:val="24"/>
          <w:lang w:val="lt-LT"/>
        </w:rPr>
        <w:t xml:space="preserve">. </w:t>
      </w:r>
    </w:p>
    <w:p w14:paraId="4185C944" w14:textId="10B63C97" w:rsidR="00F42204" w:rsidRPr="00551E2A" w:rsidRDefault="00F42204" w:rsidP="00280E86">
      <w:pPr>
        <w:pStyle w:val="Sraopastraipa"/>
        <w:numPr>
          <w:ilvl w:val="1"/>
          <w:numId w:val="9"/>
        </w:numPr>
        <w:spacing w:after="0" w:line="240" w:lineRule="auto"/>
        <w:ind w:left="0" w:firstLine="567"/>
        <w:jc w:val="both"/>
        <w:rPr>
          <w:sz w:val="24"/>
          <w:szCs w:val="24"/>
          <w:lang w:val="lt-LT"/>
        </w:rPr>
      </w:pPr>
      <w:r w:rsidRPr="00551E2A">
        <w:rPr>
          <w:sz w:val="24"/>
          <w:szCs w:val="24"/>
          <w:lang w:val="lt-LT"/>
        </w:rPr>
        <w:t>Perkančiosios organizacijos ir tiekėjų bendravimas ir keitimasis informacija</w:t>
      </w:r>
      <w:r w:rsidRPr="00551E2A">
        <w:rPr>
          <w:color w:val="00B050"/>
          <w:sz w:val="24"/>
          <w:szCs w:val="24"/>
          <w:lang w:val="lt-LT"/>
        </w:rPr>
        <w:t xml:space="preserve"> </w:t>
      </w:r>
      <w:r w:rsidRPr="00551E2A">
        <w:rPr>
          <w:sz w:val="24"/>
          <w:szCs w:val="24"/>
          <w:lang w:val="lt-LT"/>
        </w:rPr>
        <w:t>vyksta naudojantis CVP IS priemonėmis, išskyrus:</w:t>
      </w:r>
    </w:p>
    <w:p w14:paraId="44871875" w14:textId="77777777" w:rsidR="00F42204" w:rsidRPr="00551E2A" w:rsidRDefault="00F42204" w:rsidP="00280E86">
      <w:pPr>
        <w:pStyle w:val="Sraopastraipa"/>
        <w:numPr>
          <w:ilvl w:val="2"/>
          <w:numId w:val="9"/>
        </w:numPr>
        <w:spacing w:after="0" w:line="240" w:lineRule="auto"/>
        <w:ind w:left="0" w:firstLine="567"/>
        <w:jc w:val="both"/>
        <w:rPr>
          <w:rFonts w:cstheme="minorHAnsi"/>
          <w:bCs/>
          <w:sz w:val="24"/>
          <w:szCs w:val="24"/>
          <w:lang w:val="lt-LT"/>
        </w:rPr>
      </w:pPr>
      <w:r w:rsidRPr="00551E2A">
        <w:rPr>
          <w:rFonts w:cstheme="minorHAnsi"/>
          <w:sz w:val="24"/>
          <w:szCs w:val="24"/>
          <w:lang w:val="lt-LT"/>
        </w:rPr>
        <w:t>jeigu mobilizacijos, karo ar nepaprastosios padėties atveju yra CVP IS pažeidimų, dėl kurių negalimas perkančiosios organizacijos ir tiekėjo bendravimas ir keitimasis informacija naudojantis CVP IS;</w:t>
      </w:r>
    </w:p>
    <w:p w14:paraId="492DC9B4" w14:textId="5AA810A9" w:rsidR="00EB3123" w:rsidRPr="00551E2A" w:rsidRDefault="00EB3123" w:rsidP="00280E86">
      <w:pPr>
        <w:pStyle w:val="Sraopastraipa"/>
        <w:numPr>
          <w:ilvl w:val="2"/>
          <w:numId w:val="9"/>
        </w:numPr>
        <w:tabs>
          <w:tab w:val="left" w:pos="1418"/>
        </w:tabs>
        <w:spacing w:after="120" w:line="20" w:lineRule="atLeast"/>
        <w:ind w:left="0" w:firstLine="567"/>
        <w:jc w:val="both"/>
        <w:rPr>
          <w:sz w:val="24"/>
          <w:szCs w:val="24"/>
          <w:lang w:val="lt-LT"/>
        </w:rPr>
      </w:pPr>
      <w:r w:rsidRPr="00551E2A">
        <w:rPr>
          <w:color w:val="000000" w:themeColor="text1"/>
          <w:sz w:val="24"/>
          <w:szCs w:val="24"/>
          <w:lang w:val="lt-LT"/>
        </w:rPr>
        <w:t xml:space="preserve">jei dėl </w:t>
      </w:r>
      <w:r w:rsidR="00280E86" w:rsidRPr="00551E2A">
        <w:rPr>
          <w:color w:val="000000" w:themeColor="text1"/>
          <w:sz w:val="24"/>
          <w:szCs w:val="24"/>
          <w:lang w:val="lt-LT"/>
        </w:rPr>
        <w:t>p</w:t>
      </w:r>
      <w:r w:rsidRPr="00551E2A">
        <w:rPr>
          <w:color w:val="000000" w:themeColor="text1"/>
          <w:sz w:val="24"/>
          <w:szCs w:val="24"/>
          <w:lang w:val="lt-LT"/>
        </w:rPr>
        <w:t>irkimo pobūdžio perkančiajai organizacijai reikia naudoti specialių informacinių sistemų priemones ir įrangą, kurios nėra visuotinai naudojamos</w:t>
      </w:r>
      <w:r w:rsidR="00280E86" w:rsidRPr="00551E2A">
        <w:rPr>
          <w:color w:val="000000" w:themeColor="text1"/>
          <w:sz w:val="24"/>
          <w:szCs w:val="24"/>
          <w:lang w:val="lt-LT"/>
        </w:rPr>
        <w:t>.</w:t>
      </w:r>
    </w:p>
    <w:p w14:paraId="57FF1F91" w14:textId="2EDEB2E9" w:rsidR="00A73262" w:rsidRPr="00551E2A" w:rsidRDefault="00A73262" w:rsidP="00280E86">
      <w:pPr>
        <w:pStyle w:val="Sraopastraipa"/>
        <w:numPr>
          <w:ilvl w:val="1"/>
          <w:numId w:val="9"/>
        </w:numPr>
        <w:tabs>
          <w:tab w:val="left" w:pos="1134"/>
        </w:tabs>
        <w:spacing w:after="120" w:line="20" w:lineRule="atLeast"/>
        <w:ind w:left="0" w:firstLine="567"/>
        <w:jc w:val="both"/>
        <w:rPr>
          <w:sz w:val="24"/>
          <w:szCs w:val="24"/>
          <w:lang w:val="lt-LT"/>
        </w:rPr>
      </w:pPr>
      <w:r w:rsidRPr="00551E2A">
        <w:rPr>
          <w:color w:val="000000"/>
          <w:sz w:val="24"/>
          <w:szCs w:val="24"/>
          <w:lang w:val="lt-LT"/>
        </w:rPr>
        <w:t>Pasirašant ar nutraukiant, vykdant ir keičiant sutartis, perkančiosios organizacijos ir tiekėjo bendravimas ir keitimasis informacija gali vykti ne CVP IS priemonėmis.</w:t>
      </w:r>
    </w:p>
    <w:p w14:paraId="62467139" w14:textId="6FF3AD0E" w:rsidR="00FC757D" w:rsidRPr="00551E2A" w:rsidRDefault="0041281F" w:rsidP="002532C8">
      <w:pPr>
        <w:pStyle w:val="Sraopastraipa"/>
        <w:numPr>
          <w:ilvl w:val="1"/>
          <w:numId w:val="9"/>
        </w:numPr>
        <w:spacing w:line="240" w:lineRule="auto"/>
        <w:ind w:left="0" w:firstLine="567"/>
        <w:jc w:val="both"/>
        <w:rPr>
          <w:rFonts w:cstheme="minorHAnsi"/>
          <w:bCs/>
          <w:sz w:val="24"/>
          <w:szCs w:val="24"/>
          <w:lang w:val="lt-LT"/>
        </w:rPr>
      </w:pPr>
      <w:r w:rsidRPr="00551E2A">
        <w:rPr>
          <w:rFonts w:cstheme="minorHAnsi"/>
          <w:bCs/>
          <w:sz w:val="24"/>
          <w:szCs w:val="24"/>
          <w:lang w:val="lt-LT"/>
        </w:rPr>
        <w:t xml:space="preserve">Pasiūlymai teikiami CVP IS priemonėmis. Instrukcija kaip pateikti </w:t>
      </w:r>
      <w:r w:rsidR="00280E86" w:rsidRPr="00551E2A">
        <w:rPr>
          <w:rFonts w:cstheme="minorHAnsi"/>
          <w:bCs/>
          <w:sz w:val="24"/>
          <w:szCs w:val="24"/>
          <w:lang w:val="lt-LT"/>
        </w:rPr>
        <w:t>p</w:t>
      </w:r>
      <w:r w:rsidRPr="00551E2A">
        <w:rPr>
          <w:rFonts w:cstheme="minorHAnsi"/>
          <w:bCs/>
          <w:sz w:val="24"/>
          <w:szCs w:val="24"/>
          <w:lang w:val="lt-LT"/>
        </w:rPr>
        <w:t>asiūlymą skelbiama Viešųjų pirkimų tarnybos interneto svetainėje</w:t>
      </w:r>
      <w:r w:rsidRPr="00551E2A">
        <w:rPr>
          <w:rStyle w:val="Puslapioinaosnuoroda"/>
          <w:rFonts w:cstheme="minorHAnsi"/>
          <w:bCs/>
          <w:sz w:val="24"/>
          <w:szCs w:val="24"/>
          <w:lang w:val="lt-LT"/>
        </w:rPr>
        <w:footnoteReference w:id="2"/>
      </w:r>
      <w:r w:rsidRPr="00551E2A">
        <w:rPr>
          <w:rFonts w:cstheme="minorHAnsi"/>
          <w:bCs/>
          <w:sz w:val="24"/>
          <w:szCs w:val="24"/>
          <w:lang w:val="lt-LT"/>
        </w:rPr>
        <w:t xml:space="preserve">. </w:t>
      </w:r>
    </w:p>
    <w:p w14:paraId="40AC0B8F" w14:textId="0A5B9938" w:rsidR="0041281F" w:rsidRPr="00551E2A" w:rsidRDefault="0041281F" w:rsidP="00D17C2E">
      <w:pPr>
        <w:pStyle w:val="Sraopastraipa"/>
        <w:numPr>
          <w:ilvl w:val="1"/>
          <w:numId w:val="9"/>
        </w:numPr>
        <w:spacing w:line="240" w:lineRule="auto"/>
        <w:ind w:left="0" w:firstLine="567"/>
        <w:jc w:val="both"/>
        <w:rPr>
          <w:rFonts w:cstheme="minorHAnsi"/>
          <w:bCs/>
          <w:sz w:val="24"/>
          <w:szCs w:val="24"/>
          <w:lang w:val="lt-LT"/>
        </w:rPr>
      </w:pPr>
      <w:r w:rsidRPr="00551E2A">
        <w:rPr>
          <w:rFonts w:cstheme="minorHAnsi"/>
          <w:bCs/>
          <w:sz w:val="24"/>
          <w:szCs w:val="24"/>
          <w:lang w:val="lt-LT"/>
        </w:rPr>
        <w:t>Pasiūlymai pateikti CVP IS susirašinėjimo priemonėmis</w:t>
      </w:r>
      <w:r w:rsidR="002C5213" w:rsidRPr="00551E2A">
        <w:rPr>
          <w:rFonts w:cstheme="minorHAnsi"/>
          <w:bCs/>
          <w:sz w:val="24"/>
          <w:szCs w:val="24"/>
          <w:lang w:val="lt-LT"/>
        </w:rPr>
        <w:t xml:space="preserve"> nesilaikant </w:t>
      </w:r>
      <w:r w:rsidR="00706747" w:rsidRPr="00551E2A">
        <w:rPr>
          <w:rFonts w:cstheme="minorHAnsi"/>
          <w:bCs/>
          <w:sz w:val="24"/>
          <w:szCs w:val="24"/>
          <w:lang w:val="lt-LT"/>
        </w:rPr>
        <w:t>b</w:t>
      </w:r>
      <w:r w:rsidR="002C5213" w:rsidRPr="00551E2A">
        <w:rPr>
          <w:rFonts w:cstheme="minorHAnsi"/>
          <w:bCs/>
          <w:sz w:val="24"/>
          <w:szCs w:val="24"/>
          <w:lang w:val="lt-LT"/>
        </w:rPr>
        <w:t xml:space="preserve">endrųjų </w:t>
      </w:r>
      <w:r w:rsidR="00352D37" w:rsidRPr="00551E2A">
        <w:rPr>
          <w:rFonts w:cstheme="minorHAnsi"/>
          <w:bCs/>
          <w:sz w:val="24"/>
          <w:szCs w:val="24"/>
          <w:lang w:val="lt-LT"/>
        </w:rPr>
        <w:t xml:space="preserve">pirkimo </w:t>
      </w:r>
      <w:r w:rsidR="00867299" w:rsidRPr="00551E2A">
        <w:rPr>
          <w:rFonts w:cstheme="minorHAnsi"/>
          <w:bCs/>
          <w:sz w:val="24"/>
          <w:szCs w:val="24"/>
          <w:lang w:val="lt-LT"/>
        </w:rPr>
        <w:t>sąlygų 4.</w:t>
      </w:r>
      <w:r w:rsidR="00325D65" w:rsidRPr="00551E2A">
        <w:rPr>
          <w:rFonts w:cstheme="minorHAnsi"/>
          <w:bCs/>
          <w:sz w:val="24"/>
          <w:szCs w:val="24"/>
          <w:lang w:val="lt-LT"/>
        </w:rPr>
        <w:t>5</w:t>
      </w:r>
      <w:r w:rsidR="00867299" w:rsidRPr="00551E2A">
        <w:rPr>
          <w:rFonts w:cstheme="minorHAnsi"/>
          <w:bCs/>
          <w:sz w:val="24"/>
          <w:szCs w:val="24"/>
          <w:lang w:val="lt-LT"/>
        </w:rPr>
        <w:t xml:space="preserve"> punkto </w:t>
      </w:r>
      <w:r w:rsidR="007A289C" w:rsidRPr="00551E2A">
        <w:rPr>
          <w:rFonts w:cstheme="minorHAnsi"/>
          <w:bCs/>
          <w:sz w:val="24"/>
          <w:szCs w:val="24"/>
          <w:lang w:val="lt-LT"/>
        </w:rPr>
        <w:t xml:space="preserve">ir (ar) </w:t>
      </w:r>
      <w:r w:rsidR="00706747" w:rsidRPr="00551E2A">
        <w:rPr>
          <w:rFonts w:cstheme="minorHAnsi"/>
          <w:bCs/>
          <w:sz w:val="24"/>
          <w:szCs w:val="24"/>
          <w:lang w:val="lt-LT"/>
        </w:rPr>
        <w:t>s</w:t>
      </w:r>
      <w:r w:rsidR="007A289C" w:rsidRPr="00551E2A">
        <w:rPr>
          <w:rFonts w:cstheme="minorHAnsi"/>
          <w:bCs/>
          <w:sz w:val="24"/>
          <w:szCs w:val="24"/>
          <w:lang w:val="lt-LT"/>
        </w:rPr>
        <w:t xml:space="preserve">pecialiosiose </w:t>
      </w:r>
      <w:r w:rsidR="00352D37" w:rsidRPr="00551E2A">
        <w:rPr>
          <w:rFonts w:cstheme="minorHAnsi"/>
          <w:bCs/>
          <w:sz w:val="24"/>
          <w:szCs w:val="24"/>
          <w:lang w:val="lt-LT"/>
        </w:rPr>
        <w:t xml:space="preserve">pirkimo </w:t>
      </w:r>
      <w:r w:rsidR="007A289C" w:rsidRPr="00551E2A">
        <w:rPr>
          <w:rFonts w:cstheme="minorHAnsi"/>
          <w:bCs/>
          <w:sz w:val="24"/>
          <w:szCs w:val="24"/>
          <w:lang w:val="lt-LT"/>
        </w:rPr>
        <w:t xml:space="preserve">sąlygose </w:t>
      </w:r>
      <w:r w:rsidR="00280E86" w:rsidRPr="00551E2A">
        <w:rPr>
          <w:rFonts w:cstheme="minorHAnsi"/>
          <w:bCs/>
          <w:sz w:val="24"/>
          <w:szCs w:val="24"/>
          <w:lang w:val="lt-LT"/>
        </w:rPr>
        <w:t xml:space="preserve">jų </w:t>
      </w:r>
      <w:r w:rsidR="009D5AA9" w:rsidRPr="00551E2A">
        <w:rPr>
          <w:rFonts w:cstheme="minorHAnsi"/>
          <w:bCs/>
          <w:sz w:val="24"/>
          <w:szCs w:val="24"/>
          <w:lang w:val="lt-LT"/>
        </w:rPr>
        <w:t>nustatytos teikimo tvarkos</w:t>
      </w:r>
      <w:r w:rsidRPr="00551E2A">
        <w:rPr>
          <w:rFonts w:cstheme="minorHAnsi"/>
          <w:bCs/>
          <w:sz w:val="24"/>
          <w:szCs w:val="24"/>
          <w:lang w:val="lt-LT"/>
        </w:rPr>
        <w:t xml:space="preserve">, bus laikomi negautais ir nebus vertinami. </w:t>
      </w:r>
      <w:r w:rsidR="00916D72" w:rsidRPr="00551E2A">
        <w:rPr>
          <w:rFonts w:cstheme="minorHAnsi"/>
          <w:bCs/>
          <w:sz w:val="24"/>
          <w:szCs w:val="24"/>
          <w:lang w:val="lt-LT"/>
        </w:rPr>
        <w:t>P</w:t>
      </w:r>
      <w:r w:rsidRPr="00551E2A">
        <w:rPr>
          <w:rFonts w:cstheme="minorHAnsi"/>
          <w:bCs/>
          <w:sz w:val="24"/>
          <w:szCs w:val="24"/>
          <w:lang w:val="lt-LT"/>
        </w:rPr>
        <w:t>asiūlymai pateikti ne CVP IS priemonėmis (pvz. popierinėje laikmenoje vokuose) bus grąžinami tiekėjams, bus laikomi negautais ir nebus vertinami.</w:t>
      </w:r>
    </w:p>
    <w:p w14:paraId="3D7D092A" w14:textId="29C13550" w:rsidR="00F42204" w:rsidRPr="00471E3D" w:rsidRDefault="00F42204" w:rsidP="005B08B2">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17" w:name="_Ref38446835"/>
      <w:bookmarkStart w:id="18" w:name="_Toc48053162"/>
      <w:bookmarkStart w:id="19" w:name="_Toc206585821"/>
      <w:r w:rsidRPr="00471E3D">
        <w:rPr>
          <w:rFonts w:asciiTheme="minorHAnsi" w:hAnsiTheme="minorHAnsi" w:cstheme="minorHAnsi"/>
          <w:color w:val="auto"/>
          <w:lang w:val="lt-LT"/>
        </w:rPr>
        <w:t xml:space="preserve">Pirkimo </w:t>
      </w:r>
      <w:r w:rsidR="005A0031">
        <w:rPr>
          <w:rFonts w:asciiTheme="minorHAnsi" w:hAnsiTheme="minorHAnsi" w:cstheme="minorHAnsi"/>
          <w:color w:val="auto"/>
          <w:lang w:val="lt-LT"/>
        </w:rPr>
        <w:t xml:space="preserve">dokumentų </w:t>
      </w:r>
      <w:r w:rsidRPr="00471E3D">
        <w:rPr>
          <w:rFonts w:asciiTheme="minorHAnsi" w:hAnsiTheme="minorHAnsi" w:cstheme="minorHAnsi"/>
          <w:color w:val="auto"/>
          <w:lang w:val="lt-LT"/>
        </w:rPr>
        <w:t>paaiškinimai ir patikslinimai</w:t>
      </w:r>
      <w:bookmarkEnd w:id="17"/>
      <w:bookmarkEnd w:id="18"/>
      <w:bookmarkEnd w:id="19"/>
      <w:r w:rsidRPr="00471E3D">
        <w:rPr>
          <w:rFonts w:asciiTheme="minorHAnsi" w:hAnsiTheme="minorHAnsi" w:cstheme="minorHAnsi"/>
          <w:color w:val="auto"/>
          <w:lang w:val="lt-LT"/>
        </w:rPr>
        <w:t xml:space="preserve"> </w:t>
      </w:r>
    </w:p>
    <w:p w14:paraId="00D5666E" w14:textId="66DAE4C4" w:rsidR="00F42204" w:rsidRPr="00551E2A" w:rsidRDefault="00F42204" w:rsidP="00F42204">
      <w:pPr>
        <w:pStyle w:val="Sraopastraipa"/>
        <w:numPr>
          <w:ilvl w:val="1"/>
          <w:numId w:val="9"/>
        </w:numPr>
        <w:spacing w:after="0" w:line="20" w:lineRule="atLeast"/>
        <w:ind w:left="0" w:firstLine="567"/>
        <w:jc w:val="both"/>
        <w:rPr>
          <w:rFonts w:cstheme="minorHAnsi"/>
          <w:iCs/>
          <w:sz w:val="24"/>
          <w:szCs w:val="24"/>
          <w:lang w:val="lt-LT"/>
        </w:rPr>
      </w:pPr>
      <w:bookmarkStart w:id="20" w:name="_Ref37253797"/>
      <w:r w:rsidRPr="00551E2A">
        <w:rPr>
          <w:rFonts w:cstheme="minorHAnsi"/>
          <w:sz w:val="24"/>
          <w:szCs w:val="24"/>
          <w:lang w:val="lt-LT"/>
        </w:rPr>
        <w:t xml:space="preserve">Tiekėjai </w:t>
      </w:r>
      <w:r w:rsidR="00B0503F" w:rsidRPr="00551E2A">
        <w:rPr>
          <w:rFonts w:cstheme="minorHAnsi"/>
          <w:sz w:val="24"/>
          <w:szCs w:val="24"/>
          <w:lang w:val="lt-LT"/>
        </w:rPr>
        <w:t>b</w:t>
      </w:r>
      <w:r w:rsidRPr="00551E2A">
        <w:rPr>
          <w:rFonts w:cstheme="minorHAnsi"/>
          <w:sz w:val="24"/>
          <w:szCs w:val="24"/>
          <w:lang w:val="lt-LT"/>
        </w:rPr>
        <w:t xml:space="preserve">endrųjų </w:t>
      </w:r>
      <w:r w:rsidR="00352D37" w:rsidRPr="00551E2A">
        <w:rPr>
          <w:rFonts w:cstheme="minorHAnsi"/>
          <w:sz w:val="24"/>
          <w:szCs w:val="24"/>
          <w:lang w:val="lt-LT"/>
        </w:rPr>
        <w:t xml:space="preserve">pirkimo </w:t>
      </w:r>
      <w:r w:rsidRPr="00551E2A">
        <w:rPr>
          <w:rFonts w:cstheme="minorHAnsi"/>
          <w:sz w:val="24"/>
          <w:szCs w:val="24"/>
          <w:lang w:val="lt-LT"/>
        </w:rPr>
        <w:t>sąlygų</w:t>
      </w:r>
      <w:r w:rsidR="0026387A" w:rsidRPr="00551E2A">
        <w:rPr>
          <w:rFonts w:cstheme="minorHAnsi"/>
          <w:sz w:val="24"/>
          <w:szCs w:val="24"/>
          <w:lang w:val="lt-LT"/>
        </w:rPr>
        <w:t xml:space="preserve"> </w:t>
      </w:r>
      <w:r w:rsidR="00775970" w:rsidRPr="00551E2A">
        <w:rPr>
          <w:rFonts w:cstheme="minorHAnsi"/>
          <w:sz w:val="24"/>
          <w:szCs w:val="24"/>
          <w:lang w:val="lt-LT"/>
        </w:rPr>
        <w:t xml:space="preserve">4 </w:t>
      </w:r>
      <w:r w:rsidR="0026387A" w:rsidRPr="00551E2A">
        <w:rPr>
          <w:rFonts w:cstheme="minorHAnsi"/>
          <w:sz w:val="24"/>
          <w:szCs w:val="24"/>
          <w:lang w:val="lt-LT"/>
        </w:rPr>
        <w:t>s</w:t>
      </w:r>
      <w:r w:rsidRPr="00551E2A">
        <w:rPr>
          <w:rFonts w:cstheme="minorHAnsi"/>
          <w:sz w:val="24"/>
          <w:szCs w:val="24"/>
          <w:lang w:val="lt-LT"/>
        </w:rPr>
        <w:t>kyriuje</w:t>
      </w:r>
      <w:r w:rsidRPr="00551E2A">
        <w:rPr>
          <w:rFonts w:cstheme="minorHAnsi"/>
          <w:color w:val="0070C0"/>
          <w:sz w:val="24"/>
          <w:szCs w:val="24"/>
          <w:lang w:val="lt-LT"/>
        </w:rPr>
        <w:t xml:space="preserve"> </w:t>
      </w:r>
      <w:r w:rsidRPr="00551E2A">
        <w:rPr>
          <w:rFonts w:cstheme="minorHAnsi"/>
          <w:sz w:val="24"/>
          <w:szCs w:val="24"/>
          <w:lang w:val="lt-LT"/>
        </w:rPr>
        <w:t xml:space="preserve">„Perkančiosios organizacijos ir tiekėjų bendravimo ir keitimosi informacija priemonės“ ir </w:t>
      </w:r>
      <w:r w:rsidR="0032596F" w:rsidRPr="00551E2A">
        <w:rPr>
          <w:rFonts w:cstheme="minorHAnsi"/>
          <w:sz w:val="24"/>
          <w:szCs w:val="24"/>
          <w:lang w:val="lt-LT"/>
        </w:rPr>
        <w:t xml:space="preserve">specialiosiose </w:t>
      </w:r>
      <w:r w:rsidR="00280E86" w:rsidRPr="00551E2A">
        <w:rPr>
          <w:rFonts w:cstheme="minorHAnsi"/>
          <w:sz w:val="24"/>
          <w:szCs w:val="24"/>
          <w:lang w:val="lt-LT"/>
        </w:rPr>
        <w:t>p</w:t>
      </w:r>
      <w:r w:rsidR="00E92DF6" w:rsidRPr="00551E2A">
        <w:rPr>
          <w:rFonts w:cstheme="minorHAnsi"/>
          <w:sz w:val="24"/>
          <w:szCs w:val="24"/>
          <w:lang w:val="lt-LT"/>
        </w:rPr>
        <w:t>irkimo</w:t>
      </w:r>
      <w:r w:rsidRPr="00551E2A">
        <w:rPr>
          <w:rFonts w:cstheme="minorHAnsi"/>
          <w:sz w:val="24"/>
          <w:szCs w:val="24"/>
          <w:lang w:val="lt-LT"/>
        </w:rPr>
        <w:t xml:space="preserve"> sąlyg</w:t>
      </w:r>
      <w:r w:rsidR="0032596F" w:rsidRPr="00551E2A">
        <w:rPr>
          <w:rFonts w:cstheme="minorHAnsi"/>
          <w:sz w:val="24"/>
          <w:szCs w:val="24"/>
          <w:lang w:val="lt-LT"/>
        </w:rPr>
        <w:t xml:space="preserve">ose </w:t>
      </w:r>
      <w:r w:rsidRPr="00551E2A">
        <w:rPr>
          <w:rFonts w:cstheme="minorHAnsi"/>
          <w:sz w:val="24"/>
          <w:szCs w:val="24"/>
          <w:lang w:val="lt-LT"/>
        </w:rPr>
        <w:t xml:space="preserve">nustatytomis priemonėmis ir terminais gali prašyti, kad perkančioji organizacija paaiškintų arba patikslintų </w:t>
      </w:r>
      <w:r w:rsidR="00280E86" w:rsidRPr="00551E2A">
        <w:rPr>
          <w:rFonts w:cstheme="minorHAnsi"/>
          <w:sz w:val="24"/>
          <w:szCs w:val="24"/>
          <w:lang w:val="lt-LT"/>
        </w:rPr>
        <w:t>p</w:t>
      </w:r>
      <w:r w:rsidRPr="00551E2A">
        <w:rPr>
          <w:rFonts w:cstheme="minorHAnsi"/>
          <w:sz w:val="24"/>
          <w:szCs w:val="24"/>
          <w:lang w:val="lt-LT"/>
        </w:rPr>
        <w:t xml:space="preserve">irkimo </w:t>
      </w:r>
      <w:bookmarkEnd w:id="20"/>
      <w:r w:rsidR="005B3633" w:rsidRPr="00551E2A">
        <w:rPr>
          <w:rFonts w:cstheme="minorHAnsi"/>
          <w:sz w:val="24"/>
          <w:szCs w:val="24"/>
          <w:lang w:val="lt-LT"/>
        </w:rPr>
        <w:t>dokumentus</w:t>
      </w:r>
      <w:r w:rsidRPr="00551E2A">
        <w:rPr>
          <w:rFonts w:cstheme="minorHAnsi"/>
          <w:sz w:val="24"/>
          <w:szCs w:val="24"/>
          <w:lang w:val="lt-LT"/>
        </w:rPr>
        <w:t>.</w:t>
      </w:r>
    </w:p>
    <w:p w14:paraId="16E60ADD" w14:textId="71C0AC6A" w:rsidR="00F42204" w:rsidRPr="00551E2A" w:rsidRDefault="00F42204" w:rsidP="74A8A0AC">
      <w:pPr>
        <w:pStyle w:val="Sraopastraipa"/>
        <w:numPr>
          <w:ilvl w:val="1"/>
          <w:numId w:val="9"/>
        </w:numPr>
        <w:spacing w:after="120" w:line="20" w:lineRule="atLeast"/>
        <w:ind w:left="0" w:firstLine="567"/>
        <w:jc w:val="both"/>
        <w:rPr>
          <w:sz w:val="24"/>
          <w:szCs w:val="24"/>
          <w:lang w:val="lt-LT"/>
        </w:rPr>
      </w:pPr>
      <w:r w:rsidRPr="00551E2A">
        <w:rPr>
          <w:rFonts w:eastAsia="Calibri"/>
          <w:sz w:val="24"/>
          <w:szCs w:val="24"/>
          <w:lang w:val="lt-LT"/>
        </w:rPr>
        <w:t xml:space="preserve">Tiekėjai </w:t>
      </w:r>
      <w:r w:rsidR="006E7E97" w:rsidRPr="00551E2A">
        <w:rPr>
          <w:rFonts w:eastAsia="Calibri"/>
          <w:sz w:val="24"/>
          <w:szCs w:val="24"/>
          <w:lang w:val="lt-LT"/>
        </w:rPr>
        <w:t>turi</w:t>
      </w:r>
      <w:r w:rsidRPr="00551E2A">
        <w:rPr>
          <w:rFonts w:eastAsia="Calibri"/>
          <w:sz w:val="24"/>
          <w:szCs w:val="24"/>
          <w:lang w:val="lt-LT"/>
        </w:rPr>
        <w:t xml:space="preserve"> būti aktyvūs ir pateikti klausimus ar paprašyti paaiškinti </w:t>
      </w:r>
      <w:r w:rsidR="00280E86" w:rsidRPr="00551E2A">
        <w:rPr>
          <w:rFonts w:eastAsia="Calibri"/>
          <w:sz w:val="24"/>
          <w:szCs w:val="24"/>
          <w:lang w:val="lt-LT"/>
        </w:rPr>
        <w:t>p</w:t>
      </w:r>
      <w:r w:rsidRPr="00551E2A">
        <w:rPr>
          <w:rFonts w:eastAsia="Calibri"/>
          <w:sz w:val="24"/>
          <w:szCs w:val="24"/>
          <w:lang w:val="lt-LT"/>
        </w:rPr>
        <w:t xml:space="preserve">irkimo </w:t>
      </w:r>
      <w:r w:rsidR="005B3633" w:rsidRPr="00551E2A">
        <w:rPr>
          <w:rFonts w:eastAsia="Calibri"/>
          <w:sz w:val="24"/>
          <w:szCs w:val="24"/>
          <w:lang w:val="lt-LT"/>
        </w:rPr>
        <w:t>dokumentu</w:t>
      </w:r>
      <w:r w:rsidR="00273BD9" w:rsidRPr="00551E2A">
        <w:rPr>
          <w:rFonts w:eastAsia="Calibri"/>
          <w:sz w:val="24"/>
          <w:szCs w:val="24"/>
          <w:lang w:val="lt-LT"/>
        </w:rPr>
        <w:t>s</w:t>
      </w:r>
      <w:r w:rsidRPr="00551E2A">
        <w:rPr>
          <w:rFonts w:eastAsia="Calibri"/>
          <w:sz w:val="24"/>
          <w:szCs w:val="24"/>
          <w:lang w:val="lt-LT"/>
        </w:rPr>
        <w:t xml:space="preserve"> iš karto j</w:t>
      </w:r>
      <w:r w:rsidR="005B3633" w:rsidRPr="00551E2A">
        <w:rPr>
          <w:rFonts w:eastAsia="Calibri"/>
          <w:sz w:val="24"/>
          <w:szCs w:val="24"/>
          <w:lang w:val="lt-LT"/>
        </w:rPr>
        <w:t>uos</w:t>
      </w:r>
      <w:r w:rsidRPr="00551E2A">
        <w:rPr>
          <w:rFonts w:eastAsia="Calibri"/>
          <w:sz w:val="24"/>
          <w:szCs w:val="24"/>
          <w:lang w:val="lt-LT"/>
        </w:rPr>
        <w:t xml:space="preserve"> išanalizavę, atsižvelgdami į tai, kad terminas, skirtas pateikti klausimams ir prašymams, yra ribotas</w:t>
      </w:r>
      <w:r w:rsidR="009927D7" w:rsidRPr="00551E2A">
        <w:rPr>
          <w:rFonts w:eastAsia="Calibri"/>
          <w:sz w:val="24"/>
          <w:szCs w:val="24"/>
          <w:lang w:val="lt-LT"/>
        </w:rPr>
        <w:t>.</w:t>
      </w:r>
      <w:r w:rsidRPr="00551E2A">
        <w:rPr>
          <w:rFonts w:eastAsia="Calibri"/>
          <w:sz w:val="24"/>
          <w:szCs w:val="24"/>
          <w:lang w:val="lt-LT"/>
        </w:rPr>
        <w:t xml:space="preserve"> </w:t>
      </w:r>
      <w:r w:rsidRPr="00551E2A">
        <w:rPr>
          <w:sz w:val="24"/>
          <w:szCs w:val="24"/>
          <w:lang w:val="lt-LT"/>
        </w:rPr>
        <w:t xml:space="preserve">Pirkimo </w:t>
      </w:r>
      <w:r w:rsidR="005B3633" w:rsidRPr="00551E2A">
        <w:rPr>
          <w:sz w:val="24"/>
          <w:szCs w:val="24"/>
          <w:lang w:val="lt-LT"/>
        </w:rPr>
        <w:t>dokumentų</w:t>
      </w:r>
      <w:r w:rsidR="000467E8" w:rsidRPr="00551E2A">
        <w:rPr>
          <w:sz w:val="24"/>
          <w:szCs w:val="24"/>
          <w:lang w:val="lt-LT"/>
        </w:rPr>
        <w:t xml:space="preserve"> </w:t>
      </w:r>
      <w:r w:rsidRPr="00551E2A">
        <w:rPr>
          <w:sz w:val="24"/>
          <w:szCs w:val="24"/>
          <w:lang w:val="lt-LT"/>
        </w:rPr>
        <w:t xml:space="preserve">paaiškinimai ir patikslinimai skelbiami CVP IS priemonėmis ir siunčiami prašymą pateikusiam bei visiems prie </w:t>
      </w:r>
      <w:r w:rsidR="00280E86" w:rsidRPr="00551E2A">
        <w:rPr>
          <w:sz w:val="24"/>
          <w:szCs w:val="24"/>
          <w:lang w:val="lt-LT"/>
        </w:rPr>
        <w:t>p</w:t>
      </w:r>
      <w:r w:rsidRPr="00551E2A">
        <w:rPr>
          <w:sz w:val="24"/>
          <w:szCs w:val="24"/>
          <w:lang w:val="lt-LT"/>
        </w:rPr>
        <w:t>irkimo prisijungusiems tiekėjams, neatskleidžiant prašymą pateikusio</w:t>
      </w:r>
      <w:r w:rsidR="00BB68ED" w:rsidRPr="00551E2A">
        <w:rPr>
          <w:sz w:val="24"/>
          <w:szCs w:val="24"/>
          <w:lang w:val="lt-LT"/>
        </w:rPr>
        <w:t xml:space="preserve"> tiekėjo</w:t>
      </w:r>
      <w:r w:rsidRPr="00551E2A">
        <w:rPr>
          <w:sz w:val="24"/>
          <w:szCs w:val="24"/>
          <w:lang w:val="lt-LT"/>
        </w:rPr>
        <w:t xml:space="preserve"> tapatybės. Jei paaiškinimai ar patikslinimai teikiami perkančiosios organizacijos iniciatyva</w:t>
      </w:r>
      <w:r w:rsidR="00F81096" w:rsidRPr="00551E2A">
        <w:rPr>
          <w:rFonts w:cstheme="minorHAnsi"/>
          <w:sz w:val="24"/>
          <w:szCs w:val="24"/>
          <w:lang w:val="lt-LT"/>
        </w:rPr>
        <w:t xml:space="preserve"> jie skelbiami CVP IS priemonėmis</w:t>
      </w:r>
      <w:r w:rsidR="00F81096" w:rsidRPr="00551E2A">
        <w:rPr>
          <w:sz w:val="24"/>
          <w:szCs w:val="24"/>
        </w:rPr>
        <w:t xml:space="preserve"> </w:t>
      </w:r>
      <w:r w:rsidR="00F81096" w:rsidRPr="00551E2A">
        <w:rPr>
          <w:rFonts w:cstheme="minorHAnsi"/>
          <w:sz w:val="24"/>
          <w:szCs w:val="24"/>
          <w:lang w:val="lt-LT"/>
        </w:rPr>
        <w:t xml:space="preserve">bei apie juos informuojami prie </w:t>
      </w:r>
      <w:r w:rsidR="00280E86" w:rsidRPr="00551E2A">
        <w:rPr>
          <w:rFonts w:cstheme="minorHAnsi"/>
          <w:sz w:val="24"/>
          <w:szCs w:val="24"/>
          <w:lang w:val="lt-LT"/>
        </w:rPr>
        <w:t>p</w:t>
      </w:r>
      <w:r w:rsidR="00F81096" w:rsidRPr="00551E2A">
        <w:rPr>
          <w:rFonts w:cstheme="minorHAnsi"/>
          <w:sz w:val="24"/>
          <w:szCs w:val="24"/>
          <w:lang w:val="lt-LT"/>
        </w:rPr>
        <w:t>irkimo prisijungę tiekėjai.</w:t>
      </w:r>
      <w:r w:rsidRPr="00551E2A">
        <w:rPr>
          <w:sz w:val="24"/>
          <w:szCs w:val="24"/>
          <w:lang w:val="lt-LT"/>
        </w:rPr>
        <w:t xml:space="preserve"> </w:t>
      </w:r>
      <w:r w:rsidRPr="00551E2A">
        <w:rPr>
          <w:sz w:val="24"/>
          <w:szCs w:val="24"/>
          <w:lang w:val="lt-LT"/>
        </w:rPr>
        <w:lastRenderedPageBreak/>
        <w:t xml:space="preserve">Tiekėjui prieš teikiant </w:t>
      </w:r>
      <w:r w:rsidR="006010BF" w:rsidRPr="00551E2A">
        <w:rPr>
          <w:sz w:val="24"/>
          <w:szCs w:val="24"/>
          <w:lang w:val="lt-LT"/>
        </w:rPr>
        <w:t>p</w:t>
      </w:r>
      <w:r w:rsidRPr="00551E2A">
        <w:rPr>
          <w:sz w:val="24"/>
          <w:szCs w:val="24"/>
          <w:lang w:val="lt-LT"/>
        </w:rPr>
        <w:t xml:space="preserve">asiūlymą rekomenduojama pasitikrinti, ar perkančioji organizacija nėra paskelbusi </w:t>
      </w:r>
      <w:r w:rsidR="00280E86" w:rsidRPr="00551E2A">
        <w:rPr>
          <w:sz w:val="24"/>
          <w:szCs w:val="24"/>
          <w:lang w:val="lt-LT"/>
        </w:rPr>
        <w:t>p</w:t>
      </w:r>
      <w:r w:rsidRPr="00551E2A">
        <w:rPr>
          <w:sz w:val="24"/>
          <w:szCs w:val="24"/>
          <w:lang w:val="lt-LT"/>
        </w:rPr>
        <w:t xml:space="preserve">irkimo </w:t>
      </w:r>
      <w:r w:rsidR="00122451" w:rsidRPr="00551E2A">
        <w:rPr>
          <w:sz w:val="24"/>
          <w:szCs w:val="24"/>
          <w:lang w:val="lt-LT"/>
        </w:rPr>
        <w:t>dokumentų</w:t>
      </w:r>
      <w:r w:rsidRPr="00551E2A">
        <w:rPr>
          <w:sz w:val="24"/>
          <w:szCs w:val="24"/>
          <w:lang w:val="lt-LT"/>
        </w:rPr>
        <w:t xml:space="preserve"> paaiškinimų, patikslinimų</w:t>
      </w:r>
      <w:r w:rsidR="00280E86" w:rsidRPr="00551E2A">
        <w:rPr>
          <w:sz w:val="24"/>
          <w:szCs w:val="24"/>
          <w:lang w:val="lt-LT"/>
        </w:rPr>
        <w:t>,</w:t>
      </w:r>
      <w:r w:rsidR="00A86655" w:rsidRPr="00551E2A">
        <w:rPr>
          <w:sz w:val="24"/>
          <w:szCs w:val="24"/>
          <w:lang w:val="lt-LT"/>
        </w:rPr>
        <w:t xml:space="preserve"> o </w:t>
      </w:r>
      <w:r w:rsidR="000A788A" w:rsidRPr="00551E2A">
        <w:rPr>
          <w:sz w:val="24"/>
          <w:szCs w:val="24"/>
          <w:lang w:val="lt-LT"/>
        </w:rPr>
        <w:t>ir jei tokių yra</w:t>
      </w:r>
      <w:r w:rsidR="00A42E93" w:rsidRPr="00551E2A">
        <w:rPr>
          <w:sz w:val="24"/>
          <w:szCs w:val="24"/>
          <w:lang w:val="lt-LT"/>
        </w:rPr>
        <w:t>, pasitikrinti, ar anksčiau pateiktas pasiūlymas atitinka naujausius paskelbtus reikalavimus ir</w:t>
      </w:r>
      <w:r w:rsidR="002E7F5E" w:rsidRPr="00551E2A">
        <w:rPr>
          <w:sz w:val="24"/>
          <w:szCs w:val="24"/>
          <w:lang w:val="lt-LT"/>
        </w:rPr>
        <w:t>,</w:t>
      </w:r>
      <w:r w:rsidR="00A42E93" w:rsidRPr="00551E2A">
        <w:rPr>
          <w:sz w:val="24"/>
          <w:szCs w:val="24"/>
          <w:lang w:val="lt-LT"/>
        </w:rPr>
        <w:t xml:space="preserve"> ar </w:t>
      </w:r>
      <w:r w:rsidR="007C624E" w:rsidRPr="00551E2A">
        <w:rPr>
          <w:sz w:val="24"/>
          <w:szCs w:val="24"/>
          <w:lang w:val="lt-LT"/>
        </w:rPr>
        <w:t>reikia</w:t>
      </w:r>
      <w:r w:rsidR="00A42E93" w:rsidRPr="00551E2A">
        <w:rPr>
          <w:sz w:val="24"/>
          <w:szCs w:val="24"/>
          <w:lang w:val="lt-LT"/>
        </w:rPr>
        <w:t xml:space="preserve"> </w:t>
      </w:r>
      <w:r w:rsidR="008856F4" w:rsidRPr="00551E2A">
        <w:rPr>
          <w:sz w:val="24"/>
          <w:szCs w:val="24"/>
          <w:lang w:val="lt-LT"/>
        </w:rPr>
        <w:t xml:space="preserve">patikslinti </w:t>
      </w:r>
      <w:r w:rsidR="00280E86" w:rsidRPr="00551E2A">
        <w:rPr>
          <w:sz w:val="24"/>
          <w:szCs w:val="24"/>
          <w:lang w:val="lt-LT"/>
        </w:rPr>
        <w:t>p</w:t>
      </w:r>
      <w:r w:rsidR="008856F4" w:rsidRPr="00551E2A">
        <w:rPr>
          <w:sz w:val="24"/>
          <w:szCs w:val="24"/>
          <w:lang w:val="lt-LT"/>
        </w:rPr>
        <w:t>asiūlymą</w:t>
      </w:r>
      <w:r w:rsidR="007C624E" w:rsidRPr="00551E2A">
        <w:rPr>
          <w:sz w:val="24"/>
          <w:szCs w:val="24"/>
          <w:lang w:val="lt-LT"/>
        </w:rPr>
        <w:t>.</w:t>
      </w:r>
    </w:p>
    <w:p w14:paraId="106E3F04" w14:textId="2DE9C5BD" w:rsidR="00670AEE" w:rsidRPr="00551E2A" w:rsidRDefault="00F42204" w:rsidP="00670AEE">
      <w:pPr>
        <w:pStyle w:val="Sraopastraipa"/>
        <w:numPr>
          <w:ilvl w:val="1"/>
          <w:numId w:val="9"/>
        </w:numPr>
        <w:spacing w:after="120" w:line="20" w:lineRule="atLeast"/>
        <w:ind w:left="0" w:firstLine="567"/>
        <w:jc w:val="both"/>
        <w:rPr>
          <w:rFonts w:eastAsia="Calibri" w:cstheme="minorHAnsi"/>
          <w:sz w:val="24"/>
          <w:szCs w:val="24"/>
          <w:lang w:val="lt-LT"/>
        </w:rPr>
      </w:pPr>
      <w:r w:rsidRPr="00551E2A">
        <w:rPr>
          <w:rFonts w:cstheme="minorHAnsi"/>
          <w:sz w:val="24"/>
          <w:szCs w:val="24"/>
          <w:lang w:val="lt-LT"/>
        </w:rPr>
        <w:t xml:space="preserve">Jei perkančioji organizacija paaiškinimų ar patikslinimų nepateikia </w:t>
      </w:r>
      <w:r w:rsidR="002F0585" w:rsidRPr="00551E2A">
        <w:rPr>
          <w:rFonts w:cstheme="minorHAnsi"/>
          <w:sz w:val="24"/>
          <w:szCs w:val="24"/>
          <w:lang w:val="lt-LT"/>
        </w:rPr>
        <w:t xml:space="preserve">iki </w:t>
      </w:r>
      <w:r w:rsidR="006F553D" w:rsidRPr="00551E2A">
        <w:rPr>
          <w:rFonts w:cstheme="minorHAnsi"/>
          <w:sz w:val="24"/>
          <w:szCs w:val="24"/>
          <w:lang w:val="lt-LT"/>
        </w:rPr>
        <w:t>specialiosiose p</w:t>
      </w:r>
      <w:r w:rsidR="00E92DF6" w:rsidRPr="00551E2A">
        <w:rPr>
          <w:rFonts w:cstheme="minorHAnsi"/>
          <w:sz w:val="24"/>
          <w:szCs w:val="24"/>
          <w:lang w:val="lt-LT"/>
        </w:rPr>
        <w:t>irkimo</w:t>
      </w:r>
      <w:r w:rsidR="0026387A" w:rsidRPr="00551E2A">
        <w:rPr>
          <w:rFonts w:cstheme="minorHAnsi"/>
          <w:sz w:val="24"/>
          <w:szCs w:val="24"/>
          <w:lang w:val="lt-LT"/>
        </w:rPr>
        <w:t xml:space="preserve"> </w:t>
      </w:r>
      <w:r w:rsidRPr="00551E2A">
        <w:rPr>
          <w:rFonts w:cstheme="minorHAnsi"/>
          <w:sz w:val="24"/>
          <w:szCs w:val="24"/>
          <w:lang w:val="lt-LT"/>
        </w:rPr>
        <w:t>sąlyg</w:t>
      </w:r>
      <w:r w:rsidR="006F553D" w:rsidRPr="00551E2A">
        <w:rPr>
          <w:rFonts w:cstheme="minorHAnsi"/>
          <w:sz w:val="24"/>
          <w:szCs w:val="24"/>
          <w:lang w:val="lt-LT"/>
        </w:rPr>
        <w:t>ose</w:t>
      </w:r>
      <w:r w:rsidRPr="00551E2A">
        <w:rPr>
          <w:rFonts w:cstheme="minorHAnsi"/>
          <w:sz w:val="24"/>
          <w:szCs w:val="24"/>
          <w:lang w:val="lt-LT"/>
        </w:rPr>
        <w:t xml:space="preserve"> nurodyto termino (</w:t>
      </w:r>
      <w:r w:rsidR="008D6AC7" w:rsidRPr="00551E2A">
        <w:rPr>
          <w:rFonts w:cstheme="minorHAnsi"/>
          <w:sz w:val="24"/>
          <w:szCs w:val="24"/>
          <w:lang w:val="lt-LT"/>
        </w:rPr>
        <w:t xml:space="preserve">tiekėjui </w:t>
      </w:r>
      <w:r w:rsidRPr="00551E2A">
        <w:rPr>
          <w:rFonts w:cstheme="minorHAnsi"/>
          <w:sz w:val="24"/>
          <w:szCs w:val="24"/>
          <w:lang w:val="lt-LT"/>
        </w:rPr>
        <w:t xml:space="preserve">laiku pateikus prašymą paaiškinti, patikslinti), </w:t>
      </w:r>
      <w:r w:rsidR="006010BF" w:rsidRPr="00551E2A">
        <w:rPr>
          <w:rFonts w:cstheme="minorHAnsi"/>
          <w:sz w:val="24"/>
          <w:szCs w:val="24"/>
          <w:lang w:val="lt-LT"/>
        </w:rPr>
        <w:t>p</w:t>
      </w:r>
      <w:r w:rsidRPr="00551E2A">
        <w:rPr>
          <w:rFonts w:cstheme="minorHAnsi"/>
          <w:sz w:val="24"/>
          <w:szCs w:val="24"/>
          <w:lang w:val="lt-LT"/>
        </w:rPr>
        <w:t xml:space="preserve">asiūlymų pateikimo terminas yra nukeliamas ne trumpesniam laikui nei tiek, kiek vėluojama juos pateikti. </w:t>
      </w:r>
    </w:p>
    <w:p w14:paraId="2176D41A" w14:textId="31BE3E5C" w:rsidR="005A2020" w:rsidRPr="00551E2A" w:rsidRDefault="00670AEE" w:rsidP="2F180F3F">
      <w:pPr>
        <w:pStyle w:val="Sraopastraipa"/>
        <w:numPr>
          <w:ilvl w:val="1"/>
          <w:numId w:val="9"/>
        </w:numPr>
        <w:spacing w:after="120" w:line="20" w:lineRule="atLeast"/>
        <w:ind w:left="0" w:firstLine="567"/>
        <w:jc w:val="both"/>
        <w:rPr>
          <w:rFonts w:eastAsia="Calibri"/>
          <w:i/>
          <w:iCs/>
          <w:color w:val="7030A0"/>
          <w:sz w:val="24"/>
          <w:szCs w:val="24"/>
          <w:lang w:val="lt-LT"/>
        </w:rPr>
      </w:pPr>
      <w:r w:rsidRPr="00551E2A">
        <w:rPr>
          <w:sz w:val="24"/>
          <w:szCs w:val="24"/>
          <w:lang w:val="lt-LT"/>
        </w:rPr>
        <w:t xml:space="preserve">Perkančioji organizacija savo iniciatyva gali paaiškinti (patikslinti) </w:t>
      </w:r>
      <w:r w:rsidR="00280E86" w:rsidRPr="00551E2A">
        <w:rPr>
          <w:sz w:val="24"/>
          <w:szCs w:val="24"/>
          <w:lang w:val="lt-LT"/>
        </w:rPr>
        <w:t>p</w:t>
      </w:r>
      <w:r w:rsidRPr="00551E2A">
        <w:rPr>
          <w:sz w:val="24"/>
          <w:szCs w:val="24"/>
          <w:lang w:val="lt-LT"/>
        </w:rPr>
        <w:t xml:space="preserve">irkimo </w:t>
      </w:r>
      <w:r w:rsidR="00DD0E6A" w:rsidRPr="00551E2A">
        <w:rPr>
          <w:sz w:val="24"/>
          <w:szCs w:val="24"/>
          <w:lang w:val="lt-LT"/>
        </w:rPr>
        <w:t>dokumentus</w:t>
      </w:r>
      <w:r w:rsidR="002671F7" w:rsidRPr="00551E2A">
        <w:rPr>
          <w:sz w:val="24"/>
          <w:szCs w:val="24"/>
          <w:lang w:val="lt-LT"/>
        </w:rPr>
        <w:t xml:space="preserve"> bet kuriuo metu</w:t>
      </w:r>
      <w:r w:rsidRPr="00551E2A">
        <w:rPr>
          <w:sz w:val="24"/>
          <w:szCs w:val="24"/>
          <w:lang w:val="lt-LT"/>
        </w:rPr>
        <w:t xml:space="preserve"> nepasibaigus pasiūlymų pateikimo terminui. </w:t>
      </w:r>
      <w:r w:rsidR="00C47621" w:rsidRPr="00551E2A">
        <w:rPr>
          <w:sz w:val="24"/>
          <w:szCs w:val="24"/>
          <w:lang w:val="lt-LT"/>
        </w:rPr>
        <w:t xml:space="preserve">Atsižvelgiant į tokio paaiškinimo, patikslinimo </w:t>
      </w:r>
      <w:r w:rsidR="00925628" w:rsidRPr="00551E2A">
        <w:rPr>
          <w:sz w:val="24"/>
          <w:szCs w:val="24"/>
          <w:lang w:val="lt-LT"/>
        </w:rPr>
        <w:t xml:space="preserve">pobūdį, perkančioji organizacija </w:t>
      </w:r>
      <w:r w:rsidR="00C15329" w:rsidRPr="00551E2A">
        <w:rPr>
          <w:sz w:val="24"/>
          <w:szCs w:val="24"/>
          <w:lang w:val="lt-LT"/>
        </w:rPr>
        <w:t xml:space="preserve">spręs dėl pasiūlymų pateikimo termino nukėlimo. </w:t>
      </w:r>
      <w:r w:rsidR="000449F3" w:rsidRPr="00551E2A">
        <w:rPr>
          <w:sz w:val="24"/>
          <w:szCs w:val="24"/>
          <w:lang w:val="lt-LT"/>
        </w:rPr>
        <w:t>Jei</w:t>
      </w:r>
      <w:r w:rsidR="00EA0905" w:rsidRPr="00551E2A">
        <w:rPr>
          <w:sz w:val="24"/>
          <w:szCs w:val="24"/>
          <w:lang w:val="lt-LT"/>
        </w:rPr>
        <w:t xml:space="preserve"> </w:t>
      </w:r>
      <w:r w:rsidR="00280E86" w:rsidRPr="00551E2A">
        <w:rPr>
          <w:sz w:val="24"/>
          <w:szCs w:val="24"/>
          <w:lang w:val="lt-LT"/>
        </w:rPr>
        <w:t>p</w:t>
      </w:r>
      <w:r w:rsidR="00D23658" w:rsidRPr="00551E2A">
        <w:rPr>
          <w:sz w:val="24"/>
          <w:szCs w:val="24"/>
          <w:lang w:val="lt-LT"/>
        </w:rPr>
        <w:t xml:space="preserve">irkimo dokumentų </w:t>
      </w:r>
      <w:r w:rsidR="00EA0905" w:rsidRPr="00551E2A">
        <w:rPr>
          <w:sz w:val="24"/>
          <w:szCs w:val="24"/>
          <w:lang w:val="lt-LT"/>
        </w:rPr>
        <w:t xml:space="preserve">patikslinimų perkančioji organizacija negali pateikti </w:t>
      </w:r>
      <w:r w:rsidR="00FE2F42" w:rsidRPr="00551E2A">
        <w:rPr>
          <w:sz w:val="24"/>
          <w:szCs w:val="24"/>
          <w:lang w:val="lt-LT"/>
        </w:rPr>
        <w:t xml:space="preserve">iki </w:t>
      </w:r>
      <w:r w:rsidR="0048007B" w:rsidRPr="00551E2A">
        <w:rPr>
          <w:sz w:val="24"/>
          <w:szCs w:val="24"/>
          <w:lang w:val="lt-LT"/>
        </w:rPr>
        <w:t xml:space="preserve">kol nesibaigė </w:t>
      </w:r>
      <w:r w:rsidR="008F65BB" w:rsidRPr="00551E2A">
        <w:rPr>
          <w:sz w:val="24"/>
          <w:szCs w:val="24"/>
          <w:lang w:val="lt-LT"/>
        </w:rPr>
        <w:t xml:space="preserve">VPĮ 36 straipsnio </w:t>
      </w:r>
      <w:r w:rsidR="004B627D" w:rsidRPr="00551E2A">
        <w:rPr>
          <w:sz w:val="24"/>
          <w:szCs w:val="24"/>
          <w:lang w:val="lt-LT"/>
        </w:rPr>
        <w:t>5 dalyje nustatyt</w:t>
      </w:r>
      <w:r w:rsidR="00FE2F42" w:rsidRPr="00551E2A">
        <w:rPr>
          <w:sz w:val="24"/>
          <w:szCs w:val="24"/>
          <w:lang w:val="lt-LT"/>
        </w:rPr>
        <w:t xml:space="preserve">as </w:t>
      </w:r>
      <w:r w:rsidR="00721CCF" w:rsidRPr="00551E2A">
        <w:rPr>
          <w:sz w:val="24"/>
          <w:szCs w:val="24"/>
          <w:lang w:val="lt-LT"/>
        </w:rPr>
        <w:t xml:space="preserve">terminas, perkančioji organizacija nukels </w:t>
      </w:r>
      <w:r w:rsidR="006374CF" w:rsidRPr="00551E2A">
        <w:rPr>
          <w:sz w:val="24"/>
          <w:szCs w:val="24"/>
          <w:lang w:val="lt-LT"/>
        </w:rPr>
        <w:t>p</w:t>
      </w:r>
      <w:r w:rsidR="002F7FE5" w:rsidRPr="00551E2A">
        <w:rPr>
          <w:sz w:val="24"/>
          <w:szCs w:val="24"/>
          <w:lang w:val="lt-LT"/>
        </w:rPr>
        <w:t>asiūlymų pateikimo terminą.</w:t>
      </w:r>
      <w:r w:rsidR="00C15329" w:rsidRPr="00551E2A">
        <w:rPr>
          <w:sz w:val="24"/>
          <w:szCs w:val="24"/>
          <w:lang w:val="lt-LT"/>
        </w:rPr>
        <w:t xml:space="preserve"> </w:t>
      </w:r>
      <w:r w:rsidRPr="00551E2A">
        <w:rPr>
          <w:sz w:val="24"/>
          <w:szCs w:val="24"/>
          <w:lang w:val="lt-LT"/>
        </w:rPr>
        <w:t>Jei bus tikslinama skelbime paskelbta informacija, perkančioji organizacija patikslins skelbimą ir</w:t>
      </w:r>
      <w:r w:rsidR="00D56D3C" w:rsidRPr="00551E2A">
        <w:rPr>
          <w:sz w:val="24"/>
          <w:szCs w:val="24"/>
          <w:lang w:val="lt-LT"/>
        </w:rPr>
        <w:t>,</w:t>
      </w:r>
      <w:r w:rsidRPr="00551E2A">
        <w:rPr>
          <w:sz w:val="24"/>
          <w:szCs w:val="24"/>
          <w:lang w:val="lt-LT"/>
        </w:rPr>
        <w:t xml:space="preserve"> esant reikalui</w:t>
      </w:r>
      <w:r w:rsidR="00D56D3C" w:rsidRPr="00551E2A">
        <w:rPr>
          <w:sz w:val="24"/>
          <w:szCs w:val="24"/>
          <w:lang w:val="lt-LT"/>
        </w:rPr>
        <w:t>,</w:t>
      </w:r>
      <w:r w:rsidRPr="00551E2A">
        <w:rPr>
          <w:sz w:val="24"/>
          <w:szCs w:val="24"/>
          <w:lang w:val="lt-LT"/>
        </w:rPr>
        <w:t xml:space="preserve"> pratęs pasiūlymų pateikimo terminą protingumo kriterijų atitinkančiam laikotarpiui. </w:t>
      </w:r>
      <w:r w:rsidR="00C175F8" w:rsidRPr="00551E2A">
        <w:rPr>
          <w:i/>
          <w:iCs/>
          <w:sz w:val="24"/>
          <w:szCs w:val="24"/>
          <w:lang w:val="lt-LT"/>
        </w:rPr>
        <w:t xml:space="preserve">Tarptautinės vertės </w:t>
      </w:r>
      <w:r w:rsidRPr="00551E2A">
        <w:rPr>
          <w:i/>
          <w:iCs/>
          <w:sz w:val="24"/>
          <w:szCs w:val="24"/>
          <w:lang w:val="lt-LT"/>
        </w:rPr>
        <w:t>pirkim</w:t>
      </w:r>
      <w:r w:rsidR="00C175F8" w:rsidRPr="00551E2A">
        <w:rPr>
          <w:i/>
          <w:iCs/>
          <w:sz w:val="24"/>
          <w:szCs w:val="24"/>
          <w:lang w:val="lt-LT"/>
        </w:rPr>
        <w:t>o</w:t>
      </w:r>
      <w:r w:rsidRPr="00551E2A">
        <w:rPr>
          <w:i/>
          <w:iCs/>
          <w:sz w:val="24"/>
          <w:szCs w:val="24"/>
          <w:lang w:val="lt-LT"/>
        </w:rPr>
        <w:t xml:space="preserve"> atveju negali būti daromi tokie esminiai </w:t>
      </w:r>
      <w:r w:rsidR="006374CF" w:rsidRPr="00551E2A">
        <w:rPr>
          <w:i/>
          <w:iCs/>
          <w:sz w:val="24"/>
          <w:szCs w:val="24"/>
          <w:lang w:val="lt-LT"/>
        </w:rPr>
        <w:t>p</w:t>
      </w:r>
      <w:r w:rsidRPr="00551E2A">
        <w:rPr>
          <w:i/>
          <w:iCs/>
          <w:sz w:val="24"/>
          <w:szCs w:val="24"/>
          <w:lang w:val="lt-LT"/>
        </w:rPr>
        <w:t xml:space="preserve">irkimo </w:t>
      </w:r>
      <w:r w:rsidR="006374CF" w:rsidRPr="00551E2A">
        <w:rPr>
          <w:i/>
          <w:iCs/>
          <w:sz w:val="24"/>
          <w:szCs w:val="24"/>
          <w:lang w:val="lt-LT"/>
        </w:rPr>
        <w:t>dokumentų</w:t>
      </w:r>
      <w:r w:rsidRPr="00551E2A">
        <w:rPr>
          <w:i/>
          <w:iCs/>
          <w:sz w:val="24"/>
          <w:szCs w:val="24"/>
          <w:lang w:val="lt-LT"/>
        </w:rPr>
        <w:t xml:space="preserve"> pakeitimai</w:t>
      </w:r>
      <w:r w:rsidR="25859246" w:rsidRPr="00551E2A">
        <w:rPr>
          <w:i/>
          <w:iCs/>
          <w:sz w:val="24"/>
          <w:szCs w:val="24"/>
          <w:lang w:val="lt-LT"/>
        </w:rPr>
        <w:t>,</w:t>
      </w:r>
      <w:r w:rsidR="00EB2E96" w:rsidRPr="00551E2A">
        <w:rPr>
          <w:i/>
          <w:iCs/>
          <w:sz w:val="24"/>
          <w:szCs w:val="24"/>
          <w:lang w:val="lt-LT"/>
        </w:rPr>
        <w:t xml:space="preserve"> dėl kurių būtų buvę galima </w:t>
      </w:r>
      <w:r w:rsidR="00CF71B6" w:rsidRPr="00551E2A">
        <w:rPr>
          <w:i/>
          <w:iCs/>
          <w:sz w:val="24"/>
          <w:szCs w:val="24"/>
          <w:lang w:val="lt-LT"/>
        </w:rPr>
        <w:t xml:space="preserve">leisti dalyvauti </w:t>
      </w:r>
      <w:r w:rsidR="00473C00" w:rsidRPr="00551E2A">
        <w:rPr>
          <w:i/>
          <w:iCs/>
          <w:sz w:val="24"/>
          <w:szCs w:val="24"/>
          <w:lang w:val="lt-LT"/>
        </w:rPr>
        <w:t xml:space="preserve">kitiems tiekėjams </w:t>
      </w:r>
      <w:r w:rsidR="007930EB" w:rsidRPr="00551E2A">
        <w:rPr>
          <w:i/>
          <w:iCs/>
          <w:sz w:val="24"/>
          <w:szCs w:val="24"/>
          <w:lang w:val="lt-LT"/>
        </w:rPr>
        <w:t xml:space="preserve">nei iš pradžių atrinktieji </w:t>
      </w:r>
      <w:r w:rsidR="009D451C" w:rsidRPr="00551E2A">
        <w:rPr>
          <w:i/>
          <w:iCs/>
          <w:sz w:val="24"/>
          <w:szCs w:val="24"/>
          <w:lang w:val="lt-LT"/>
        </w:rPr>
        <w:t xml:space="preserve">arba pirkimo procedūra būtų </w:t>
      </w:r>
      <w:r w:rsidR="00192326" w:rsidRPr="00551E2A">
        <w:rPr>
          <w:i/>
          <w:iCs/>
          <w:sz w:val="24"/>
          <w:szCs w:val="24"/>
          <w:lang w:val="lt-LT"/>
        </w:rPr>
        <w:t xml:space="preserve">pritraukusi daugiau dalyvių. </w:t>
      </w:r>
    </w:p>
    <w:p w14:paraId="244FB0F1" w14:textId="7A2F9762" w:rsidR="00184298" w:rsidRPr="00551E2A" w:rsidRDefault="003B7208" w:rsidP="0029377E">
      <w:pPr>
        <w:pStyle w:val="Sraopastraipa"/>
        <w:numPr>
          <w:ilvl w:val="1"/>
          <w:numId w:val="9"/>
        </w:numPr>
        <w:spacing w:after="120" w:line="20" w:lineRule="atLeast"/>
        <w:ind w:left="0" w:firstLine="567"/>
        <w:jc w:val="both"/>
        <w:rPr>
          <w:rFonts w:asciiTheme="majorHAnsi" w:hAnsiTheme="majorHAnsi" w:cstheme="majorHAnsi"/>
          <w:sz w:val="24"/>
          <w:szCs w:val="24"/>
          <w:lang w:val="lt-LT"/>
        </w:rPr>
      </w:pPr>
      <w:r w:rsidRPr="00551E2A">
        <w:rPr>
          <w:rFonts w:cstheme="minorHAnsi"/>
          <w:sz w:val="24"/>
          <w:szCs w:val="24"/>
          <w:lang w:val="lt-LT"/>
        </w:rPr>
        <w:t xml:space="preserve">Jei numatomi susitikimai su tiekėjais dėl </w:t>
      </w:r>
      <w:r w:rsidR="006374CF" w:rsidRPr="00551E2A">
        <w:rPr>
          <w:rFonts w:cstheme="minorHAnsi"/>
          <w:sz w:val="24"/>
          <w:szCs w:val="24"/>
          <w:lang w:val="lt-LT"/>
        </w:rPr>
        <w:t>p</w:t>
      </w:r>
      <w:r w:rsidRPr="00551E2A">
        <w:rPr>
          <w:rFonts w:cstheme="minorHAnsi"/>
          <w:sz w:val="24"/>
          <w:szCs w:val="24"/>
          <w:lang w:val="lt-LT"/>
        </w:rPr>
        <w:t xml:space="preserve">irkimo </w:t>
      </w:r>
      <w:r w:rsidR="00ED1F6A" w:rsidRPr="00551E2A">
        <w:rPr>
          <w:rFonts w:cstheme="minorHAnsi"/>
          <w:sz w:val="24"/>
          <w:szCs w:val="24"/>
          <w:lang w:val="lt-LT"/>
        </w:rPr>
        <w:t xml:space="preserve">dokumentų </w:t>
      </w:r>
      <w:r w:rsidRPr="00551E2A">
        <w:rPr>
          <w:rFonts w:cstheme="minorHAnsi"/>
          <w:sz w:val="24"/>
          <w:szCs w:val="24"/>
          <w:lang w:val="lt-LT"/>
        </w:rPr>
        <w:t xml:space="preserve">paaiškinimo ir (ar) objekto apžiūros, informacija apie tai bei tokių susitikimų tvarka pateikiama </w:t>
      </w:r>
      <w:r w:rsidR="0031208F" w:rsidRPr="00551E2A">
        <w:rPr>
          <w:rFonts w:cstheme="minorHAnsi"/>
          <w:sz w:val="24"/>
          <w:szCs w:val="24"/>
          <w:lang w:val="lt-LT"/>
        </w:rPr>
        <w:t>s</w:t>
      </w:r>
      <w:r w:rsidRPr="00551E2A">
        <w:rPr>
          <w:rFonts w:cstheme="minorHAnsi"/>
          <w:sz w:val="24"/>
          <w:szCs w:val="24"/>
          <w:lang w:val="lt-LT"/>
        </w:rPr>
        <w:t xml:space="preserve">pecialiosiose </w:t>
      </w:r>
      <w:r w:rsidR="008F4A51" w:rsidRPr="00551E2A">
        <w:rPr>
          <w:rFonts w:cstheme="minorHAnsi"/>
          <w:sz w:val="24"/>
          <w:szCs w:val="24"/>
          <w:lang w:val="lt-LT"/>
        </w:rPr>
        <w:t xml:space="preserve">pirkimo </w:t>
      </w:r>
      <w:r w:rsidRPr="00551E2A">
        <w:rPr>
          <w:rFonts w:cstheme="minorHAnsi"/>
          <w:sz w:val="24"/>
          <w:szCs w:val="24"/>
          <w:lang w:val="lt-LT"/>
        </w:rPr>
        <w:t>sąlygose.</w:t>
      </w:r>
    </w:p>
    <w:p w14:paraId="14B9DB08" w14:textId="51AC2A13" w:rsidR="00E90B75" w:rsidRPr="00471E3D" w:rsidRDefault="00E90B75" w:rsidP="006F1547">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21" w:name="_Ref39473754"/>
      <w:bookmarkStart w:id="22" w:name="_Ref39473761"/>
      <w:bookmarkStart w:id="23" w:name="_Ref39474188"/>
      <w:bookmarkStart w:id="24" w:name="_Toc48053164"/>
      <w:bookmarkStart w:id="25" w:name="_Toc206585822"/>
      <w:r w:rsidRPr="00471E3D">
        <w:rPr>
          <w:rFonts w:asciiTheme="minorHAnsi" w:hAnsiTheme="minorHAnsi" w:cstheme="minorHAnsi"/>
          <w:color w:val="auto"/>
          <w:lang w:val="lt-LT"/>
        </w:rPr>
        <w:t>Tiekėjų pašalinimo pagrindai</w:t>
      </w:r>
      <w:bookmarkEnd w:id="21"/>
      <w:bookmarkEnd w:id="22"/>
      <w:bookmarkEnd w:id="23"/>
      <w:bookmarkEnd w:id="24"/>
      <w:bookmarkEnd w:id="25"/>
    </w:p>
    <w:p w14:paraId="257E9B44" w14:textId="5A2050E2" w:rsidR="006B57DE" w:rsidRPr="00551E2A" w:rsidRDefault="00395B68" w:rsidP="58B3C938">
      <w:pPr>
        <w:pStyle w:val="Sraopastraipa"/>
        <w:numPr>
          <w:ilvl w:val="1"/>
          <w:numId w:val="9"/>
        </w:numPr>
        <w:spacing w:after="120" w:line="20" w:lineRule="atLeast"/>
        <w:ind w:left="0" w:firstLine="567"/>
        <w:jc w:val="both"/>
        <w:rPr>
          <w:sz w:val="24"/>
          <w:szCs w:val="24"/>
          <w:lang w:val="lt-LT"/>
        </w:rPr>
      </w:pPr>
      <w:r w:rsidRPr="00551E2A">
        <w:rPr>
          <w:rFonts w:eastAsia="Calibri"/>
          <w:sz w:val="24"/>
          <w:szCs w:val="24"/>
          <w:lang w:val="lt-LT"/>
        </w:rPr>
        <w:t xml:space="preserve"> </w:t>
      </w:r>
      <w:r w:rsidRPr="00551E2A">
        <w:rPr>
          <w:sz w:val="24"/>
          <w:szCs w:val="24"/>
          <w:lang w:val="lt-LT"/>
        </w:rPr>
        <w:t>Reikalavimai dėl tiekėjo</w:t>
      </w:r>
      <w:r w:rsidR="006374CF" w:rsidRPr="00551E2A">
        <w:rPr>
          <w:sz w:val="24"/>
          <w:szCs w:val="24"/>
          <w:lang w:val="lt-LT"/>
        </w:rPr>
        <w:t>,</w:t>
      </w:r>
      <w:r w:rsidR="00DF65C6" w:rsidRPr="00551E2A">
        <w:rPr>
          <w:sz w:val="24"/>
          <w:szCs w:val="24"/>
          <w:lang w:val="lt-LT"/>
        </w:rPr>
        <w:t xml:space="preserve"> ūkio subjektų, kurių pajėgumais tiekėjas remiasi</w:t>
      </w:r>
      <w:r w:rsidRPr="00551E2A">
        <w:rPr>
          <w:sz w:val="24"/>
          <w:szCs w:val="24"/>
          <w:lang w:val="lt-LT"/>
        </w:rPr>
        <w:t xml:space="preserve"> ir, jei taikoma, </w:t>
      </w:r>
      <w:bookmarkStart w:id="26" w:name="_Hlk41039660"/>
      <w:r w:rsidRPr="00551E2A">
        <w:rPr>
          <w:sz w:val="24"/>
          <w:szCs w:val="24"/>
          <w:lang w:val="lt-LT"/>
        </w:rPr>
        <w:t xml:space="preserve">subtiekėjų </w:t>
      </w:r>
      <w:bookmarkEnd w:id="26"/>
      <w:r w:rsidRPr="00551E2A">
        <w:rPr>
          <w:sz w:val="24"/>
          <w:szCs w:val="24"/>
          <w:lang w:val="lt-LT"/>
        </w:rPr>
        <w:t>pašalinimo pagrindų nebuvimo bei jų nebuvimą patvirtinan</w:t>
      </w:r>
      <w:r w:rsidR="00A86ABB" w:rsidRPr="00551E2A">
        <w:rPr>
          <w:sz w:val="24"/>
          <w:szCs w:val="24"/>
          <w:lang w:val="lt-LT"/>
        </w:rPr>
        <w:t xml:space="preserve">čių dokumentų </w:t>
      </w:r>
      <w:r w:rsidRPr="00551E2A">
        <w:rPr>
          <w:sz w:val="24"/>
          <w:szCs w:val="24"/>
          <w:lang w:val="lt-LT"/>
        </w:rPr>
        <w:t xml:space="preserve">nurodyti </w:t>
      </w:r>
      <w:r w:rsidR="00F6173A" w:rsidRPr="00551E2A">
        <w:rPr>
          <w:sz w:val="24"/>
          <w:szCs w:val="24"/>
          <w:lang w:val="lt-LT"/>
        </w:rPr>
        <w:t>s</w:t>
      </w:r>
      <w:r w:rsidRPr="00551E2A">
        <w:rPr>
          <w:sz w:val="24"/>
          <w:szCs w:val="24"/>
          <w:lang w:val="lt-LT"/>
        </w:rPr>
        <w:t xml:space="preserve">pecialiosiose </w:t>
      </w:r>
      <w:r w:rsidR="00D231AE" w:rsidRPr="00551E2A">
        <w:rPr>
          <w:sz w:val="24"/>
          <w:szCs w:val="24"/>
          <w:lang w:val="lt-LT"/>
        </w:rPr>
        <w:t xml:space="preserve">pirkimo </w:t>
      </w:r>
      <w:r w:rsidRPr="00551E2A">
        <w:rPr>
          <w:sz w:val="24"/>
          <w:szCs w:val="24"/>
          <w:lang w:val="lt-LT"/>
        </w:rPr>
        <w:t>sąlygose</w:t>
      </w:r>
      <w:r w:rsidR="006374CF" w:rsidRPr="00551E2A">
        <w:rPr>
          <w:sz w:val="24"/>
          <w:szCs w:val="24"/>
          <w:lang w:val="lt-LT"/>
        </w:rPr>
        <w:t xml:space="preserve">. </w:t>
      </w:r>
    </w:p>
    <w:p w14:paraId="0517441E" w14:textId="4842A544" w:rsidR="006B57DE" w:rsidRPr="00551E2A" w:rsidRDefault="006B57DE" w:rsidP="00581DB7">
      <w:pPr>
        <w:pStyle w:val="Sraopastraipa"/>
        <w:numPr>
          <w:ilvl w:val="1"/>
          <w:numId w:val="9"/>
        </w:numPr>
        <w:spacing w:after="120" w:line="20" w:lineRule="atLeast"/>
        <w:ind w:left="0" w:firstLine="567"/>
        <w:jc w:val="both"/>
        <w:rPr>
          <w:rFonts w:cstheme="minorHAnsi"/>
          <w:sz w:val="24"/>
          <w:szCs w:val="24"/>
          <w:lang w:val="lt-LT"/>
        </w:rPr>
      </w:pPr>
      <w:r w:rsidRPr="00551E2A">
        <w:rPr>
          <w:rFonts w:cstheme="minorHAnsi"/>
          <w:sz w:val="24"/>
          <w:szCs w:val="24"/>
          <w:lang w:val="lt-LT"/>
        </w:rPr>
        <w:t xml:space="preserve">Perkančioji organizacija tiekėją pašalina iš pirkimo procedūros bet kuriame pirkimo procedūros etape, jeigu paaiškėja, kad dėl savo veiksmų ar neveikimo prieš pirkimo procedūrą ar jos metu tiekėjas atitinka bent vieną iš </w:t>
      </w:r>
      <w:r w:rsidR="00713282" w:rsidRPr="00551E2A">
        <w:rPr>
          <w:rFonts w:eastAsia="Calibri" w:cstheme="minorHAnsi"/>
          <w:sz w:val="24"/>
          <w:szCs w:val="24"/>
          <w:lang w:val="lt-LT"/>
        </w:rPr>
        <w:t xml:space="preserve"> </w:t>
      </w:r>
      <w:r w:rsidR="00FB22AA" w:rsidRPr="00551E2A">
        <w:rPr>
          <w:rFonts w:eastAsia="Calibri" w:cstheme="minorHAnsi"/>
          <w:sz w:val="24"/>
          <w:szCs w:val="24"/>
          <w:lang w:val="lt-LT"/>
        </w:rPr>
        <w:t xml:space="preserve">specialiosiose </w:t>
      </w:r>
      <w:r w:rsidR="006374CF" w:rsidRPr="00551E2A">
        <w:rPr>
          <w:rFonts w:cstheme="minorHAnsi"/>
          <w:sz w:val="24"/>
          <w:szCs w:val="24"/>
          <w:lang w:val="lt-LT"/>
        </w:rPr>
        <w:t>p</w:t>
      </w:r>
      <w:r w:rsidR="00713282" w:rsidRPr="00551E2A">
        <w:rPr>
          <w:rFonts w:cstheme="minorHAnsi"/>
          <w:sz w:val="24"/>
          <w:szCs w:val="24"/>
          <w:lang w:val="lt-LT"/>
        </w:rPr>
        <w:t xml:space="preserve">irkimo </w:t>
      </w:r>
      <w:r w:rsidR="00A604C6" w:rsidRPr="00551E2A">
        <w:rPr>
          <w:rFonts w:cstheme="minorHAnsi"/>
          <w:sz w:val="24"/>
          <w:szCs w:val="24"/>
          <w:lang w:val="lt-LT"/>
        </w:rPr>
        <w:t>sąlygose</w:t>
      </w:r>
      <w:r w:rsidR="001A5E31" w:rsidRPr="00551E2A">
        <w:rPr>
          <w:rFonts w:cstheme="minorHAnsi"/>
          <w:sz w:val="24"/>
          <w:szCs w:val="24"/>
          <w:lang w:val="lt-LT"/>
        </w:rPr>
        <w:t xml:space="preserve"> </w:t>
      </w:r>
      <w:r w:rsidRPr="00551E2A">
        <w:rPr>
          <w:rFonts w:cstheme="minorHAnsi"/>
          <w:sz w:val="24"/>
          <w:szCs w:val="24"/>
          <w:lang w:val="lt-LT"/>
        </w:rPr>
        <w:t>nustatytų tiekėjo pašalinimo pagrindų.</w:t>
      </w:r>
    </w:p>
    <w:p w14:paraId="69D61897" w14:textId="0F0CBB8D" w:rsidR="00221671" w:rsidRPr="00551E2A" w:rsidRDefault="00221671" w:rsidP="00581DB7">
      <w:pPr>
        <w:pStyle w:val="Sraopastraipa"/>
        <w:numPr>
          <w:ilvl w:val="1"/>
          <w:numId w:val="9"/>
        </w:numPr>
        <w:spacing w:after="120" w:line="20" w:lineRule="atLeast"/>
        <w:ind w:left="0" w:firstLine="567"/>
        <w:jc w:val="both"/>
        <w:rPr>
          <w:rFonts w:cstheme="minorHAnsi"/>
          <w:sz w:val="24"/>
          <w:szCs w:val="24"/>
          <w:lang w:val="lt-LT"/>
        </w:rPr>
      </w:pPr>
      <w:r w:rsidRPr="00551E2A">
        <w:rPr>
          <w:rFonts w:cstheme="minorHAnsi"/>
          <w:sz w:val="24"/>
          <w:szCs w:val="24"/>
          <w:lang w:val="lt-LT"/>
        </w:rPr>
        <w:t xml:space="preserve">Perkančioji organizacija pašalina tiekėją iš pirkimo procedūros pagal VPĮ 46 straipsnio 4 ir 6 dalyse nurodytus ir </w:t>
      </w:r>
      <w:r w:rsidR="004F14FB" w:rsidRPr="00551E2A">
        <w:rPr>
          <w:rFonts w:cstheme="minorHAnsi"/>
          <w:sz w:val="24"/>
          <w:szCs w:val="24"/>
          <w:lang w:val="lt-LT"/>
        </w:rPr>
        <w:t xml:space="preserve">specialiosiose </w:t>
      </w:r>
      <w:r w:rsidR="00352DB6" w:rsidRPr="00551E2A">
        <w:rPr>
          <w:rFonts w:cstheme="minorHAnsi"/>
          <w:sz w:val="24"/>
          <w:szCs w:val="24"/>
          <w:lang w:val="lt-LT"/>
        </w:rPr>
        <w:t>p</w:t>
      </w:r>
      <w:r w:rsidR="00243DF5" w:rsidRPr="00551E2A">
        <w:rPr>
          <w:rFonts w:cstheme="minorHAnsi"/>
          <w:sz w:val="24"/>
          <w:szCs w:val="24"/>
          <w:lang w:val="lt-LT"/>
        </w:rPr>
        <w:t xml:space="preserve">irkimo </w:t>
      </w:r>
      <w:r w:rsidR="00A604C6" w:rsidRPr="00551E2A">
        <w:rPr>
          <w:rFonts w:cstheme="minorHAnsi"/>
          <w:sz w:val="24"/>
          <w:szCs w:val="24"/>
          <w:lang w:val="lt-LT"/>
        </w:rPr>
        <w:t>sąlygose</w:t>
      </w:r>
      <w:r w:rsidRPr="00551E2A">
        <w:rPr>
          <w:rFonts w:eastAsia="Calibri" w:cstheme="minorHAnsi"/>
          <w:sz w:val="24"/>
          <w:szCs w:val="24"/>
          <w:lang w:val="lt-LT"/>
        </w:rPr>
        <w:t xml:space="preserve"> </w:t>
      </w:r>
      <w:r w:rsidRPr="00551E2A">
        <w:rPr>
          <w:rFonts w:cstheme="minorHAnsi"/>
          <w:sz w:val="24"/>
          <w:szCs w:val="24"/>
          <w:lang w:val="lt-LT"/>
        </w:rPr>
        <w:t>nustatytus pašalinimo pagrindus ir tuo atveju, kai ji turi įtikinamų duomenų, kad tiekėjas yra įsteigtas arba dalyvauja pirkime vietoj kito asmens, siekiant išvengti VPĮ 46 straipsnio 4 ir 6 dalyse nurodytų pašalinimo pagrindų taikymo.</w:t>
      </w:r>
    </w:p>
    <w:p w14:paraId="395E9793" w14:textId="74C374C2" w:rsidR="00172D74" w:rsidRPr="00551E2A" w:rsidRDefault="00502EDB" w:rsidP="00581DB7">
      <w:pPr>
        <w:pStyle w:val="Sraopastraipa"/>
        <w:numPr>
          <w:ilvl w:val="1"/>
          <w:numId w:val="9"/>
        </w:numPr>
        <w:tabs>
          <w:tab w:val="left" w:pos="567"/>
        </w:tabs>
        <w:spacing w:after="120" w:line="20" w:lineRule="atLeast"/>
        <w:ind w:left="0" w:firstLine="567"/>
        <w:jc w:val="both"/>
        <w:rPr>
          <w:rFonts w:eastAsia="Arial" w:cstheme="minorHAnsi"/>
          <w:sz w:val="24"/>
          <w:szCs w:val="24"/>
          <w:lang w:val="lt-LT"/>
        </w:rPr>
      </w:pPr>
      <w:r w:rsidRPr="00551E2A">
        <w:rPr>
          <w:rFonts w:cstheme="minorHAnsi"/>
          <w:sz w:val="24"/>
          <w:szCs w:val="24"/>
          <w:lang w:val="lt-LT"/>
        </w:rPr>
        <w:t xml:space="preserve"> Perkančioji organizacija taip pat patikrina, ar dėl ūkio subjektų, kurių pajėgumais ketina remtis tiekėjas, nėra </w:t>
      </w:r>
      <w:r w:rsidR="004F14FB" w:rsidRPr="00551E2A">
        <w:rPr>
          <w:rFonts w:cstheme="minorHAnsi"/>
          <w:sz w:val="24"/>
          <w:szCs w:val="24"/>
          <w:lang w:val="lt-LT"/>
        </w:rPr>
        <w:t>specialiosiose p</w:t>
      </w:r>
      <w:r w:rsidRPr="00551E2A">
        <w:rPr>
          <w:rFonts w:cstheme="minorHAnsi"/>
          <w:sz w:val="24"/>
          <w:szCs w:val="24"/>
          <w:lang w:val="lt-LT"/>
        </w:rPr>
        <w:t xml:space="preserve">irkimo </w:t>
      </w:r>
      <w:r w:rsidR="00A604C6" w:rsidRPr="00551E2A">
        <w:rPr>
          <w:rFonts w:cstheme="minorHAnsi"/>
          <w:sz w:val="24"/>
          <w:szCs w:val="24"/>
          <w:lang w:val="lt-LT"/>
        </w:rPr>
        <w:t>sąlygose</w:t>
      </w:r>
      <w:r w:rsidRPr="00551E2A">
        <w:rPr>
          <w:rFonts w:cstheme="minorHAnsi"/>
          <w:sz w:val="24"/>
          <w:szCs w:val="24"/>
          <w:lang w:val="lt-LT"/>
        </w:rPr>
        <w:t xml:space="preserve"> nustatytų pašalinimo pagrindų. Jeigu dėl ūkio subjekto yra bent vienas </w:t>
      </w:r>
      <w:r w:rsidR="004F14FB" w:rsidRPr="00551E2A">
        <w:rPr>
          <w:rFonts w:cstheme="minorHAnsi"/>
          <w:sz w:val="24"/>
          <w:szCs w:val="24"/>
          <w:lang w:val="lt-LT"/>
        </w:rPr>
        <w:t>specialiosiose p</w:t>
      </w:r>
      <w:r w:rsidRPr="00551E2A">
        <w:rPr>
          <w:rFonts w:cstheme="minorHAnsi"/>
          <w:sz w:val="24"/>
          <w:szCs w:val="24"/>
          <w:lang w:val="lt-LT"/>
        </w:rPr>
        <w:t xml:space="preserve">irkimo </w:t>
      </w:r>
      <w:r w:rsidR="00A604C6" w:rsidRPr="00551E2A">
        <w:rPr>
          <w:rFonts w:cstheme="minorHAnsi"/>
          <w:sz w:val="24"/>
          <w:szCs w:val="24"/>
          <w:lang w:val="lt-LT"/>
        </w:rPr>
        <w:t>sąlygose</w:t>
      </w:r>
      <w:r w:rsidRPr="00551E2A">
        <w:rPr>
          <w:rFonts w:cstheme="minorHAnsi"/>
          <w:sz w:val="24"/>
          <w:szCs w:val="24"/>
          <w:lang w:val="lt-LT"/>
        </w:rPr>
        <w:t xml:space="preserve"> nustatytas pašalinimo pagrindas,  perkančioji organizacija reikalaus per jos nustatytą terminą pakeisti jį kitu ūkio subjektu, dėl kurio nėra pašalinimo pagrindų.  Šio punkto nuostatos taikomos ir subtiekėjams, jeigu </w:t>
      </w:r>
      <w:r w:rsidR="00ED4EEE" w:rsidRPr="00551E2A">
        <w:rPr>
          <w:rFonts w:cstheme="minorHAnsi"/>
          <w:sz w:val="24"/>
          <w:szCs w:val="24"/>
          <w:lang w:val="lt-LT"/>
        </w:rPr>
        <w:t xml:space="preserve">specialiosiose </w:t>
      </w:r>
      <w:r w:rsidR="00FE6E86" w:rsidRPr="00551E2A">
        <w:rPr>
          <w:rFonts w:cstheme="minorHAnsi"/>
          <w:sz w:val="24"/>
          <w:szCs w:val="24"/>
          <w:lang w:val="lt-LT"/>
        </w:rPr>
        <w:t>p</w:t>
      </w:r>
      <w:r w:rsidRPr="00551E2A">
        <w:rPr>
          <w:rFonts w:cstheme="minorHAnsi"/>
          <w:sz w:val="24"/>
          <w:szCs w:val="24"/>
          <w:lang w:val="lt-LT"/>
        </w:rPr>
        <w:t xml:space="preserve">irkimo </w:t>
      </w:r>
      <w:r w:rsidR="00285359" w:rsidRPr="00551E2A">
        <w:rPr>
          <w:rFonts w:cstheme="minorHAnsi"/>
          <w:sz w:val="24"/>
          <w:szCs w:val="24"/>
          <w:lang w:val="lt-LT"/>
        </w:rPr>
        <w:t>sąlygose</w:t>
      </w:r>
      <w:r w:rsidRPr="00551E2A">
        <w:rPr>
          <w:rFonts w:cstheme="minorHAnsi"/>
          <w:sz w:val="24"/>
          <w:szCs w:val="24"/>
          <w:lang w:val="lt-LT"/>
        </w:rPr>
        <w:t xml:space="preserve"> nustatyta, kad pašalinimo pagrindai taikomi ir jiems.</w:t>
      </w:r>
      <w:r w:rsidR="00FE6E86" w:rsidRPr="00551E2A">
        <w:rPr>
          <w:rFonts w:cstheme="minorHAnsi"/>
          <w:sz w:val="24"/>
          <w:szCs w:val="24"/>
          <w:lang w:val="lt-LT"/>
        </w:rPr>
        <w:t xml:space="preserve"> </w:t>
      </w:r>
    </w:p>
    <w:p w14:paraId="1925EA90" w14:textId="4FD535A2" w:rsidR="00F2782D" w:rsidRPr="00551E2A" w:rsidRDefault="006460BE" w:rsidP="58B3C938">
      <w:pPr>
        <w:pStyle w:val="Sraopastraipa"/>
        <w:numPr>
          <w:ilvl w:val="1"/>
          <w:numId w:val="9"/>
        </w:numPr>
        <w:tabs>
          <w:tab w:val="left" w:pos="567"/>
        </w:tabs>
        <w:spacing w:after="120" w:line="20" w:lineRule="atLeast"/>
        <w:ind w:left="0" w:firstLine="567"/>
        <w:jc w:val="both"/>
        <w:rPr>
          <w:rFonts w:eastAsia="Arial"/>
          <w:sz w:val="24"/>
          <w:szCs w:val="24"/>
          <w:lang w:val="lt-LT"/>
        </w:rPr>
      </w:pPr>
      <w:r w:rsidRPr="00551E2A">
        <w:rPr>
          <w:sz w:val="24"/>
          <w:szCs w:val="24"/>
          <w:lang w:val="lt-LT"/>
        </w:rPr>
        <w:t>Nepaisant 6.2. ir 6.</w:t>
      </w:r>
      <w:r w:rsidR="000A56C0" w:rsidRPr="00551E2A">
        <w:rPr>
          <w:sz w:val="24"/>
          <w:szCs w:val="24"/>
          <w:lang w:val="lt-LT"/>
        </w:rPr>
        <w:t>3</w:t>
      </w:r>
      <w:r w:rsidRPr="00551E2A">
        <w:rPr>
          <w:sz w:val="24"/>
          <w:szCs w:val="24"/>
          <w:lang w:val="lt-LT"/>
        </w:rPr>
        <w:t xml:space="preserve">. punkto nuostatų, tiekėjas iš </w:t>
      </w:r>
      <w:r w:rsidR="00FE6E86" w:rsidRPr="00551E2A">
        <w:rPr>
          <w:sz w:val="24"/>
          <w:szCs w:val="24"/>
          <w:lang w:val="lt-LT"/>
        </w:rPr>
        <w:t>p</w:t>
      </w:r>
      <w:r w:rsidRPr="00551E2A">
        <w:rPr>
          <w:sz w:val="24"/>
          <w:szCs w:val="24"/>
          <w:lang w:val="lt-LT"/>
        </w:rPr>
        <w:t>irkimo nepašalinamas VPĮ 46 straipsnio 3 ir 10</w:t>
      </w:r>
      <w:r w:rsidR="0001198F" w:rsidRPr="00551E2A">
        <w:rPr>
          <w:sz w:val="24"/>
          <w:szCs w:val="24"/>
          <w:lang w:val="lt-LT"/>
        </w:rPr>
        <w:t xml:space="preserve"> </w:t>
      </w:r>
      <w:r w:rsidRPr="00551E2A">
        <w:rPr>
          <w:sz w:val="24"/>
          <w:szCs w:val="24"/>
          <w:lang w:val="lt-LT"/>
        </w:rPr>
        <w:t xml:space="preserve"> dalyse nustatytais atvejais</w:t>
      </w:r>
      <w:r w:rsidR="009E40E6" w:rsidRPr="00551E2A">
        <w:rPr>
          <w:sz w:val="24"/>
          <w:szCs w:val="24"/>
          <w:lang w:val="lt-LT"/>
        </w:rPr>
        <w:t xml:space="preserve"> (atsižvelgiant į VPĮ 46 straipsnio 11 ir 12 dalių nuostatas)</w:t>
      </w:r>
      <w:r w:rsidRPr="00551E2A">
        <w:rPr>
          <w:sz w:val="24"/>
          <w:szCs w:val="24"/>
          <w:lang w:val="lt-LT"/>
        </w:rPr>
        <w:t>,</w:t>
      </w:r>
      <w:r w:rsidRPr="00551E2A">
        <w:rPr>
          <w:rFonts w:eastAsia="Arial"/>
          <w:sz w:val="24"/>
          <w:szCs w:val="24"/>
          <w:lang w:val="lt-LT"/>
        </w:rPr>
        <w:t xml:space="preserve"> taip pat jeigu pagal VPĮ 46 straipsnio 8 dalį vertindama tiekėjo patikimumą </w:t>
      </w:r>
      <w:r w:rsidR="008D796F" w:rsidRPr="00551E2A">
        <w:rPr>
          <w:sz w:val="24"/>
          <w:szCs w:val="24"/>
          <w:lang w:val="lt-LT"/>
        </w:rPr>
        <w:t>perkančioji organizacija</w:t>
      </w:r>
      <w:r w:rsidRPr="00551E2A">
        <w:rPr>
          <w:rFonts w:eastAsia="Arial"/>
          <w:sz w:val="24"/>
          <w:szCs w:val="24"/>
          <w:lang w:val="lt-LT"/>
        </w:rPr>
        <w:t xml:space="preserve"> priėmė sprendimą, kad tiekėjo pašalinimas iš pirkimo procedūros būtų neproporcingas vertinamam tiekėjo elgesiui arba </w:t>
      </w:r>
      <w:r w:rsidR="008D796F" w:rsidRPr="00551E2A">
        <w:rPr>
          <w:sz w:val="24"/>
          <w:szCs w:val="24"/>
          <w:lang w:val="lt-LT"/>
        </w:rPr>
        <w:t>perkančioji organizacija</w:t>
      </w:r>
      <w:r w:rsidRPr="00551E2A">
        <w:rPr>
          <w:rFonts w:eastAsia="Arial"/>
          <w:sz w:val="24"/>
          <w:szCs w:val="24"/>
          <w:lang w:val="lt-LT"/>
        </w:rPr>
        <w:t xml:space="preserve"> priėmė sprendimą, kad esant nustatytam pašalinimo pagrindui pagal VPĮ 46 straipsnio 4 dalies 7 punkto c papunktį būtų reikšmingai apribota konkurencija. </w:t>
      </w:r>
      <w:r w:rsidR="00DB1FD2" w:rsidRPr="00551E2A">
        <w:rPr>
          <w:rFonts w:eastAsia="Arial"/>
          <w:sz w:val="24"/>
          <w:szCs w:val="24"/>
          <w:lang w:val="lt-LT"/>
        </w:rPr>
        <w:lastRenderedPageBreak/>
        <w:t xml:space="preserve">Priimant sprendimus dėl tiekėjo pašalinimo iš </w:t>
      </w:r>
      <w:r w:rsidR="006374CF" w:rsidRPr="00551E2A">
        <w:rPr>
          <w:rFonts w:eastAsia="Arial"/>
          <w:sz w:val="24"/>
          <w:szCs w:val="24"/>
          <w:lang w:val="lt-LT"/>
        </w:rPr>
        <w:t>p</w:t>
      </w:r>
      <w:r w:rsidR="00DB1FD2" w:rsidRPr="00551E2A">
        <w:rPr>
          <w:rFonts w:eastAsia="Arial"/>
          <w:sz w:val="24"/>
          <w:szCs w:val="24"/>
          <w:lang w:val="lt-LT"/>
        </w:rPr>
        <w:t xml:space="preserve">irkimo procedūros </w:t>
      </w:r>
      <w:r w:rsidR="006D323F" w:rsidRPr="00551E2A">
        <w:rPr>
          <w:rFonts w:eastAsia="Arial"/>
          <w:sz w:val="24"/>
          <w:szCs w:val="24"/>
          <w:lang w:val="lt-LT"/>
        </w:rPr>
        <w:t>6.3</w:t>
      </w:r>
      <w:r w:rsidR="0052395A" w:rsidRPr="00551E2A">
        <w:rPr>
          <w:rFonts w:eastAsia="Arial"/>
          <w:sz w:val="24"/>
          <w:szCs w:val="24"/>
          <w:lang w:val="lt-LT"/>
        </w:rPr>
        <w:t xml:space="preserve"> </w:t>
      </w:r>
      <w:r w:rsidR="00A02A6B" w:rsidRPr="00551E2A">
        <w:rPr>
          <w:rFonts w:eastAsia="Arial"/>
          <w:sz w:val="24"/>
          <w:szCs w:val="24"/>
          <w:lang w:val="lt-LT"/>
        </w:rPr>
        <w:t>punkt</w:t>
      </w:r>
      <w:r w:rsidR="003A3187" w:rsidRPr="00551E2A">
        <w:rPr>
          <w:rFonts w:eastAsia="Arial"/>
          <w:sz w:val="24"/>
          <w:szCs w:val="24"/>
          <w:lang w:val="lt-LT"/>
        </w:rPr>
        <w:t>e nurodyt</w:t>
      </w:r>
      <w:r w:rsidR="00D64879" w:rsidRPr="00551E2A">
        <w:rPr>
          <w:rFonts w:eastAsia="Arial"/>
          <w:sz w:val="24"/>
          <w:szCs w:val="24"/>
          <w:lang w:val="lt-LT"/>
        </w:rPr>
        <w:t>ais</w:t>
      </w:r>
      <w:r w:rsidR="003A3187" w:rsidRPr="00551E2A">
        <w:rPr>
          <w:rFonts w:eastAsia="Arial"/>
          <w:sz w:val="24"/>
          <w:szCs w:val="24"/>
          <w:lang w:val="lt-LT"/>
        </w:rPr>
        <w:t xml:space="preserve"> pašalinimo pagrind</w:t>
      </w:r>
      <w:r w:rsidR="00D64879" w:rsidRPr="00551E2A">
        <w:rPr>
          <w:rFonts w:eastAsia="Arial"/>
          <w:sz w:val="24"/>
          <w:szCs w:val="24"/>
          <w:lang w:val="lt-LT"/>
        </w:rPr>
        <w:t>ais</w:t>
      </w:r>
      <w:r w:rsidR="005C6D99" w:rsidRPr="00551E2A">
        <w:rPr>
          <w:rFonts w:eastAsia="Arial"/>
          <w:sz w:val="24"/>
          <w:szCs w:val="24"/>
          <w:lang w:val="lt-LT"/>
        </w:rPr>
        <w:t xml:space="preserve"> gali būti atsižvelgiama į </w:t>
      </w:r>
      <w:r w:rsidR="00985315" w:rsidRPr="00551E2A">
        <w:rPr>
          <w:rFonts w:eastAsia="Arial"/>
          <w:sz w:val="24"/>
          <w:szCs w:val="24"/>
          <w:lang w:val="lt-LT"/>
        </w:rPr>
        <w:t xml:space="preserve">pagal </w:t>
      </w:r>
      <w:r w:rsidR="00DB5853" w:rsidRPr="00551E2A">
        <w:rPr>
          <w:rFonts w:eastAsia="Arial"/>
          <w:sz w:val="24"/>
          <w:szCs w:val="24"/>
          <w:lang w:val="lt-LT"/>
        </w:rPr>
        <w:t xml:space="preserve">VPĮ </w:t>
      </w:r>
      <w:r w:rsidR="00BE0B0F" w:rsidRPr="00551E2A">
        <w:rPr>
          <w:rFonts w:eastAsia="Arial"/>
          <w:sz w:val="24"/>
          <w:szCs w:val="24"/>
          <w:lang w:val="lt-LT"/>
        </w:rPr>
        <w:t xml:space="preserve">52 </w:t>
      </w:r>
      <w:r w:rsidR="0077207D" w:rsidRPr="00551E2A">
        <w:rPr>
          <w:rFonts w:eastAsia="Arial"/>
          <w:sz w:val="24"/>
          <w:szCs w:val="24"/>
          <w:lang w:val="lt-LT"/>
        </w:rPr>
        <w:t xml:space="preserve">ir 91 </w:t>
      </w:r>
      <w:r w:rsidR="00BE0B0F" w:rsidRPr="00551E2A">
        <w:rPr>
          <w:rFonts w:eastAsia="Arial"/>
          <w:sz w:val="24"/>
          <w:szCs w:val="24"/>
          <w:lang w:val="lt-LT"/>
        </w:rPr>
        <w:t>straipsn</w:t>
      </w:r>
      <w:r w:rsidR="00DF3247" w:rsidRPr="00551E2A">
        <w:rPr>
          <w:rFonts w:eastAsia="Arial"/>
          <w:sz w:val="24"/>
          <w:szCs w:val="24"/>
          <w:lang w:val="lt-LT"/>
        </w:rPr>
        <w:t>ius</w:t>
      </w:r>
      <w:r w:rsidR="00BE0B0F" w:rsidRPr="00551E2A">
        <w:rPr>
          <w:rFonts w:eastAsia="Arial"/>
          <w:sz w:val="24"/>
          <w:szCs w:val="24"/>
          <w:lang w:val="lt-LT"/>
        </w:rPr>
        <w:t xml:space="preserve"> </w:t>
      </w:r>
      <w:r w:rsidR="00A64802" w:rsidRPr="00551E2A">
        <w:rPr>
          <w:rFonts w:eastAsia="Arial"/>
          <w:sz w:val="24"/>
          <w:szCs w:val="24"/>
          <w:lang w:val="lt-LT"/>
        </w:rPr>
        <w:t>skelbiamą informaciją.</w:t>
      </w:r>
      <w:r w:rsidR="00A02A6B" w:rsidRPr="00551E2A">
        <w:rPr>
          <w:rFonts w:eastAsia="Arial"/>
          <w:sz w:val="24"/>
          <w:szCs w:val="24"/>
          <w:lang w:val="lt-LT"/>
        </w:rPr>
        <w:t xml:space="preserve"> </w:t>
      </w:r>
    </w:p>
    <w:p w14:paraId="48105710" w14:textId="59415F6F" w:rsidR="00F31804" w:rsidRPr="00471E3D" w:rsidRDefault="004E11A9" w:rsidP="001C4325">
      <w:pPr>
        <w:pStyle w:val="Antrat1"/>
        <w:numPr>
          <w:ilvl w:val="0"/>
          <w:numId w:val="9"/>
        </w:numPr>
        <w:ind w:left="709" w:hanging="709"/>
        <w:contextualSpacing/>
        <w:jc w:val="both"/>
        <w:rPr>
          <w:rFonts w:asciiTheme="minorHAnsi" w:hAnsiTheme="minorHAnsi" w:cstheme="minorHAnsi"/>
          <w:color w:val="auto"/>
          <w:lang w:val="lt-LT"/>
        </w:rPr>
      </w:pPr>
      <w:bookmarkStart w:id="27" w:name="_Toc48053165"/>
      <w:bookmarkStart w:id="28" w:name="_Toc206585823"/>
      <w:r w:rsidRPr="00471E3D">
        <w:rPr>
          <w:rFonts w:asciiTheme="minorHAnsi" w:hAnsiTheme="minorHAnsi" w:cstheme="minorHAnsi"/>
          <w:color w:val="auto"/>
          <w:lang w:val="lt-LT"/>
        </w:rPr>
        <w:t>Tiekėjų kvalifikacijos reikalavimai ir reikalaujami kokybės bei aplinkos apsaugos vadybos sistemų standartai</w:t>
      </w:r>
      <w:bookmarkEnd w:id="27"/>
      <w:bookmarkEnd w:id="28"/>
    </w:p>
    <w:p w14:paraId="36DE4EEF" w14:textId="61F7C99B" w:rsidR="00F31804" w:rsidRPr="00551E2A" w:rsidRDefault="004E11A9" w:rsidP="004A0E79">
      <w:pPr>
        <w:pStyle w:val="Sraopastraipa"/>
        <w:numPr>
          <w:ilvl w:val="1"/>
          <w:numId w:val="10"/>
        </w:numPr>
        <w:spacing w:after="120" w:line="20" w:lineRule="atLeast"/>
        <w:ind w:left="0" w:firstLine="709"/>
        <w:jc w:val="both"/>
        <w:rPr>
          <w:rFonts w:eastAsiaTheme="minorHAnsi"/>
          <w:sz w:val="24"/>
          <w:szCs w:val="24"/>
          <w:lang w:val="lt-LT"/>
        </w:rPr>
      </w:pPr>
      <w:r w:rsidRPr="00551E2A">
        <w:rPr>
          <w:sz w:val="24"/>
          <w:szCs w:val="24"/>
          <w:lang w:val="lt-LT"/>
        </w:rPr>
        <w:t>Tiekėjams nustatomi kvalifikacijos reikalavimai ir (arba) reikalavimai dėl kokybės vadybos sistemos</w:t>
      </w:r>
      <w:r w:rsidR="00986B80" w:rsidRPr="00551E2A">
        <w:rPr>
          <w:sz w:val="24"/>
          <w:szCs w:val="24"/>
          <w:lang w:val="lt-LT"/>
        </w:rPr>
        <w:t>,</w:t>
      </w:r>
      <w:r w:rsidRPr="00551E2A">
        <w:rPr>
          <w:sz w:val="24"/>
          <w:szCs w:val="24"/>
          <w:lang w:val="lt-LT"/>
        </w:rPr>
        <w:t xml:space="preserve"> ir (arba) aplinkos apsaugos vadybos sistemos standartų laikymosi ir jų atitiktį patvirtinantys dokumentai nurodyti</w:t>
      </w:r>
      <w:r w:rsidR="00396585" w:rsidRPr="00551E2A">
        <w:rPr>
          <w:sz w:val="24"/>
          <w:szCs w:val="24"/>
          <w:lang w:val="lt-LT"/>
        </w:rPr>
        <w:t xml:space="preserve"> </w:t>
      </w:r>
      <w:r w:rsidR="005F6D8B" w:rsidRPr="00551E2A">
        <w:rPr>
          <w:rFonts w:eastAsiaTheme="minorHAnsi"/>
          <w:sz w:val="24"/>
          <w:szCs w:val="24"/>
          <w:lang w:val="lt-LT"/>
        </w:rPr>
        <w:t>s</w:t>
      </w:r>
      <w:r w:rsidR="00C70013" w:rsidRPr="00551E2A">
        <w:rPr>
          <w:rFonts w:eastAsiaTheme="minorHAnsi"/>
          <w:sz w:val="24"/>
          <w:szCs w:val="24"/>
          <w:lang w:val="lt-LT"/>
        </w:rPr>
        <w:t xml:space="preserve">pecialiosiose </w:t>
      </w:r>
      <w:r w:rsidR="00AF012A" w:rsidRPr="00551E2A">
        <w:rPr>
          <w:rFonts w:eastAsiaTheme="minorHAnsi"/>
          <w:sz w:val="24"/>
          <w:szCs w:val="24"/>
          <w:lang w:val="lt-LT"/>
        </w:rPr>
        <w:t xml:space="preserve">pirkimo </w:t>
      </w:r>
      <w:r w:rsidR="00C70013" w:rsidRPr="00551E2A">
        <w:rPr>
          <w:rFonts w:eastAsiaTheme="minorHAnsi"/>
          <w:sz w:val="24"/>
          <w:szCs w:val="24"/>
          <w:lang w:val="lt-LT"/>
        </w:rPr>
        <w:t xml:space="preserve">sąlygose. </w:t>
      </w:r>
    </w:p>
    <w:p w14:paraId="5D267396" w14:textId="77E21220" w:rsidR="004E11A9" w:rsidRPr="00551E2A" w:rsidRDefault="006B1EBA" w:rsidP="004A0E79">
      <w:pPr>
        <w:pStyle w:val="Sraopastraipa"/>
        <w:numPr>
          <w:ilvl w:val="1"/>
          <w:numId w:val="10"/>
        </w:numPr>
        <w:tabs>
          <w:tab w:val="left" w:pos="567"/>
        </w:tabs>
        <w:spacing w:after="120" w:line="20" w:lineRule="atLeast"/>
        <w:ind w:left="0" w:firstLine="697"/>
        <w:jc w:val="both"/>
        <w:rPr>
          <w:rFonts w:eastAsiaTheme="minorHAnsi"/>
          <w:sz w:val="24"/>
          <w:szCs w:val="24"/>
          <w:lang w:val="lt-LT"/>
        </w:rPr>
      </w:pPr>
      <w:r w:rsidRPr="00551E2A">
        <w:rPr>
          <w:sz w:val="24"/>
          <w:szCs w:val="24"/>
          <w:lang w:val="lt-LT"/>
        </w:rPr>
        <w:t>Jeigu tiekėjo kvalifikacija dėl teisės verstis atitinkama veikla nebuvo tikrinama arba tikrinama ne visa apimtimi, t</w:t>
      </w:r>
      <w:r w:rsidR="004E11A9" w:rsidRPr="00551E2A">
        <w:rPr>
          <w:sz w:val="24"/>
          <w:szCs w:val="24"/>
          <w:lang w:val="lt-LT"/>
        </w:rPr>
        <w:t>iekėjas, teikdamas pasiūlymą, perkančiajai organizacijai įsipareigoja, kad sutartį vykdys tik teisę verstis atitinkama veikla turintys asmenys.</w:t>
      </w:r>
    </w:p>
    <w:p w14:paraId="4D4036DC" w14:textId="783FBE85" w:rsidR="004431FB" w:rsidRPr="00551E2A" w:rsidRDefault="00F31804" w:rsidP="004A0E79">
      <w:pPr>
        <w:pStyle w:val="Sraopastraipa"/>
        <w:numPr>
          <w:ilvl w:val="1"/>
          <w:numId w:val="10"/>
        </w:numPr>
        <w:tabs>
          <w:tab w:val="left" w:pos="567"/>
        </w:tabs>
        <w:spacing w:after="120" w:line="20" w:lineRule="atLeast"/>
        <w:ind w:left="0" w:firstLine="697"/>
        <w:jc w:val="both"/>
        <w:rPr>
          <w:rFonts w:eastAsiaTheme="minorHAnsi"/>
          <w:sz w:val="24"/>
          <w:szCs w:val="24"/>
          <w:lang w:val="lt-LT"/>
        </w:rPr>
      </w:pPr>
      <w:r w:rsidRPr="00551E2A">
        <w:rPr>
          <w:sz w:val="24"/>
          <w:szCs w:val="24"/>
          <w:lang w:val="lt-LT"/>
        </w:rPr>
        <w:t xml:space="preserve"> Jeigu ūkio subjektas, kurio pajėgumais tiekėjas remiasi, netenkina jam keliamų kvalifikacijos reikalavimų,  </w:t>
      </w:r>
      <w:r w:rsidR="00696417" w:rsidRPr="00551E2A">
        <w:rPr>
          <w:sz w:val="24"/>
          <w:szCs w:val="24"/>
          <w:lang w:val="lt-LT"/>
        </w:rPr>
        <w:t>perkančioji organizacija</w:t>
      </w:r>
      <w:r w:rsidRPr="00551E2A">
        <w:rPr>
          <w:sz w:val="24"/>
          <w:szCs w:val="24"/>
          <w:lang w:val="lt-LT"/>
        </w:rPr>
        <w:t xml:space="preserve"> pareikalaus per jos nustatytą terminą pakeisti jį reikalavimus atitinkančiu ūkio subjektu.</w:t>
      </w:r>
    </w:p>
    <w:p w14:paraId="6760971A" w14:textId="7BE692CE" w:rsidR="005B08B2" w:rsidRPr="00471E3D" w:rsidRDefault="005B08B2" w:rsidP="006F1547">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29" w:name="_Toc48053166"/>
      <w:bookmarkStart w:id="30" w:name="_Toc206585824"/>
      <w:r w:rsidRPr="00471E3D">
        <w:rPr>
          <w:rFonts w:asciiTheme="minorHAnsi" w:hAnsiTheme="minorHAnsi" w:cstheme="minorHAnsi"/>
          <w:color w:val="auto"/>
          <w:lang w:val="lt-LT"/>
        </w:rPr>
        <w:t>Rezervuota teisė dalyvauti pirkime</w:t>
      </w:r>
      <w:bookmarkEnd w:id="29"/>
      <w:bookmarkEnd w:id="30"/>
    </w:p>
    <w:p w14:paraId="7588BEB4" w14:textId="3FF90BB4" w:rsidR="004E11A9" w:rsidRPr="00551E2A" w:rsidRDefault="005B08B2" w:rsidP="006F1547">
      <w:pPr>
        <w:pStyle w:val="Sraopastraipa"/>
        <w:numPr>
          <w:ilvl w:val="1"/>
          <w:numId w:val="9"/>
        </w:numPr>
        <w:spacing w:after="0" w:line="20" w:lineRule="atLeast"/>
        <w:ind w:left="0" w:firstLine="567"/>
        <w:jc w:val="both"/>
        <w:rPr>
          <w:rFonts w:cstheme="minorHAnsi"/>
          <w:sz w:val="24"/>
          <w:szCs w:val="24"/>
          <w:lang w:val="lt-LT"/>
        </w:rPr>
      </w:pPr>
      <w:r w:rsidRPr="00551E2A">
        <w:rPr>
          <w:rFonts w:cstheme="minorHAnsi"/>
          <w:sz w:val="24"/>
          <w:szCs w:val="24"/>
          <w:lang w:val="lt-LT"/>
        </w:rPr>
        <w:t xml:space="preserve">Šis skyrius taikomas, jeigu perkančioji organizacija </w:t>
      </w:r>
      <w:r w:rsidR="000E292D" w:rsidRPr="00551E2A">
        <w:rPr>
          <w:sz w:val="24"/>
          <w:szCs w:val="24"/>
          <w:lang w:val="lt-LT"/>
        </w:rPr>
        <w:t>s</w:t>
      </w:r>
      <w:r w:rsidRPr="00551E2A">
        <w:rPr>
          <w:sz w:val="24"/>
          <w:szCs w:val="24"/>
          <w:lang w:val="lt-LT"/>
        </w:rPr>
        <w:t xml:space="preserve">pecialiosiose </w:t>
      </w:r>
      <w:r w:rsidR="00744472" w:rsidRPr="00551E2A">
        <w:rPr>
          <w:sz w:val="24"/>
          <w:szCs w:val="24"/>
          <w:lang w:val="lt-LT"/>
        </w:rPr>
        <w:t xml:space="preserve">pirkimo </w:t>
      </w:r>
      <w:r w:rsidRPr="00551E2A">
        <w:rPr>
          <w:sz w:val="24"/>
          <w:szCs w:val="24"/>
          <w:lang w:val="lt-LT"/>
        </w:rPr>
        <w:t xml:space="preserve">sąlygose rezervuoja teisę dalyvauti </w:t>
      </w:r>
      <w:r w:rsidR="006374CF" w:rsidRPr="00551E2A">
        <w:rPr>
          <w:sz w:val="24"/>
          <w:szCs w:val="24"/>
          <w:lang w:val="lt-LT"/>
        </w:rPr>
        <w:t>p</w:t>
      </w:r>
      <w:r w:rsidRPr="00551E2A">
        <w:rPr>
          <w:sz w:val="24"/>
          <w:szCs w:val="24"/>
          <w:lang w:val="lt-LT"/>
        </w:rPr>
        <w:t>irkime specialiosiose</w:t>
      </w:r>
      <w:r w:rsidR="00B82137" w:rsidRPr="00551E2A">
        <w:rPr>
          <w:sz w:val="24"/>
          <w:szCs w:val="24"/>
          <w:lang w:val="lt-LT"/>
        </w:rPr>
        <w:t xml:space="preserve"> pirkimo</w:t>
      </w:r>
      <w:r w:rsidRPr="00551E2A">
        <w:rPr>
          <w:sz w:val="24"/>
          <w:szCs w:val="24"/>
          <w:lang w:val="lt-LT"/>
        </w:rPr>
        <w:t xml:space="preserve"> sąlygose nurodytiems tiekėjams.</w:t>
      </w:r>
    </w:p>
    <w:p w14:paraId="0CA1C0E1" w14:textId="4CF243D7" w:rsidR="005B08B2" w:rsidRPr="00551E2A" w:rsidRDefault="005B08B2" w:rsidP="006F1547">
      <w:pPr>
        <w:pStyle w:val="Sraopastraipa"/>
        <w:numPr>
          <w:ilvl w:val="1"/>
          <w:numId w:val="9"/>
        </w:numPr>
        <w:spacing w:line="240" w:lineRule="auto"/>
        <w:ind w:left="0" w:firstLine="567"/>
        <w:jc w:val="both"/>
        <w:rPr>
          <w:rFonts w:cstheme="minorHAnsi"/>
          <w:color w:val="000000"/>
          <w:sz w:val="24"/>
          <w:szCs w:val="24"/>
          <w:lang w:val="lt-LT"/>
        </w:rPr>
      </w:pPr>
      <w:bookmarkStart w:id="31" w:name="_Ref48036094"/>
      <w:r w:rsidRPr="00551E2A">
        <w:rPr>
          <w:rFonts w:cstheme="minorHAnsi"/>
          <w:b/>
          <w:bCs/>
          <w:color w:val="000000"/>
          <w:sz w:val="24"/>
          <w:szCs w:val="24"/>
          <w:lang w:val="lt-LT"/>
        </w:rPr>
        <w:t xml:space="preserve">Jeigu perkančioji organizacija rezervuoja teisę  pirkime dalyvauti tik </w:t>
      </w:r>
      <w:r w:rsidR="00155DD9" w:rsidRPr="00551E2A">
        <w:rPr>
          <w:rFonts w:cstheme="minorHAnsi"/>
          <w:b/>
          <w:bCs/>
          <w:color w:val="000000"/>
          <w:sz w:val="24"/>
          <w:szCs w:val="24"/>
          <w:lang w:val="lt-LT"/>
        </w:rPr>
        <w:t>VPĮ</w:t>
      </w:r>
      <w:r w:rsidRPr="00551E2A">
        <w:rPr>
          <w:rFonts w:cstheme="minorHAnsi"/>
          <w:b/>
          <w:bCs/>
          <w:color w:val="000000"/>
          <w:sz w:val="24"/>
          <w:szCs w:val="24"/>
          <w:lang w:val="lt-LT"/>
        </w:rPr>
        <w:t xml:space="preserve"> 23 straipsnyje nurodytiems tiekėjams</w:t>
      </w:r>
      <w:r w:rsidRPr="00551E2A">
        <w:rPr>
          <w:rFonts w:cstheme="minorHAnsi"/>
          <w:color w:val="000000"/>
          <w:sz w:val="24"/>
          <w:szCs w:val="24"/>
          <w:lang w:val="lt-LT"/>
        </w:rPr>
        <w:t xml:space="preserve">, </w:t>
      </w:r>
      <w:r w:rsidR="006374CF" w:rsidRPr="00551E2A">
        <w:rPr>
          <w:rFonts w:cstheme="minorHAnsi"/>
          <w:color w:val="000000"/>
          <w:sz w:val="24"/>
          <w:szCs w:val="24"/>
          <w:lang w:val="lt-LT"/>
        </w:rPr>
        <w:t>p</w:t>
      </w:r>
      <w:r w:rsidRPr="00551E2A">
        <w:rPr>
          <w:rFonts w:cstheme="minorHAnsi"/>
          <w:color w:val="000000"/>
          <w:sz w:val="24"/>
          <w:szCs w:val="24"/>
          <w:lang w:val="lt-LT"/>
        </w:rPr>
        <w:t>irkime gali dalyvauti tik:</w:t>
      </w:r>
      <w:bookmarkEnd w:id="31"/>
    </w:p>
    <w:p w14:paraId="752EE7AA" w14:textId="77777777" w:rsidR="005B08B2" w:rsidRPr="00551E2A" w:rsidRDefault="005B08B2" w:rsidP="006F1547">
      <w:pPr>
        <w:pStyle w:val="Sraopastraipa"/>
        <w:numPr>
          <w:ilvl w:val="2"/>
          <w:numId w:val="9"/>
        </w:numPr>
        <w:spacing w:line="240" w:lineRule="auto"/>
        <w:ind w:left="0" w:firstLine="567"/>
        <w:jc w:val="both"/>
        <w:rPr>
          <w:rFonts w:cstheme="minorHAnsi"/>
          <w:color w:val="000000"/>
          <w:sz w:val="24"/>
          <w:szCs w:val="24"/>
          <w:lang w:val="lt-LT"/>
        </w:rPr>
      </w:pPr>
      <w:bookmarkStart w:id="32" w:name="part_c8889be5d523482e81bb176e6fe56cd2"/>
      <w:bookmarkStart w:id="33" w:name="part_da460e3efffa45688cb920cd281c7959"/>
      <w:bookmarkStart w:id="34" w:name="part_2d694ec0bf4747a2ace8bc3a118ff44f"/>
      <w:bookmarkEnd w:id="32"/>
      <w:bookmarkEnd w:id="33"/>
      <w:bookmarkEnd w:id="34"/>
      <w:r w:rsidRPr="00551E2A">
        <w:rPr>
          <w:rFonts w:cstheme="minorHAnsi"/>
          <w:color w:val="000000"/>
          <w:sz w:val="24"/>
          <w:szCs w:val="24"/>
          <w:lang w:val="lt-LT"/>
        </w:rPr>
        <w:t>tiekėjai, kuriuose nuteistųjų, atliekančių arešto, terminuoto laisvės atėmimo ir laisvės atėmimo iki gyvos galvos bausmes, dirba daugiau kaip 50 procentų to tiekėjo metinio vidutinio sąrašuose esančių darbuotojų skaičiaus;</w:t>
      </w:r>
    </w:p>
    <w:p w14:paraId="237A6C28" w14:textId="77777777" w:rsidR="005B08B2" w:rsidRPr="00551E2A" w:rsidRDefault="005B08B2" w:rsidP="006F1547">
      <w:pPr>
        <w:pStyle w:val="Sraopastraipa"/>
        <w:numPr>
          <w:ilvl w:val="2"/>
          <w:numId w:val="9"/>
        </w:numPr>
        <w:spacing w:line="240" w:lineRule="auto"/>
        <w:ind w:left="0" w:firstLine="567"/>
        <w:jc w:val="both"/>
        <w:rPr>
          <w:rFonts w:cstheme="minorHAnsi"/>
          <w:color w:val="000000"/>
          <w:sz w:val="24"/>
          <w:szCs w:val="24"/>
          <w:lang w:val="lt-LT"/>
        </w:rPr>
      </w:pPr>
      <w:bookmarkStart w:id="35" w:name="part_b3f278cdbcbe467a8b3f1d6ea4ea85f8"/>
      <w:bookmarkEnd w:id="35"/>
      <w:r w:rsidRPr="00551E2A">
        <w:rPr>
          <w:rFonts w:cstheme="minorHAnsi"/>
          <w:color w:val="000000"/>
          <w:sz w:val="24"/>
          <w:szCs w:val="24"/>
          <w:lang w:val="lt-LT"/>
        </w:rPr>
        <w:t>tiekėjai, kurių dalyviai yra sveikatos priežiūros įstaigos, kuriose darbo terapijos pagrindais dirba ne mažiau kaip 50 procentų pacientų to tiekėjo metinio vidutinio sąrašuose esančių darbuotojų skaičiaus;</w:t>
      </w:r>
    </w:p>
    <w:p w14:paraId="2A93F6B3" w14:textId="77777777" w:rsidR="005B08B2" w:rsidRPr="00551E2A" w:rsidRDefault="005B08B2" w:rsidP="006F1547">
      <w:pPr>
        <w:pStyle w:val="Sraopastraipa"/>
        <w:numPr>
          <w:ilvl w:val="2"/>
          <w:numId w:val="9"/>
        </w:numPr>
        <w:spacing w:line="240" w:lineRule="auto"/>
        <w:ind w:left="0" w:firstLine="567"/>
        <w:jc w:val="both"/>
        <w:rPr>
          <w:rFonts w:cstheme="minorHAnsi"/>
          <w:color w:val="000000"/>
          <w:sz w:val="24"/>
          <w:szCs w:val="24"/>
          <w:lang w:val="lt-LT"/>
        </w:rPr>
      </w:pPr>
      <w:bookmarkStart w:id="36" w:name="part_472a163f4f844a9297cdf9e29b7fb942"/>
      <w:bookmarkEnd w:id="36"/>
      <w:r w:rsidRPr="00551E2A">
        <w:rPr>
          <w:rFonts w:cstheme="minorHAnsi"/>
          <w:color w:val="000000"/>
          <w:sz w:val="24"/>
          <w:szCs w:val="24"/>
          <w:lang w:val="lt-LT"/>
        </w:rPr>
        <w:t>tiekėjai, kurių darbuotojai dalyvauja aktyvios darbo rinkos politikos priemonėse, nustatytose Lietuvos Respublikos užimtumo įstatyme ar panašaus pobūdžio kitos valstybės teisės akte, jeigu ne mažiau kaip 50 procentų to tiekėjo metinio vidutinio sąrašuose esančių darbuotojų skaičiaus yra darbo rinkoje papildomai remiami asmenys.</w:t>
      </w:r>
    </w:p>
    <w:p w14:paraId="6C33BF3F" w14:textId="10743EC8" w:rsidR="00421F46" w:rsidRPr="00551E2A" w:rsidRDefault="00291175" w:rsidP="006374CF">
      <w:pPr>
        <w:pStyle w:val="Sraopastraipa"/>
        <w:numPr>
          <w:ilvl w:val="1"/>
          <w:numId w:val="9"/>
        </w:numPr>
        <w:spacing w:line="240" w:lineRule="auto"/>
        <w:ind w:left="0" w:firstLine="567"/>
        <w:jc w:val="both"/>
        <w:rPr>
          <w:color w:val="000000"/>
          <w:sz w:val="24"/>
          <w:szCs w:val="24"/>
          <w:lang w:val="lt-LT"/>
        </w:rPr>
      </w:pPr>
      <w:r w:rsidRPr="00551E2A">
        <w:rPr>
          <w:color w:val="000000"/>
          <w:sz w:val="24"/>
          <w:szCs w:val="24"/>
          <w:lang w:val="lt-LT"/>
        </w:rPr>
        <w:t xml:space="preserve">Tiekėjas gali pasitelkti tik </w:t>
      </w:r>
      <w:r w:rsidR="0046451F" w:rsidRPr="00551E2A">
        <w:rPr>
          <w:color w:val="000000"/>
          <w:sz w:val="24"/>
          <w:szCs w:val="24"/>
          <w:lang w:val="lt-LT"/>
        </w:rPr>
        <w:t xml:space="preserve">tokius </w:t>
      </w:r>
      <w:r w:rsidRPr="00551E2A">
        <w:rPr>
          <w:color w:val="000000"/>
          <w:sz w:val="24"/>
          <w:szCs w:val="24"/>
          <w:lang w:val="lt-LT"/>
        </w:rPr>
        <w:t xml:space="preserve">subtiekėjus </w:t>
      </w:r>
      <w:r w:rsidR="00852568" w:rsidRPr="00551E2A">
        <w:rPr>
          <w:color w:val="000000"/>
          <w:sz w:val="24"/>
          <w:szCs w:val="24"/>
          <w:lang w:val="lt-LT"/>
        </w:rPr>
        <w:t>sutarčiai vykdyti</w:t>
      </w:r>
      <w:r w:rsidRPr="00551E2A">
        <w:rPr>
          <w:color w:val="000000"/>
          <w:sz w:val="24"/>
          <w:szCs w:val="24"/>
          <w:lang w:val="lt-LT"/>
        </w:rPr>
        <w:t xml:space="preserve">, taip pat </w:t>
      </w:r>
      <w:r w:rsidR="00D32D50" w:rsidRPr="00551E2A">
        <w:rPr>
          <w:color w:val="000000"/>
          <w:sz w:val="24"/>
          <w:szCs w:val="24"/>
          <w:lang w:val="lt-LT"/>
        </w:rPr>
        <w:t xml:space="preserve">gali remtis tik </w:t>
      </w:r>
      <w:r w:rsidR="00154736" w:rsidRPr="00551E2A">
        <w:rPr>
          <w:color w:val="000000"/>
          <w:sz w:val="24"/>
          <w:szCs w:val="24"/>
          <w:lang w:val="lt-LT"/>
        </w:rPr>
        <w:t>tokių ūkio subjektų pajėgumais</w:t>
      </w:r>
      <w:r w:rsidRPr="00551E2A">
        <w:rPr>
          <w:color w:val="000000"/>
          <w:sz w:val="24"/>
          <w:szCs w:val="24"/>
          <w:lang w:val="lt-LT"/>
        </w:rPr>
        <w:t xml:space="preserve">, kurie </w:t>
      </w:r>
      <w:r w:rsidR="005B5F39" w:rsidRPr="00551E2A">
        <w:rPr>
          <w:color w:val="000000"/>
          <w:sz w:val="24"/>
          <w:szCs w:val="24"/>
          <w:lang w:val="lt-LT"/>
        </w:rPr>
        <w:t>turi</w:t>
      </w:r>
      <w:r w:rsidRPr="00551E2A">
        <w:rPr>
          <w:color w:val="000000"/>
          <w:sz w:val="24"/>
          <w:szCs w:val="24"/>
          <w:lang w:val="lt-LT"/>
        </w:rPr>
        <w:t xml:space="preserve"> </w:t>
      </w:r>
      <w:r w:rsidR="00154736" w:rsidRPr="00551E2A">
        <w:rPr>
          <w:color w:val="000000"/>
          <w:sz w:val="24"/>
          <w:szCs w:val="24"/>
          <w:lang w:val="lt-LT"/>
        </w:rPr>
        <w:t xml:space="preserve"> </w:t>
      </w:r>
      <w:r w:rsidR="00CD00C0" w:rsidRPr="00551E2A">
        <w:rPr>
          <w:color w:val="000000"/>
          <w:sz w:val="24"/>
          <w:szCs w:val="24"/>
          <w:lang w:val="lt-LT"/>
        </w:rPr>
        <w:t xml:space="preserve">8.2 punkte </w:t>
      </w:r>
      <w:r w:rsidR="009E1509" w:rsidRPr="00551E2A">
        <w:rPr>
          <w:color w:val="000000"/>
          <w:sz w:val="24"/>
          <w:szCs w:val="24"/>
          <w:lang w:val="lt-LT"/>
        </w:rPr>
        <w:t>nurodytą statusą</w:t>
      </w:r>
      <w:r w:rsidR="00276BCF" w:rsidRPr="00551E2A">
        <w:rPr>
          <w:color w:val="000000"/>
          <w:sz w:val="24"/>
          <w:szCs w:val="24"/>
          <w:lang w:val="lt-LT"/>
        </w:rPr>
        <w:t>.</w:t>
      </w:r>
      <w:r w:rsidR="00144058" w:rsidRPr="00551E2A">
        <w:rPr>
          <w:color w:val="000000"/>
          <w:sz w:val="24"/>
          <w:szCs w:val="24"/>
          <w:lang w:val="lt-LT"/>
        </w:rPr>
        <w:t xml:space="preserve"> </w:t>
      </w:r>
    </w:p>
    <w:p w14:paraId="7A8579FA" w14:textId="3DBF01F2" w:rsidR="00421F46" w:rsidRPr="00551E2A" w:rsidRDefault="00DB0197" w:rsidP="006374CF">
      <w:pPr>
        <w:pStyle w:val="Sraopastraipa"/>
        <w:numPr>
          <w:ilvl w:val="1"/>
          <w:numId w:val="9"/>
        </w:numPr>
        <w:spacing w:line="240" w:lineRule="auto"/>
        <w:ind w:left="0" w:firstLine="567"/>
        <w:jc w:val="both"/>
        <w:rPr>
          <w:color w:val="000000"/>
          <w:sz w:val="24"/>
          <w:szCs w:val="24"/>
          <w:lang w:val="lt-LT"/>
        </w:rPr>
      </w:pPr>
      <w:r w:rsidRPr="00551E2A">
        <w:rPr>
          <w:rFonts w:cstheme="minorHAnsi"/>
          <w:sz w:val="24"/>
          <w:szCs w:val="24"/>
          <w:lang w:val="lt-LT"/>
        </w:rPr>
        <w:t xml:space="preserve">Tiekėjas turi pagrįsti, kad </w:t>
      </w:r>
      <w:r w:rsidRPr="00551E2A">
        <w:rPr>
          <w:color w:val="000000"/>
          <w:sz w:val="24"/>
          <w:szCs w:val="24"/>
          <w:lang w:val="lt-LT"/>
        </w:rPr>
        <w:t xml:space="preserve">jis, ūkio subjektai, kurių pajėgumais remiasi ir (ar) pasitelkiami subtiekėjai </w:t>
      </w:r>
      <w:r w:rsidR="00AB4CD4" w:rsidRPr="00551E2A">
        <w:rPr>
          <w:rFonts w:cstheme="minorHAnsi"/>
          <w:sz w:val="24"/>
          <w:szCs w:val="24"/>
          <w:lang w:val="lt-LT"/>
        </w:rPr>
        <w:t>turi</w:t>
      </w:r>
      <w:r w:rsidRPr="00551E2A">
        <w:rPr>
          <w:rFonts w:cstheme="minorHAnsi"/>
          <w:sz w:val="24"/>
          <w:szCs w:val="24"/>
          <w:lang w:val="lt-LT"/>
        </w:rPr>
        <w:t xml:space="preserve"> </w:t>
      </w:r>
      <w:r w:rsidRPr="00551E2A">
        <w:rPr>
          <w:color w:val="000000"/>
          <w:sz w:val="24"/>
          <w:szCs w:val="24"/>
          <w:lang w:val="lt-LT"/>
        </w:rPr>
        <w:t>8.2 punkte nu</w:t>
      </w:r>
      <w:r w:rsidR="009136D2" w:rsidRPr="00551E2A">
        <w:rPr>
          <w:color w:val="000000"/>
          <w:sz w:val="24"/>
          <w:szCs w:val="24"/>
          <w:lang w:val="lt-LT"/>
        </w:rPr>
        <w:t>rodytą statusą</w:t>
      </w:r>
      <w:r w:rsidR="00913E6B" w:rsidRPr="00551E2A">
        <w:rPr>
          <w:color w:val="000000"/>
          <w:sz w:val="24"/>
          <w:szCs w:val="24"/>
          <w:lang w:val="lt-LT"/>
        </w:rPr>
        <w:t>,</w:t>
      </w:r>
      <w:r w:rsidRPr="00551E2A">
        <w:rPr>
          <w:color w:val="000000"/>
          <w:sz w:val="24"/>
          <w:szCs w:val="24"/>
          <w:lang w:val="lt-LT"/>
        </w:rPr>
        <w:t xml:space="preserve"> pateikdamas </w:t>
      </w:r>
      <w:r w:rsidR="00EB5D00" w:rsidRPr="00551E2A">
        <w:rPr>
          <w:color w:val="000000"/>
          <w:sz w:val="24"/>
          <w:szCs w:val="24"/>
          <w:lang w:val="lt-LT"/>
        </w:rPr>
        <w:t xml:space="preserve">kompetentingos institucijos </w:t>
      </w:r>
      <w:r w:rsidR="00190E33" w:rsidRPr="00551E2A">
        <w:rPr>
          <w:color w:val="000000"/>
          <w:sz w:val="24"/>
          <w:szCs w:val="24"/>
          <w:lang w:val="lt-LT"/>
        </w:rPr>
        <w:t xml:space="preserve">išduotą dokumentą ar tiekėjo patvirtintą deklaraciją. </w:t>
      </w:r>
    </w:p>
    <w:p w14:paraId="729D4359" w14:textId="6F38C705" w:rsidR="00FE256C" w:rsidRPr="00551E2A" w:rsidRDefault="008F281D" w:rsidP="003E1948">
      <w:pPr>
        <w:pStyle w:val="Sraopastraipa"/>
        <w:numPr>
          <w:ilvl w:val="1"/>
          <w:numId w:val="9"/>
        </w:numPr>
        <w:spacing w:line="240" w:lineRule="auto"/>
        <w:ind w:left="0" w:firstLine="567"/>
        <w:jc w:val="both"/>
        <w:rPr>
          <w:color w:val="000000"/>
          <w:sz w:val="24"/>
          <w:szCs w:val="24"/>
          <w:lang w:val="lt-LT"/>
        </w:rPr>
      </w:pPr>
      <w:r w:rsidRPr="00551E2A">
        <w:rPr>
          <w:sz w:val="24"/>
          <w:szCs w:val="24"/>
          <w:lang w:val="lt-LT"/>
        </w:rPr>
        <w:t>Tiekėjas</w:t>
      </w:r>
      <w:r w:rsidR="00FF341F" w:rsidRPr="00551E2A">
        <w:rPr>
          <w:sz w:val="24"/>
          <w:szCs w:val="24"/>
          <w:lang w:val="lt-LT"/>
        </w:rPr>
        <w:t xml:space="preserve">, ūkio subjektai, </w:t>
      </w:r>
      <w:r w:rsidR="005A09BC" w:rsidRPr="00551E2A">
        <w:rPr>
          <w:sz w:val="24"/>
          <w:szCs w:val="24"/>
          <w:lang w:val="lt-LT"/>
        </w:rPr>
        <w:t xml:space="preserve">kurių pajėgumais </w:t>
      </w:r>
      <w:r w:rsidR="006374CF" w:rsidRPr="00551E2A">
        <w:rPr>
          <w:sz w:val="24"/>
          <w:szCs w:val="24"/>
          <w:lang w:val="lt-LT"/>
        </w:rPr>
        <w:t xml:space="preserve">tiekėjas </w:t>
      </w:r>
      <w:r w:rsidR="005A09BC" w:rsidRPr="00551E2A">
        <w:rPr>
          <w:sz w:val="24"/>
          <w:szCs w:val="24"/>
          <w:lang w:val="lt-LT"/>
        </w:rPr>
        <w:t>remiasi,</w:t>
      </w:r>
      <w:r w:rsidRPr="00551E2A">
        <w:rPr>
          <w:sz w:val="24"/>
          <w:szCs w:val="24"/>
          <w:lang w:val="lt-LT"/>
        </w:rPr>
        <w:t xml:space="preserve"> ir</w:t>
      </w:r>
      <w:r w:rsidR="003C2F88" w:rsidRPr="00551E2A">
        <w:rPr>
          <w:sz w:val="24"/>
          <w:szCs w:val="24"/>
          <w:lang w:val="lt-LT"/>
        </w:rPr>
        <w:t xml:space="preserve"> pasitelkiami</w:t>
      </w:r>
      <w:r w:rsidRPr="00551E2A">
        <w:rPr>
          <w:sz w:val="24"/>
          <w:szCs w:val="24"/>
          <w:lang w:val="lt-LT"/>
        </w:rPr>
        <w:t xml:space="preserve"> subtiekėjai </w:t>
      </w:r>
      <w:r w:rsidRPr="00551E2A">
        <w:rPr>
          <w:color w:val="000000" w:themeColor="text1"/>
          <w:sz w:val="24"/>
          <w:szCs w:val="24"/>
          <w:lang w:val="lt-LT"/>
        </w:rPr>
        <w:t xml:space="preserve">visą dalyvavimo pirkime ir sutarties vykdymo laikotarpį privalo </w:t>
      </w:r>
      <w:r w:rsidR="00DB0436" w:rsidRPr="00551E2A">
        <w:rPr>
          <w:color w:val="000000" w:themeColor="text1"/>
          <w:sz w:val="24"/>
          <w:szCs w:val="24"/>
          <w:lang w:val="lt-LT"/>
        </w:rPr>
        <w:t xml:space="preserve"> </w:t>
      </w:r>
      <w:r w:rsidR="00913E6B" w:rsidRPr="00551E2A">
        <w:rPr>
          <w:color w:val="000000" w:themeColor="text1"/>
          <w:sz w:val="24"/>
          <w:szCs w:val="24"/>
          <w:lang w:val="lt-LT"/>
        </w:rPr>
        <w:t xml:space="preserve">išlaikyti </w:t>
      </w:r>
      <w:r w:rsidR="00DB0436" w:rsidRPr="00551E2A">
        <w:rPr>
          <w:color w:val="000000" w:themeColor="text1"/>
          <w:sz w:val="24"/>
          <w:szCs w:val="24"/>
          <w:lang w:val="lt-LT"/>
        </w:rPr>
        <w:t>8.2 punkte</w:t>
      </w:r>
      <w:r w:rsidR="00AB4CD4" w:rsidRPr="00551E2A">
        <w:rPr>
          <w:color w:val="000000" w:themeColor="text1"/>
          <w:sz w:val="24"/>
          <w:szCs w:val="24"/>
          <w:lang w:val="lt-LT"/>
        </w:rPr>
        <w:t xml:space="preserve"> nurodytą statusą</w:t>
      </w:r>
      <w:r w:rsidRPr="00551E2A">
        <w:rPr>
          <w:color w:val="000000" w:themeColor="text1"/>
          <w:sz w:val="24"/>
          <w:szCs w:val="24"/>
          <w:lang w:val="lt-LT"/>
        </w:rPr>
        <w:t>.</w:t>
      </w:r>
    </w:p>
    <w:p w14:paraId="00CB1615" w14:textId="03085B25" w:rsidR="005B08B2" w:rsidRPr="00551E2A" w:rsidRDefault="0076184F" w:rsidP="003E1948">
      <w:pPr>
        <w:pStyle w:val="Sraopastraipa"/>
        <w:numPr>
          <w:ilvl w:val="1"/>
          <w:numId w:val="9"/>
        </w:numPr>
        <w:spacing w:line="240" w:lineRule="auto"/>
        <w:ind w:left="0" w:firstLine="567"/>
        <w:jc w:val="both"/>
        <w:rPr>
          <w:color w:val="000000"/>
          <w:sz w:val="24"/>
          <w:szCs w:val="24"/>
          <w:lang w:val="lt-LT"/>
        </w:rPr>
      </w:pPr>
      <w:r w:rsidRPr="00551E2A">
        <w:rPr>
          <w:rFonts w:cstheme="minorHAnsi"/>
          <w:b/>
          <w:bCs/>
          <w:color w:val="000000"/>
          <w:sz w:val="24"/>
          <w:szCs w:val="24"/>
          <w:lang w:val="lt-LT"/>
        </w:rPr>
        <w:t xml:space="preserve">Jeigu perkančioji organizacija rezervuoja teisę  pirkime dalyvauti tik </w:t>
      </w:r>
      <w:r w:rsidR="00155DD9" w:rsidRPr="00551E2A">
        <w:rPr>
          <w:rFonts w:cstheme="minorHAnsi"/>
          <w:b/>
          <w:bCs/>
          <w:color w:val="000000"/>
          <w:sz w:val="24"/>
          <w:szCs w:val="24"/>
          <w:lang w:val="lt-LT"/>
        </w:rPr>
        <w:t>VPĮ</w:t>
      </w:r>
      <w:r w:rsidRPr="00551E2A">
        <w:rPr>
          <w:rFonts w:cstheme="minorHAnsi"/>
          <w:b/>
          <w:bCs/>
          <w:color w:val="000000"/>
          <w:sz w:val="24"/>
          <w:szCs w:val="24"/>
          <w:lang w:val="lt-LT"/>
        </w:rPr>
        <w:t xml:space="preserve"> 24 straipsnyje nurodytiems tiekėjams</w:t>
      </w:r>
      <w:r w:rsidRPr="00551E2A">
        <w:rPr>
          <w:rFonts w:cstheme="minorHAnsi"/>
          <w:color w:val="000000"/>
          <w:sz w:val="24"/>
          <w:szCs w:val="24"/>
          <w:lang w:val="lt-LT"/>
        </w:rPr>
        <w:t xml:space="preserve">, </w:t>
      </w:r>
      <w:r w:rsidR="005B08B2" w:rsidRPr="00551E2A">
        <w:rPr>
          <w:rFonts w:cstheme="minorHAnsi"/>
          <w:color w:val="000000"/>
          <w:sz w:val="24"/>
          <w:szCs w:val="24"/>
          <w:lang w:val="lt-LT"/>
        </w:rPr>
        <w:t>pirkime gali dalyvauti tik įmonės, atitinkančios visus šiuos reikalavimus:</w:t>
      </w:r>
    </w:p>
    <w:p w14:paraId="0A1AD83B" w14:textId="051DF226" w:rsidR="005B08B2" w:rsidRPr="00551E2A" w:rsidRDefault="005B08B2" w:rsidP="003E1948">
      <w:pPr>
        <w:pStyle w:val="Sraopastraipa"/>
        <w:numPr>
          <w:ilvl w:val="2"/>
          <w:numId w:val="9"/>
        </w:numPr>
        <w:spacing w:after="0" w:line="240" w:lineRule="auto"/>
        <w:ind w:left="0" w:firstLine="567"/>
        <w:jc w:val="both"/>
        <w:rPr>
          <w:sz w:val="24"/>
          <w:szCs w:val="24"/>
          <w:lang w:val="lt-LT"/>
        </w:rPr>
      </w:pPr>
      <w:r w:rsidRPr="00551E2A">
        <w:rPr>
          <w:sz w:val="24"/>
          <w:szCs w:val="24"/>
          <w:lang w:val="lt-LT"/>
        </w:rPr>
        <w:t xml:space="preserve"> </w:t>
      </w:r>
      <w:bookmarkStart w:id="37" w:name="_Ref51235541"/>
      <w:r w:rsidRPr="00551E2A">
        <w:rPr>
          <w:sz w:val="24"/>
          <w:szCs w:val="24"/>
          <w:lang w:val="lt-LT"/>
        </w:rPr>
        <w:t xml:space="preserve">jos tikslas turi būti viešosios paslaugos, susijusios su </w:t>
      </w:r>
      <w:r w:rsidRPr="00551E2A">
        <w:rPr>
          <w:color w:val="000000" w:themeColor="text1"/>
          <w:sz w:val="24"/>
          <w:szCs w:val="24"/>
          <w:lang w:val="lt-LT"/>
        </w:rPr>
        <w:t>sveikatos, socialin</w:t>
      </w:r>
      <w:r w:rsidR="00BA50AF" w:rsidRPr="00551E2A">
        <w:rPr>
          <w:color w:val="000000" w:themeColor="text1"/>
          <w:sz w:val="24"/>
          <w:szCs w:val="24"/>
          <w:lang w:val="lt-LT"/>
        </w:rPr>
        <w:t>ėmis</w:t>
      </w:r>
      <w:r w:rsidRPr="00551E2A">
        <w:rPr>
          <w:color w:val="000000" w:themeColor="text1"/>
          <w:sz w:val="24"/>
          <w:szCs w:val="24"/>
          <w:lang w:val="lt-LT"/>
        </w:rPr>
        <w:t xml:space="preserve">, kultūros paslaugomis, kurių BVPŽ kodai yra 75121000-0, 75122000-7, 75123000-4, 79622000-0, 79624000-4, </w:t>
      </w:r>
      <w:r w:rsidRPr="00551E2A">
        <w:rPr>
          <w:color w:val="000000" w:themeColor="text1"/>
          <w:sz w:val="24"/>
          <w:szCs w:val="24"/>
          <w:lang w:val="lt-LT"/>
        </w:rPr>
        <w:lastRenderedPageBreak/>
        <w:t>79625000-1, 80110000-8, 80300000-7, 80420000-4, 80430000-7, 80511000-9, 80520000-5, 80590000-6, nuo 85000000-9 iki 85323000-9, 92500000-6, 92600000-7, 98133000-4, 98133110-8</w:t>
      </w:r>
      <w:r w:rsidRPr="00551E2A">
        <w:rPr>
          <w:sz w:val="24"/>
          <w:szCs w:val="24"/>
          <w:lang w:val="lt-LT"/>
        </w:rPr>
        <w:t>, teikimas;</w:t>
      </w:r>
      <w:bookmarkEnd w:id="37"/>
      <w:r w:rsidR="009B423C" w:rsidRPr="00551E2A">
        <w:rPr>
          <w:sz w:val="24"/>
          <w:szCs w:val="24"/>
          <w:lang w:val="lt-LT"/>
        </w:rPr>
        <w:t xml:space="preserve"> </w:t>
      </w:r>
      <w:r w:rsidR="009B423C" w:rsidRPr="00551E2A">
        <w:rPr>
          <w:sz w:val="24"/>
          <w:szCs w:val="24"/>
        </w:rPr>
        <w:t>(</w:t>
      </w:r>
    </w:p>
    <w:p w14:paraId="42E6168B" w14:textId="77777777" w:rsidR="005B08B2" w:rsidRPr="00551E2A" w:rsidRDefault="005B08B2" w:rsidP="003E1948">
      <w:pPr>
        <w:pStyle w:val="Sraopastraipa"/>
        <w:numPr>
          <w:ilvl w:val="2"/>
          <w:numId w:val="9"/>
        </w:numPr>
        <w:spacing w:after="0" w:line="240" w:lineRule="auto"/>
        <w:ind w:left="0" w:firstLine="567"/>
        <w:jc w:val="both"/>
        <w:rPr>
          <w:rFonts w:cstheme="minorHAnsi"/>
          <w:sz w:val="24"/>
          <w:szCs w:val="24"/>
          <w:lang w:val="lt-LT"/>
        </w:rPr>
      </w:pPr>
      <w:r w:rsidRPr="00551E2A">
        <w:rPr>
          <w:rFonts w:cstheme="minorHAnsi"/>
          <w:sz w:val="24"/>
          <w:szCs w:val="24"/>
          <w:lang w:val="lt-LT"/>
        </w:rPr>
        <w:t xml:space="preserve"> jos pelnas gali būti panaudojamas tik įmonės veiklos tikslams. Pelnas gali būti paskirstomas ar perskirstomas tik atsižvelgiant į dalyvavimo įmonės valdyme veiksnius;</w:t>
      </w:r>
    </w:p>
    <w:p w14:paraId="0FFB9FF0" w14:textId="77777777" w:rsidR="005B08B2" w:rsidRPr="00551E2A" w:rsidRDefault="005B08B2" w:rsidP="003E1948">
      <w:pPr>
        <w:pStyle w:val="Sraopastraipa"/>
        <w:numPr>
          <w:ilvl w:val="2"/>
          <w:numId w:val="9"/>
        </w:numPr>
        <w:spacing w:after="0" w:line="240" w:lineRule="auto"/>
        <w:ind w:left="0" w:firstLine="567"/>
        <w:jc w:val="both"/>
        <w:rPr>
          <w:rFonts w:cstheme="minorHAnsi"/>
          <w:sz w:val="24"/>
          <w:szCs w:val="24"/>
          <w:lang w:val="lt-LT"/>
        </w:rPr>
      </w:pPr>
      <w:r w:rsidRPr="00551E2A">
        <w:rPr>
          <w:rFonts w:cstheme="minorHAnsi"/>
          <w:sz w:val="24"/>
          <w:szCs w:val="24"/>
          <w:lang w:val="lt-LT"/>
        </w:rPr>
        <w:t>jos valdymo ar dalininkų struktūra pagrįsta darbuotojams suteikiamų nuosavybės ar dalyvavimo įmonės valdyme teisių principais arba reikalauja aktyvaus darbuotojų, paslaugų gavėjų ar suinteresuotų subjektų dalyvavimo įmonės valdyme;</w:t>
      </w:r>
    </w:p>
    <w:p w14:paraId="43337648" w14:textId="32CBF52F" w:rsidR="005B08B2" w:rsidRPr="00551E2A" w:rsidRDefault="005B08B2" w:rsidP="2E4BCC36">
      <w:pPr>
        <w:pStyle w:val="Sraopastraipa"/>
        <w:numPr>
          <w:ilvl w:val="2"/>
          <w:numId w:val="9"/>
        </w:numPr>
        <w:spacing w:after="0" w:line="240" w:lineRule="auto"/>
        <w:ind w:left="0" w:firstLine="567"/>
        <w:jc w:val="both"/>
        <w:rPr>
          <w:sz w:val="24"/>
          <w:szCs w:val="24"/>
          <w:lang w:val="lt-LT"/>
        </w:rPr>
      </w:pPr>
      <w:r w:rsidRPr="00551E2A">
        <w:rPr>
          <w:sz w:val="24"/>
          <w:szCs w:val="24"/>
          <w:lang w:val="lt-LT"/>
        </w:rPr>
        <w:t xml:space="preserve">per paskutinius 3 metus perkančioji organizacija su šia įmone nebuvo sudariusi sutarties pagal </w:t>
      </w:r>
      <w:r w:rsidR="00BA50AF" w:rsidRPr="00551E2A">
        <w:rPr>
          <w:sz w:val="24"/>
          <w:szCs w:val="24"/>
          <w:lang w:val="lt-LT"/>
        </w:rPr>
        <w:t xml:space="preserve">VPĮ 24 </w:t>
      </w:r>
      <w:r w:rsidRPr="00551E2A">
        <w:rPr>
          <w:sz w:val="24"/>
          <w:szCs w:val="24"/>
          <w:lang w:val="lt-LT"/>
        </w:rPr>
        <w:t xml:space="preserve"> straipsnyje nustatytus reikalavimus.</w:t>
      </w:r>
    </w:p>
    <w:p w14:paraId="284D758F" w14:textId="6288C8CA" w:rsidR="005B08B2" w:rsidRPr="00551E2A" w:rsidRDefault="005B08B2" w:rsidP="006F1547">
      <w:pPr>
        <w:pStyle w:val="Sraopastraipa"/>
        <w:numPr>
          <w:ilvl w:val="1"/>
          <w:numId w:val="9"/>
        </w:numPr>
        <w:spacing w:after="0" w:line="240" w:lineRule="auto"/>
        <w:ind w:left="0" w:firstLine="567"/>
        <w:jc w:val="both"/>
        <w:rPr>
          <w:sz w:val="24"/>
          <w:szCs w:val="24"/>
          <w:lang w:val="lt-LT"/>
        </w:rPr>
      </w:pPr>
      <w:r w:rsidRPr="00551E2A">
        <w:rPr>
          <w:color w:val="000000"/>
          <w:sz w:val="24"/>
          <w:szCs w:val="24"/>
          <w:lang w:val="lt-LT"/>
        </w:rPr>
        <w:t xml:space="preserve">Tiekėjas gali remtis tik tokių ūkio subjektų pajėgumais ir (ar) </w:t>
      </w:r>
      <w:r w:rsidR="008C7522" w:rsidRPr="00551E2A">
        <w:rPr>
          <w:color w:val="000000"/>
          <w:sz w:val="24"/>
          <w:szCs w:val="24"/>
          <w:lang w:val="lt-LT"/>
        </w:rPr>
        <w:t xml:space="preserve">pasitelkti </w:t>
      </w:r>
      <w:r w:rsidR="00363E82" w:rsidRPr="00551E2A">
        <w:rPr>
          <w:color w:val="000000"/>
          <w:sz w:val="24"/>
          <w:szCs w:val="24"/>
          <w:lang w:val="lt-LT"/>
        </w:rPr>
        <w:t xml:space="preserve">tik </w:t>
      </w:r>
      <w:r w:rsidR="00CB439A" w:rsidRPr="00551E2A">
        <w:rPr>
          <w:color w:val="000000"/>
          <w:sz w:val="24"/>
          <w:szCs w:val="24"/>
          <w:lang w:val="lt-LT"/>
        </w:rPr>
        <w:t>subtiekėjus</w:t>
      </w:r>
      <w:r w:rsidR="00363E82" w:rsidRPr="00551E2A">
        <w:rPr>
          <w:color w:val="000000"/>
          <w:sz w:val="24"/>
          <w:szCs w:val="24"/>
          <w:lang w:val="lt-LT"/>
        </w:rPr>
        <w:t xml:space="preserve">, atitinkančius </w:t>
      </w:r>
      <w:r w:rsidR="00BE04E2" w:rsidRPr="00551E2A">
        <w:rPr>
          <w:color w:val="000000"/>
          <w:sz w:val="24"/>
          <w:szCs w:val="24"/>
          <w:lang w:val="lt-LT"/>
        </w:rPr>
        <w:t>8.</w:t>
      </w:r>
      <w:r w:rsidR="00FE256C" w:rsidRPr="00551E2A">
        <w:rPr>
          <w:color w:val="000000"/>
          <w:sz w:val="24"/>
          <w:szCs w:val="24"/>
          <w:lang w:val="lt-LT"/>
        </w:rPr>
        <w:t>6</w:t>
      </w:r>
      <w:r w:rsidR="00BE04E2" w:rsidRPr="00551E2A">
        <w:rPr>
          <w:color w:val="000000"/>
          <w:sz w:val="24"/>
          <w:szCs w:val="24"/>
          <w:lang w:val="lt-LT"/>
        </w:rPr>
        <w:t xml:space="preserve"> punkte nustatytus reikalavimus.</w:t>
      </w:r>
    </w:p>
    <w:p w14:paraId="3EA3BAC7" w14:textId="5754446D" w:rsidR="005B08B2" w:rsidRPr="00551E2A" w:rsidRDefault="005B08B2" w:rsidP="006F1547">
      <w:pPr>
        <w:pStyle w:val="Sraopastraipa"/>
        <w:numPr>
          <w:ilvl w:val="1"/>
          <w:numId w:val="9"/>
        </w:numPr>
        <w:spacing w:after="0" w:line="240" w:lineRule="auto"/>
        <w:ind w:left="0" w:firstLine="567"/>
        <w:jc w:val="both"/>
        <w:rPr>
          <w:rFonts w:cstheme="minorHAnsi"/>
          <w:sz w:val="24"/>
          <w:szCs w:val="24"/>
          <w:lang w:val="lt-LT"/>
        </w:rPr>
      </w:pPr>
      <w:r w:rsidRPr="00551E2A">
        <w:rPr>
          <w:rFonts w:cstheme="minorHAnsi"/>
          <w:sz w:val="24"/>
          <w:szCs w:val="24"/>
          <w:lang w:val="lt-LT"/>
        </w:rPr>
        <w:t xml:space="preserve">Tiekėjas turi pagrįsti, kad </w:t>
      </w:r>
      <w:r w:rsidRPr="00551E2A">
        <w:rPr>
          <w:color w:val="000000"/>
          <w:sz w:val="24"/>
          <w:szCs w:val="24"/>
          <w:lang w:val="lt-LT"/>
        </w:rPr>
        <w:t xml:space="preserve">jis, ūkio subjektai, kurių pajėgumais remiasi ir (ar) pasitelkiami subtiekėjai </w:t>
      </w:r>
      <w:r w:rsidRPr="00551E2A">
        <w:rPr>
          <w:rFonts w:cstheme="minorHAnsi"/>
          <w:sz w:val="24"/>
          <w:szCs w:val="24"/>
          <w:lang w:val="lt-LT"/>
        </w:rPr>
        <w:t xml:space="preserve">atitinka </w:t>
      </w:r>
      <w:r w:rsidR="00BE04E2" w:rsidRPr="00551E2A">
        <w:rPr>
          <w:color w:val="000000"/>
          <w:sz w:val="24"/>
          <w:szCs w:val="24"/>
          <w:lang w:val="lt-LT"/>
        </w:rPr>
        <w:t>8.</w:t>
      </w:r>
      <w:r w:rsidR="00FE256C" w:rsidRPr="00551E2A">
        <w:rPr>
          <w:color w:val="000000"/>
          <w:sz w:val="24"/>
          <w:szCs w:val="24"/>
          <w:lang w:val="lt-LT"/>
        </w:rPr>
        <w:t>6</w:t>
      </w:r>
      <w:r w:rsidR="00BE04E2" w:rsidRPr="00551E2A">
        <w:rPr>
          <w:color w:val="000000"/>
          <w:sz w:val="24"/>
          <w:szCs w:val="24"/>
          <w:lang w:val="lt-LT"/>
        </w:rPr>
        <w:t xml:space="preserve"> punkte</w:t>
      </w:r>
      <w:r w:rsidRPr="00551E2A">
        <w:rPr>
          <w:color w:val="000000"/>
          <w:sz w:val="24"/>
          <w:szCs w:val="24"/>
          <w:lang w:val="lt-LT"/>
        </w:rPr>
        <w:t xml:space="preserve"> nustatytus reikalavimus</w:t>
      </w:r>
      <w:r w:rsidR="005F5C22" w:rsidRPr="00551E2A">
        <w:rPr>
          <w:color w:val="000000"/>
          <w:sz w:val="24"/>
          <w:szCs w:val="24"/>
          <w:lang w:val="lt-LT"/>
        </w:rPr>
        <w:t xml:space="preserve"> pateikdamas tiekėjo patvirtintą deklaraciją</w:t>
      </w:r>
      <w:r w:rsidR="0056466A" w:rsidRPr="00551E2A">
        <w:rPr>
          <w:color w:val="000000"/>
          <w:sz w:val="24"/>
          <w:szCs w:val="24"/>
          <w:lang w:val="lt-LT"/>
        </w:rPr>
        <w:t>.</w:t>
      </w:r>
    </w:p>
    <w:p w14:paraId="18A715F2" w14:textId="386C6C4E" w:rsidR="00546C35" w:rsidRPr="00471E3D" w:rsidRDefault="00546C35" w:rsidP="4E8222E7">
      <w:pPr>
        <w:pStyle w:val="Antrat1"/>
        <w:numPr>
          <w:ilvl w:val="0"/>
          <w:numId w:val="9"/>
        </w:numPr>
        <w:spacing w:line="20" w:lineRule="atLeast"/>
        <w:contextualSpacing/>
        <w:rPr>
          <w:rFonts w:asciiTheme="minorHAnsi" w:hAnsiTheme="minorHAnsi" w:cstheme="minorHAnsi"/>
          <w:color w:val="auto"/>
          <w:lang w:val="lt-LT"/>
        </w:rPr>
      </w:pPr>
      <w:bookmarkStart w:id="38" w:name="_Ref48037697"/>
      <w:bookmarkStart w:id="39" w:name="_Ref48037709"/>
      <w:bookmarkStart w:id="40" w:name="_Toc48053167"/>
      <w:bookmarkStart w:id="41" w:name="_Toc206585825"/>
      <w:r w:rsidRPr="00471E3D">
        <w:rPr>
          <w:rFonts w:asciiTheme="minorHAnsi" w:hAnsiTheme="minorHAnsi" w:cstheme="minorHAnsi"/>
          <w:color w:val="auto"/>
          <w:lang w:val="lt-LT"/>
        </w:rPr>
        <w:t xml:space="preserve">EBVPD </w:t>
      </w:r>
      <w:r w:rsidR="0080557B" w:rsidRPr="00471E3D">
        <w:rPr>
          <w:rFonts w:asciiTheme="minorHAnsi" w:hAnsiTheme="minorHAnsi" w:cstheme="minorHAnsi"/>
          <w:color w:val="auto"/>
          <w:lang w:val="lt-LT"/>
        </w:rPr>
        <w:t xml:space="preserve">pateikimo </w:t>
      </w:r>
      <w:r w:rsidR="00483CD3" w:rsidRPr="00471E3D">
        <w:rPr>
          <w:rFonts w:asciiTheme="minorHAnsi" w:hAnsiTheme="minorHAnsi" w:cstheme="minorHAnsi"/>
          <w:color w:val="auto"/>
          <w:lang w:val="lt-LT"/>
        </w:rPr>
        <w:t xml:space="preserve">tvarka </w:t>
      </w:r>
      <w:r w:rsidRPr="00471E3D">
        <w:rPr>
          <w:rFonts w:asciiTheme="minorHAnsi" w:hAnsiTheme="minorHAnsi" w:cstheme="minorHAnsi"/>
          <w:color w:val="auto"/>
          <w:lang w:val="lt-LT"/>
        </w:rPr>
        <w:t>ir EBVPD pateikiamos informacijos patvirtinimo priemonės</w:t>
      </w:r>
      <w:bookmarkEnd w:id="38"/>
      <w:bookmarkEnd w:id="39"/>
      <w:bookmarkEnd w:id="40"/>
      <w:bookmarkEnd w:id="41"/>
    </w:p>
    <w:p w14:paraId="785768EB" w14:textId="6754A7D8" w:rsidR="00783E88" w:rsidRPr="00551E2A" w:rsidRDefault="00546C35" w:rsidP="003E1948">
      <w:pPr>
        <w:pStyle w:val="Sraopastraipa"/>
        <w:numPr>
          <w:ilvl w:val="1"/>
          <w:numId w:val="9"/>
        </w:numPr>
        <w:spacing w:after="0" w:line="20" w:lineRule="atLeast"/>
        <w:ind w:left="0" w:firstLine="567"/>
        <w:jc w:val="both"/>
        <w:rPr>
          <w:rFonts w:cstheme="minorHAnsi"/>
          <w:bCs/>
          <w:iCs/>
          <w:sz w:val="24"/>
          <w:szCs w:val="24"/>
          <w:lang w:val="lt-LT"/>
        </w:rPr>
      </w:pPr>
      <w:r w:rsidRPr="00551E2A">
        <w:rPr>
          <w:rFonts w:cstheme="minorHAnsi"/>
          <w:sz w:val="24"/>
          <w:szCs w:val="24"/>
          <w:lang w:val="lt-LT"/>
        </w:rPr>
        <w:t xml:space="preserve">Tiekėjas, teikdamas </w:t>
      </w:r>
      <w:r w:rsidR="002719CB" w:rsidRPr="00551E2A">
        <w:rPr>
          <w:rFonts w:cstheme="minorHAnsi"/>
          <w:sz w:val="24"/>
          <w:szCs w:val="24"/>
          <w:lang w:val="lt-LT"/>
        </w:rPr>
        <w:t>p</w:t>
      </w:r>
      <w:r w:rsidRPr="00551E2A">
        <w:rPr>
          <w:rFonts w:cstheme="minorHAnsi"/>
          <w:sz w:val="24"/>
          <w:szCs w:val="24"/>
          <w:lang w:val="lt-LT"/>
        </w:rPr>
        <w:t>asiūlymą, turi pateikti EBVPD</w:t>
      </w:r>
      <w:r w:rsidR="00E51A2A" w:rsidRPr="00551E2A">
        <w:rPr>
          <w:rFonts w:cstheme="minorHAnsi"/>
          <w:sz w:val="24"/>
          <w:szCs w:val="24"/>
          <w:lang w:val="lt-LT"/>
        </w:rPr>
        <w:t xml:space="preserve"> - </w:t>
      </w:r>
      <w:r w:rsidR="001C174C" w:rsidRPr="00551E2A">
        <w:rPr>
          <w:rFonts w:cstheme="minorHAnsi"/>
          <w:sz w:val="24"/>
          <w:szCs w:val="24"/>
          <w:lang w:val="lt-LT"/>
        </w:rPr>
        <w:t>aktualią deklaraciją, pakeičiančią kompetentingų institucijų išduodamus dokumentus ir preliminariai patvirtinančią, kad tiekėjas ir ūkio subjektai, kurių pajėgumais jis remiasi pagal VPĮ 49 straipsnį</w:t>
      </w:r>
      <w:r w:rsidR="000A68DA" w:rsidRPr="00551E2A">
        <w:rPr>
          <w:rFonts w:cstheme="minorHAnsi"/>
          <w:sz w:val="24"/>
          <w:szCs w:val="24"/>
          <w:lang w:val="lt-LT"/>
        </w:rPr>
        <w:t xml:space="preserve"> </w:t>
      </w:r>
      <w:r w:rsidR="0078409D" w:rsidRPr="00551E2A">
        <w:rPr>
          <w:rFonts w:cstheme="minorHAnsi"/>
          <w:sz w:val="24"/>
          <w:szCs w:val="24"/>
          <w:lang w:val="lt-LT"/>
        </w:rPr>
        <w:t>(VPĮ 88 straipsnio 5 dalies nuostatų taikymo atvejais ir subtiekėjai</w:t>
      </w:r>
      <w:r w:rsidR="003E1948" w:rsidRPr="00551E2A">
        <w:rPr>
          <w:rFonts w:cstheme="minorHAnsi"/>
          <w:sz w:val="24"/>
          <w:szCs w:val="24"/>
          <w:lang w:val="lt-LT"/>
        </w:rPr>
        <w:t>)</w:t>
      </w:r>
      <w:r w:rsidR="0078409D" w:rsidRPr="00551E2A">
        <w:rPr>
          <w:rFonts w:cstheme="minorHAnsi"/>
          <w:sz w:val="24"/>
          <w:szCs w:val="24"/>
          <w:lang w:val="lt-LT"/>
        </w:rPr>
        <w:t xml:space="preserve">, </w:t>
      </w:r>
      <w:r w:rsidR="001C174C" w:rsidRPr="00551E2A">
        <w:rPr>
          <w:rFonts w:cstheme="minorHAnsi"/>
          <w:sz w:val="24"/>
          <w:szCs w:val="24"/>
          <w:lang w:val="lt-LT"/>
        </w:rPr>
        <w:t xml:space="preserve">atitinka </w:t>
      </w:r>
      <w:r w:rsidR="00706FC4" w:rsidRPr="00551E2A">
        <w:rPr>
          <w:rFonts w:cstheme="minorHAnsi"/>
          <w:sz w:val="24"/>
          <w:szCs w:val="24"/>
          <w:lang w:val="lt-LT"/>
        </w:rPr>
        <w:t>specialiosiose</w:t>
      </w:r>
      <w:r w:rsidR="001C174C" w:rsidRPr="00551E2A">
        <w:rPr>
          <w:rFonts w:cstheme="minorHAnsi"/>
          <w:sz w:val="24"/>
          <w:szCs w:val="24"/>
          <w:lang w:val="lt-LT"/>
        </w:rPr>
        <w:t xml:space="preserve"> pirkimo </w:t>
      </w:r>
      <w:r w:rsidR="00706FC4" w:rsidRPr="00551E2A">
        <w:rPr>
          <w:rFonts w:cstheme="minorHAnsi"/>
          <w:sz w:val="24"/>
          <w:szCs w:val="24"/>
          <w:lang w:val="lt-LT"/>
        </w:rPr>
        <w:t>sąlygose</w:t>
      </w:r>
      <w:r w:rsidR="001C174C" w:rsidRPr="00551E2A">
        <w:rPr>
          <w:rFonts w:cstheme="minorHAnsi"/>
          <w:sz w:val="24"/>
          <w:szCs w:val="24"/>
          <w:lang w:val="lt-LT"/>
        </w:rPr>
        <w:t xml:space="preserve"> pagal VPĮ 46, 47, 48 straipsnius nustatytus reikalavimus dėl pašalinimo pagrindų nebuvimo, kvalifikacijos reikalavimus, reikalavimus dėl kokybės vadybos sistemos ir (arba) aplinkos apsaugos vadybos sistemos standartų laikymosi (toliau visi kartu – reikalavimai).</w:t>
      </w:r>
      <w:r w:rsidR="001C174C" w:rsidRPr="00551E2A">
        <w:rPr>
          <w:rFonts w:ascii="Arial" w:hAnsi="Arial" w:cs="Arial"/>
          <w:sz w:val="24"/>
          <w:szCs w:val="24"/>
          <w:lang w:val="lt-LT"/>
        </w:rPr>
        <w:t xml:space="preserve"> </w:t>
      </w:r>
    </w:p>
    <w:p w14:paraId="5A1351C9" w14:textId="77777777" w:rsidR="00546C35" w:rsidRPr="00551E2A" w:rsidRDefault="00546C35" w:rsidP="006F1547">
      <w:pPr>
        <w:pStyle w:val="Sraopastraipa"/>
        <w:numPr>
          <w:ilvl w:val="1"/>
          <w:numId w:val="9"/>
        </w:numPr>
        <w:spacing w:after="0" w:line="20" w:lineRule="atLeast"/>
        <w:ind w:left="0" w:firstLine="567"/>
        <w:jc w:val="both"/>
        <w:rPr>
          <w:rFonts w:cstheme="minorHAnsi"/>
          <w:bCs/>
          <w:iCs/>
          <w:sz w:val="24"/>
          <w:szCs w:val="24"/>
          <w:lang w:val="lt-LT"/>
        </w:rPr>
      </w:pPr>
      <w:r w:rsidRPr="00551E2A">
        <w:rPr>
          <w:rFonts w:cstheme="minorHAnsi"/>
          <w:sz w:val="24"/>
          <w:szCs w:val="24"/>
          <w:lang w:val="lt-LT"/>
        </w:rPr>
        <w:t>Atskirą EBVPD pildo:</w:t>
      </w:r>
    </w:p>
    <w:p w14:paraId="32358362" w14:textId="77777777" w:rsidR="00546C35" w:rsidRPr="00551E2A" w:rsidRDefault="00546C35" w:rsidP="006F1547">
      <w:pPr>
        <w:pStyle w:val="Sraopastraipa"/>
        <w:numPr>
          <w:ilvl w:val="2"/>
          <w:numId w:val="9"/>
        </w:numPr>
        <w:spacing w:after="0" w:line="20" w:lineRule="atLeast"/>
        <w:ind w:left="0" w:firstLine="567"/>
        <w:jc w:val="both"/>
        <w:rPr>
          <w:rFonts w:cstheme="minorHAnsi"/>
          <w:bCs/>
          <w:iCs/>
          <w:sz w:val="24"/>
          <w:szCs w:val="24"/>
          <w:lang w:val="lt-LT"/>
        </w:rPr>
      </w:pPr>
      <w:r w:rsidRPr="00551E2A">
        <w:rPr>
          <w:rFonts w:cstheme="minorHAnsi"/>
          <w:bCs/>
          <w:iCs/>
          <w:sz w:val="24"/>
          <w:szCs w:val="24"/>
          <w:lang w:val="lt-LT"/>
        </w:rPr>
        <w:t>tiekėjas;</w:t>
      </w:r>
    </w:p>
    <w:p w14:paraId="49FE07A4" w14:textId="57AF4CB7" w:rsidR="00546C35" w:rsidRPr="00551E2A" w:rsidRDefault="00546C35" w:rsidP="006F1547">
      <w:pPr>
        <w:pStyle w:val="Sraopastraipa"/>
        <w:numPr>
          <w:ilvl w:val="2"/>
          <w:numId w:val="9"/>
        </w:numPr>
        <w:spacing w:after="0" w:line="20" w:lineRule="atLeast"/>
        <w:ind w:left="0" w:firstLine="567"/>
        <w:jc w:val="both"/>
        <w:rPr>
          <w:rFonts w:cstheme="minorHAnsi"/>
          <w:bCs/>
          <w:iCs/>
          <w:sz w:val="24"/>
          <w:szCs w:val="24"/>
          <w:lang w:val="lt-LT"/>
        </w:rPr>
      </w:pPr>
      <w:r w:rsidRPr="00551E2A">
        <w:rPr>
          <w:rFonts w:cstheme="minorHAnsi"/>
          <w:bCs/>
          <w:iCs/>
          <w:sz w:val="24"/>
          <w:szCs w:val="24"/>
          <w:lang w:val="lt-LT"/>
        </w:rPr>
        <w:t xml:space="preserve">kiekvienas tiekėjų grupės narys (jeigu </w:t>
      </w:r>
      <w:r w:rsidR="001B4814" w:rsidRPr="00551E2A">
        <w:rPr>
          <w:rFonts w:cstheme="minorHAnsi"/>
          <w:bCs/>
          <w:iCs/>
          <w:sz w:val="24"/>
          <w:szCs w:val="24"/>
          <w:lang w:val="lt-LT"/>
        </w:rPr>
        <w:t>p</w:t>
      </w:r>
      <w:r w:rsidRPr="00551E2A">
        <w:rPr>
          <w:rFonts w:cstheme="minorHAnsi"/>
          <w:bCs/>
          <w:iCs/>
          <w:sz w:val="24"/>
          <w:szCs w:val="24"/>
          <w:lang w:val="lt-LT"/>
        </w:rPr>
        <w:t>asiūlymą teikia tiekėjų grupė);</w:t>
      </w:r>
    </w:p>
    <w:p w14:paraId="3177EB88" w14:textId="7A308558" w:rsidR="00546C35" w:rsidRPr="00551E2A" w:rsidRDefault="00546C35" w:rsidP="006F1547">
      <w:pPr>
        <w:pStyle w:val="Sraopastraipa"/>
        <w:numPr>
          <w:ilvl w:val="2"/>
          <w:numId w:val="9"/>
        </w:numPr>
        <w:spacing w:after="0" w:line="20" w:lineRule="atLeast"/>
        <w:ind w:left="0" w:firstLine="567"/>
        <w:jc w:val="both"/>
        <w:rPr>
          <w:rFonts w:cstheme="minorHAnsi"/>
          <w:bCs/>
          <w:iCs/>
          <w:sz w:val="24"/>
          <w:szCs w:val="24"/>
          <w:lang w:val="lt-LT"/>
        </w:rPr>
      </w:pPr>
      <w:r w:rsidRPr="00551E2A">
        <w:rPr>
          <w:rFonts w:cstheme="minorHAnsi"/>
          <w:bCs/>
          <w:iCs/>
          <w:sz w:val="24"/>
          <w:szCs w:val="24"/>
          <w:lang w:val="lt-LT"/>
        </w:rPr>
        <w:t xml:space="preserve">kiekvienas ūkio subjektas, </w:t>
      </w:r>
      <w:r w:rsidR="00D27F3C" w:rsidRPr="00551E2A">
        <w:rPr>
          <w:rFonts w:cstheme="minorHAnsi"/>
          <w:bCs/>
          <w:iCs/>
          <w:sz w:val="24"/>
          <w:szCs w:val="24"/>
          <w:lang w:val="lt-LT"/>
        </w:rPr>
        <w:t xml:space="preserve">jeigu tiekėjas remiasi jo </w:t>
      </w:r>
      <w:r w:rsidR="00155DD9" w:rsidRPr="00551E2A">
        <w:rPr>
          <w:rFonts w:cstheme="minorHAnsi"/>
          <w:bCs/>
          <w:iCs/>
          <w:sz w:val="24"/>
          <w:szCs w:val="24"/>
          <w:lang w:val="lt-LT"/>
        </w:rPr>
        <w:t xml:space="preserve">pajėgumais </w:t>
      </w:r>
      <w:r w:rsidRPr="00551E2A">
        <w:rPr>
          <w:rFonts w:cstheme="minorHAnsi"/>
          <w:bCs/>
          <w:iCs/>
          <w:sz w:val="24"/>
          <w:szCs w:val="24"/>
          <w:lang w:val="lt-LT"/>
        </w:rPr>
        <w:t>pagal VPĮ 49 straipsnį;</w:t>
      </w:r>
    </w:p>
    <w:p w14:paraId="1F087797" w14:textId="4B507EB2" w:rsidR="00546C35" w:rsidRPr="00551E2A" w:rsidRDefault="00C149D4" w:rsidP="006F1547">
      <w:pPr>
        <w:pStyle w:val="Sraopastraipa"/>
        <w:numPr>
          <w:ilvl w:val="2"/>
          <w:numId w:val="9"/>
        </w:numPr>
        <w:spacing w:after="0" w:line="20" w:lineRule="atLeast"/>
        <w:ind w:left="0" w:firstLine="567"/>
        <w:jc w:val="both"/>
        <w:rPr>
          <w:rFonts w:cstheme="minorHAnsi"/>
          <w:bCs/>
          <w:iCs/>
          <w:sz w:val="24"/>
          <w:szCs w:val="24"/>
          <w:lang w:val="lt-LT"/>
        </w:rPr>
      </w:pPr>
      <w:bookmarkStart w:id="42" w:name="_Ref39744259"/>
      <w:r w:rsidRPr="00551E2A">
        <w:rPr>
          <w:rFonts w:cstheme="minorHAnsi"/>
          <w:sz w:val="24"/>
          <w:szCs w:val="24"/>
          <w:lang w:val="lt-LT"/>
        </w:rPr>
        <w:t>p</w:t>
      </w:r>
      <w:r w:rsidR="00546C35" w:rsidRPr="00551E2A">
        <w:rPr>
          <w:rFonts w:cstheme="minorHAnsi"/>
          <w:sz w:val="24"/>
          <w:szCs w:val="24"/>
          <w:lang w:val="lt-LT"/>
        </w:rPr>
        <w:t>asiūlymo teikimo metu žinomi subtiekėjai</w:t>
      </w:r>
      <w:r w:rsidR="001C6058" w:rsidRPr="00551E2A">
        <w:rPr>
          <w:rFonts w:cstheme="minorHAnsi"/>
          <w:sz w:val="24"/>
          <w:szCs w:val="24"/>
          <w:lang w:val="lt-LT"/>
        </w:rPr>
        <w:t xml:space="preserve"> (</w:t>
      </w:r>
      <w:r w:rsidR="00546C35" w:rsidRPr="00551E2A">
        <w:rPr>
          <w:rFonts w:cstheme="minorHAnsi"/>
          <w:sz w:val="24"/>
          <w:szCs w:val="24"/>
          <w:lang w:val="lt-LT"/>
        </w:rPr>
        <w:t>jeigu perkančioji organizacija nustato reikalavimus dėl subtiekėjų pašalinimo pagrindų</w:t>
      </w:r>
      <w:r w:rsidR="001C6058" w:rsidRPr="00551E2A">
        <w:rPr>
          <w:rFonts w:cstheme="minorHAnsi"/>
          <w:sz w:val="24"/>
          <w:szCs w:val="24"/>
          <w:lang w:val="lt-LT"/>
        </w:rPr>
        <w:t>)</w:t>
      </w:r>
      <w:r w:rsidR="00546C35" w:rsidRPr="00551E2A">
        <w:rPr>
          <w:rFonts w:cstheme="minorHAnsi"/>
          <w:sz w:val="24"/>
          <w:szCs w:val="24"/>
          <w:lang w:val="lt-LT"/>
        </w:rPr>
        <w:t>.</w:t>
      </w:r>
      <w:bookmarkEnd w:id="42"/>
    </w:p>
    <w:p w14:paraId="5B3D31FB" w14:textId="6FA5B50D" w:rsidR="002635BC" w:rsidRPr="00551E2A" w:rsidRDefault="002635BC" w:rsidP="6C5E09C9">
      <w:pPr>
        <w:pStyle w:val="Sraopastraipa"/>
        <w:numPr>
          <w:ilvl w:val="2"/>
          <w:numId w:val="9"/>
        </w:numPr>
        <w:spacing w:after="0" w:line="20" w:lineRule="atLeast"/>
        <w:ind w:left="0" w:firstLine="567"/>
        <w:jc w:val="both"/>
        <w:rPr>
          <w:rFonts w:cstheme="minorHAnsi"/>
          <w:bCs/>
          <w:iCs/>
          <w:sz w:val="24"/>
          <w:szCs w:val="24"/>
          <w:lang w:val="lt-LT"/>
        </w:rPr>
      </w:pPr>
      <w:bookmarkStart w:id="43" w:name="_Ref39744312"/>
      <w:r w:rsidRPr="00551E2A">
        <w:rPr>
          <w:sz w:val="24"/>
          <w:szCs w:val="24"/>
          <w:lang w:val="lt-LT"/>
        </w:rPr>
        <w:t>fiziniai asmenys, kuriuos tiekėjas ketina įdarbinti Pirkimo laimėjimo atveju ir kurių pajėgumais tiekėjas remiasi pagal VPĮ 49</w:t>
      </w:r>
      <w:r w:rsidR="00FE256C" w:rsidRPr="00551E2A">
        <w:rPr>
          <w:sz w:val="24"/>
          <w:szCs w:val="24"/>
          <w:lang w:val="lt-LT"/>
        </w:rPr>
        <w:t xml:space="preserve"> </w:t>
      </w:r>
      <w:r w:rsidR="00622A08" w:rsidRPr="00551E2A">
        <w:rPr>
          <w:sz w:val="24"/>
          <w:szCs w:val="24"/>
          <w:lang w:val="lt-LT"/>
        </w:rPr>
        <w:t>(kvazisubtiekėjai)</w:t>
      </w:r>
      <w:r w:rsidRPr="00551E2A">
        <w:rPr>
          <w:sz w:val="24"/>
          <w:szCs w:val="24"/>
          <w:lang w:val="lt-LT"/>
        </w:rPr>
        <w:t xml:space="preserve"> (jeigu  </w:t>
      </w:r>
      <w:r w:rsidR="00406EFE" w:rsidRPr="00551E2A">
        <w:rPr>
          <w:sz w:val="24"/>
          <w:szCs w:val="24"/>
          <w:lang w:val="lt-LT"/>
        </w:rPr>
        <w:t>perkančioji organizacija</w:t>
      </w:r>
      <w:r w:rsidRPr="00551E2A">
        <w:rPr>
          <w:sz w:val="24"/>
          <w:szCs w:val="24"/>
          <w:lang w:val="lt-LT"/>
        </w:rPr>
        <w:t xml:space="preserve"> nustato reikalavimus dėl fizinių asmenų, kurių kvalifikacija tiekėjas remiasi ir kuriuos, </w:t>
      </w:r>
      <w:r w:rsidR="00C149D4" w:rsidRPr="00551E2A">
        <w:rPr>
          <w:sz w:val="24"/>
          <w:szCs w:val="24"/>
          <w:lang w:val="lt-LT"/>
        </w:rPr>
        <w:t>p</w:t>
      </w:r>
      <w:r w:rsidRPr="00551E2A">
        <w:rPr>
          <w:sz w:val="24"/>
          <w:szCs w:val="24"/>
          <w:lang w:val="lt-LT"/>
        </w:rPr>
        <w:t>irkimo laimėjimo atveju, tiekėjas ketina įdarbinti, pašalinimo pagrindų).</w:t>
      </w:r>
      <w:bookmarkEnd w:id="43"/>
    </w:p>
    <w:p w14:paraId="22E09028" w14:textId="104C2453" w:rsidR="00546C35" w:rsidRPr="00551E2A" w:rsidRDefault="00546C35" w:rsidP="006F1547">
      <w:pPr>
        <w:pStyle w:val="Sraopastraipa"/>
        <w:numPr>
          <w:ilvl w:val="2"/>
          <w:numId w:val="9"/>
        </w:numPr>
        <w:spacing w:after="0" w:line="20" w:lineRule="atLeast"/>
        <w:ind w:left="0" w:firstLine="567"/>
        <w:jc w:val="both"/>
        <w:rPr>
          <w:rStyle w:val="Emfaz"/>
          <w:rFonts w:cstheme="minorHAnsi"/>
          <w:bCs/>
          <w:i w:val="0"/>
          <w:color w:val="auto"/>
          <w:sz w:val="24"/>
          <w:szCs w:val="24"/>
          <w:lang w:val="lt-LT"/>
        </w:rPr>
      </w:pPr>
      <w:r w:rsidRPr="00551E2A">
        <w:rPr>
          <w:sz w:val="24"/>
          <w:szCs w:val="24"/>
          <w:lang w:val="lt-LT"/>
        </w:rPr>
        <w:t xml:space="preserve">EBVPD pildomas jį įkėlus </w:t>
      </w:r>
      <w:r w:rsidRPr="00551E2A">
        <w:rPr>
          <w:rFonts w:eastAsia="Calibri"/>
          <w:sz w:val="24"/>
          <w:szCs w:val="24"/>
          <w:lang w:val="lt-LT"/>
        </w:rPr>
        <w:t xml:space="preserve">interneto svetainėje </w:t>
      </w:r>
      <w:hyperlink r:id="rId18" w:history="1">
        <w:r w:rsidRPr="00551E2A">
          <w:rPr>
            <w:rStyle w:val="Hipersaitas"/>
            <w:color w:val="0070C0"/>
            <w:sz w:val="24"/>
            <w:szCs w:val="24"/>
            <w:lang w:val="lt-LT"/>
          </w:rPr>
          <w:t>http://ebvpd.eviesiejipirkimai.lt/espd-web/</w:t>
        </w:r>
      </w:hyperlink>
      <w:r w:rsidRPr="00551E2A">
        <w:rPr>
          <w:sz w:val="24"/>
          <w:szCs w:val="24"/>
          <w:lang w:val="lt-LT"/>
        </w:rPr>
        <w:t>.</w:t>
      </w:r>
      <w:r w:rsidRPr="00551E2A">
        <w:rPr>
          <w:rFonts w:eastAsia="Calibri"/>
          <w:sz w:val="24"/>
          <w:szCs w:val="24"/>
          <w:lang w:val="lt-LT"/>
        </w:rPr>
        <w:t xml:space="preserve"> </w:t>
      </w:r>
      <w:r w:rsidRPr="00551E2A">
        <w:rPr>
          <w:sz w:val="24"/>
          <w:szCs w:val="24"/>
          <w:shd w:val="clear" w:color="auto" w:fill="FFFFFF"/>
          <w:lang w:val="lt-LT"/>
        </w:rPr>
        <w:t xml:space="preserve">Tiekėjas, pildydamas EBVPD, laukelyje </w:t>
      </w:r>
      <w:r w:rsidRPr="00551E2A">
        <w:rPr>
          <w:i/>
          <w:iCs/>
          <w:sz w:val="24"/>
          <w:szCs w:val="24"/>
          <w:shd w:val="clear" w:color="auto" w:fill="FFFFFF"/>
          <w:lang w:val="lt-LT"/>
        </w:rPr>
        <w:t>„Procedūros tipas“</w:t>
      </w:r>
      <w:r w:rsidRPr="00551E2A">
        <w:rPr>
          <w:sz w:val="24"/>
          <w:szCs w:val="24"/>
          <w:shd w:val="clear" w:color="auto" w:fill="FFFFFF"/>
          <w:lang w:val="lt-LT"/>
        </w:rPr>
        <w:t xml:space="preserve"> turi pasirinkti</w:t>
      </w:r>
      <w:r w:rsidRPr="00551E2A">
        <w:rPr>
          <w:rStyle w:val="Emfaz"/>
          <w:sz w:val="24"/>
          <w:szCs w:val="24"/>
          <w:shd w:val="clear" w:color="auto" w:fill="FFFFFF"/>
          <w:lang w:val="lt-LT"/>
        </w:rPr>
        <w:t xml:space="preserve"> „Atvira“. </w:t>
      </w:r>
      <w:r w:rsidRPr="00551E2A">
        <w:rPr>
          <w:rFonts w:eastAsia="Calibri"/>
          <w:sz w:val="24"/>
          <w:szCs w:val="24"/>
          <w:lang w:val="lt-LT"/>
        </w:rPr>
        <w:t xml:space="preserve">Teikdamas pasiūlymą CVP IS priemonėmis šį užpildytą ir pasirašytą (išskyrus jei visą </w:t>
      </w:r>
      <w:r w:rsidR="003449CF" w:rsidRPr="00551E2A">
        <w:rPr>
          <w:rFonts w:eastAsia="Calibri"/>
          <w:sz w:val="24"/>
          <w:szCs w:val="24"/>
          <w:lang w:val="lt-LT"/>
        </w:rPr>
        <w:t>p</w:t>
      </w:r>
      <w:r w:rsidRPr="00551E2A">
        <w:rPr>
          <w:rFonts w:eastAsia="Calibri"/>
          <w:sz w:val="24"/>
          <w:szCs w:val="24"/>
          <w:lang w:val="lt-LT"/>
        </w:rPr>
        <w:t>asiūlymą elektroniniu parašu pasirašo EBVPD turintis pasirašyti asmuo) EBVPD tiekėjas turi pridėti kartu su kitais pasiūlymo dokumentais (pasiūlymo pateikimo skiltyje „Prisegti dokumentus“).</w:t>
      </w:r>
      <w:r w:rsidRPr="00551E2A">
        <w:rPr>
          <w:sz w:val="24"/>
          <w:szCs w:val="24"/>
          <w:lang w:val="lt-LT"/>
        </w:rPr>
        <w:t xml:space="preserve"> </w:t>
      </w:r>
    </w:p>
    <w:p w14:paraId="58686469" w14:textId="2AEC017E" w:rsidR="00546C35" w:rsidRPr="00551E2A" w:rsidRDefault="00546C35" w:rsidP="006F1547">
      <w:pPr>
        <w:pStyle w:val="Sraopastraipa"/>
        <w:numPr>
          <w:ilvl w:val="1"/>
          <w:numId w:val="9"/>
        </w:numPr>
        <w:spacing w:after="0" w:line="20" w:lineRule="atLeast"/>
        <w:ind w:left="0" w:firstLine="567"/>
        <w:jc w:val="both"/>
        <w:rPr>
          <w:rFonts w:cstheme="minorHAnsi"/>
          <w:sz w:val="24"/>
          <w:szCs w:val="24"/>
          <w:lang w:val="lt-LT"/>
        </w:rPr>
      </w:pPr>
      <w:r w:rsidRPr="00551E2A">
        <w:rPr>
          <w:rFonts w:eastAsia="Times New Roman" w:cstheme="minorHAnsi"/>
          <w:bCs/>
          <w:sz w:val="24"/>
          <w:szCs w:val="24"/>
          <w:lang w:val="lt-LT"/>
        </w:rPr>
        <w:t xml:space="preserve">EBVPD nurodytą informaciją pagrindžiantys dokumentai kartu su </w:t>
      </w:r>
      <w:r w:rsidR="003449CF" w:rsidRPr="00551E2A">
        <w:rPr>
          <w:rFonts w:eastAsia="Times New Roman" w:cstheme="minorHAnsi"/>
          <w:bCs/>
          <w:sz w:val="24"/>
          <w:szCs w:val="24"/>
          <w:lang w:val="lt-LT"/>
        </w:rPr>
        <w:t>p</w:t>
      </w:r>
      <w:r w:rsidRPr="00551E2A">
        <w:rPr>
          <w:rFonts w:eastAsia="Times New Roman" w:cstheme="minorHAnsi"/>
          <w:bCs/>
          <w:sz w:val="24"/>
          <w:szCs w:val="24"/>
          <w:lang w:val="lt-LT"/>
        </w:rPr>
        <w:t>asiūlymu neteikiami</w:t>
      </w:r>
      <w:r w:rsidR="00886153" w:rsidRPr="00551E2A">
        <w:rPr>
          <w:rFonts w:eastAsia="Times New Roman" w:cstheme="minorHAnsi"/>
          <w:bCs/>
          <w:sz w:val="24"/>
          <w:szCs w:val="24"/>
          <w:lang w:val="lt-LT"/>
        </w:rPr>
        <w:t>.</w:t>
      </w:r>
      <w:r w:rsidRPr="00551E2A">
        <w:rPr>
          <w:rFonts w:eastAsia="Times New Roman" w:cstheme="minorHAnsi"/>
          <w:bCs/>
          <w:sz w:val="24"/>
          <w:szCs w:val="24"/>
          <w:lang w:val="lt-LT"/>
        </w:rPr>
        <w:t xml:space="preserve"> </w:t>
      </w:r>
    </w:p>
    <w:p w14:paraId="03FA10C9" w14:textId="6E249953" w:rsidR="00F67C86" w:rsidRPr="00551E2A" w:rsidRDefault="00F67C86" w:rsidP="006F1547">
      <w:pPr>
        <w:pStyle w:val="Sraopastraipa"/>
        <w:numPr>
          <w:ilvl w:val="1"/>
          <w:numId w:val="9"/>
        </w:numPr>
        <w:spacing w:after="0" w:line="20" w:lineRule="atLeast"/>
        <w:ind w:left="0" w:firstLine="567"/>
        <w:jc w:val="both"/>
        <w:rPr>
          <w:rFonts w:cstheme="minorHAnsi"/>
          <w:sz w:val="24"/>
          <w:szCs w:val="24"/>
          <w:lang w:val="lt-LT"/>
        </w:rPr>
      </w:pPr>
      <w:r w:rsidRPr="00551E2A">
        <w:rPr>
          <w:sz w:val="24"/>
          <w:szCs w:val="24"/>
          <w:lang w:val="lt-LT"/>
        </w:rPr>
        <w:t xml:space="preserve">Perkančioji organizacija bet kuriuo </w:t>
      </w:r>
      <w:r w:rsidR="000728B5" w:rsidRPr="00551E2A">
        <w:rPr>
          <w:sz w:val="24"/>
          <w:szCs w:val="24"/>
          <w:lang w:val="lt-LT"/>
        </w:rPr>
        <w:t>p</w:t>
      </w:r>
      <w:r w:rsidRPr="00551E2A">
        <w:rPr>
          <w:sz w:val="24"/>
          <w:szCs w:val="24"/>
          <w:lang w:val="lt-LT"/>
        </w:rPr>
        <w:t xml:space="preserve">irkimo procedūros metu gali paprašyti </w:t>
      </w:r>
      <w:r w:rsidR="000728B5" w:rsidRPr="00551E2A">
        <w:rPr>
          <w:sz w:val="24"/>
          <w:szCs w:val="24"/>
          <w:lang w:val="lt-LT"/>
        </w:rPr>
        <w:t>d</w:t>
      </w:r>
      <w:r w:rsidRPr="00551E2A">
        <w:rPr>
          <w:sz w:val="24"/>
          <w:szCs w:val="24"/>
          <w:lang w:val="lt-LT"/>
        </w:rPr>
        <w:t xml:space="preserve">alyvių pateikti visus ar dalį dokumentų, patvirtinančių jų pašalinimo pagrindų nebuvimą, atitiktį kvalifikacijos reikalavimams ir, jeigu taikytina, kokybės vadybos sistemos ir (arba) aplinkos apsaugos vadybos sistemos standartams, jeigu tai būtina siekiant užtikrinti tinkamą </w:t>
      </w:r>
      <w:r w:rsidR="003C31EF" w:rsidRPr="00551E2A">
        <w:rPr>
          <w:sz w:val="24"/>
          <w:szCs w:val="24"/>
          <w:lang w:val="lt-LT"/>
        </w:rPr>
        <w:t>p</w:t>
      </w:r>
      <w:r w:rsidRPr="00551E2A">
        <w:rPr>
          <w:sz w:val="24"/>
          <w:szCs w:val="24"/>
          <w:lang w:val="lt-LT"/>
        </w:rPr>
        <w:t>irkimo procedūros atlikimą.</w:t>
      </w:r>
    </w:p>
    <w:p w14:paraId="2E38FA61" w14:textId="684F0E5E" w:rsidR="009148FC" w:rsidRPr="00551E2A" w:rsidRDefault="00546C35" w:rsidP="006F1547">
      <w:pPr>
        <w:pStyle w:val="Sraopastraipa"/>
        <w:numPr>
          <w:ilvl w:val="1"/>
          <w:numId w:val="9"/>
        </w:numPr>
        <w:spacing w:after="0" w:line="20" w:lineRule="atLeast"/>
        <w:ind w:left="0" w:firstLine="567"/>
        <w:jc w:val="both"/>
        <w:rPr>
          <w:rFonts w:cstheme="minorHAnsi"/>
          <w:sz w:val="24"/>
          <w:szCs w:val="24"/>
          <w:lang w:val="lt-LT"/>
        </w:rPr>
      </w:pPr>
      <w:r w:rsidRPr="00551E2A">
        <w:rPr>
          <w:rFonts w:cstheme="minorHAnsi"/>
          <w:sz w:val="24"/>
          <w:szCs w:val="24"/>
          <w:lang w:val="lt-LT"/>
        </w:rPr>
        <w:lastRenderedPageBreak/>
        <w:t xml:space="preserve">Perkančioji organizacija, įvertinusi EBVPD pateiktą informaciją ir, jeigu taikytina, </w:t>
      </w:r>
      <w:r w:rsidR="0036054C" w:rsidRPr="00551E2A">
        <w:rPr>
          <w:rFonts w:cstheme="minorHAnsi"/>
          <w:sz w:val="24"/>
          <w:szCs w:val="24"/>
          <w:lang w:val="lt-LT"/>
        </w:rPr>
        <w:t>EBVPD nurodytą informaciją pagrindžiančiuose</w:t>
      </w:r>
      <w:r w:rsidRPr="00551E2A">
        <w:rPr>
          <w:rFonts w:cstheme="minorHAnsi"/>
          <w:sz w:val="24"/>
          <w:szCs w:val="24"/>
          <w:lang w:val="lt-LT"/>
        </w:rPr>
        <w:t xml:space="preserve"> dokumentuose pateiktą informaciją, priima sprendimą dėl kiekvieno </w:t>
      </w:r>
      <w:r w:rsidR="00284629" w:rsidRPr="00551E2A">
        <w:rPr>
          <w:rFonts w:cstheme="minorHAnsi"/>
          <w:sz w:val="24"/>
          <w:szCs w:val="24"/>
          <w:lang w:val="lt-LT"/>
        </w:rPr>
        <w:t>p</w:t>
      </w:r>
      <w:r w:rsidRPr="00551E2A">
        <w:rPr>
          <w:rFonts w:cstheme="minorHAnsi"/>
          <w:sz w:val="24"/>
          <w:szCs w:val="24"/>
          <w:lang w:val="lt-LT"/>
        </w:rPr>
        <w:t>asiūlymą pateikusio pirkimo dalyvio atitikties reikalavimams</w:t>
      </w:r>
      <w:r w:rsidRPr="00551E2A">
        <w:rPr>
          <w:rFonts w:cstheme="minorHAnsi"/>
          <w:b/>
          <w:bCs/>
          <w:sz w:val="24"/>
          <w:szCs w:val="24"/>
          <w:lang w:val="lt-LT"/>
        </w:rPr>
        <w:t xml:space="preserve"> </w:t>
      </w:r>
      <w:r w:rsidRPr="00551E2A">
        <w:rPr>
          <w:rFonts w:cstheme="minorHAnsi"/>
          <w:sz w:val="24"/>
          <w:szCs w:val="24"/>
          <w:lang w:val="lt-LT"/>
        </w:rPr>
        <w:t xml:space="preserve">ir kiekvienam iš jų per </w:t>
      </w:r>
      <w:r w:rsidR="007B4B57" w:rsidRPr="00551E2A">
        <w:rPr>
          <w:rFonts w:cstheme="minorHAnsi"/>
          <w:sz w:val="24"/>
          <w:szCs w:val="24"/>
          <w:lang w:val="lt-LT"/>
        </w:rPr>
        <w:t xml:space="preserve">specialiosiose </w:t>
      </w:r>
      <w:r w:rsidR="003E1948" w:rsidRPr="00551E2A">
        <w:rPr>
          <w:rFonts w:cstheme="minorHAnsi"/>
          <w:sz w:val="24"/>
          <w:szCs w:val="24"/>
          <w:lang w:val="lt-LT"/>
        </w:rPr>
        <w:t>p</w:t>
      </w:r>
      <w:r w:rsidR="00E92DF6" w:rsidRPr="00551E2A">
        <w:rPr>
          <w:rFonts w:cstheme="minorHAnsi"/>
          <w:sz w:val="24"/>
          <w:szCs w:val="24"/>
          <w:lang w:val="lt-LT"/>
        </w:rPr>
        <w:t>irkimo</w:t>
      </w:r>
      <w:r w:rsidR="0065756E" w:rsidRPr="00551E2A">
        <w:rPr>
          <w:rFonts w:cstheme="minorHAnsi"/>
          <w:sz w:val="24"/>
          <w:szCs w:val="24"/>
          <w:lang w:val="lt-LT"/>
        </w:rPr>
        <w:t xml:space="preserve"> </w:t>
      </w:r>
      <w:r w:rsidR="007B4B57" w:rsidRPr="00551E2A">
        <w:rPr>
          <w:rFonts w:cstheme="minorHAnsi"/>
          <w:sz w:val="24"/>
          <w:szCs w:val="24"/>
          <w:lang w:val="lt-LT"/>
        </w:rPr>
        <w:t>sąlygose</w:t>
      </w:r>
      <w:r w:rsidRPr="00551E2A">
        <w:rPr>
          <w:rFonts w:cstheme="minorHAnsi"/>
          <w:sz w:val="24"/>
          <w:szCs w:val="24"/>
          <w:lang w:val="lt-LT"/>
        </w:rPr>
        <w:t xml:space="preserve"> nustatytą terminą raštu praneša apie šio patikrinimo rezultatus, pagrįsdama priimtus sprendimus. Teisę dalyvauti tolesnėse </w:t>
      </w:r>
      <w:r w:rsidR="003E1948" w:rsidRPr="00551E2A">
        <w:rPr>
          <w:rFonts w:cstheme="minorHAnsi"/>
          <w:sz w:val="24"/>
          <w:szCs w:val="24"/>
          <w:lang w:val="lt-LT"/>
        </w:rPr>
        <w:t>p</w:t>
      </w:r>
      <w:r w:rsidRPr="00551E2A">
        <w:rPr>
          <w:rFonts w:cstheme="minorHAnsi"/>
          <w:sz w:val="24"/>
          <w:szCs w:val="24"/>
          <w:lang w:val="lt-LT"/>
        </w:rPr>
        <w:t>irkimo procedūrose turi tik tie pirkimo dalyviai, kurie atitinka perkančiosios organizacijos keliamus reikalavimus.</w:t>
      </w:r>
    </w:p>
    <w:p w14:paraId="495DC727" w14:textId="42849F24" w:rsidR="00546C35" w:rsidRPr="00551E2A" w:rsidRDefault="00546C35" w:rsidP="00A35636">
      <w:pPr>
        <w:pStyle w:val="Sraopastraipa"/>
        <w:numPr>
          <w:ilvl w:val="1"/>
          <w:numId w:val="9"/>
        </w:numPr>
        <w:spacing w:after="0" w:line="20" w:lineRule="atLeast"/>
        <w:ind w:left="0" w:firstLine="567"/>
        <w:jc w:val="both"/>
        <w:rPr>
          <w:rFonts w:cstheme="minorHAnsi"/>
          <w:sz w:val="24"/>
          <w:szCs w:val="24"/>
          <w:lang w:val="lt-LT"/>
        </w:rPr>
      </w:pPr>
      <w:r w:rsidRPr="00551E2A">
        <w:rPr>
          <w:rFonts w:cstheme="minorHAnsi"/>
          <w:sz w:val="24"/>
          <w:szCs w:val="24"/>
          <w:lang w:val="lt-LT"/>
        </w:rPr>
        <w:t>Prieš nustatydama laimėjusį pasiūlymą</w:t>
      </w:r>
      <w:r w:rsidR="007619A7" w:rsidRPr="00551E2A">
        <w:rPr>
          <w:rFonts w:cstheme="minorHAnsi"/>
          <w:sz w:val="24"/>
          <w:szCs w:val="24"/>
          <w:lang w:val="lt-LT"/>
        </w:rPr>
        <w:t>,</w:t>
      </w:r>
      <w:r w:rsidRPr="00551E2A">
        <w:rPr>
          <w:rFonts w:cstheme="minorHAnsi"/>
          <w:sz w:val="24"/>
          <w:szCs w:val="24"/>
          <w:lang w:val="lt-LT"/>
        </w:rPr>
        <w:t xml:space="preserve"> perkančioji organizacija reikalaus, kad ekonomiškai naudingiausią pasiūlymą pateikęs tiekėjas pateiktų aktualius dokumentus, patvirtinančius jo atitiktį reikalavimams</w:t>
      </w:r>
      <w:r w:rsidR="006E6C1C" w:rsidRPr="00551E2A">
        <w:rPr>
          <w:sz w:val="24"/>
          <w:szCs w:val="24"/>
          <w:lang w:val="lt-LT"/>
        </w:rPr>
        <w:t xml:space="preserve">, t. y., kad </w:t>
      </w:r>
      <w:r w:rsidR="00E95669" w:rsidRPr="00551E2A">
        <w:rPr>
          <w:sz w:val="24"/>
          <w:szCs w:val="24"/>
          <w:lang w:val="lt-LT"/>
        </w:rPr>
        <w:t>tiekėjas</w:t>
      </w:r>
      <w:r w:rsidR="006E6C1C" w:rsidRPr="00551E2A">
        <w:rPr>
          <w:sz w:val="24"/>
          <w:szCs w:val="24"/>
          <w:lang w:val="lt-LT"/>
        </w:rPr>
        <w:t xml:space="preserve"> (ūkio subjektai, kurių pajėgumais tiekėjas remiasi ir subtiekėjai – jei taikoma) neatitinka nustatytų pašalinimo pagrindų bei atitinka kvalifikacijos reikalavimus ir, jeigu taikytina, reikalavimus dėl kokybės vadybos sistemos ir aplinkos apsaugos vadybos sistemos standartų.</w:t>
      </w:r>
    </w:p>
    <w:p w14:paraId="3ECF4AB8" w14:textId="0959BA59" w:rsidR="002C3735" w:rsidRPr="00551E2A" w:rsidRDefault="008E262D" w:rsidP="00C36B50">
      <w:pPr>
        <w:pStyle w:val="Sraopastraipa"/>
        <w:numPr>
          <w:ilvl w:val="1"/>
          <w:numId w:val="9"/>
        </w:numPr>
        <w:tabs>
          <w:tab w:val="left" w:pos="993"/>
        </w:tabs>
        <w:spacing w:after="120" w:line="20" w:lineRule="atLeast"/>
        <w:ind w:left="0" w:firstLine="426"/>
        <w:jc w:val="both"/>
        <w:rPr>
          <w:sz w:val="24"/>
          <w:szCs w:val="24"/>
          <w:lang w:val="lt-LT"/>
        </w:rPr>
      </w:pPr>
      <w:r w:rsidRPr="00551E2A">
        <w:rPr>
          <w:sz w:val="24"/>
          <w:szCs w:val="24"/>
          <w:lang w:val="lt-LT"/>
        </w:rPr>
        <w:t>Perkančioji organizacija</w:t>
      </w:r>
      <w:r w:rsidR="002C3735" w:rsidRPr="00551E2A">
        <w:rPr>
          <w:sz w:val="24"/>
          <w:szCs w:val="24"/>
          <w:lang w:val="lt-LT"/>
        </w:rPr>
        <w:t xml:space="preserve"> nereikalauja </w:t>
      </w:r>
      <w:r w:rsidR="007B4B57" w:rsidRPr="00551E2A">
        <w:rPr>
          <w:sz w:val="24"/>
          <w:szCs w:val="24"/>
          <w:lang w:val="lt-LT"/>
        </w:rPr>
        <w:t xml:space="preserve">tiekėjo </w:t>
      </w:r>
      <w:r w:rsidR="002C3735" w:rsidRPr="00551E2A">
        <w:rPr>
          <w:sz w:val="24"/>
          <w:szCs w:val="24"/>
          <w:lang w:val="lt-LT"/>
        </w:rPr>
        <w:t>pateikti dokumentų kaip nustatyta VPĮ 50 straipsnio 4 ir 6 dalyse, jeigu ji:</w:t>
      </w:r>
    </w:p>
    <w:p w14:paraId="31723895" w14:textId="7A8D3E3D" w:rsidR="002C3735" w:rsidRPr="00551E2A" w:rsidRDefault="002C3735" w:rsidP="00B3619B">
      <w:pPr>
        <w:pStyle w:val="Sraopastraipa"/>
        <w:numPr>
          <w:ilvl w:val="2"/>
          <w:numId w:val="9"/>
        </w:numPr>
        <w:tabs>
          <w:tab w:val="left" w:pos="993"/>
        </w:tabs>
        <w:spacing w:after="120" w:line="20" w:lineRule="atLeast"/>
        <w:ind w:left="0" w:firstLine="426"/>
        <w:jc w:val="both"/>
        <w:rPr>
          <w:sz w:val="24"/>
          <w:szCs w:val="24"/>
          <w:lang w:val="lt-LT"/>
        </w:rPr>
      </w:pPr>
      <w:r w:rsidRPr="00551E2A">
        <w:rPr>
          <w:sz w:val="24"/>
          <w:szCs w:val="24"/>
          <w:lang w:val="lt-LT"/>
        </w:rPr>
        <w:t>turi galimybę susipažinti su šiais dokumentais ar informacija tiesiogiai ir neatlygintinai prisijungusi prie nacionalinės duomenų bazės bet kurioje valstybėje narėje arba naudodamasi CVP IS priemonėmis;</w:t>
      </w:r>
    </w:p>
    <w:p w14:paraId="0043CC2A" w14:textId="3E69F897" w:rsidR="002C3735" w:rsidRPr="00551E2A" w:rsidRDefault="002C3735" w:rsidP="00B3619B">
      <w:pPr>
        <w:pStyle w:val="Sraopastraipa"/>
        <w:numPr>
          <w:ilvl w:val="2"/>
          <w:numId w:val="9"/>
        </w:numPr>
        <w:tabs>
          <w:tab w:val="left" w:pos="993"/>
        </w:tabs>
        <w:spacing w:after="120" w:line="20" w:lineRule="atLeast"/>
        <w:ind w:left="0" w:firstLine="426"/>
        <w:rPr>
          <w:sz w:val="24"/>
          <w:szCs w:val="24"/>
          <w:lang w:val="lt-LT"/>
        </w:rPr>
      </w:pPr>
      <w:r w:rsidRPr="00551E2A">
        <w:rPr>
          <w:sz w:val="24"/>
          <w:szCs w:val="24"/>
          <w:lang w:val="lt-LT"/>
        </w:rPr>
        <w:t xml:space="preserve">šiuos dokumentus jau turi iš ankstesnių </w:t>
      </w:r>
      <w:r w:rsidR="00001711" w:rsidRPr="00551E2A">
        <w:rPr>
          <w:sz w:val="24"/>
          <w:szCs w:val="24"/>
          <w:lang w:val="lt-LT"/>
        </w:rPr>
        <w:t xml:space="preserve">pirkimų </w:t>
      </w:r>
      <w:r w:rsidRPr="00551E2A">
        <w:rPr>
          <w:sz w:val="24"/>
          <w:szCs w:val="24"/>
          <w:lang w:val="lt-LT"/>
        </w:rPr>
        <w:t>procedūrų.</w:t>
      </w:r>
    </w:p>
    <w:p w14:paraId="2DADF2AB" w14:textId="0D72E2DA" w:rsidR="00546C35" w:rsidRPr="00551E2A" w:rsidRDefault="00546C35" w:rsidP="00B3619B">
      <w:pPr>
        <w:pStyle w:val="Sraopastraipa"/>
        <w:numPr>
          <w:ilvl w:val="1"/>
          <w:numId w:val="9"/>
        </w:numPr>
        <w:tabs>
          <w:tab w:val="left" w:pos="851"/>
        </w:tabs>
        <w:spacing w:after="120" w:line="20" w:lineRule="atLeast"/>
        <w:ind w:left="0" w:firstLine="426"/>
        <w:jc w:val="both"/>
        <w:rPr>
          <w:rFonts w:cstheme="minorHAnsi"/>
          <w:sz w:val="24"/>
          <w:szCs w:val="24"/>
          <w:lang w:val="lt-LT"/>
        </w:rPr>
      </w:pPr>
      <w:r w:rsidRPr="00551E2A">
        <w:rPr>
          <w:sz w:val="24"/>
          <w:szCs w:val="24"/>
          <w:lang w:val="lt-LT"/>
        </w:rPr>
        <w:t>Jeigu šis tiekėjas per perkančiosios organizacijos nustatytą terminą nepateikė atitiktį reikalavimams įrodančių dokumentų arba, perkančiosios organizacijos prašymu, nepatikslino pateiktų netikslių ar neišsamių duomenų apie savo atitiktį reikalavimams, arba jis neatitinka reikalavimų, jo pasiūlymas yra atmetamas ir tikrinami kito tiekėjo, esančio po tiekėjo, kurio pasiūlymo vertinimo rezultatas buvo ekonomiškai naudingiausias, atitiktį reikalavimams įrodantys dokumentai.</w:t>
      </w:r>
    </w:p>
    <w:p w14:paraId="6D751BA3" w14:textId="7D6E02FA" w:rsidR="00191ECC" w:rsidRPr="00551E2A" w:rsidRDefault="00191ECC" w:rsidP="00B3619B">
      <w:pPr>
        <w:pStyle w:val="Sraopastraipa"/>
        <w:numPr>
          <w:ilvl w:val="1"/>
          <w:numId w:val="9"/>
        </w:numPr>
        <w:tabs>
          <w:tab w:val="left" w:pos="851"/>
        </w:tabs>
        <w:spacing w:after="120" w:line="20" w:lineRule="atLeast"/>
        <w:ind w:left="0" w:firstLine="426"/>
        <w:jc w:val="both"/>
        <w:rPr>
          <w:rFonts w:cstheme="minorHAnsi"/>
          <w:sz w:val="24"/>
          <w:szCs w:val="24"/>
          <w:lang w:val="lt-LT"/>
        </w:rPr>
      </w:pPr>
      <w:r w:rsidRPr="00551E2A">
        <w:rPr>
          <w:sz w:val="24"/>
          <w:szCs w:val="24"/>
          <w:lang w:val="lt-LT"/>
        </w:rPr>
        <w:t xml:space="preserve">Jeigu tiekėjas negali pateikti </w:t>
      </w:r>
      <w:r w:rsidR="00001711" w:rsidRPr="00551E2A">
        <w:rPr>
          <w:sz w:val="24"/>
          <w:szCs w:val="24"/>
          <w:lang w:val="lt-LT"/>
        </w:rPr>
        <w:t xml:space="preserve">specialiosiose </w:t>
      </w:r>
      <w:r w:rsidRPr="00551E2A">
        <w:rPr>
          <w:sz w:val="24"/>
          <w:szCs w:val="24"/>
          <w:lang w:val="lt-LT"/>
        </w:rPr>
        <w:t>pirkimo sąlygose pagal VPĮ 46 straipsnio 1 ir 3 dalį bei 6 dalies 2 punktą nustatytų pašalinimo pagrindų nebuvimą įrodančių dokumentų</w:t>
      </w:r>
      <w:r w:rsidR="00F5533A" w:rsidRPr="00551E2A">
        <w:rPr>
          <w:sz w:val="24"/>
          <w:szCs w:val="24"/>
          <w:lang w:val="lt-LT"/>
        </w:rPr>
        <w:t xml:space="preserve"> (kai taikoma)</w:t>
      </w:r>
      <w:r w:rsidRPr="00551E2A">
        <w:rPr>
          <w:sz w:val="24"/>
          <w:szCs w:val="24"/>
          <w:lang w:val="lt-LT"/>
        </w:rPr>
        <w:t xml:space="preserve">, </w:t>
      </w:r>
      <w:r w:rsidRPr="00551E2A">
        <w:rPr>
          <w:rFonts w:eastAsia="Arial"/>
          <w:color w:val="000000" w:themeColor="text1"/>
          <w:sz w:val="24"/>
          <w:szCs w:val="24"/>
          <w:lang w:val="lt-LT"/>
        </w:rPr>
        <w:t>nes valstybėje narėje ar atitinkamoje šalyje tokie dokumentai neišduodami arba toje šalyje išduodami dokumentai neapima visų keliamų klausimų, jie gali būti pakeisti</w:t>
      </w:r>
      <w:r w:rsidRPr="00551E2A">
        <w:rPr>
          <w:sz w:val="24"/>
          <w:szCs w:val="24"/>
          <w:lang w:val="lt-LT"/>
        </w:rPr>
        <w:t>:</w:t>
      </w:r>
    </w:p>
    <w:p w14:paraId="40B22903" w14:textId="39B1E536" w:rsidR="00191ECC" w:rsidRPr="00551E2A" w:rsidRDefault="00191ECC" w:rsidP="00B3619B">
      <w:pPr>
        <w:pStyle w:val="Sraopastraipa"/>
        <w:numPr>
          <w:ilvl w:val="2"/>
          <w:numId w:val="9"/>
        </w:numPr>
        <w:spacing w:after="0" w:line="240" w:lineRule="auto"/>
        <w:ind w:left="993" w:hanging="567"/>
        <w:jc w:val="both"/>
        <w:rPr>
          <w:sz w:val="24"/>
          <w:szCs w:val="24"/>
          <w:lang w:val="lt-LT"/>
        </w:rPr>
      </w:pPr>
      <w:r w:rsidRPr="00551E2A">
        <w:rPr>
          <w:sz w:val="24"/>
          <w:szCs w:val="24"/>
          <w:lang w:val="lt-LT"/>
        </w:rPr>
        <w:t>priesaikos deklaracija;</w:t>
      </w:r>
    </w:p>
    <w:p w14:paraId="0DDC280B" w14:textId="77777777" w:rsidR="00191ECC" w:rsidRPr="00551E2A" w:rsidRDefault="00191ECC" w:rsidP="00B3619B">
      <w:pPr>
        <w:pStyle w:val="Sraopastraipa"/>
        <w:numPr>
          <w:ilvl w:val="2"/>
          <w:numId w:val="9"/>
        </w:numPr>
        <w:tabs>
          <w:tab w:val="left" w:pos="993"/>
        </w:tabs>
        <w:spacing w:after="0" w:line="240" w:lineRule="auto"/>
        <w:ind w:left="0" w:firstLine="426"/>
        <w:jc w:val="both"/>
        <w:rPr>
          <w:sz w:val="24"/>
          <w:szCs w:val="24"/>
          <w:lang w:val="lt-LT"/>
        </w:rPr>
      </w:pPr>
      <w:r w:rsidRPr="00551E2A">
        <w:rPr>
          <w:sz w:val="24"/>
          <w:szCs w:val="24"/>
          <w:lang w:val="lt-LT"/>
        </w:rPr>
        <w:t>oficialia tiekėjo deklaracija, jeigu šalyje nenaudojama priesaikos deklaracija. Oficiali tiekėjo deklaracija turi būti patvirtinta valstybės narės ar tiekėjo kilmės šalies arba šalies, kurioje jis registruotas, kompetentingos teisinės ar administracinės institucijos, notaro arba kompetentingos profesinės ar prekybos organizacijos.</w:t>
      </w:r>
    </w:p>
    <w:p w14:paraId="7E06F0CE" w14:textId="07A4B8B9" w:rsidR="001224CC" w:rsidRPr="00551E2A" w:rsidRDefault="00546C35" w:rsidP="00B3619B">
      <w:pPr>
        <w:pStyle w:val="Sraopastraipa"/>
        <w:numPr>
          <w:ilvl w:val="1"/>
          <w:numId w:val="9"/>
        </w:numPr>
        <w:tabs>
          <w:tab w:val="left" w:pos="993"/>
        </w:tabs>
        <w:spacing w:after="120" w:line="20" w:lineRule="atLeast"/>
        <w:ind w:left="0" w:firstLine="426"/>
        <w:jc w:val="both"/>
        <w:rPr>
          <w:rFonts w:cstheme="minorHAnsi"/>
          <w:sz w:val="24"/>
          <w:szCs w:val="24"/>
          <w:lang w:val="lt-LT"/>
        </w:rPr>
      </w:pPr>
      <w:r w:rsidRPr="00551E2A">
        <w:rPr>
          <w:sz w:val="24"/>
          <w:szCs w:val="24"/>
          <w:lang w:val="lt-LT"/>
        </w:rPr>
        <w:t>Perkančioji organizacija turi teisę reikalauti, kad užsienio valstybės tiekėjo valstybėje išduoti dokumentai, patvirtinantys tiekėjo atitiktį reikalavimams, būtų legalizuoti vadovaujantis Dokumentų legalizavimo ir tvirtinimo pažyma (</w:t>
      </w:r>
      <w:r w:rsidRPr="00551E2A">
        <w:rPr>
          <w:i/>
          <w:iCs/>
          <w:sz w:val="24"/>
          <w:szCs w:val="24"/>
          <w:lang w:val="lt-LT"/>
        </w:rPr>
        <w:t>Apostille</w:t>
      </w:r>
      <w:r w:rsidRPr="00551E2A">
        <w:rPr>
          <w:sz w:val="24"/>
          <w:szCs w:val="24"/>
          <w:lang w:val="lt-LT"/>
        </w:rPr>
        <w:t>) tvarkos aprašu, patvirtintu Lietuvos Respublikos Vyriausybės 2006 m. spalio 30 d. nutarimu Nr. 1079, ir 1961 m. spalio 5 d. Hagos konvencija dėl užsienio valstybėse išduotų dokumentų legalizavimo panaikinimo, išskyrus atvejus, kai pagal Lietuvos Respublikos tarptautines sutartis ar Europos Sąjungos teisės aktus dokumentas yra atleistas nuo legalizavimo ir (ar) tvirtinimo žymos (</w:t>
      </w:r>
      <w:r w:rsidRPr="00551E2A">
        <w:rPr>
          <w:i/>
          <w:iCs/>
          <w:sz w:val="24"/>
          <w:szCs w:val="24"/>
          <w:lang w:val="lt-LT"/>
        </w:rPr>
        <w:t>Apostille</w:t>
      </w:r>
      <w:r w:rsidRPr="00551E2A">
        <w:rPr>
          <w:sz w:val="24"/>
          <w:szCs w:val="24"/>
          <w:lang w:val="lt-LT"/>
        </w:rPr>
        <w:t>).</w:t>
      </w:r>
    </w:p>
    <w:p w14:paraId="05692DDE" w14:textId="49BDC443" w:rsidR="008F7425" w:rsidRPr="00471E3D" w:rsidRDefault="008F7425" w:rsidP="00B3619B">
      <w:pPr>
        <w:pStyle w:val="Antrat1"/>
        <w:numPr>
          <w:ilvl w:val="0"/>
          <w:numId w:val="9"/>
        </w:numPr>
        <w:tabs>
          <w:tab w:val="left" w:pos="567"/>
        </w:tabs>
        <w:spacing w:line="20" w:lineRule="atLeast"/>
        <w:contextualSpacing/>
        <w:rPr>
          <w:rFonts w:asciiTheme="minorHAnsi" w:hAnsiTheme="minorHAnsi" w:cstheme="minorHAnsi"/>
          <w:b/>
          <w:color w:val="auto"/>
          <w:lang w:val="lt-LT"/>
        </w:rPr>
      </w:pPr>
      <w:bookmarkStart w:id="44" w:name="_Toc48053168"/>
      <w:bookmarkStart w:id="45" w:name="_Toc206585826"/>
      <w:bookmarkStart w:id="46" w:name="_Hlk90906609"/>
      <w:r w:rsidRPr="00471E3D">
        <w:rPr>
          <w:rFonts w:asciiTheme="minorHAnsi" w:hAnsiTheme="minorHAnsi" w:cstheme="minorHAnsi"/>
          <w:color w:val="auto"/>
          <w:lang w:val="lt-LT"/>
        </w:rPr>
        <w:t>Rėmimasis ūkio subjektų pajėgumais</w:t>
      </w:r>
      <w:bookmarkEnd w:id="44"/>
      <w:bookmarkEnd w:id="45"/>
    </w:p>
    <w:bookmarkEnd w:id="46"/>
    <w:p w14:paraId="172AC6C4" w14:textId="08154001" w:rsidR="004F6A9A" w:rsidRPr="00551E2A" w:rsidRDefault="004F6A9A" w:rsidP="001010DB">
      <w:pPr>
        <w:pStyle w:val="Sraopastraipa"/>
        <w:numPr>
          <w:ilvl w:val="1"/>
          <w:numId w:val="9"/>
        </w:numPr>
        <w:tabs>
          <w:tab w:val="left" w:pos="1134"/>
        </w:tabs>
        <w:spacing w:after="0" w:line="20" w:lineRule="atLeast"/>
        <w:ind w:left="0" w:firstLine="567"/>
        <w:jc w:val="both"/>
        <w:rPr>
          <w:rFonts w:cstheme="minorHAnsi"/>
          <w:sz w:val="24"/>
          <w:szCs w:val="24"/>
          <w:lang w:val="lt-LT"/>
        </w:rPr>
      </w:pPr>
      <w:r w:rsidRPr="00551E2A">
        <w:rPr>
          <w:rFonts w:cstheme="minorHAnsi"/>
          <w:sz w:val="24"/>
          <w:szCs w:val="24"/>
          <w:lang w:val="lt-LT"/>
        </w:rPr>
        <w:t xml:space="preserve">Tiekėjas gali remtis kitų ūkio subjektų pajėgumais pagal VPĮ 49 straipsnį, kad atitiktų </w:t>
      </w:r>
      <w:r w:rsidR="001E48A8" w:rsidRPr="00551E2A">
        <w:rPr>
          <w:rFonts w:cstheme="minorHAnsi"/>
          <w:sz w:val="24"/>
          <w:szCs w:val="24"/>
          <w:lang w:val="lt-LT"/>
        </w:rPr>
        <w:t>specialio</w:t>
      </w:r>
      <w:r w:rsidR="009F719D" w:rsidRPr="00551E2A">
        <w:rPr>
          <w:rFonts w:cstheme="minorHAnsi"/>
          <w:sz w:val="24"/>
          <w:szCs w:val="24"/>
          <w:lang w:val="lt-LT"/>
        </w:rPr>
        <w:t>siose</w:t>
      </w:r>
      <w:r w:rsidR="001E48A8" w:rsidRPr="00551E2A">
        <w:rPr>
          <w:rFonts w:cstheme="minorHAnsi"/>
          <w:sz w:val="24"/>
          <w:szCs w:val="24"/>
          <w:lang w:val="lt-LT"/>
        </w:rPr>
        <w:t xml:space="preserve"> </w:t>
      </w:r>
      <w:r w:rsidR="003E1948" w:rsidRPr="00551E2A">
        <w:rPr>
          <w:rFonts w:cstheme="minorHAnsi"/>
          <w:sz w:val="24"/>
          <w:szCs w:val="24"/>
          <w:lang w:val="lt-LT"/>
        </w:rPr>
        <w:t>p</w:t>
      </w:r>
      <w:r w:rsidRPr="00551E2A">
        <w:rPr>
          <w:rFonts w:cstheme="minorHAnsi"/>
          <w:sz w:val="24"/>
          <w:szCs w:val="24"/>
          <w:lang w:val="lt-LT"/>
        </w:rPr>
        <w:t xml:space="preserve">irkimo </w:t>
      </w:r>
      <w:r w:rsidR="007764F7" w:rsidRPr="00551E2A">
        <w:rPr>
          <w:rFonts w:cstheme="minorHAnsi"/>
          <w:sz w:val="24"/>
          <w:szCs w:val="24"/>
          <w:lang w:val="lt-LT"/>
        </w:rPr>
        <w:t>sąlygose</w:t>
      </w:r>
      <w:r w:rsidRPr="00551E2A">
        <w:rPr>
          <w:rFonts w:cstheme="minorHAnsi"/>
          <w:sz w:val="24"/>
          <w:szCs w:val="24"/>
          <w:lang w:val="lt-LT"/>
        </w:rPr>
        <w:t xml:space="preserve"> nustatytus kvalifikacijos reikalavimus, neatsižvelgiant į ryšio su tais ūkio </w:t>
      </w:r>
      <w:r w:rsidRPr="00551E2A">
        <w:rPr>
          <w:rFonts w:cstheme="minorHAnsi"/>
          <w:sz w:val="24"/>
          <w:szCs w:val="24"/>
          <w:lang w:val="lt-LT"/>
        </w:rPr>
        <w:lastRenderedPageBreak/>
        <w:t xml:space="preserve">subjektais teisinį pobūdį. </w:t>
      </w:r>
      <w:r w:rsidRPr="00551E2A">
        <w:rPr>
          <w:rFonts w:cstheme="minorHAnsi"/>
          <w:color w:val="000000" w:themeColor="text1"/>
          <w:sz w:val="24"/>
          <w:szCs w:val="24"/>
          <w:lang w:val="lt-LT"/>
        </w:rPr>
        <w:t xml:space="preserve">Šiais ūkio subjektais laikomi ir </w:t>
      </w:r>
      <w:r w:rsidRPr="00551E2A">
        <w:rPr>
          <w:rFonts w:cstheme="minorHAnsi"/>
          <w:sz w:val="24"/>
          <w:szCs w:val="24"/>
          <w:lang w:val="lt-LT"/>
        </w:rPr>
        <w:t xml:space="preserve">fiziniai asmenys, kuriuos </w:t>
      </w:r>
      <w:r w:rsidR="007A3A73" w:rsidRPr="00551E2A">
        <w:rPr>
          <w:rFonts w:cstheme="minorHAnsi"/>
          <w:sz w:val="24"/>
          <w:szCs w:val="24"/>
          <w:lang w:val="lt-LT"/>
        </w:rPr>
        <w:t>p</w:t>
      </w:r>
      <w:r w:rsidRPr="00551E2A">
        <w:rPr>
          <w:rFonts w:cstheme="minorHAnsi"/>
          <w:sz w:val="24"/>
          <w:szCs w:val="24"/>
          <w:lang w:val="lt-LT"/>
        </w:rPr>
        <w:t xml:space="preserve">irkimo laimėjimo ir </w:t>
      </w:r>
      <w:r w:rsidR="007A3A73" w:rsidRPr="00551E2A">
        <w:rPr>
          <w:rFonts w:cstheme="minorHAnsi"/>
          <w:sz w:val="24"/>
          <w:szCs w:val="24"/>
          <w:lang w:val="lt-LT"/>
        </w:rPr>
        <w:t>s</w:t>
      </w:r>
      <w:r w:rsidRPr="00551E2A">
        <w:rPr>
          <w:rFonts w:cstheme="minorHAnsi"/>
          <w:sz w:val="24"/>
          <w:szCs w:val="24"/>
          <w:lang w:val="lt-LT"/>
        </w:rPr>
        <w:t>utarties sudarymo atveju tiekėjas ar jo pasitelkiamas ūkio subjektas įdarbins</w:t>
      </w:r>
      <w:r w:rsidR="00D21561" w:rsidRPr="00551E2A">
        <w:rPr>
          <w:rFonts w:cstheme="minorHAnsi"/>
          <w:sz w:val="24"/>
          <w:szCs w:val="24"/>
          <w:lang w:val="lt-LT"/>
        </w:rPr>
        <w:t xml:space="preserve"> (kvazisubtiekėjai)</w:t>
      </w:r>
      <w:r w:rsidRPr="00551E2A">
        <w:rPr>
          <w:rFonts w:cstheme="minorHAnsi"/>
          <w:sz w:val="24"/>
          <w:szCs w:val="24"/>
          <w:lang w:val="lt-LT"/>
        </w:rPr>
        <w:t>.</w:t>
      </w:r>
    </w:p>
    <w:p w14:paraId="5F181728" w14:textId="531C5D78" w:rsidR="004F6A9A" w:rsidRPr="00551E2A" w:rsidRDefault="004F6A9A" w:rsidP="001010DB">
      <w:pPr>
        <w:pStyle w:val="Body2"/>
        <w:numPr>
          <w:ilvl w:val="1"/>
          <w:numId w:val="9"/>
        </w:numPr>
        <w:tabs>
          <w:tab w:val="left" w:pos="1134"/>
        </w:tabs>
        <w:spacing w:after="0"/>
        <w:ind w:left="0" w:firstLine="567"/>
        <w:rPr>
          <w:rFonts w:asciiTheme="minorHAnsi" w:hAnsiTheme="minorHAnsi" w:cstheme="minorHAnsi"/>
          <w:sz w:val="24"/>
          <w:szCs w:val="24"/>
          <w:lang w:val="lt-LT"/>
        </w:rPr>
      </w:pPr>
      <w:r w:rsidRPr="00551E2A">
        <w:rPr>
          <w:rFonts w:asciiTheme="minorHAnsi" w:hAnsiTheme="minorHAnsi" w:cstheme="minorHAnsi"/>
          <w:sz w:val="24"/>
          <w:szCs w:val="24"/>
          <w:lang w:val="lt-LT"/>
        </w:rPr>
        <w:t xml:space="preserve">Tiekėjas, pageidaujantis remtis kitų ūkio subjektų pajėgumais, privalo juos nurodyti </w:t>
      </w:r>
      <w:r w:rsidR="007A3A73" w:rsidRPr="00551E2A">
        <w:rPr>
          <w:rFonts w:asciiTheme="minorHAnsi" w:hAnsiTheme="minorHAnsi" w:cstheme="minorHAnsi"/>
          <w:sz w:val="24"/>
          <w:szCs w:val="24"/>
          <w:lang w:val="lt-LT"/>
        </w:rPr>
        <w:t>p</w:t>
      </w:r>
      <w:r w:rsidRPr="00551E2A">
        <w:rPr>
          <w:rFonts w:asciiTheme="minorHAnsi" w:hAnsiTheme="minorHAnsi" w:cstheme="minorHAnsi"/>
          <w:sz w:val="24"/>
          <w:szCs w:val="24"/>
          <w:lang w:val="lt-LT"/>
        </w:rPr>
        <w:t xml:space="preserve">asiūlyme ir pateikti dokumentus, įrodančius, kad per visą </w:t>
      </w:r>
      <w:r w:rsidR="007A3A73" w:rsidRPr="00551E2A">
        <w:rPr>
          <w:rFonts w:asciiTheme="minorHAnsi" w:hAnsiTheme="minorHAnsi" w:cstheme="minorHAnsi"/>
          <w:sz w:val="24"/>
          <w:szCs w:val="24"/>
          <w:lang w:val="lt-LT"/>
        </w:rPr>
        <w:t>s</w:t>
      </w:r>
      <w:r w:rsidRPr="00551E2A">
        <w:rPr>
          <w:rFonts w:asciiTheme="minorHAnsi" w:hAnsiTheme="minorHAnsi" w:cstheme="minorHAnsi"/>
          <w:sz w:val="24"/>
          <w:szCs w:val="24"/>
          <w:lang w:val="lt-LT"/>
        </w:rPr>
        <w:t>utarties vykdymo laikotarpį ūkio subjekto, kurio pajėgumais jis remiasi, ištekliai tiekėjui bus prieinami</w:t>
      </w:r>
      <w:r w:rsidR="0035166C" w:rsidRPr="00551E2A">
        <w:rPr>
          <w:rFonts w:asciiTheme="minorHAnsi" w:hAnsiTheme="minorHAnsi" w:cstheme="minorHAnsi"/>
          <w:sz w:val="24"/>
          <w:szCs w:val="24"/>
          <w:lang w:val="lt-LT"/>
        </w:rPr>
        <w:t>.</w:t>
      </w:r>
      <w:r w:rsidRPr="00551E2A">
        <w:rPr>
          <w:rFonts w:asciiTheme="minorHAnsi" w:hAnsiTheme="minorHAnsi" w:cstheme="minorHAnsi"/>
          <w:sz w:val="24"/>
          <w:szCs w:val="24"/>
          <w:lang w:val="lt-LT"/>
        </w:rPr>
        <w:t xml:space="preserve"> Tikrindama, ar tiekėjui bus prieinami kitų ūkio subjektų, kurių pajėgumais jis remiasi, turimi ištekliai, perkančioji organizacija iš jo priima bet kokias tai patvirtinančias priemones.</w:t>
      </w:r>
      <w:r w:rsidR="00CD7D20" w:rsidRPr="00551E2A">
        <w:rPr>
          <w:rFonts w:asciiTheme="minorHAnsi" w:hAnsiTheme="minorHAnsi" w:cstheme="minorHAnsi"/>
          <w:sz w:val="24"/>
          <w:szCs w:val="24"/>
          <w:lang w:val="lt-LT"/>
        </w:rPr>
        <w:t xml:space="preserve"> </w:t>
      </w:r>
      <w:r w:rsidR="006F2D24" w:rsidRPr="00551E2A">
        <w:rPr>
          <w:rFonts w:asciiTheme="minorHAnsi" w:hAnsiTheme="minorHAnsi" w:cstheme="minorHAnsi"/>
          <w:color w:val="auto"/>
          <w:sz w:val="24"/>
          <w:szCs w:val="24"/>
          <w:lang w:val="lt-LT"/>
        </w:rPr>
        <w:t>Tiekėjas</w:t>
      </w:r>
      <w:r w:rsidR="00A30304" w:rsidRPr="00551E2A">
        <w:rPr>
          <w:rFonts w:asciiTheme="minorHAnsi" w:hAnsiTheme="minorHAnsi" w:cstheme="minorHAnsi"/>
          <w:color w:val="auto"/>
          <w:sz w:val="24"/>
          <w:szCs w:val="24"/>
          <w:lang w:val="lt-LT"/>
        </w:rPr>
        <w:t xml:space="preserve">, </w:t>
      </w:r>
      <w:r w:rsidR="00A30304" w:rsidRPr="00551E2A">
        <w:rPr>
          <w:rFonts w:asciiTheme="minorHAnsi" w:hAnsiTheme="minorHAnsi" w:cstheme="minorHAnsi"/>
          <w:color w:val="auto"/>
          <w:spacing w:val="2"/>
          <w:sz w:val="24"/>
          <w:szCs w:val="24"/>
          <w:shd w:val="clear" w:color="auto" w:fill="FFFFFF"/>
          <w:lang w:val="lt-LT"/>
        </w:rPr>
        <w:t xml:space="preserve">nenurodęs, jog remiasi kitų ūkio subjektų pajėgumais (kvalifikacija), </w:t>
      </w:r>
      <w:r w:rsidR="006F2D24" w:rsidRPr="00551E2A">
        <w:rPr>
          <w:rFonts w:asciiTheme="minorHAnsi" w:hAnsiTheme="minorHAnsi" w:cstheme="minorHAnsi"/>
          <w:color w:val="auto"/>
          <w:spacing w:val="2"/>
          <w:sz w:val="24"/>
          <w:szCs w:val="24"/>
          <w:shd w:val="clear" w:color="auto" w:fill="FFFFFF"/>
          <w:lang w:val="lt-LT"/>
        </w:rPr>
        <w:t xml:space="preserve">tačiau </w:t>
      </w:r>
      <w:r w:rsidR="00A30304" w:rsidRPr="00551E2A">
        <w:rPr>
          <w:rFonts w:asciiTheme="minorHAnsi" w:hAnsiTheme="minorHAnsi" w:cstheme="minorHAnsi"/>
          <w:color w:val="auto"/>
          <w:spacing w:val="2"/>
          <w:sz w:val="24"/>
          <w:szCs w:val="24"/>
          <w:shd w:val="clear" w:color="auto" w:fill="FFFFFF"/>
          <w:lang w:val="lt-LT"/>
        </w:rPr>
        <w:t xml:space="preserve">pats neatitinka </w:t>
      </w:r>
      <w:r w:rsidR="00ED33E7" w:rsidRPr="00551E2A">
        <w:rPr>
          <w:rFonts w:asciiTheme="minorHAnsi" w:hAnsiTheme="minorHAnsi" w:cstheme="minorHAnsi"/>
          <w:color w:val="auto"/>
          <w:spacing w:val="2"/>
          <w:sz w:val="24"/>
          <w:szCs w:val="24"/>
          <w:shd w:val="clear" w:color="auto" w:fill="FFFFFF"/>
          <w:lang w:val="lt-LT"/>
        </w:rPr>
        <w:t xml:space="preserve">specialiosiose </w:t>
      </w:r>
      <w:r w:rsidR="00A30304" w:rsidRPr="00551E2A">
        <w:rPr>
          <w:rFonts w:asciiTheme="minorHAnsi" w:hAnsiTheme="minorHAnsi" w:cstheme="minorHAnsi"/>
          <w:color w:val="auto"/>
          <w:spacing w:val="2"/>
          <w:sz w:val="24"/>
          <w:szCs w:val="24"/>
          <w:shd w:val="clear" w:color="auto" w:fill="FFFFFF"/>
          <w:lang w:val="lt-LT"/>
        </w:rPr>
        <w:t xml:space="preserve">pirkimo </w:t>
      </w:r>
      <w:r w:rsidR="00ED33E7" w:rsidRPr="00551E2A">
        <w:rPr>
          <w:rFonts w:asciiTheme="minorHAnsi" w:hAnsiTheme="minorHAnsi" w:cstheme="minorHAnsi"/>
          <w:color w:val="auto"/>
          <w:spacing w:val="2"/>
          <w:sz w:val="24"/>
          <w:szCs w:val="24"/>
          <w:shd w:val="clear" w:color="auto" w:fill="FFFFFF"/>
          <w:lang w:val="lt-LT"/>
        </w:rPr>
        <w:t>sąlygose</w:t>
      </w:r>
      <w:r w:rsidR="00A30304" w:rsidRPr="00551E2A">
        <w:rPr>
          <w:rFonts w:asciiTheme="minorHAnsi" w:hAnsiTheme="minorHAnsi" w:cstheme="minorHAnsi"/>
          <w:color w:val="auto"/>
          <w:spacing w:val="2"/>
          <w:sz w:val="24"/>
          <w:szCs w:val="24"/>
          <w:shd w:val="clear" w:color="auto" w:fill="FFFFFF"/>
          <w:lang w:val="lt-LT"/>
        </w:rPr>
        <w:t xml:space="preserve"> nurodytų kvalifikacijos reikalavimų, neįgyja teisės po pasiūlymų pateikimo termino pabaigos pasitelkti (nurodyti) naujų subjektų tam, kad atitiktų kvalifikacijos reikalavimus. </w:t>
      </w:r>
    </w:p>
    <w:p w14:paraId="07052BD5" w14:textId="34297856" w:rsidR="004F6A9A" w:rsidRPr="00551E2A" w:rsidRDefault="004F6A9A" w:rsidP="001010DB">
      <w:pPr>
        <w:pStyle w:val="Sraopastraipa"/>
        <w:numPr>
          <w:ilvl w:val="1"/>
          <w:numId w:val="9"/>
        </w:numPr>
        <w:tabs>
          <w:tab w:val="left" w:pos="1134"/>
        </w:tabs>
        <w:spacing w:after="0" w:line="20" w:lineRule="atLeast"/>
        <w:ind w:left="0" w:firstLine="567"/>
        <w:jc w:val="both"/>
        <w:rPr>
          <w:rFonts w:cstheme="minorHAnsi"/>
          <w:sz w:val="24"/>
          <w:szCs w:val="24"/>
          <w:lang w:val="lt-LT"/>
        </w:rPr>
      </w:pPr>
      <w:r w:rsidRPr="00551E2A">
        <w:rPr>
          <w:rFonts w:eastAsia="Calibri" w:cstheme="minorHAnsi"/>
          <w:bCs/>
          <w:sz w:val="24"/>
          <w:szCs w:val="24"/>
          <w:lang w:val="lt-LT"/>
        </w:rPr>
        <w:t>Skirtingi tiekėjai gali remtis tų pačių ūkio subjektų pajėgumais</w:t>
      </w:r>
      <w:r w:rsidR="00D063C6" w:rsidRPr="00551E2A">
        <w:rPr>
          <w:rFonts w:eastAsia="Calibri" w:cstheme="minorHAnsi"/>
          <w:bCs/>
          <w:sz w:val="24"/>
          <w:szCs w:val="24"/>
          <w:lang w:val="lt-LT"/>
        </w:rPr>
        <w:t>,</w:t>
      </w:r>
      <w:r w:rsidR="00D063C6" w:rsidRPr="00551E2A">
        <w:rPr>
          <w:rFonts w:eastAsia="Calibri"/>
          <w:sz w:val="24"/>
          <w:szCs w:val="24"/>
          <w:lang w:val="lt-LT"/>
        </w:rPr>
        <w:t xml:space="preserve"> tačiau tai negali sąlygoti draudžiamų</w:t>
      </w:r>
      <w:r w:rsidR="003E1948" w:rsidRPr="00551E2A">
        <w:rPr>
          <w:rFonts w:eastAsia="Calibri"/>
          <w:sz w:val="24"/>
          <w:szCs w:val="24"/>
          <w:lang w:val="lt-LT"/>
        </w:rPr>
        <w:t xml:space="preserve"> </w:t>
      </w:r>
      <w:r w:rsidR="00D063C6" w:rsidRPr="00551E2A">
        <w:rPr>
          <w:rFonts w:eastAsia="Calibri"/>
          <w:sz w:val="24"/>
          <w:szCs w:val="24"/>
          <w:lang w:val="lt-LT"/>
        </w:rPr>
        <w:t>susitarimų</w:t>
      </w:r>
      <w:r w:rsidR="00B77D06" w:rsidRPr="00551E2A">
        <w:rPr>
          <w:rFonts w:eastAsia="Calibri" w:cstheme="minorHAnsi"/>
          <w:bCs/>
          <w:sz w:val="24"/>
          <w:szCs w:val="24"/>
          <w:lang w:val="lt-LT"/>
        </w:rPr>
        <w:t>.</w:t>
      </w:r>
    </w:p>
    <w:p w14:paraId="346FA7BA" w14:textId="05E9DD36" w:rsidR="004F6A9A" w:rsidRPr="00551E2A" w:rsidRDefault="004F6A9A" w:rsidP="001010DB">
      <w:pPr>
        <w:pStyle w:val="Sraopastraipa"/>
        <w:numPr>
          <w:ilvl w:val="1"/>
          <w:numId w:val="9"/>
        </w:numPr>
        <w:tabs>
          <w:tab w:val="left" w:pos="1134"/>
        </w:tabs>
        <w:spacing w:after="0" w:line="20" w:lineRule="atLeast"/>
        <w:ind w:left="0" w:firstLine="567"/>
        <w:jc w:val="both"/>
        <w:rPr>
          <w:rFonts w:cstheme="minorHAnsi"/>
          <w:sz w:val="24"/>
          <w:szCs w:val="24"/>
          <w:lang w:val="lt-LT"/>
        </w:rPr>
      </w:pPr>
      <w:r w:rsidRPr="00551E2A">
        <w:rPr>
          <w:rFonts w:cstheme="minorHAnsi"/>
          <w:sz w:val="24"/>
          <w:szCs w:val="24"/>
          <w:lang w:val="lt-LT"/>
        </w:rPr>
        <w:t xml:space="preserve">Tiekėjų grupė gali remtis grupės dalyvių arba kitų ūkio subjektų pajėgumais, laikantis šiame </w:t>
      </w:r>
      <w:r w:rsidR="007764F7" w:rsidRPr="00551E2A">
        <w:rPr>
          <w:rFonts w:cstheme="minorHAnsi"/>
          <w:sz w:val="24"/>
          <w:szCs w:val="24"/>
          <w:lang w:val="lt-LT"/>
        </w:rPr>
        <w:t>b</w:t>
      </w:r>
      <w:r w:rsidR="009F5F3C" w:rsidRPr="00551E2A">
        <w:rPr>
          <w:rFonts w:cstheme="minorHAnsi"/>
          <w:sz w:val="24"/>
          <w:szCs w:val="24"/>
          <w:lang w:val="lt-LT"/>
        </w:rPr>
        <w:t xml:space="preserve">endrųjų </w:t>
      </w:r>
      <w:r w:rsidR="00352D37" w:rsidRPr="00551E2A">
        <w:rPr>
          <w:rFonts w:cstheme="minorHAnsi"/>
          <w:sz w:val="24"/>
          <w:szCs w:val="24"/>
          <w:lang w:val="lt-LT"/>
        </w:rPr>
        <w:t xml:space="preserve">pirkimo </w:t>
      </w:r>
      <w:r w:rsidR="000B1F50" w:rsidRPr="00551E2A">
        <w:rPr>
          <w:rFonts w:cstheme="minorHAnsi"/>
          <w:sz w:val="24"/>
          <w:szCs w:val="24"/>
          <w:lang w:val="lt-LT"/>
        </w:rPr>
        <w:t xml:space="preserve">sąlygų </w:t>
      </w:r>
      <w:r w:rsidRPr="00551E2A">
        <w:rPr>
          <w:rFonts w:cstheme="minorHAnsi"/>
          <w:sz w:val="24"/>
          <w:szCs w:val="24"/>
          <w:lang w:val="lt-LT"/>
        </w:rPr>
        <w:t>skyriuje nustatytų sąlygų.</w:t>
      </w:r>
    </w:p>
    <w:p w14:paraId="4A9E6092" w14:textId="77777777" w:rsidR="003B359D" w:rsidRPr="00551E2A" w:rsidRDefault="004F6A9A" w:rsidP="001010DB">
      <w:pPr>
        <w:pStyle w:val="Sraopastraipa"/>
        <w:numPr>
          <w:ilvl w:val="1"/>
          <w:numId w:val="9"/>
        </w:numPr>
        <w:tabs>
          <w:tab w:val="left" w:pos="1134"/>
        </w:tabs>
        <w:spacing w:after="0" w:line="20" w:lineRule="atLeast"/>
        <w:ind w:left="0" w:firstLine="567"/>
        <w:jc w:val="both"/>
        <w:rPr>
          <w:rFonts w:cstheme="minorHAnsi"/>
          <w:sz w:val="24"/>
          <w:szCs w:val="24"/>
          <w:lang w:val="lt-LT"/>
        </w:rPr>
      </w:pPr>
      <w:r w:rsidRPr="00551E2A">
        <w:rPr>
          <w:rFonts w:cstheme="minorHAnsi"/>
          <w:sz w:val="24"/>
          <w:szCs w:val="24"/>
          <w:lang w:val="lt-LT"/>
        </w:rPr>
        <w:t xml:space="preserve">Paslaugų teikimo ar darbų įsigijimo atvejais, perkančiajai organizacijai keliant kvalifikacijos reikalavimus tiekėjui ar jo vadovaujančiam personalui turėti atitinkamą išsilavinimą, profesinę kvalifikaciją ar profesinę patirtį, tiekėjas gali remtis kitų ūkio subjektų pajėgumais tik tuomet, kai tie ūkio subjektai, kurių pajėgumais buvo </w:t>
      </w:r>
      <w:r w:rsidR="005C0E87" w:rsidRPr="00551E2A">
        <w:rPr>
          <w:rFonts w:cstheme="minorHAnsi"/>
          <w:sz w:val="24"/>
          <w:szCs w:val="24"/>
          <w:lang w:val="lt-LT"/>
        </w:rPr>
        <w:t>remtasi</w:t>
      </w:r>
      <w:r w:rsidRPr="00551E2A">
        <w:rPr>
          <w:rFonts w:cstheme="minorHAnsi"/>
          <w:sz w:val="24"/>
          <w:szCs w:val="24"/>
          <w:lang w:val="lt-LT"/>
        </w:rPr>
        <w:t>, patys ir teiks tas paslaugas ar atliks darbus, kuriems reikia jų pajėgumų.</w:t>
      </w:r>
    </w:p>
    <w:p w14:paraId="0223A89B" w14:textId="306DB566" w:rsidR="00E65606" w:rsidRPr="00551E2A" w:rsidRDefault="00E65606" w:rsidP="001010DB">
      <w:pPr>
        <w:pStyle w:val="Sraopastraipa"/>
        <w:numPr>
          <w:ilvl w:val="1"/>
          <w:numId w:val="9"/>
        </w:numPr>
        <w:tabs>
          <w:tab w:val="left" w:pos="1134"/>
        </w:tabs>
        <w:spacing w:after="0" w:line="20" w:lineRule="atLeast"/>
        <w:ind w:left="0" w:firstLine="567"/>
        <w:jc w:val="both"/>
        <w:rPr>
          <w:rFonts w:cstheme="minorHAnsi"/>
          <w:sz w:val="24"/>
          <w:szCs w:val="24"/>
          <w:lang w:val="lt-LT"/>
        </w:rPr>
      </w:pPr>
      <w:r w:rsidRPr="00551E2A">
        <w:rPr>
          <w:rFonts w:cstheme="minorHAnsi"/>
          <w:sz w:val="24"/>
          <w:szCs w:val="24"/>
          <w:lang w:val="lt-LT"/>
        </w:rPr>
        <w:t xml:space="preserve">Jei tiekėjas remiasi ūkio subjektų pajėgumais, atsižvelgdamas į </w:t>
      </w:r>
      <w:r w:rsidR="005D1A7A" w:rsidRPr="00551E2A">
        <w:rPr>
          <w:rFonts w:cstheme="minorHAnsi"/>
          <w:sz w:val="24"/>
          <w:szCs w:val="24"/>
          <w:lang w:val="lt-LT"/>
        </w:rPr>
        <w:t>specialiosiose p</w:t>
      </w:r>
      <w:r w:rsidRPr="00551E2A">
        <w:rPr>
          <w:rFonts w:cstheme="minorHAnsi"/>
          <w:sz w:val="24"/>
          <w:szCs w:val="24"/>
          <w:lang w:val="lt-LT"/>
        </w:rPr>
        <w:t xml:space="preserve">irkimo </w:t>
      </w:r>
      <w:r w:rsidR="005D1A7A" w:rsidRPr="00551E2A">
        <w:rPr>
          <w:rFonts w:cstheme="minorHAnsi"/>
          <w:sz w:val="24"/>
          <w:szCs w:val="24"/>
          <w:lang w:val="lt-LT"/>
        </w:rPr>
        <w:t>sąlygose</w:t>
      </w:r>
      <w:r w:rsidRPr="00551E2A">
        <w:rPr>
          <w:rFonts w:cstheme="minorHAnsi"/>
          <w:sz w:val="24"/>
          <w:szCs w:val="24"/>
          <w:lang w:val="lt-LT"/>
        </w:rPr>
        <w:t xml:space="preserve"> nustatytus ekonominio ir finansinio pajėgumo reikalavimus, tiekėjas ir </w:t>
      </w:r>
      <w:r w:rsidR="007A15A2" w:rsidRPr="00551E2A">
        <w:rPr>
          <w:rFonts w:cstheme="minorHAnsi"/>
          <w:sz w:val="24"/>
          <w:szCs w:val="24"/>
          <w:lang w:val="lt-LT"/>
        </w:rPr>
        <w:t xml:space="preserve">šie </w:t>
      </w:r>
      <w:r w:rsidRPr="00551E2A">
        <w:rPr>
          <w:rFonts w:cstheme="minorHAnsi"/>
          <w:sz w:val="24"/>
          <w:szCs w:val="24"/>
          <w:lang w:val="lt-LT"/>
        </w:rPr>
        <w:t xml:space="preserve">ūkio subjektai, kurių pajėgumais remiamasi, turi prisiimti solidarią atsakomybę už sutarties įvykdymą (jei </w:t>
      </w:r>
      <w:r w:rsidR="00A104EC" w:rsidRPr="00551E2A">
        <w:rPr>
          <w:rFonts w:cstheme="minorHAnsi"/>
          <w:sz w:val="24"/>
          <w:szCs w:val="24"/>
          <w:lang w:val="lt-LT"/>
        </w:rPr>
        <w:t>s</w:t>
      </w:r>
      <w:r w:rsidRPr="00551E2A">
        <w:rPr>
          <w:rFonts w:cstheme="minorHAnsi"/>
          <w:sz w:val="24"/>
          <w:szCs w:val="24"/>
          <w:lang w:val="lt-LT"/>
        </w:rPr>
        <w:t>peciali</w:t>
      </w:r>
      <w:r w:rsidR="00A104EC" w:rsidRPr="00551E2A">
        <w:rPr>
          <w:rFonts w:cstheme="minorHAnsi"/>
          <w:sz w:val="24"/>
          <w:szCs w:val="24"/>
          <w:lang w:val="lt-LT"/>
        </w:rPr>
        <w:t>osiose pirkimo</w:t>
      </w:r>
      <w:r w:rsidRPr="00551E2A">
        <w:rPr>
          <w:rFonts w:cstheme="minorHAnsi"/>
          <w:sz w:val="24"/>
          <w:szCs w:val="24"/>
          <w:lang w:val="lt-LT"/>
        </w:rPr>
        <w:t xml:space="preserve"> sąlyg</w:t>
      </w:r>
      <w:r w:rsidR="005D1A7A" w:rsidRPr="00551E2A">
        <w:rPr>
          <w:rFonts w:cstheme="minorHAnsi"/>
          <w:sz w:val="24"/>
          <w:szCs w:val="24"/>
          <w:lang w:val="lt-LT"/>
        </w:rPr>
        <w:t>ose</w:t>
      </w:r>
      <w:r w:rsidRPr="00551E2A">
        <w:rPr>
          <w:rFonts w:cstheme="minorHAnsi"/>
          <w:sz w:val="24"/>
          <w:szCs w:val="24"/>
          <w:lang w:val="lt-LT"/>
        </w:rPr>
        <w:t xml:space="preserve"> nenu</w:t>
      </w:r>
      <w:r w:rsidR="00A104EC" w:rsidRPr="00551E2A">
        <w:rPr>
          <w:rFonts w:cstheme="minorHAnsi"/>
          <w:sz w:val="24"/>
          <w:szCs w:val="24"/>
          <w:lang w:val="lt-LT"/>
        </w:rPr>
        <w:t>statyta</w:t>
      </w:r>
      <w:r w:rsidRPr="00551E2A">
        <w:rPr>
          <w:rFonts w:cstheme="minorHAnsi"/>
          <w:sz w:val="24"/>
          <w:szCs w:val="24"/>
          <w:lang w:val="lt-LT"/>
        </w:rPr>
        <w:t xml:space="preserve"> kitaip).</w:t>
      </w:r>
      <w:r w:rsidRPr="00551E2A">
        <w:rPr>
          <w:rFonts w:cstheme="minorHAnsi"/>
          <w:color w:val="FF0000"/>
          <w:sz w:val="24"/>
          <w:szCs w:val="24"/>
          <w:lang w:val="lt-LT"/>
        </w:rPr>
        <w:t xml:space="preserve"> </w:t>
      </w:r>
    </w:p>
    <w:p w14:paraId="42A9ADC0" w14:textId="6263F98A" w:rsidR="003B359D" w:rsidRPr="00471E3D" w:rsidRDefault="003B359D" w:rsidP="00B3619B">
      <w:pPr>
        <w:pStyle w:val="Antrat1"/>
        <w:numPr>
          <w:ilvl w:val="0"/>
          <w:numId w:val="9"/>
        </w:numPr>
        <w:tabs>
          <w:tab w:val="left" w:pos="567"/>
        </w:tabs>
        <w:contextualSpacing/>
        <w:rPr>
          <w:rFonts w:ascii="Calibri" w:hAnsi="Calibri" w:cs="Calibri"/>
          <w:b/>
          <w:color w:val="auto"/>
          <w:lang w:val="lt-LT"/>
        </w:rPr>
      </w:pPr>
      <w:bookmarkStart w:id="47" w:name="_Toc48053169"/>
      <w:bookmarkStart w:id="48" w:name="_Toc206585827"/>
      <w:r w:rsidRPr="00471E3D">
        <w:rPr>
          <w:rFonts w:ascii="Calibri" w:hAnsi="Calibri" w:cs="Calibri"/>
          <w:color w:val="auto"/>
          <w:lang w:val="lt-LT"/>
        </w:rPr>
        <w:t>Subtiekėjų pasitelkimas</w:t>
      </w:r>
      <w:bookmarkEnd w:id="47"/>
      <w:bookmarkEnd w:id="48"/>
    </w:p>
    <w:p w14:paraId="36F00355" w14:textId="2B2E3374" w:rsidR="003B359D" w:rsidRPr="00551E2A" w:rsidRDefault="003B359D" w:rsidP="00B3619B">
      <w:pPr>
        <w:pStyle w:val="Sraopastraipa"/>
        <w:numPr>
          <w:ilvl w:val="1"/>
          <w:numId w:val="9"/>
        </w:numPr>
        <w:spacing w:after="0" w:line="20" w:lineRule="atLeast"/>
        <w:ind w:left="0" w:firstLine="567"/>
        <w:jc w:val="both"/>
        <w:rPr>
          <w:sz w:val="24"/>
          <w:szCs w:val="24"/>
          <w:lang w:val="lt-LT"/>
        </w:rPr>
      </w:pPr>
      <w:r w:rsidRPr="00551E2A">
        <w:rPr>
          <w:rFonts w:eastAsia="Calibri"/>
          <w:color w:val="000000" w:themeColor="text1"/>
          <w:sz w:val="24"/>
          <w:szCs w:val="24"/>
          <w:lang w:val="lt-LT"/>
        </w:rPr>
        <w:t xml:space="preserve">Tiekėjas savo </w:t>
      </w:r>
      <w:r w:rsidR="004234A9" w:rsidRPr="00551E2A">
        <w:rPr>
          <w:rFonts w:eastAsia="Calibri"/>
          <w:color w:val="000000" w:themeColor="text1"/>
          <w:sz w:val="24"/>
          <w:szCs w:val="24"/>
          <w:lang w:val="lt-LT"/>
        </w:rPr>
        <w:t>p</w:t>
      </w:r>
      <w:r w:rsidRPr="00551E2A">
        <w:rPr>
          <w:rFonts w:eastAsia="Calibri"/>
          <w:color w:val="000000" w:themeColor="text1"/>
          <w:sz w:val="24"/>
          <w:szCs w:val="24"/>
          <w:lang w:val="lt-LT"/>
        </w:rPr>
        <w:t>asiūlyme privalo nurodyti</w:t>
      </w:r>
      <w:r w:rsidR="012154B2" w:rsidRPr="00551E2A">
        <w:rPr>
          <w:rFonts w:eastAsia="Calibri"/>
          <w:color w:val="000000" w:themeColor="text1"/>
          <w:sz w:val="24"/>
          <w:szCs w:val="24"/>
          <w:lang w:val="lt-LT"/>
        </w:rPr>
        <w:t>,</w:t>
      </w:r>
      <w:r w:rsidRPr="00551E2A">
        <w:rPr>
          <w:rFonts w:eastAsia="Calibri"/>
          <w:color w:val="000000" w:themeColor="text1"/>
          <w:sz w:val="24"/>
          <w:szCs w:val="24"/>
          <w:lang w:val="lt-LT"/>
        </w:rPr>
        <w:t xml:space="preserve"> kokiai sutarties daliai ir kokius subtiekėjus, jeigu jie </w:t>
      </w:r>
      <w:r w:rsidR="00917A06" w:rsidRPr="00551E2A">
        <w:rPr>
          <w:rFonts w:eastAsia="Calibri"/>
          <w:color w:val="000000" w:themeColor="text1"/>
          <w:sz w:val="24"/>
          <w:szCs w:val="24"/>
          <w:lang w:val="lt-LT"/>
        </w:rPr>
        <w:t>p</w:t>
      </w:r>
      <w:r w:rsidR="005D77A3" w:rsidRPr="00551E2A">
        <w:rPr>
          <w:rFonts w:eastAsia="Calibri"/>
          <w:color w:val="000000" w:themeColor="text1"/>
          <w:sz w:val="24"/>
          <w:szCs w:val="24"/>
          <w:lang w:val="lt-LT"/>
        </w:rPr>
        <w:t xml:space="preserve">asiūlymo teikimo metu </w:t>
      </w:r>
      <w:r w:rsidRPr="00551E2A">
        <w:rPr>
          <w:rFonts w:eastAsia="Calibri"/>
          <w:color w:val="000000" w:themeColor="text1"/>
          <w:sz w:val="24"/>
          <w:szCs w:val="24"/>
          <w:lang w:val="lt-LT"/>
        </w:rPr>
        <w:t xml:space="preserve">yra žinomi, </w:t>
      </w:r>
      <w:r w:rsidR="000C3A86" w:rsidRPr="00551E2A">
        <w:rPr>
          <w:rFonts w:eastAsia="Calibri"/>
          <w:color w:val="000000" w:themeColor="text1"/>
          <w:sz w:val="24"/>
          <w:szCs w:val="24"/>
          <w:lang w:val="lt-LT"/>
        </w:rPr>
        <w:t xml:space="preserve">jis </w:t>
      </w:r>
      <w:r w:rsidRPr="00551E2A">
        <w:rPr>
          <w:rFonts w:eastAsia="Calibri"/>
          <w:color w:val="000000" w:themeColor="text1"/>
          <w:sz w:val="24"/>
          <w:szCs w:val="24"/>
          <w:lang w:val="lt-LT"/>
        </w:rPr>
        <w:t xml:space="preserve">ketina pasitelkti. </w:t>
      </w:r>
    </w:p>
    <w:p w14:paraId="30BC93A5" w14:textId="3C84547E" w:rsidR="003B359D" w:rsidRPr="00551E2A" w:rsidRDefault="003B359D" w:rsidP="00B3619B">
      <w:pPr>
        <w:pStyle w:val="Sraopastraipa"/>
        <w:numPr>
          <w:ilvl w:val="1"/>
          <w:numId w:val="9"/>
        </w:numPr>
        <w:spacing w:after="0" w:line="20" w:lineRule="atLeast"/>
        <w:ind w:left="0" w:firstLine="567"/>
        <w:jc w:val="both"/>
        <w:rPr>
          <w:sz w:val="24"/>
          <w:szCs w:val="24"/>
          <w:lang w:val="lt-LT"/>
        </w:rPr>
      </w:pPr>
      <w:r w:rsidRPr="00551E2A">
        <w:rPr>
          <w:rFonts w:eastAsia="Calibri"/>
          <w:sz w:val="24"/>
          <w:szCs w:val="24"/>
          <w:lang w:val="lt-LT"/>
        </w:rPr>
        <w:t>Skirtingi tiekėjai gali pasitelkti tuos pačius subtiekėjus, tačiau tai negali sąlygoti draudžiamų susitarimų</w:t>
      </w:r>
      <w:r w:rsidRPr="00551E2A">
        <w:rPr>
          <w:sz w:val="24"/>
          <w:szCs w:val="24"/>
          <w:lang w:val="lt-LT"/>
        </w:rPr>
        <w:t>.</w:t>
      </w:r>
    </w:p>
    <w:p w14:paraId="4D78EA85" w14:textId="682C8DCB" w:rsidR="003B359D" w:rsidRPr="00551E2A" w:rsidRDefault="003B359D" w:rsidP="00B3619B">
      <w:pPr>
        <w:pStyle w:val="Sraopastraipa"/>
        <w:numPr>
          <w:ilvl w:val="1"/>
          <w:numId w:val="9"/>
        </w:numPr>
        <w:spacing w:after="120" w:line="20" w:lineRule="atLeast"/>
        <w:ind w:left="0" w:firstLine="567"/>
        <w:jc w:val="both"/>
        <w:rPr>
          <w:rFonts w:cstheme="minorHAnsi"/>
          <w:sz w:val="24"/>
          <w:szCs w:val="24"/>
          <w:lang w:val="lt-LT"/>
        </w:rPr>
      </w:pPr>
      <w:r w:rsidRPr="00551E2A">
        <w:rPr>
          <w:rFonts w:eastAsia="Calibri" w:cstheme="minorHAnsi"/>
          <w:color w:val="000000" w:themeColor="text1"/>
          <w:sz w:val="24"/>
          <w:szCs w:val="24"/>
          <w:lang w:val="lt-LT"/>
        </w:rPr>
        <w:t>S</w:t>
      </w:r>
      <w:r w:rsidRPr="00551E2A">
        <w:rPr>
          <w:rFonts w:cstheme="minorHAnsi"/>
          <w:sz w:val="24"/>
          <w:szCs w:val="24"/>
          <w:lang w:val="lt-LT"/>
        </w:rPr>
        <w:t xml:space="preserve">udarius sutartį, tačiau ne vėliau negu </w:t>
      </w:r>
      <w:r w:rsidR="00917A06" w:rsidRPr="00551E2A">
        <w:rPr>
          <w:rFonts w:cstheme="minorHAnsi"/>
          <w:sz w:val="24"/>
          <w:szCs w:val="24"/>
          <w:lang w:val="lt-LT"/>
        </w:rPr>
        <w:t xml:space="preserve">ta </w:t>
      </w:r>
      <w:r w:rsidRPr="00551E2A">
        <w:rPr>
          <w:rFonts w:cstheme="minorHAnsi"/>
          <w:sz w:val="24"/>
          <w:szCs w:val="24"/>
          <w:lang w:val="lt-LT"/>
        </w:rPr>
        <w:t xml:space="preserve">sutartis pradedama vykdyti, tiekėjas, kuris bus pripažintas laimėjusiu, įsipareigoja perkančiajai organizacijai pranešti tuo metu žinomų subtiekėjų pavadinimus, kontaktinius duomenis ir jų atstovus. Perkančioji organizacija taip pat reikalauja, kad tiekėjas informuotų apie minėtos informacijos pasikeitimus visu sutarties vykdymo metu, taip pat apie naujus subtiekėjus, kuriuos jis ketina pasitelkti vėliau. </w:t>
      </w:r>
    </w:p>
    <w:p w14:paraId="32C9D865" w14:textId="7A7319F5" w:rsidR="003B359D" w:rsidRPr="00551E2A" w:rsidRDefault="003B359D" w:rsidP="00B3619B">
      <w:pPr>
        <w:pStyle w:val="Sraopastraipa"/>
        <w:numPr>
          <w:ilvl w:val="1"/>
          <w:numId w:val="9"/>
        </w:numPr>
        <w:spacing w:after="0" w:line="240" w:lineRule="auto"/>
        <w:ind w:left="0" w:firstLine="567"/>
        <w:jc w:val="both"/>
        <w:rPr>
          <w:sz w:val="24"/>
          <w:szCs w:val="24"/>
          <w:lang w:val="lt-LT"/>
        </w:rPr>
      </w:pPr>
      <w:r w:rsidRPr="00551E2A">
        <w:rPr>
          <w:sz w:val="24"/>
          <w:szCs w:val="24"/>
          <w:lang w:val="lt-LT"/>
        </w:rPr>
        <w:t xml:space="preserve">Jeigu pagal </w:t>
      </w:r>
      <w:r w:rsidR="007764F7" w:rsidRPr="00551E2A">
        <w:rPr>
          <w:sz w:val="24"/>
          <w:szCs w:val="24"/>
          <w:lang w:val="lt-LT"/>
        </w:rPr>
        <w:t>s</w:t>
      </w:r>
      <w:r w:rsidR="00FE48E8" w:rsidRPr="00551E2A">
        <w:rPr>
          <w:sz w:val="24"/>
          <w:szCs w:val="24"/>
          <w:lang w:val="lt-LT"/>
        </w:rPr>
        <w:t>peciali</w:t>
      </w:r>
      <w:r w:rsidR="004A2B22" w:rsidRPr="00551E2A">
        <w:rPr>
          <w:sz w:val="24"/>
          <w:szCs w:val="24"/>
          <w:lang w:val="lt-LT"/>
        </w:rPr>
        <w:t>ųjų</w:t>
      </w:r>
      <w:r w:rsidR="00FE48E8" w:rsidRPr="00551E2A">
        <w:rPr>
          <w:sz w:val="24"/>
          <w:szCs w:val="24"/>
          <w:lang w:val="lt-LT"/>
        </w:rPr>
        <w:t xml:space="preserve"> </w:t>
      </w:r>
      <w:r w:rsidR="00B52329" w:rsidRPr="00551E2A">
        <w:rPr>
          <w:sz w:val="24"/>
          <w:szCs w:val="24"/>
          <w:lang w:val="lt-LT"/>
        </w:rPr>
        <w:t>pirkimo</w:t>
      </w:r>
      <w:r w:rsidR="00FE48E8" w:rsidRPr="00551E2A">
        <w:rPr>
          <w:sz w:val="24"/>
          <w:szCs w:val="24"/>
          <w:lang w:val="lt-LT"/>
        </w:rPr>
        <w:t xml:space="preserve"> sąlyg</w:t>
      </w:r>
      <w:r w:rsidR="004A2B22" w:rsidRPr="00551E2A">
        <w:rPr>
          <w:sz w:val="24"/>
          <w:szCs w:val="24"/>
          <w:lang w:val="lt-LT"/>
        </w:rPr>
        <w:t>ų</w:t>
      </w:r>
      <w:r w:rsidR="00FE48E8" w:rsidRPr="00551E2A">
        <w:rPr>
          <w:sz w:val="24"/>
          <w:szCs w:val="24"/>
          <w:lang w:val="lt-LT"/>
        </w:rPr>
        <w:t xml:space="preserve"> </w:t>
      </w:r>
      <w:r w:rsidR="004A2B22" w:rsidRPr="00551E2A">
        <w:rPr>
          <w:sz w:val="24"/>
          <w:szCs w:val="24"/>
          <w:lang w:val="lt-LT"/>
        </w:rPr>
        <w:t>reikalavimus</w:t>
      </w:r>
      <w:r w:rsidR="00B628E8" w:rsidRPr="00551E2A">
        <w:rPr>
          <w:sz w:val="24"/>
          <w:szCs w:val="24"/>
          <w:lang w:val="lt-LT"/>
        </w:rPr>
        <w:t xml:space="preserve"> </w:t>
      </w:r>
      <w:r w:rsidR="00190AD0" w:rsidRPr="00551E2A">
        <w:rPr>
          <w:rFonts w:eastAsia="Calibri"/>
          <w:sz w:val="24"/>
          <w:szCs w:val="24"/>
          <w:lang w:val="lt-LT"/>
        </w:rPr>
        <w:t xml:space="preserve">yra </w:t>
      </w:r>
      <w:r w:rsidRPr="00551E2A">
        <w:rPr>
          <w:sz w:val="24"/>
          <w:szCs w:val="24"/>
          <w:lang w:val="lt-LT"/>
        </w:rPr>
        <w:t>tikrinama, ar nėra VPĮ 46 straipsnyje nurodytų subtiekėjo pašalinimo pagrindų, kartu su informacija apie naujus subtiekėjus pateikiami ir subtiekėjo pašalinimo pagrindų nebuvimą patvirtinantys dokumentai</w:t>
      </w:r>
      <w:r w:rsidR="005E333E" w:rsidRPr="00551E2A">
        <w:rPr>
          <w:sz w:val="24"/>
          <w:szCs w:val="24"/>
          <w:lang w:val="lt-LT"/>
        </w:rPr>
        <w:t xml:space="preserve"> (supaprastintų pirkimų atveju – </w:t>
      </w:r>
      <w:r w:rsidR="00B40CFD" w:rsidRPr="00551E2A">
        <w:rPr>
          <w:sz w:val="24"/>
          <w:szCs w:val="24"/>
          <w:lang w:val="lt-LT"/>
        </w:rPr>
        <w:t xml:space="preserve">reikalaujama tik tuomet, kai </w:t>
      </w:r>
      <w:r w:rsidR="005E333E" w:rsidRPr="00551E2A">
        <w:rPr>
          <w:sz w:val="24"/>
          <w:szCs w:val="24"/>
          <w:lang w:val="lt-LT"/>
        </w:rPr>
        <w:t xml:space="preserve"> </w:t>
      </w:r>
      <w:r w:rsidR="00D96F90" w:rsidRPr="00551E2A">
        <w:rPr>
          <w:sz w:val="24"/>
          <w:szCs w:val="24"/>
          <w:lang w:val="lt-LT"/>
        </w:rPr>
        <w:t>perkančioji organizacija tur</w:t>
      </w:r>
      <w:r w:rsidR="00B40CFD" w:rsidRPr="00551E2A">
        <w:rPr>
          <w:sz w:val="24"/>
          <w:szCs w:val="24"/>
          <w:lang w:val="lt-LT"/>
        </w:rPr>
        <w:t>i</w:t>
      </w:r>
      <w:r w:rsidR="00D96F90" w:rsidRPr="00551E2A">
        <w:rPr>
          <w:sz w:val="24"/>
          <w:szCs w:val="24"/>
          <w:lang w:val="lt-LT"/>
        </w:rPr>
        <w:t xml:space="preserve"> pagrįstų abejonių dėl </w:t>
      </w:r>
      <w:r w:rsidR="00FB542B" w:rsidRPr="00551E2A">
        <w:rPr>
          <w:sz w:val="24"/>
          <w:szCs w:val="24"/>
          <w:lang w:val="lt-LT"/>
        </w:rPr>
        <w:t>jo</w:t>
      </w:r>
      <w:r w:rsidR="00D96F90" w:rsidRPr="00551E2A">
        <w:rPr>
          <w:sz w:val="24"/>
          <w:szCs w:val="24"/>
          <w:lang w:val="lt-LT"/>
        </w:rPr>
        <w:t xml:space="preserve"> patikimumo)</w:t>
      </w:r>
      <w:r w:rsidRPr="00551E2A">
        <w:rPr>
          <w:sz w:val="24"/>
          <w:szCs w:val="24"/>
          <w:lang w:val="lt-LT"/>
        </w:rPr>
        <w:t xml:space="preserve">. Tokiu atveju, jeigu subtiekėjo padėtis atitinka bent vieną </w:t>
      </w:r>
      <w:r w:rsidR="00B52329" w:rsidRPr="00551E2A">
        <w:rPr>
          <w:sz w:val="24"/>
          <w:szCs w:val="24"/>
          <w:lang w:val="lt-LT"/>
        </w:rPr>
        <w:t>specialiosiose p</w:t>
      </w:r>
      <w:r w:rsidRPr="00551E2A">
        <w:rPr>
          <w:sz w:val="24"/>
          <w:szCs w:val="24"/>
          <w:lang w:val="lt-LT"/>
        </w:rPr>
        <w:t xml:space="preserve">irkimo </w:t>
      </w:r>
      <w:r w:rsidR="005C0A84" w:rsidRPr="00551E2A">
        <w:rPr>
          <w:sz w:val="24"/>
          <w:szCs w:val="24"/>
          <w:lang w:val="lt-LT"/>
        </w:rPr>
        <w:t xml:space="preserve">sąlygose </w:t>
      </w:r>
      <w:r w:rsidRPr="00551E2A">
        <w:rPr>
          <w:sz w:val="24"/>
          <w:szCs w:val="24"/>
          <w:lang w:val="lt-LT"/>
        </w:rPr>
        <w:t xml:space="preserve">nustatytą subtiekėjo pašalinimo pagrindą, perkančioji organizacija reikalauja, kad tiekėjas per perkančiosios organizacijos nustatytą terminą pakeistų minėtą subtiekėją reikalavimus atitinkančiu </w:t>
      </w:r>
      <w:r w:rsidR="00EF50BF" w:rsidRPr="00551E2A">
        <w:rPr>
          <w:sz w:val="24"/>
          <w:szCs w:val="24"/>
          <w:lang w:val="lt-LT"/>
        </w:rPr>
        <w:t xml:space="preserve">(pašalinimo pagrindų neturinčiu) </w:t>
      </w:r>
      <w:r w:rsidRPr="00551E2A">
        <w:rPr>
          <w:sz w:val="24"/>
          <w:szCs w:val="24"/>
          <w:lang w:val="lt-LT"/>
        </w:rPr>
        <w:t>subtiekėju.</w:t>
      </w:r>
    </w:p>
    <w:p w14:paraId="1863C057" w14:textId="64B4B3B8" w:rsidR="00D531A6" w:rsidRPr="00471E3D" w:rsidRDefault="00D97F1F" w:rsidP="00B3619B">
      <w:pPr>
        <w:pStyle w:val="Antrat1"/>
        <w:numPr>
          <w:ilvl w:val="0"/>
          <w:numId w:val="9"/>
        </w:numPr>
        <w:spacing w:line="20" w:lineRule="atLeast"/>
        <w:contextualSpacing/>
        <w:rPr>
          <w:rFonts w:asciiTheme="minorHAnsi" w:hAnsiTheme="minorHAnsi" w:cstheme="minorHAnsi"/>
          <w:color w:val="auto"/>
          <w:lang w:val="lt-LT"/>
        </w:rPr>
      </w:pPr>
      <w:bookmarkStart w:id="49" w:name="_Toc91076050"/>
      <w:bookmarkStart w:id="50" w:name="_Toc91076157"/>
      <w:bookmarkStart w:id="51" w:name="_Toc91076504"/>
      <w:bookmarkStart w:id="52" w:name="_Toc91146045"/>
      <w:bookmarkStart w:id="53" w:name="_Toc91076051"/>
      <w:bookmarkStart w:id="54" w:name="_Toc91076158"/>
      <w:bookmarkStart w:id="55" w:name="_Toc91076505"/>
      <w:bookmarkStart w:id="56" w:name="_Toc91146046"/>
      <w:bookmarkStart w:id="57" w:name="_Toc91076052"/>
      <w:bookmarkStart w:id="58" w:name="_Toc91076159"/>
      <w:bookmarkStart w:id="59" w:name="_Toc91076506"/>
      <w:bookmarkStart w:id="60" w:name="_Toc91146047"/>
      <w:bookmarkStart w:id="61" w:name="_Toc91076053"/>
      <w:bookmarkStart w:id="62" w:name="_Toc91076160"/>
      <w:bookmarkStart w:id="63" w:name="_Toc91076507"/>
      <w:bookmarkStart w:id="64" w:name="_Toc91146048"/>
      <w:bookmarkStart w:id="65" w:name="_Toc91076054"/>
      <w:bookmarkStart w:id="66" w:name="_Toc91076161"/>
      <w:bookmarkStart w:id="67" w:name="_Toc91076508"/>
      <w:bookmarkStart w:id="68" w:name="_Toc91146049"/>
      <w:bookmarkStart w:id="69" w:name="_Ref39668380"/>
      <w:bookmarkStart w:id="70" w:name="_Ref39668383"/>
      <w:bookmarkStart w:id="71" w:name="_Toc48053170"/>
      <w:bookmarkStart w:id="72" w:name="_Toc20658582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r w:rsidRPr="00471E3D">
        <w:rPr>
          <w:rFonts w:asciiTheme="minorHAnsi" w:hAnsiTheme="minorHAnsi" w:cstheme="minorHAnsi"/>
          <w:color w:val="auto"/>
          <w:lang w:val="lt-LT"/>
        </w:rPr>
        <w:lastRenderedPageBreak/>
        <w:t xml:space="preserve">Tiekėjų </w:t>
      </w:r>
      <w:r w:rsidR="00D531A6" w:rsidRPr="00471E3D">
        <w:rPr>
          <w:rFonts w:asciiTheme="minorHAnsi" w:hAnsiTheme="minorHAnsi" w:cstheme="minorHAnsi"/>
          <w:color w:val="auto"/>
          <w:lang w:val="lt-LT"/>
        </w:rPr>
        <w:t>grupės dalyvavimas</w:t>
      </w:r>
      <w:bookmarkEnd w:id="69"/>
      <w:bookmarkEnd w:id="70"/>
      <w:bookmarkEnd w:id="71"/>
      <w:bookmarkEnd w:id="72"/>
    </w:p>
    <w:p w14:paraId="77623249" w14:textId="699F5ABE" w:rsidR="001F20C8" w:rsidRPr="00551E2A" w:rsidRDefault="001F20C8" w:rsidP="00B3619B">
      <w:pPr>
        <w:pStyle w:val="Sraopastraipa"/>
        <w:numPr>
          <w:ilvl w:val="1"/>
          <w:numId w:val="9"/>
        </w:numPr>
        <w:spacing w:after="120" w:line="20" w:lineRule="atLeast"/>
        <w:ind w:left="0" w:firstLine="567"/>
        <w:jc w:val="both"/>
        <w:rPr>
          <w:rFonts w:cstheme="minorHAnsi"/>
          <w:sz w:val="24"/>
          <w:szCs w:val="24"/>
          <w:lang w:val="lt-LT"/>
        </w:rPr>
      </w:pPr>
      <w:bookmarkStart w:id="73" w:name="_Hlk90910113"/>
      <w:r w:rsidRPr="00551E2A">
        <w:rPr>
          <w:rFonts w:cstheme="minorHAnsi"/>
          <w:sz w:val="24"/>
          <w:szCs w:val="24"/>
          <w:lang w:val="lt-LT"/>
        </w:rPr>
        <w:t xml:space="preserve">Pasiūlymą gali pateikti </w:t>
      </w:r>
      <w:r w:rsidR="00AF20C8" w:rsidRPr="00551E2A">
        <w:rPr>
          <w:rFonts w:cstheme="minorHAnsi"/>
          <w:sz w:val="24"/>
          <w:szCs w:val="24"/>
          <w:lang w:val="lt-LT"/>
        </w:rPr>
        <w:t>tiekėjų</w:t>
      </w:r>
      <w:r w:rsidRPr="00551E2A">
        <w:rPr>
          <w:rFonts w:cstheme="minorHAnsi"/>
          <w:sz w:val="24"/>
          <w:szCs w:val="24"/>
          <w:lang w:val="lt-LT"/>
        </w:rPr>
        <w:t xml:space="preserve"> grupė. Pirkime pasiūlymą teikianti </w:t>
      </w:r>
      <w:r w:rsidR="00AF20C8" w:rsidRPr="00551E2A">
        <w:rPr>
          <w:rFonts w:cstheme="minorHAnsi"/>
          <w:sz w:val="24"/>
          <w:szCs w:val="24"/>
          <w:lang w:val="lt-LT"/>
        </w:rPr>
        <w:t>tiekėjų</w:t>
      </w:r>
      <w:r w:rsidRPr="00551E2A">
        <w:rPr>
          <w:rFonts w:cstheme="minorHAnsi"/>
          <w:sz w:val="24"/>
          <w:szCs w:val="24"/>
          <w:lang w:val="lt-LT"/>
        </w:rPr>
        <w:t xml:space="preserve"> grupė </w:t>
      </w:r>
      <w:r w:rsidR="002A2008" w:rsidRPr="00551E2A">
        <w:rPr>
          <w:rFonts w:cstheme="minorHAnsi"/>
          <w:sz w:val="24"/>
          <w:szCs w:val="24"/>
          <w:lang w:val="lt-LT"/>
        </w:rPr>
        <w:t xml:space="preserve">su pasiūlymu </w:t>
      </w:r>
      <w:r w:rsidRPr="00551E2A">
        <w:rPr>
          <w:rFonts w:cstheme="minorHAnsi"/>
          <w:sz w:val="24"/>
          <w:szCs w:val="24"/>
          <w:lang w:val="lt-LT"/>
        </w:rPr>
        <w:t>turi pateikti jungtinės veiklos sutarties kopiją. Jungtinės veiklos sutartyje privalo būti nurodyta:</w:t>
      </w:r>
    </w:p>
    <w:p w14:paraId="0D3014BB" w14:textId="42403A98" w:rsidR="001F20C8" w:rsidRPr="00551E2A" w:rsidRDefault="00EE723D" w:rsidP="00B3619B">
      <w:pPr>
        <w:pStyle w:val="Sraopastraipa"/>
        <w:numPr>
          <w:ilvl w:val="2"/>
          <w:numId w:val="9"/>
        </w:numPr>
        <w:spacing w:after="120" w:line="20" w:lineRule="atLeast"/>
        <w:ind w:left="0" w:firstLine="567"/>
        <w:jc w:val="both"/>
        <w:rPr>
          <w:sz w:val="24"/>
          <w:szCs w:val="24"/>
          <w:lang w:val="lt-LT"/>
        </w:rPr>
      </w:pPr>
      <w:r w:rsidRPr="00551E2A">
        <w:rPr>
          <w:sz w:val="24"/>
          <w:szCs w:val="24"/>
          <w:lang w:val="lt-LT"/>
        </w:rPr>
        <w:t>tiekėjų</w:t>
      </w:r>
      <w:r w:rsidR="001F20C8" w:rsidRPr="00551E2A">
        <w:rPr>
          <w:sz w:val="24"/>
          <w:szCs w:val="24"/>
          <w:lang w:val="lt-LT"/>
        </w:rPr>
        <w:t xml:space="preserve"> grupės sudėtis ir kiekvieno tiekėjų grupės dalyvio įsipareigojimai vykdant numatomą su perkančiąja organizacija sudaryti sutartį</w:t>
      </w:r>
      <w:r w:rsidR="00457E3B" w:rsidRPr="00551E2A">
        <w:rPr>
          <w:sz w:val="24"/>
          <w:szCs w:val="24"/>
          <w:lang w:val="lt-LT"/>
        </w:rPr>
        <w:t>;</w:t>
      </w:r>
    </w:p>
    <w:p w14:paraId="0898074E" w14:textId="49D5F932" w:rsidR="001F20C8" w:rsidRPr="00551E2A" w:rsidRDefault="001F20C8" w:rsidP="00B3619B">
      <w:pPr>
        <w:pStyle w:val="Sraopastraipa"/>
        <w:numPr>
          <w:ilvl w:val="2"/>
          <w:numId w:val="9"/>
        </w:numPr>
        <w:spacing w:after="120" w:line="20" w:lineRule="atLeast"/>
        <w:ind w:left="0" w:firstLine="567"/>
        <w:jc w:val="both"/>
        <w:rPr>
          <w:rFonts w:cstheme="minorHAnsi"/>
          <w:sz w:val="24"/>
          <w:szCs w:val="24"/>
          <w:lang w:val="lt-LT"/>
        </w:rPr>
      </w:pPr>
      <w:r w:rsidRPr="00551E2A">
        <w:rPr>
          <w:rFonts w:cstheme="minorHAnsi"/>
          <w:sz w:val="24"/>
          <w:szCs w:val="24"/>
          <w:lang w:val="lt-LT"/>
        </w:rPr>
        <w:t>solidari, kiekvieno tiekėjų grupės dalyvio atskirai ir visų kartu, atsakomybė už įsipareigojimų ir prievolių perkančiajai organizacijai nevykdymą (nepriklausomai nuo jų įnašo pagal jungtinės veiklos sutartį);</w:t>
      </w:r>
    </w:p>
    <w:p w14:paraId="4B5CE5BF" w14:textId="2A71F7C6" w:rsidR="001F20C8" w:rsidRPr="00551E2A" w:rsidRDefault="001F20C8" w:rsidP="00B3619B">
      <w:pPr>
        <w:pStyle w:val="Sraopastraipa"/>
        <w:numPr>
          <w:ilvl w:val="2"/>
          <w:numId w:val="9"/>
        </w:numPr>
        <w:spacing w:after="0" w:line="20" w:lineRule="atLeast"/>
        <w:ind w:left="0" w:firstLine="567"/>
        <w:jc w:val="both"/>
        <w:rPr>
          <w:sz w:val="24"/>
          <w:szCs w:val="24"/>
          <w:lang w:val="lt-LT"/>
        </w:rPr>
      </w:pPr>
      <w:r w:rsidRPr="00551E2A">
        <w:rPr>
          <w:sz w:val="24"/>
          <w:szCs w:val="24"/>
          <w:lang w:val="lt-LT"/>
        </w:rPr>
        <w:t xml:space="preserve">kuris šios sutarties dalyvis yra įgaliojamas </w:t>
      </w:r>
      <w:r w:rsidR="00721A0C" w:rsidRPr="00551E2A">
        <w:rPr>
          <w:sz w:val="24"/>
          <w:szCs w:val="24"/>
          <w:lang w:val="lt-LT"/>
        </w:rPr>
        <w:t>tiekėjų</w:t>
      </w:r>
      <w:r w:rsidRPr="00551E2A">
        <w:rPr>
          <w:sz w:val="24"/>
          <w:szCs w:val="24"/>
          <w:lang w:val="lt-LT"/>
        </w:rPr>
        <w:t xml:space="preserve"> grupės vardu teikti pasiūlymą, o laimėjus </w:t>
      </w:r>
      <w:r w:rsidR="008C5789" w:rsidRPr="00551E2A">
        <w:rPr>
          <w:sz w:val="24"/>
          <w:szCs w:val="24"/>
          <w:lang w:val="lt-LT"/>
        </w:rPr>
        <w:t>p</w:t>
      </w:r>
      <w:r w:rsidRPr="00551E2A">
        <w:rPr>
          <w:sz w:val="24"/>
          <w:szCs w:val="24"/>
          <w:lang w:val="lt-LT"/>
        </w:rPr>
        <w:t>irkimą, – pasirašyti sutartį su perkančiąja organizacija, teikti sąskaitas</w:t>
      </w:r>
      <w:r w:rsidR="00457E3B" w:rsidRPr="00551E2A">
        <w:rPr>
          <w:sz w:val="24"/>
          <w:szCs w:val="24"/>
          <w:lang w:val="lt-LT"/>
        </w:rPr>
        <w:t xml:space="preserve"> </w:t>
      </w:r>
      <w:r w:rsidRPr="00551E2A">
        <w:rPr>
          <w:sz w:val="24"/>
          <w:szCs w:val="24"/>
          <w:lang w:val="lt-LT"/>
        </w:rPr>
        <w:t>faktūras atsiskaitymams (mokėjimai bus atliekami tik vienam iš jungtinės veiklos sutarties dalyvių), pasirašyti su sutarties vykdymu susijusius dokumentus (įgaliotas dalyvis) ir kt.</w:t>
      </w:r>
    </w:p>
    <w:p w14:paraId="79DDF604" w14:textId="093F5624" w:rsidR="006F2481" w:rsidRPr="00551E2A" w:rsidRDefault="001F20C8" w:rsidP="00B3619B">
      <w:pPr>
        <w:pStyle w:val="Sraopastraipa"/>
        <w:numPr>
          <w:ilvl w:val="1"/>
          <w:numId w:val="9"/>
        </w:numPr>
        <w:tabs>
          <w:tab w:val="left" w:pos="709"/>
        </w:tabs>
        <w:spacing w:after="0" w:line="240" w:lineRule="auto"/>
        <w:ind w:left="0" w:firstLine="567"/>
        <w:jc w:val="both"/>
        <w:rPr>
          <w:rFonts w:cstheme="minorHAnsi"/>
          <w:sz w:val="24"/>
          <w:szCs w:val="24"/>
          <w:lang w:val="lt-LT"/>
        </w:rPr>
      </w:pPr>
      <w:r w:rsidRPr="00551E2A">
        <w:rPr>
          <w:rFonts w:cstheme="minorHAnsi"/>
          <w:sz w:val="24"/>
          <w:szCs w:val="24"/>
          <w:lang w:val="lt-LT"/>
        </w:rPr>
        <w:t xml:space="preserve">Jeigu </w:t>
      </w:r>
      <w:r w:rsidR="0057055E" w:rsidRPr="00551E2A">
        <w:rPr>
          <w:rFonts w:cstheme="minorHAnsi"/>
          <w:sz w:val="24"/>
          <w:szCs w:val="24"/>
          <w:lang w:val="lt-LT"/>
        </w:rPr>
        <w:t>s</w:t>
      </w:r>
      <w:r w:rsidR="00CB799F" w:rsidRPr="00551E2A">
        <w:rPr>
          <w:rFonts w:cstheme="minorHAnsi"/>
          <w:sz w:val="24"/>
          <w:szCs w:val="24"/>
          <w:lang w:val="lt-LT"/>
        </w:rPr>
        <w:t xml:space="preserve">pecialiosiose </w:t>
      </w:r>
      <w:r w:rsidR="001E22F0" w:rsidRPr="00551E2A">
        <w:rPr>
          <w:rFonts w:cstheme="minorHAnsi"/>
          <w:sz w:val="24"/>
          <w:szCs w:val="24"/>
          <w:lang w:val="lt-LT"/>
        </w:rPr>
        <w:t xml:space="preserve">pirkimo </w:t>
      </w:r>
      <w:r w:rsidRPr="00551E2A">
        <w:rPr>
          <w:rFonts w:cstheme="minorHAnsi"/>
          <w:sz w:val="24"/>
          <w:szCs w:val="24"/>
          <w:lang w:val="lt-LT"/>
        </w:rPr>
        <w:t xml:space="preserve">sąlygose nenurodyta kitaip, perkančioji </w:t>
      </w:r>
      <w:r w:rsidRPr="00551E2A">
        <w:rPr>
          <w:rFonts w:cstheme="minorHAnsi"/>
          <w:color w:val="000000"/>
          <w:sz w:val="24"/>
          <w:szCs w:val="24"/>
          <w:lang w:val="lt-LT"/>
        </w:rPr>
        <w:t xml:space="preserve">organizacija nereikalauja, kad </w:t>
      </w:r>
      <w:r w:rsidR="0026789D" w:rsidRPr="00551E2A">
        <w:rPr>
          <w:rFonts w:cstheme="minorHAnsi"/>
          <w:bCs/>
          <w:sz w:val="24"/>
          <w:szCs w:val="24"/>
          <w:lang w:val="lt-LT"/>
        </w:rPr>
        <w:t>tiekėjų</w:t>
      </w:r>
      <w:r w:rsidRPr="00551E2A">
        <w:rPr>
          <w:rFonts w:cstheme="minorHAnsi"/>
          <w:bCs/>
          <w:sz w:val="24"/>
          <w:szCs w:val="24"/>
          <w:lang w:val="lt-LT"/>
        </w:rPr>
        <w:t xml:space="preserve"> grupės</w:t>
      </w:r>
      <w:r w:rsidRPr="00551E2A">
        <w:rPr>
          <w:rFonts w:cstheme="minorHAnsi"/>
          <w:color w:val="000000"/>
          <w:sz w:val="24"/>
          <w:szCs w:val="24"/>
          <w:lang w:val="lt-LT"/>
        </w:rPr>
        <w:t xml:space="preserve"> pateiktą pasiūlymą pripažinus laimėjusiu ir pasiūlius sudaryti sutartį, ši </w:t>
      </w:r>
      <w:r w:rsidR="006959C3" w:rsidRPr="00551E2A">
        <w:rPr>
          <w:rFonts w:cstheme="minorHAnsi"/>
          <w:bCs/>
          <w:sz w:val="24"/>
          <w:szCs w:val="24"/>
          <w:lang w:val="lt-LT"/>
        </w:rPr>
        <w:t>tiekėjų</w:t>
      </w:r>
      <w:r w:rsidRPr="00551E2A">
        <w:rPr>
          <w:rFonts w:cstheme="minorHAnsi"/>
          <w:color w:val="000000"/>
          <w:sz w:val="24"/>
          <w:szCs w:val="24"/>
          <w:lang w:val="lt-LT"/>
        </w:rPr>
        <w:t xml:space="preserve"> grupė įgytų tam tikrą teisinę formą. </w:t>
      </w:r>
    </w:p>
    <w:p w14:paraId="1D20F0A2" w14:textId="1CB287CF" w:rsidR="00D4503B" w:rsidRPr="00551E2A" w:rsidRDefault="00D4503B" w:rsidP="00B3619B">
      <w:pPr>
        <w:pStyle w:val="Sraopastraipa"/>
        <w:numPr>
          <w:ilvl w:val="1"/>
          <w:numId w:val="9"/>
        </w:numPr>
        <w:tabs>
          <w:tab w:val="left" w:pos="1276"/>
        </w:tabs>
        <w:spacing w:line="240" w:lineRule="auto"/>
        <w:ind w:left="0" w:firstLine="567"/>
        <w:jc w:val="both"/>
        <w:rPr>
          <w:sz w:val="24"/>
          <w:szCs w:val="24"/>
          <w:lang w:val="lt-LT"/>
        </w:rPr>
      </w:pPr>
      <w:r w:rsidRPr="00551E2A">
        <w:rPr>
          <w:sz w:val="24"/>
          <w:szCs w:val="24"/>
          <w:lang w:val="lt-LT"/>
        </w:rPr>
        <w:t xml:space="preserve">Tiekėjui, teikiančiam </w:t>
      </w:r>
      <w:r w:rsidR="00BE7892" w:rsidRPr="00551E2A">
        <w:rPr>
          <w:sz w:val="24"/>
          <w:szCs w:val="24"/>
          <w:lang w:val="lt-LT"/>
        </w:rPr>
        <w:t>p</w:t>
      </w:r>
      <w:r w:rsidRPr="00551E2A">
        <w:rPr>
          <w:sz w:val="24"/>
          <w:szCs w:val="24"/>
          <w:lang w:val="lt-LT"/>
        </w:rPr>
        <w:t xml:space="preserve">asiūlymą savarankiškai ar kaip </w:t>
      </w:r>
      <w:r w:rsidR="00BE7892" w:rsidRPr="00551E2A">
        <w:rPr>
          <w:sz w:val="24"/>
          <w:szCs w:val="24"/>
          <w:lang w:val="lt-LT"/>
        </w:rPr>
        <w:t>tiekėjų</w:t>
      </w:r>
      <w:r w:rsidRPr="00551E2A">
        <w:rPr>
          <w:sz w:val="24"/>
          <w:szCs w:val="24"/>
          <w:lang w:val="lt-LT"/>
        </w:rPr>
        <w:t xml:space="preserve"> grupės nariui, nedraudžiama būti kito tiekėjo subtiekėju ar ūkio subjektu, kurio pajėgumais remiamasi kitas tiekėjas, tame pačiame </w:t>
      </w:r>
      <w:r w:rsidR="00BE7892" w:rsidRPr="00551E2A">
        <w:rPr>
          <w:sz w:val="24"/>
          <w:szCs w:val="24"/>
          <w:lang w:val="lt-LT"/>
        </w:rPr>
        <w:t>p</w:t>
      </w:r>
      <w:r w:rsidRPr="00551E2A">
        <w:rPr>
          <w:sz w:val="24"/>
          <w:szCs w:val="24"/>
          <w:lang w:val="lt-LT"/>
        </w:rPr>
        <w:t>irkime</w:t>
      </w:r>
      <w:r w:rsidR="00281167" w:rsidRPr="00551E2A">
        <w:rPr>
          <w:sz w:val="24"/>
          <w:szCs w:val="24"/>
          <w:lang w:val="lt-LT"/>
        </w:rPr>
        <w:t>.</w:t>
      </w:r>
      <w:r w:rsidR="00F50252" w:rsidRPr="00551E2A">
        <w:rPr>
          <w:sz w:val="24"/>
          <w:szCs w:val="24"/>
          <w:lang w:val="lt-LT"/>
        </w:rPr>
        <w:t xml:space="preserve"> </w:t>
      </w:r>
    </w:p>
    <w:p w14:paraId="21CAC95E" w14:textId="32A413AA" w:rsidR="001F20C8" w:rsidRPr="00471E3D" w:rsidRDefault="001F20C8" w:rsidP="00B3619B">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74" w:name="_Toc91076056"/>
      <w:bookmarkStart w:id="75" w:name="_Toc91076163"/>
      <w:bookmarkStart w:id="76" w:name="_Toc91076510"/>
      <w:bookmarkStart w:id="77" w:name="_Toc91146051"/>
      <w:bookmarkStart w:id="78" w:name="_Toc91076057"/>
      <w:bookmarkStart w:id="79" w:name="_Toc91076164"/>
      <w:bookmarkStart w:id="80" w:name="_Toc91076511"/>
      <w:bookmarkStart w:id="81" w:name="_Toc91146052"/>
      <w:bookmarkStart w:id="82" w:name="_Ref39666794"/>
      <w:bookmarkStart w:id="83" w:name="_Ref39666796"/>
      <w:bookmarkStart w:id="84" w:name="_Toc48053171"/>
      <w:bookmarkStart w:id="85" w:name="_Toc206585829"/>
      <w:bookmarkEnd w:id="73"/>
      <w:bookmarkEnd w:id="74"/>
      <w:bookmarkEnd w:id="75"/>
      <w:bookmarkEnd w:id="76"/>
      <w:bookmarkEnd w:id="77"/>
      <w:bookmarkEnd w:id="78"/>
      <w:bookmarkEnd w:id="79"/>
      <w:bookmarkEnd w:id="80"/>
      <w:bookmarkEnd w:id="81"/>
      <w:r w:rsidRPr="00471E3D">
        <w:rPr>
          <w:rFonts w:asciiTheme="minorHAnsi" w:hAnsiTheme="minorHAnsi" w:cstheme="minorHAnsi"/>
          <w:color w:val="auto"/>
          <w:lang w:val="lt-LT"/>
        </w:rPr>
        <w:t>Reikalavimai pasiūlymų rengimui ir pateikimui</w:t>
      </w:r>
      <w:bookmarkEnd w:id="82"/>
      <w:bookmarkEnd w:id="83"/>
      <w:bookmarkEnd w:id="84"/>
      <w:bookmarkEnd w:id="85"/>
    </w:p>
    <w:p w14:paraId="580D2E7B" w14:textId="6947F3A3" w:rsidR="000D6EBE" w:rsidRPr="00551E2A" w:rsidRDefault="000D6EBE" w:rsidP="00B3619B">
      <w:pPr>
        <w:pStyle w:val="Sraopastraipa"/>
        <w:numPr>
          <w:ilvl w:val="1"/>
          <w:numId w:val="9"/>
        </w:numPr>
        <w:tabs>
          <w:tab w:val="left" w:pos="1134"/>
        </w:tabs>
        <w:spacing w:after="120" w:line="20" w:lineRule="atLeast"/>
        <w:ind w:left="0" w:firstLine="709"/>
        <w:jc w:val="both"/>
        <w:rPr>
          <w:sz w:val="24"/>
          <w:szCs w:val="24"/>
          <w:lang w:val="lt-LT"/>
        </w:rPr>
      </w:pPr>
      <w:r w:rsidRPr="00551E2A">
        <w:rPr>
          <w:sz w:val="24"/>
          <w:szCs w:val="24"/>
          <w:lang w:val="lt-LT"/>
        </w:rPr>
        <w:t xml:space="preserve">Pasiūlymas turi būti parengtas ir pateiktas pagal </w:t>
      </w:r>
      <w:r w:rsidR="00265973" w:rsidRPr="00551E2A">
        <w:rPr>
          <w:sz w:val="24"/>
          <w:szCs w:val="24"/>
          <w:lang w:val="lt-LT"/>
        </w:rPr>
        <w:t>p</w:t>
      </w:r>
      <w:r w:rsidR="000E1D48" w:rsidRPr="00551E2A">
        <w:rPr>
          <w:sz w:val="24"/>
          <w:szCs w:val="24"/>
          <w:lang w:val="lt-LT"/>
        </w:rPr>
        <w:t>irkimo</w:t>
      </w:r>
      <w:r w:rsidRPr="00551E2A">
        <w:rPr>
          <w:sz w:val="24"/>
          <w:szCs w:val="24"/>
          <w:lang w:val="lt-LT"/>
        </w:rPr>
        <w:t xml:space="preserve"> sąlygų reikalavimus, užpildant </w:t>
      </w:r>
      <w:r w:rsidR="008C5789" w:rsidRPr="00551E2A">
        <w:rPr>
          <w:sz w:val="24"/>
          <w:szCs w:val="24"/>
          <w:lang w:val="lt-LT"/>
        </w:rPr>
        <w:t>p</w:t>
      </w:r>
      <w:r w:rsidRPr="00551E2A">
        <w:rPr>
          <w:sz w:val="24"/>
          <w:szCs w:val="24"/>
          <w:lang w:val="lt-LT"/>
        </w:rPr>
        <w:t xml:space="preserve">asiūlymo formą. Jeigu </w:t>
      </w:r>
      <w:r w:rsidR="0057055E" w:rsidRPr="00551E2A">
        <w:rPr>
          <w:sz w:val="24"/>
          <w:szCs w:val="24"/>
          <w:lang w:val="lt-LT"/>
        </w:rPr>
        <w:t>s</w:t>
      </w:r>
      <w:r w:rsidRPr="00551E2A">
        <w:rPr>
          <w:sz w:val="24"/>
          <w:szCs w:val="24"/>
          <w:lang w:val="lt-LT"/>
        </w:rPr>
        <w:t xml:space="preserve">pecialiosiose </w:t>
      </w:r>
      <w:r w:rsidR="00F02568" w:rsidRPr="00551E2A">
        <w:rPr>
          <w:sz w:val="24"/>
          <w:szCs w:val="24"/>
          <w:lang w:val="lt-LT"/>
        </w:rPr>
        <w:t xml:space="preserve">pirkimo </w:t>
      </w:r>
      <w:r w:rsidRPr="00551E2A">
        <w:rPr>
          <w:sz w:val="24"/>
          <w:szCs w:val="24"/>
          <w:lang w:val="lt-LT"/>
        </w:rPr>
        <w:t xml:space="preserve">sąlygose nenurodyta kitaip, </w:t>
      </w:r>
      <w:r w:rsidR="008C5789" w:rsidRPr="00551E2A">
        <w:rPr>
          <w:sz w:val="24"/>
          <w:szCs w:val="24"/>
          <w:lang w:val="lt-LT"/>
        </w:rPr>
        <w:t>p</w:t>
      </w:r>
      <w:r w:rsidRPr="00551E2A">
        <w:rPr>
          <w:sz w:val="24"/>
          <w:szCs w:val="24"/>
          <w:lang w:val="lt-LT"/>
        </w:rPr>
        <w:t xml:space="preserve">asiūlymą ir kartu su juo teikiamus dokumentus, visas </w:t>
      </w:r>
      <w:r w:rsidR="008C5789" w:rsidRPr="00551E2A">
        <w:rPr>
          <w:sz w:val="24"/>
          <w:szCs w:val="24"/>
          <w:lang w:val="lt-LT"/>
        </w:rPr>
        <w:t>p</w:t>
      </w:r>
      <w:r w:rsidRPr="00551E2A">
        <w:rPr>
          <w:sz w:val="24"/>
          <w:szCs w:val="24"/>
          <w:lang w:val="lt-LT"/>
        </w:rPr>
        <w:t xml:space="preserve">asiūlymo sudedamąsias dalis </w:t>
      </w:r>
      <w:r w:rsidR="000728B5" w:rsidRPr="00551E2A">
        <w:rPr>
          <w:sz w:val="24"/>
          <w:szCs w:val="24"/>
          <w:lang w:val="lt-LT"/>
        </w:rPr>
        <w:t>d</w:t>
      </w:r>
      <w:r w:rsidRPr="00551E2A">
        <w:rPr>
          <w:sz w:val="24"/>
          <w:szCs w:val="24"/>
          <w:lang w:val="lt-LT"/>
        </w:rPr>
        <w:t>alyviai privalo pateikti elektronine forma (tiesiogiai suformuotus elektroninėmis priemonėmis arba pateikiant skaitmenines dokumentų kopijas), naudojant CVP IS priemones.</w:t>
      </w:r>
    </w:p>
    <w:p w14:paraId="064A0AA7" w14:textId="437D2CB7" w:rsidR="001F20C8" w:rsidRPr="00551E2A" w:rsidRDefault="001F20C8" w:rsidP="00B3619B">
      <w:pPr>
        <w:pStyle w:val="Sraopastraipa"/>
        <w:numPr>
          <w:ilvl w:val="1"/>
          <w:numId w:val="9"/>
        </w:numPr>
        <w:tabs>
          <w:tab w:val="left" w:pos="1134"/>
        </w:tabs>
        <w:spacing w:after="0" w:line="240" w:lineRule="auto"/>
        <w:ind w:left="0" w:firstLine="709"/>
        <w:jc w:val="both"/>
        <w:rPr>
          <w:sz w:val="24"/>
          <w:szCs w:val="24"/>
          <w:lang w:val="lt-LT"/>
        </w:rPr>
      </w:pPr>
      <w:r w:rsidRPr="00551E2A">
        <w:rPr>
          <w:sz w:val="24"/>
          <w:szCs w:val="24"/>
          <w:lang w:val="lt-LT"/>
        </w:rPr>
        <w:t>Pasiūlymas turi būti pateiktas iki skelbime nurodyto pasiūlymų pateikimo termino pabaigos</w:t>
      </w:r>
      <w:r w:rsidR="0057055E" w:rsidRPr="00551E2A">
        <w:rPr>
          <w:sz w:val="24"/>
          <w:szCs w:val="24"/>
          <w:lang w:val="lt-LT"/>
        </w:rPr>
        <w:t xml:space="preserve">, o jeigu </w:t>
      </w:r>
      <w:r w:rsidR="00FA4C5D" w:rsidRPr="00551E2A">
        <w:rPr>
          <w:sz w:val="24"/>
          <w:szCs w:val="24"/>
          <w:lang w:val="lt-LT"/>
        </w:rPr>
        <w:t>skelbime nurodytas pasiūlymų pateikimo terminas buvo pratęstas – iki pratęsto termino pabaigos</w:t>
      </w:r>
      <w:r w:rsidRPr="00551E2A">
        <w:rPr>
          <w:sz w:val="24"/>
          <w:szCs w:val="24"/>
          <w:lang w:val="lt-LT"/>
        </w:rPr>
        <w:t xml:space="preserve">. Perkančioji organizacija neatsako dėl pasiūlymų, kurie nebuvo gauti ar buvo gauti pavėluotai dėl tiekėjo ryšių ir telekomunikacinių priemonių, CVP IS darbo sutrikimų ar kitų nenumatytų atvejų. </w:t>
      </w:r>
      <w:r w:rsidRPr="00551E2A">
        <w:rPr>
          <w:rFonts w:eastAsia="Times New Roman"/>
          <w:sz w:val="24"/>
          <w:szCs w:val="24"/>
          <w:lang w:val="lt-LT"/>
        </w:rPr>
        <w:t>Atsižvelgiant į tai, tiekėjams siūloma rengti pasiūlymus taip, kad liktų pakankamai laiko jiems laiku ir tinkamai pateikti.</w:t>
      </w:r>
      <w:r w:rsidRPr="00551E2A">
        <w:rPr>
          <w:sz w:val="24"/>
          <w:szCs w:val="24"/>
          <w:lang w:val="lt-LT"/>
        </w:rPr>
        <w:t xml:space="preserve"> Pasiūlymai, gauti po nustatytos pasiūlymų pateikimo termino pabaigos, </w:t>
      </w:r>
      <w:r w:rsidR="00D52947" w:rsidRPr="00551E2A">
        <w:rPr>
          <w:sz w:val="24"/>
          <w:szCs w:val="24"/>
          <w:lang w:val="lt-LT"/>
        </w:rPr>
        <w:t xml:space="preserve">bus laikomi negautais ir </w:t>
      </w:r>
      <w:r w:rsidRPr="00551E2A">
        <w:rPr>
          <w:sz w:val="24"/>
          <w:szCs w:val="24"/>
          <w:lang w:val="lt-LT"/>
        </w:rPr>
        <w:t xml:space="preserve">nebus vertinami.  Sutrikus CVP IS veikimui, tiekėjai turi imtis veiksmų, numatytų </w:t>
      </w:r>
      <w:r w:rsidRPr="00551E2A">
        <w:rPr>
          <w:rFonts w:ascii="Calibri" w:hAnsi="Calibri" w:cs="Calibri"/>
          <w:i/>
          <w:iCs/>
          <w:sz w:val="24"/>
          <w:szCs w:val="24"/>
          <w:shd w:val="clear" w:color="auto" w:fill="FFFFFF"/>
          <w:lang w:val="lt-LT"/>
        </w:rPr>
        <w:t>Rekomendacijose dėl veiksmų, kurių turėtų imtis pirkimo vykdytojai ir tiekėjai, sutrikus Centrinės viešųjų pirkimų informacinės sistemos veikimui</w:t>
      </w:r>
      <w:r w:rsidRPr="00551E2A">
        <w:rPr>
          <w:rFonts w:ascii="Calibri" w:hAnsi="Calibri" w:cs="Calibri"/>
          <w:sz w:val="24"/>
          <w:szCs w:val="24"/>
          <w:shd w:val="clear" w:color="auto" w:fill="FFFFFF"/>
          <w:lang w:val="lt-LT"/>
        </w:rPr>
        <w:t>, patvirtintose</w:t>
      </w:r>
      <w:r w:rsidRPr="00551E2A">
        <w:rPr>
          <w:sz w:val="24"/>
          <w:szCs w:val="24"/>
          <w:lang w:val="lt-LT"/>
        </w:rPr>
        <w:t xml:space="preserve"> </w:t>
      </w:r>
      <w:r w:rsidRPr="00551E2A">
        <w:rPr>
          <w:rFonts w:ascii="Calibri" w:hAnsi="Calibri" w:cs="Calibri"/>
          <w:sz w:val="24"/>
          <w:szCs w:val="24"/>
          <w:shd w:val="clear" w:color="auto" w:fill="FFFFFF"/>
          <w:lang w:val="lt-LT"/>
        </w:rPr>
        <w:t>Viešųjų pirkimų tarnybos direktoriaus 2018 m. kovo 15 d. įsakymu Nr. 1S-31.</w:t>
      </w:r>
    </w:p>
    <w:p w14:paraId="562BBFFC" w14:textId="28F0D5DD" w:rsidR="00254D55" w:rsidRPr="00551E2A" w:rsidRDefault="001561AC" w:rsidP="008E38C8">
      <w:pPr>
        <w:spacing w:after="0" w:line="240" w:lineRule="auto"/>
        <w:ind w:firstLine="709"/>
        <w:jc w:val="both"/>
        <w:rPr>
          <w:rFonts w:cstheme="minorHAnsi"/>
          <w:sz w:val="24"/>
          <w:szCs w:val="24"/>
          <w:highlight w:val="yellow"/>
          <w:lang w:val="lt-LT"/>
        </w:rPr>
      </w:pPr>
      <w:r w:rsidRPr="00551E2A">
        <w:rPr>
          <w:sz w:val="24"/>
          <w:szCs w:val="24"/>
          <w:lang w:val="lt-LT"/>
        </w:rPr>
        <w:t xml:space="preserve">13.3. </w:t>
      </w:r>
      <w:r w:rsidR="00254D55" w:rsidRPr="00551E2A">
        <w:rPr>
          <w:sz w:val="24"/>
          <w:szCs w:val="24"/>
          <w:lang w:val="lt-LT"/>
        </w:rPr>
        <w:t xml:space="preserve">Tiekėjas pasiūlyme turi aiškiai nurodyti, kuri pasiūlymo informacija yra </w:t>
      </w:r>
      <w:r w:rsidR="00254D55" w:rsidRPr="00551E2A">
        <w:rPr>
          <w:b/>
          <w:bCs/>
          <w:sz w:val="24"/>
          <w:szCs w:val="24"/>
          <w:lang w:val="lt-LT"/>
        </w:rPr>
        <w:t>konfidenciali</w:t>
      </w:r>
      <w:r w:rsidR="00254D55" w:rsidRPr="00551E2A">
        <w:rPr>
          <w:sz w:val="24"/>
          <w:szCs w:val="24"/>
          <w:lang w:val="lt-LT"/>
        </w:rPr>
        <w:t xml:space="preserve">, vadovaujantis VPĮ 20 straipsniu. </w:t>
      </w:r>
      <w:r w:rsidR="00254D55" w:rsidRPr="00551E2A">
        <w:rPr>
          <w:rFonts w:eastAsia="Times New Roman"/>
          <w:sz w:val="24"/>
          <w:szCs w:val="24"/>
          <w:lang w:val="lt-LT"/>
        </w:rPr>
        <w:t>Jei tokia informacija pasiūlyme nebus nurodyta, tuomet bus laikoma, kad bet kuri pateiktame pasiūlyme nurodyta informacija nėra konfidenciali.</w:t>
      </w:r>
      <w:r w:rsidR="00254D55" w:rsidRPr="00551E2A">
        <w:rPr>
          <w:sz w:val="24"/>
          <w:szCs w:val="24"/>
          <w:lang w:val="lt-LT"/>
        </w:rPr>
        <w:t xml:space="preserve"> </w:t>
      </w:r>
      <w:r w:rsidR="00785640" w:rsidRPr="00551E2A">
        <w:rPr>
          <w:sz w:val="24"/>
          <w:szCs w:val="24"/>
          <w:lang w:val="lt-LT"/>
        </w:rPr>
        <w:t xml:space="preserve">Konfidencialia informacija negali būti laikomos </w:t>
      </w:r>
      <w:r w:rsidR="004249BB" w:rsidRPr="00551E2A">
        <w:rPr>
          <w:sz w:val="24"/>
          <w:szCs w:val="24"/>
          <w:lang w:val="lt-LT"/>
        </w:rPr>
        <w:t>p</w:t>
      </w:r>
      <w:r w:rsidR="00785640" w:rsidRPr="00551E2A">
        <w:rPr>
          <w:sz w:val="24"/>
          <w:szCs w:val="24"/>
          <w:lang w:val="lt-LT"/>
        </w:rPr>
        <w:t xml:space="preserve">asiūlymo charakteristikos, į kurias turi būti atsižvelgiama vertinant </w:t>
      </w:r>
      <w:r w:rsidR="004249BB" w:rsidRPr="00551E2A">
        <w:rPr>
          <w:sz w:val="24"/>
          <w:szCs w:val="24"/>
          <w:lang w:val="lt-LT"/>
        </w:rPr>
        <w:t>p</w:t>
      </w:r>
      <w:r w:rsidR="00785640" w:rsidRPr="00551E2A">
        <w:rPr>
          <w:sz w:val="24"/>
          <w:szCs w:val="24"/>
          <w:lang w:val="lt-LT"/>
        </w:rPr>
        <w:t>asiūlymus, taip pat informacija, nurodyta VPĮ 20 straipsnio 2 dalyje.</w:t>
      </w:r>
      <w:r w:rsidR="00785640" w:rsidRPr="00551E2A">
        <w:rPr>
          <w:rFonts w:ascii="Arial" w:hAnsi="Arial" w:cs="Arial"/>
          <w:sz w:val="24"/>
          <w:szCs w:val="24"/>
        </w:rPr>
        <w:t xml:space="preserve"> </w:t>
      </w:r>
      <w:r w:rsidR="00254D55" w:rsidRPr="00551E2A">
        <w:rPr>
          <w:sz w:val="24"/>
          <w:szCs w:val="24"/>
          <w:lang w:val="lt-LT"/>
        </w:rPr>
        <w:t>Perkančiajai organizacijai kilus abejonių, ar konkreti informacija pagrįstai nurodyta konfidencialia, privalo kreiptis į tiekėją, prašydama pagrįsti informacijos konfidencialumą. Jeigu tiekėjas per perkančiosios organizacijos nurodytą terminą</w:t>
      </w:r>
      <w:r w:rsidR="00254D55" w:rsidRPr="00551E2A">
        <w:rPr>
          <w:color w:val="000000" w:themeColor="text1"/>
          <w:sz w:val="24"/>
          <w:szCs w:val="24"/>
          <w:lang w:val="lt-LT"/>
        </w:rPr>
        <w:t xml:space="preserve"> (kuris </w:t>
      </w:r>
      <w:r w:rsidR="00254D55" w:rsidRPr="00551E2A">
        <w:rPr>
          <w:color w:val="000000" w:themeColor="text1"/>
          <w:sz w:val="24"/>
          <w:szCs w:val="24"/>
          <w:lang w:val="lt-LT"/>
        </w:rPr>
        <w:lastRenderedPageBreak/>
        <w:t xml:space="preserve">negali būti trumpesnis kaip  </w:t>
      </w:r>
      <w:r w:rsidR="000E1A0E" w:rsidRPr="00551E2A">
        <w:rPr>
          <w:color w:val="000000" w:themeColor="text1"/>
          <w:sz w:val="24"/>
          <w:szCs w:val="24"/>
          <w:lang w:val="lt-LT"/>
        </w:rPr>
        <w:t xml:space="preserve">3 </w:t>
      </w:r>
      <w:r w:rsidR="00254D55" w:rsidRPr="00551E2A">
        <w:rPr>
          <w:color w:val="000000" w:themeColor="text1"/>
          <w:sz w:val="24"/>
          <w:szCs w:val="24"/>
          <w:lang w:val="lt-LT"/>
        </w:rPr>
        <w:t xml:space="preserve">darbo dienos) </w:t>
      </w:r>
      <w:r w:rsidR="00254D55" w:rsidRPr="00551E2A">
        <w:rPr>
          <w:sz w:val="24"/>
          <w:szCs w:val="24"/>
          <w:lang w:val="lt-LT"/>
        </w:rPr>
        <w:t>nepateiks tokių įrodymų arba nepateiks pagrįstų argumentų ir (ar) įrodymų, jog informacija pagrįstai nurodyta kaip konfidenciali, bus laikoma, kad tokia informacija yra nekonfidenciali.</w:t>
      </w:r>
      <w:r w:rsidR="00FC3366" w:rsidRPr="00551E2A">
        <w:rPr>
          <w:sz w:val="24"/>
          <w:szCs w:val="24"/>
          <w:lang w:val="lt-LT"/>
        </w:rPr>
        <w:t xml:space="preserve"> </w:t>
      </w:r>
      <w:r w:rsidR="00A5386A" w:rsidRPr="00551E2A">
        <w:rPr>
          <w:sz w:val="24"/>
          <w:szCs w:val="24"/>
          <w:lang w:val="lt-LT"/>
        </w:rPr>
        <w:t xml:space="preserve">Gavusi </w:t>
      </w:r>
      <w:r w:rsidR="003443A5" w:rsidRPr="00551E2A">
        <w:rPr>
          <w:sz w:val="24"/>
          <w:szCs w:val="24"/>
          <w:lang w:val="lt-LT"/>
        </w:rPr>
        <w:t xml:space="preserve">pirkime dalyvaujančio tiekėjo prašymą susipažinti su tiekėjo </w:t>
      </w:r>
      <w:r w:rsidR="00480065" w:rsidRPr="00551E2A">
        <w:rPr>
          <w:sz w:val="24"/>
          <w:szCs w:val="24"/>
          <w:lang w:val="lt-LT"/>
        </w:rPr>
        <w:t>pasiūlym</w:t>
      </w:r>
      <w:r w:rsidR="003443A5" w:rsidRPr="00551E2A">
        <w:rPr>
          <w:sz w:val="24"/>
          <w:szCs w:val="24"/>
          <w:lang w:val="lt-LT"/>
        </w:rPr>
        <w:t>u, kuria</w:t>
      </w:r>
      <w:r w:rsidR="00141DA0" w:rsidRPr="00551E2A">
        <w:rPr>
          <w:sz w:val="24"/>
          <w:szCs w:val="24"/>
          <w:lang w:val="lt-LT"/>
        </w:rPr>
        <w:t>me nurodyta konfidenciali in</w:t>
      </w:r>
      <w:r w:rsidR="009F5271" w:rsidRPr="00551E2A">
        <w:rPr>
          <w:sz w:val="24"/>
          <w:szCs w:val="24"/>
          <w:lang w:val="lt-LT"/>
        </w:rPr>
        <w:t>formacija, perkančioji organizacija suteiks tiek informacijos</w:t>
      </w:r>
      <w:r w:rsidR="00141DA0" w:rsidRPr="00551E2A">
        <w:rPr>
          <w:sz w:val="24"/>
          <w:szCs w:val="24"/>
          <w:lang w:val="lt-LT"/>
        </w:rPr>
        <w:t xml:space="preserve">, </w:t>
      </w:r>
      <w:r w:rsidR="00C00143" w:rsidRPr="00551E2A">
        <w:rPr>
          <w:sz w:val="24"/>
          <w:szCs w:val="24"/>
          <w:lang w:val="lt-LT"/>
        </w:rPr>
        <w:t xml:space="preserve">kiek reikia tiekėjui </w:t>
      </w:r>
      <w:r w:rsidR="00F1354F" w:rsidRPr="00551E2A">
        <w:rPr>
          <w:sz w:val="24"/>
          <w:szCs w:val="24"/>
          <w:lang w:val="lt-LT"/>
        </w:rPr>
        <w:t xml:space="preserve">sprendžiant dėl </w:t>
      </w:r>
      <w:r w:rsidR="00C13F6E" w:rsidRPr="00551E2A">
        <w:rPr>
          <w:sz w:val="24"/>
          <w:szCs w:val="24"/>
          <w:lang w:val="lt-LT"/>
        </w:rPr>
        <w:t xml:space="preserve">poreikio ginti savo </w:t>
      </w:r>
      <w:r w:rsidR="00F1354F" w:rsidRPr="00551E2A">
        <w:rPr>
          <w:sz w:val="24"/>
          <w:szCs w:val="24"/>
          <w:lang w:val="lt-LT"/>
        </w:rPr>
        <w:t>teisėt</w:t>
      </w:r>
      <w:r w:rsidR="00C13F6E" w:rsidRPr="00551E2A">
        <w:rPr>
          <w:sz w:val="24"/>
          <w:szCs w:val="24"/>
          <w:lang w:val="lt-LT"/>
        </w:rPr>
        <w:t>us</w:t>
      </w:r>
      <w:r w:rsidR="00F1354F" w:rsidRPr="00551E2A">
        <w:rPr>
          <w:sz w:val="24"/>
          <w:szCs w:val="24"/>
          <w:lang w:val="lt-LT"/>
        </w:rPr>
        <w:t xml:space="preserve"> interes</w:t>
      </w:r>
      <w:r w:rsidR="00C13F6E" w:rsidRPr="00551E2A">
        <w:rPr>
          <w:sz w:val="24"/>
          <w:szCs w:val="24"/>
          <w:lang w:val="lt-LT"/>
        </w:rPr>
        <w:t>us</w:t>
      </w:r>
      <w:r w:rsidR="00C71978" w:rsidRPr="00551E2A">
        <w:rPr>
          <w:sz w:val="24"/>
          <w:szCs w:val="24"/>
          <w:lang w:val="lt-LT"/>
        </w:rPr>
        <w:t xml:space="preserve"> (kiekvienu konkrečiu atveju individualiai)</w:t>
      </w:r>
      <w:r w:rsidR="00B6308C" w:rsidRPr="00551E2A">
        <w:rPr>
          <w:sz w:val="24"/>
          <w:szCs w:val="24"/>
          <w:lang w:val="lt-LT"/>
        </w:rPr>
        <w:t xml:space="preserve"> </w:t>
      </w:r>
      <w:r w:rsidR="00364D6D" w:rsidRPr="00551E2A">
        <w:rPr>
          <w:sz w:val="24"/>
          <w:szCs w:val="24"/>
          <w:lang w:val="lt-LT"/>
        </w:rPr>
        <w:t>(</w:t>
      </w:r>
      <w:r w:rsidR="00B6308C" w:rsidRPr="00551E2A">
        <w:rPr>
          <w:sz w:val="24"/>
          <w:szCs w:val="24"/>
          <w:lang w:val="lt-LT"/>
        </w:rPr>
        <w:t xml:space="preserve">pavyzdžiui, pateikdama </w:t>
      </w:r>
      <w:r w:rsidR="00F94832" w:rsidRPr="00551E2A">
        <w:rPr>
          <w:sz w:val="24"/>
          <w:szCs w:val="24"/>
          <w:shd w:val="clear" w:color="auto" w:fill="FFFFFF"/>
          <w:lang w:val="lt-LT"/>
        </w:rPr>
        <w:t xml:space="preserve">pasiūlymo aspektų santrauką ir jų technines charakteristikas, </w:t>
      </w:r>
      <w:r w:rsidR="00364D6D" w:rsidRPr="00551E2A">
        <w:rPr>
          <w:sz w:val="24"/>
          <w:szCs w:val="24"/>
          <w:shd w:val="clear" w:color="auto" w:fill="FFFFFF"/>
          <w:lang w:val="lt-LT"/>
        </w:rPr>
        <w:t xml:space="preserve">taip, </w:t>
      </w:r>
      <w:r w:rsidR="00F94832" w:rsidRPr="00551E2A">
        <w:rPr>
          <w:sz w:val="24"/>
          <w:szCs w:val="24"/>
          <w:shd w:val="clear" w:color="auto" w:fill="FFFFFF"/>
          <w:lang w:val="lt-LT"/>
        </w:rPr>
        <w:t>kad nebūtų galima nustatyti konfidencialios informacijos</w:t>
      </w:r>
      <w:r w:rsidR="00364D6D" w:rsidRPr="00551E2A">
        <w:rPr>
          <w:sz w:val="24"/>
          <w:szCs w:val="24"/>
          <w:shd w:val="clear" w:color="auto" w:fill="FFFFFF"/>
          <w:lang w:val="lt-LT"/>
        </w:rPr>
        <w:t>)</w:t>
      </w:r>
      <w:r w:rsidR="00C13F6E" w:rsidRPr="00551E2A">
        <w:rPr>
          <w:sz w:val="24"/>
          <w:szCs w:val="24"/>
          <w:lang w:val="lt-LT"/>
        </w:rPr>
        <w:t>.</w:t>
      </w:r>
      <w:r w:rsidR="003E547E" w:rsidRPr="00551E2A">
        <w:rPr>
          <w:sz w:val="24"/>
          <w:szCs w:val="24"/>
          <w:lang w:val="lt-LT"/>
        </w:rPr>
        <w:t xml:space="preserve"> </w:t>
      </w:r>
      <w:r w:rsidR="00395684" w:rsidRPr="00551E2A">
        <w:rPr>
          <w:sz w:val="24"/>
          <w:szCs w:val="24"/>
          <w:lang w:val="lt-LT"/>
        </w:rPr>
        <w:t xml:space="preserve">Jei </w:t>
      </w:r>
      <w:r w:rsidR="00A76989" w:rsidRPr="00551E2A">
        <w:rPr>
          <w:sz w:val="24"/>
          <w:szCs w:val="24"/>
          <w:lang w:val="lt-LT"/>
        </w:rPr>
        <w:t xml:space="preserve">tiekėjo pasiūlyme nurodyta konfidenciali informacija, </w:t>
      </w:r>
      <w:r w:rsidR="00395684" w:rsidRPr="00551E2A">
        <w:rPr>
          <w:sz w:val="24"/>
          <w:szCs w:val="24"/>
          <w:lang w:val="lt-LT"/>
        </w:rPr>
        <w:t>perkančiosios organizacijos vertinimu</w:t>
      </w:r>
      <w:r w:rsidR="00B7788E" w:rsidRPr="00551E2A">
        <w:rPr>
          <w:sz w:val="24"/>
          <w:szCs w:val="24"/>
          <w:lang w:val="lt-LT"/>
        </w:rPr>
        <w:t>,</w:t>
      </w:r>
      <w:r w:rsidR="00395684" w:rsidRPr="00551E2A">
        <w:rPr>
          <w:sz w:val="24"/>
          <w:szCs w:val="24"/>
          <w:lang w:val="lt-LT"/>
        </w:rPr>
        <w:t xml:space="preserve"> nėra konfidenciali, prieš supažindindama </w:t>
      </w:r>
      <w:r w:rsidR="000C1A5F" w:rsidRPr="00551E2A">
        <w:rPr>
          <w:sz w:val="24"/>
          <w:szCs w:val="24"/>
          <w:lang w:val="lt-LT"/>
        </w:rPr>
        <w:t xml:space="preserve">kitą tiekėją su tokiu pasiūlymu, ji apie tokius savo ketinimus informuos </w:t>
      </w:r>
      <w:r w:rsidR="00EA7D73" w:rsidRPr="00551E2A">
        <w:rPr>
          <w:sz w:val="24"/>
          <w:szCs w:val="24"/>
          <w:lang w:val="lt-LT"/>
        </w:rPr>
        <w:t>konfidencialią informaciją pasiūlyme nurodžius</w:t>
      </w:r>
      <w:r w:rsidR="002136B1" w:rsidRPr="00551E2A">
        <w:rPr>
          <w:sz w:val="24"/>
          <w:szCs w:val="24"/>
          <w:lang w:val="lt-LT"/>
        </w:rPr>
        <w:t>į tiekėją.</w:t>
      </w:r>
      <w:r w:rsidR="00EA7D73" w:rsidRPr="00551E2A">
        <w:rPr>
          <w:sz w:val="24"/>
          <w:szCs w:val="24"/>
          <w:lang w:val="lt-LT"/>
        </w:rPr>
        <w:t xml:space="preserve"> </w:t>
      </w:r>
      <w:r w:rsidR="00F1354F" w:rsidRPr="00551E2A">
        <w:rPr>
          <w:sz w:val="24"/>
          <w:szCs w:val="24"/>
          <w:lang w:val="lt-LT"/>
        </w:rPr>
        <w:t xml:space="preserve"> </w:t>
      </w:r>
    </w:p>
    <w:p w14:paraId="73C4862C" w14:textId="5FC7FFEC" w:rsidR="00194E7F" w:rsidRPr="00551E2A" w:rsidRDefault="00194E7F" w:rsidP="74A8A0AC">
      <w:pPr>
        <w:pStyle w:val="Sraopastraipa"/>
        <w:numPr>
          <w:ilvl w:val="1"/>
          <w:numId w:val="67"/>
        </w:numPr>
        <w:tabs>
          <w:tab w:val="left" w:pos="1134"/>
        </w:tabs>
        <w:spacing w:after="0" w:line="240" w:lineRule="auto"/>
        <w:ind w:left="0" w:firstLine="709"/>
        <w:jc w:val="both"/>
        <w:rPr>
          <w:color w:val="7030A0"/>
          <w:sz w:val="24"/>
          <w:szCs w:val="24"/>
          <w:lang w:val="lt-LT"/>
        </w:rPr>
      </w:pPr>
      <w:r w:rsidRPr="00551E2A">
        <w:rPr>
          <w:rFonts w:eastAsia="Arial"/>
          <w:color w:val="000000" w:themeColor="text1"/>
          <w:sz w:val="24"/>
          <w:szCs w:val="24"/>
          <w:lang w:val="lt-LT"/>
        </w:rPr>
        <w:t xml:space="preserve">Apskaičiuojant kainą, turi būti atsižvelgta į visą </w:t>
      </w:r>
      <w:r w:rsidR="00A76989" w:rsidRPr="00551E2A">
        <w:rPr>
          <w:rFonts w:eastAsia="Arial"/>
          <w:color w:val="000000" w:themeColor="text1"/>
          <w:sz w:val="24"/>
          <w:szCs w:val="24"/>
          <w:lang w:val="lt-LT"/>
        </w:rPr>
        <w:t>p</w:t>
      </w:r>
      <w:r w:rsidRPr="00551E2A">
        <w:rPr>
          <w:rFonts w:eastAsia="Arial"/>
          <w:color w:val="000000" w:themeColor="text1"/>
          <w:sz w:val="24"/>
          <w:szCs w:val="24"/>
          <w:lang w:val="lt-LT"/>
        </w:rPr>
        <w:t xml:space="preserve">irkimo dokumentuose nurodytą pirkimo objekto apimtį ir reikalavimus, kainos sudėtines dalis ir pan. PVM nurodomas atskirai. Jei </w:t>
      </w:r>
      <w:r w:rsidR="00554896" w:rsidRPr="00551E2A">
        <w:rPr>
          <w:rFonts w:eastAsia="Arial"/>
          <w:color w:val="000000" w:themeColor="text1"/>
          <w:sz w:val="24"/>
          <w:szCs w:val="24"/>
          <w:lang w:val="lt-LT"/>
        </w:rPr>
        <w:t>tiekėjas</w:t>
      </w:r>
      <w:r w:rsidRPr="00551E2A">
        <w:rPr>
          <w:rFonts w:eastAsia="Arial"/>
          <w:color w:val="000000" w:themeColor="text1"/>
          <w:sz w:val="24"/>
          <w:szCs w:val="24"/>
          <w:lang w:val="lt-LT"/>
        </w:rPr>
        <w:t xml:space="preserve"> yra ne PVM mokėtojas, turi apie tai nurodyti pasiūlyme, nurodant teisinį pagrindą. </w:t>
      </w:r>
      <w:r w:rsidR="00554896" w:rsidRPr="00551E2A">
        <w:rPr>
          <w:rFonts w:eastAsia="Arial"/>
          <w:color w:val="000000" w:themeColor="text1"/>
          <w:sz w:val="24"/>
          <w:szCs w:val="24"/>
          <w:lang w:val="lt-LT"/>
        </w:rPr>
        <w:t>Tiekėjas</w:t>
      </w:r>
      <w:r w:rsidRPr="00551E2A">
        <w:rPr>
          <w:rFonts w:eastAsia="Arial"/>
          <w:color w:val="000000" w:themeColor="text1"/>
          <w:sz w:val="24"/>
          <w:szCs w:val="24"/>
          <w:lang w:val="lt-LT"/>
        </w:rPr>
        <w:t xml:space="preserve"> turi įvertinti</w:t>
      </w:r>
      <w:r w:rsidR="33DF9790" w:rsidRPr="00551E2A">
        <w:rPr>
          <w:rFonts w:eastAsia="Arial"/>
          <w:color w:val="000000" w:themeColor="text1"/>
          <w:sz w:val="24"/>
          <w:szCs w:val="24"/>
          <w:lang w:val="lt-LT"/>
        </w:rPr>
        <w:t>,</w:t>
      </w:r>
      <w:r w:rsidRPr="00551E2A">
        <w:rPr>
          <w:rFonts w:eastAsia="Arial"/>
          <w:color w:val="000000" w:themeColor="text1"/>
          <w:sz w:val="24"/>
          <w:szCs w:val="24"/>
          <w:lang w:val="lt-LT"/>
        </w:rPr>
        <w:t xml:space="preserve"> ar sutarties vykdymo metu netaps PVM mokėtoju. Jei </w:t>
      </w:r>
      <w:r w:rsidR="00554896" w:rsidRPr="00551E2A">
        <w:rPr>
          <w:rFonts w:eastAsia="Arial"/>
          <w:color w:val="000000" w:themeColor="text1"/>
          <w:sz w:val="24"/>
          <w:szCs w:val="24"/>
          <w:lang w:val="lt-LT"/>
        </w:rPr>
        <w:t>tiekėjas,</w:t>
      </w:r>
      <w:r w:rsidRPr="00551E2A">
        <w:rPr>
          <w:rFonts w:eastAsia="Arial"/>
          <w:color w:val="000000" w:themeColor="text1"/>
          <w:sz w:val="24"/>
          <w:szCs w:val="24"/>
          <w:lang w:val="lt-LT"/>
        </w:rPr>
        <w:t xml:space="preserve"> vykdydamas sutartį taps PVM mokėtoju, pasiūlyme turi nurodyti kainą su PVM. </w:t>
      </w:r>
      <w:r w:rsidR="002C156A" w:rsidRPr="00551E2A">
        <w:rPr>
          <w:rFonts w:eastAsia="Arial"/>
          <w:color w:val="000000" w:themeColor="text1"/>
          <w:sz w:val="24"/>
          <w:szCs w:val="24"/>
          <w:lang w:val="lt-LT"/>
        </w:rPr>
        <w:t xml:space="preserve">Jeigu specialiosiose pirkimo sąlygose nenumatyta kitaip, </w:t>
      </w:r>
      <w:r w:rsidR="00FC6039" w:rsidRPr="00551E2A">
        <w:rPr>
          <w:rFonts w:eastAsia="Arial"/>
          <w:color w:val="000000" w:themeColor="text1"/>
          <w:sz w:val="24"/>
          <w:szCs w:val="24"/>
          <w:lang w:val="lt-LT"/>
        </w:rPr>
        <w:t>p</w:t>
      </w:r>
      <w:r w:rsidRPr="00551E2A">
        <w:rPr>
          <w:rFonts w:eastAsia="Arial"/>
          <w:color w:val="000000" w:themeColor="text1"/>
          <w:sz w:val="24"/>
          <w:szCs w:val="24"/>
          <w:lang w:val="lt-LT"/>
        </w:rPr>
        <w:t xml:space="preserve">asiūlymų kainos bus vertinamos ir lyginamos su visais mokesčiais, įskaitant PVM. </w:t>
      </w:r>
      <w:r w:rsidR="00554896" w:rsidRPr="00551E2A">
        <w:rPr>
          <w:rFonts w:eastAsia="Arial"/>
          <w:color w:val="000000" w:themeColor="text1"/>
          <w:sz w:val="24"/>
          <w:szCs w:val="24"/>
          <w:lang w:val="lt-LT"/>
        </w:rPr>
        <w:t>Jei p</w:t>
      </w:r>
      <w:r w:rsidRPr="00551E2A">
        <w:rPr>
          <w:rFonts w:eastAsia="Arial"/>
          <w:color w:val="000000" w:themeColor="text1"/>
          <w:sz w:val="24"/>
          <w:szCs w:val="24"/>
          <w:lang w:val="lt-LT"/>
        </w:rPr>
        <w:t xml:space="preserve">erkančioji organizacija pati turi sumokėti PVM į valstybės biudžetą už įsigytą pirkimo objektą, šis mokestis įskaičiuojamas į pasiūlymo kainą (jeigu </w:t>
      </w:r>
      <w:r w:rsidR="00554896" w:rsidRPr="00551E2A">
        <w:rPr>
          <w:rFonts w:eastAsia="Arial"/>
          <w:color w:val="000000" w:themeColor="text1"/>
          <w:sz w:val="24"/>
          <w:szCs w:val="24"/>
          <w:lang w:val="lt-LT"/>
        </w:rPr>
        <w:t>tiekėjas</w:t>
      </w:r>
      <w:r w:rsidRPr="00551E2A">
        <w:rPr>
          <w:rFonts w:eastAsia="Arial"/>
          <w:color w:val="000000" w:themeColor="text1"/>
          <w:sz w:val="24"/>
          <w:szCs w:val="24"/>
          <w:lang w:val="lt-LT"/>
        </w:rPr>
        <w:t xml:space="preserve"> jo neįskaičiavo pateikiant pasiūlymą, </w:t>
      </w:r>
      <w:r w:rsidR="00832FEA" w:rsidRPr="00551E2A">
        <w:rPr>
          <w:rFonts w:eastAsia="Arial"/>
          <w:color w:val="000000" w:themeColor="text1"/>
          <w:sz w:val="24"/>
          <w:szCs w:val="24"/>
          <w:lang w:val="lt-LT"/>
        </w:rPr>
        <w:t xml:space="preserve">pasiūlymų </w:t>
      </w:r>
      <w:r w:rsidRPr="00551E2A">
        <w:rPr>
          <w:rFonts w:eastAsia="Arial"/>
          <w:color w:val="000000" w:themeColor="text1"/>
          <w:sz w:val="24"/>
          <w:szCs w:val="24"/>
          <w:lang w:val="lt-LT"/>
        </w:rPr>
        <w:t>palyginimo tikslais įskaičiuoja pati perkančioji organizacija). Į pasiūlymo kainą privalo būti įskaičiuoti visi mokesčiai bei visos</w:t>
      </w:r>
      <w:r w:rsidRPr="00551E2A">
        <w:rPr>
          <w:rFonts w:eastAsia="Arial"/>
          <w:b/>
          <w:bCs/>
          <w:color w:val="000000" w:themeColor="text1"/>
          <w:sz w:val="24"/>
          <w:szCs w:val="24"/>
          <w:lang w:val="lt-LT"/>
        </w:rPr>
        <w:t xml:space="preserve"> </w:t>
      </w:r>
      <w:r w:rsidRPr="00551E2A">
        <w:rPr>
          <w:rFonts w:eastAsia="Arial"/>
          <w:color w:val="000000" w:themeColor="text1"/>
          <w:sz w:val="24"/>
          <w:szCs w:val="24"/>
          <w:lang w:val="lt-LT"/>
        </w:rPr>
        <w:t xml:space="preserve">kitos </w:t>
      </w:r>
      <w:r w:rsidR="00554896" w:rsidRPr="00551E2A">
        <w:rPr>
          <w:rFonts w:eastAsia="Arial"/>
          <w:color w:val="000000" w:themeColor="text1"/>
          <w:sz w:val="24"/>
          <w:szCs w:val="24"/>
          <w:lang w:val="lt-LT"/>
        </w:rPr>
        <w:t>tiekėjo</w:t>
      </w:r>
      <w:r w:rsidRPr="00551E2A">
        <w:rPr>
          <w:rFonts w:eastAsia="Arial"/>
          <w:color w:val="000000" w:themeColor="text1"/>
          <w:sz w:val="24"/>
          <w:szCs w:val="24"/>
          <w:lang w:val="lt-LT"/>
        </w:rPr>
        <w:t xml:space="preserve"> patirtos ir (ar) galimos patirti tiesioginės ir netiesioginės išlaidos ir mokesčiai, susiję su </w:t>
      </w:r>
      <w:r w:rsidR="00497030" w:rsidRPr="00551E2A">
        <w:rPr>
          <w:rFonts w:eastAsia="Arial"/>
          <w:color w:val="000000" w:themeColor="text1"/>
          <w:sz w:val="24"/>
          <w:szCs w:val="24"/>
          <w:lang w:val="lt-LT"/>
        </w:rPr>
        <w:t xml:space="preserve">pirkimo objektu </w:t>
      </w:r>
      <w:r w:rsidRPr="00551E2A">
        <w:rPr>
          <w:rFonts w:eastAsia="Arial"/>
          <w:color w:val="000000" w:themeColor="text1"/>
          <w:sz w:val="24"/>
          <w:szCs w:val="24"/>
          <w:lang w:val="lt-LT"/>
        </w:rPr>
        <w:t xml:space="preserve">(išskyrus tuos atvejus, kai </w:t>
      </w:r>
      <w:r w:rsidR="001143F2" w:rsidRPr="00551E2A">
        <w:rPr>
          <w:rFonts w:eastAsia="Arial"/>
          <w:color w:val="000000" w:themeColor="text1"/>
          <w:sz w:val="24"/>
          <w:szCs w:val="24"/>
          <w:lang w:val="lt-LT"/>
        </w:rPr>
        <w:t>p</w:t>
      </w:r>
      <w:r w:rsidRPr="00551E2A">
        <w:rPr>
          <w:rFonts w:eastAsia="Arial"/>
          <w:color w:val="000000" w:themeColor="text1"/>
          <w:sz w:val="24"/>
          <w:szCs w:val="24"/>
          <w:lang w:val="lt-LT"/>
        </w:rPr>
        <w:t>irkimo dokumentuose aiškiai nurodyta, kad tam tikros konkrečios išlaidos neturi būti įskaičiuotos į sutarties kainą).</w:t>
      </w:r>
    </w:p>
    <w:p w14:paraId="1BF94894" w14:textId="5D2A4A6F" w:rsidR="00643CC7" w:rsidRPr="00551E2A" w:rsidRDefault="00643CC7" w:rsidP="008E38C8">
      <w:pPr>
        <w:pStyle w:val="Sraopastraipa"/>
        <w:numPr>
          <w:ilvl w:val="1"/>
          <w:numId w:val="67"/>
        </w:numPr>
        <w:tabs>
          <w:tab w:val="left" w:pos="1134"/>
        </w:tabs>
        <w:spacing w:after="0" w:line="240" w:lineRule="auto"/>
        <w:ind w:left="0" w:firstLine="709"/>
        <w:jc w:val="both"/>
        <w:rPr>
          <w:rFonts w:cstheme="minorHAnsi"/>
          <w:color w:val="7030A0"/>
          <w:sz w:val="24"/>
          <w:szCs w:val="24"/>
          <w:lang w:val="lt-LT"/>
        </w:rPr>
      </w:pPr>
      <w:r w:rsidRPr="00551E2A">
        <w:rPr>
          <w:rFonts w:cstheme="minorHAnsi"/>
          <w:bCs/>
          <w:iCs/>
          <w:sz w:val="24"/>
          <w:szCs w:val="24"/>
          <w:lang w:val="lt-LT"/>
        </w:rPr>
        <w:t xml:space="preserve">Pasiūlymas galioja jame tiekėjo nurodytą laiką, </w:t>
      </w:r>
      <w:r w:rsidRPr="00551E2A">
        <w:rPr>
          <w:rFonts w:cstheme="minorHAnsi"/>
          <w:bCs/>
          <w:sz w:val="24"/>
          <w:szCs w:val="24"/>
          <w:lang w:val="lt-LT"/>
        </w:rPr>
        <w:t xml:space="preserve">tačiau ne trumpiau nei numatyta </w:t>
      </w:r>
      <w:r w:rsidR="00F70476" w:rsidRPr="00551E2A">
        <w:rPr>
          <w:rFonts w:cstheme="minorHAnsi"/>
          <w:bCs/>
          <w:sz w:val="24"/>
          <w:szCs w:val="24"/>
          <w:lang w:val="lt-LT"/>
        </w:rPr>
        <w:t xml:space="preserve">specialiosiose </w:t>
      </w:r>
      <w:r w:rsidR="001143F2" w:rsidRPr="00551E2A">
        <w:rPr>
          <w:rFonts w:cstheme="minorHAnsi"/>
          <w:sz w:val="24"/>
          <w:szCs w:val="24"/>
          <w:lang w:val="lt-LT"/>
        </w:rPr>
        <w:t>p</w:t>
      </w:r>
      <w:r w:rsidRPr="00551E2A">
        <w:rPr>
          <w:rFonts w:cstheme="minorHAnsi"/>
          <w:sz w:val="24"/>
          <w:szCs w:val="24"/>
          <w:lang w:val="lt-LT"/>
        </w:rPr>
        <w:t>irkimo sąlyg</w:t>
      </w:r>
      <w:r w:rsidR="00F70476" w:rsidRPr="00551E2A">
        <w:rPr>
          <w:rFonts w:cstheme="minorHAnsi"/>
          <w:sz w:val="24"/>
          <w:szCs w:val="24"/>
          <w:lang w:val="lt-LT"/>
        </w:rPr>
        <w:t>ose</w:t>
      </w:r>
      <w:r w:rsidRPr="00551E2A">
        <w:rPr>
          <w:rFonts w:cstheme="minorHAnsi"/>
          <w:bCs/>
          <w:sz w:val="24"/>
          <w:szCs w:val="24"/>
          <w:lang w:val="lt-LT"/>
        </w:rPr>
        <w:t xml:space="preserve">. Jeigu </w:t>
      </w:r>
      <w:r w:rsidR="001143F2" w:rsidRPr="00551E2A">
        <w:rPr>
          <w:rFonts w:cstheme="minorHAnsi"/>
          <w:bCs/>
          <w:sz w:val="24"/>
          <w:szCs w:val="24"/>
          <w:lang w:val="lt-LT"/>
        </w:rPr>
        <w:t>p</w:t>
      </w:r>
      <w:r w:rsidRPr="00551E2A">
        <w:rPr>
          <w:rFonts w:cstheme="minorHAnsi"/>
          <w:bCs/>
          <w:sz w:val="24"/>
          <w:szCs w:val="24"/>
          <w:lang w:val="lt-LT"/>
        </w:rPr>
        <w:t xml:space="preserve">asiūlyme nenurodytas jo galiojimo laikas, laikoma, kad pasiūlymas galioja tiek, kiek numatyta </w:t>
      </w:r>
      <w:r w:rsidR="00C92329" w:rsidRPr="00551E2A">
        <w:rPr>
          <w:rFonts w:cstheme="minorHAnsi"/>
          <w:bCs/>
          <w:sz w:val="24"/>
          <w:szCs w:val="24"/>
          <w:lang w:val="lt-LT"/>
        </w:rPr>
        <w:t xml:space="preserve">specialiosiose </w:t>
      </w:r>
      <w:r w:rsidR="00290394" w:rsidRPr="00551E2A">
        <w:rPr>
          <w:rFonts w:cstheme="minorHAnsi"/>
          <w:bCs/>
          <w:sz w:val="24"/>
          <w:szCs w:val="24"/>
          <w:lang w:val="lt-LT"/>
        </w:rPr>
        <w:t>p</w:t>
      </w:r>
      <w:r w:rsidRPr="00551E2A">
        <w:rPr>
          <w:rFonts w:cstheme="minorHAnsi"/>
          <w:bCs/>
          <w:sz w:val="24"/>
          <w:szCs w:val="24"/>
          <w:lang w:val="lt-LT"/>
        </w:rPr>
        <w:t>irkimo sąlygose</w:t>
      </w:r>
      <w:r w:rsidRPr="00551E2A">
        <w:rPr>
          <w:rFonts w:cstheme="minorHAnsi"/>
          <w:bCs/>
          <w:iCs/>
          <w:sz w:val="24"/>
          <w:szCs w:val="24"/>
          <w:lang w:val="lt-LT"/>
        </w:rPr>
        <w:t>.</w:t>
      </w:r>
    </w:p>
    <w:p w14:paraId="63B6C45A" w14:textId="3A766402" w:rsidR="00643CC7" w:rsidRPr="00551E2A" w:rsidRDefault="001018C3" w:rsidP="008E38C8">
      <w:pPr>
        <w:pStyle w:val="Sraopastraipa"/>
        <w:numPr>
          <w:ilvl w:val="1"/>
          <w:numId w:val="67"/>
        </w:numPr>
        <w:tabs>
          <w:tab w:val="left" w:pos="1276"/>
        </w:tabs>
        <w:spacing w:line="240" w:lineRule="auto"/>
        <w:ind w:left="0" w:firstLine="709"/>
        <w:jc w:val="both"/>
        <w:rPr>
          <w:rFonts w:cstheme="minorHAnsi"/>
          <w:sz w:val="24"/>
          <w:szCs w:val="24"/>
          <w:lang w:val="lt-LT"/>
        </w:rPr>
      </w:pPr>
      <w:r w:rsidRPr="00551E2A">
        <w:rPr>
          <w:rFonts w:cstheme="minorHAnsi"/>
          <w:sz w:val="24"/>
          <w:szCs w:val="24"/>
          <w:lang w:val="lt-LT"/>
        </w:rPr>
        <w:t xml:space="preserve">Perkančioji organizacija turi teisę prašyti, kad tiekėjai pratęstų pasiūlymų galiojimą iki konkrečiai nurodyto termino. </w:t>
      </w:r>
    </w:p>
    <w:p w14:paraId="2173A2C7" w14:textId="08D52691" w:rsidR="001F20C8" w:rsidRPr="00551E2A" w:rsidRDefault="001F20C8" w:rsidP="37164CC8">
      <w:pPr>
        <w:pStyle w:val="Sraopastraipa"/>
        <w:numPr>
          <w:ilvl w:val="1"/>
          <w:numId w:val="67"/>
        </w:numPr>
        <w:tabs>
          <w:tab w:val="left" w:pos="1276"/>
        </w:tabs>
        <w:spacing w:line="240" w:lineRule="auto"/>
        <w:ind w:left="0" w:firstLine="709"/>
        <w:jc w:val="both"/>
        <w:rPr>
          <w:sz w:val="24"/>
          <w:szCs w:val="24"/>
          <w:lang w:val="lt-LT"/>
        </w:rPr>
      </w:pPr>
      <w:r w:rsidRPr="00551E2A">
        <w:rPr>
          <w:sz w:val="24"/>
          <w:szCs w:val="24"/>
          <w:lang w:val="lt-LT"/>
        </w:rPr>
        <w:t xml:space="preserve">Kol nesibaigė pasiūlymų pateikimo terminas, tiekėjas turi teisę CVP IS priemonėmis pakeisti arba atšaukti savo pasiūlymą, neprarasdamas teisės į pasiūlymo galiojimo užtikrinimą (jei toks užtikrinimas yra reikalaujamas). </w:t>
      </w:r>
      <w:r w:rsidRPr="00551E2A">
        <w:rPr>
          <w:rFonts w:eastAsia="Times New Roman"/>
          <w:sz w:val="24"/>
          <w:szCs w:val="24"/>
          <w:lang w:val="lt-LT"/>
        </w:rPr>
        <w:t>Norėdamas vėl pateikti atšauktą ir pakeistą pasiūlymą, tiekėjas turi jį pateikti iš naujo</w:t>
      </w:r>
      <w:r w:rsidR="00F30B47" w:rsidRPr="00551E2A">
        <w:rPr>
          <w:rFonts w:eastAsia="Times New Roman"/>
          <w:sz w:val="24"/>
          <w:szCs w:val="24"/>
          <w:lang w:val="lt-LT"/>
        </w:rPr>
        <w:t>.</w:t>
      </w:r>
      <w:r w:rsidR="00C03816" w:rsidRPr="00551E2A">
        <w:rPr>
          <w:rFonts w:eastAsia="Times New Roman"/>
          <w:sz w:val="24"/>
          <w:szCs w:val="24"/>
          <w:lang w:val="lt-LT"/>
        </w:rPr>
        <w:t xml:space="preserve"> Po pasiūlymų pateikimo termino pabaigos </w:t>
      </w:r>
      <w:r w:rsidR="007577C2" w:rsidRPr="00551E2A">
        <w:rPr>
          <w:rFonts w:eastAsia="Times New Roman"/>
          <w:sz w:val="24"/>
          <w:szCs w:val="24"/>
          <w:lang w:val="lt-LT"/>
        </w:rPr>
        <w:t xml:space="preserve"> tiekėjas negali </w:t>
      </w:r>
      <w:r w:rsidR="005E0108" w:rsidRPr="00551E2A">
        <w:rPr>
          <w:rFonts w:eastAsia="Times New Roman"/>
          <w:sz w:val="24"/>
          <w:szCs w:val="24"/>
          <w:lang w:val="lt-LT"/>
        </w:rPr>
        <w:t xml:space="preserve">nei atsiimti (atšaukti), nei pakeisti jau pateikto savo </w:t>
      </w:r>
      <w:r w:rsidR="00C3127E" w:rsidRPr="00551E2A">
        <w:rPr>
          <w:rFonts w:eastAsia="Times New Roman"/>
          <w:sz w:val="24"/>
          <w:szCs w:val="24"/>
          <w:lang w:val="lt-LT"/>
        </w:rPr>
        <w:t>p</w:t>
      </w:r>
      <w:r w:rsidR="005E0108" w:rsidRPr="00551E2A">
        <w:rPr>
          <w:rFonts w:eastAsia="Times New Roman"/>
          <w:sz w:val="24"/>
          <w:szCs w:val="24"/>
          <w:lang w:val="lt-LT"/>
        </w:rPr>
        <w:t>asiūlymo</w:t>
      </w:r>
      <w:r w:rsidR="00C03816" w:rsidRPr="00551E2A">
        <w:rPr>
          <w:rFonts w:eastAsia="Times New Roman"/>
          <w:sz w:val="24"/>
          <w:szCs w:val="24"/>
          <w:lang w:val="lt-LT"/>
        </w:rPr>
        <w:t>.</w:t>
      </w:r>
    </w:p>
    <w:p w14:paraId="0119CD0C" w14:textId="5BEF1452" w:rsidR="006E4597" w:rsidRPr="00551E2A" w:rsidRDefault="001F20C8" w:rsidP="00516961">
      <w:pPr>
        <w:pStyle w:val="Sraopastraipa"/>
        <w:numPr>
          <w:ilvl w:val="1"/>
          <w:numId w:val="67"/>
        </w:numPr>
        <w:tabs>
          <w:tab w:val="left" w:pos="1276"/>
        </w:tabs>
        <w:spacing w:line="240" w:lineRule="auto"/>
        <w:ind w:left="0" w:firstLine="709"/>
        <w:jc w:val="both"/>
        <w:rPr>
          <w:sz w:val="24"/>
          <w:szCs w:val="24"/>
          <w:lang w:val="lt-LT"/>
        </w:rPr>
      </w:pPr>
      <w:r w:rsidRPr="00551E2A">
        <w:rPr>
          <w:sz w:val="24"/>
          <w:szCs w:val="24"/>
          <w:lang w:val="lt-LT"/>
        </w:rPr>
        <w:t xml:space="preserve">Jei </w:t>
      </w:r>
      <w:r w:rsidR="007D0678" w:rsidRPr="00551E2A">
        <w:rPr>
          <w:sz w:val="24"/>
          <w:szCs w:val="24"/>
          <w:lang w:val="lt-LT"/>
        </w:rPr>
        <w:t>s</w:t>
      </w:r>
      <w:r w:rsidR="00973CE7" w:rsidRPr="00551E2A">
        <w:rPr>
          <w:sz w:val="24"/>
          <w:szCs w:val="24"/>
          <w:lang w:val="lt-LT"/>
        </w:rPr>
        <w:t>peciali</w:t>
      </w:r>
      <w:r w:rsidR="00CD5785" w:rsidRPr="00551E2A">
        <w:rPr>
          <w:sz w:val="24"/>
          <w:szCs w:val="24"/>
          <w:lang w:val="lt-LT"/>
        </w:rPr>
        <w:t xml:space="preserve">osiose </w:t>
      </w:r>
      <w:r w:rsidR="00D4090F" w:rsidRPr="00551E2A">
        <w:rPr>
          <w:sz w:val="24"/>
          <w:szCs w:val="24"/>
          <w:lang w:val="lt-LT"/>
        </w:rPr>
        <w:t xml:space="preserve">pirkimo </w:t>
      </w:r>
      <w:r w:rsidR="00CD5785" w:rsidRPr="00551E2A">
        <w:rPr>
          <w:sz w:val="24"/>
          <w:szCs w:val="24"/>
          <w:lang w:val="lt-LT"/>
        </w:rPr>
        <w:t xml:space="preserve">sąlygose </w:t>
      </w:r>
      <w:r w:rsidRPr="00551E2A">
        <w:rPr>
          <w:sz w:val="24"/>
          <w:szCs w:val="24"/>
          <w:lang w:val="lt-LT"/>
        </w:rPr>
        <w:t>nenurodyta kitaip, pasiūlymas turi būti parengtas lietuvių</w:t>
      </w:r>
      <w:r w:rsidR="00BB465C" w:rsidRPr="00551E2A">
        <w:rPr>
          <w:sz w:val="24"/>
          <w:szCs w:val="24"/>
          <w:lang w:val="lt-LT"/>
        </w:rPr>
        <w:t xml:space="preserve"> arba anglų</w:t>
      </w:r>
      <w:r w:rsidRPr="00551E2A">
        <w:rPr>
          <w:sz w:val="24"/>
          <w:szCs w:val="24"/>
          <w:lang w:val="lt-LT"/>
        </w:rPr>
        <w:t xml:space="preserve"> kalba. Jei su pasiūlymu pateikiami dokumentai </w:t>
      </w:r>
      <w:r w:rsidRPr="00551E2A">
        <w:rPr>
          <w:rFonts w:eastAsia="Calibri"/>
          <w:sz w:val="24"/>
          <w:szCs w:val="24"/>
          <w:lang w:val="lt-LT"/>
        </w:rPr>
        <w:t xml:space="preserve">negali būti pateikti lietuvių </w:t>
      </w:r>
      <w:r w:rsidR="00B172B5" w:rsidRPr="00551E2A">
        <w:rPr>
          <w:rFonts w:eastAsia="Calibri"/>
          <w:sz w:val="24"/>
          <w:szCs w:val="24"/>
          <w:lang w:val="lt-LT"/>
        </w:rPr>
        <w:t xml:space="preserve">arba anglų </w:t>
      </w:r>
      <w:r w:rsidRPr="00551E2A">
        <w:rPr>
          <w:rFonts w:eastAsia="Calibri"/>
          <w:sz w:val="24"/>
          <w:szCs w:val="24"/>
          <w:lang w:val="lt-LT"/>
        </w:rPr>
        <w:t xml:space="preserve">kalba, šie dokumentai turi būti pateikti originalo kalba, pridedant jų vertimą į lietuvių </w:t>
      </w:r>
      <w:r w:rsidR="00103B3F" w:rsidRPr="00551E2A">
        <w:rPr>
          <w:rFonts w:eastAsia="Calibri"/>
          <w:sz w:val="24"/>
          <w:szCs w:val="24"/>
          <w:lang w:val="lt-LT"/>
        </w:rPr>
        <w:t xml:space="preserve">ar anglų </w:t>
      </w:r>
      <w:r w:rsidRPr="00551E2A">
        <w:rPr>
          <w:rFonts w:eastAsia="Calibri"/>
          <w:sz w:val="24"/>
          <w:szCs w:val="24"/>
          <w:lang w:val="lt-LT"/>
        </w:rPr>
        <w:t>k</w:t>
      </w:r>
      <w:r w:rsidR="00521D31" w:rsidRPr="00551E2A">
        <w:rPr>
          <w:rFonts w:eastAsia="Calibri"/>
          <w:sz w:val="24"/>
          <w:szCs w:val="24"/>
          <w:lang w:val="lt-LT"/>
        </w:rPr>
        <w:t>a</w:t>
      </w:r>
      <w:r w:rsidRPr="00551E2A">
        <w:rPr>
          <w:rFonts w:eastAsia="Calibri"/>
          <w:sz w:val="24"/>
          <w:szCs w:val="24"/>
          <w:lang w:val="lt-LT"/>
        </w:rPr>
        <w:t xml:space="preserve">lbą (vertimas turi būti patvirtintas vertimą atlikusio asmens parašu). </w:t>
      </w:r>
      <w:r w:rsidR="0001099D" w:rsidRPr="00551E2A">
        <w:rPr>
          <w:sz w:val="24"/>
          <w:szCs w:val="24"/>
          <w:lang w:val="lt-LT"/>
        </w:rPr>
        <w:t xml:space="preserve">Perkančioji organizacija </w:t>
      </w:r>
      <w:r w:rsidR="004866CF" w:rsidRPr="00551E2A">
        <w:rPr>
          <w:sz w:val="24"/>
          <w:szCs w:val="24"/>
          <w:lang w:val="lt-LT"/>
        </w:rPr>
        <w:t xml:space="preserve">specialiosiose </w:t>
      </w:r>
      <w:r w:rsidR="00D4090F" w:rsidRPr="00551E2A">
        <w:rPr>
          <w:sz w:val="24"/>
          <w:szCs w:val="24"/>
          <w:lang w:val="lt-LT"/>
        </w:rPr>
        <w:t xml:space="preserve">pirkimo </w:t>
      </w:r>
      <w:r w:rsidR="004866CF" w:rsidRPr="00551E2A">
        <w:rPr>
          <w:sz w:val="24"/>
          <w:szCs w:val="24"/>
          <w:lang w:val="lt-LT"/>
        </w:rPr>
        <w:t>sąlygose nurodo, ar k</w:t>
      </w:r>
      <w:r w:rsidRPr="00551E2A">
        <w:rPr>
          <w:sz w:val="24"/>
          <w:szCs w:val="24"/>
          <w:lang w:val="lt-LT"/>
        </w:rPr>
        <w:t xml:space="preserve">ilus įtarimų dėl pasiūlyme pateikto dokumento vertimo kokybės ir (ar) jo atitikties dokumento originalo turiniui, </w:t>
      </w:r>
      <w:r w:rsidR="004866CF" w:rsidRPr="00551E2A">
        <w:rPr>
          <w:sz w:val="24"/>
          <w:szCs w:val="24"/>
          <w:lang w:val="lt-LT"/>
        </w:rPr>
        <w:t>reikalaus</w:t>
      </w:r>
      <w:r w:rsidRPr="00551E2A">
        <w:rPr>
          <w:sz w:val="24"/>
          <w:szCs w:val="24"/>
          <w:lang w:val="lt-LT"/>
        </w:rPr>
        <w:t xml:space="preserve"> pateikti </w:t>
      </w:r>
      <w:r w:rsidR="00870B2C" w:rsidRPr="00551E2A">
        <w:rPr>
          <w:sz w:val="24"/>
          <w:szCs w:val="24"/>
          <w:lang w:val="lt-LT"/>
        </w:rPr>
        <w:t xml:space="preserve">vertimą atlikusio asmens </w:t>
      </w:r>
      <w:r w:rsidRPr="00551E2A">
        <w:rPr>
          <w:sz w:val="24"/>
          <w:szCs w:val="24"/>
          <w:lang w:val="lt-LT"/>
        </w:rPr>
        <w:t xml:space="preserve">parašu ir vertimų biuro antspaudu (jei turi) patvirtintą šio dokumento vertimą ir (arba) </w:t>
      </w:r>
      <w:r w:rsidR="00B56EFF" w:rsidRPr="00551E2A">
        <w:rPr>
          <w:sz w:val="24"/>
          <w:szCs w:val="24"/>
          <w:lang w:val="lt-LT"/>
        </w:rPr>
        <w:t>nurodys</w:t>
      </w:r>
      <w:r w:rsidRPr="00551E2A">
        <w:rPr>
          <w:sz w:val="24"/>
          <w:szCs w:val="24"/>
          <w:lang w:val="lt-LT"/>
        </w:rPr>
        <w:t xml:space="preserve">, kad vertimą atlikusio asmens parašas būtų patvirtintas notariškai. </w:t>
      </w:r>
    </w:p>
    <w:p w14:paraId="43A72014" w14:textId="77777777" w:rsidR="0077267D" w:rsidRPr="00551E2A" w:rsidRDefault="0077267D" w:rsidP="00516961">
      <w:pPr>
        <w:pStyle w:val="Sraopastraipa"/>
        <w:numPr>
          <w:ilvl w:val="1"/>
          <w:numId w:val="67"/>
        </w:numPr>
        <w:spacing w:line="240" w:lineRule="auto"/>
        <w:ind w:left="0" w:firstLine="426"/>
        <w:jc w:val="both"/>
        <w:rPr>
          <w:sz w:val="24"/>
          <w:szCs w:val="24"/>
          <w:lang w:val="lt-LT"/>
        </w:rPr>
      </w:pPr>
      <w:r w:rsidRPr="00551E2A">
        <w:rPr>
          <w:sz w:val="24"/>
          <w:szCs w:val="24"/>
          <w:lang w:val="lt-LT"/>
        </w:rPr>
        <w:t>Pasiūlyme kaina nurodoma eurais</w:t>
      </w:r>
      <w:r w:rsidRPr="00551E2A">
        <w:rPr>
          <w:rFonts w:eastAsia="Calibri"/>
          <w:sz w:val="24"/>
          <w:szCs w:val="24"/>
          <w:lang w:val="lt-LT"/>
        </w:rPr>
        <w:t>.</w:t>
      </w:r>
      <w:r w:rsidRPr="00551E2A">
        <w:rPr>
          <w:sz w:val="24"/>
          <w:szCs w:val="24"/>
          <w:lang w:val="lt-LT"/>
        </w:rPr>
        <w:t xml:space="preserve"> Jeigu pasiūlymuose kainos nurodytos užsienio valiuta, jos turės būti perskaičiuojamos į eurus pagal Europos Centrinio Banko skelbiamą orientacinį euro ir užsienio valiutų santykį, o tais atvejais, kai orientacinio euro ir užsienio valiutų santykio Europos Centrinis Bankas neskelbia, – pagal Lietuvos banko nustatomą ir skelbiamą orientacinį euro ir užsienio valiutų santykį pasiūlymų pateikimo dieną.</w:t>
      </w:r>
    </w:p>
    <w:p w14:paraId="34FBBDEC" w14:textId="7F679515" w:rsidR="0017028B" w:rsidRPr="00471E3D" w:rsidRDefault="002A78CC" w:rsidP="002A78CC">
      <w:pPr>
        <w:pStyle w:val="Antrat1"/>
        <w:tabs>
          <w:tab w:val="left" w:pos="567"/>
        </w:tabs>
        <w:spacing w:line="20" w:lineRule="atLeast"/>
        <w:contextualSpacing/>
        <w:rPr>
          <w:rFonts w:asciiTheme="minorHAnsi" w:hAnsiTheme="minorHAnsi" w:cstheme="minorHAnsi"/>
          <w:color w:val="auto"/>
          <w:lang w:val="lt-LT"/>
        </w:rPr>
      </w:pPr>
      <w:bookmarkStart w:id="86" w:name="_Toc48053175"/>
      <w:bookmarkStart w:id="87" w:name="_Toc206585830"/>
      <w:bookmarkStart w:id="88" w:name="_Hlk91497587"/>
      <w:r>
        <w:rPr>
          <w:rFonts w:asciiTheme="minorHAnsi" w:hAnsiTheme="minorHAnsi" w:cstheme="minorHAnsi"/>
          <w:color w:val="auto"/>
          <w:lang w:val="lt-LT"/>
        </w:rPr>
        <w:lastRenderedPageBreak/>
        <w:t xml:space="preserve">14. </w:t>
      </w:r>
      <w:r w:rsidR="00405CE1">
        <w:rPr>
          <w:rFonts w:asciiTheme="minorHAnsi" w:hAnsiTheme="minorHAnsi" w:cstheme="minorHAnsi"/>
          <w:color w:val="auto"/>
          <w:lang w:val="lt-LT"/>
        </w:rPr>
        <w:t xml:space="preserve"> </w:t>
      </w:r>
      <w:r w:rsidR="0017028B" w:rsidRPr="00471E3D">
        <w:rPr>
          <w:rFonts w:asciiTheme="minorHAnsi" w:hAnsiTheme="minorHAnsi" w:cstheme="minorHAnsi"/>
          <w:color w:val="auto"/>
          <w:lang w:val="lt-LT"/>
        </w:rPr>
        <w:t>Pasiūlymų šifravimas</w:t>
      </w:r>
      <w:bookmarkEnd w:id="86"/>
      <w:bookmarkEnd w:id="87"/>
    </w:p>
    <w:p w14:paraId="5A6FF39E" w14:textId="0A50AFDD" w:rsidR="0017028B" w:rsidRPr="00551E2A" w:rsidRDefault="009D0FD3" w:rsidP="002A78CC">
      <w:pPr>
        <w:pStyle w:val="Sraopastraipa"/>
        <w:numPr>
          <w:ilvl w:val="1"/>
          <w:numId w:val="64"/>
        </w:numPr>
        <w:spacing w:after="0" w:line="240" w:lineRule="auto"/>
        <w:jc w:val="both"/>
        <w:rPr>
          <w:rFonts w:cstheme="minorHAnsi"/>
          <w:color w:val="000000" w:themeColor="text1"/>
          <w:sz w:val="24"/>
          <w:szCs w:val="24"/>
          <w:lang w:val="lt-LT"/>
        </w:rPr>
      </w:pPr>
      <w:bookmarkStart w:id="89" w:name="_Ref39754676"/>
      <w:bookmarkEnd w:id="88"/>
      <w:r w:rsidRPr="00551E2A">
        <w:rPr>
          <w:rFonts w:cstheme="minorHAnsi"/>
          <w:color w:val="000000" w:themeColor="text1"/>
          <w:sz w:val="24"/>
          <w:szCs w:val="24"/>
          <w:lang w:val="lt-LT"/>
        </w:rPr>
        <w:t xml:space="preserve"> </w:t>
      </w:r>
      <w:r w:rsidR="0017028B" w:rsidRPr="00551E2A">
        <w:rPr>
          <w:rFonts w:cstheme="minorHAnsi"/>
          <w:color w:val="000000" w:themeColor="text1"/>
          <w:sz w:val="24"/>
          <w:szCs w:val="24"/>
          <w:lang w:val="lt-LT"/>
        </w:rPr>
        <w:t>Tiekėjo teikiamas pasiūlymas gali būti užšifruojamas.</w:t>
      </w:r>
    </w:p>
    <w:p w14:paraId="16CCE7CE" w14:textId="33897353" w:rsidR="0017028B" w:rsidRPr="00551E2A" w:rsidRDefault="0017028B" w:rsidP="002A78CC">
      <w:pPr>
        <w:pStyle w:val="Sraopastraipa"/>
        <w:numPr>
          <w:ilvl w:val="1"/>
          <w:numId w:val="64"/>
        </w:numPr>
        <w:tabs>
          <w:tab w:val="left" w:pos="1134"/>
        </w:tabs>
        <w:spacing w:after="0" w:line="240" w:lineRule="auto"/>
        <w:ind w:left="0" w:firstLine="567"/>
        <w:jc w:val="both"/>
        <w:rPr>
          <w:rFonts w:cstheme="minorHAnsi"/>
          <w:color w:val="000000" w:themeColor="text1"/>
          <w:sz w:val="24"/>
          <w:szCs w:val="24"/>
          <w:lang w:val="lt-LT"/>
        </w:rPr>
      </w:pPr>
      <w:r w:rsidRPr="00551E2A">
        <w:rPr>
          <w:rFonts w:cstheme="minorHAnsi"/>
          <w:b/>
          <w:bCs/>
          <w:color w:val="000000" w:themeColor="text1"/>
          <w:sz w:val="24"/>
          <w:szCs w:val="24"/>
          <w:lang w:val="lt-LT"/>
        </w:rPr>
        <w:t>Jeigu perkančioji organizacija pasiūlymus vertins pagal kainą arba kainos ar sąnaudų ir kokybės santykį ir jos pasirinktos vertinti pasiūlymo techninės charakteristikos yra kiekybiškai įvertinamos</w:t>
      </w:r>
      <w:r w:rsidRPr="00551E2A">
        <w:rPr>
          <w:rFonts w:cstheme="minorHAnsi"/>
          <w:color w:val="000000" w:themeColor="text1"/>
          <w:sz w:val="24"/>
          <w:szCs w:val="24"/>
          <w:lang w:val="lt-LT"/>
        </w:rPr>
        <w:t xml:space="preserve"> (</w:t>
      </w:r>
      <w:r w:rsidRPr="00551E2A">
        <w:rPr>
          <w:rFonts w:cstheme="minorHAnsi"/>
          <w:b/>
          <w:bCs/>
          <w:color w:val="000000" w:themeColor="text1"/>
          <w:sz w:val="24"/>
          <w:szCs w:val="24"/>
          <w:lang w:val="lt-LT"/>
        </w:rPr>
        <w:t>pasiūlym</w:t>
      </w:r>
      <w:r w:rsidR="00FD43DE" w:rsidRPr="00551E2A">
        <w:rPr>
          <w:rFonts w:cstheme="minorHAnsi"/>
          <w:b/>
          <w:bCs/>
          <w:color w:val="000000" w:themeColor="text1"/>
          <w:sz w:val="24"/>
          <w:szCs w:val="24"/>
          <w:lang w:val="lt-LT"/>
        </w:rPr>
        <w:t>ą</w:t>
      </w:r>
      <w:r w:rsidRPr="00551E2A">
        <w:rPr>
          <w:rFonts w:cstheme="minorHAnsi"/>
          <w:b/>
          <w:bCs/>
          <w:color w:val="000000" w:themeColor="text1"/>
          <w:sz w:val="24"/>
          <w:szCs w:val="24"/>
          <w:lang w:val="lt-LT"/>
        </w:rPr>
        <w:t xml:space="preserve"> reikalaujama pateikti 1 voke</w:t>
      </w:r>
      <w:r w:rsidRPr="00551E2A">
        <w:rPr>
          <w:rFonts w:cstheme="minorHAnsi"/>
          <w:color w:val="000000" w:themeColor="text1"/>
          <w:sz w:val="24"/>
          <w:szCs w:val="24"/>
          <w:lang w:val="lt-LT"/>
        </w:rPr>
        <w:t>), tiekėjas, nusprendęs pateikti užšifruotą pasiūlymą, turi:</w:t>
      </w:r>
      <w:bookmarkEnd w:id="89"/>
    </w:p>
    <w:p w14:paraId="4DE57691" w14:textId="047F2FD5" w:rsidR="0017028B" w:rsidRPr="00551E2A" w:rsidRDefault="0017028B" w:rsidP="002A78CC">
      <w:pPr>
        <w:pStyle w:val="Sraopastraipa"/>
        <w:numPr>
          <w:ilvl w:val="2"/>
          <w:numId w:val="64"/>
        </w:numPr>
        <w:spacing w:after="0" w:line="240" w:lineRule="auto"/>
        <w:ind w:left="0" w:firstLine="567"/>
        <w:jc w:val="both"/>
        <w:rPr>
          <w:rFonts w:cstheme="minorHAnsi"/>
          <w:sz w:val="24"/>
          <w:szCs w:val="24"/>
          <w:lang w:val="lt-LT"/>
        </w:rPr>
      </w:pPr>
      <w:r w:rsidRPr="00551E2A">
        <w:rPr>
          <w:rFonts w:cstheme="minorHAnsi"/>
          <w:b/>
          <w:bCs/>
          <w:color w:val="000000" w:themeColor="text1"/>
          <w:sz w:val="24"/>
          <w:szCs w:val="24"/>
          <w:lang w:val="lt-LT"/>
        </w:rPr>
        <w:t xml:space="preserve">iki </w:t>
      </w:r>
      <w:r w:rsidRPr="00551E2A">
        <w:rPr>
          <w:rFonts w:cstheme="minorHAnsi"/>
          <w:b/>
          <w:color w:val="000000" w:themeColor="text1"/>
          <w:sz w:val="24"/>
          <w:szCs w:val="24"/>
          <w:lang w:val="lt-LT"/>
        </w:rPr>
        <w:t xml:space="preserve">pasiūlymų pateikimo termino pabaigos </w:t>
      </w:r>
      <w:r w:rsidRPr="00551E2A">
        <w:rPr>
          <w:rFonts w:cstheme="minorHAnsi"/>
          <w:color w:val="000000" w:themeColor="text1"/>
          <w:sz w:val="24"/>
          <w:szCs w:val="24"/>
          <w:lang w:val="lt-LT"/>
        </w:rPr>
        <w:t xml:space="preserve">naudodamasis CVP IS priemonėmis </w:t>
      </w:r>
      <w:r w:rsidRPr="00551E2A">
        <w:rPr>
          <w:rFonts w:cstheme="minorHAnsi"/>
          <w:iCs/>
          <w:color w:val="000000" w:themeColor="text1"/>
          <w:sz w:val="24"/>
          <w:szCs w:val="24"/>
          <w:lang w:val="lt-LT"/>
        </w:rPr>
        <w:t xml:space="preserve">pateikti užšifruotą pasiūlymą (užšifruojamas </w:t>
      </w:r>
      <w:r w:rsidRPr="00551E2A">
        <w:rPr>
          <w:rFonts w:cstheme="minorHAnsi"/>
          <w:sz w:val="24"/>
          <w:szCs w:val="24"/>
          <w:lang w:val="lt-LT"/>
        </w:rPr>
        <w:t xml:space="preserve">visas pasiūlymas arba pasiūlymo dokumentas, kuriame nurodyta pasiūlymo kaina ir (ar) sąnaudos. Instrukciją, kaip tiekėjui užšifruoti pasiūlymą galima rasti </w:t>
      </w:r>
      <w:hyperlink r:id="rId19" w:history="1">
        <w:r w:rsidR="00F25F08" w:rsidRPr="00551E2A">
          <w:rPr>
            <w:rStyle w:val="Hipersaitas"/>
            <w:rFonts w:cstheme="minorHAnsi"/>
            <w:b/>
            <w:bCs/>
            <w:sz w:val="24"/>
            <w:szCs w:val="24"/>
            <w:lang w:val="lt-LT"/>
          </w:rPr>
          <w:t>ČIA</w:t>
        </w:r>
      </w:hyperlink>
      <w:r w:rsidRPr="00551E2A">
        <w:rPr>
          <w:rStyle w:val="Puslapioinaosnuoroda"/>
          <w:rFonts w:cstheme="minorHAnsi"/>
          <w:b/>
          <w:bCs/>
          <w:sz w:val="24"/>
          <w:szCs w:val="24"/>
          <w:lang w:val="lt-LT"/>
        </w:rPr>
        <w:footnoteReference w:id="3"/>
      </w:r>
      <w:r w:rsidRPr="00551E2A">
        <w:rPr>
          <w:rFonts w:cstheme="minorHAnsi"/>
          <w:sz w:val="24"/>
          <w:szCs w:val="24"/>
          <w:lang w:val="lt-LT"/>
        </w:rPr>
        <w:t>.</w:t>
      </w:r>
    </w:p>
    <w:p w14:paraId="7702835F" w14:textId="5C987099" w:rsidR="0017028B" w:rsidRPr="00551E2A" w:rsidRDefault="0017028B" w:rsidP="002A78CC">
      <w:pPr>
        <w:pStyle w:val="Sraopastraipa"/>
        <w:numPr>
          <w:ilvl w:val="2"/>
          <w:numId w:val="64"/>
        </w:numPr>
        <w:spacing w:after="0" w:line="240" w:lineRule="auto"/>
        <w:ind w:left="0" w:firstLine="567"/>
        <w:jc w:val="both"/>
        <w:rPr>
          <w:rFonts w:cstheme="minorHAnsi"/>
          <w:sz w:val="24"/>
          <w:szCs w:val="24"/>
          <w:lang w:val="lt-LT"/>
        </w:rPr>
      </w:pPr>
      <w:r w:rsidRPr="00551E2A">
        <w:rPr>
          <w:rFonts w:cstheme="minorHAnsi"/>
          <w:b/>
          <w:sz w:val="24"/>
          <w:szCs w:val="24"/>
          <w:lang w:val="lt-LT"/>
        </w:rPr>
        <w:t xml:space="preserve">per </w:t>
      </w:r>
      <w:r w:rsidR="001C7493" w:rsidRPr="00551E2A">
        <w:rPr>
          <w:rFonts w:cstheme="minorHAnsi"/>
          <w:b/>
          <w:sz w:val="24"/>
          <w:szCs w:val="24"/>
          <w:lang w:val="lt-LT"/>
        </w:rPr>
        <w:t>30</w:t>
      </w:r>
      <w:r w:rsidR="00277C30" w:rsidRPr="00551E2A">
        <w:rPr>
          <w:rFonts w:cstheme="minorHAnsi"/>
          <w:b/>
          <w:sz w:val="24"/>
          <w:szCs w:val="24"/>
          <w:lang w:val="lt-LT"/>
        </w:rPr>
        <w:t xml:space="preserve"> </w:t>
      </w:r>
      <w:r w:rsidRPr="00551E2A">
        <w:rPr>
          <w:rFonts w:cstheme="minorHAnsi"/>
          <w:b/>
          <w:sz w:val="24"/>
          <w:szCs w:val="24"/>
          <w:lang w:val="lt-LT"/>
        </w:rPr>
        <w:t xml:space="preserve">min. nuo </w:t>
      </w:r>
      <w:r w:rsidRPr="00551E2A">
        <w:rPr>
          <w:rFonts w:cstheme="minorHAnsi"/>
          <w:b/>
          <w:color w:val="000000" w:themeColor="text1"/>
          <w:sz w:val="24"/>
          <w:szCs w:val="24"/>
          <w:lang w:val="lt-LT"/>
        </w:rPr>
        <w:t>pasiūlymų pateikimo termino pabaigos</w:t>
      </w:r>
      <w:r w:rsidRPr="00551E2A">
        <w:rPr>
          <w:rFonts w:cstheme="minorHAnsi"/>
          <w:b/>
          <w:sz w:val="24"/>
          <w:szCs w:val="24"/>
          <w:lang w:val="lt-LT"/>
        </w:rPr>
        <w:t xml:space="preserve"> </w:t>
      </w:r>
      <w:r w:rsidRPr="00551E2A">
        <w:rPr>
          <w:rFonts w:cstheme="minorHAnsi"/>
          <w:b/>
          <w:color w:val="000000" w:themeColor="text1"/>
          <w:sz w:val="24"/>
          <w:szCs w:val="24"/>
          <w:lang w:val="lt-LT"/>
        </w:rPr>
        <w:t>CVP IS susirašinėjimo priemonėmis</w:t>
      </w:r>
      <w:r w:rsidRPr="00551E2A">
        <w:rPr>
          <w:rFonts w:cstheme="minorHAnsi"/>
          <w:color w:val="000000" w:themeColor="text1"/>
          <w:sz w:val="24"/>
          <w:szCs w:val="24"/>
          <w:lang w:val="lt-LT"/>
        </w:rPr>
        <w:t xml:space="preserve"> pateikti slaptažodį, su kuriuo perkančioji organizacija galės iššifruoti pateiktą pasiūlymą. </w:t>
      </w:r>
      <w:r w:rsidRPr="00551E2A">
        <w:rPr>
          <w:rFonts w:eastAsia="Times New Roman" w:cstheme="minorHAnsi"/>
          <w:color w:val="000000"/>
          <w:sz w:val="24"/>
          <w:szCs w:val="24"/>
          <w:lang w:val="lt-LT"/>
        </w:rPr>
        <w:t>Iškilus CVP IS techninėms problemoms, kai tiekėjas neturi galimybės pateikti slaptažodžio CVP IS susirašinėjimo priemon</w:t>
      </w:r>
      <w:r w:rsidR="00642C9B" w:rsidRPr="00551E2A">
        <w:rPr>
          <w:rFonts w:eastAsia="Times New Roman" w:cstheme="minorHAnsi"/>
          <w:color w:val="000000"/>
          <w:sz w:val="24"/>
          <w:szCs w:val="24"/>
          <w:lang w:val="lt-LT"/>
        </w:rPr>
        <w:t>ėmis</w:t>
      </w:r>
      <w:r w:rsidRPr="00551E2A">
        <w:rPr>
          <w:rFonts w:eastAsia="Times New Roman" w:cstheme="minorHAnsi"/>
          <w:color w:val="000000"/>
          <w:sz w:val="24"/>
          <w:szCs w:val="24"/>
          <w:lang w:val="lt-LT"/>
        </w:rPr>
        <w:t xml:space="preserve">,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 </w:t>
      </w:r>
    </w:p>
    <w:p w14:paraId="3676C687" w14:textId="68C9AF20" w:rsidR="0017028B" w:rsidRPr="00551E2A" w:rsidRDefault="00093A56" w:rsidP="00093A56">
      <w:pPr>
        <w:spacing w:after="0" w:line="240" w:lineRule="auto"/>
        <w:ind w:firstLine="567"/>
        <w:jc w:val="both"/>
        <w:rPr>
          <w:rFonts w:cstheme="minorHAnsi"/>
          <w:sz w:val="24"/>
          <w:szCs w:val="24"/>
          <w:lang w:val="lt-LT"/>
        </w:rPr>
      </w:pPr>
      <w:bookmarkStart w:id="90" w:name="_Ref39754681"/>
      <w:r w:rsidRPr="00551E2A">
        <w:rPr>
          <w:rFonts w:eastAsia="Times New Roman" w:cstheme="minorHAnsi"/>
          <w:color w:val="000000"/>
          <w:sz w:val="24"/>
          <w:szCs w:val="24"/>
          <w:lang w:val="lt-LT"/>
        </w:rPr>
        <w:t>1</w:t>
      </w:r>
      <w:r w:rsidR="002A78CC" w:rsidRPr="00551E2A">
        <w:rPr>
          <w:rFonts w:eastAsia="Times New Roman" w:cstheme="minorHAnsi"/>
          <w:color w:val="000000"/>
          <w:sz w:val="24"/>
          <w:szCs w:val="24"/>
          <w:lang w:val="lt-LT"/>
        </w:rPr>
        <w:t>4</w:t>
      </w:r>
      <w:r w:rsidRPr="00551E2A">
        <w:rPr>
          <w:rFonts w:eastAsia="Times New Roman" w:cstheme="minorHAnsi"/>
          <w:color w:val="000000"/>
          <w:sz w:val="24"/>
          <w:szCs w:val="24"/>
          <w:lang w:val="lt-LT"/>
        </w:rPr>
        <w:t xml:space="preserve">.3. </w:t>
      </w:r>
      <w:r w:rsidR="00D14597" w:rsidRPr="00551E2A">
        <w:rPr>
          <w:rFonts w:eastAsia="Times New Roman" w:cstheme="minorHAnsi"/>
          <w:color w:val="000000"/>
          <w:sz w:val="24"/>
          <w:szCs w:val="24"/>
          <w:lang w:val="lt-LT"/>
        </w:rPr>
        <w:t>Kai pasiūlymas pateikiamas viename voke, t</w:t>
      </w:r>
      <w:r w:rsidR="0017028B" w:rsidRPr="00551E2A">
        <w:rPr>
          <w:rFonts w:eastAsia="Times New Roman" w:cstheme="minorHAnsi"/>
          <w:color w:val="000000"/>
          <w:sz w:val="24"/>
          <w:szCs w:val="24"/>
          <w:lang w:val="lt-LT"/>
        </w:rPr>
        <w:t xml:space="preserve">iekėjui užšifravus visą pasiūlymą ir iki pradinio susipažinimo su pasiūlymu procedūros (posėdžio) pradžios nepateikus (dėl jo paties kaltės) slaptažodžio arba pateikus neteisingą slaptažodį, kuriuo naudodamasi perkančioji organizacija negalėjo iššifruoti pasiūlymo, pasiūlymas laikomas nepateiktu ir nėra vertinamas. Jeigu nurodytu atveju tiekėjas užšifravo tik pasiūlymo dokumentą, kuriame nurodyta pasiūlymo kaina ir (ar) sąnaudos, o kitus pasiūlymo dokumentus pateikė neužšifruotus – perkančioji organizacija tiekėjo pasiūlymą atmeta kaip </w:t>
      </w:r>
      <w:r w:rsidR="0017028B" w:rsidRPr="00551E2A">
        <w:rPr>
          <w:rFonts w:cstheme="minorHAnsi"/>
          <w:sz w:val="24"/>
          <w:szCs w:val="24"/>
          <w:lang w:val="lt-LT"/>
        </w:rPr>
        <w:t>neatitinkantį pirkimo dokumentuose nustatytų reikalavimų (tiekėjas nepateikė pasiūlymo kainos ir (ar) sąnaudų)</w:t>
      </w:r>
      <w:bookmarkEnd w:id="90"/>
      <w:r w:rsidR="00D14597" w:rsidRPr="00551E2A">
        <w:rPr>
          <w:rFonts w:eastAsia="Times New Roman" w:cstheme="minorHAnsi"/>
          <w:color w:val="000000"/>
          <w:sz w:val="24"/>
          <w:szCs w:val="24"/>
          <w:lang w:val="lt-LT"/>
        </w:rPr>
        <w:t>.</w:t>
      </w:r>
    </w:p>
    <w:p w14:paraId="0B91F5AD" w14:textId="5BCD3E9C" w:rsidR="0017028B" w:rsidRPr="00551E2A" w:rsidRDefault="00093A56" w:rsidP="00093A56">
      <w:pPr>
        <w:spacing w:after="0" w:line="240" w:lineRule="auto"/>
        <w:ind w:firstLine="709"/>
        <w:jc w:val="both"/>
        <w:rPr>
          <w:rFonts w:cstheme="minorHAnsi"/>
          <w:color w:val="000000" w:themeColor="text1"/>
          <w:sz w:val="24"/>
          <w:szCs w:val="24"/>
          <w:lang w:val="lt-LT"/>
        </w:rPr>
      </w:pPr>
      <w:bookmarkStart w:id="91" w:name="_Ref39754709"/>
      <w:r w:rsidRPr="00551E2A">
        <w:rPr>
          <w:rFonts w:cstheme="minorHAnsi"/>
          <w:color w:val="000000" w:themeColor="text1"/>
          <w:sz w:val="24"/>
          <w:szCs w:val="24"/>
          <w:lang w:val="lt-LT"/>
        </w:rPr>
        <w:t>1</w:t>
      </w:r>
      <w:r w:rsidR="0097614D" w:rsidRPr="00551E2A">
        <w:rPr>
          <w:rFonts w:cstheme="minorHAnsi"/>
          <w:color w:val="000000" w:themeColor="text1"/>
          <w:sz w:val="24"/>
          <w:szCs w:val="24"/>
          <w:lang w:val="lt-LT"/>
        </w:rPr>
        <w:t>4</w:t>
      </w:r>
      <w:r w:rsidRPr="00551E2A">
        <w:rPr>
          <w:rFonts w:cstheme="minorHAnsi"/>
          <w:color w:val="000000" w:themeColor="text1"/>
          <w:sz w:val="24"/>
          <w:szCs w:val="24"/>
          <w:lang w:val="lt-LT"/>
        </w:rPr>
        <w:t>.4.</w:t>
      </w:r>
      <w:r w:rsidR="0097614D" w:rsidRPr="00551E2A">
        <w:rPr>
          <w:rFonts w:cstheme="minorHAnsi"/>
          <w:b/>
          <w:bCs/>
          <w:color w:val="000000" w:themeColor="text1"/>
          <w:sz w:val="24"/>
          <w:szCs w:val="24"/>
          <w:lang w:val="lt-LT"/>
        </w:rPr>
        <w:t xml:space="preserve"> </w:t>
      </w:r>
      <w:r w:rsidR="0017028B" w:rsidRPr="00551E2A">
        <w:rPr>
          <w:rFonts w:cstheme="minorHAnsi"/>
          <w:b/>
          <w:bCs/>
          <w:color w:val="000000" w:themeColor="text1"/>
          <w:sz w:val="24"/>
          <w:szCs w:val="24"/>
          <w:lang w:val="lt-LT"/>
        </w:rPr>
        <w:t xml:space="preserve">Jeigu perkančioji organizacija pasiūlymus vertins pagal kainos ar sąnaudų ir kokybės santykį ir jos pasirinktos vertinti pasiūlymo techninės charakteristikos nėra kiekybiškai įvertinamos </w:t>
      </w:r>
      <w:r w:rsidR="0017028B" w:rsidRPr="00551E2A">
        <w:rPr>
          <w:rFonts w:cstheme="minorHAnsi"/>
          <w:color w:val="000000" w:themeColor="text1"/>
          <w:sz w:val="24"/>
          <w:szCs w:val="24"/>
          <w:lang w:val="lt-LT"/>
        </w:rPr>
        <w:t>(</w:t>
      </w:r>
      <w:r w:rsidR="0017028B" w:rsidRPr="00551E2A">
        <w:rPr>
          <w:rFonts w:cstheme="minorHAnsi"/>
          <w:b/>
          <w:bCs/>
          <w:color w:val="000000" w:themeColor="text1"/>
          <w:sz w:val="24"/>
          <w:szCs w:val="24"/>
          <w:lang w:val="lt-LT"/>
        </w:rPr>
        <w:t>pasiūlym</w:t>
      </w:r>
      <w:r w:rsidR="00FD43DE" w:rsidRPr="00551E2A">
        <w:rPr>
          <w:rFonts w:cstheme="minorHAnsi"/>
          <w:b/>
          <w:bCs/>
          <w:color w:val="000000" w:themeColor="text1"/>
          <w:sz w:val="24"/>
          <w:szCs w:val="24"/>
          <w:lang w:val="lt-LT"/>
        </w:rPr>
        <w:t>ą</w:t>
      </w:r>
      <w:r w:rsidR="0017028B" w:rsidRPr="00551E2A">
        <w:rPr>
          <w:rFonts w:cstheme="minorHAnsi"/>
          <w:b/>
          <w:bCs/>
          <w:color w:val="000000" w:themeColor="text1"/>
          <w:sz w:val="24"/>
          <w:szCs w:val="24"/>
          <w:lang w:val="lt-LT"/>
        </w:rPr>
        <w:t xml:space="preserve"> reikalaujama pateikti 2 vokuose), tiekėjo </w:t>
      </w:r>
      <w:r w:rsidR="0017028B" w:rsidRPr="00551E2A">
        <w:rPr>
          <w:rFonts w:cstheme="minorHAnsi"/>
          <w:b/>
          <w:bCs/>
          <w:sz w:val="24"/>
          <w:szCs w:val="24"/>
          <w:lang w:val="lt-LT"/>
        </w:rPr>
        <w:t>pasiūlymo dokumentas, kuriame nurodyta pasiūlymo kaina ir (ar) sąnaudos</w:t>
      </w:r>
      <w:r w:rsidR="0017028B" w:rsidRPr="00551E2A">
        <w:rPr>
          <w:rFonts w:cstheme="minorHAnsi"/>
          <w:b/>
          <w:bCs/>
          <w:color w:val="000000" w:themeColor="text1"/>
          <w:sz w:val="24"/>
          <w:szCs w:val="24"/>
          <w:lang w:val="lt-LT"/>
        </w:rPr>
        <w:t xml:space="preserve"> (antras vokas), gali būti užšifruojamas. </w:t>
      </w:r>
      <w:r w:rsidR="0017028B" w:rsidRPr="00551E2A">
        <w:rPr>
          <w:rFonts w:cstheme="minorHAnsi"/>
          <w:color w:val="000000" w:themeColor="text1"/>
          <w:sz w:val="24"/>
          <w:szCs w:val="24"/>
          <w:lang w:val="lt-LT"/>
        </w:rPr>
        <w:t>Tiekėjas, nusprendęs pateikti užšifruotą dokumentą, turi:</w:t>
      </w:r>
      <w:bookmarkEnd w:id="91"/>
    </w:p>
    <w:p w14:paraId="798A9C60" w14:textId="38591928" w:rsidR="0017028B" w:rsidRPr="00551E2A" w:rsidRDefault="0017028B" w:rsidP="0097614D">
      <w:pPr>
        <w:pStyle w:val="Sraopastraipa"/>
        <w:numPr>
          <w:ilvl w:val="2"/>
          <w:numId w:val="65"/>
        </w:numPr>
        <w:spacing w:after="0" w:line="240" w:lineRule="auto"/>
        <w:ind w:left="0" w:firstLine="709"/>
        <w:jc w:val="both"/>
        <w:rPr>
          <w:rFonts w:cstheme="minorHAnsi"/>
          <w:color w:val="000000" w:themeColor="text1"/>
          <w:sz w:val="24"/>
          <w:szCs w:val="24"/>
          <w:lang w:val="lt-LT"/>
        </w:rPr>
      </w:pPr>
      <w:r w:rsidRPr="00551E2A">
        <w:rPr>
          <w:rFonts w:cstheme="minorHAnsi"/>
          <w:b/>
          <w:color w:val="000000" w:themeColor="text1"/>
          <w:sz w:val="24"/>
          <w:szCs w:val="24"/>
          <w:lang w:val="lt-LT"/>
        </w:rPr>
        <w:t>iki</w:t>
      </w:r>
      <w:r w:rsidRPr="00551E2A">
        <w:rPr>
          <w:rFonts w:cstheme="minorHAnsi"/>
          <w:color w:val="000000" w:themeColor="text1"/>
          <w:sz w:val="24"/>
          <w:szCs w:val="24"/>
          <w:lang w:val="lt-LT"/>
        </w:rPr>
        <w:t xml:space="preserve"> </w:t>
      </w:r>
      <w:r w:rsidRPr="00551E2A">
        <w:rPr>
          <w:rFonts w:cstheme="minorHAnsi"/>
          <w:b/>
          <w:color w:val="000000" w:themeColor="text1"/>
          <w:sz w:val="24"/>
          <w:szCs w:val="24"/>
          <w:lang w:val="lt-LT"/>
        </w:rPr>
        <w:t xml:space="preserve">pasiūlymų pateikimo termino pabaigos </w:t>
      </w:r>
      <w:r w:rsidRPr="00551E2A">
        <w:rPr>
          <w:rFonts w:cstheme="minorHAnsi"/>
          <w:color w:val="000000" w:themeColor="text1"/>
          <w:sz w:val="24"/>
          <w:szCs w:val="24"/>
          <w:lang w:val="lt-LT"/>
        </w:rPr>
        <w:t xml:space="preserve">naudodamasis CVP IS priemonėmis </w:t>
      </w:r>
      <w:r w:rsidRPr="00551E2A">
        <w:rPr>
          <w:rFonts w:cstheme="minorHAnsi"/>
          <w:iCs/>
          <w:color w:val="000000" w:themeColor="text1"/>
          <w:sz w:val="24"/>
          <w:szCs w:val="24"/>
          <w:lang w:val="lt-LT"/>
        </w:rPr>
        <w:t xml:space="preserve">pateikti pasiūlymą su užšifruotu dokumentu, kuriame nurodyta pasiūlymo kaina (iki nurodyto termino atskiruose vokuose pateikiamos abi pasiūlymo dalys (viena dėl pasiūlymo </w:t>
      </w:r>
      <w:r w:rsidRPr="00551E2A">
        <w:rPr>
          <w:rFonts w:cstheme="minorHAnsi"/>
          <w:color w:val="000000" w:themeColor="text1"/>
          <w:sz w:val="24"/>
          <w:szCs w:val="24"/>
          <w:lang w:val="lt-LT"/>
        </w:rPr>
        <w:t>techninių duomenų ir kitos informacijos bei dokumentų, antra dėl kainos)</w:t>
      </w:r>
      <w:r w:rsidRPr="00551E2A">
        <w:rPr>
          <w:rFonts w:cstheme="minorHAnsi"/>
          <w:iCs/>
          <w:color w:val="000000" w:themeColor="text1"/>
          <w:sz w:val="24"/>
          <w:szCs w:val="24"/>
          <w:lang w:val="lt-LT"/>
        </w:rPr>
        <w:t xml:space="preserve">, </w:t>
      </w:r>
      <w:r w:rsidRPr="00551E2A">
        <w:rPr>
          <w:rFonts w:cstheme="minorHAnsi"/>
          <w:color w:val="000000" w:themeColor="text1"/>
          <w:sz w:val="24"/>
          <w:szCs w:val="24"/>
          <w:lang w:val="lt-LT"/>
        </w:rPr>
        <w:t xml:space="preserve">tačiau užšifruojamas tik dokumentas, kuriame nurodyta pasiūlymo kaina </w:t>
      </w:r>
      <w:r w:rsidRPr="00551E2A">
        <w:rPr>
          <w:rFonts w:cstheme="minorHAnsi"/>
          <w:sz w:val="24"/>
          <w:szCs w:val="24"/>
          <w:lang w:val="lt-LT"/>
        </w:rPr>
        <w:t>ir (ar)</w:t>
      </w:r>
      <w:r w:rsidRPr="00551E2A">
        <w:rPr>
          <w:rFonts w:cstheme="minorHAnsi"/>
          <w:color w:val="000000" w:themeColor="text1"/>
          <w:sz w:val="24"/>
          <w:szCs w:val="24"/>
          <w:lang w:val="lt-LT"/>
        </w:rPr>
        <w:t xml:space="preserve"> sąnaudos </w:t>
      </w:r>
      <w:r w:rsidRPr="00551E2A">
        <w:rPr>
          <w:rFonts w:cstheme="minorHAnsi"/>
          <w:b/>
          <w:color w:val="000000" w:themeColor="text1"/>
          <w:sz w:val="24"/>
          <w:szCs w:val="24"/>
          <w:lang w:val="lt-LT"/>
        </w:rPr>
        <w:t>(antras vokas)</w:t>
      </w:r>
      <w:r w:rsidRPr="00551E2A">
        <w:rPr>
          <w:rFonts w:cstheme="minorHAnsi"/>
          <w:color w:val="000000" w:themeColor="text1"/>
          <w:sz w:val="24"/>
          <w:szCs w:val="24"/>
          <w:lang w:val="lt-LT"/>
        </w:rPr>
        <w:t xml:space="preserve">. </w:t>
      </w:r>
    </w:p>
    <w:p w14:paraId="559E075C" w14:textId="3F8C56CC" w:rsidR="0017028B" w:rsidRPr="00551E2A" w:rsidRDefault="0017028B" w:rsidP="0097614D">
      <w:pPr>
        <w:pStyle w:val="Sraopastraipa"/>
        <w:numPr>
          <w:ilvl w:val="2"/>
          <w:numId w:val="65"/>
        </w:numPr>
        <w:spacing w:after="0" w:line="240" w:lineRule="auto"/>
        <w:ind w:left="0" w:firstLine="709"/>
        <w:jc w:val="both"/>
        <w:rPr>
          <w:rFonts w:cstheme="minorHAnsi"/>
          <w:color w:val="000000" w:themeColor="text1"/>
          <w:sz w:val="24"/>
          <w:szCs w:val="24"/>
          <w:lang w:val="lt-LT"/>
        </w:rPr>
      </w:pPr>
      <w:r w:rsidRPr="00551E2A">
        <w:rPr>
          <w:rFonts w:cstheme="minorHAnsi"/>
          <w:b/>
          <w:sz w:val="24"/>
          <w:szCs w:val="24"/>
          <w:lang w:val="lt-LT"/>
        </w:rPr>
        <w:t xml:space="preserve">iki susipažinimo su pasiūlymų dalimis, kuriuose nurodyta kaina ir (ar) sąnaudos, procedūros (posėdžio) pradžios (apie kurios laiką perkančioji organizacija, įvertinusi pasiūlymų techninę dalį, informuos tiekėjus), </w:t>
      </w:r>
      <w:r w:rsidRPr="00551E2A">
        <w:rPr>
          <w:rFonts w:cstheme="minorHAnsi"/>
          <w:b/>
          <w:color w:val="000000" w:themeColor="text1"/>
          <w:sz w:val="24"/>
          <w:szCs w:val="24"/>
          <w:lang w:val="lt-LT"/>
        </w:rPr>
        <w:t>CVP IS susirašinėjimo priemonėmis</w:t>
      </w:r>
      <w:r w:rsidRPr="00551E2A">
        <w:rPr>
          <w:rFonts w:cstheme="minorHAnsi"/>
          <w:color w:val="000000" w:themeColor="text1"/>
          <w:sz w:val="24"/>
          <w:szCs w:val="24"/>
          <w:lang w:val="lt-LT"/>
        </w:rPr>
        <w:t xml:space="preserve"> pateikti slaptažodį, su kuriuo perkančioji organizacija galės iššifruoti pateiktą dokumentą, kuriame nurodyta pasiūlymo kaina. </w:t>
      </w:r>
      <w:r w:rsidRPr="00551E2A">
        <w:rPr>
          <w:rFonts w:eastAsia="Times New Roman" w:cstheme="minorHAnsi"/>
          <w:color w:val="000000"/>
          <w:sz w:val="24"/>
          <w:szCs w:val="24"/>
          <w:lang w:val="lt-LT"/>
        </w:rPr>
        <w:t>Iškilus CVP IS techninėms problemoms, kai tiekėjas neturi galimybės pateikti slaptažodžio CVP IS susirašinėjimo priemon</w:t>
      </w:r>
      <w:r w:rsidR="00AE721D" w:rsidRPr="00551E2A">
        <w:rPr>
          <w:rFonts w:eastAsia="Times New Roman" w:cstheme="minorHAnsi"/>
          <w:color w:val="000000"/>
          <w:sz w:val="24"/>
          <w:szCs w:val="24"/>
          <w:lang w:val="lt-LT"/>
        </w:rPr>
        <w:t>ėmis</w:t>
      </w:r>
      <w:r w:rsidRPr="00551E2A">
        <w:rPr>
          <w:rFonts w:eastAsia="Times New Roman" w:cstheme="minorHAnsi"/>
          <w:color w:val="000000"/>
          <w:sz w:val="24"/>
          <w:szCs w:val="24"/>
          <w:lang w:val="lt-LT"/>
        </w:rPr>
        <w:t xml:space="preserve">, tiekėjas turi teisę slaptažodį pateikti kitomis priemonėmis pasirinktinai: perkančiosios organizacijos oficialiu elektroniniu paštu, faksu arba raštu. Tokiu atveju tiekėjas turėtų </w:t>
      </w:r>
      <w:r w:rsidRPr="00551E2A">
        <w:rPr>
          <w:rFonts w:eastAsia="Times New Roman" w:cstheme="minorHAnsi"/>
          <w:color w:val="000000"/>
          <w:sz w:val="24"/>
          <w:szCs w:val="24"/>
          <w:lang w:val="lt-LT"/>
        </w:rPr>
        <w:lastRenderedPageBreak/>
        <w:t>būti aktyvus ir įsitikinti, kad pateiktas slaptažodis laiku pasiekė adresatą (pavyzdžiui, susisiekęs su perkančiąja organizacija oficialiu jos telefonu ir (arba) kitais būdais).</w:t>
      </w:r>
    </w:p>
    <w:p w14:paraId="2A8D3142" w14:textId="12F0DCBA" w:rsidR="0017028B" w:rsidRPr="00551E2A" w:rsidRDefault="00D14597" w:rsidP="0097614D">
      <w:pPr>
        <w:pStyle w:val="Sraopastraipa"/>
        <w:numPr>
          <w:ilvl w:val="1"/>
          <w:numId w:val="65"/>
        </w:numPr>
        <w:spacing w:after="0" w:line="240" w:lineRule="auto"/>
        <w:ind w:left="0" w:firstLine="709"/>
        <w:jc w:val="both"/>
        <w:rPr>
          <w:rFonts w:cstheme="minorHAnsi"/>
          <w:color w:val="000000" w:themeColor="text1"/>
          <w:sz w:val="24"/>
          <w:szCs w:val="24"/>
          <w:lang w:val="lt-LT"/>
        </w:rPr>
      </w:pPr>
      <w:bookmarkStart w:id="92" w:name="_Ref39754712"/>
      <w:r w:rsidRPr="00551E2A">
        <w:rPr>
          <w:rFonts w:eastAsia="Times New Roman" w:cstheme="minorHAnsi"/>
          <w:color w:val="000000"/>
          <w:sz w:val="24"/>
          <w:szCs w:val="24"/>
          <w:lang w:val="lt-LT"/>
        </w:rPr>
        <w:t>Kai pasiūlymas pateikiamas dvejuose vokuose, i</w:t>
      </w:r>
      <w:r w:rsidR="0017028B" w:rsidRPr="00551E2A">
        <w:rPr>
          <w:rFonts w:cstheme="minorHAnsi"/>
          <w:sz w:val="24"/>
          <w:szCs w:val="24"/>
          <w:lang w:val="lt-LT"/>
        </w:rPr>
        <w:t xml:space="preserve">ki susipažinimo su pasiūlymų dalimis, kuriuose nurodyta kaina ir (ar) sąnaudos (antro voko), atidarymo </w:t>
      </w:r>
      <w:r w:rsidR="0017028B" w:rsidRPr="00551E2A">
        <w:rPr>
          <w:rFonts w:eastAsia="Times New Roman" w:cstheme="minorHAnsi"/>
          <w:color w:val="000000"/>
          <w:sz w:val="24"/>
          <w:szCs w:val="24"/>
          <w:lang w:val="lt-LT"/>
        </w:rPr>
        <w:t xml:space="preserve">procedūros (posėdžio) pradžios tiekėjui nepateikus (dėl jo paties kaltės) slaptažodžio arba pateikus neteisingą slaptažodį, kuriuo naudodamasi perkančioji organizacija negalėjo iššifruoti antrame voke pateiktos informacijos, tiekėjo pasiūlymas atmetamas kaip </w:t>
      </w:r>
      <w:r w:rsidR="0017028B" w:rsidRPr="00551E2A">
        <w:rPr>
          <w:rFonts w:cstheme="minorHAnsi"/>
          <w:sz w:val="24"/>
          <w:szCs w:val="24"/>
          <w:lang w:val="lt-LT"/>
        </w:rPr>
        <w:t>neatitinkantis pirkimo dokumentuose nustatytų reikalavimų (tiekėjas nepateikė pasiūlymo kainos ir (ar) sąnaudų).</w:t>
      </w:r>
      <w:bookmarkEnd w:id="92"/>
    </w:p>
    <w:p w14:paraId="39CC42F2" w14:textId="0FCE9823" w:rsidR="003D3124" w:rsidRPr="00471E3D" w:rsidRDefault="003D3124" w:rsidP="0097614D">
      <w:pPr>
        <w:pStyle w:val="Antrat1"/>
        <w:numPr>
          <w:ilvl w:val="0"/>
          <w:numId w:val="65"/>
        </w:numPr>
        <w:tabs>
          <w:tab w:val="left" w:pos="567"/>
        </w:tabs>
        <w:autoSpaceDE w:val="0"/>
        <w:autoSpaceDN w:val="0"/>
        <w:adjustRightInd w:val="0"/>
        <w:spacing w:line="20" w:lineRule="atLeast"/>
        <w:contextualSpacing/>
        <w:rPr>
          <w:rFonts w:asciiTheme="minorHAnsi" w:hAnsiTheme="minorHAnsi" w:cstheme="minorHAnsi"/>
          <w:color w:val="auto"/>
          <w:lang w:val="lt-LT"/>
        </w:rPr>
      </w:pPr>
      <w:bookmarkStart w:id="93" w:name="_Ref38971193"/>
      <w:bookmarkStart w:id="94" w:name="_Ref38971207"/>
      <w:bookmarkStart w:id="95" w:name="_Toc48053176"/>
      <w:bookmarkStart w:id="96" w:name="_Toc206585831"/>
      <w:bookmarkStart w:id="97" w:name="_Hlk91497725"/>
      <w:r w:rsidRPr="00471E3D">
        <w:rPr>
          <w:rFonts w:asciiTheme="minorHAnsi" w:hAnsiTheme="minorHAnsi" w:cstheme="minorHAnsi"/>
          <w:color w:val="auto"/>
          <w:lang w:val="lt-LT"/>
        </w:rPr>
        <w:t>Susipažinimas su pasiūlymais</w:t>
      </w:r>
      <w:bookmarkEnd w:id="93"/>
      <w:bookmarkEnd w:id="94"/>
      <w:bookmarkEnd w:id="95"/>
      <w:bookmarkEnd w:id="96"/>
    </w:p>
    <w:p w14:paraId="3B43F355" w14:textId="4469F968" w:rsidR="00FD43DE" w:rsidRPr="00551E2A" w:rsidRDefault="000F0295" w:rsidP="00463532">
      <w:pPr>
        <w:pStyle w:val="Sraopastraipa"/>
        <w:numPr>
          <w:ilvl w:val="1"/>
          <w:numId w:val="66"/>
        </w:numPr>
        <w:autoSpaceDE w:val="0"/>
        <w:autoSpaceDN w:val="0"/>
        <w:adjustRightInd w:val="0"/>
        <w:spacing w:after="0" w:line="20" w:lineRule="atLeast"/>
        <w:ind w:left="0" w:firstLine="709"/>
        <w:jc w:val="both"/>
        <w:rPr>
          <w:rFonts w:cstheme="minorHAnsi"/>
          <w:bCs/>
          <w:sz w:val="24"/>
          <w:szCs w:val="24"/>
          <w:lang w:val="lt-LT"/>
        </w:rPr>
      </w:pPr>
      <w:bookmarkStart w:id="98" w:name="_Ref39756072"/>
      <w:bookmarkEnd w:id="97"/>
      <w:r w:rsidRPr="00551E2A">
        <w:rPr>
          <w:rFonts w:cstheme="minorHAnsi"/>
          <w:color w:val="000000" w:themeColor="text1"/>
          <w:sz w:val="24"/>
          <w:szCs w:val="24"/>
          <w:lang w:val="lt-LT"/>
        </w:rPr>
        <w:t xml:space="preserve">Jeigu perkančioji organizacija pasiūlymus vertins pagal kainą </w:t>
      </w:r>
      <w:r w:rsidR="00B143C6" w:rsidRPr="00551E2A">
        <w:rPr>
          <w:rFonts w:cstheme="minorHAnsi"/>
          <w:color w:val="000000" w:themeColor="text1"/>
          <w:sz w:val="24"/>
          <w:szCs w:val="24"/>
          <w:lang w:val="lt-LT"/>
        </w:rPr>
        <w:t xml:space="preserve">arba sąnaudas </w:t>
      </w:r>
      <w:r w:rsidRPr="00551E2A">
        <w:rPr>
          <w:rFonts w:cstheme="minorHAnsi"/>
          <w:color w:val="000000" w:themeColor="text1"/>
          <w:sz w:val="24"/>
          <w:szCs w:val="24"/>
          <w:lang w:val="lt-LT"/>
        </w:rPr>
        <w:t xml:space="preserve">arba kainos ar sąnaudų ir kokybės santykį ir jos pasirinktos vertinti </w:t>
      </w:r>
      <w:r w:rsidR="00A338CB" w:rsidRPr="00551E2A">
        <w:rPr>
          <w:rFonts w:cstheme="minorHAnsi"/>
          <w:color w:val="000000" w:themeColor="text1"/>
          <w:sz w:val="24"/>
          <w:szCs w:val="24"/>
          <w:lang w:val="lt-LT"/>
        </w:rPr>
        <w:t>P</w:t>
      </w:r>
      <w:r w:rsidRPr="00551E2A">
        <w:rPr>
          <w:rFonts w:cstheme="minorHAnsi"/>
          <w:color w:val="000000" w:themeColor="text1"/>
          <w:sz w:val="24"/>
          <w:szCs w:val="24"/>
          <w:lang w:val="lt-LT"/>
        </w:rPr>
        <w:t>asiūlymo techninės charakteristikos yra kiekybiškai įvertinamos (</w:t>
      </w:r>
      <w:r w:rsidR="00A338CB" w:rsidRPr="00551E2A">
        <w:rPr>
          <w:rFonts w:cstheme="minorHAnsi"/>
          <w:b/>
          <w:bCs/>
          <w:color w:val="000000" w:themeColor="text1"/>
          <w:sz w:val="24"/>
          <w:szCs w:val="24"/>
          <w:lang w:val="lt-LT"/>
        </w:rPr>
        <w:t>P</w:t>
      </w:r>
      <w:r w:rsidRPr="00551E2A">
        <w:rPr>
          <w:rFonts w:cstheme="minorHAnsi"/>
          <w:b/>
          <w:bCs/>
          <w:color w:val="000000" w:themeColor="text1"/>
          <w:sz w:val="24"/>
          <w:szCs w:val="24"/>
          <w:lang w:val="lt-LT"/>
        </w:rPr>
        <w:t>asiūlymą reikalaujama pateikti 1 voke</w:t>
      </w:r>
      <w:r w:rsidRPr="00551E2A">
        <w:rPr>
          <w:rFonts w:cstheme="minorHAnsi"/>
          <w:color w:val="000000" w:themeColor="text1"/>
          <w:sz w:val="24"/>
          <w:szCs w:val="24"/>
          <w:lang w:val="lt-LT"/>
        </w:rPr>
        <w:t xml:space="preserve">), </w:t>
      </w:r>
      <w:r w:rsidRPr="00551E2A">
        <w:rPr>
          <w:rFonts w:eastAsia="Times New Roman" w:cstheme="minorHAnsi"/>
          <w:sz w:val="24"/>
          <w:szCs w:val="24"/>
          <w:lang w:val="lt-LT"/>
        </w:rPr>
        <w:t xml:space="preserve">pradinis susipažinimas su CVP IS priemonėmis gautais pasiūlymais pradedamas </w:t>
      </w:r>
      <w:r w:rsidR="00A338CB" w:rsidRPr="00551E2A">
        <w:rPr>
          <w:rFonts w:eastAsia="Times New Roman" w:cstheme="minorHAnsi"/>
          <w:sz w:val="24"/>
          <w:szCs w:val="24"/>
          <w:lang w:val="lt-LT"/>
        </w:rPr>
        <w:t xml:space="preserve">specialiosiose </w:t>
      </w:r>
      <w:r w:rsidR="00A338CB" w:rsidRPr="00551E2A">
        <w:rPr>
          <w:rFonts w:cstheme="minorHAnsi"/>
          <w:sz w:val="24"/>
          <w:szCs w:val="24"/>
          <w:lang w:val="lt-LT"/>
        </w:rPr>
        <w:t>p</w:t>
      </w:r>
      <w:r w:rsidR="00236783" w:rsidRPr="00551E2A">
        <w:rPr>
          <w:rFonts w:cstheme="minorHAnsi"/>
          <w:sz w:val="24"/>
          <w:szCs w:val="24"/>
          <w:lang w:val="lt-LT"/>
        </w:rPr>
        <w:t>irkimo</w:t>
      </w:r>
      <w:r w:rsidRPr="00551E2A">
        <w:rPr>
          <w:rFonts w:cstheme="minorHAnsi"/>
          <w:sz w:val="24"/>
          <w:szCs w:val="24"/>
          <w:lang w:val="lt-LT"/>
        </w:rPr>
        <w:t xml:space="preserve"> sąlyg</w:t>
      </w:r>
      <w:r w:rsidR="00A338CB" w:rsidRPr="00551E2A">
        <w:rPr>
          <w:rFonts w:cstheme="minorHAnsi"/>
          <w:sz w:val="24"/>
          <w:szCs w:val="24"/>
          <w:lang w:val="lt-LT"/>
        </w:rPr>
        <w:t xml:space="preserve">ose </w:t>
      </w:r>
      <w:r w:rsidRPr="00551E2A">
        <w:rPr>
          <w:rFonts w:cstheme="minorHAnsi"/>
          <w:sz w:val="24"/>
          <w:szCs w:val="24"/>
          <w:lang w:val="lt-LT"/>
        </w:rPr>
        <w:t>nustatytą dieną.</w:t>
      </w:r>
    </w:p>
    <w:p w14:paraId="7E4B2480" w14:textId="1994D844" w:rsidR="000F0295" w:rsidRPr="00551E2A" w:rsidRDefault="000F0295" w:rsidP="00463532">
      <w:pPr>
        <w:pStyle w:val="Sraopastraipa"/>
        <w:numPr>
          <w:ilvl w:val="1"/>
          <w:numId w:val="66"/>
        </w:numPr>
        <w:autoSpaceDE w:val="0"/>
        <w:autoSpaceDN w:val="0"/>
        <w:adjustRightInd w:val="0"/>
        <w:spacing w:after="0" w:line="20" w:lineRule="atLeast"/>
        <w:ind w:left="0" w:firstLine="709"/>
        <w:jc w:val="both"/>
        <w:rPr>
          <w:rFonts w:cstheme="minorHAnsi"/>
          <w:bCs/>
          <w:sz w:val="24"/>
          <w:szCs w:val="24"/>
          <w:lang w:val="lt-LT"/>
        </w:rPr>
      </w:pPr>
      <w:r w:rsidRPr="00551E2A">
        <w:rPr>
          <w:rFonts w:cstheme="minorHAnsi"/>
          <w:sz w:val="24"/>
          <w:szCs w:val="24"/>
          <w:lang w:val="lt-LT"/>
        </w:rPr>
        <w:t xml:space="preserve">Jeigu perkančioji organizacija </w:t>
      </w:r>
      <w:r w:rsidR="004C76D3" w:rsidRPr="00551E2A">
        <w:rPr>
          <w:rFonts w:cstheme="minorHAnsi"/>
          <w:sz w:val="24"/>
          <w:szCs w:val="24"/>
          <w:lang w:val="lt-LT"/>
        </w:rPr>
        <w:t>p</w:t>
      </w:r>
      <w:r w:rsidRPr="00551E2A">
        <w:rPr>
          <w:rFonts w:cstheme="minorHAnsi"/>
          <w:sz w:val="24"/>
          <w:szCs w:val="24"/>
          <w:lang w:val="lt-LT"/>
        </w:rPr>
        <w:t>asiūlymus vertins pagal kainos ar sąnaudų ir kokybės santykį ir jos pasirinktos vertinti pasiūlymo techninės charakteristikos nėra kiekybiškai įvertinamos (</w:t>
      </w:r>
      <w:r w:rsidRPr="00551E2A">
        <w:rPr>
          <w:rFonts w:cstheme="minorHAnsi"/>
          <w:b/>
          <w:bCs/>
          <w:sz w:val="24"/>
          <w:szCs w:val="24"/>
          <w:lang w:val="lt-LT"/>
        </w:rPr>
        <w:t>pasiūlymą reikalaujama pateikti 2 vokuose</w:t>
      </w:r>
      <w:r w:rsidRPr="00551E2A">
        <w:rPr>
          <w:rFonts w:cstheme="minorHAnsi"/>
          <w:sz w:val="24"/>
          <w:szCs w:val="24"/>
          <w:lang w:val="lt-LT"/>
        </w:rPr>
        <w:t xml:space="preserve">), su </w:t>
      </w:r>
      <w:r w:rsidR="001B1A27" w:rsidRPr="00551E2A">
        <w:rPr>
          <w:rFonts w:cstheme="minorHAnsi"/>
          <w:sz w:val="24"/>
          <w:szCs w:val="24"/>
          <w:lang w:val="lt-LT"/>
        </w:rPr>
        <w:t xml:space="preserve">kiekviena pasiūlymo dalimi </w:t>
      </w:r>
      <w:r w:rsidRPr="00551E2A">
        <w:rPr>
          <w:rFonts w:cstheme="minorHAnsi"/>
          <w:sz w:val="24"/>
          <w:szCs w:val="24"/>
          <w:lang w:val="lt-LT"/>
        </w:rPr>
        <w:t>susipažįstama</w:t>
      </w:r>
      <w:r w:rsidR="00651F88" w:rsidRPr="00551E2A">
        <w:rPr>
          <w:rFonts w:cstheme="minorHAnsi"/>
          <w:sz w:val="24"/>
          <w:szCs w:val="24"/>
          <w:lang w:val="lt-LT"/>
        </w:rPr>
        <w:t xml:space="preserve"> atskirai</w:t>
      </w:r>
      <w:r w:rsidRPr="00551E2A">
        <w:rPr>
          <w:rFonts w:cstheme="minorHAnsi"/>
          <w:sz w:val="24"/>
          <w:szCs w:val="24"/>
          <w:lang w:val="lt-LT"/>
        </w:rPr>
        <w:t>:</w:t>
      </w:r>
    </w:p>
    <w:p w14:paraId="1DE0B134" w14:textId="5C848F09" w:rsidR="000F0295" w:rsidRPr="00551E2A" w:rsidRDefault="000F0295" w:rsidP="00463532">
      <w:pPr>
        <w:pStyle w:val="Sraopastraipa"/>
        <w:numPr>
          <w:ilvl w:val="2"/>
          <w:numId w:val="66"/>
        </w:numPr>
        <w:autoSpaceDE w:val="0"/>
        <w:autoSpaceDN w:val="0"/>
        <w:adjustRightInd w:val="0"/>
        <w:spacing w:after="120" w:line="20" w:lineRule="atLeast"/>
        <w:ind w:left="0" w:firstLine="709"/>
        <w:jc w:val="both"/>
        <w:rPr>
          <w:rFonts w:cstheme="minorHAnsi"/>
          <w:sz w:val="24"/>
          <w:szCs w:val="24"/>
          <w:lang w:val="lt-LT"/>
        </w:rPr>
      </w:pPr>
      <w:r w:rsidRPr="00551E2A">
        <w:rPr>
          <w:rFonts w:eastAsia="Calibri" w:cstheme="minorHAnsi"/>
          <w:sz w:val="24"/>
          <w:szCs w:val="24"/>
          <w:lang w:val="lt-LT"/>
        </w:rPr>
        <w:t xml:space="preserve">Pradinis susipažinimas su pirma pasiūlymo dalimi, kurioje pateikti techniniai pasiūlymo duomenys, kita pagal pirkimo </w:t>
      </w:r>
      <w:r w:rsidR="00BC3EFB" w:rsidRPr="00551E2A">
        <w:rPr>
          <w:rFonts w:eastAsia="Calibri" w:cstheme="minorHAnsi"/>
          <w:sz w:val="24"/>
          <w:szCs w:val="24"/>
          <w:lang w:val="lt-LT"/>
        </w:rPr>
        <w:t>sąlygas</w:t>
      </w:r>
      <w:r w:rsidRPr="00551E2A">
        <w:rPr>
          <w:rFonts w:eastAsia="Calibri" w:cstheme="minorHAnsi"/>
          <w:sz w:val="24"/>
          <w:szCs w:val="24"/>
          <w:lang w:val="lt-LT"/>
        </w:rPr>
        <w:t xml:space="preserve"> reikalaujama informacija ir dokumentai, išskyrus pasiūlymo </w:t>
      </w:r>
      <w:r w:rsidRPr="00551E2A">
        <w:rPr>
          <w:rFonts w:cstheme="minorHAnsi"/>
          <w:iCs/>
          <w:sz w:val="24"/>
          <w:szCs w:val="24"/>
          <w:lang w:val="lt-LT"/>
        </w:rPr>
        <w:t xml:space="preserve">kainą </w:t>
      </w:r>
      <w:r w:rsidRPr="00551E2A">
        <w:rPr>
          <w:rFonts w:cstheme="minorHAnsi"/>
          <w:sz w:val="24"/>
          <w:szCs w:val="24"/>
          <w:lang w:val="lt-LT"/>
        </w:rPr>
        <w:t xml:space="preserve">ir (ar) </w:t>
      </w:r>
      <w:r w:rsidRPr="00551E2A">
        <w:rPr>
          <w:rFonts w:cstheme="minorHAnsi"/>
          <w:iCs/>
          <w:sz w:val="24"/>
          <w:szCs w:val="24"/>
          <w:lang w:val="lt-LT"/>
        </w:rPr>
        <w:t>sąnaudas</w:t>
      </w:r>
      <w:r w:rsidRPr="00551E2A">
        <w:rPr>
          <w:rFonts w:eastAsia="Calibri" w:cstheme="minorHAnsi"/>
          <w:sz w:val="24"/>
          <w:szCs w:val="24"/>
          <w:lang w:val="lt-LT"/>
        </w:rPr>
        <w:t xml:space="preserve">, vyks </w:t>
      </w:r>
      <w:r w:rsidR="00A338CB" w:rsidRPr="00551E2A">
        <w:rPr>
          <w:rFonts w:eastAsia="Calibri" w:cstheme="minorHAnsi"/>
          <w:sz w:val="24"/>
          <w:szCs w:val="24"/>
          <w:lang w:val="lt-LT"/>
        </w:rPr>
        <w:t>specialiosiose p</w:t>
      </w:r>
      <w:r w:rsidR="00AB5F3B" w:rsidRPr="00551E2A">
        <w:rPr>
          <w:rFonts w:cstheme="minorHAnsi"/>
          <w:sz w:val="24"/>
          <w:szCs w:val="24"/>
          <w:lang w:val="lt-LT"/>
        </w:rPr>
        <w:t xml:space="preserve">irkimo </w:t>
      </w:r>
      <w:r w:rsidR="00A338CB" w:rsidRPr="00551E2A">
        <w:rPr>
          <w:rFonts w:cstheme="minorHAnsi"/>
          <w:sz w:val="24"/>
          <w:szCs w:val="24"/>
          <w:lang w:val="lt-LT"/>
        </w:rPr>
        <w:t xml:space="preserve">sąlygose </w:t>
      </w:r>
      <w:r w:rsidR="00AB5F3B" w:rsidRPr="00551E2A">
        <w:rPr>
          <w:rFonts w:cstheme="minorHAnsi"/>
          <w:sz w:val="24"/>
          <w:szCs w:val="24"/>
          <w:lang w:val="lt-LT"/>
        </w:rPr>
        <w:t>nustatytą dieną</w:t>
      </w:r>
      <w:r w:rsidRPr="00551E2A">
        <w:rPr>
          <w:rFonts w:cstheme="minorHAnsi"/>
          <w:sz w:val="24"/>
          <w:szCs w:val="24"/>
          <w:lang w:val="lt-LT"/>
        </w:rPr>
        <w:t>.</w:t>
      </w:r>
    </w:p>
    <w:p w14:paraId="5487DBF5" w14:textId="471D8EAC" w:rsidR="000F0295" w:rsidRPr="00551E2A" w:rsidRDefault="000F0295" w:rsidP="2E4BCC36">
      <w:pPr>
        <w:pStyle w:val="Sraopastraipa"/>
        <w:numPr>
          <w:ilvl w:val="2"/>
          <w:numId w:val="66"/>
        </w:numPr>
        <w:autoSpaceDE w:val="0"/>
        <w:autoSpaceDN w:val="0"/>
        <w:adjustRightInd w:val="0"/>
        <w:spacing w:after="0" w:line="20" w:lineRule="atLeast"/>
        <w:ind w:left="0" w:firstLine="709"/>
        <w:jc w:val="both"/>
        <w:rPr>
          <w:sz w:val="24"/>
          <w:szCs w:val="24"/>
          <w:lang w:val="lt-LT"/>
        </w:rPr>
      </w:pPr>
      <w:r w:rsidRPr="00551E2A">
        <w:rPr>
          <w:sz w:val="24"/>
          <w:szCs w:val="24"/>
          <w:lang w:val="lt-LT"/>
        </w:rPr>
        <w:t xml:space="preserve">Susipažinimas su antrąja pasiūlymo dalimi, kurioje nurodytos kainos ir (ar) sąnaudos, įvyks tik tada, kai perkančioji organizacija patikrins, ar pateiktų pasiūlymų techniniai duomenys ir tiekėjai atitinka </w:t>
      </w:r>
      <w:r w:rsidR="00B92A68" w:rsidRPr="00551E2A">
        <w:rPr>
          <w:sz w:val="24"/>
          <w:szCs w:val="24"/>
          <w:lang w:val="lt-LT"/>
        </w:rPr>
        <w:t>p</w:t>
      </w:r>
      <w:r w:rsidRPr="00551E2A">
        <w:rPr>
          <w:sz w:val="24"/>
          <w:szCs w:val="24"/>
          <w:lang w:val="lt-LT"/>
        </w:rPr>
        <w:t xml:space="preserve">irkimo </w:t>
      </w:r>
      <w:r w:rsidR="0010507E" w:rsidRPr="00551E2A">
        <w:rPr>
          <w:sz w:val="24"/>
          <w:szCs w:val="24"/>
          <w:lang w:val="lt-LT"/>
        </w:rPr>
        <w:t>sąlygose</w:t>
      </w:r>
      <w:r w:rsidRPr="00551E2A">
        <w:rPr>
          <w:sz w:val="24"/>
          <w:szCs w:val="24"/>
          <w:lang w:val="lt-LT"/>
        </w:rPr>
        <w:t xml:space="preserve"> keliamus reikalavimus, ir pagal </w:t>
      </w:r>
      <w:r w:rsidR="00B92A68" w:rsidRPr="00551E2A">
        <w:rPr>
          <w:sz w:val="24"/>
          <w:szCs w:val="24"/>
          <w:lang w:val="lt-LT"/>
        </w:rPr>
        <w:t>p</w:t>
      </w:r>
      <w:r w:rsidRPr="00551E2A">
        <w:rPr>
          <w:sz w:val="24"/>
          <w:szCs w:val="24"/>
          <w:lang w:val="lt-LT"/>
        </w:rPr>
        <w:t xml:space="preserve">irkimo </w:t>
      </w:r>
      <w:r w:rsidR="0010507E" w:rsidRPr="00551E2A">
        <w:rPr>
          <w:sz w:val="24"/>
          <w:szCs w:val="24"/>
          <w:lang w:val="lt-LT"/>
        </w:rPr>
        <w:t>sąlygose</w:t>
      </w:r>
      <w:r w:rsidRPr="00551E2A">
        <w:rPr>
          <w:sz w:val="24"/>
          <w:szCs w:val="24"/>
          <w:lang w:val="lt-LT"/>
        </w:rPr>
        <w:t xml:space="preserve"> nustatytus reikalavimus įvertins pasiūlymų techninius duomenis. Apie šio patikrinimo ir vertinimo rezultatus perkančioji organizacija CVP IS priemonėmis praneš visiems tiekėjams ir informuos apie susipažinimo su finansiniu pasiūlymu datą ir laiką. </w:t>
      </w:r>
      <w:bookmarkStart w:id="99" w:name="_Ref39756110"/>
      <w:r w:rsidRPr="00551E2A">
        <w:rPr>
          <w:sz w:val="24"/>
          <w:szCs w:val="24"/>
          <w:lang w:val="lt-LT"/>
        </w:rPr>
        <w:t>Jeigu perkančioji organizacija, patikrinusi ir įvertinusi pirmąją pasiūlymo dalį, atmeta pasiūlymą, su likusia pasiūlymo dalimi nėra susipažįstama ir ji saugoma kartu su kitais tiekėjo pateiktais dokumentais VPĮ 97 straipsnyje nustatyta tvarka.</w:t>
      </w:r>
      <w:bookmarkEnd w:id="99"/>
    </w:p>
    <w:p w14:paraId="56DB5DA5" w14:textId="450FC933" w:rsidR="000F0295" w:rsidRPr="00551E2A" w:rsidRDefault="000F0295" w:rsidP="00463532">
      <w:pPr>
        <w:pStyle w:val="Sraopastraipa"/>
        <w:numPr>
          <w:ilvl w:val="1"/>
          <w:numId w:val="66"/>
        </w:numPr>
        <w:autoSpaceDE w:val="0"/>
        <w:autoSpaceDN w:val="0"/>
        <w:adjustRightInd w:val="0"/>
        <w:spacing w:after="0" w:line="20" w:lineRule="atLeast"/>
        <w:ind w:left="0" w:firstLine="709"/>
        <w:jc w:val="both"/>
        <w:rPr>
          <w:rFonts w:cstheme="minorHAnsi"/>
          <w:bCs/>
          <w:sz w:val="24"/>
          <w:szCs w:val="24"/>
          <w:lang w:val="lt-LT"/>
        </w:rPr>
      </w:pPr>
      <w:r w:rsidRPr="00551E2A">
        <w:rPr>
          <w:rFonts w:cstheme="minorHAnsi"/>
          <w:color w:val="000000"/>
          <w:sz w:val="24"/>
          <w:szCs w:val="24"/>
          <w:shd w:val="clear" w:color="auto" w:fill="FFFFFF"/>
          <w:lang w:val="lt-LT"/>
        </w:rPr>
        <w:t>Tiekėjai</w:t>
      </w:r>
      <w:r w:rsidR="00DB7964" w:rsidRPr="00551E2A">
        <w:rPr>
          <w:rFonts w:cstheme="minorHAnsi"/>
          <w:color w:val="000000"/>
          <w:sz w:val="24"/>
          <w:szCs w:val="24"/>
          <w:shd w:val="clear" w:color="auto" w:fill="FFFFFF"/>
          <w:lang w:val="lt-LT"/>
        </w:rPr>
        <w:t xml:space="preserve"> ir (ar) jų įgaliotieji atstovai</w:t>
      </w:r>
      <w:r w:rsidR="00D35BCA" w:rsidRPr="00551E2A">
        <w:rPr>
          <w:rFonts w:cstheme="minorHAnsi"/>
          <w:color w:val="000000"/>
          <w:sz w:val="24"/>
          <w:szCs w:val="24"/>
          <w:shd w:val="clear" w:color="auto" w:fill="FFFFFF"/>
          <w:lang w:val="lt-LT"/>
        </w:rPr>
        <w:t xml:space="preserve"> susipažįstant </w:t>
      </w:r>
      <w:r w:rsidRPr="00551E2A">
        <w:rPr>
          <w:rFonts w:cstheme="minorHAnsi"/>
          <w:color w:val="000000"/>
          <w:sz w:val="24"/>
          <w:szCs w:val="24"/>
          <w:shd w:val="clear" w:color="auto" w:fill="FFFFFF"/>
          <w:lang w:val="lt-LT"/>
        </w:rPr>
        <w:t>su elektroninėmis priemonėmis pateiktais pasiūlymais</w:t>
      </w:r>
      <w:r w:rsidR="00D35BCA" w:rsidRPr="00551E2A">
        <w:rPr>
          <w:rFonts w:cstheme="minorHAnsi"/>
          <w:color w:val="000000"/>
          <w:sz w:val="24"/>
          <w:szCs w:val="24"/>
          <w:shd w:val="clear" w:color="auto" w:fill="FFFFFF"/>
          <w:lang w:val="lt-LT"/>
        </w:rPr>
        <w:t xml:space="preserve"> nedalyvauja</w:t>
      </w:r>
      <w:r w:rsidRPr="00551E2A">
        <w:rPr>
          <w:rFonts w:cstheme="minorHAnsi"/>
          <w:color w:val="000000"/>
          <w:sz w:val="24"/>
          <w:szCs w:val="24"/>
          <w:shd w:val="clear" w:color="auto" w:fill="FFFFFF"/>
          <w:lang w:val="lt-LT"/>
        </w:rPr>
        <w:t>.</w:t>
      </w:r>
      <w:r w:rsidRPr="00551E2A">
        <w:rPr>
          <w:rFonts w:cstheme="minorHAnsi"/>
          <w:bCs/>
          <w:sz w:val="24"/>
          <w:szCs w:val="24"/>
          <w:lang w:val="lt-LT"/>
        </w:rPr>
        <w:t xml:space="preserve"> </w:t>
      </w:r>
    </w:p>
    <w:p w14:paraId="66E664A9" w14:textId="7F55D3B0" w:rsidR="000F0295" w:rsidRPr="00471E3D" w:rsidRDefault="000F0295" w:rsidP="00463532">
      <w:pPr>
        <w:pStyle w:val="Antrat1"/>
        <w:numPr>
          <w:ilvl w:val="0"/>
          <w:numId w:val="66"/>
        </w:numPr>
        <w:tabs>
          <w:tab w:val="left" w:pos="567"/>
        </w:tabs>
        <w:spacing w:line="20" w:lineRule="atLeast"/>
        <w:contextualSpacing/>
        <w:rPr>
          <w:rFonts w:asciiTheme="minorHAnsi" w:hAnsiTheme="minorHAnsi" w:cstheme="minorHAnsi"/>
          <w:color w:val="auto"/>
          <w:lang w:val="lt-LT"/>
        </w:rPr>
      </w:pPr>
      <w:bookmarkStart w:id="100" w:name="_Ref39658218"/>
      <w:bookmarkStart w:id="101" w:name="_Ref39658226"/>
      <w:bookmarkStart w:id="102" w:name="_Ref39658248"/>
      <w:bookmarkStart w:id="103" w:name="_Ref39658251"/>
      <w:bookmarkStart w:id="104" w:name="_Toc48053177"/>
      <w:bookmarkStart w:id="105" w:name="_Toc206585832"/>
      <w:bookmarkEnd w:id="98"/>
      <w:r w:rsidRPr="00471E3D">
        <w:rPr>
          <w:rFonts w:asciiTheme="minorHAnsi" w:hAnsiTheme="minorHAnsi" w:cstheme="minorHAnsi"/>
          <w:color w:val="auto"/>
          <w:lang w:val="lt-LT"/>
        </w:rPr>
        <w:t>Elektroninis aukcionas</w:t>
      </w:r>
      <w:bookmarkEnd w:id="100"/>
      <w:bookmarkEnd w:id="101"/>
      <w:bookmarkEnd w:id="102"/>
      <w:bookmarkEnd w:id="103"/>
      <w:bookmarkEnd w:id="104"/>
      <w:bookmarkEnd w:id="105"/>
    </w:p>
    <w:p w14:paraId="37E1AF3C" w14:textId="6C68D580" w:rsidR="000F0295" w:rsidRPr="00551E2A" w:rsidRDefault="00E840B8" w:rsidP="00463532">
      <w:pPr>
        <w:pStyle w:val="Sraopastraipa"/>
        <w:numPr>
          <w:ilvl w:val="1"/>
          <w:numId w:val="66"/>
        </w:numPr>
        <w:spacing w:after="0" w:line="240" w:lineRule="auto"/>
        <w:ind w:left="0" w:firstLine="567"/>
        <w:jc w:val="both"/>
        <w:rPr>
          <w:rFonts w:cstheme="minorHAnsi"/>
          <w:sz w:val="24"/>
          <w:szCs w:val="24"/>
          <w:lang w:val="lt-LT"/>
        </w:rPr>
      </w:pPr>
      <w:r w:rsidRPr="00551E2A">
        <w:rPr>
          <w:rFonts w:cstheme="minorHAnsi"/>
          <w:sz w:val="24"/>
          <w:szCs w:val="24"/>
          <w:lang w:val="lt-LT"/>
        </w:rPr>
        <w:t>J</w:t>
      </w:r>
      <w:r w:rsidR="000F0295" w:rsidRPr="00551E2A">
        <w:rPr>
          <w:rFonts w:cstheme="minorHAnsi"/>
          <w:sz w:val="24"/>
          <w:szCs w:val="24"/>
          <w:lang w:val="lt-LT"/>
        </w:rPr>
        <w:t>eigu perkančioji organizacija</w:t>
      </w:r>
      <w:r w:rsidR="00C92E1D" w:rsidRPr="00551E2A">
        <w:rPr>
          <w:rFonts w:cstheme="minorHAnsi"/>
          <w:sz w:val="24"/>
          <w:szCs w:val="24"/>
          <w:lang w:val="lt-LT"/>
        </w:rPr>
        <w:t xml:space="preserve"> numato taikyti elektroninį aukcioną ji</w:t>
      </w:r>
      <w:r w:rsidR="00A847BD" w:rsidRPr="00551E2A">
        <w:rPr>
          <w:rFonts w:cstheme="minorHAnsi"/>
          <w:sz w:val="24"/>
          <w:szCs w:val="24"/>
          <w:lang w:val="lt-LT"/>
        </w:rPr>
        <w:t xml:space="preserve"> s</w:t>
      </w:r>
      <w:r w:rsidR="000F0295" w:rsidRPr="00551E2A">
        <w:rPr>
          <w:rFonts w:cstheme="minorHAnsi"/>
          <w:sz w:val="24"/>
          <w:szCs w:val="24"/>
          <w:lang w:val="lt-LT"/>
        </w:rPr>
        <w:t xml:space="preserve">pecialiosiose </w:t>
      </w:r>
      <w:r w:rsidR="00143590" w:rsidRPr="00551E2A">
        <w:rPr>
          <w:rFonts w:cstheme="minorHAnsi"/>
          <w:sz w:val="24"/>
          <w:szCs w:val="24"/>
          <w:lang w:val="lt-LT"/>
        </w:rPr>
        <w:t xml:space="preserve">pirkimo </w:t>
      </w:r>
      <w:r w:rsidR="000F0295" w:rsidRPr="00551E2A">
        <w:rPr>
          <w:rFonts w:cstheme="minorHAnsi"/>
          <w:sz w:val="24"/>
          <w:szCs w:val="24"/>
          <w:lang w:val="lt-LT"/>
        </w:rPr>
        <w:t>sąlygose nustato</w:t>
      </w:r>
      <w:r w:rsidR="0053390F" w:rsidRPr="00551E2A">
        <w:rPr>
          <w:rFonts w:cstheme="minorHAnsi"/>
          <w:sz w:val="24"/>
          <w:szCs w:val="24"/>
          <w:lang w:val="lt-LT"/>
        </w:rPr>
        <w:t xml:space="preserve"> jo taikymo sąlygas ir tvarką.</w:t>
      </w:r>
    </w:p>
    <w:p w14:paraId="444AFC52" w14:textId="3D384E38" w:rsidR="00BB30D9" w:rsidRPr="00F9566E" w:rsidRDefault="00BB30D9" w:rsidP="005D0F23">
      <w:pPr>
        <w:pStyle w:val="Antrat1"/>
        <w:numPr>
          <w:ilvl w:val="0"/>
          <w:numId w:val="66"/>
        </w:numPr>
        <w:tabs>
          <w:tab w:val="left" w:pos="567"/>
        </w:tabs>
        <w:spacing w:line="20" w:lineRule="atLeast"/>
        <w:contextualSpacing/>
        <w:rPr>
          <w:rFonts w:asciiTheme="minorHAnsi" w:hAnsiTheme="minorHAnsi" w:cstheme="minorHAnsi"/>
          <w:color w:val="auto"/>
          <w:lang w:val="lt-LT"/>
        </w:rPr>
      </w:pPr>
      <w:bookmarkStart w:id="106" w:name="_Ref39667303"/>
      <w:bookmarkStart w:id="107" w:name="_Ref39667308"/>
      <w:bookmarkStart w:id="108" w:name="_Toc48053178"/>
      <w:bookmarkStart w:id="109" w:name="_Toc206585833"/>
      <w:r w:rsidRPr="00F9566E">
        <w:rPr>
          <w:rFonts w:asciiTheme="minorHAnsi" w:hAnsiTheme="minorHAnsi" w:cstheme="minorHAnsi"/>
          <w:color w:val="auto"/>
          <w:lang w:val="lt-LT"/>
        </w:rPr>
        <w:t>Pasiūlymų vertinimas</w:t>
      </w:r>
      <w:bookmarkEnd w:id="106"/>
      <w:bookmarkEnd w:id="107"/>
      <w:bookmarkEnd w:id="108"/>
      <w:bookmarkEnd w:id="109"/>
    </w:p>
    <w:p w14:paraId="6F19D7F0" w14:textId="3499AAD2" w:rsidR="004D162B" w:rsidRPr="00551E2A" w:rsidRDefault="00026B2A" w:rsidP="00F6247C">
      <w:pPr>
        <w:pStyle w:val="Sraopastraipa"/>
        <w:numPr>
          <w:ilvl w:val="1"/>
          <w:numId w:val="66"/>
        </w:numPr>
        <w:spacing w:line="240" w:lineRule="auto"/>
        <w:ind w:left="0" w:firstLine="567"/>
        <w:jc w:val="both"/>
        <w:rPr>
          <w:sz w:val="24"/>
          <w:szCs w:val="24"/>
          <w:lang w:val="lt-LT"/>
        </w:rPr>
      </w:pPr>
      <w:r w:rsidRPr="00551E2A">
        <w:rPr>
          <w:sz w:val="24"/>
          <w:szCs w:val="24"/>
          <w:lang w:val="lt-LT"/>
        </w:rPr>
        <w:t xml:space="preserve">Perkančioji organizacija pasiūlymus vertina </w:t>
      </w:r>
      <w:r w:rsidR="00DA5328" w:rsidRPr="00551E2A">
        <w:rPr>
          <w:sz w:val="24"/>
          <w:szCs w:val="24"/>
          <w:lang w:val="lt-LT"/>
        </w:rPr>
        <w:t xml:space="preserve">ir pasiūlymų eilę sudaro </w:t>
      </w:r>
      <w:r w:rsidR="002B0301" w:rsidRPr="00551E2A">
        <w:rPr>
          <w:sz w:val="24"/>
          <w:szCs w:val="24"/>
          <w:lang w:val="lt-LT"/>
        </w:rPr>
        <w:t xml:space="preserve">pagal kriterijus </w:t>
      </w:r>
      <w:r w:rsidR="00586AB5" w:rsidRPr="00551E2A">
        <w:rPr>
          <w:sz w:val="24"/>
          <w:szCs w:val="24"/>
          <w:lang w:val="lt-LT"/>
        </w:rPr>
        <w:t xml:space="preserve">ir tvarką, </w:t>
      </w:r>
      <w:r w:rsidR="00CE4A4B" w:rsidRPr="00551E2A">
        <w:rPr>
          <w:sz w:val="24"/>
          <w:szCs w:val="24"/>
          <w:lang w:val="lt-LT"/>
        </w:rPr>
        <w:t xml:space="preserve">nurodytą </w:t>
      </w:r>
      <w:r w:rsidR="00BF26C4" w:rsidRPr="00551E2A">
        <w:rPr>
          <w:sz w:val="24"/>
          <w:szCs w:val="24"/>
          <w:lang w:val="lt-LT"/>
        </w:rPr>
        <w:t>p</w:t>
      </w:r>
      <w:r w:rsidR="00CE4A4B" w:rsidRPr="00551E2A">
        <w:rPr>
          <w:sz w:val="24"/>
          <w:szCs w:val="24"/>
          <w:lang w:val="lt-LT"/>
        </w:rPr>
        <w:t>irkimo sąlygose.</w:t>
      </w:r>
    </w:p>
    <w:p w14:paraId="18E120CB" w14:textId="2F66DE25" w:rsidR="008B5AAC" w:rsidRPr="00551E2A" w:rsidRDefault="008B5AAC" w:rsidP="005D0F23">
      <w:pPr>
        <w:pStyle w:val="Sraopastraipa"/>
        <w:numPr>
          <w:ilvl w:val="1"/>
          <w:numId w:val="66"/>
        </w:numPr>
        <w:spacing w:line="240" w:lineRule="auto"/>
        <w:ind w:left="0" w:firstLine="567"/>
        <w:jc w:val="both"/>
        <w:rPr>
          <w:sz w:val="24"/>
          <w:szCs w:val="24"/>
          <w:lang w:val="lt-LT"/>
        </w:rPr>
      </w:pPr>
      <w:r w:rsidRPr="00551E2A">
        <w:rPr>
          <w:sz w:val="24"/>
          <w:szCs w:val="24"/>
          <w:lang w:val="lt-LT"/>
        </w:rPr>
        <w:t xml:space="preserve">Pasiūlymus vertins Komisija. Pasiūlymų techniniams duomenims įvertinti gali būti pasitelkti ekspertai (vertinamo objekto žinovai). Pasiūlymai bus vertinami </w:t>
      </w:r>
      <w:bookmarkStart w:id="110" w:name="_Hlk505013401"/>
      <w:r w:rsidRPr="00551E2A">
        <w:rPr>
          <w:sz w:val="24"/>
          <w:szCs w:val="24"/>
          <w:lang w:val="lt-LT"/>
        </w:rPr>
        <w:t xml:space="preserve">tiekėjams ir (ar) jų įgaliotiesiems atstovams </w:t>
      </w:r>
      <w:bookmarkEnd w:id="110"/>
      <w:r w:rsidRPr="00551E2A">
        <w:rPr>
          <w:sz w:val="24"/>
          <w:szCs w:val="24"/>
          <w:lang w:val="lt-LT"/>
        </w:rPr>
        <w:t xml:space="preserve">nedalyvaujant. </w:t>
      </w:r>
    </w:p>
    <w:p w14:paraId="0FB3D64E" w14:textId="458D1621" w:rsidR="008B5AAC" w:rsidRPr="00551E2A" w:rsidRDefault="008B5AAC" w:rsidP="005D0F23">
      <w:pPr>
        <w:pStyle w:val="Sraopastraipa"/>
        <w:numPr>
          <w:ilvl w:val="1"/>
          <w:numId w:val="66"/>
        </w:numPr>
        <w:tabs>
          <w:tab w:val="left" w:pos="1418"/>
        </w:tabs>
        <w:spacing w:line="240" w:lineRule="auto"/>
        <w:ind w:left="426" w:firstLine="137"/>
        <w:jc w:val="both"/>
        <w:rPr>
          <w:sz w:val="24"/>
          <w:szCs w:val="24"/>
          <w:lang w:val="lt-LT"/>
        </w:rPr>
      </w:pPr>
      <w:r w:rsidRPr="00551E2A">
        <w:rPr>
          <w:sz w:val="24"/>
          <w:szCs w:val="24"/>
          <w:lang w:val="lt-LT"/>
        </w:rPr>
        <w:lastRenderedPageBreak/>
        <w:t>Atlikusi pradinį susipažinimą su pasiūlymais, perkančioji organizacija:</w:t>
      </w:r>
    </w:p>
    <w:p w14:paraId="0131178D" w14:textId="30BB9CD7" w:rsidR="008B5AAC" w:rsidRPr="00551E2A" w:rsidRDefault="00174394" w:rsidP="58B3C938">
      <w:pPr>
        <w:pStyle w:val="Sraopastraipa"/>
        <w:numPr>
          <w:ilvl w:val="2"/>
          <w:numId w:val="66"/>
        </w:numPr>
        <w:spacing w:after="0" w:line="240" w:lineRule="auto"/>
        <w:ind w:left="0" w:firstLine="567"/>
        <w:jc w:val="both"/>
        <w:rPr>
          <w:sz w:val="24"/>
          <w:szCs w:val="24"/>
          <w:lang w:val="lt-LT"/>
        </w:rPr>
      </w:pPr>
      <w:r w:rsidRPr="00551E2A">
        <w:rPr>
          <w:sz w:val="24"/>
          <w:szCs w:val="24"/>
          <w:lang w:val="lt-LT"/>
        </w:rPr>
        <w:t>į</w:t>
      </w:r>
      <w:r w:rsidR="008B5AAC" w:rsidRPr="00551E2A">
        <w:rPr>
          <w:sz w:val="24"/>
          <w:szCs w:val="24"/>
          <w:lang w:val="lt-LT"/>
        </w:rPr>
        <w:t>vertina</w:t>
      </w:r>
      <w:r w:rsidR="00A847BD" w:rsidRPr="00551E2A">
        <w:rPr>
          <w:sz w:val="24"/>
          <w:szCs w:val="24"/>
          <w:lang w:val="lt-LT"/>
        </w:rPr>
        <w:t>,</w:t>
      </w:r>
      <w:r w:rsidR="008B5AAC" w:rsidRPr="00551E2A">
        <w:rPr>
          <w:sz w:val="24"/>
          <w:szCs w:val="24"/>
          <w:lang w:val="lt-LT"/>
        </w:rPr>
        <w:t xml:space="preserve"> ar pasiūlyma</w:t>
      </w:r>
      <w:r w:rsidR="00A847BD" w:rsidRPr="00551E2A">
        <w:rPr>
          <w:sz w:val="24"/>
          <w:szCs w:val="24"/>
          <w:lang w:val="lt-LT"/>
        </w:rPr>
        <w:t>i</w:t>
      </w:r>
      <w:r w:rsidR="008B5AAC" w:rsidRPr="00551E2A">
        <w:rPr>
          <w:sz w:val="24"/>
          <w:szCs w:val="24"/>
          <w:lang w:val="lt-LT"/>
        </w:rPr>
        <w:t xml:space="preserve"> atitinka pirkimo dokumentuose nustatytus, su pirkimo objektu nesusijusius, reikalavimus, įskaitant nuostatas dėl alternatyvių pasiūlymų teikimo;</w:t>
      </w:r>
    </w:p>
    <w:p w14:paraId="51DFFE2A" w14:textId="126BBFB5" w:rsidR="008B5AAC" w:rsidRPr="00551E2A" w:rsidRDefault="00A6417E" w:rsidP="58B3C938">
      <w:pPr>
        <w:pStyle w:val="Sraopastraipa"/>
        <w:numPr>
          <w:ilvl w:val="2"/>
          <w:numId w:val="66"/>
        </w:numPr>
        <w:shd w:val="clear" w:color="auto" w:fill="FFFFFF" w:themeFill="background1"/>
        <w:spacing w:after="0" w:line="240" w:lineRule="auto"/>
        <w:ind w:left="0" w:firstLine="567"/>
        <w:jc w:val="both"/>
        <w:rPr>
          <w:rFonts w:eastAsia="Times New Roman"/>
          <w:sz w:val="24"/>
          <w:szCs w:val="24"/>
          <w:lang w:val="lt-LT"/>
        </w:rPr>
      </w:pPr>
      <w:r w:rsidRPr="00551E2A">
        <w:rPr>
          <w:rFonts w:eastAsia="Times New Roman"/>
          <w:color w:val="000000" w:themeColor="text1"/>
          <w:sz w:val="24"/>
          <w:szCs w:val="24"/>
          <w:lang w:val="lt-LT"/>
        </w:rPr>
        <w:t xml:space="preserve">jei perkančioji organizacija nustato tiekėjo pašalinimo pagrindus ir (ar) reikalavimus tiekėjo kvalifikacijai ir (arba) reikalauja, kad tiekėjas laikytųsi kokybės vadybos ir (arba) aplinkos apsaugos vadybos sistemų standartų, </w:t>
      </w:r>
      <w:r w:rsidR="008B5AAC" w:rsidRPr="00551E2A">
        <w:rPr>
          <w:rFonts w:eastAsia="Times New Roman"/>
          <w:color w:val="000000" w:themeColor="text1"/>
          <w:sz w:val="24"/>
          <w:szCs w:val="24"/>
          <w:lang w:val="lt-LT"/>
        </w:rPr>
        <w:t xml:space="preserve">remiantis EBVPD patikrina ar pasiūlymą pateikęs tiekėjas (ūkio subjektai, kurių pajėgumais tiekėjas remiasi ir subtiekėjai – jei taikoma) </w:t>
      </w:r>
      <w:r w:rsidR="008B5AAC" w:rsidRPr="00551E2A">
        <w:rPr>
          <w:rFonts w:eastAsia="Times New Roman"/>
          <w:sz w:val="24"/>
          <w:szCs w:val="24"/>
          <w:lang w:val="lt-LT"/>
        </w:rPr>
        <w:t xml:space="preserve">neatitinka </w:t>
      </w:r>
      <w:r w:rsidR="00D07687" w:rsidRPr="00551E2A">
        <w:rPr>
          <w:rFonts w:eastAsia="Times New Roman"/>
          <w:sz w:val="24"/>
          <w:szCs w:val="24"/>
          <w:lang w:val="lt-LT"/>
        </w:rPr>
        <w:t xml:space="preserve">specialiosiose </w:t>
      </w:r>
      <w:r w:rsidR="00CD2DE4" w:rsidRPr="00551E2A">
        <w:rPr>
          <w:rFonts w:eastAsia="Times New Roman"/>
          <w:sz w:val="24"/>
          <w:szCs w:val="24"/>
          <w:lang w:val="lt-LT"/>
        </w:rPr>
        <w:t>p</w:t>
      </w:r>
      <w:r w:rsidR="008B5AAC" w:rsidRPr="00551E2A">
        <w:rPr>
          <w:rFonts w:eastAsia="Times New Roman"/>
          <w:sz w:val="24"/>
          <w:szCs w:val="24"/>
          <w:lang w:val="lt-LT"/>
        </w:rPr>
        <w:t xml:space="preserve">irkimo </w:t>
      </w:r>
      <w:r w:rsidR="00263E18" w:rsidRPr="00551E2A">
        <w:rPr>
          <w:rFonts w:eastAsia="Times New Roman"/>
          <w:sz w:val="24"/>
          <w:szCs w:val="24"/>
          <w:lang w:val="lt-LT"/>
        </w:rPr>
        <w:t>sąlygos</w:t>
      </w:r>
      <w:r w:rsidR="008B5AAC" w:rsidRPr="00551E2A">
        <w:rPr>
          <w:rFonts w:eastAsia="Times New Roman"/>
          <w:sz w:val="24"/>
          <w:szCs w:val="24"/>
          <w:lang w:val="lt-LT"/>
        </w:rPr>
        <w:t>e nustatyt</w:t>
      </w:r>
      <w:r w:rsidR="0080572F" w:rsidRPr="00551E2A">
        <w:rPr>
          <w:rFonts w:eastAsia="Times New Roman"/>
          <w:sz w:val="24"/>
          <w:szCs w:val="24"/>
          <w:lang w:val="lt-LT"/>
        </w:rPr>
        <w:t>ų</w:t>
      </w:r>
      <w:r w:rsidR="008B5AAC" w:rsidRPr="00551E2A">
        <w:rPr>
          <w:rFonts w:eastAsia="Times New Roman"/>
          <w:sz w:val="24"/>
          <w:szCs w:val="24"/>
          <w:lang w:val="lt-LT"/>
        </w:rPr>
        <w:t xml:space="preserve"> pašalinimo pagrind</w:t>
      </w:r>
      <w:r w:rsidR="0080572F" w:rsidRPr="00551E2A">
        <w:rPr>
          <w:rFonts w:eastAsia="Times New Roman"/>
          <w:sz w:val="24"/>
          <w:szCs w:val="24"/>
          <w:lang w:val="lt-LT"/>
        </w:rPr>
        <w:t>ų</w:t>
      </w:r>
      <w:r w:rsidR="008B5AAC" w:rsidRPr="00551E2A">
        <w:rPr>
          <w:rFonts w:eastAsia="Times New Roman"/>
          <w:sz w:val="24"/>
          <w:szCs w:val="24"/>
          <w:lang w:val="lt-LT"/>
        </w:rPr>
        <w:t xml:space="preserve"> bei ar atitinka </w:t>
      </w:r>
      <w:r w:rsidR="00D07687" w:rsidRPr="00551E2A">
        <w:rPr>
          <w:rFonts w:eastAsia="Times New Roman"/>
          <w:sz w:val="24"/>
          <w:szCs w:val="24"/>
          <w:lang w:val="lt-LT"/>
        </w:rPr>
        <w:t>p</w:t>
      </w:r>
      <w:r w:rsidR="00E37239" w:rsidRPr="00551E2A">
        <w:rPr>
          <w:rFonts w:eastAsia="Times New Roman"/>
          <w:sz w:val="24"/>
          <w:szCs w:val="24"/>
          <w:lang w:val="lt-LT"/>
        </w:rPr>
        <w:t xml:space="preserve">irkimo </w:t>
      </w:r>
      <w:r w:rsidR="00263E18" w:rsidRPr="00551E2A">
        <w:rPr>
          <w:rFonts w:eastAsia="Times New Roman"/>
          <w:sz w:val="24"/>
          <w:szCs w:val="24"/>
          <w:lang w:val="lt-LT"/>
        </w:rPr>
        <w:t>sąlygose</w:t>
      </w:r>
      <w:r w:rsidR="00E37239" w:rsidRPr="00551E2A">
        <w:rPr>
          <w:rFonts w:eastAsia="Times New Roman"/>
          <w:sz w:val="24"/>
          <w:szCs w:val="24"/>
          <w:lang w:val="lt-LT"/>
        </w:rPr>
        <w:t xml:space="preserve"> nustatytus </w:t>
      </w:r>
      <w:r w:rsidR="008B5AAC" w:rsidRPr="00551E2A">
        <w:rPr>
          <w:rFonts w:eastAsia="Times New Roman"/>
          <w:sz w:val="24"/>
          <w:szCs w:val="24"/>
          <w:lang w:val="lt-LT"/>
        </w:rPr>
        <w:t xml:space="preserve">kvalifikacijos reikalavimus ir, jeigu taikytina, kokybės vadybos sistemos ir aplinkos apsaugos vadybos sistemos standartus </w:t>
      </w:r>
      <w:r w:rsidR="008B5AAC" w:rsidRPr="00551E2A">
        <w:rPr>
          <w:rFonts w:eastAsia="Times New Roman"/>
          <w:color w:val="000000" w:themeColor="text1"/>
          <w:sz w:val="24"/>
          <w:szCs w:val="24"/>
          <w:lang w:val="lt-LT"/>
        </w:rPr>
        <w:t>ir,</w:t>
      </w:r>
      <w:r w:rsidR="008B5AAC" w:rsidRPr="00551E2A">
        <w:rPr>
          <w:sz w:val="24"/>
          <w:szCs w:val="24"/>
          <w:lang w:val="lt-LT"/>
        </w:rPr>
        <w:t xml:space="preserve"> priėmusi sprendimą dėl kiekvieno tiekėjo atitikties reikalavimams, apie šio patikrinimo rezultatus raštu informuoja kiekvieną tiekėją per </w:t>
      </w:r>
      <w:r w:rsidR="00D07687" w:rsidRPr="00551E2A">
        <w:rPr>
          <w:sz w:val="24"/>
          <w:szCs w:val="24"/>
          <w:lang w:val="lt-LT"/>
        </w:rPr>
        <w:t xml:space="preserve">specialiosiose </w:t>
      </w:r>
      <w:r w:rsidR="00CD2DE4" w:rsidRPr="00551E2A">
        <w:rPr>
          <w:sz w:val="24"/>
          <w:szCs w:val="24"/>
          <w:lang w:val="lt-LT"/>
        </w:rPr>
        <w:t>p</w:t>
      </w:r>
      <w:r w:rsidR="00236783" w:rsidRPr="00551E2A">
        <w:rPr>
          <w:sz w:val="24"/>
          <w:szCs w:val="24"/>
          <w:lang w:val="lt-LT"/>
        </w:rPr>
        <w:t>irkimo</w:t>
      </w:r>
      <w:r w:rsidR="00E37239" w:rsidRPr="00551E2A">
        <w:rPr>
          <w:sz w:val="24"/>
          <w:szCs w:val="24"/>
          <w:lang w:val="lt-LT"/>
        </w:rPr>
        <w:t xml:space="preserve"> </w:t>
      </w:r>
      <w:r w:rsidR="008B5AAC" w:rsidRPr="00551E2A">
        <w:rPr>
          <w:sz w:val="24"/>
          <w:szCs w:val="24"/>
          <w:lang w:val="lt-LT"/>
        </w:rPr>
        <w:t>sąlyg</w:t>
      </w:r>
      <w:r w:rsidR="00D07687" w:rsidRPr="00551E2A">
        <w:rPr>
          <w:sz w:val="24"/>
          <w:szCs w:val="24"/>
          <w:lang w:val="lt-LT"/>
        </w:rPr>
        <w:t>ose</w:t>
      </w:r>
      <w:r w:rsidR="00674183" w:rsidRPr="00551E2A">
        <w:rPr>
          <w:sz w:val="24"/>
          <w:szCs w:val="24"/>
          <w:lang w:val="lt-LT"/>
        </w:rPr>
        <w:t xml:space="preserve"> </w:t>
      </w:r>
      <w:r w:rsidR="008B5AAC" w:rsidRPr="00551E2A">
        <w:rPr>
          <w:sz w:val="24"/>
          <w:szCs w:val="24"/>
          <w:lang w:val="lt-LT"/>
        </w:rPr>
        <w:t>nustatytą terminą, pagrįsdama priimtus sprendimus. Teisę dalyvauti tolesnėse pirkimo procedūrose turi tik tie tiekėjai, dėl kurių nenustatyti pašalinimo pagrindai, kurie atitinka perkančiosios organizacijos keliamus kvalifikacijos reikalavimus ir, jeigu taikoma, kokybės vadybos ir (arba) aplinkos apsaugos vadybos sistemos standartus, nediskriminacines taisykles</w:t>
      </w:r>
      <w:r w:rsidR="00943653" w:rsidRPr="00551E2A">
        <w:rPr>
          <w:sz w:val="24"/>
          <w:szCs w:val="24"/>
          <w:lang w:val="lt-LT"/>
        </w:rPr>
        <w:t>;</w:t>
      </w:r>
    </w:p>
    <w:p w14:paraId="1926845A" w14:textId="1A029D86" w:rsidR="008B5AAC" w:rsidRPr="00551E2A" w:rsidRDefault="008B5AAC" w:rsidP="005D0F23">
      <w:pPr>
        <w:pStyle w:val="Sraopastraipa"/>
        <w:numPr>
          <w:ilvl w:val="2"/>
          <w:numId w:val="66"/>
        </w:numPr>
        <w:spacing w:after="0" w:line="240" w:lineRule="auto"/>
        <w:ind w:left="0" w:firstLine="709"/>
        <w:jc w:val="both"/>
        <w:rPr>
          <w:rFonts w:cstheme="minorHAnsi"/>
          <w:sz w:val="24"/>
          <w:szCs w:val="24"/>
          <w:lang w:val="lt-LT"/>
        </w:rPr>
      </w:pPr>
      <w:r w:rsidRPr="00551E2A">
        <w:rPr>
          <w:rFonts w:cstheme="minorHAnsi"/>
          <w:sz w:val="24"/>
          <w:szCs w:val="24"/>
          <w:lang w:val="lt-LT"/>
        </w:rPr>
        <w:t xml:space="preserve">nagrinėja, vertina ir palygina pirkimo dalyvių pateiktus </w:t>
      </w:r>
      <w:r w:rsidR="00CD2DE4" w:rsidRPr="00551E2A">
        <w:rPr>
          <w:rFonts w:cstheme="minorHAnsi"/>
          <w:sz w:val="24"/>
          <w:szCs w:val="24"/>
          <w:lang w:val="lt-LT"/>
        </w:rPr>
        <w:t>p</w:t>
      </w:r>
      <w:r w:rsidRPr="00551E2A">
        <w:rPr>
          <w:rFonts w:cstheme="minorHAnsi"/>
          <w:sz w:val="24"/>
          <w:szCs w:val="24"/>
          <w:lang w:val="lt-LT"/>
        </w:rPr>
        <w:t xml:space="preserve">asiūlymus, vadovaudamasi </w:t>
      </w:r>
      <w:r w:rsidR="009432B2" w:rsidRPr="00551E2A">
        <w:rPr>
          <w:rFonts w:cstheme="minorHAnsi"/>
          <w:sz w:val="24"/>
          <w:szCs w:val="24"/>
          <w:lang w:val="lt-LT"/>
        </w:rPr>
        <w:t>p</w:t>
      </w:r>
      <w:r w:rsidRPr="00551E2A">
        <w:rPr>
          <w:rFonts w:cstheme="minorHAnsi"/>
          <w:sz w:val="24"/>
          <w:szCs w:val="24"/>
          <w:lang w:val="lt-LT"/>
        </w:rPr>
        <w:t xml:space="preserve">irkimo </w:t>
      </w:r>
      <w:r w:rsidR="000C6DA8" w:rsidRPr="00551E2A">
        <w:rPr>
          <w:rFonts w:cstheme="minorHAnsi"/>
          <w:sz w:val="24"/>
          <w:szCs w:val="24"/>
          <w:lang w:val="lt-LT"/>
        </w:rPr>
        <w:t>sąlygų</w:t>
      </w:r>
      <w:r w:rsidR="00E409EC" w:rsidRPr="00551E2A">
        <w:rPr>
          <w:rFonts w:cstheme="minorHAnsi"/>
          <w:sz w:val="24"/>
          <w:szCs w:val="24"/>
          <w:lang w:val="lt-LT"/>
        </w:rPr>
        <w:t xml:space="preserve"> </w:t>
      </w:r>
      <w:r w:rsidR="001712A5" w:rsidRPr="00551E2A">
        <w:rPr>
          <w:rFonts w:cstheme="minorHAnsi"/>
          <w:sz w:val="24"/>
          <w:szCs w:val="24"/>
          <w:lang w:val="lt-LT"/>
        </w:rPr>
        <w:t>nuostatomis</w:t>
      </w:r>
      <w:r w:rsidRPr="00551E2A">
        <w:rPr>
          <w:rFonts w:cstheme="minorHAnsi"/>
          <w:sz w:val="24"/>
          <w:szCs w:val="24"/>
          <w:lang w:val="lt-LT"/>
        </w:rPr>
        <w:t xml:space="preserve">. </w:t>
      </w:r>
      <w:r w:rsidR="007154FB" w:rsidRPr="00551E2A">
        <w:rPr>
          <w:rFonts w:cstheme="minorHAnsi"/>
          <w:sz w:val="24"/>
          <w:szCs w:val="24"/>
          <w:lang w:val="lt-LT"/>
        </w:rPr>
        <w:t xml:space="preserve">Kai </w:t>
      </w:r>
      <w:r w:rsidRPr="00551E2A">
        <w:rPr>
          <w:rFonts w:cstheme="minorHAnsi"/>
          <w:sz w:val="24"/>
          <w:szCs w:val="24"/>
          <w:lang w:val="lt-LT"/>
        </w:rPr>
        <w:t xml:space="preserve">perkančioji organizacija </w:t>
      </w:r>
      <w:r w:rsidR="009432B2" w:rsidRPr="00551E2A">
        <w:rPr>
          <w:rFonts w:cstheme="minorHAnsi"/>
          <w:sz w:val="24"/>
          <w:szCs w:val="24"/>
          <w:lang w:val="lt-LT"/>
        </w:rPr>
        <w:t>p</w:t>
      </w:r>
      <w:r w:rsidRPr="00551E2A">
        <w:rPr>
          <w:rFonts w:cstheme="minorHAnsi"/>
          <w:sz w:val="24"/>
          <w:szCs w:val="24"/>
          <w:lang w:val="lt-LT"/>
        </w:rPr>
        <w:t>asiūlymus vertina pagal kainos ar sąnaudų ir kokybės santykį ir jos pasirinktos vertinti pasiūlymo techninės charakteristikos nėra kiekybiškai vertinamos, ji iš pradžių patikrina ir įvertina tik pasiūlymų techninius duomenis, tiekėjams praneša apie šio patikrinimo ir įvertinimo rezultatus (neatskleidžiant kitų tiekėjų), ir paskui, atsižvelgdama į pasiūlymo kainą, atlieka bendrą pasiūlymo vertinimą</w:t>
      </w:r>
      <w:r w:rsidR="00943653" w:rsidRPr="00551E2A">
        <w:rPr>
          <w:rFonts w:cstheme="minorHAnsi"/>
          <w:sz w:val="24"/>
          <w:szCs w:val="24"/>
          <w:lang w:val="lt-LT"/>
        </w:rPr>
        <w:t>;</w:t>
      </w:r>
    </w:p>
    <w:p w14:paraId="75B0242B" w14:textId="6140D7C8" w:rsidR="008B5AAC" w:rsidRPr="00551E2A" w:rsidRDefault="0087296B" w:rsidP="00516961">
      <w:pPr>
        <w:pStyle w:val="Sraopastraipa"/>
        <w:numPr>
          <w:ilvl w:val="2"/>
          <w:numId w:val="66"/>
        </w:numPr>
        <w:shd w:val="clear" w:color="auto" w:fill="FFFFFF"/>
        <w:spacing w:after="0" w:line="240" w:lineRule="auto"/>
        <w:ind w:hanging="11"/>
        <w:jc w:val="both"/>
        <w:rPr>
          <w:rFonts w:eastAsia="Times New Roman" w:cstheme="minorHAnsi"/>
          <w:sz w:val="24"/>
          <w:szCs w:val="24"/>
          <w:lang w:val="lt-LT"/>
        </w:rPr>
      </w:pPr>
      <w:r w:rsidRPr="00551E2A">
        <w:rPr>
          <w:rFonts w:cstheme="minorHAnsi"/>
          <w:bCs/>
          <w:iCs/>
          <w:sz w:val="24"/>
          <w:szCs w:val="24"/>
          <w:lang w:val="lt-LT"/>
        </w:rPr>
        <w:t xml:space="preserve">vykdo </w:t>
      </w:r>
      <w:r w:rsidR="008B5AAC" w:rsidRPr="00551E2A">
        <w:rPr>
          <w:rFonts w:cstheme="minorHAnsi"/>
          <w:bCs/>
          <w:iCs/>
          <w:sz w:val="24"/>
          <w:szCs w:val="24"/>
          <w:lang w:val="lt-LT"/>
        </w:rPr>
        <w:t>elektroninį aukcioną (jei taikoma)</w:t>
      </w:r>
      <w:r w:rsidR="00943653" w:rsidRPr="00551E2A">
        <w:rPr>
          <w:rFonts w:cstheme="minorHAnsi"/>
          <w:bCs/>
          <w:iCs/>
          <w:sz w:val="24"/>
          <w:szCs w:val="24"/>
          <w:lang w:val="lt-LT"/>
        </w:rPr>
        <w:t>;</w:t>
      </w:r>
    </w:p>
    <w:p w14:paraId="01687DA9" w14:textId="5595CC5B" w:rsidR="008B5AAC" w:rsidRPr="00551E2A" w:rsidRDefault="008B5AAC" w:rsidP="4F20173F">
      <w:pPr>
        <w:pStyle w:val="Sraopastraipa"/>
        <w:numPr>
          <w:ilvl w:val="2"/>
          <w:numId w:val="66"/>
        </w:numPr>
        <w:shd w:val="clear" w:color="auto" w:fill="FFFFFF" w:themeFill="background1"/>
        <w:spacing w:after="0" w:line="240" w:lineRule="auto"/>
        <w:ind w:left="0" w:firstLine="709"/>
        <w:jc w:val="both"/>
        <w:rPr>
          <w:rFonts w:eastAsia="Times New Roman"/>
          <w:sz w:val="24"/>
          <w:szCs w:val="24"/>
          <w:lang w:val="lt-LT"/>
        </w:rPr>
      </w:pPr>
      <w:r w:rsidRPr="00551E2A">
        <w:rPr>
          <w:sz w:val="24"/>
          <w:szCs w:val="24"/>
          <w:lang w:val="lt-LT"/>
        </w:rPr>
        <w:t>įvertina</w:t>
      </w:r>
      <w:r w:rsidR="004B18E0" w:rsidRPr="00551E2A">
        <w:rPr>
          <w:sz w:val="24"/>
          <w:szCs w:val="24"/>
          <w:lang w:val="lt-LT"/>
        </w:rPr>
        <w:t>,</w:t>
      </w:r>
      <w:r w:rsidRPr="00551E2A">
        <w:rPr>
          <w:sz w:val="24"/>
          <w:szCs w:val="24"/>
          <w:lang w:val="lt-LT"/>
        </w:rPr>
        <w:t xml:space="preserve"> ar tiekėj</w:t>
      </w:r>
      <w:r w:rsidR="00843380" w:rsidRPr="00551E2A">
        <w:rPr>
          <w:sz w:val="24"/>
          <w:szCs w:val="24"/>
          <w:lang w:val="lt-LT"/>
        </w:rPr>
        <w:t>ų</w:t>
      </w:r>
      <w:r w:rsidRPr="00551E2A">
        <w:rPr>
          <w:sz w:val="24"/>
          <w:szCs w:val="24"/>
          <w:lang w:val="lt-LT"/>
        </w:rPr>
        <w:t xml:space="preserve"> pasiūlyt</w:t>
      </w:r>
      <w:r w:rsidR="00843380" w:rsidRPr="00551E2A">
        <w:rPr>
          <w:sz w:val="24"/>
          <w:szCs w:val="24"/>
          <w:lang w:val="lt-LT"/>
        </w:rPr>
        <w:t>os</w:t>
      </w:r>
      <w:r w:rsidRPr="00551E2A">
        <w:rPr>
          <w:sz w:val="24"/>
          <w:szCs w:val="24"/>
          <w:lang w:val="lt-LT"/>
        </w:rPr>
        <w:t xml:space="preserve"> kain</w:t>
      </w:r>
      <w:r w:rsidR="00843380" w:rsidRPr="00551E2A">
        <w:rPr>
          <w:sz w:val="24"/>
          <w:szCs w:val="24"/>
          <w:lang w:val="lt-LT"/>
        </w:rPr>
        <w:t>os</w:t>
      </w:r>
      <w:r w:rsidRPr="00551E2A">
        <w:rPr>
          <w:sz w:val="24"/>
          <w:szCs w:val="24"/>
          <w:lang w:val="lt-LT"/>
        </w:rPr>
        <w:t xml:space="preserve"> ir (ar) sąnaudos nėra per didelės, perkančiajai organizacijai nepriimtinos.</w:t>
      </w:r>
      <w:r w:rsidR="00BE5C8B" w:rsidRPr="00551E2A">
        <w:rPr>
          <w:sz w:val="24"/>
          <w:szCs w:val="24"/>
          <w:lang w:val="lt-LT"/>
        </w:rPr>
        <w:t xml:space="preserve"> Taikomos VPĮ 45 straipsnio 1 dalies 5 punkto nuostato</w:t>
      </w:r>
      <w:r w:rsidR="0013717F" w:rsidRPr="00551E2A">
        <w:rPr>
          <w:sz w:val="24"/>
          <w:szCs w:val="24"/>
          <w:lang w:val="lt-LT"/>
        </w:rPr>
        <w:t>s</w:t>
      </w:r>
      <w:r w:rsidRPr="00551E2A">
        <w:rPr>
          <w:sz w:val="24"/>
          <w:szCs w:val="24"/>
          <w:lang w:val="lt-LT"/>
        </w:rPr>
        <w:t>;</w:t>
      </w:r>
    </w:p>
    <w:p w14:paraId="20A96F93" w14:textId="2CCFDE87" w:rsidR="008B5AAC" w:rsidRPr="00551E2A" w:rsidRDefault="008B5AAC" w:rsidP="005D0F23">
      <w:pPr>
        <w:pStyle w:val="Sraopastraipa"/>
        <w:numPr>
          <w:ilvl w:val="2"/>
          <w:numId w:val="66"/>
        </w:numPr>
        <w:spacing w:after="120" w:line="20" w:lineRule="atLeast"/>
        <w:ind w:left="0" w:firstLine="709"/>
        <w:jc w:val="both"/>
        <w:rPr>
          <w:rFonts w:cstheme="minorHAnsi"/>
          <w:bCs/>
          <w:iCs/>
          <w:sz w:val="24"/>
          <w:szCs w:val="24"/>
          <w:lang w:val="lt-LT"/>
        </w:rPr>
      </w:pPr>
      <w:r w:rsidRPr="00551E2A">
        <w:rPr>
          <w:sz w:val="24"/>
          <w:szCs w:val="24"/>
          <w:lang w:val="lt-LT"/>
        </w:rPr>
        <w:t>tikrina</w:t>
      </w:r>
      <w:r w:rsidR="0013717F" w:rsidRPr="00551E2A">
        <w:rPr>
          <w:sz w:val="24"/>
          <w:szCs w:val="24"/>
          <w:lang w:val="lt-LT"/>
        </w:rPr>
        <w:t>,</w:t>
      </w:r>
      <w:r w:rsidRPr="00551E2A">
        <w:rPr>
          <w:sz w:val="24"/>
          <w:szCs w:val="24"/>
          <w:lang w:val="lt-LT"/>
        </w:rPr>
        <w:t xml:space="preserve"> ar nebuvo pasiūlyta neįprastai maža kaina. </w:t>
      </w:r>
      <w:r w:rsidRPr="00551E2A">
        <w:rPr>
          <w:rFonts w:cstheme="minorHAnsi"/>
          <w:bCs/>
          <w:iCs/>
          <w:sz w:val="24"/>
          <w:szCs w:val="24"/>
          <w:lang w:val="lt-LT"/>
        </w:rPr>
        <w:t xml:space="preserve">Jeigu pasiūlymo kaina </w:t>
      </w:r>
      <w:r w:rsidRPr="00551E2A">
        <w:rPr>
          <w:rFonts w:cstheme="minorHAnsi"/>
          <w:sz w:val="24"/>
          <w:szCs w:val="24"/>
          <w:lang w:val="lt-LT"/>
        </w:rPr>
        <w:t xml:space="preserve">ir (ar) </w:t>
      </w:r>
      <w:r w:rsidRPr="00551E2A">
        <w:rPr>
          <w:rFonts w:cstheme="minorHAnsi"/>
          <w:bCs/>
          <w:iCs/>
          <w:sz w:val="24"/>
          <w:szCs w:val="24"/>
          <w:lang w:val="lt-LT"/>
        </w:rPr>
        <w:t>sąnaudos atrodo neįprastai mažos, CVP IS susirašinėjimo priemonėmis kreipiasi į tiekėją</w:t>
      </w:r>
      <w:r w:rsidR="00E0530A" w:rsidRPr="00551E2A">
        <w:rPr>
          <w:rFonts w:cstheme="minorHAnsi"/>
          <w:bCs/>
          <w:iCs/>
          <w:sz w:val="24"/>
          <w:szCs w:val="24"/>
          <w:lang w:val="lt-LT"/>
        </w:rPr>
        <w:t xml:space="preserve"> </w:t>
      </w:r>
      <w:r w:rsidR="00E37239" w:rsidRPr="00551E2A">
        <w:rPr>
          <w:rFonts w:cstheme="minorHAnsi"/>
          <w:bCs/>
          <w:iCs/>
          <w:sz w:val="24"/>
          <w:szCs w:val="24"/>
          <w:lang w:val="lt-LT"/>
        </w:rPr>
        <w:t xml:space="preserve">(supaprastinto pirkimo atveju – </w:t>
      </w:r>
      <w:r w:rsidR="00F7047C" w:rsidRPr="00551E2A">
        <w:rPr>
          <w:rFonts w:cstheme="minorHAnsi"/>
          <w:bCs/>
          <w:iCs/>
          <w:sz w:val="24"/>
          <w:szCs w:val="24"/>
          <w:lang w:val="lt-LT"/>
        </w:rPr>
        <w:t xml:space="preserve">gali kreiptis į visus arba </w:t>
      </w:r>
      <w:r w:rsidR="00E37239" w:rsidRPr="00551E2A">
        <w:rPr>
          <w:rFonts w:cstheme="minorHAnsi"/>
          <w:bCs/>
          <w:iCs/>
          <w:sz w:val="24"/>
          <w:szCs w:val="24"/>
          <w:lang w:val="lt-LT"/>
        </w:rPr>
        <w:t>tik į ekonomiškai naudingiausią pasiūlymą pateikusį tiekėją)</w:t>
      </w:r>
      <w:r w:rsidRPr="00551E2A">
        <w:rPr>
          <w:rFonts w:cstheme="minorHAnsi"/>
          <w:bCs/>
          <w:iCs/>
          <w:sz w:val="24"/>
          <w:szCs w:val="24"/>
          <w:lang w:val="lt-LT"/>
        </w:rPr>
        <w:t xml:space="preserve">, kad šis per jos nustatytą protingą terminą, pagrįstų pasiūlyme nurodyto pirkimo objekto ar jo sudedamųjų dalių kainą </w:t>
      </w:r>
      <w:r w:rsidRPr="00551E2A">
        <w:rPr>
          <w:rFonts w:cstheme="minorHAnsi"/>
          <w:sz w:val="24"/>
          <w:szCs w:val="24"/>
          <w:lang w:val="lt-LT"/>
        </w:rPr>
        <w:t xml:space="preserve">ir (ar) </w:t>
      </w:r>
      <w:r w:rsidRPr="00551E2A">
        <w:rPr>
          <w:rFonts w:cstheme="minorHAnsi"/>
          <w:bCs/>
          <w:iCs/>
          <w:sz w:val="24"/>
          <w:szCs w:val="24"/>
          <w:lang w:val="lt-LT"/>
        </w:rPr>
        <w:t>sąnaudas</w:t>
      </w:r>
      <w:r w:rsidR="00943653" w:rsidRPr="00551E2A">
        <w:rPr>
          <w:rFonts w:cstheme="minorHAnsi"/>
          <w:bCs/>
          <w:iCs/>
          <w:sz w:val="24"/>
          <w:szCs w:val="24"/>
          <w:lang w:val="lt-LT"/>
        </w:rPr>
        <w:t>;</w:t>
      </w:r>
    </w:p>
    <w:p w14:paraId="1F2A1034" w14:textId="40263F5C" w:rsidR="008B5AAC" w:rsidRPr="00551E2A" w:rsidRDefault="008B5AAC" w:rsidP="005D0F23">
      <w:pPr>
        <w:pStyle w:val="Sraopastraipa"/>
        <w:numPr>
          <w:ilvl w:val="2"/>
          <w:numId w:val="66"/>
        </w:numPr>
        <w:spacing w:after="0" w:line="240" w:lineRule="auto"/>
        <w:ind w:left="0" w:firstLine="709"/>
        <w:jc w:val="both"/>
        <w:rPr>
          <w:rFonts w:cstheme="minorHAnsi"/>
          <w:sz w:val="24"/>
          <w:szCs w:val="24"/>
          <w:lang w:val="lt-LT"/>
        </w:rPr>
      </w:pPr>
      <w:r w:rsidRPr="00551E2A">
        <w:rPr>
          <w:rFonts w:cstheme="minorHAnsi"/>
          <w:sz w:val="24"/>
          <w:szCs w:val="24"/>
          <w:lang w:val="lt-LT"/>
        </w:rPr>
        <w:t xml:space="preserve">kreipiasi į ekonomiškai naudingiausią </w:t>
      </w:r>
      <w:r w:rsidR="0008106D" w:rsidRPr="00551E2A">
        <w:rPr>
          <w:rFonts w:cstheme="minorHAnsi"/>
          <w:sz w:val="24"/>
          <w:szCs w:val="24"/>
          <w:lang w:val="lt-LT"/>
        </w:rPr>
        <w:t xml:space="preserve">pasiūlymą pateikusį </w:t>
      </w:r>
      <w:r w:rsidRPr="00551E2A">
        <w:rPr>
          <w:rFonts w:cstheme="minorHAnsi"/>
          <w:sz w:val="24"/>
          <w:szCs w:val="24"/>
          <w:lang w:val="lt-LT"/>
        </w:rPr>
        <w:t xml:space="preserve">tiekėją dėl aktualių dokumentų, patvirtinančių EBVPD nurodytą informaciją, pateikimo, </w:t>
      </w:r>
      <w:r w:rsidRPr="00551E2A">
        <w:rPr>
          <w:rFonts w:eastAsia="Calibri" w:cstheme="minorHAnsi"/>
          <w:sz w:val="24"/>
          <w:szCs w:val="24"/>
          <w:lang w:val="lt-LT"/>
        </w:rPr>
        <w:t xml:space="preserve">jei, jų nebuvo paprašyta ir nebuvo įvertinta ankstesniuose pirkimo procedūros etapuose ir (arba) vadovaujantis </w:t>
      </w:r>
      <w:r w:rsidR="005465FA" w:rsidRPr="00551E2A">
        <w:rPr>
          <w:rFonts w:eastAsia="Calibri" w:cstheme="minorHAnsi"/>
          <w:sz w:val="24"/>
          <w:szCs w:val="24"/>
          <w:lang w:val="lt-LT"/>
        </w:rPr>
        <w:t>p</w:t>
      </w:r>
      <w:r w:rsidRPr="00551E2A">
        <w:rPr>
          <w:rFonts w:eastAsia="Calibri" w:cstheme="minorHAnsi"/>
          <w:sz w:val="24"/>
          <w:szCs w:val="24"/>
          <w:lang w:val="lt-LT"/>
        </w:rPr>
        <w:t>irkimo sąlygomis šių dokumentų nereikalaujama</w:t>
      </w:r>
      <w:r w:rsidR="00943653" w:rsidRPr="00551E2A">
        <w:rPr>
          <w:rFonts w:eastAsia="Calibri" w:cstheme="minorHAnsi"/>
          <w:sz w:val="24"/>
          <w:szCs w:val="24"/>
          <w:lang w:val="lt-LT"/>
        </w:rPr>
        <w:t>.</w:t>
      </w:r>
    </w:p>
    <w:p w14:paraId="5C04D875" w14:textId="6740E8E0" w:rsidR="00482CCE" w:rsidRPr="00551E2A" w:rsidRDefault="0030478B" w:rsidP="58B3C938">
      <w:pPr>
        <w:pStyle w:val="Sraopastraipa"/>
        <w:numPr>
          <w:ilvl w:val="1"/>
          <w:numId w:val="66"/>
        </w:numPr>
        <w:spacing w:after="120" w:line="20" w:lineRule="atLeast"/>
        <w:ind w:left="0" w:firstLine="709"/>
        <w:jc w:val="both"/>
        <w:rPr>
          <w:sz w:val="24"/>
          <w:szCs w:val="24"/>
          <w:lang w:val="lt-LT"/>
        </w:rPr>
      </w:pPr>
      <w:r w:rsidRPr="00551E2A">
        <w:rPr>
          <w:sz w:val="24"/>
          <w:szCs w:val="24"/>
          <w:lang w:val="lt-LT"/>
        </w:rPr>
        <w:t xml:space="preserve"> </w:t>
      </w:r>
      <w:r w:rsidR="008B5AAC" w:rsidRPr="00551E2A">
        <w:rPr>
          <w:sz w:val="24"/>
          <w:szCs w:val="24"/>
          <w:lang w:val="lt-LT"/>
        </w:rPr>
        <w:t xml:space="preserve">Jeigu tiekėjas pateikė netikslius, neišsamius ar klaidingus dokumentus ar duomenis apie atitiktį </w:t>
      </w:r>
      <w:r w:rsidR="005465FA" w:rsidRPr="00551E2A">
        <w:rPr>
          <w:sz w:val="24"/>
          <w:szCs w:val="24"/>
          <w:lang w:val="lt-LT"/>
        </w:rPr>
        <w:t>p</w:t>
      </w:r>
      <w:r w:rsidR="008B5AAC" w:rsidRPr="00551E2A">
        <w:rPr>
          <w:sz w:val="24"/>
          <w:szCs w:val="24"/>
          <w:lang w:val="lt-LT"/>
        </w:rPr>
        <w:t xml:space="preserve">irkimo </w:t>
      </w:r>
      <w:r w:rsidRPr="00551E2A">
        <w:rPr>
          <w:sz w:val="24"/>
          <w:szCs w:val="24"/>
          <w:lang w:val="lt-LT"/>
        </w:rPr>
        <w:t>sąlygų</w:t>
      </w:r>
      <w:r w:rsidR="008B5AAC" w:rsidRPr="00551E2A">
        <w:rPr>
          <w:sz w:val="24"/>
          <w:szCs w:val="24"/>
          <w:lang w:val="lt-LT"/>
        </w:rPr>
        <w:t xml:space="preserve"> reikalavimams ar šių dokumentų ar duomenų trūksta, </w:t>
      </w:r>
      <w:r w:rsidR="00FD12BF" w:rsidRPr="00551E2A">
        <w:rPr>
          <w:sz w:val="24"/>
          <w:szCs w:val="24"/>
          <w:lang w:val="lt-LT"/>
        </w:rPr>
        <w:t>perkančioji organizacija</w:t>
      </w:r>
      <w:r w:rsidR="008B5AAC" w:rsidRPr="00551E2A">
        <w:rPr>
          <w:sz w:val="24"/>
          <w:szCs w:val="24"/>
          <w:lang w:val="lt-LT"/>
        </w:rPr>
        <w:t xml:space="preserve"> prašo</w:t>
      </w:r>
      <w:r w:rsidR="00601C06" w:rsidRPr="00551E2A">
        <w:rPr>
          <w:sz w:val="24"/>
          <w:szCs w:val="24"/>
          <w:lang w:val="lt-LT"/>
        </w:rPr>
        <w:t xml:space="preserve"> (kai ji tai gali daryti </w:t>
      </w:r>
      <w:r w:rsidR="000242BF" w:rsidRPr="00551E2A">
        <w:rPr>
          <w:sz w:val="24"/>
          <w:szCs w:val="24"/>
          <w:lang w:val="lt-LT"/>
        </w:rPr>
        <w:t xml:space="preserve"> </w:t>
      </w:r>
      <w:r w:rsidR="000242BF" w:rsidRPr="00551E2A">
        <w:rPr>
          <w:rFonts w:cstheme="minorHAnsi"/>
          <w:sz w:val="24"/>
          <w:szCs w:val="24"/>
          <w:lang w:val="lt-LT"/>
        </w:rPr>
        <w:t>nepažeisdama</w:t>
      </w:r>
      <w:r w:rsidR="008B5AAC" w:rsidRPr="00551E2A">
        <w:rPr>
          <w:rFonts w:cstheme="minorHAnsi"/>
          <w:sz w:val="24"/>
          <w:szCs w:val="24"/>
          <w:lang w:val="lt-LT"/>
        </w:rPr>
        <w:t xml:space="preserve"> </w:t>
      </w:r>
      <w:r w:rsidR="000A450C" w:rsidRPr="00551E2A">
        <w:rPr>
          <w:rStyle w:val="cf01"/>
          <w:rFonts w:asciiTheme="minorHAnsi" w:hAnsiTheme="minorHAnsi" w:cstheme="minorHAnsi"/>
          <w:sz w:val="24"/>
          <w:szCs w:val="24"/>
          <w:lang w:val="lt-LT"/>
        </w:rPr>
        <w:t>lygiateisiškumo ir skaidrumo principų</w:t>
      </w:r>
      <w:r w:rsidR="00C31119" w:rsidRPr="00551E2A">
        <w:rPr>
          <w:rStyle w:val="cf01"/>
          <w:rFonts w:asciiTheme="minorHAnsi" w:hAnsiTheme="minorHAnsi" w:cstheme="minorHAnsi"/>
          <w:sz w:val="24"/>
          <w:szCs w:val="24"/>
          <w:lang w:val="lt-LT"/>
        </w:rPr>
        <w:t>)</w:t>
      </w:r>
      <w:r w:rsidR="000A450C" w:rsidRPr="00551E2A">
        <w:rPr>
          <w:sz w:val="24"/>
          <w:szCs w:val="24"/>
          <w:lang w:val="lt-LT"/>
        </w:rPr>
        <w:t xml:space="preserve"> </w:t>
      </w:r>
      <w:r w:rsidR="008B5AAC" w:rsidRPr="00551E2A">
        <w:rPr>
          <w:sz w:val="24"/>
          <w:szCs w:val="24"/>
          <w:lang w:val="lt-LT"/>
        </w:rPr>
        <w:t>tiekėją šiuos dokumentus ar duomenis patikslinti, papildyti arba paaiškinti per jos nustatytą protingą terminą.</w:t>
      </w:r>
      <w:r w:rsidR="00F9683B" w:rsidRPr="00551E2A">
        <w:rPr>
          <w:sz w:val="24"/>
          <w:szCs w:val="24"/>
          <w:lang w:val="lt-LT"/>
        </w:rPr>
        <w:t xml:space="preserve"> Duomenys ir (arba) dokumentai tikslinami, aiškinami ar papildomi </w:t>
      </w:r>
      <w:r w:rsidR="00AC4CE3" w:rsidRPr="00551E2A">
        <w:rPr>
          <w:sz w:val="24"/>
          <w:szCs w:val="24"/>
          <w:lang w:val="lt-LT"/>
        </w:rPr>
        <w:t xml:space="preserve"> </w:t>
      </w:r>
      <w:r w:rsidR="00DA23F4" w:rsidRPr="00551E2A">
        <w:rPr>
          <w:sz w:val="24"/>
          <w:szCs w:val="24"/>
          <w:lang w:val="lt-LT"/>
        </w:rPr>
        <w:t xml:space="preserve">vadovaujantis Viešųjų pirkimų tarnybos nustatytomis </w:t>
      </w:r>
      <w:r w:rsidR="00AC4CE3" w:rsidRPr="00551E2A">
        <w:rPr>
          <w:sz w:val="24"/>
          <w:szCs w:val="24"/>
          <w:lang w:val="lt-LT"/>
        </w:rPr>
        <w:t>taisyklėmis</w:t>
      </w:r>
      <w:r w:rsidR="00AC4CE3" w:rsidRPr="00551E2A">
        <w:rPr>
          <w:rStyle w:val="Puslapioinaosnuoroda"/>
          <w:sz w:val="24"/>
          <w:szCs w:val="24"/>
          <w:lang w:val="lt-LT"/>
        </w:rPr>
        <w:footnoteReference w:id="4"/>
      </w:r>
      <w:r w:rsidR="00F9683B" w:rsidRPr="00551E2A">
        <w:rPr>
          <w:sz w:val="24"/>
          <w:szCs w:val="24"/>
          <w:lang w:val="lt-LT"/>
        </w:rPr>
        <w:t>.</w:t>
      </w:r>
    </w:p>
    <w:p w14:paraId="4EC07D7F" w14:textId="140CF70E" w:rsidR="008B5AAC" w:rsidRPr="00551E2A" w:rsidRDefault="008B5AAC" w:rsidP="58B3C938">
      <w:pPr>
        <w:pStyle w:val="Sraopastraipa"/>
        <w:numPr>
          <w:ilvl w:val="1"/>
          <w:numId w:val="66"/>
        </w:numPr>
        <w:spacing w:after="0" w:line="20" w:lineRule="atLeast"/>
        <w:ind w:left="0" w:firstLine="709"/>
        <w:jc w:val="both"/>
        <w:rPr>
          <w:sz w:val="24"/>
          <w:szCs w:val="24"/>
          <w:lang w:val="lt-LT"/>
        </w:rPr>
      </w:pPr>
      <w:r w:rsidRPr="00551E2A">
        <w:rPr>
          <w:sz w:val="24"/>
          <w:szCs w:val="24"/>
          <w:lang w:val="lt-LT"/>
        </w:rPr>
        <w:t>Perkančioji organizacija gali nevertinti viso tiekėjo pasiūlymo, jeigu patikrinusi jo dalį nustato, kad, vadovaujantis</w:t>
      </w:r>
      <w:r w:rsidR="00D369B9" w:rsidRPr="00551E2A">
        <w:rPr>
          <w:sz w:val="24"/>
          <w:szCs w:val="24"/>
          <w:lang w:val="lt-LT"/>
        </w:rPr>
        <w:t xml:space="preserve"> </w:t>
      </w:r>
      <w:r w:rsidR="005465FA" w:rsidRPr="00551E2A">
        <w:rPr>
          <w:sz w:val="24"/>
          <w:szCs w:val="24"/>
          <w:lang w:val="lt-LT"/>
        </w:rPr>
        <w:t>p</w:t>
      </w:r>
      <w:r w:rsidRPr="00551E2A">
        <w:rPr>
          <w:sz w:val="24"/>
          <w:szCs w:val="24"/>
          <w:lang w:val="lt-LT"/>
        </w:rPr>
        <w:t xml:space="preserve">irkimo </w:t>
      </w:r>
      <w:r w:rsidR="002C1F03" w:rsidRPr="00551E2A">
        <w:rPr>
          <w:sz w:val="24"/>
          <w:szCs w:val="24"/>
          <w:lang w:val="lt-LT"/>
        </w:rPr>
        <w:t>sąlygų</w:t>
      </w:r>
      <w:r w:rsidRPr="00551E2A">
        <w:rPr>
          <w:sz w:val="24"/>
          <w:szCs w:val="24"/>
          <w:lang w:val="lt-LT"/>
        </w:rPr>
        <w:t xml:space="preserve"> reikalavimais, pasiūlymas turi būti atmestas (ši nuostata netaikoma, jeigu perkančioji organizacija ketina pasinaudoti VPĮ  63 straipsnio 1 dalies 2 punkte nustatyta skelbiamų derybų sąlyga, kai leidžiama pakartotinai nebeskelbti skelbimo</w:t>
      </w:r>
      <w:r w:rsidR="003301BC" w:rsidRPr="00551E2A">
        <w:rPr>
          <w:sz w:val="24"/>
          <w:szCs w:val="24"/>
          <w:lang w:val="lt-LT"/>
        </w:rPr>
        <w:t xml:space="preserve">, taip pat tais </w:t>
      </w:r>
      <w:r w:rsidR="003301BC" w:rsidRPr="00551E2A">
        <w:rPr>
          <w:sz w:val="24"/>
          <w:szCs w:val="24"/>
          <w:lang w:val="lt-LT"/>
        </w:rPr>
        <w:lastRenderedPageBreak/>
        <w:t>atvejais,</w:t>
      </w:r>
      <w:r w:rsidR="00A35847" w:rsidRPr="00551E2A">
        <w:rPr>
          <w:sz w:val="24"/>
          <w:szCs w:val="24"/>
          <w:lang w:val="lt-LT"/>
        </w:rPr>
        <w:t xml:space="preserve"> </w:t>
      </w:r>
      <w:r w:rsidR="00F6682C" w:rsidRPr="00551E2A">
        <w:rPr>
          <w:sz w:val="24"/>
          <w:szCs w:val="24"/>
          <w:lang w:val="lt-LT"/>
        </w:rPr>
        <w:t xml:space="preserve">kai tiekėjo </w:t>
      </w:r>
      <w:r w:rsidR="005D018D" w:rsidRPr="00551E2A">
        <w:rPr>
          <w:sz w:val="24"/>
          <w:szCs w:val="24"/>
          <w:lang w:val="lt-LT"/>
        </w:rPr>
        <w:t xml:space="preserve">pasiūlyme nurodyta </w:t>
      </w:r>
      <w:r w:rsidR="00F6682C" w:rsidRPr="00551E2A">
        <w:rPr>
          <w:sz w:val="24"/>
          <w:szCs w:val="24"/>
          <w:lang w:val="lt-LT"/>
        </w:rPr>
        <w:t xml:space="preserve">kaina viršija </w:t>
      </w:r>
      <w:r w:rsidR="00B9171E" w:rsidRPr="00551E2A">
        <w:rPr>
          <w:sz w:val="24"/>
          <w:szCs w:val="24"/>
          <w:lang w:val="lt-LT"/>
        </w:rPr>
        <w:t>pirkimui skirtas lėšas</w:t>
      </w:r>
      <w:r w:rsidR="00B211B1" w:rsidRPr="00551E2A">
        <w:rPr>
          <w:sz w:val="24"/>
          <w:szCs w:val="24"/>
          <w:lang w:val="lt-LT"/>
        </w:rPr>
        <w:t>,</w:t>
      </w:r>
      <w:r w:rsidR="00BC7DF0" w:rsidRPr="00551E2A">
        <w:rPr>
          <w:sz w:val="24"/>
          <w:szCs w:val="24"/>
          <w:lang w:val="lt-LT"/>
        </w:rPr>
        <w:t xml:space="preserve"> </w:t>
      </w:r>
      <w:r w:rsidR="006F6095" w:rsidRPr="00551E2A">
        <w:rPr>
          <w:sz w:val="24"/>
          <w:szCs w:val="24"/>
          <w:lang w:val="lt-LT"/>
        </w:rPr>
        <w:t>o</w:t>
      </w:r>
      <w:r w:rsidR="00A35847" w:rsidRPr="00551E2A">
        <w:rPr>
          <w:sz w:val="24"/>
          <w:szCs w:val="24"/>
          <w:lang w:val="lt-LT"/>
        </w:rPr>
        <w:t xml:space="preserve"> </w:t>
      </w:r>
      <w:r w:rsidR="00815FA7" w:rsidRPr="00551E2A">
        <w:rPr>
          <w:sz w:val="24"/>
          <w:szCs w:val="24"/>
          <w:lang w:val="lt-LT"/>
        </w:rPr>
        <w:t xml:space="preserve">ekonomiškai naudingiausias pasiūlymas </w:t>
      </w:r>
      <w:r w:rsidR="00CA62EE" w:rsidRPr="00551E2A">
        <w:rPr>
          <w:sz w:val="24"/>
          <w:szCs w:val="24"/>
          <w:lang w:val="lt-LT"/>
        </w:rPr>
        <w:t xml:space="preserve">išrenkamas </w:t>
      </w:r>
      <w:r w:rsidR="00612D8D" w:rsidRPr="00551E2A">
        <w:rPr>
          <w:sz w:val="24"/>
          <w:szCs w:val="24"/>
          <w:lang w:val="lt-LT"/>
        </w:rPr>
        <w:t>pagal sąnaudų ar</w:t>
      </w:r>
      <w:r w:rsidR="00F21D0E" w:rsidRPr="00551E2A">
        <w:rPr>
          <w:sz w:val="24"/>
          <w:szCs w:val="24"/>
          <w:lang w:val="lt-LT"/>
        </w:rPr>
        <w:t>ba</w:t>
      </w:r>
      <w:r w:rsidR="00612D8D" w:rsidRPr="00551E2A">
        <w:rPr>
          <w:sz w:val="24"/>
          <w:szCs w:val="24"/>
          <w:lang w:val="lt-LT"/>
        </w:rPr>
        <w:t xml:space="preserve"> kainos </w:t>
      </w:r>
      <w:r w:rsidR="00276D19" w:rsidRPr="00551E2A">
        <w:rPr>
          <w:sz w:val="24"/>
          <w:szCs w:val="24"/>
          <w:lang w:val="lt-LT"/>
        </w:rPr>
        <w:t xml:space="preserve">ar sąnaudų ir kokybės </w:t>
      </w:r>
      <w:r w:rsidR="00FA367E" w:rsidRPr="00551E2A">
        <w:rPr>
          <w:sz w:val="24"/>
          <w:szCs w:val="24"/>
          <w:lang w:val="lt-LT"/>
        </w:rPr>
        <w:t>santykį ir perkančioji organizacija</w:t>
      </w:r>
      <w:r w:rsidR="00CE0F25" w:rsidRPr="00551E2A">
        <w:rPr>
          <w:sz w:val="24"/>
          <w:szCs w:val="24"/>
          <w:lang w:val="lt-LT"/>
        </w:rPr>
        <w:t xml:space="preserve"> </w:t>
      </w:r>
      <w:r w:rsidR="005E62AD" w:rsidRPr="00551E2A">
        <w:rPr>
          <w:sz w:val="24"/>
          <w:szCs w:val="24"/>
          <w:lang w:val="lt-LT"/>
        </w:rPr>
        <w:t>p</w:t>
      </w:r>
      <w:r w:rsidR="009E65E8" w:rsidRPr="00551E2A">
        <w:rPr>
          <w:sz w:val="24"/>
          <w:szCs w:val="24"/>
          <w:lang w:val="lt-LT"/>
        </w:rPr>
        <w:t xml:space="preserve">irkimo dokumentuose nėra nurodžiusi </w:t>
      </w:r>
      <w:r w:rsidR="004D4F03" w:rsidRPr="00551E2A">
        <w:rPr>
          <w:sz w:val="24"/>
          <w:szCs w:val="24"/>
          <w:lang w:val="lt-LT"/>
        </w:rPr>
        <w:t>pirkimui skirtos lėšų sumos</w:t>
      </w:r>
      <w:r w:rsidR="00F154FD" w:rsidRPr="00551E2A">
        <w:rPr>
          <w:sz w:val="24"/>
          <w:szCs w:val="24"/>
          <w:lang w:val="lt-LT"/>
        </w:rPr>
        <w:t xml:space="preserve"> (išskyrus atvejus, kai atmetami visi gauti pasiūlymai</w:t>
      </w:r>
      <w:r w:rsidRPr="00551E2A">
        <w:rPr>
          <w:sz w:val="24"/>
          <w:szCs w:val="24"/>
          <w:lang w:val="lt-LT"/>
        </w:rPr>
        <w:t>).</w:t>
      </w:r>
    </w:p>
    <w:p w14:paraId="682293E7" w14:textId="61F1E294" w:rsidR="00E37239" w:rsidRPr="00F9566E" w:rsidRDefault="00E37239" w:rsidP="005D0F23">
      <w:pPr>
        <w:pStyle w:val="Antrat1"/>
        <w:numPr>
          <w:ilvl w:val="0"/>
          <w:numId w:val="66"/>
        </w:numPr>
        <w:spacing w:line="20" w:lineRule="atLeast"/>
        <w:ind w:left="0" w:firstLine="0"/>
        <w:contextualSpacing/>
        <w:rPr>
          <w:rFonts w:asciiTheme="minorHAnsi" w:eastAsiaTheme="minorHAnsi" w:hAnsiTheme="minorHAnsi" w:cstheme="minorHAnsi"/>
          <w:iCs/>
          <w:color w:val="auto"/>
          <w:lang w:val="lt-LT"/>
        </w:rPr>
      </w:pPr>
      <w:bookmarkStart w:id="111" w:name="_Toc48053179"/>
      <w:bookmarkStart w:id="112" w:name="_Toc206585834"/>
      <w:r w:rsidRPr="00F9566E">
        <w:rPr>
          <w:rFonts w:asciiTheme="minorHAnsi" w:hAnsiTheme="minorHAnsi" w:cstheme="minorHAnsi"/>
          <w:color w:val="auto"/>
          <w:lang w:val="lt-LT"/>
        </w:rPr>
        <w:t xml:space="preserve">Pasiūlymų atmetimo </w:t>
      </w:r>
      <w:bookmarkEnd w:id="111"/>
      <w:r w:rsidR="00154399" w:rsidRPr="00F9566E">
        <w:rPr>
          <w:rFonts w:asciiTheme="minorHAnsi" w:hAnsiTheme="minorHAnsi" w:cstheme="minorHAnsi"/>
          <w:color w:val="auto"/>
          <w:lang w:val="lt-LT"/>
        </w:rPr>
        <w:t>pagrindai</w:t>
      </w:r>
      <w:bookmarkEnd w:id="112"/>
    </w:p>
    <w:p w14:paraId="33AB2790" w14:textId="65CA8914" w:rsidR="00D14597" w:rsidRPr="00551E2A" w:rsidRDefault="00D14597" w:rsidP="005D0F23">
      <w:pPr>
        <w:pStyle w:val="Sraopastraipa"/>
        <w:numPr>
          <w:ilvl w:val="1"/>
          <w:numId w:val="66"/>
        </w:numPr>
        <w:tabs>
          <w:tab w:val="left" w:pos="1418"/>
        </w:tabs>
        <w:spacing w:after="120" w:line="20" w:lineRule="atLeast"/>
        <w:ind w:left="0" w:firstLine="567"/>
        <w:jc w:val="both"/>
        <w:rPr>
          <w:rFonts w:cstheme="minorHAnsi"/>
          <w:sz w:val="24"/>
          <w:szCs w:val="24"/>
          <w:lang w:val="lt-LT"/>
        </w:rPr>
      </w:pPr>
      <w:r w:rsidRPr="00551E2A">
        <w:rPr>
          <w:rFonts w:cstheme="minorHAnsi"/>
          <w:sz w:val="24"/>
          <w:szCs w:val="24"/>
          <w:lang w:val="lt-LT"/>
        </w:rPr>
        <w:t>Tiekėjo pateiktas pasiūlymas yra atmetamas</w:t>
      </w:r>
      <w:r w:rsidR="00B72EDB" w:rsidRPr="00551E2A">
        <w:rPr>
          <w:rFonts w:cstheme="minorHAnsi"/>
          <w:sz w:val="24"/>
          <w:szCs w:val="24"/>
          <w:lang w:val="lt-LT"/>
        </w:rPr>
        <w:t xml:space="preserve"> ir tiekėja</w:t>
      </w:r>
      <w:r w:rsidR="00587F77" w:rsidRPr="00551E2A">
        <w:rPr>
          <w:rFonts w:cstheme="minorHAnsi"/>
          <w:sz w:val="24"/>
          <w:szCs w:val="24"/>
          <w:lang w:val="lt-LT"/>
        </w:rPr>
        <w:t>s</w:t>
      </w:r>
      <w:r w:rsidR="00B72EDB" w:rsidRPr="00551E2A">
        <w:rPr>
          <w:rFonts w:cstheme="minorHAnsi"/>
          <w:sz w:val="24"/>
          <w:szCs w:val="24"/>
          <w:lang w:val="lt-LT"/>
        </w:rPr>
        <w:t xml:space="preserve"> pašalinamas iš pirkimo procedūros</w:t>
      </w:r>
      <w:r w:rsidRPr="00551E2A">
        <w:rPr>
          <w:rFonts w:cstheme="minorHAnsi"/>
          <w:sz w:val="24"/>
          <w:szCs w:val="24"/>
          <w:lang w:val="lt-LT"/>
        </w:rPr>
        <w:t>, jeigu yra bent viena iš šių sąlygų:</w:t>
      </w:r>
    </w:p>
    <w:p w14:paraId="1723B9EB" w14:textId="0F2D57FB" w:rsidR="00F16479" w:rsidRPr="00551E2A" w:rsidRDefault="00FE7018" w:rsidP="00F16479">
      <w:pPr>
        <w:pStyle w:val="Sraopastraipa"/>
        <w:tabs>
          <w:tab w:val="left" w:pos="1560"/>
          <w:tab w:val="left" w:pos="1701"/>
        </w:tabs>
        <w:spacing w:after="120" w:line="20" w:lineRule="atLeast"/>
        <w:ind w:left="567"/>
        <w:jc w:val="both"/>
        <w:rPr>
          <w:sz w:val="24"/>
          <w:szCs w:val="24"/>
          <w:lang w:val="lt-LT"/>
        </w:rPr>
      </w:pPr>
      <w:r w:rsidRPr="00551E2A">
        <w:rPr>
          <w:rFonts w:cstheme="minorHAnsi"/>
          <w:sz w:val="24"/>
          <w:szCs w:val="24"/>
          <w:lang w:val="lt-LT"/>
        </w:rPr>
        <w:t xml:space="preserve">18.1.1. </w:t>
      </w:r>
      <w:r w:rsidR="002F2581" w:rsidRPr="00551E2A">
        <w:rPr>
          <w:rFonts w:cstheme="minorHAnsi"/>
          <w:sz w:val="24"/>
          <w:szCs w:val="24"/>
          <w:lang w:val="lt-LT"/>
        </w:rPr>
        <w:t xml:space="preserve">     </w:t>
      </w:r>
      <w:r w:rsidR="00F16479" w:rsidRPr="00551E2A">
        <w:rPr>
          <w:rFonts w:cstheme="minorHAnsi"/>
          <w:sz w:val="24"/>
          <w:szCs w:val="24"/>
          <w:lang w:val="lt-LT"/>
        </w:rPr>
        <w:t>tiekėjas Komisijos prašymu nepratęsia pasiūlymo galiojimo;</w:t>
      </w:r>
    </w:p>
    <w:p w14:paraId="1A529564" w14:textId="0FA3BA03" w:rsidR="00D14597" w:rsidRPr="00551E2A" w:rsidRDefault="00D14597" w:rsidP="00326253">
      <w:pPr>
        <w:pStyle w:val="Sraopastraipa"/>
        <w:numPr>
          <w:ilvl w:val="2"/>
          <w:numId w:val="68"/>
        </w:numPr>
        <w:tabs>
          <w:tab w:val="left" w:pos="1418"/>
          <w:tab w:val="left" w:pos="1701"/>
          <w:tab w:val="left" w:pos="1843"/>
        </w:tabs>
        <w:spacing w:after="120" w:line="20" w:lineRule="atLeast"/>
        <w:ind w:hanging="153"/>
        <w:jc w:val="both"/>
        <w:rPr>
          <w:sz w:val="24"/>
          <w:szCs w:val="24"/>
          <w:lang w:val="lt-LT"/>
        </w:rPr>
      </w:pPr>
      <w:r w:rsidRPr="00551E2A">
        <w:rPr>
          <w:rFonts w:eastAsia="Times New Roman"/>
          <w:color w:val="000000" w:themeColor="text1"/>
          <w:sz w:val="24"/>
          <w:szCs w:val="24"/>
          <w:lang w:val="lt-LT"/>
        </w:rPr>
        <w:t>tiekėjas i</w:t>
      </w:r>
      <w:r w:rsidRPr="00551E2A">
        <w:rPr>
          <w:sz w:val="24"/>
          <w:szCs w:val="24"/>
          <w:lang w:val="lt-LT"/>
        </w:rPr>
        <w:t>ki susipažinimo su pasiūlym</w:t>
      </w:r>
      <w:r w:rsidR="003D65E3" w:rsidRPr="00551E2A">
        <w:rPr>
          <w:sz w:val="24"/>
          <w:szCs w:val="24"/>
          <w:lang w:val="lt-LT"/>
        </w:rPr>
        <w:t>ais</w:t>
      </w:r>
      <w:r w:rsidR="00231C51" w:rsidRPr="00551E2A">
        <w:rPr>
          <w:sz w:val="24"/>
          <w:szCs w:val="24"/>
          <w:lang w:val="lt-LT"/>
        </w:rPr>
        <w:t xml:space="preserve"> </w:t>
      </w:r>
      <w:r w:rsidRPr="00551E2A">
        <w:rPr>
          <w:rFonts w:eastAsia="Times New Roman"/>
          <w:color w:val="000000" w:themeColor="text1"/>
          <w:sz w:val="24"/>
          <w:szCs w:val="24"/>
          <w:lang w:val="lt-LT"/>
        </w:rPr>
        <w:t xml:space="preserve">pradžios nepateikė </w:t>
      </w:r>
      <w:r w:rsidR="00AC0273" w:rsidRPr="00551E2A">
        <w:rPr>
          <w:rFonts w:eastAsia="Times New Roman"/>
          <w:color w:val="000000" w:themeColor="text1"/>
          <w:sz w:val="24"/>
          <w:szCs w:val="24"/>
          <w:lang w:val="lt-LT"/>
        </w:rPr>
        <w:t xml:space="preserve">pasiūlymo iššifravimo </w:t>
      </w:r>
      <w:r w:rsidRPr="00551E2A">
        <w:rPr>
          <w:rFonts w:eastAsia="Times New Roman"/>
          <w:color w:val="000000" w:themeColor="text1"/>
          <w:sz w:val="24"/>
          <w:szCs w:val="24"/>
          <w:lang w:val="lt-LT"/>
        </w:rPr>
        <w:t>slaptažodžio</w:t>
      </w:r>
      <w:r w:rsidR="00AC0273" w:rsidRPr="00551E2A">
        <w:rPr>
          <w:rFonts w:eastAsia="Times New Roman"/>
          <w:color w:val="000000" w:themeColor="text1"/>
          <w:sz w:val="24"/>
          <w:szCs w:val="24"/>
          <w:lang w:val="lt-LT"/>
        </w:rPr>
        <w:t>;</w:t>
      </w:r>
      <w:r w:rsidRPr="00551E2A">
        <w:rPr>
          <w:rFonts w:eastAsia="Times New Roman"/>
          <w:color w:val="000000" w:themeColor="text1"/>
          <w:sz w:val="24"/>
          <w:szCs w:val="24"/>
          <w:lang w:val="lt-LT"/>
        </w:rPr>
        <w:t xml:space="preserve"> </w:t>
      </w:r>
    </w:p>
    <w:p w14:paraId="61A6F6FE" w14:textId="2C93045D" w:rsidR="00D14597" w:rsidRPr="00551E2A" w:rsidRDefault="00D14597" w:rsidP="00326253">
      <w:pPr>
        <w:pStyle w:val="Sraopastraipa"/>
        <w:numPr>
          <w:ilvl w:val="2"/>
          <w:numId w:val="68"/>
        </w:numPr>
        <w:tabs>
          <w:tab w:val="left" w:pos="1418"/>
        </w:tabs>
        <w:spacing w:after="120" w:line="20" w:lineRule="atLeast"/>
        <w:ind w:left="0" w:firstLine="567"/>
        <w:jc w:val="both"/>
        <w:rPr>
          <w:rFonts w:cstheme="minorHAnsi"/>
          <w:color w:val="000000"/>
          <w:sz w:val="24"/>
          <w:szCs w:val="24"/>
          <w:lang w:val="lt-LT"/>
        </w:rPr>
      </w:pPr>
      <w:r w:rsidRPr="00551E2A">
        <w:rPr>
          <w:rFonts w:cstheme="minorHAnsi"/>
          <w:sz w:val="24"/>
          <w:szCs w:val="24"/>
          <w:lang w:val="lt-LT"/>
        </w:rPr>
        <w:t xml:space="preserve">tiekėjas turi būti pašalintas vadovaujantis </w:t>
      </w:r>
      <w:r w:rsidR="00862A54" w:rsidRPr="00551E2A">
        <w:rPr>
          <w:rFonts w:cstheme="minorHAnsi"/>
          <w:sz w:val="24"/>
          <w:szCs w:val="24"/>
          <w:lang w:val="lt-LT"/>
        </w:rPr>
        <w:t>p</w:t>
      </w:r>
      <w:r w:rsidRPr="00551E2A">
        <w:rPr>
          <w:rFonts w:cstheme="minorHAnsi"/>
          <w:sz w:val="24"/>
          <w:szCs w:val="24"/>
          <w:lang w:val="lt-LT"/>
        </w:rPr>
        <w:t xml:space="preserve">irkimo </w:t>
      </w:r>
      <w:r w:rsidR="009953FD" w:rsidRPr="00551E2A">
        <w:rPr>
          <w:rFonts w:cstheme="minorHAnsi"/>
          <w:sz w:val="24"/>
          <w:szCs w:val="24"/>
          <w:lang w:val="lt-LT"/>
        </w:rPr>
        <w:t>sąlygų</w:t>
      </w:r>
      <w:r w:rsidRPr="00551E2A">
        <w:rPr>
          <w:rFonts w:cstheme="minorHAnsi"/>
          <w:sz w:val="24"/>
          <w:szCs w:val="24"/>
          <w:lang w:val="lt-LT"/>
        </w:rPr>
        <w:t xml:space="preserve"> nuostatomis dėl pašalinimo pagrindų, taip pat ir tais atvejais, kai tiekėjas remiasi ūkio subjekto pajėgumais, arba pasitelkia subtiekėją ir jiems pagal </w:t>
      </w:r>
      <w:r w:rsidR="00862A54" w:rsidRPr="00551E2A">
        <w:rPr>
          <w:rFonts w:cstheme="minorHAnsi"/>
          <w:sz w:val="24"/>
          <w:szCs w:val="24"/>
          <w:lang w:val="lt-LT"/>
        </w:rPr>
        <w:t>p</w:t>
      </w:r>
      <w:r w:rsidRPr="00551E2A">
        <w:rPr>
          <w:rFonts w:cstheme="minorHAnsi"/>
          <w:sz w:val="24"/>
          <w:szCs w:val="24"/>
          <w:lang w:val="lt-LT"/>
        </w:rPr>
        <w:t xml:space="preserve">irkimo </w:t>
      </w:r>
      <w:r w:rsidR="009953FD" w:rsidRPr="00551E2A">
        <w:rPr>
          <w:rFonts w:cstheme="minorHAnsi"/>
          <w:sz w:val="24"/>
          <w:szCs w:val="24"/>
          <w:lang w:val="lt-LT"/>
        </w:rPr>
        <w:t>sąlygas</w:t>
      </w:r>
      <w:r w:rsidRPr="00551E2A">
        <w:rPr>
          <w:rFonts w:cstheme="minorHAnsi"/>
          <w:sz w:val="24"/>
          <w:szCs w:val="24"/>
          <w:lang w:val="lt-LT"/>
        </w:rPr>
        <w:t xml:space="preserve">, keliami reikalavimai dėl pašalinimo pagrindų, tačiau ūkio subjekto ar subtiekėjo </w:t>
      </w:r>
      <w:r w:rsidRPr="00551E2A">
        <w:rPr>
          <w:rFonts w:cstheme="minorHAnsi"/>
          <w:color w:val="000000"/>
          <w:sz w:val="24"/>
          <w:szCs w:val="24"/>
          <w:lang w:val="lt-LT"/>
        </w:rPr>
        <w:t>padėtis atitinka nustatytus pašalinimo pagrindus ir perkančiosios organizacijos nurodymu tiekėjas nepakeitė šio ūkio subjekto ar subtiekėjo į pašalinimo pagrindų neturintį ūkio subjektą;</w:t>
      </w:r>
    </w:p>
    <w:p w14:paraId="49B89400" w14:textId="779064A1" w:rsidR="00231C51" w:rsidRPr="00551E2A" w:rsidRDefault="00D14597" w:rsidP="00862A54">
      <w:pPr>
        <w:pStyle w:val="Sraopastraipa"/>
        <w:numPr>
          <w:ilvl w:val="2"/>
          <w:numId w:val="68"/>
        </w:numPr>
        <w:tabs>
          <w:tab w:val="left" w:pos="1418"/>
        </w:tabs>
        <w:spacing w:after="120" w:line="240" w:lineRule="auto"/>
        <w:ind w:left="0" w:firstLine="567"/>
        <w:jc w:val="both"/>
        <w:rPr>
          <w:color w:val="000000"/>
          <w:sz w:val="24"/>
          <w:szCs w:val="24"/>
          <w:lang w:val="lt-LT"/>
        </w:rPr>
      </w:pPr>
      <w:r w:rsidRPr="00551E2A">
        <w:rPr>
          <w:sz w:val="24"/>
          <w:szCs w:val="24"/>
          <w:lang w:val="lt-LT"/>
        </w:rPr>
        <w:t xml:space="preserve">tiekėjas neatitinka </w:t>
      </w:r>
      <w:r w:rsidR="008F756B" w:rsidRPr="00551E2A">
        <w:rPr>
          <w:sz w:val="24"/>
          <w:szCs w:val="24"/>
          <w:lang w:val="lt-LT"/>
        </w:rPr>
        <w:t xml:space="preserve">specialiosiose </w:t>
      </w:r>
      <w:r w:rsidRPr="00551E2A">
        <w:rPr>
          <w:sz w:val="24"/>
          <w:szCs w:val="24"/>
          <w:lang w:val="lt-LT"/>
        </w:rPr>
        <w:t xml:space="preserve">pirkimo </w:t>
      </w:r>
      <w:r w:rsidR="008F756B" w:rsidRPr="00551E2A">
        <w:rPr>
          <w:sz w:val="24"/>
          <w:szCs w:val="24"/>
          <w:lang w:val="lt-LT"/>
        </w:rPr>
        <w:t xml:space="preserve">sąlygose </w:t>
      </w:r>
      <w:r w:rsidR="00776DA1" w:rsidRPr="00551E2A">
        <w:rPr>
          <w:sz w:val="24"/>
          <w:szCs w:val="24"/>
          <w:lang w:val="lt-LT"/>
        </w:rPr>
        <w:t xml:space="preserve">nustatytų </w:t>
      </w:r>
      <w:r w:rsidRPr="00551E2A">
        <w:rPr>
          <w:sz w:val="24"/>
          <w:szCs w:val="24"/>
          <w:lang w:val="lt-LT"/>
        </w:rPr>
        <w:t xml:space="preserve">kvalifikacijos </w:t>
      </w:r>
      <w:r w:rsidR="00776DA1" w:rsidRPr="00551E2A">
        <w:rPr>
          <w:sz w:val="24"/>
          <w:szCs w:val="24"/>
          <w:lang w:val="lt-LT"/>
        </w:rPr>
        <w:t>reikalavimų</w:t>
      </w:r>
      <w:r w:rsidRPr="00551E2A">
        <w:rPr>
          <w:sz w:val="24"/>
          <w:szCs w:val="24"/>
          <w:lang w:val="lt-LT"/>
        </w:rPr>
        <w:t xml:space="preserve"> ir (ar), jeigu taikoma, kokybės vadybos sistemos ir aplinkos apsaugos vadybos sistemos standarto ir (ar) ūkio subjektas, kurio pajėgumais remiasi tiekėjas, netenkina </w:t>
      </w:r>
      <w:r w:rsidRPr="00551E2A">
        <w:rPr>
          <w:color w:val="000000" w:themeColor="text1"/>
          <w:sz w:val="24"/>
          <w:szCs w:val="24"/>
          <w:lang w:val="lt-LT"/>
        </w:rPr>
        <w:t>jam keliamų kvalifikacijos reikalavimų ir perkančiosios organizacijos nurodymu nebuvo pakeistas į reikalavimus atitinkantį ūkio subjektą</w:t>
      </w:r>
      <w:r w:rsidR="00231C51" w:rsidRPr="00551E2A">
        <w:rPr>
          <w:color w:val="000000" w:themeColor="text1"/>
          <w:sz w:val="24"/>
          <w:szCs w:val="24"/>
          <w:lang w:val="lt-LT"/>
        </w:rPr>
        <w:t>;</w:t>
      </w:r>
    </w:p>
    <w:p w14:paraId="07ECB096" w14:textId="41816DC9" w:rsidR="00D14597" w:rsidRPr="00551E2A" w:rsidRDefault="00B75746" w:rsidP="00862A54">
      <w:pPr>
        <w:pStyle w:val="Sraopastraipa"/>
        <w:numPr>
          <w:ilvl w:val="2"/>
          <w:numId w:val="68"/>
        </w:numPr>
        <w:spacing w:line="240" w:lineRule="auto"/>
        <w:ind w:left="0" w:firstLine="567"/>
        <w:jc w:val="both"/>
        <w:rPr>
          <w:sz w:val="24"/>
          <w:szCs w:val="24"/>
          <w:lang w:val="lt-LT"/>
        </w:rPr>
      </w:pPr>
      <w:r w:rsidRPr="00551E2A">
        <w:rPr>
          <w:sz w:val="24"/>
          <w:szCs w:val="24"/>
          <w:lang w:val="lt-LT"/>
        </w:rPr>
        <w:t xml:space="preserve">per </w:t>
      </w:r>
      <w:r w:rsidR="002C6444" w:rsidRPr="00551E2A">
        <w:rPr>
          <w:sz w:val="24"/>
          <w:szCs w:val="24"/>
          <w:lang w:val="lt-LT"/>
        </w:rPr>
        <w:t>perkančiosios organizacijos</w:t>
      </w:r>
      <w:r w:rsidRPr="00551E2A">
        <w:rPr>
          <w:sz w:val="24"/>
          <w:szCs w:val="24"/>
          <w:lang w:val="lt-LT"/>
        </w:rPr>
        <w:t xml:space="preserve"> </w:t>
      </w:r>
      <w:r w:rsidR="00D14597" w:rsidRPr="00551E2A">
        <w:rPr>
          <w:sz w:val="24"/>
          <w:szCs w:val="24"/>
          <w:lang w:val="lt-LT"/>
        </w:rPr>
        <w:t>nustatytą terminą nepatikslino, nepapildė, nepaaiškino</w:t>
      </w:r>
      <w:r w:rsidR="00862A54" w:rsidRPr="00551E2A">
        <w:rPr>
          <w:sz w:val="24"/>
          <w:szCs w:val="24"/>
          <w:lang w:val="lt-LT"/>
        </w:rPr>
        <w:t xml:space="preserve"> savo</w:t>
      </w:r>
      <w:r w:rsidR="00D14597" w:rsidRPr="00551E2A">
        <w:rPr>
          <w:sz w:val="24"/>
          <w:szCs w:val="24"/>
          <w:lang w:val="lt-LT"/>
        </w:rPr>
        <w:t xml:space="preserve"> </w:t>
      </w:r>
      <w:r w:rsidR="00862A54" w:rsidRPr="00551E2A">
        <w:rPr>
          <w:sz w:val="24"/>
          <w:szCs w:val="24"/>
          <w:lang w:val="lt-LT"/>
        </w:rPr>
        <w:t>p</w:t>
      </w:r>
      <w:r w:rsidR="0001026E" w:rsidRPr="00551E2A">
        <w:rPr>
          <w:sz w:val="24"/>
          <w:szCs w:val="24"/>
          <w:lang w:val="lt-LT"/>
        </w:rPr>
        <w:t>asiūlymo</w:t>
      </w:r>
      <w:r w:rsidR="00862A54" w:rsidRPr="00551E2A">
        <w:rPr>
          <w:sz w:val="24"/>
          <w:szCs w:val="24"/>
          <w:lang w:val="lt-LT"/>
        </w:rPr>
        <w:t>;</w:t>
      </w:r>
    </w:p>
    <w:p w14:paraId="1D78B684" w14:textId="46861593" w:rsidR="00776DA1" w:rsidRPr="00551E2A" w:rsidRDefault="00662EFA" w:rsidP="00862A54">
      <w:pPr>
        <w:pStyle w:val="Sraopastraipa"/>
        <w:numPr>
          <w:ilvl w:val="2"/>
          <w:numId w:val="68"/>
        </w:numPr>
        <w:spacing w:line="240" w:lineRule="auto"/>
        <w:ind w:left="0" w:firstLine="567"/>
        <w:jc w:val="both"/>
        <w:rPr>
          <w:sz w:val="24"/>
          <w:szCs w:val="24"/>
          <w:lang w:val="lt-LT"/>
        </w:rPr>
      </w:pPr>
      <w:r w:rsidRPr="00551E2A">
        <w:rPr>
          <w:sz w:val="24"/>
          <w:szCs w:val="24"/>
          <w:lang w:val="lt-LT"/>
        </w:rPr>
        <w:t>t</w:t>
      </w:r>
      <w:r w:rsidR="00776DA1" w:rsidRPr="00551E2A">
        <w:rPr>
          <w:sz w:val="24"/>
          <w:szCs w:val="24"/>
          <w:lang w:val="lt-LT"/>
        </w:rPr>
        <w:t xml:space="preserve">iekėjas per perkančiosios organizacijos nustatytą terminą </w:t>
      </w:r>
      <w:r w:rsidR="008473C5" w:rsidRPr="00551E2A">
        <w:rPr>
          <w:sz w:val="24"/>
          <w:szCs w:val="24"/>
          <w:lang w:val="lt-LT"/>
        </w:rPr>
        <w:t xml:space="preserve">patikslino, papildė, paaiškino </w:t>
      </w:r>
      <w:r w:rsidR="00862A54" w:rsidRPr="00551E2A">
        <w:rPr>
          <w:sz w:val="24"/>
          <w:szCs w:val="24"/>
          <w:lang w:val="lt-LT"/>
        </w:rPr>
        <w:t>p</w:t>
      </w:r>
      <w:r w:rsidR="008473C5" w:rsidRPr="00551E2A">
        <w:rPr>
          <w:sz w:val="24"/>
          <w:szCs w:val="24"/>
          <w:lang w:val="lt-LT"/>
        </w:rPr>
        <w:t xml:space="preserve">asiūlymą </w:t>
      </w:r>
      <w:r w:rsidR="000C1585" w:rsidRPr="00551E2A">
        <w:rPr>
          <w:sz w:val="24"/>
          <w:szCs w:val="24"/>
          <w:lang w:val="lt-LT"/>
        </w:rPr>
        <w:t xml:space="preserve">ir tai lėmė esminį </w:t>
      </w:r>
      <w:r w:rsidR="00862A54" w:rsidRPr="00551E2A">
        <w:rPr>
          <w:sz w:val="24"/>
          <w:szCs w:val="24"/>
          <w:lang w:val="lt-LT"/>
        </w:rPr>
        <w:t>jo p</w:t>
      </w:r>
      <w:r w:rsidRPr="00551E2A">
        <w:rPr>
          <w:sz w:val="24"/>
          <w:szCs w:val="24"/>
          <w:lang w:val="lt-LT"/>
        </w:rPr>
        <w:t xml:space="preserve">asiūlymo </w:t>
      </w:r>
      <w:r w:rsidR="00E85FE0" w:rsidRPr="00551E2A">
        <w:rPr>
          <w:sz w:val="24"/>
          <w:szCs w:val="24"/>
          <w:lang w:val="lt-LT"/>
        </w:rPr>
        <w:t>pakeitimą;</w:t>
      </w:r>
    </w:p>
    <w:p w14:paraId="27890231" w14:textId="6B602BAB" w:rsidR="004A5872" w:rsidRPr="00551E2A" w:rsidRDefault="006A2495" w:rsidP="0041092D">
      <w:pPr>
        <w:pStyle w:val="Sraopastraipa"/>
        <w:numPr>
          <w:ilvl w:val="2"/>
          <w:numId w:val="68"/>
        </w:numPr>
        <w:spacing w:line="240" w:lineRule="auto"/>
        <w:ind w:left="0" w:firstLine="567"/>
        <w:jc w:val="both"/>
        <w:rPr>
          <w:sz w:val="24"/>
          <w:szCs w:val="24"/>
          <w:lang w:val="lt-LT"/>
        </w:rPr>
      </w:pPr>
      <w:r w:rsidRPr="00551E2A">
        <w:rPr>
          <w:sz w:val="24"/>
          <w:szCs w:val="24"/>
          <w:lang w:val="lt-LT"/>
        </w:rPr>
        <w:t>p</w:t>
      </w:r>
      <w:r w:rsidR="004A5872" w:rsidRPr="00551E2A">
        <w:rPr>
          <w:sz w:val="24"/>
          <w:szCs w:val="24"/>
          <w:lang w:val="lt-LT"/>
        </w:rPr>
        <w:t xml:space="preserve">asiūlymas neatitinka </w:t>
      </w:r>
      <w:r w:rsidR="00862A54" w:rsidRPr="00551E2A">
        <w:rPr>
          <w:sz w:val="24"/>
          <w:szCs w:val="24"/>
          <w:lang w:val="lt-LT"/>
        </w:rPr>
        <w:t>p</w:t>
      </w:r>
      <w:r w:rsidR="00ED4D4C" w:rsidRPr="00551E2A">
        <w:rPr>
          <w:sz w:val="24"/>
          <w:szCs w:val="24"/>
          <w:lang w:val="lt-LT"/>
        </w:rPr>
        <w:t xml:space="preserve">irkimo dokumentų reikalavimų ir jo trūkumai negali būti ištaisyti </w:t>
      </w:r>
      <w:r w:rsidR="00295AD4" w:rsidRPr="00551E2A">
        <w:rPr>
          <w:sz w:val="24"/>
          <w:szCs w:val="24"/>
          <w:lang w:val="lt-LT"/>
        </w:rPr>
        <w:t xml:space="preserve">vadovaujantis </w:t>
      </w:r>
      <w:r w:rsidR="008114A9" w:rsidRPr="00551E2A">
        <w:rPr>
          <w:color w:val="000000"/>
          <w:sz w:val="24"/>
          <w:szCs w:val="24"/>
          <w:lang w:val="lt-LT"/>
        </w:rPr>
        <w:t xml:space="preserve">Viešųjų pirkimų tarnybos </w:t>
      </w:r>
      <w:r w:rsidR="005401DA" w:rsidRPr="00551E2A">
        <w:rPr>
          <w:color w:val="000000"/>
          <w:sz w:val="24"/>
          <w:szCs w:val="24"/>
          <w:lang w:val="lt-LT"/>
        </w:rPr>
        <w:t>nustatytomis taisyklėmis</w:t>
      </w:r>
      <w:r w:rsidR="005401DA" w:rsidRPr="00551E2A">
        <w:rPr>
          <w:rStyle w:val="Puslapioinaosnuoroda"/>
          <w:sz w:val="24"/>
          <w:szCs w:val="24"/>
          <w:lang w:val="lt-LT"/>
        </w:rPr>
        <w:footnoteReference w:id="5"/>
      </w:r>
      <w:r w:rsidR="00EF68CC" w:rsidRPr="00551E2A">
        <w:rPr>
          <w:color w:val="000000"/>
          <w:sz w:val="24"/>
          <w:szCs w:val="24"/>
          <w:lang w:val="lt-LT"/>
        </w:rPr>
        <w:t>.</w:t>
      </w:r>
    </w:p>
    <w:p w14:paraId="1E3F2038" w14:textId="6C93A5CA" w:rsidR="00D14597" w:rsidRPr="00551E2A" w:rsidRDefault="00D6453B" w:rsidP="0041092D">
      <w:pPr>
        <w:pStyle w:val="Sraopastraipa"/>
        <w:numPr>
          <w:ilvl w:val="2"/>
          <w:numId w:val="68"/>
        </w:numPr>
        <w:spacing w:after="0" w:line="240" w:lineRule="auto"/>
        <w:ind w:left="0" w:firstLine="567"/>
        <w:jc w:val="both"/>
        <w:rPr>
          <w:rFonts w:cstheme="minorHAnsi"/>
          <w:sz w:val="24"/>
          <w:szCs w:val="24"/>
          <w:lang w:val="lt-LT"/>
        </w:rPr>
      </w:pPr>
      <w:r w:rsidRPr="00551E2A">
        <w:rPr>
          <w:sz w:val="24"/>
          <w:szCs w:val="24"/>
          <w:lang w:val="lt-LT"/>
        </w:rPr>
        <w:t>tiekėjas iki nustatyto termino neprisij</w:t>
      </w:r>
      <w:r w:rsidR="001913B6" w:rsidRPr="00551E2A">
        <w:rPr>
          <w:sz w:val="24"/>
          <w:szCs w:val="24"/>
          <w:lang w:val="lt-LT"/>
        </w:rPr>
        <w:t>ungė</w:t>
      </w:r>
      <w:r w:rsidRPr="00551E2A">
        <w:rPr>
          <w:sz w:val="24"/>
          <w:szCs w:val="24"/>
          <w:lang w:val="lt-LT"/>
        </w:rPr>
        <w:t xml:space="preserve"> prie elektroninio aukciono (nepaspa</w:t>
      </w:r>
      <w:r w:rsidR="001913B6" w:rsidRPr="00551E2A">
        <w:rPr>
          <w:sz w:val="24"/>
          <w:szCs w:val="24"/>
          <w:lang w:val="lt-LT"/>
        </w:rPr>
        <w:t>udė</w:t>
      </w:r>
      <w:r w:rsidRPr="00551E2A">
        <w:rPr>
          <w:sz w:val="24"/>
          <w:szCs w:val="24"/>
          <w:lang w:val="lt-LT"/>
        </w:rPr>
        <w:t xml:space="preserve"> mygtuko „Pateikti pasiūlymą“) ir (arba) nesuderin</w:t>
      </w:r>
      <w:r w:rsidR="001913B6" w:rsidRPr="00551E2A">
        <w:rPr>
          <w:sz w:val="24"/>
          <w:szCs w:val="24"/>
          <w:lang w:val="lt-LT"/>
        </w:rPr>
        <w:t>o</w:t>
      </w:r>
      <w:r w:rsidRPr="00551E2A">
        <w:rPr>
          <w:sz w:val="24"/>
          <w:szCs w:val="24"/>
          <w:lang w:val="lt-LT"/>
        </w:rPr>
        <w:t xml:space="preserve"> pirminės elektroninio aukciono kainos</w:t>
      </w:r>
      <w:r w:rsidR="003905C5" w:rsidRPr="00551E2A">
        <w:rPr>
          <w:sz w:val="24"/>
          <w:szCs w:val="24"/>
          <w:lang w:val="lt-LT"/>
        </w:rPr>
        <w:t>. Tiekėjas pateikė</w:t>
      </w:r>
      <w:r w:rsidRPr="00551E2A">
        <w:rPr>
          <w:sz w:val="24"/>
          <w:szCs w:val="24"/>
          <w:lang w:val="lt-LT"/>
        </w:rPr>
        <w:t xml:space="preserve"> tinkamą pradinį pasiūlymą, tačiau vėliau </w:t>
      </w:r>
      <w:r w:rsidR="0092457A" w:rsidRPr="00551E2A">
        <w:rPr>
          <w:sz w:val="24"/>
          <w:szCs w:val="24"/>
          <w:lang w:val="lt-LT"/>
        </w:rPr>
        <w:t xml:space="preserve">nesutiko </w:t>
      </w:r>
      <w:r w:rsidRPr="00551E2A">
        <w:rPr>
          <w:sz w:val="24"/>
          <w:szCs w:val="24"/>
          <w:lang w:val="lt-LT"/>
        </w:rPr>
        <w:t>dalyvauti elektroniniame aukcione (pateik</w:t>
      </w:r>
      <w:r w:rsidR="003905C5" w:rsidRPr="00551E2A">
        <w:rPr>
          <w:sz w:val="24"/>
          <w:szCs w:val="24"/>
          <w:lang w:val="lt-LT"/>
        </w:rPr>
        <w:t>ė</w:t>
      </w:r>
      <w:r w:rsidRPr="00551E2A">
        <w:rPr>
          <w:sz w:val="24"/>
          <w:szCs w:val="24"/>
          <w:lang w:val="lt-LT"/>
        </w:rPr>
        <w:t xml:space="preserve"> neigiamą atsakymą arba nepateik</w:t>
      </w:r>
      <w:r w:rsidR="003905C5" w:rsidRPr="00551E2A">
        <w:rPr>
          <w:sz w:val="24"/>
          <w:szCs w:val="24"/>
          <w:lang w:val="lt-LT"/>
        </w:rPr>
        <w:t>ė</w:t>
      </w:r>
      <w:r w:rsidRPr="00551E2A">
        <w:rPr>
          <w:sz w:val="24"/>
          <w:szCs w:val="24"/>
          <w:lang w:val="lt-LT"/>
        </w:rPr>
        <w:t xml:space="preserve"> atsakymo)</w:t>
      </w:r>
      <w:r w:rsidR="003905C5" w:rsidRPr="00551E2A">
        <w:rPr>
          <w:sz w:val="24"/>
          <w:szCs w:val="24"/>
          <w:lang w:val="lt-LT"/>
        </w:rPr>
        <w:t xml:space="preserve"> (kai taikomas elektroninis aukcionas)</w:t>
      </w:r>
      <w:r w:rsidRPr="00551E2A">
        <w:rPr>
          <w:sz w:val="24"/>
          <w:szCs w:val="24"/>
          <w:lang w:val="lt-LT"/>
        </w:rPr>
        <w:t>.</w:t>
      </w:r>
    </w:p>
    <w:p w14:paraId="76C3C0E2" w14:textId="6DE158B3" w:rsidR="00D14597" w:rsidRPr="00551E2A" w:rsidRDefault="00D14597" w:rsidP="00FE7018">
      <w:pPr>
        <w:pStyle w:val="Sraopastraipa"/>
        <w:numPr>
          <w:ilvl w:val="2"/>
          <w:numId w:val="68"/>
        </w:numPr>
        <w:spacing w:after="120" w:line="240" w:lineRule="auto"/>
        <w:ind w:left="0" w:firstLine="709"/>
        <w:jc w:val="both"/>
        <w:rPr>
          <w:rFonts w:cstheme="minorHAnsi"/>
          <w:sz w:val="24"/>
          <w:szCs w:val="24"/>
          <w:lang w:val="lt-LT"/>
        </w:rPr>
      </w:pPr>
      <w:r w:rsidRPr="00551E2A">
        <w:rPr>
          <w:sz w:val="24"/>
          <w:szCs w:val="24"/>
          <w:lang w:val="lt-LT"/>
        </w:rPr>
        <w:t>pasiūlyme nurodyta kaina perkančiajai organizacijai yra per didelė ir nepriimtina</w:t>
      </w:r>
      <w:r w:rsidR="00061722" w:rsidRPr="00551E2A">
        <w:rPr>
          <w:sz w:val="24"/>
          <w:szCs w:val="24"/>
          <w:lang w:val="lt-LT"/>
        </w:rPr>
        <w:t>, išskyrus VPĮ 45 straipsnio 1 dalies 5 punkte numatytus atvejus</w:t>
      </w:r>
      <w:r w:rsidRPr="00551E2A">
        <w:rPr>
          <w:sz w:val="24"/>
          <w:szCs w:val="24"/>
          <w:lang w:val="lt-LT"/>
        </w:rPr>
        <w:t xml:space="preserve">. Jeigu šiuo pagrindu atmetamas ekonomiškai naudingiausias pasiūlymas, </w:t>
      </w:r>
      <w:r w:rsidR="000C5987" w:rsidRPr="00551E2A">
        <w:rPr>
          <w:sz w:val="24"/>
          <w:szCs w:val="24"/>
          <w:lang w:val="lt-LT"/>
        </w:rPr>
        <w:t xml:space="preserve">o </w:t>
      </w:r>
      <w:r w:rsidR="000769E6" w:rsidRPr="00551E2A">
        <w:rPr>
          <w:color w:val="000000"/>
          <w:sz w:val="24"/>
          <w:szCs w:val="24"/>
          <w:lang w:val="lt-LT"/>
        </w:rPr>
        <w:t>perkančioji organizacija pirkimo dokumentuose nėra nurodžiusi pirkimui skirtų lėšų sumos,</w:t>
      </w:r>
      <w:r w:rsidRPr="00551E2A">
        <w:rPr>
          <w:sz w:val="24"/>
          <w:szCs w:val="24"/>
          <w:lang w:val="lt-LT"/>
        </w:rPr>
        <w:t xml:space="preserve"> kiti pasiūlymai negali būti nustatyti laimėjusiais;</w:t>
      </w:r>
    </w:p>
    <w:p w14:paraId="4ECB9550" w14:textId="749902E1" w:rsidR="00D14597" w:rsidRPr="00551E2A" w:rsidRDefault="00D14597" w:rsidP="003D27B4">
      <w:pPr>
        <w:pStyle w:val="Sraopastraipa"/>
        <w:numPr>
          <w:ilvl w:val="2"/>
          <w:numId w:val="68"/>
        </w:numPr>
        <w:tabs>
          <w:tab w:val="left" w:pos="1701"/>
        </w:tabs>
        <w:spacing w:after="120" w:line="20" w:lineRule="atLeast"/>
        <w:ind w:left="0" w:firstLine="709"/>
        <w:jc w:val="both"/>
        <w:rPr>
          <w:rFonts w:cstheme="minorHAnsi"/>
          <w:sz w:val="24"/>
          <w:szCs w:val="24"/>
          <w:lang w:val="lt-LT"/>
        </w:rPr>
      </w:pPr>
      <w:r w:rsidRPr="00551E2A">
        <w:rPr>
          <w:sz w:val="24"/>
          <w:szCs w:val="24"/>
          <w:lang w:val="lt-LT"/>
        </w:rPr>
        <w:t>pasiūlyme nurodyta neįprastai maža kaina ir (ar) sąnaudos ir tiekėjas</w:t>
      </w:r>
      <w:r w:rsidR="00A22D5C" w:rsidRPr="00551E2A">
        <w:rPr>
          <w:sz w:val="24"/>
          <w:szCs w:val="24"/>
          <w:lang w:val="lt-LT"/>
        </w:rPr>
        <w:t xml:space="preserve"> </w:t>
      </w:r>
      <w:r w:rsidRPr="00551E2A">
        <w:rPr>
          <w:sz w:val="24"/>
          <w:szCs w:val="24"/>
          <w:lang w:val="lt-LT"/>
        </w:rPr>
        <w:t xml:space="preserve">nepateikia tinkamų pasiūlytos </w:t>
      </w:r>
      <w:r w:rsidR="00B22C1C" w:rsidRPr="00551E2A">
        <w:rPr>
          <w:sz w:val="24"/>
          <w:szCs w:val="24"/>
          <w:lang w:val="lt-LT"/>
        </w:rPr>
        <w:t xml:space="preserve">neįprastai mažos </w:t>
      </w:r>
      <w:r w:rsidRPr="00551E2A">
        <w:rPr>
          <w:sz w:val="24"/>
          <w:szCs w:val="24"/>
          <w:lang w:val="lt-LT"/>
        </w:rPr>
        <w:t>kainos ir (ar) sąnaudų pagrįstumo įrodymų;</w:t>
      </w:r>
    </w:p>
    <w:p w14:paraId="732BF799" w14:textId="77777777" w:rsidR="00D14597" w:rsidRPr="00551E2A" w:rsidRDefault="00D14597" w:rsidP="00FE7018">
      <w:pPr>
        <w:pStyle w:val="Sraopastraipa"/>
        <w:numPr>
          <w:ilvl w:val="2"/>
          <w:numId w:val="68"/>
        </w:numPr>
        <w:spacing w:after="120" w:line="20" w:lineRule="atLeast"/>
        <w:ind w:left="0" w:firstLine="709"/>
        <w:jc w:val="both"/>
        <w:rPr>
          <w:rFonts w:cstheme="minorHAnsi"/>
          <w:sz w:val="24"/>
          <w:szCs w:val="24"/>
          <w:lang w:val="lt-LT"/>
        </w:rPr>
      </w:pPr>
      <w:r w:rsidRPr="00551E2A">
        <w:rPr>
          <w:sz w:val="24"/>
          <w:szCs w:val="24"/>
          <w:lang w:val="lt-LT"/>
        </w:rPr>
        <w:t>pasiūlymas, kuriame nurodyta neįprastai maža kaina ir (ar) sąnaudos, neatitinka VPĮ 17 straipsnio 2 dalies 2 punkte nurodytų aplinkos apsaugos, socialinės ir darbo teisės įpareigojimų;</w:t>
      </w:r>
    </w:p>
    <w:p w14:paraId="78C6AB1B" w14:textId="77777777" w:rsidR="00D14597" w:rsidRPr="00551E2A" w:rsidRDefault="00D14597" w:rsidP="00FE7018">
      <w:pPr>
        <w:pStyle w:val="Sraopastraipa"/>
        <w:numPr>
          <w:ilvl w:val="2"/>
          <w:numId w:val="68"/>
        </w:numPr>
        <w:spacing w:after="120" w:line="20" w:lineRule="atLeast"/>
        <w:ind w:left="0" w:firstLine="709"/>
        <w:jc w:val="both"/>
        <w:rPr>
          <w:rFonts w:cstheme="minorHAnsi"/>
          <w:sz w:val="24"/>
          <w:szCs w:val="24"/>
          <w:lang w:val="lt-LT"/>
        </w:rPr>
      </w:pPr>
      <w:r w:rsidRPr="00551E2A">
        <w:rPr>
          <w:sz w:val="24"/>
          <w:szCs w:val="24"/>
          <w:lang w:val="lt-LT"/>
        </w:rPr>
        <w:t xml:space="preserve">pasiūlyme neįprastai mažos kainos ir (ar) sąnaudos pasiūlytos dėl to, kad tiekėjas yra gavęs valstybės pagalbą, tačiau tiekėjas negali per pakankamą perkančiosios organizacijos nustatytą laikotarpį įrodyti, kad valstybės pagalba buvo suteikta teisėtai. Atmetusi pasiūlymą šiuo pagrindu, </w:t>
      </w:r>
      <w:r w:rsidRPr="00551E2A">
        <w:rPr>
          <w:sz w:val="24"/>
          <w:szCs w:val="24"/>
          <w:lang w:val="lt-LT"/>
        </w:rPr>
        <w:lastRenderedPageBreak/>
        <w:t>perkančioji organizacija apie tai praneša Europos Komisijai. Valstybės pagalba laikoma bet kuri priemonė, atitinkanti Sutarties dėl Europos Sąjungos veikimo 107 straipsnio 1 dalyje nustatytus kriterijus;</w:t>
      </w:r>
    </w:p>
    <w:p w14:paraId="789F14D4" w14:textId="296B7061" w:rsidR="00D14597" w:rsidRPr="00551E2A" w:rsidRDefault="00950FFA" w:rsidP="003D27B4">
      <w:pPr>
        <w:pStyle w:val="Sraopastraipa"/>
        <w:numPr>
          <w:ilvl w:val="2"/>
          <w:numId w:val="68"/>
        </w:numPr>
        <w:spacing w:after="120" w:line="20" w:lineRule="atLeast"/>
        <w:ind w:left="0" w:firstLine="709"/>
        <w:jc w:val="both"/>
        <w:rPr>
          <w:sz w:val="24"/>
          <w:szCs w:val="24"/>
          <w:lang w:val="lt-LT"/>
        </w:rPr>
      </w:pPr>
      <w:r w:rsidRPr="00551E2A">
        <w:rPr>
          <w:sz w:val="24"/>
          <w:szCs w:val="24"/>
          <w:lang w:val="lt-LT"/>
        </w:rPr>
        <w:t xml:space="preserve">paaiškėja, kad ekonomiškai naudingiausią pasiūlymą pateikusio </w:t>
      </w:r>
      <w:r w:rsidR="00307965" w:rsidRPr="00551E2A">
        <w:rPr>
          <w:sz w:val="24"/>
          <w:szCs w:val="24"/>
          <w:lang w:val="lt-LT"/>
        </w:rPr>
        <w:t xml:space="preserve">tiekėjo </w:t>
      </w:r>
      <w:r w:rsidR="00D14597" w:rsidRPr="00551E2A">
        <w:rPr>
          <w:sz w:val="24"/>
          <w:szCs w:val="24"/>
          <w:lang w:val="lt-LT"/>
        </w:rPr>
        <w:t xml:space="preserve">pasiūlymas neatitinka </w:t>
      </w:r>
      <w:r w:rsidR="00307965" w:rsidRPr="00551E2A">
        <w:rPr>
          <w:sz w:val="24"/>
          <w:szCs w:val="24"/>
          <w:lang w:val="lt-LT"/>
        </w:rPr>
        <w:t xml:space="preserve">VPĮ 17 straipsnio 2 dalies 2 punkte </w:t>
      </w:r>
      <w:r w:rsidR="004E7C8B" w:rsidRPr="00551E2A">
        <w:rPr>
          <w:sz w:val="24"/>
          <w:szCs w:val="24"/>
          <w:lang w:val="lt-LT"/>
        </w:rPr>
        <w:t xml:space="preserve">nurodytų </w:t>
      </w:r>
      <w:r w:rsidR="00D14597" w:rsidRPr="00551E2A">
        <w:rPr>
          <w:sz w:val="24"/>
          <w:szCs w:val="24"/>
          <w:lang w:val="lt-LT"/>
        </w:rPr>
        <w:t>aplinkos apsaugos, socialinės ir darbo teisės įpareigojimų</w:t>
      </w:r>
      <w:r w:rsidR="007C30B1" w:rsidRPr="00551E2A">
        <w:rPr>
          <w:sz w:val="24"/>
          <w:szCs w:val="24"/>
          <w:lang w:val="lt-LT"/>
        </w:rPr>
        <w:t>;</w:t>
      </w:r>
      <w:r w:rsidR="00D14597" w:rsidRPr="00551E2A">
        <w:rPr>
          <w:sz w:val="24"/>
          <w:szCs w:val="24"/>
          <w:lang w:val="lt-LT"/>
        </w:rPr>
        <w:t xml:space="preserve"> </w:t>
      </w:r>
    </w:p>
    <w:p w14:paraId="3148C6DB" w14:textId="17E203D0" w:rsidR="00E76DFC" w:rsidRPr="00551E2A" w:rsidRDefault="006364B5" w:rsidP="003D27B4">
      <w:pPr>
        <w:pStyle w:val="Sraopastraipa"/>
        <w:numPr>
          <w:ilvl w:val="2"/>
          <w:numId w:val="68"/>
        </w:numPr>
        <w:spacing w:after="120" w:line="20" w:lineRule="atLeast"/>
        <w:ind w:left="0" w:firstLine="709"/>
        <w:jc w:val="both"/>
        <w:rPr>
          <w:sz w:val="24"/>
          <w:szCs w:val="24"/>
          <w:lang w:val="lt-LT"/>
        </w:rPr>
      </w:pPr>
      <w:r w:rsidRPr="00551E2A">
        <w:rPr>
          <w:sz w:val="24"/>
          <w:szCs w:val="24"/>
          <w:lang w:val="lt-LT"/>
        </w:rPr>
        <w:t>n</w:t>
      </w:r>
      <w:r w:rsidR="002B2897" w:rsidRPr="00551E2A">
        <w:rPr>
          <w:sz w:val="24"/>
          <w:szCs w:val="24"/>
          <w:lang w:val="lt-LT"/>
        </w:rPr>
        <w:t>etenkinami</w:t>
      </w:r>
      <w:r w:rsidR="00004EA8" w:rsidRPr="00551E2A">
        <w:rPr>
          <w:sz w:val="24"/>
          <w:szCs w:val="24"/>
          <w:lang w:val="lt-LT"/>
        </w:rPr>
        <w:t xml:space="preserve"> </w:t>
      </w:r>
      <w:r w:rsidR="00356893" w:rsidRPr="00551E2A">
        <w:rPr>
          <w:sz w:val="24"/>
          <w:szCs w:val="24"/>
          <w:lang w:val="lt-LT"/>
        </w:rPr>
        <w:t>speciali</w:t>
      </w:r>
      <w:r w:rsidR="006B2391" w:rsidRPr="00551E2A">
        <w:rPr>
          <w:sz w:val="24"/>
          <w:szCs w:val="24"/>
          <w:lang w:val="lt-LT"/>
        </w:rPr>
        <w:t xml:space="preserve">osiose </w:t>
      </w:r>
      <w:r w:rsidR="00880460" w:rsidRPr="00551E2A">
        <w:rPr>
          <w:sz w:val="24"/>
          <w:szCs w:val="24"/>
          <w:lang w:val="lt-LT"/>
        </w:rPr>
        <w:t xml:space="preserve">pirkimo </w:t>
      </w:r>
      <w:r w:rsidR="00356893" w:rsidRPr="00551E2A">
        <w:rPr>
          <w:sz w:val="24"/>
          <w:szCs w:val="24"/>
          <w:lang w:val="lt-LT"/>
        </w:rPr>
        <w:t>sąlyg</w:t>
      </w:r>
      <w:r w:rsidR="006B2391" w:rsidRPr="00551E2A">
        <w:rPr>
          <w:sz w:val="24"/>
          <w:szCs w:val="24"/>
          <w:lang w:val="lt-LT"/>
        </w:rPr>
        <w:t>ose</w:t>
      </w:r>
      <w:r w:rsidR="00356893" w:rsidRPr="00551E2A">
        <w:rPr>
          <w:sz w:val="24"/>
          <w:szCs w:val="24"/>
          <w:lang w:val="lt-LT"/>
        </w:rPr>
        <w:t xml:space="preserve"> nustatyt</w:t>
      </w:r>
      <w:r w:rsidR="00F77CDE" w:rsidRPr="00551E2A">
        <w:rPr>
          <w:sz w:val="24"/>
          <w:szCs w:val="24"/>
          <w:lang w:val="lt-LT"/>
        </w:rPr>
        <w:t>i</w:t>
      </w:r>
      <w:r w:rsidR="00356893" w:rsidRPr="00551E2A">
        <w:rPr>
          <w:sz w:val="24"/>
          <w:szCs w:val="24"/>
          <w:lang w:val="lt-LT"/>
        </w:rPr>
        <w:t xml:space="preserve"> reikalavim</w:t>
      </w:r>
      <w:r w:rsidR="00F77CDE" w:rsidRPr="00551E2A">
        <w:rPr>
          <w:sz w:val="24"/>
          <w:szCs w:val="24"/>
          <w:lang w:val="lt-LT"/>
        </w:rPr>
        <w:t>ai</w:t>
      </w:r>
      <w:r w:rsidR="00356893" w:rsidRPr="00551E2A">
        <w:rPr>
          <w:sz w:val="24"/>
          <w:szCs w:val="24"/>
          <w:lang w:val="lt-LT"/>
        </w:rPr>
        <w:t>, susij</w:t>
      </w:r>
      <w:r w:rsidR="00F77CDE" w:rsidRPr="00551E2A">
        <w:rPr>
          <w:sz w:val="24"/>
          <w:szCs w:val="24"/>
          <w:lang w:val="lt-LT"/>
        </w:rPr>
        <w:t>ę</w:t>
      </w:r>
      <w:r w:rsidR="00356893" w:rsidRPr="00551E2A">
        <w:rPr>
          <w:sz w:val="24"/>
          <w:szCs w:val="24"/>
          <w:lang w:val="lt-LT"/>
        </w:rPr>
        <w:t xml:space="preserve"> su nacionaliniu saugumu</w:t>
      </w:r>
      <w:r w:rsidR="00F77CDE" w:rsidRPr="00551E2A">
        <w:rPr>
          <w:sz w:val="24"/>
          <w:szCs w:val="24"/>
          <w:lang w:val="lt-LT"/>
        </w:rPr>
        <w:t xml:space="preserve"> (</w:t>
      </w:r>
      <w:r w:rsidR="00ED2CD7" w:rsidRPr="00551E2A">
        <w:rPr>
          <w:sz w:val="24"/>
          <w:szCs w:val="24"/>
          <w:lang w:val="lt-LT"/>
        </w:rPr>
        <w:t>kai</w:t>
      </w:r>
      <w:r w:rsidR="00F77CDE" w:rsidRPr="00551E2A">
        <w:rPr>
          <w:sz w:val="24"/>
          <w:szCs w:val="24"/>
          <w:lang w:val="lt-LT"/>
        </w:rPr>
        <w:t xml:space="preserve"> taikoma)</w:t>
      </w:r>
      <w:r w:rsidR="00356893" w:rsidRPr="00551E2A">
        <w:rPr>
          <w:sz w:val="24"/>
          <w:szCs w:val="24"/>
          <w:lang w:val="lt-LT"/>
        </w:rPr>
        <w:t>;</w:t>
      </w:r>
    </w:p>
    <w:p w14:paraId="5FD4F664" w14:textId="2A22B6A1" w:rsidR="00870F7B" w:rsidRPr="00551E2A" w:rsidRDefault="00C87899" w:rsidP="003D27B4">
      <w:pPr>
        <w:pStyle w:val="Sraopastraipa"/>
        <w:numPr>
          <w:ilvl w:val="2"/>
          <w:numId w:val="68"/>
        </w:numPr>
        <w:spacing w:after="120" w:line="20" w:lineRule="atLeast"/>
        <w:ind w:left="0" w:firstLine="709"/>
        <w:jc w:val="both"/>
        <w:rPr>
          <w:rFonts w:cstheme="minorHAnsi"/>
          <w:sz w:val="24"/>
          <w:szCs w:val="24"/>
          <w:lang w:val="lt-LT"/>
        </w:rPr>
      </w:pPr>
      <w:r w:rsidRPr="00551E2A">
        <w:rPr>
          <w:sz w:val="24"/>
          <w:szCs w:val="24"/>
          <w:lang w:val="lt-LT"/>
        </w:rPr>
        <w:t xml:space="preserve">tiekėjas </w:t>
      </w:r>
      <w:r w:rsidR="00B50AB5" w:rsidRPr="00551E2A">
        <w:rPr>
          <w:sz w:val="24"/>
          <w:szCs w:val="24"/>
          <w:lang w:val="lt-LT"/>
        </w:rPr>
        <w:t>neatitinka Reglament</w:t>
      </w:r>
      <w:r w:rsidR="00CE5279" w:rsidRPr="00551E2A">
        <w:rPr>
          <w:sz w:val="24"/>
          <w:szCs w:val="24"/>
          <w:lang w:val="lt-LT"/>
        </w:rPr>
        <w:t>e nustatytų reikalavimų</w:t>
      </w:r>
      <w:r w:rsidR="005C29E9" w:rsidRPr="00551E2A">
        <w:rPr>
          <w:sz w:val="24"/>
          <w:szCs w:val="24"/>
          <w:lang w:val="lt-LT"/>
        </w:rPr>
        <w:t>;</w:t>
      </w:r>
    </w:p>
    <w:p w14:paraId="06A1C310" w14:textId="14931676" w:rsidR="0063217F" w:rsidRPr="00551E2A" w:rsidRDefault="0063217F" w:rsidP="003D27B4">
      <w:pPr>
        <w:pStyle w:val="Sraopastraipa"/>
        <w:numPr>
          <w:ilvl w:val="2"/>
          <w:numId w:val="68"/>
        </w:numPr>
        <w:spacing w:after="120" w:line="20" w:lineRule="atLeast"/>
        <w:ind w:left="0" w:firstLine="709"/>
        <w:jc w:val="both"/>
        <w:rPr>
          <w:rFonts w:cstheme="minorHAnsi"/>
          <w:sz w:val="24"/>
          <w:szCs w:val="24"/>
          <w:lang w:val="lt-LT"/>
        </w:rPr>
      </w:pPr>
      <w:r w:rsidRPr="00551E2A">
        <w:rPr>
          <w:color w:val="000000" w:themeColor="text1"/>
          <w:sz w:val="24"/>
          <w:szCs w:val="24"/>
          <w:lang w:val="lt-LT"/>
        </w:rPr>
        <w:t>Lietuvos Respublikos Vyriausybė yra priėmusi sprendimą, patvirtinantį, kad ketinamas sudaryti sandoris neatitinka nacionalinio saugumo interesų vadovaujantis Nacionaliniam saugumui užtikrinti svarbių objektų apsaugos įstatymu</w:t>
      </w:r>
      <w:r w:rsidR="006C2160" w:rsidRPr="00551E2A">
        <w:rPr>
          <w:color w:val="000000" w:themeColor="text1"/>
          <w:sz w:val="24"/>
          <w:szCs w:val="24"/>
          <w:lang w:val="lt-LT"/>
        </w:rPr>
        <w:t xml:space="preserve"> (jei taikoma)</w:t>
      </w:r>
      <w:r w:rsidR="005C29E9" w:rsidRPr="00551E2A">
        <w:rPr>
          <w:color w:val="000000" w:themeColor="text1"/>
          <w:sz w:val="24"/>
          <w:szCs w:val="24"/>
          <w:lang w:val="lt-LT"/>
        </w:rPr>
        <w:t>;</w:t>
      </w:r>
    </w:p>
    <w:p w14:paraId="408DD04C" w14:textId="1F5BFFAC" w:rsidR="003D1ADA" w:rsidRPr="00551E2A" w:rsidRDefault="003D1ADA" w:rsidP="003D27B4">
      <w:pPr>
        <w:pStyle w:val="Sraopastraipa"/>
        <w:numPr>
          <w:ilvl w:val="2"/>
          <w:numId w:val="68"/>
        </w:numPr>
        <w:spacing w:after="120" w:line="20" w:lineRule="atLeast"/>
        <w:ind w:left="0" w:firstLine="709"/>
        <w:jc w:val="both"/>
        <w:rPr>
          <w:rFonts w:cstheme="minorHAnsi"/>
          <w:sz w:val="24"/>
          <w:szCs w:val="24"/>
          <w:lang w:val="lt-LT"/>
        </w:rPr>
      </w:pPr>
      <w:r w:rsidRPr="00551E2A">
        <w:rPr>
          <w:color w:val="000000"/>
          <w:sz w:val="24"/>
          <w:szCs w:val="24"/>
          <w:lang w:val="lt-LT"/>
        </w:rPr>
        <w:t xml:space="preserve">tiekėjas neturi reikalaujamo profesinio pajėgumo, </w:t>
      </w:r>
      <w:r w:rsidR="00B27D6A" w:rsidRPr="00551E2A">
        <w:rPr>
          <w:color w:val="000000"/>
          <w:sz w:val="24"/>
          <w:szCs w:val="24"/>
          <w:lang w:val="lt-LT"/>
        </w:rPr>
        <w:t>kai</w:t>
      </w:r>
      <w:r w:rsidR="00516961" w:rsidRPr="00551E2A">
        <w:rPr>
          <w:color w:val="000000"/>
          <w:sz w:val="24"/>
          <w:szCs w:val="24"/>
          <w:lang w:val="lt-LT"/>
        </w:rPr>
        <w:t xml:space="preserve"> perkančioji organizacija</w:t>
      </w:r>
      <w:r w:rsidRPr="00551E2A">
        <w:rPr>
          <w:color w:val="000000"/>
          <w:sz w:val="24"/>
          <w:szCs w:val="24"/>
          <w:lang w:val="lt-LT"/>
        </w:rPr>
        <w:t xml:space="preserve"> nustato tiekėjo interesų konfliktą, galintį neigiamai paveikti sutarties vykdymą</w:t>
      </w:r>
      <w:r w:rsidR="005C29E9" w:rsidRPr="00551E2A">
        <w:rPr>
          <w:color w:val="000000"/>
          <w:sz w:val="24"/>
          <w:szCs w:val="24"/>
          <w:lang w:val="lt-LT"/>
        </w:rPr>
        <w:t>;</w:t>
      </w:r>
    </w:p>
    <w:p w14:paraId="4113367B" w14:textId="1BBCB449" w:rsidR="00E6583D" w:rsidRPr="00551E2A" w:rsidRDefault="00A93550" w:rsidP="003D27B4">
      <w:pPr>
        <w:pStyle w:val="Sraopastraipa"/>
        <w:numPr>
          <w:ilvl w:val="2"/>
          <w:numId w:val="68"/>
        </w:numPr>
        <w:spacing w:after="120" w:line="20" w:lineRule="atLeast"/>
        <w:ind w:left="0" w:firstLine="709"/>
        <w:jc w:val="both"/>
        <w:rPr>
          <w:rFonts w:cstheme="minorHAnsi"/>
          <w:sz w:val="24"/>
          <w:szCs w:val="24"/>
          <w:lang w:val="lt-LT"/>
        </w:rPr>
      </w:pPr>
      <w:r w:rsidRPr="00551E2A">
        <w:rPr>
          <w:rFonts w:eastAsia="Arial"/>
          <w:sz w:val="24"/>
          <w:szCs w:val="24"/>
          <w:lang w:val="lt-LT"/>
        </w:rPr>
        <w:t>Perkančioji organizacija</w:t>
      </w:r>
      <w:r w:rsidR="002903B4" w:rsidRPr="00551E2A">
        <w:rPr>
          <w:rFonts w:eastAsia="Arial"/>
          <w:sz w:val="24"/>
          <w:szCs w:val="24"/>
          <w:lang w:val="lt-LT"/>
        </w:rPr>
        <w:t xml:space="preserve"> gali atmesti pasiūlymus kitais </w:t>
      </w:r>
      <w:r w:rsidR="008B365C" w:rsidRPr="00551E2A">
        <w:rPr>
          <w:rFonts w:eastAsia="Arial"/>
          <w:sz w:val="24"/>
          <w:szCs w:val="24"/>
          <w:lang w:val="lt-LT"/>
        </w:rPr>
        <w:t xml:space="preserve">specialiosiose </w:t>
      </w:r>
      <w:r w:rsidR="00724D6E" w:rsidRPr="00551E2A">
        <w:rPr>
          <w:rFonts w:eastAsia="Arial"/>
          <w:sz w:val="24"/>
          <w:szCs w:val="24"/>
          <w:lang w:val="lt-LT"/>
        </w:rPr>
        <w:t xml:space="preserve">pirkimo </w:t>
      </w:r>
      <w:r w:rsidR="008B365C" w:rsidRPr="00551E2A">
        <w:rPr>
          <w:rFonts w:eastAsia="Arial"/>
          <w:sz w:val="24"/>
          <w:szCs w:val="24"/>
          <w:lang w:val="lt-LT"/>
        </w:rPr>
        <w:t>sąlygose</w:t>
      </w:r>
      <w:r w:rsidR="008A4D1C" w:rsidRPr="00551E2A">
        <w:rPr>
          <w:rFonts w:eastAsia="Arial"/>
          <w:sz w:val="24"/>
          <w:szCs w:val="24"/>
          <w:lang w:val="lt-LT"/>
        </w:rPr>
        <w:t xml:space="preserve"> nurodytais pagrindais</w:t>
      </w:r>
      <w:r w:rsidR="001C4EF6" w:rsidRPr="00551E2A">
        <w:rPr>
          <w:rFonts w:eastAsia="Arial"/>
          <w:sz w:val="24"/>
          <w:szCs w:val="24"/>
          <w:lang w:val="lt-LT"/>
        </w:rPr>
        <w:t>.</w:t>
      </w:r>
    </w:p>
    <w:p w14:paraId="09EF0A1F" w14:textId="7867068B" w:rsidR="00D14597" w:rsidRPr="00551E2A" w:rsidRDefault="00D14597" w:rsidP="003D27B4">
      <w:pPr>
        <w:pStyle w:val="Sraopastraipa"/>
        <w:numPr>
          <w:ilvl w:val="1"/>
          <w:numId w:val="68"/>
        </w:numPr>
        <w:tabs>
          <w:tab w:val="left" w:pos="1276"/>
        </w:tabs>
        <w:spacing w:after="120" w:line="20" w:lineRule="atLeast"/>
        <w:ind w:left="0" w:firstLine="709"/>
        <w:jc w:val="both"/>
        <w:rPr>
          <w:rFonts w:cstheme="minorHAnsi"/>
          <w:sz w:val="24"/>
          <w:szCs w:val="24"/>
          <w:lang w:val="lt-LT"/>
        </w:rPr>
      </w:pPr>
      <w:r w:rsidRPr="00551E2A">
        <w:rPr>
          <w:sz w:val="24"/>
          <w:szCs w:val="24"/>
          <w:lang w:val="lt-LT"/>
        </w:rPr>
        <w:t>Apie pasiūlymo atmetimą ir tokio atmetimo priežastis tiekėjas informuojamas raštu CVP IS priemonėmis.</w:t>
      </w:r>
    </w:p>
    <w:p w14:paraId="2CAA6A97" w14:textId="77777777" w:rsidR="00C36A61" w:rsidRPr="00F9566E" w:rsidRDefault="00C36A61" w:rsidP="00516961">
      <w:pPr>
        <w:pStyle w:val="Antrat1"/>
        <w:numPr>
          <w:ilvl w:val="0"/>
          <w:numId w:val="68"/>
        </w:numPr>
        <w:tabs>
          <w:tab w:val="left" w:pos="567"/>
        </w:tabs>
        <w:spacing w:line="20" w:lineRule="atLeast"/>
        <w:ind w:left="0" w:firstLine="0"/>
        <w:contextualSpacing/>
        <w:rPr>
          <w:rFonts w:asciiTheme="minorHAnsi" w:hAnsiTheme="minorHAnsi" w:cstheme="minorHAnsi"/>
          <w:color w:val="auto"/>
          <w:lang w:val="lt-LT"/>
        </w:rPr>
      </w:pPr>
      <w:bookmarkStart w:id="113" w:name="_Ref40443104"/>
      <w:bookmarkStart w:id="114" w:name="_Toc48053180"/>
      <w:bookmarkStart w:id="115" w:name="_Toc206585835"/>
      <w:r w:rsidRPr="00F9566E">
        <w:rPr>
          <w:rFonts w:asciiTheme="minorHAnsi" w:hAnsiTheme="minorHAnsi" w:cstheme="minorHAnsi"/>
          <w:color w:val="auto"/>
          <w:lang w:val="lt-LT"/>
        </w:rPr>
        <w:t>Pasiūlymų eilė ir laimėtojo nustatymas</w:t>
      </w:r>
      <w:bookmarkEnd w:id="113"/>
      <w:bookmarkEnd w:id="114"/>
      <w:bookmarkEnd w:id="115"/>
    </w:p>
    <w:p w14:paraId="6D9C58F7" w14:textId="6FEEF303" w:rsidR="00C36A61" w:rsidRPr="00551E2A" w:rsidRDefault="00C36A61" w:rsidP="00516961">
      <w:pPr>
        <w:pStyle w:val="Sraopastraipa"/>
        <w:numPr>
          <w:ilvl w:val="1"/>
          <w:numId w:val="68"/>
        </w:numPr>
        <w:spacing w:after="0" w:line="20" w:lineRule="atLeast"/>
        <w:ind w:left="0" w:firstLine="567"/>
        <w:jc w:val="both"/>
        <w:rPr>
          <w:sz w:val="24"/>
          <w:szCs w:val="24"/>
          <w:lang w:val="lt-LT"/>
        </w:rPr>
      </w:pPr>
      <w:r w:rsidRPr="00551E2A">
        <w:rPr>
          <w:sz w:val="24"/>
          <w:szCs w:val="24"/>
          <w:lang w:val="lt-LT"/>
        </w:rPr>
        <w:t>Išnagrinėjusi, įvertinusi ir palyginusi pateiktus pasiūlymus, perkančioji organizacija nustato pasiūlymų eilę</w:t>
      </w:r>
      <w:r w:rsidR="005B27F5" w:rsidRPr="00551E2A">
        <w:rPr>
          <w:sz w:val="24"/>
          <w:szCs w:val="24"/>
          <w:lang w:val="lt-LT"/>
        </w:rPr>
        <w:t xml:space="preserve"> (</w:t>
      </w:r>
      <w:r w:rsidR="005B27F5" w:rsidRPr="00551E2A">
        <w:rPr>
          <w:color w:val="000000"/>
          <w:sz w:val="24"/>
          <w:szCs w:val="24"/>
          <w:lang w:val="lt-LT"/>
        </w:rPr>
        <w:t>išskyrus atvejus, kai pasiūlymą pateikia, arba įvertinus pasiūlymus liko tik vienas tiekėjas)</w:t>
      </w:r>
      <w:r w:rsidRPr="00551E2A">
        <w:rPr>
          <w:sz w:val="24"/>
          <w:szCs w:val="24"/>
          <w:lang w:val="lt-LT"/>
        </w:rPr>
        <w:t>, į kurią įtraukia neatmestus pasiūlymus, ir nustato laimėjusį pasiūlymą bei priima sprendimą dėl sutarties sudarymo.</w:t>
      </w:r>
    </w:p>
    <w:p w14:paraId="08C9C826" w14:textId="7C83F2B5" w:rsidR="00C36A61" w:rsidRPr="00551E2A" w:rsidRDefault="00C36A61" w:rsidP="00516961">
      <w:pPr>
        <w:pStyle w:val="Sraopastraipa"/>
        <w:numPr>
          <w:ilvl w:val="1"/>
          <w:numId w:val="68"/>
        </w:numPr>
        <w:tabs>
          <w:tab w:val="left" w:pos="1418"/>
        </w:tabs>
        <w:spacing w:after="0" w:line="20" w:lineRule="atLeast"/>
        <w:ind w:left="0" w:firstLine="567"/>
        <w:jc w:val="both"/>
        <w:rPr>
          <w:rFonts w:cstheme="minorHAnsi"/>
          <w:bCs/>
          <w:iCs/>
          <w:sz w:val="24"/>
          <w:szCs w:val="24"/>
          <w:lang w:val="lt-LT"/>
        </w:rPr>
      </w:pPr>
      <w:r w:rsidRPr="00551E2A">
        <w:rPr>
          <w:sz w:val="24"/>
          <w:szCs w:val="24"/>
          <w:lang w:val="lt-LT"/>
        </w:rPr>
        <w:t>Pasiūlymų eilė nustatoma ekonominio naudingumo mažėjimo tvarka. Jeigu kelių pateiktų pasiūlymų ekonominis naudingumas yra vienodas, nustatant pasiūlymų eilę pirmesnis į šią eilę įrašomas tiekėjas, kurio pasiūlymas CVP IS priemonėmis pateiktas anksčiausiai.</w:t>
      </w:r>
    </w:p>
    <w:p w14:paraId="09B25512" w14:textId="4D39D30F" w:rsidR="000525F8" w:rsidRPr="00551E2A" w:rsidRDefault="000525F8" w:rsidP="00516961">
      <w:pPr>
        <w:pStyle w:val="Sraopastraipa"/>
        <w:numPr>
          <w:ilvl w:val="1"/>
          <w:numId w:val="68"/>
        </w:numPr>
        <w:spacing w:after="0" w:line="20" w:lineRule="atLeast"/>
        <w:ind w:left="0" w:firstLine="567"/>
        <w:jc w:val="both"/>
        <w:rPr>
          <w:rFonts w:cstheme="minorHAnsi"/>
          <w:bCs/>
          <w:iCs/>
          <w:sz w:val="24"/>
          <w:szCs w:val="24"/>
          <w:lang w:val="lt-LT"/>
        </w:rPr>
      </w:pPr>
      <w:r w:rsidRPr="00551E2A">
        <w:rPr>
          <w:rFonts w:eastAsia="Arial"/>
          <w:sz w:val="24"/>
          <w:szCs w:val="24"/>
          <w:lang w:val="lt-LT"/>
        </w:rPr>
        <w:t xml:space="preserve">Prieš nustatydama laimėjusį pasiūlymą, </w:t>
      </w:r>
      <w:r w:rsidR="00D4644F" w:rsidRPr="00551E2A">
        <w:rPr>
          <w:sz w:val="24"/>
          <w:szCs w:val="24"/>
          <w:lang w:val="lt-LT"/>
        </w:rPr>
        <w:t>perkančioji organizacija</w:t>
      </w:r>
      <w:r w:rsidRPr="00551E2A">
        <w:rPr>
          <w:rFonts w:eastAsia="Arial"/>
          <w:sz w:val="24"/>
          <w:szCs w:val="24"/>
          <w:lang w:val="lt-LT"/>
        </w:rPr>
        <w:t xml:space="preserve"> reikalauja, kad ekonomiškai naudingiausią pasiūlymą pateikęs </w:t>
      </w:r>
      <w:r w:rsidR="00D4644F" w:rsidRPr="00551E2A">
        <w:rPr>
          <w:rFonts w:eastAsia="Arial"/>
          <w:sz w:val="24"/>
          <w:szCs w:val="24"/>
          <w:lang w:val="lt-LT"/>
        </w:rPr>
        <w:t>tiekėjas</w:t>
      </w:r>
      <w:r w:rsidRPr="00551E2A">
        <w:rPr>
          <w:rFonts w:eastAsia="Arial"/>
          <w:sz w:val="24"/>
          <w:szCs w:val="24"/>
          <w:lang w:val="lt-LT"/>
        </w:rPr>
        <w:t xml:space="preserve"> pateiktų aktualius dokumentus, patvirtinančius </w:t>
      </w:r>
      <w:r w:rsidR="00764D28" w:rsidRPr="00551E2A">
        <w:rPr>
          <w:rFonts w:eastAsia="Arial"/>
          <w:sz w:val="24"/>
          <w:szCs w:val="24"/>
          <w:lang w:val="lt-LT"/>
        </w:rPr>
        <w:t>p</w:t>
      </w:r>
      <w:r w:rsidRPr="00551E2A">
        <w:rPr>
          <w:rFonts w:eastAsia="Arial"/>
          <w:sz w:val="24"/>
          <w:szCs w:val="24"/>
          <w:lang w:val="lt-LT"/>
        </w:rPr>
        <w:t xml:space="preserve">irkimo sąlygose nurodytų </w:t>
      </w:r>
      <w:r w:rsidRPr="00551E2A">
        <w:rPr>
          <w:sz w:val="24"/>
          <w:szCs w:val="24"/>
          <w:lang w:val="lt-LT"/>
        </w:rPr>
        <w:t xml:space="preserve">pašalinimo pagrindų nebuvimą, įrodančius atitiktį </w:t>
      </w:r>
      <w:r w:rsidR="00764D28" w:rsidRPr="00551E2A">
        <w:rPr>
          <w:sz w:val="24"/>
          <w:szCs w:val="24"/>
          <w:lang w:val="lt-LT"/>
        </w:rPr>
        <w:t>p</w:t>
      </w:r>
      <w:r w:rsidRPr="00551E2A">
        <w:rPr>
          <w:sz w:val="24"/>
          <w:szCs w:val="24"/>
          <w:lang w:val="lt-LT"/>
        </w:rPr>
        <w:t xml:space="preserve">irkimo sąlygose nustatytiems kvalifikacijos reikalavimams ir, jeigu taikytina, patvirtinančius jo atitiktį kokybės vadybos sistemos ir (arba) aplinkos apsaugos vadybos sistemos standartams, išskyrus atvejus kai jų buvo paprašyta ir jie buvo įvertinti ankstesniuose pirkimo procedūros etapuose ir ši informacija vis dar yra aktuali, taip pat išskyrus atvejus kai vadovaujantis </w:t>
      </w:r>
      <w:r w:rsidR="00764D28" w:rsidRPr="00551E2A">
        <w:rPr>
          <w:sz w:val="24"/>
          <w:szCs w:val="24"/>
          <w:lang w:val="lt-LT"/>
        </w:rPr>
        <w:t>p</w:t>
      </w:r>
      <w:r w:rsidRPr="00551E2A">
        <w:rPr>
          <w:sz w:val="24"/>
          <w:szCs w:val="24"/>
          <w:lang w:val="lt-LT"/>
        </w:rPr>
        <w:t xml:space="preserve">irkimo sąlygomis šių dokumentų nereikalaujama. </w:t>
      </w:r>
      <w:r w:rsidR="00D4644F" w:rsidRPr="00551E2A">
        <w:rPr>
          <w:sz w:val="24"/>
          <w:szCs w:val="24"/>
          <w:lang w:val="lt-LT"/>
        </w:rPr>
        <w:t>Perkančioji organizacija</w:t>
      </w:r>
      <w:r w:rsidRPr="00551E2A">
        <w:rPr>
          <w:sz w:val="24"/>
          <w:szCs w:val="24"/>
          <w:lang w:val="lt-LT"/>
        </w:rPr>
        <w:t xml:space="preserve"> taip pat įvertina, ar ekonomiškai naudingiausią pasiūlymą pateikusio </w:t>
      </w:r>
      <w:r w:rsidR="00D4644F" w:rsidRPr="00551E2A">
        <w:rPr>
          <w:sz w:val="24"/>
          <w:szCs w:val="24"/>
          <w:lang w:val="lt-LT"/>
        </w:rPr>
        <w:t>tiekėjo</w:t>
      </w:r>
      <w:r w:rsidRPr="00551E2A">
        <w:rPr>
          <w:sz w:val="24"/>
          <w:szCs w:val="24"/>
          <w:lang w:val="lt-LT"/>
        </w:rPr>
        <w:t xml:space="preserve"> pasiūlymas neturėtų būti atmestas dėl kitų priežasčių.</w:t>
      </w:r>
    </w:p>
    <w:p w14:paraId="4C641B54" w14:textId="5B080B4E" w:rsidR="00C36A61" w:rsidRPr="00551E2A" w:rsidRDefault="00C36A61" w:rsidP="00516961">
      <w:pPr>
        <w:pStyle w:val="Sraopastraipa"/>
        <w:numPr>
          <w:ilvl w:val="1"/>
          <w:numId w:val="68"/>
        </w:numPr>
        <w:spacing w:after="0" w:line="20" w:lineRule="atLeast"/>
        <w:ind w:left="0" w:firstLine="567"/>
        <w:jc w:val="both"/>
        <w:rPr>
          <w:rFonts w:cstheme="minorHAnsi"/>
          <w:bCs/>
          <w:iCs/>
          <w:sz w:val="24"/>
          <w:szCs w:val="24"/>
          <w:lang w:val="lt-LT"/>
        </w:rPr>
      </w:pPr>
      <w:r w:rsidRPr="00551E2A">
        <w:rPr>
          <w:rFonts w:cstheme="minorHAnsi"/>
          <w:sz w:val="24"/>
          <w:szCs w:val="24"/>
          <w:lang w:val="lt-LT"/>
        </w:rPr>
        <w:t xml:space="preserve">Jeigu pasiūlymą pateikė tik vienas tiekėjas </w:t>
      </w:r>
      <w:r w:rsidR="00A227FE" w:rsidRPr="00551E2A">
        <w:rPr>
          <w:rFonts w:cstheme="minorHAnsi"/>
          <w:sz w:val="24"/>
          <w:szCs w:val="24"/>
          <w:lang w:val="lt-LT"/>
        </w:rPr>
        <w:t>arba įvertinus pasiūlymus liko tik vienas tiekėjas</w:t>
      </w:r>
      <w:r w:rsidRPr="00551E2A">
        <w:rPr>
          <w:rFonts w:cstheme="minorHAnsi"/>
          <w:sz w:val="24"/>
          <w:szCs w:val="24"/>
          <w:lang w:val="lt-LT"/>
        </w:rPr>
        <w:t xml:space="preserve"> pasiūlymų eilė nenustatoma ir tas pasiūlymas laikomas laimėjusiu.</w:t>
      </w:r>
    </w:p>
    <w:p w14:paraId="04B49802" w14:textId="7BC4CB5B" w:rsidR="009641A6" w:rsidRPr="00F9566E" w:rsidRDefault="009641A6" w:rsidP="00516961">
      <w:pPr>
        <w:pStyle w:val="Antrat1"/>
        <w:numPr>
          <w:ilvl w:val="0"/>
          <w:numId w:val="68"/>
        </w:numPr>
        <w:tabs>
          <w:tab w:val="left" w:pos="567"/>
        </w:tabs>
        <w:spacing w:line="20" w:lineRule="atLeast"/>
        <w:contextualSpacing/>
        <w:jc w:val="both"/>
        <w:rPr>
          <w:rFonts w:asciiTheme="minorHAnsi" w:hAnsiTheme="minorHAnsi" w:cstheme="minorHAnsi"/>
          <w:b/>
          <w:bCs/>
          <w:color w:val="auto"/>
          <w:lang w:val="lt-LT"/>
        </w:rPr>
      </w:pPr>
      <w:bookmarkStart w:id="116" w:name="_Toc206585836"/>
      <w:bookmarkStart w:id="117" w:name="_Hlk91498524"/>
      <w:r w:rsidRPr="00F9566E">
        <w:rPr>
          <w:rFonts w:asciiTheme="minorHAnsi" w:hAnsiTheme="minorHAnsi" w:cstheme="minorHAnsi"/>
          <w:color w:val="auto"/>
          <w:lang w:val="lt-LT"/>
        </w:rPr>
        <w:t>Informavimas apie pirkimo procedūrų rezultatus</w:t>
      </w:r>
      <w:bookmarkEnd w:id="116"/>
    </w:p>
    <w:bookmarkEnd w:id="117"/>
    <w:p w14:paraId="3F0A54A9" w14:textId="690AD253" w:rsidR="0053096C" w:rsidRPr="00551E2A" w:rsidRDefault="0053096C" w:rsidP="00516961">
      <w:pPr>
        <w:pStyle w:val="Sraopastraipa"/>
        <w:numPr>
          <w:ilvl w:val="1"/>
          <w:numId w:val="68"/>
        </w:numPr>
        <w:spacing w:after="0" w:line="20" w:lineRule="atLeast"/>
        <w:ind w:left="0" w:firstLine="709"/>
        <w:jc w:val="both"/>
        <w:rPr>
          <w:rFonts w:eastAsia="Arial"/>
          <w:sz w:val="24"/>
          <w:szCs w:val="24"/>
          <w:lang w:val="lt-LT"/>
        </w:rPr>
      </w:pPr>
      <w:r w:rsidRPr="00551E2A">
        <w:rPr>
          <w:sz w:val="24"/>
          <w:szCs w:val="24"/>
          <w:lang w:val="lt-LT"/>
        </w:rPr>
        <w:t>Perkančioji organizacija</w:t>
      </w:r>
      <w:r w:rsidRPr="00551E2A">
        <w:rPr>
          <w:rFonts w:eastAsia="Arial"/>
          <w:sz w:val="24"/>
          <w:szCs w:val="24"/>
          <w:lang w:val="lt-LT"/>
        </w:rPr>
        <w:t xml:space="preserve"> ne vėliau kaip per </w:t>
      </w:r>
      <w:r w:rsidR="00AB40FC" w:rsidRPr="00551E2A">
        <w:rPr>
          <w:rFonts w:eastAsia="Arial"/>
          <w:sz w:val="24"/>
          <w:szCs w:val="24"/>
          <w:lang w:val="lt-LT"/>
        </w:rPr>
        <w:t xml:space="preserve">3 </w:t>
      </w:r>
      <w:r w:rsidRPr="00551E2A">
        <w:rPr>
          <w:rFonts w:eastAsia="Arial"/>
          <w:sz w:val="24"/>
          <w:szCs w:val="24"/>
          <w:lang w:val="lt-LT"/>
        </w:rPr>
        <w:t>darbo dienas nuo</w:t>
      </w:r>
      <w:r w:rsidR="00896B00" w:rsidRPr="00551E2A">
        <w:rPr>
          <w:rFonts w:eastAsia="Arial"/>
          <w:sz w:val="24"/>
          <w:szCs w:val="24"/>
          <w:lang w:val="lt-LT"/>
        </w:rPr>
        <w:t xml:space="preserve"> </w:t>
      </w:r>
      <w:r w:rsidRPr="00551E2A">
        <w:rPr>
          <w:rFonts w:eastAsia="Arial"/>
          <w:sz w:val="24"/>
          <w:szCs w:val="24"/>
          <w:lang w:val="lt-LT"/>
        </w:rPr>
        <w:t>laimėjusio pasiūlymo nustatymo</w:t>
      </w:r>
      <w:r w:rsidR="00755F89" w:rsidRPr="00551E2A">
        <w:rPr>
          <w:rFonts w:eastAsia="Arial"/>
          <w:sz w:val="24"/>
          <w:szCs w:val="24"/>
          <w:lang w:val="lt-LT"/>
        </w:rPr>
        <w:t>,</w:t>
      </w:r>
      <w:r w:rsidRPr="00551E2A">
        <w:rPr>
          <w:rFonts w:eastAsia="Arial"/>
          <w:sz w:val="24"/>
          <w:szCs w:val="24"/>
          <w:lang w:val="lt-LT"/>
        </w:rPr>
        <w:t xml:space="preserve"> CVP IS priemonėmis tiekėjus informuoja apie </w:t>
      </w:r>
      <w:r w:rsidR="009B1BFA" w:rsidRPr="00551E2A">
        <w:rPr>
          <w:rFonts w:eastAsia="Arial"/>
          <w:sz w:val="24"/>
          <w:szCs w:val="24"/>
          <w:lang w:val="lt-LT"/>
        </w:rPr>
        <w:t>p</w:t>
      </w:r>
      <w:r w:rsidRPr="00551E2A">
        <w:rPr>
          <w:rFonts w:eastAsia="Arial"/>
          <w:sz w:val="24"/>
          <w:szCs w:val="24"/>
          <w:lang w:val="lt-LT"/>
        </w:rPr>
        <w:t xml:space="preserve">irkimo procedūros rezultatus, vadovaujantis </w:t>
      </w:r>
      <w:r w:rsidRPr="00551E2A">
        <w:rPr>
          <w:rFonts w:eastAsia="Arial"/>
          <w:sz w:val="24"/>
          <w:szCs w:val="24"/>
          <w:lang w:val="lt-LT"/>
        </w:rPr>
        <w:lastRenderedPageBreak/>
        <w:t>VPĮ 58 straipsnio nuostatomis.</w:t>
      </w:r>
      <w:r w:rsidR="00CE7B02" w:rsidRPr="00551E2A">
        <w:rPr>
          <w:rFonts w:eastAsia="Arial"/>
          <w:sz w:val="24"/>
          <w:szCs w:val="24"/>
          <w:lang w:val="lt-LT"/>
        </w:rPr>
        <w:t xml:space="preserve"> </w:t>
      </w:r>
      <w:r w:rsidR="00500015" w:rsidRPr="00551E2A">
        <w:rPr>
          <w:rFonts w:eastAsia="Arial"/>
          <w:sz w:val="24"/>
          <w:szCs w:val="24"/>
          <w:lang w:val="lt-LT"/>
        </w:rPr>
        <w:t xml:space="preserve">Perkančioji organizacija taip pat turi </w:t>
      </w:r>
      <w:r w:rsidR="001C11E8" w:rsidRPr="00551E2A">
        <w:rPr>
          <w:rFonts w:eastAsia="Arial"/>
          <w:sz w:val="24"/>
          <w:szCs w:val="24"/>
          <w:lang w:val="lt-LT"/>
        </w:rPr>
        <w:t xml:space="preserve">informuoti tiekėjus apie priežastis, </w:t>
      </w:r>
      <w:r w:rsidR="00171B94" w:rsidRPr="00551E2A">
        <w:rPr>
          <w:rFonts w:eastAsia="Arial"/>
          <w:sz w:val="24"/>
          <w:szCs w:val="24"/>
          <w:lang w:val="lt-LT"/>
        </w:rPr>
        <w:t>dėl kurių buvo p</w:t>
      </w:r>
      <w:r w:rsidR="00E03FDE" w:rsidRPr="00551E2A">
        <w:rPr>
          <w:rFonts w:eastAsia="Arial"/>
          <w:sz w:val="24"/>
          <w:szCs w:val="24"/>
          <w:lang w:val="lt-LT"/>
        </w:rPr>
        <w:t>r</w:t>
      </w:r>
      <w:r w:rsidR="00171B94" w:rsidRPr="00551E2A">
        <w:rPr>
          <w:color w:val="000000"/>
          <w:sz w:val="24"/>
          <w:szCs w:val="24"/>
          <w:lang w:val="lt-LT"/>
        </w:rPr>
        <w:t>iimtas sprendimas nesudaryti sutarties</w:t>
      </w:r>
      <w:r w:rsidR="00E03FDE" w:rsidRPr="00551E2A">
        <w:rPr>
          <w:color w:val="000000"/>
          <w:sz w:val="24"/>
          <w:szCs w:val="24"/>
          <w:lang w:val="lt-LT"/>
        </w:rPr>
        <w:t>.</w:t>
      </w:r>
    </w:p>
    <w:p w14:paraId="45101C61" w14:textId="5491561D" w:rsidR="00617E20" w:rsidRPr="00551E2A" w:rsidRDefault="008412F7" w:rsidP="00516961">
      <w:pPr>
        <w:pStyle w:val="Sraopastraipa"/>
        <w:numPr>
          <w:ilvl w:val="1"/>
          <w:numId w:val="68"/>
        </w:numPr>
        <w:spacing w:after="0" w:line="20" w:lineRule="atLeast"/>
        <w:ind w:left="0" w:firstLine="709"/>
        <w:jc w:val="both"/>
        <w:rPr>
          <w:rFonts w:cstheme="minorHAnsi"/>
          <w:sz w:val="24"/>
          <w:szCs w:val="24"/>
          <w:lang w:val="lt-LT"/>
        </w:rPr>
      </w:pPr>
      <w:r w:rsidRPr="00551E2A">
        <w:rPr>
          <w:rStyle w:val="cf01"/>
          <w:rFonts w:asciiTheme="minorHAnsi" w:hAnsiTheme="minorHAnsi" w:cstheme="minorHAnsi"/>
          <w:sz w:val="24"/>
          <w:szCs w:val="24"/>
          <w:lang w:val="lt-LT"/>
        </w:rPr>
        <w:t xml:space="preserve">Suinteresuoti dalyviai nuo perkančiosios organizacijos pranešimo apie sprendimą nustatyti laimėjusį pasiūlymą pateikimo </w:t>
      </w:r>
      <w:r w:rsidR="008D6AF2" w:rsidRPr="00551E2A">
        <w:rPr>
          <w:rStyle w:val="cf01"/>
          <w:rFonts w:asciiTheme="minorHAnsi" w:hAnsiTheme="minorHAnsi" w:cstheme="minorHAnsi"/>
          <w:sz w:val="24"/>
          <w:szCs w:val="24"/>
          <w:lang w:val="lt-LT"/>
        </w:rPr>
        <w:t>d</w:t>
      </w:r>
      <w:r w:rsidRPr="00551E2A">
        <w:rPr>
          <w:rStyle w:val="cf01"/>
          <w:rFonts w:asciiTheme="minorHAnsi" w:hAnsiTheme="minorHAnsi" w:cstheme="minorHAnsi"/>
          <w:sz w:val="24"/>
          <w:szCs w:val="24"/>
          <w:lang w:val="lt-LT"/>
        </w:rPr>
        <w:t>alyviams dienos iki atidėjimo termino pabaigos gali prašyti perkančiosios organizacijos pateikti laimėjusį pasiūlymą. Tokiu atveju VPĮ 102 straipsnio 1 dalyje nustatytas terminas ir atidėjimo terminas pratęsiami papildomam terminui, jį skaičiuojant nuo suinteresuoto dalyvio prašymo pateikti laimėjusį pasiūlymą pateikimo perkančiajai organizacijai dienos iki tol, kol suinteresuotam dalyviui bus pateiktas minėtas pasiūlymas. Jeigu laimėjusio dalyvio pasiūlymas pateikiamas tą pačią dieną, kai buvo paprašyta, VPĮ 102 straipsnio 1 dalyje nustatytas terminas ir atidėjimo terminas pratęsiami vienai darbo dienai. Perkančioji organizacija laimėjusį pasiūlymą suinteresuotiems dalyviams gali pateikti teikdama 20.1 punkte nurodytą informaciją.</w:t>
      </w:r>
    </w:p>
    <w:p w14:paraId="03F3E26D" w14:textId="0216C7A9" w:rsidR="0038274D" w:rsidRPr="00F9566E" w:rsidRDefault="009B1639" w:rsidP="00C635EE">
      <w:pPr>
        <w:pStyle w:val="Antrat1"/>
        <w:numPr>
          <w:ilvl w:val="0"/>
          <w:numId w:val="68"/>
        </w:numPr>
        <w:tabs>
          <w:tab w:val="left" w:pos="567"/>
        </w:tabs>
        <w:spacing w:line="20" w:lineRule="atLeast"/>
        <w:contextualSpacing/>
        <w:rPr>
          <w:rFonts w:asciiTheme="minorHAnsi" w:hAnsiTheme="minorHAnsi" w:cstheme="minorBidi"/>
          <w:color w:val="auto"/>
          <w:lang w:val="lt-LT"/>
        </w:rPr>
      </w:pPr>
      <w:bookmarkStart w:id="118" w:name="_Ref39425999"/>
      <w:bookmarkStart w:id="119" w:name="_Ref39426005"/>
      <w:bookmarkStart w:id="120" w:name="_Toc48053182"/>
      <w:bookmarkStart w:id="121" w:name="_Toc206585837"/>
      <w:r w:rsidRPr="58B3C938">
        <w:rPr>
          <w:rFonts w:asciiTheme="minorHAnsi" w:hAnsiTheme="minorHAnsi" w:cstheme="minorBidi"/>
          <w:color w:val="auto"/>
          <w:lang w:val="lt-LT"/>
        </w:rPr>
        <w:t>Sutarties sudarymas</w:t>
      </w:r>
      <w:bookmarkEnd w:id="118"/>
      <w:bookmarkEnd w:id="119"/>
      <w:bookmarkEnd w:id="120"/>
      <w:bookmarkEnd w:id="121"/>
    </w:p>
    <w:p w14:paraId="4B164DAB" w14:textId="2F7666C8" w:rsidR="00DD1D0D" w:rsidRPr="00551E2A" w:rsidRDefault="000843D4" w:rsidP="00C635EE">
      <w:pPr>
        <w:pStyle w:val="Sraopastraipa"/>
        <w:numPr>
          <w:ilvl w:val="1"/>
          <w:numId w:val="68"/>
        </w:numPr>
        <w:shd w:val="clear" w:color="auto" w:fill="FFFFFF"/>
        <w:tabs>
          <w:tab w:val="left" w:pos="993"/>
        </w:tabs>
        <w:spacing w:after="0" w:line="240" w:lineRule="auto"/>
        <w:ind w:left="0" w:firstLine="709"/>
        <w:jc w:val="both"/>
        <w:rPr>
          <w:rFonts w:eastAsia="Times New Roman" w:cstheme="minorHAnsi"/>
          <w:color w:val="000000"/>
          <w:sz w:val="24"/>
          <w:szCs w:val="24"/>
          <w:lang w:val="lt-LT"/>
        </w:rPr>
      </w:pPr>
      <w:r w:rsidRPr="00551E2A">
        <w:rPr>
          <w:sz w:val="24"/>
          <w:szCs w:val="24"/>
          <w:lang w:val="lt-LT"/>
        </w:rPr>
        <w:t xml:space="preserve">Sutartis sudaroma su </w:t>
      </w:r>
      <w:r w:rsidR="000200BB" w:rsidRPr="00551E2A">
        <w:rPr>
          <w:sz w:val="24"/>
          <w:szCs w:val="24"/>
          <w:lang w:val="lt-LT"/>
        </w:rPr>
        <w:t>tiekėju</w:t>
      </w:r>
      <w:r w:rsidRPr="00551E2A">
        <w:rPr>
          <w:sz w:val="24"/>
          <w:szCs w:val="24"/>
          <w:lang w:val="lt-LT"/>
        </w:rPr>
        <w:t xml:space="preserve">, kurio pasiūlymas, vadovaujantis </w:t>
      </w:r>
      <w:r w:rsidR="00C635EE" w:rsidRPr="00551E2A">
        <w:rPr>
          <w:rFonts w:cstheme="minorHAnsi"/>
          <w:sz w:val="24"/>
          <w:szCs w:val="24"/>
          <w:lang w:val="lt-LT"/>
        </w:rPr>
        <w:t>p</w:t>
      </w:r>
      <w:r w:rsidR="00DF4761" w:rsidRPr="00551E2A">
        <w:rPr>
          <w:rFonts w:cstheme="minorHAnsi"/>
          <w:sz w:val="24"/>
          <w:szCs w:val="24"/>
          <w:lang w:val="lt-LT"/>
        </w:rPr>
        <w:t xml:space="preserve">irkimo </w:t>
      </w:r>
      <w:r w:rsidR="008B2EE2" w:rsidRPr="00551E2A">
        <w:rPr>
          <w:rFonts w:cstheme="minorHAnsi"/>
          <w:sz w:val="24"/>
          <w:szCs w:val="24"/>
          <w:lang w:val="lt-LT"/>
        </w:rPr>
        <w:t xml:space="preserve">sąlygų </w:t>
      </w:r>
      <w:r w:rsidR="00370D99" w:rsidRPr="00551E2A">
        <w:rPr>
          <w:rFonts w:cstheme="minorHAnsi"/>
          <w:sz w:val="24"/>
          <w:szCs w:val="24"/>
          <w:lang w:val="lt-LT"/>
        </w:rPr>
        <w:t>nustatyta</w:t>
      </w:r>
      <w:r w:rsidR="008B2EE2" w:rsidRPr="00551E2A">
        <w:rPr>
          <w:rFonts w:cstheme="minorHAnsi"/>
          <w:sz w:val="24"/>
          <w:szCs w:val="24"/>
          <w:lang w:val="lt-LT"/>
        </w:rPr>
        <w:t xml:space="preserve"> </w:t>
      </w:r>
      <w:r w:rsidRPr="00551E2A">
        <w:rPr>
          <w:sz w:val="24"/>
          <w:szCs w:val="24"/>
          <w:lang w:val="lt-LT"/>
        </w:rPr>
        <w:t>tvarka pripažintas laimėj</w:t>
      </w:r>
      <w:r w:rsidR="00B66116" w:rsidRPr="00551E2A">
        <w:rPr>
          <w:sz w:val="24"/>
          <w:szCs w:val="24"/>
          <w:lang w:val="lt-LT"/>
        </w:rPr>
        <w:t>usiu</w:t>
      </w:r>
      <w:r w:rsidRPr="00551E2A">
        <w:rPr>
          <w:sz w:val="24"/>
          <w:szCs w:val="24"/>
          <w:lang w:val="lt-LT"/>
        </w:rPr>
        <w:t xml:space="preserve">, o jei pirkimas skaidomas į dalis – su </w:t>
      </w:r>
      <w:r w:rsidR="00B66116" w:rsidRPr="00551E2A">
        <w:rPr>
          <w:sz w:val="24"/>
          <w:szCs w:val="24"/>
          <w:lang w:val="lt-LT"/>
        </w:rPr>
        <w:t>tiekėjais</w:t>
      </w:r>
      <w:r w:rsidRPr="00551E2A">
        <w:rPr>
          <w:sz w:val="24"/>
          <w:szCs w:val="24"/>
          <w:lang w:val="lt-LT"/>
        </w:rPr>
        <w:t>, kurių pasiūlymai pripažinti laimėj</w:t>
      </w:r>
      <w:r w:rsidR="00B66116" w:rsidRPr="00551E2A">
        <w:rPr>
          <w:sz w:val="24"/>
          <w:szCs w:val="24"/>
          <w:lang w:val="lt-LT"/>
        </w:rPr>
        <w:t xml:space="preserve">usiais </w:t>
      </w:r>
      <w:r w:rsidRPr="00551E2A">
        <w:rPr>
          <w:sz w:val="24"/>
          <w:szCs w:val="24"/>
          <w:lang w:val="lt-LT"/>
        </w:rPr>
        <w:t>(</w:t>
      </w:r>
      <w:r w:rsidR="00B66116" w:rsidRPr="00551E2A">
        <w:rPr>
          <w:sz w:val="24"/>
          <w:szCs w:val="24"/>
          <w:lang w:val="lt-LT"/>
        </w:rPr>
        <w:t xml:space="preserve">perkančioji organizacija </w:t>
      </w:r>
      <w:r w:rsidR="00CA5DEC" w:rsidRPr="00551E2A">
        <w:rPr>
          <w:sz w:val="24"/>
          <w:szCs w:val="24"/>
          <w:lang w:val="lt-LT"/>
        </w:rPr>
        <w:t>gali</w:t>
      </w:r>
      <w:r w:rsidRPr="00551E2A">
        <w:rPr>
          <w:sz w:val="24"/>
          <w:szCs w:val="24"/>
          <w:lang w:val="lt-LT"/>
        </w:rPr>
        <w:t xml:space="preserve"> nuspręsti sudaryti vieną sutartį dėl </w:t>
      </w:r>
      <w:r w:rsidR="00DD1D0D" w:rsidRPr="00551E2A">
        <w:rPr>
          <w:sz w:val="24"/>
          <w:szCs w:val="24"/>
          <w:lang w:val="lt-LT"/>
        </w:rPr>
        <w:t>p</w:t>
      </w:r>
      <w:r w:rsidRPr="00551E2A">
        <w:rPr>
          <w:sz w:val="24"/>
          <w:szCs w:val="24"/>
          <w:lang w:val="lt-LT"/>
        </w:rPr>
        <w:t xml:space="preserve">irkimo dalių, dėl kurių laimėtoju nustatytas tas pats </w:t>
      </w:r>
      <w:r w:rsidR="00B66116" w:rsidRPr="00551E2A">
        <w:rPr>
          <w:sz w:val="24"/>
          <w:szCs w:val="24"/>
          <w:lang w:val="lt-LT"/>
        </w:rPr>
        <w:t>tiekėjas</w:t>
      </w:r>
      <w:r w:rsidRPr="00551E2A">
        <w:rPr>
          <w:sz w:val="24"/>
          <w:szCs w:val="24"/>
          <w:lang w:val="lt-LT"/>
        </w:rPr>
        <w:t>).</w:t>
      </w:r>
    </w:p>
    <w:p w14:paraId="79CE8DB1" w14:textId="7458B342" w:rsidR="009B1639" w:rsidRPr="00551E2A" w:rsidRDefault="009B1639" w:rsidP="00C635EE">
      <w:pPr>
        <w:pStyle w:val="Sraopastraipa"/>
        <w:numPr>
          <w:ilvl w:val="1"/>
          <w:numId w:val="68"/>
        </w:numPr>
        <w:shd w:val="clear" w:color="auto" w:fill="FFFFFF"/>
        <w:tabs>
          <w:tab w:val="left" w:pos="993"/>
        </w:tabs>
        <w:spacing w:after="0" w:line="240" w:lineRule="auto"/>
        <w:ind w:left="0" w:firstLine="709"/>
        <w:jc w:val="both"/>
        <w:rPr>
          <w:rFonts w:eastAsia="Times New Roman" w:cstheme="minorHAnsi"/>
          <w:color w:val="000000"/>
          <w:sz w:val="24"/>
          <w:szCs w:val="24"/>
          <w:lang w:val="lt-LT"/>
        </w:rPr>
      </w:pPr>
      <w:r w:rsidRPr="00551E2A">
        <w:rPr>
          <w:sz w:val="24"/>
          <w:szCs w:val="24"/>
          <w:lang w:val="lt-LT"/>
        </w:rPr>
        <w:t xml:space="preserve">Sutartis sudaroma nedelsiant, bet ne anksčiau negu pasibaigė </w:t>
      </w:r>
      <w:r w:rsidR="00732A86" w:rsidRPr="00551E2A">
        <w:rPr>
          <w:sz w:val="24"/>
          <w:szCs w:val="24"/>
          <w:lang w:val="lt-LT"/>
        </w:rPr>
        <w:t>speciali</w:t>
      </w:r>
      <w:r w:rsidR="00B32818" w:rsidRPr="00551E2A">
        <w:rPr>
          <w:sz w:val="24"/>
          <w:szCs w:val="24"/>
          <w:lang w:val="lt-LT"/>
        </w:rPr>
        <w:t>osiose</w:t>
      </w:r>
      <w:r w:rsidR="00732A86" w:rsidRPr="00551E2A">
        <w:rPr>
          <w:sz w:val="24"/>
          <w:szCs w:val="24"/>
          <w:lang w:val="lt-LT"/>
        </w:rPr>
        <w:t xml:space="preserve"> </w:t>
      </w:r>
      <w:r w:rsidR="00C635EE" w:rsidRPr="00551E2A">
        <w:rPr>
          <w:sz w:val="24"/>
          <w:szCs w:val="24"/>
          <w:lang w:val="lt-LT"/>
        </w:rPr>
        <w:t>p</w:t>
      </w:r>
      <w:r w:rsidR="00236783" w:rsidRPr="00551E2A">
        <w:rPr>
          <w:sz w:val="24"/>
          <w:szCs w:val="24"/>
          <w:lang w:val="lt-LT"/>
        </w:rPr>
        <w:t>irkimo</w:t>
      </w:r>
      <w:r w:rsidRPr="00551E2A">
        <w:rPr>
          <w:sz w:val="24"/>
          <w:szCs w:val="24"/>
          <w:lang w:val="lt-LT"/>
        </w:rPr>
        <w:t xml:space="preserve"> </w:t>
      </w:r>
      <w:r w:rsidR="00DB341F" w:rsidRPr="00551E2A">
        <w:rPr>
          <w:sz w:val="24"/>
          <w:szCs w:val="24"/>
          <w:lang w:val="lt-LT"/>
        </w:rPr>
        <w:t>sąlyg</w:t>
      </w:r>
      <w:r w:rsidR="00B32818" w:rsidRPr="00551E2A">
        <w:rPr>
          <w:sz w:val="24"/>
          <w:szCs w:val="24"/>
          <w:lang w:val="lt-LT"/>
        </w:rPr>
        <w:t>ose</w:t>
      </w:r>
      <w:r w:rsidR="00DB341F" w:rsidRPr="00551E2A">
        <w:rPr>
          <w:sz w:val="24"/>
          <w:szCs w:val="24"/>
          <w:lang w:val="lt-LT"/>
        </w:rPr>
        <w:t xml:space="preserve"> </w:t>
      </w:r>
      <w:r w:rsidRPr="00551E2A">
        <w:rPr>
          <w:sz w:val="24"/>
          <w:szCs w:val="24"/>
          <w:lang w:val="lt-LT"/>
        </w:rPr>
        <w:t>nustatytas atidėjimo terminas</w:t>
      </w:r>
      <w:r w:rsidR="00081E87" w:rsidRPr="00551E2A">
        <w:rPr>
          <w:sz w:val="24"/>
          <w:szCs w:val="24"/>
          <w:lang w:val="lt-LT"/>
        </w:rPr>
        <w:t xml:space="preserve">, išskyrus atvejus, kai vadovaujantis </w:t>
      </w:r>
      <w:r w:rsidR="00C16E42" w:rsidRPr="00551E2A">
        <w:rPr>
          <w:sz w:val="24"/>
          <w:szCs w:val="24"/>
          <w:lang w:val="lt-LT"/>
        </w:rPr>
        <w:t>VPĮ nuostatomis jis gali būti netaikomas</w:t>
      </w:r>
      <w:r w:rsidR="009211FE" w:rsidRPr="00551E2A">
        <w:rPr>
          <w:sz w:val="24"/>
          <w:szCs w:val="24"/>
          <w:lang w:val="lt-LT"/>
        </w:rPr>
        <w:t xml:space="preserve">. </w:t>
      </w:r>
      <w:r w:rsidRPr="00551E2A">
        <w:rPr>
          <w:rFonts w:eastAsia="Times New Roman"/>
          <w:color w:val="000000" w:themeColor="text1"/>
          <w:sz w:val="24"/>
          <w:szCs w:val="24"/>
          <w:lang w:val="lt-LT"/>
        </w:rPr>
        <w:t xml:space="preserve">Perkančioji organizacija, gavusi tiekėjo prašymo ar ieškinio teismui kopiją, negali sudaryti sutarties, kol nesibaigė </w:t>
      </w:r>
      <w:r w:rsidR="004C4F09" w:rsidRPr="00551E2A">
        <w:rPr>
          <w:rFonts w:eastAsia="Times New Roman"/>
          <w:color w:val="000000" w:themeColor="text1"/>
          <w:sz w:val="24"/>
          <w:szCs w:val="24"/>
          <w:lang w:val="lt-LT"/>
        </w:rPr>
        <w:t xml:space="preserve">specialiosiose </w:t>
      </w:r>
      <w:r w:rsidR="004C4F09" w:rsidRPr="00551E2A">
        <w:rPr>
          <w:sz w:val="24"/>
          <w:szCs w:val="24"/>
          <w:lang w:val="lt-LT"/>
        </w:rPr>
        <w:t>p</w:t>
      </w:r>
      <w:r w:rsidR="00DF4761" w:rsidRPr="00551E2A">
        <w:rPr>
          <w:sz w:val="24"/>
          <w:szCs w:val="24"/>
          <w:lang w:val="lt-LT"/>
        </w:rPr>
        <w:t xml:space="preserve">irkimo </w:t>
      </w:r>
      <w:r w:rsidRPr="00551E2A">
        <w:rPr>
          <w:sz w:val="24"/>
          <w:szCs w:val="24"/>
          <w:lang w:val="lt-LT"/>
        </w:rPr>
        <w:t>sąlyg</w:t>
      </w:r>
      <w:r w:rsidR="004C4F09" w:rsidRPr="00551E2A">
        <w:rPr>
          <w:sz w:val="24"/>
          <w:szCs w:val="24"/>
          <w:lang w:val="lt-LT"/>
        </w:rPr>
        <w:t>ose</w:t>
      </w:r>
      <w:r w:rsidR="006A47D3" w:rsidRPr="00551E2A">
        <w:rPr>
          <w:sz w:val="24"/>
          <w:szCs w:val="24"/>
          <w:lang w:val="lt-LT"/>
        </w:rPr>
        <w:t xml:space="preserve"> </w:t>
      </w:r>
      <w:r w:rsidRPr="00551E2A">
        <w:rPr>
          <w:sz w:val="24"/>
          <w:szCs w:val="24"/>
          <w:lang w:val="lt-LT"/>
        </w:rPr>
        <w:t>nustatytas atidėjimo terminas</w:t>
      </w:r>
      <w:r w:rsidRPr="00551E2A">
        <w:rPr>
          <w:rFonts w:eastAsia="Times New Roman"/>
          <w:color w:val="000000" w:themeColor="text1"/>
          <w:sz w:val="24"/>
          <w:szCs w:val="24"/>
          <w:lang w:val="lt-LT"/>
        </w:rPr>
        <w:t xml:space="preserve"> ar VPĮ 103 straipsnio 2 dalyje, 105 straipsnio 2 dalies 3 punkte ir 105 straipsnio 3 dalies 3 punkte nurodyti terminai ir kol perkančioji organizacija negavo teismo pranešimo apie:</w:t>
      </w:r>
    </w:p>
    <w:p w14:paraId="041EB95B" w14:textId="4ABFD364" w:rsidR="009B1639" w:rsidRPr="00551E2A" w:rsidRDefault="009B1639" w:rsidP="00B76E84">
      <w:pPr>
        <w:pStyle w:val="Sraopastraipa"/>
        <w:numPr>
          <w:ilvl w:val="2"/>
          <w:numId w:val="68"/>
        </w:numPr>
        <w:shd w:val="clear" w:color="auto" w:fill="FFFFFF"/>
        <w:spacing w:after="0" w:line="240" w:lineRule="auto"/>
        <w:ind w:hanging="11"/>
        <w:jc w:val="both"/>
        <w:rPr>
          <w:rFonts w:eastAsia="Times New Roman" w:cstheme="minorHAnsi"/>
          <w:color w:val="000000"/>
          <w:sz w:val="24"/>
          <w:szCs w:val="24"/>
          <w:lang w:val="lt-LT"/>
        </w:rPr>
      </w:pPr>
      <w:r w:rsidRPr="00551E2A">
        <w:rPr>
          <w:rFonts w:eastAsia="Times New Roman" w:cstheme="minorHAnsi"/>
          <w:color w:val="000000"/>
          <w:sz w:val="24"/>
          <w:szCs w:val="24"/>
          <w:lang w:val="lt-LT"/>
        </w:rPr>
        <w:t>motyvuotą teismo nutartį, kuria atsisakoma priimti ieškinį;</w:t>
      </w:r>
    </w:p>
    <w:p w14:paraId="29B97834" w14:textId="77777777" w:rsidR="009B1639" w:rsidRPr="00551E2A" w:rsidRDefault="009B1639" w:rsidP="00B76E84">
      <w:pPr>
        <w:pStyle w:val="Sraopastraipa"/>
        <w:numPr>
          <w:ilvl w:val="2"/>
          <w:numId w:val="68"/>
        </w:numPr>
        <w:shd w:val="clear" w:color="auto" w:fill="FFFFFF"/>
        <w:spacing w:after="0" w:line="240" w:lineRule="auto"/>
        <w:ind w:left="0" w:firstLine="709"/>
        <w:jc w:val="both"/>
        <w:rPr>
          <w:rFonts w:eastAsia="Times New Roman" w:cstheme="minorHAnsi"/>
          <w:color w:val="000000"/>
          <w:sz w:val="24"/>
          <w:szCs w:val="24"/>
          <w:lang w:val="lt-LT"/>
        </w:rPr>
      </w:pPr>
      <w:r w:rsidRPr="00551E2A">
        <w:rPr>
          <w:rFonts w:eastAsia="Times New Roman" w:cstheme="minorHAnsi"/>
          <w:color w:val="000000"/>
          <w:sz w:val="24"/>
          <w:szCs w:val="24"/>
          <w:lang w:val="lt-LT"/>
        </w:rPr>
        <w:t>motyvuotą teismo nutartį dėl tiekėjo prašymo taikyti laikinąsias apsaugos priemones atmetimo, kai šis prašymas teisme buvo gautas iki ieškinio pareiškimo;</w:t>
      </w:r>
    </w:p>
    <w:p w14:paraId="4B4539CF" w14:textId="77777777" w:rsidR="009B1639" w:rsidRPr="00551E2A" w:rsidRDefault="009B1639" w:rsidP="00B76E84">
      <w:pPr>
        <w:pStyle w:val="Sraopastraipa"/>
        <w:numPr>
          <w:ilvl w:val="2"/>
          <w:numId w:val="68"/>
        </w:numPr>
        <w:shd w:val="clear" w:color="auto" w:fill="FFFFFF"/>
        <w:spacing w:after="0" w:line="240" w:lineRule="auto"/>
        <w:ind w:left="0" w:firstLine="709"/>
        <w:jc w:val="both"/>
        <w:rPr>
          <w:rFonts w:eastAsia="Times New Roman" w:cstheme="minorHAnsi"/>
          <w:color w:val="000000"/>
          <w:sz w:val="24"/>
          <w:szCs w:val="24"/>
          <w:lang w:val="lt-LT"/>
        </w:rPr>
      </w:pPr>
      <w:r w:rsidRPr="00551E2A">
        <w:rPr>
          <w:rFonts w:eastAsia="Times New Roman" w:cstheme="minorHAnsi"/>
          <w:color w:val="000000"/>
          <w:sz w:val="24"/>
          <w:szCs w:val="24"/>
          <w:lang w:val="lt-LT"/>
        </w:rPr>
        <w:t>teismo rezoliuciją priimti ieškinį netaikant laikinųjų apsaugos priemonių.</w:t>
      </w:r>
    </w:p>
    <w:p w14:paraId="39C788A6" w14:textId="77777777" w:rsidR="009B1639" w:rsidRPr="00551E2A" w:rsidRDefault="009B1639" w:rsidP="00B76E84">
      <w:pPr>
        <w:pStyle w:val="Sraopastraipa"/>
        <w:numPr>
          <w:ilvl w:val="1"/>
          <w:numId w:val="68"/>
        </w:numPr>
        <w:spacing w:after="0" w:line="240" w:lineRule="auto"/>
        <w:ind w:left="0" w:firstLine="709"/>
        <w:jc w:val="both"/>
        <w:rPr>
          <w:rFonts w:cstheme="minorHAnsi"/>
          <w:bCs/>
          <w:iCs/>
          <w:sz w:val="24"/>
          <w:szCs w:val="24"/>
          <w:lang w:val="lt-LT"/>
        </w:rPr>
      </w:pPr>
      <w:r w:rsidRPr="00551E2A">
        <w:rPr>
          <w:sz w:val="24"/>
          <w:szCs w:val="24"/>
          <w:lang w:val="lt-LT"/>
        </w:rPr>
        <w:t>Tiekėjas, kurio pasiūlymas nustatytas laimėjusiu, sudaryti sutartį kviečiamas raštu ir jam nurodomas laikas, iki kada jis turi sudaryti sutartį.</w:t>
      </w:r>
    </w:p>
    <w:p w14:paraId="36D228F7" w14:textId="77777777" w:rsidR="009B1639" w:rsidRPr="00551E2A" w:rsidRDefault="009B1639" w:rsidP="00B76E84">
      <w:pPr>
        <w:pStyle w:val="Sraopastraipa"/>
        <w:numPr>
          <w:ilvl w:val="1"/>
          <w:numId w:val="68"/>
        </w:numPr>
        <w:spacing w:after="0" w:line="240" w:lineRule="auto"/>
        <w:ind w:left="0" w:firstLine="709"/>
        <w:jc w:val="both"/>
        <w:rPr>
          <w:rFonts w:cstheme="minorHAnsi"/>
          <w:bCs/>
          <w:iCs/>
          <w:sz w:val="24"/>
          <w:szCs w:val="24"/>
          <w:lang w:val="lt-LT"/>
        </w:rPr>
      </w:pPr>
      <w:r w:rsidRPr="00551E2A">
        <w:rPr>
          <w:sz w:val="24"/>
          <w:szCs w:val="24"/>
          <w:lang w:val="lt-LT"/>
        </w:rPr>
        <w:t>Laikoma, kad tiekėjas atsisakė sudaryti sutartį, kai yra bent vienas iš šių atvejų:</w:t>
      </w:r>
    </w:p>
    <w:p w14:paraId="377A4B58" w14:textId="77777777" w:rsidR="009B1639" w:rsidRPr="00551E2A" w:rsidRDefault="009B1639" w:rsidP="00B76E84">
      <w:pPr>
        <w:pStyle w:val="Sraopastraipa"/>
        <w:numPr>
          <w:ilvl w:val="2"/>
          <w:numId w:val="68"/>
        </w:numPr>
        <w:spacing w:after="0" w:line="240" w:lineRule="auto"/>
        <w:ind w:left="0" w:firstLine="709"/>
        <w:jc w:val="both"/>
        <w:rPr>
          <w:rFonts w:cstheme="minorHAnsi"/>
          <w:bCs/>
          <w:iCs/>
          <w:sz w:val="24"/>
          <w:szCs w:val="24"/>
          <w:lang w:val="lt-LT"/>
        </w:rPr>
      </w:pPr>
      <w:r w:rsidRPr="00551E2A">
        <w:rPr>
          <w:rFonts w:cstheme="minorHAnsi"/>
          <w:bCs/>
          <w:iCs/>
          <w:sz w:val="24"/>
          <w:szCs w:val="24"/>
          <w:lang w:val="lt-LT"/>
        </w:rPr>
        <w:t>tiekėjas raštu atsisako ją sudaryti;</w:t>
      </w:r>
    </w:p>
    <w:p w14:paraId="1F9450C7" w14:textId="77777777" w:rsidR="009B1639" w:rsidRPr="00551E2A" w:rsidRDefault="009B1639" w:rsidP="00B76E84">
      <w:pPr>
        <w:pStyle w:val="Sraopastraipa"/>
        <w:numPr>
          <w:ilvl w:val="2"/>
          <w:numId w:val="68"/>
        </w:numPr>
        <w:spacing w:after="120" w:line="20" w:lineRule="atLeast"/>
        <w:ind w:left="0" w:firstLine="709"/>
        <w:jc w:val="both"/>
        <w:rPr>
          <w:rFonts w:cstheme="minorHAnsi"/>
          <w:bCs/>
          <w:iCs/>
          <w:sz w:val="24"/>
          <w:szCs w:val="24"/>
          <w:lang w:val="lt-LT"/>
        </w:rPr>
      </w:pPr>
      <w:r w:rsidRPr="00551E2A">
        <w:rPr>
          <w:rFonts w:cstheme="minorHAnsi"/>
          <w:bCs/>
          <w:iCs/>
          <w:sz w:val="24"/>
          <w:szCs w:val="24"/>
          <w:lang w:val="lt-LT"/>
        </w:rPr>
        <w:t>iki perkančiosios organizacijos nurodyto laiko nepasirašo sutarties;</w:t>
      </w:r>
    </w:p>
    <w:p w14:paraId="17EBA07C" w14:textId="105FA738" w:rsidR="009B1639" w:rsidRPr="00551E2A" w:rsidRDefault="009B1639" w:rsidP="00B76E84">
      <w:pPr>
        <w:pStyle w:val="Sraopastraipa"/>
        <w:numPr>
          <w:ilvl w:val="2"/>
          <w:numId w:val="68"/>
        </w:numPr>
        <w:spacing w:after="120" w:line="20" w:lineRule="atLeast"/>
        <w:ind w:left="0" w:firstLine="709"/>
        <w:jc w:val="both"/>
        <w:rPr>
          <w:rFonts w:cstheme="minorHAnsi"/>
          <w:bCs/>
          <w:iCs/>
          <w:sz w:val="24"/>
          <w:szCs w:val="24"/>
          <w:lang w:val="lt-LT"/>
        </w:rPr>
      </w:pPr>
      <w:r w:rsidRPr="00551E2A">
        <w:rPr>
          <w:rFonts w:cstheme="minorHAnsi"/>
          <w:bCs/>
          <w:iCs/>
          <w:sz w:val="24"/>
          <w:szCs w:val="24"/>
          <w:lang w:val="lt-LT"/>
        </w:rPr>
        <w:t xml:space="preserve">atsisako sudaryti sutartį VPĮ ir </w:t>
      </w:r>
      <w:r w:rsidR="0094304E" w:rsidRPr="00551E2A">
        <w:rPr>
          <w:rFonts w:cstheme="minorHAnsi"/>
          <w:bCs/>
          <w:iCs/>
          <w:sz w:val="24"/>
          <w:szCs w:val="24"/>
          <w:lang w:val="lt-LT"/>
        </w:rPr>
        <w:t>P</w:t>
      </w:r>
      <w:r w:rsidRPr="00551E2A">
        <w:rPr>
          <w:rFonts w:cstheme="minorHAnsi"/>
          <w:bCs/>
          <w:iCs/>
          <w:sz w:val="24"/>
          <w:szCs w:val="24"/>
          <w:lang w:val="lt-LT"/>
        </w:rPr>
        <w:t xml:space="preserve">irkimo </w:t>
      </w:r>
      <w:r w:rsidR="00A4586C" w:rsidRPr="00551E2A">
        <w:rPr>
          <w:rFonts w:cstheme="minorHAnsi"/>
          <w:bCs/>
          <w:iCs/>
          <w:sz w:val="24"/>
          <w:szCs w:val="24"/>
          <w:lang w:val="lt-LT"/>
        </w:rPr>
        <w:t xml:space="preserve">sąlygose </w:t>
      </w:r>
      <w:r w:rsidRPr="00551E2A">
        <w:rPr>
          <w:rFonts w:cstheme="minorHAnsi"/>
          <w:bCs/>
          <w:iCs/>
          <w:sz w:val="24"/>
          <w:szCs w:val="24"/>
          <w:lang w:val="lt-LT"/>
        </w:rPr>
        <w:t>nustatytomis sąlygomis;</w:t>
      </w:r>
    </w:p>
    <w:p w14:paraId="457885BF" w14:textId="04903F53" w:rsidR="009B1639" w:rsidRPr="00551E2A" w:rsidRDefault="009B1639" w:rsidP="00B76E84">
      <w:pPr>
        <w:pStyle w:val="Sraopastraipa"/>
        <w:numPr>
          <w:ilvl w:val="2"/>
          <w:numId w:val="68"/>
        </w:numPr>
        <w:spacing w:after="120" w:line="20" w:lineRule="atLeast"/>
        <w:ind w:left="0" w:firstLine="709"/>
        <w:jc w:val="both"/>
        <w:rPr>
          <w:rFonts w:cstheme="minorHAnsi"/>
          <w:bCs/>
          <w:iCs/>
          <w:sz w:val="24"/>
          <w:szCs w:val="24"/>
          <w:lang w:val="lt-LT"/>
        </w:rPr>
      </w:pPr>
      <w:r w:rsidRPr="00551E2A">
        <w:rPr>
          <w:rFonts w:cstheme="minorHAnsi"/>
          <w:bCs/>
          <w:iCs/>
          <w:sz w:val="24"/>
          <w:szCs w:val="24"/>
          <w:lang w:val="lt-LT"/>
        </w:rPr>
        <w:t>tiekėjų grupė, kurios pasiūlymas nustatytas laimėjęs</w:t>
      </w:r>
      <w:r w:rsidR="005A7017" w:rsidRPr="00551E2A">
        <w:rPr>
          <w:rFonts w:cstheme="minorHAnsi"/>
          <w:bCs/>
          <w:iCs/>
          <w:sz w:val="24"/>
          <w:szCs w:val="24"/>
          <w:lang w:val="lt-LT"/>
        </w:rPr>
        <w:t>,</w:t>
      </w:r>
      <w:r w:rsidRPr="00551E2A">
        <w:rPr>
          <w:rFonts w:cstheme="minorHAnsi"/>
          <w:bCs/>
          <w:iCs/>
          <w:sz w:val="24"/>
          <w:szCs w:val="24"/>
          <w:lang w:val="lt-LT"/>
        </w:rPr>
        <w:t xml:space="preserve"> neįsteigia juridinio asmens, </w:t>
      </w:r>
      <w:r w:rsidR="009641A6" w:rsidRPr="00551E2A">
        <w:rPr>
          <w:rFonts w:cstheme="minorHAnsi"/>
          <w:bCs/>
          <w:iCs/>
          <w:sz w:val="24"/>
          <w:szCs w:val="24"/>
          <w:lang w:val="lt-LT"/>
        </w:rPr>
        <w:t xml:space="preserve">jeigu </w:t>
      </w:r>
      <w:r w:rsidR="00F508F6" w:rsidRPr="00551E2A">
        <w:rPr>
          <w:rFonts w:cstheme="minorHAnsi"/>
          <w:bCs/>
          <w:iCs/>
          <w:sz w:val="24"/>
          <w:szCs w:val="24"/>
          <w:lang w:val="lt-LT"/>
        </w:rPr>
        <w:t xml:space="preserve">toks reikalavimas </w:t>
      </w:r>
      <w:r w:rsidR="009641A6" w:rsidRPr="00551E2A">
        <w:rPr>
          <w:rFonts w:cstheme="minorHAnsi"/>
          <w:bCs/>
          <w:iCs/>
          <w:sz w:val="24"/>
          <w:szCs w:val="24"/>
          <w:lang w:val="lt-LT"/>
        </w:rPr>
        <w:t>nustatyta</w:t>
      </w:r>
      <w:r w:rsidR="00F508F6" w:rsidRPr="00551E2A">
        <w:rPr>
          <w:rFonts w:cstheme="minorHAnsi"/>
          <w:bCs/>
          <w:iCs/>
          <w:sz w:val="24"/>
          <w:szCs w:val="24"/>
          <w:lang w:val="lt-LT"/>
        </w:rPr>
        <w:t>s</w:t>
      </w:r>
      <w:r w:rsidR="009641A6" w:rsidRPr="00551E2A">
        <w:rPr>
          <w:rFonts w:cstheme="minorHAnsi"/>
          <w:bCs/>
          <w:iCs/>
          <w:sz w:val="24"/>
          <w:szCs w:val="24"/>
          <w:lang w:val="lt-LT"/>
        </w:rPr>
        <w:t xml:space="preserve"> </w:t>
      </w:r>
      <w:r w:rsidR="00DF4761" w:rsidRPr="00551E2A">
        <w:rPr>
          <w:rFonts w:cstheme="minorHAnsi"/>
          <w:bCs/>
          <w:iCs/>
          <w:sz w:val="24"/>
          <w:szCs w:val="24"/>
          <w:lang w:val="lt-LT"/>
        </w:rPr>
        <w:t>s</w:t>
      </w:r>
      <w:r w:rsidR="009641A6" w:rsidRPr="00551E2A">
        <w:rPr>
          <w:rFonts w:cstheme="minorHAnsi"/>
          <w:bCs/>
          <w:iCs/>
          <w:sz w:val="24"/>
          <w:szCs w:val="24"/>
          <w:lang w:val="lt-LT"/>
        </w:rPr>
        <w:t xml:space="preserve">pecialiosiose </w:t>
      </w:r>
      <w:r w:rsidR="00DF4761" w:rsidRPr="00551E2A">
        <w:rPr>
          <w:rFonts w:cstheme="minorHAnsi"/>
          <w:bCs/>
          <w:iCs/>
          <w:sz w:val="24"/>
          <w:szCs w:val="24"/>
          <w:lang w:val="lt-LT"/>
        </w:rPr>
        <w:t xml:space="preserve">pirkimo </w:t>
      </w:r>
      <w:r w:rsidR="009641A6" w:rsidRPr="00551E2A">
        <w:rPr>
          <w:rFonts w:cstheme="minorHAnsi"/>
          <w:bCs/>
          <w:iCs/>
          <w:sz w:val="24"/>
          <w:szCs w:val="24"/>
          <w:lang w:val="lt-LT"/>
        </w:rPr>
        <w:t>sąlygose</w:t>
      </w:r>
      <w:r w:rsidRPr="00551E2A">
        <w:rPr>
          <w:rFonts w:cstheme="minorHAnsi"/>
          <w:bCs/>
          <w:iCs/>
          <w:sz w:val="24"/>
          <w:szCs w:val="24"/>
          <w:lang w:val="lt-LT"/>
        </w:rPr>
        <w:t>.</w:t>
      </w:r>
    </w:p>
    <w:p w14:paraId="3BAFBBEA" w14:textId="4EB44112" w:rsidR="009B1639" w:rsidRPr="00551E2A" w:rsidRDefault="009B1639" w:rsidP="00A876C9">
      <w:pPr>
        <w:pStyle w:val="Sraopastraipa"/>
        <w:numPr>
          <w:ilvl w:val="1"/>
          <w:numId w:val="68"/>
        </w:numPr>
        <w:spacing w:after="120" w:line="20" w:lineRule="atLeast"/>
        <w:ind w:left="0" w:firstLine="709"/>
        <w:jc w:val="both"/>
        <w:rPr>
          <w:rFonts w:cstheme="minorHAnsi"/>
          <w:bCs/>
          <w:iCs/>
          <w:sz w:val="24"/>
          <w:szCs w:val="24"/>
          <w:lang w:val="lt-LT"/>
        </w:rPr>
      </w:pPr>
      <w:r w:rsidRPr="00551E2A">
        <w:rPr>
          <w:sz w:val="24"/>
          <w:szCs w:val="24"/>
          <w:lang w:val="lt-LT"/>
        </w:rPr>
        <w:t xml:space="preserve">Jeigu laimėjęs tiekėjas atsisako sudaryti sutartį, </w:t>
      </w:r>
      <w:r w:rsidR="002500E0" w:rsidRPr="00551E2A">
        <w:rPr>
          <w:sz w:val="24"/>
          <w:szCs w:val="24"/>
          <w:lang w:val="lt-LT"/>
        </w:rPr>
        <w:t xml:space="preserve">arba </w:t>
      </w:r>
      <w:r w:rsidR="006A3662" w:rsidRPr="00551E2A">
        <w:rPr>
          <w:sz w:val="24"/>
          <w:szCs w:val="24"/>
          <w:lang w:val="lt-LT"/>
        </w:rPr>
        <w:t xml:space="preserve">jeigu iki perkančiosios organizacijos </w:t>
      </w:r>
      <w:r w:rsidR="009A30D3" w:rsidRPr="00551E2A">
        <w:rPr>
          <w:sz w:val="24"/>
          <w:szCs w:val="24"/>
          <w:lang w:val="lt-LT"/>
        </w:rPr>
        <w:t xml:space="preserve">nurodyto termino </w:t>
      </w:r>
      <w:r w:rsidR="00627F0B" w:rsidRPr="00551E2A">
        <w:rPr>
          <w:sz w:val="24"/>
          <w:szCs w:val="24"/>
          <w:lang w:val="lt-LT"/>
        </w:rPr>
        <w:t xml:space="preserve">nepateikia </w:t>
      </w:r>
      <w:r w:rsidR="00A876C9" w:rsidRPr="00551E2A">
        <w:rPr>
          <w:sz w:val="24"/>
          <w:szCs w:val="24"/>
          <w:lang w:val="lt-LT"/>
        </w:rPr>
        <w:t>p</w:t>
      </w:r>
      <w:r w:rsidR="006E62B9" w:rsidRPr="00551E2A">
        <w:rPr>
          <w:sz w:val="24"/>
          <w:szCs w:val="24"/>
          <w:lang w:val="lt-LT"/>
        </w:rPr>
        <w:t xml:space="preserve">irkimo sąlygose </w:t>
      </w:r>
      <w:r w:rsidR="00A60B54" w:rsidRPr="00551E2A">
        <w:rPr>
          <w:sz w:val="24"/>
          <w:szCs w:val="24"/>
          <w:lang w:val="lt-LT"/>
        </w:rPr>
        <w:t xml:space="preserve">nustatyto </w:t>
      </w:r>
      <w:r w:rsidR="00A1586E" w:rsidRPr="00551E2A">
        <w:rPr>
          <w:sz w:val="24"/>
          <w:szCs w:val="24"/>
          <w:lang w:val="lt-LT"/>
        </w:rPr>
        <w:t xml:space="preserve">sutarties įvykdymo užtikrinimą </w:t>
      </w:r>
      <w:r w:rsidR="00D80178" w:rsidRPr="00551E2A">
        <w:rPr>
          <w:sz w:val="24"/>
          <w:szCs w:val="24"/>
          <w:lang w:val="lt-LT"/>
        </w:rPr>
        <w:t xml:space="preserve">patvirtinančio dokumento </w:t>
      </w:r>
      <w:r w:rsidR="005254BA" w:rsidRPr="00551E2A">
        <w:rPr>
          <w:sz w:val="24"/>
          <w:szCs w:val="24"/>
          <w:lang w:val="lt-LT"/>
        </w:rPr>
        <w:t xml:space="preserve">arba neįvykdo </w:t>
      </w:r>
      <w:r w:rsidR="00AD498B" w:rsidRPr="00551E2A">
        <w:rPr>
          <w:sz w:val="24"/>
          <w:szCs w:val="24"/>
          <w:lang w:val="lt-LT"/>
        </w:rPr>
        <w:t xml:space="preserve">kitų </w:t>
      </w:r>
      <w:r w:rsidR="00CF7C20" w:rsidRPr="00551E2A">
        <w:rPr>
          <w:sz w:val="24"/>
          <w:szCs w:val="24"/>
          <w:lang w:val="lt-LT"/>
        </w:rPr>
        <w:t xml:space="preserve">sutartyje </w:t>
      </w:r>
      <w:r w:rsidR="009B181C" w:rsidRPr="00551E2A">
        <w:rPr>
          <w:sz w:val="24"/>
          <w:szCs w:val="24"/>
          <w:lang w:val="lt-LT"/>
        </w:rPr>
        <w:t xml:space="preserve">nustatytų </w:t>
      </w:r>
      <w:r w:rsidR="00FE3B47" w:rsidRPr="00551E2A">
        <w:rPr>
          <w:sz w:val="24"/>
          <w:szCs w:val="24"/>
          <w:lang w:val="lt-LT"/>
        </w:rPr>
        <w:t xml:space="preserve">jos </w:t>
      </w:r>
      <w:r w:rsidR="009B181C" w:rsidRPr="00551E2A">
        <w:rPr>
          <w:sz w:val="24"/>
          <w:szCs w:val="24"/>
          <w:lang w:val="lt-LT"/>
        </w:rPr>
        <w:t>įsigaliojimo sąlygų</w:t>
      </w:r>
      <w:r w:rsidR="00461DF2" w:rsidRPr="00551E2A">
        <w:rPr>
          <w:sz w:val="24"/>
          <w:szCs w:val="24"/>
          <w:lang w:val="lt-LT"/>
        </w:rPr>
        <w:t>,</w:t>
      </w:r>
      <w:r w:rsidR="00A876C9" w:rsidRPr="00551E2A">
        <w:rPr>
          <w:color w:val="538135" w:themeColor="accent6" w:themeShade="BF"/>
          <w:sz w:val="24"/>
          <w:szCs w:val="24"/>
          <w:lang w:val="lt-LT"/>
        </w:rPr>
        <w:t xml:space="preserve"> </w:t>
      </w:r>
      <w:r w:rsidRPr="00551E2A">
        <w:rPr>
          <w:sz w:val="24"/>
          <w:szCs w:val="24"/>
          <w:lang w:val="lt-LT"/>
        </w:rPr>
        <w:t>ją sudaryti siūloma tiekėjui, kurio pasiūlymas pagal nustatytą pasiūlymų eilę yra pirmas po tiekėjo, atsisakiusio sudaryti sutartį</w:t>
      </w:r>
      <w:r w:rsidR="00523392" w:rsidRPr="00551E2A">
        <w:rPr>
          <w:sz w:val="24"/>
          <w:szCs w:val="24"/>
          <w:lang w:val="lt-LT"/>
        </w:rPr>
        <w:t xml:space="preserve">, </w:t>
      </w:r>
      <w:r w:rsidR="00F75A77" w:rsidRPr="00551E2A">
        <w:rPr>
          <w:sz w:val="24"/>
          <w:szCs w:val="24"/>
          <w:lang w:val="lt-LT"/>
        </w:rPr>
        <w:t>nepateikusio sutarties įvykdymo užtikrini</w:t>
      </w:r>
      <w:r w:rsidR="007A7CB0" w:rsidRPr="00551E2A">
        <w:rPr>
          <w:sz w:val="24"/>
          <w:szCs w:val="24"/>
          <w:lang w:val="lt-LT"/>
        </w:rPr>
        <w:t>mo</w:t>
      </w:r>
      <w:r w:rsidR="00250894" w:rsidRPr="00551E2A">
        <w:rPr>
          <w:sz w:val="24"/>
          <w:szCs w:val="24"/>
          <w:lang w:val="lt-LT"/>
        </w:rPr>
        <w:t xml:space="preserve"> ar neįvykdžiusio </w:t>
      </w:r>
      <w:r w:rsidR="00237DE7" w:rsidRPr="00551E2A">
        <w:rPr>
          <w:sz w:val="24"/>
          <w:szCs w:val="24"/>
          <w:lang w:val="lt-LT"/>
        </w:rPr>
        <w:t>sutarties įsigaliojimo sąlygų</w:t>
      </w:r>
      <w:r w:rsidR="00213F4B" w:rsidRPr="00551E2A">
        <w:rPr>
          <w:sz w:val="24"/>
          <w:szCs w:val="24"/>
          <w:lang w:val="lt-LT"/>
        </w:rPr>
        <w:t>.</w:t>
      </w:r>
      <w:r w:rsidR="006748A5" w:rsidRPr="00551E2A">
        <w:rPr>
          <w:sz w:val="24"/>
          <w:szCs w:val="24"/>
          <w:lang w:val="lt-LT"/>
        </w:rPr>
        <w:t xml:space="preserve"> </w:t>
      </w:r>
      <w:r w:rsidRPr="00551E2A">
        <w:rPr>
          <w:sz w:val="24"/>
          <w:szCs w:val="24"/>
          <w:lang w:val="lt-LT"/>
        </w:rPr>
        <w:t xml:space="preserve">Prieš siūlant sudaryti sutartį, perkančioji organizacija paprašo to tiekėjo aktualių dokumentų, patvirtinančių EBVPD nurodytą informaciją, pateikimo, </w:t>
      </w:r>
      <w:r w:rsidRPr="00551E2A">
        <w:rPr>
          <w:rFonts w:eastAsia="Calibri"/>
          <w:sz w:val="24"/>
          <w:szCs w:val="24"/>
          <w:lang w:val="lt-LT"/>
        </w:rPr>
        <w:t>jei, jų nebuvo paprašyta ir nebuvo įvertinta ankstesniuose pirkimo procedūros etapuose ir (arba) vadovaujantis pirkimo sąlygomis šių dokumentų nereikalaujama</w:t>
      </w:r>
      <w:r w:rsidRPr="00551E2A">
        <w:rPr>
          <w:sz w:val="24"/>
          <w:szCs w:val="24"/>
          <w:lang w:val="lt-LT"/>
        </w:rPr>
        <w:t xml:space="preserve"> ir įvertina, ar jo pasiūlymas neturėtų būti atmestas dėl kitų priežasčių.</w:t>
      </w:r>
    </w:p>
    <w:p w14:paraId="5FC8DD71" w14:textId="06A00AD2" w:rsidR="009B1639" w:rsidRPr="00551E2A" w:rsidRDefault="009B1639" w:rsidP="00C635EE">
      <w:pPr>
        <w:pStyle w:val="Sraopastraipa"/>
        <w:numPr>
          <w:ilvl w:val="1"/>
          <w:numId w:val="68"/>
        </w:numPr>
        <w:spacing w:after="120" w:line="20" w:lineRule="atLeast"/>
        <w:ind w:left="0" w:firstLine="567"/>
        <w:jc w:val="both"/>
        <w:rPr>
          <w:rFonts w:ascii="Arial" w:hAnsi="Arial" w:cs="Arial"/>
          <w:sz w:val="24"/>
          <w:szCs w:val="24"/>
        </w:rPr>
      </w:pPr>
      <w:r w:rsidRPr="00551E2A">
        <w:rPr>
          <w:sz w:val="24"/>
          <w:szCs w:val="24"/>
          <w:lang w:val="lt-LT"/>
        </w:rPr>
        <w:lastRenderedPageBreak/>
        <w:t xml:space="preserve">Sudarant sutartį, joje </w:t>
      </w:r>
      <w:r w:rsidR="00717824" w:rsidRPr="00551E2A">
        <w:rPr>
          <w:sz w:val="24"/>
          <w:szCs w:val="24"/>
          <w:lang w:val="lt-LT"/>
        </w:rPr>
        <w:t xml:space="preserve">negali būti keičiama </w:t>
      </w:r>
      <w:r w:rsidRPr="00551E2A">
        <w:rPr>
          <w:sz w:val="24"/>
          <w:szCs w:val="24"/>
          <w:lang w:val="lt-LT"/>
        </w:rPr>
        <w:t xml:space="preserve">laimėjusio tiekėjo pasiūlymo kaina, sąnaudos ir nekeičiamos kitos sąlygos. </w:t>
      </w:r>
      <w:r w:rsidR="00020815" w:rsidRPr="00551E2A">
        <w:rPr>
          <w:sz w:val="24"/>
          <w:szCs w:val="24"/>
          <w:lang w:val="lt-LT"/>
        </w:rPr>
        <w:t xml:space="preserve"> </w:t>
      </w:r>
    </w:p>
    <w:p w14:paraId="37E4254C" w14:textId="0805A44A" w:rsidR="009B1639" w:rsidRPr="00551E2A" w:rsidRDefault="009B1639" w:rsidP="00C635EE">
      <w:pPr>
        <w:pStyle w:val="Sraopastraipa"/>
        <w:numPr>
          <w:ilvl w:val="1"/>
          <w:numId w:val="68"/>
        </w:numPr>
        <w:spacing w:after="120" w:line="20" w:lineRule="atLeast"/>
        <w:ind w:left="0" w:firstLine="567"/>
        <w:jc w:val="both"/>
        <w:rPr>
          <w:rFonts w:cstheme="minorHAnsi"/>
          <w:bCs/>
          <w:iCs/>
          <w:sz w:val="24"/>
          <w:szCs w:val="24"/>
          <w:lang w:val="lt-LT"/>
        </w:rPr>
      </w:pPr>
      <w:r w:rsidRPr="00551E2A">
        <w:rPr>
          <w:sz w:val="24"/>
          <w:szCs w:val="24"/>
          <w:lang w:val="lt-LT"/>
        </w:rPr>
        <w:t xml:space="preserve">Perkančioji organizacija </w:t>
      </w:r>
      <w:r w:rsidR="007016E5" w:rsidRPr="00551E2A">
        <w:rPr>
          <w:sz w:val="24"/>
          <w:szCs w:val="24"/>
          <w:lang w:val="lt-LT"/>
        </w:rPr>
        <w:t xml:space="preserve">laimėjusį </w:t>
      </w:r>
      <w:r w:rsidRPr="00551E2A">
        <w:rPr>
          <w:sz w:val="24"/>
          <w:szCs w:val="24"/>
          <w:lang w:val="lt-LT"/>
        </w:rPr>
        <w:t xml:space="preserve">pasiūlymą, sudarytą sutartį ir jos pakeitimus, išskyrus informaciją, </w:t>
      </w:r>
      <w:r w:rsidR="0025492F" w:rsidRPr="00551E2A">
        <w:rPr>
          <w:sz w:val="24"/>
          <w:szCs w:val="24"/>
          <w:lang w:val="lt-LT"/>
        </w:rPr>
        <w:t xml:space="preserve">kuriai taikomi </w:t>
      </w:r>
      <w:r w:rsidR="003C722B" w:rsidRPr="00551E2A">
        <w:rPr>
          <w:sz w:val="24"/>
          <w:szCs w:val="24"/>
          <w:lang w:val="lt-LT"/>
        </w:rPr>
        <w:t xml:space="preserve">VPĮ 20 straipsnio </w:t>
      </w:r>
      <w:r w:rsidR="00B02004" w:rsidRPr="00551E2A">
        <w:rPr>
          <w:sz w:val="24"/>
          <w:szCs w:val="24"/>
          <w:lang w:val="lt-LT"/>
        </w:rPr>
        <w:t xml:space="preserve">5 dalyje nurodyti </w:t>
      </w:r>
      <w:r w:rsidR="00DD1B85" w:rsidRPr="00551E2A">
        <w:rPr>
          <w:sz w:val="24"/>
          <w:szCs w:val="24"/>
          <w:lang w:val="lt-LT"/>
        </w:rPr>
        <w:t xml:space="preserve">konfidencialios informacijos </w:t>
      </w:r>
      <w:r w:rsidR="00AD1F50" w:rsidRPr="00551E2A">
        <w:rPr>
          <w:sz w:val="24"/>
          <w:szCs w:val="24"/>
          <w:lang w:val="lt-LT"/>
        </w:rPr>
        <w:t xml:space="preserve">apsaugos reikalavimai </w:t>
      </w:r>
      <w:r w:rsidR="00652260" w:rsidRPr="00551E2A">
        <w:rPr>
          <w:sz w:val="24"/>
          <w:szCs w:val="24"/>
          <w:lang w:val="lt-LT"/>
        </w:rPr>
        <w:t xml:space="preserve">arba </w:t>
      </w:r>
      <w:r w:rsidRPr="00551E2A">
        <w:rPr>
          <w:sz w:val="24"/>
          <w:szCs w:val="24"/>
          <w:lang w:val="lt-LT"/>
        </w:rPr>
        <w:t xml:space="preserve">kurios atskleidimas prieštarautų informacijos ir duomenų apsaugą reguliuojantiems teisės aktams arba visuomenės interesams, pažeistų teisėtus konkretaus tiekėjo komercinius interesus arba turėtų neigiamą poveikį tiekėjų konkurencijai, ne vėliau kaip per 15 dienų nuo sutarties sudarymo ar </w:t>
      </w:r>
      <w:r w:rsidR="00264CE3" w:rsidRPr="00551E2A">
        <w:rPr>
          <w:sz w:val="24"/>
          <w:szCs w:val="24"/>
          <w:lang w:val="lt-LT"/>
        </w:rPr>
        <w:t xml:space="preserve">jos </w:t>
      </w:r>
      <w:r w:rsidRPr="00551E2A">
        <w:rPr>
          <w:sz w:val="24"/>
          <w:szCs w:val="24"/>
          <w:lang w:val="lt-LT"/>
        </w:rPr>
        <w:t>pakeitimo</w:t>
      </w:r>
      <w:r w:rsidR="00CF2E50" w:rsidRPr="00551E2A">
        <w:rPr>
          <w:sz w:val="24"/>
          <w:szCs w:val="24"/>
          <w:lang w:val="lt-LT"/>
        </w:rPr>
        <w:t xml:space="preserve"> dienos</w:t>
      </w:r>
      <w:r w:rsidRPr="00551E2A">
        <w:rPr>
          <w:sz w:val="24"/>
          <w:szCs w:val="24"/>
          <w:lang w:val="lt-LT"/>
        </w:rPr>
        <w:t xml:space="preserve">, bet ne vėliau kaip iki pirmojo mokėjimo pagal </w:t>
      </w:r>
      <w:r w:rsidR="00264CE3" w:rsidRPr="00551E2A">
        <w:rPr>
          <w:sz w:val="24"/>
          <w:szCs w:val="24"/>
          <w:lang w:val="lt-LT"/>
        </w:rPr>
        <w:t xml:space="preserve">ją </w:t>
      </w:r>
      <w:r w:rsidRPr="00551E2A">
        <w:rPr>
          <w:sz w:val="24"/>
          <w:szCs w:val="24"/>
          <w:lang w:val="lt-LT"/>
        </w:rPr>
        <w:t>pradžios</w:t>
      </w:r>
      <w:r w:rsidR="00965EC6" w:rsidRPr="00551E2A">
        <w:rPr>
          <w:sz w:val="24"/>
          <w:szCs w:val="24"/>
          <w:lang w:val="lt-LT"/>
        </w:rPr>
        <w:t>,</w:t>
      </w:r>
      <w:r w:rsidRPr="00551E2A">
        <w:rPr>
          <w:sz w:val="24"/>
          <w:szCs w:val="24"/>
          <w:lang w:val="lt-LT"/>
        </w:rPr>
        <w:t xml:space="preserve"> skelbia CVP IS.</w:t>
      </w:r>
      <w:r w:rsidR="00E94B94" w:rsidRPr="00551E2A">
        <w:rPr>
          <w:sz w:val="24"/>
          <w:szCs w:val="24"/>
          <w:lang w:val="lt-LT"/>
        </w:rPr>
        <w:t xml:space="preserve"> </w:t>
      </w:r>
      <w:r w:rsidR="00E94B94" w:rsidRPr="00551E2A">
        <w:rPr>
          <w:color w:val="000000"/>
          <w:sz w:val="24"/>
          <w:szCs w:val="24"/>
          <w:lang w:val="lt-LT"/>
        </w:rPr>
        <w:t xml:space="preserve">Informaciją apie žodžiu sudarytas sutartis </w:t>
      </w:r>
      <w:r w:rsidR="00D425A6" w:rsidRPr="00551E2A">
        <w:rPr>
          <w:i/>
          <w:iCs/>
          <w:color w:val="7030A0"/>
          <w:sz w:val="24"/>
          <w:szCs w:val="24"/>
          <w:lang w:val="lt-LT"/>
        </w:rPr>
        <w:t>(supaprastintų pirkimų atveju)</w:t>
      </w:r>
      <w:r w:rsidR="00D425A6" w:rsidRPr="00551E2A">
        <w:rPr>
          <w:color w:val="7030A0"/>
          <w:sz w:val="24"/>
          <w:szCs w:val="24"/>
          <w:lang w:val="lt-LT"/>
        </w:rPr>
        <w:t xml:space="preserve"> </w:t>
      </w:r>
      <w:r w:rsidR="00E94B94" w:rsidRPr="00551E2A">
        <w:rPr>
          <w:color w:val="000000"/>
          <w:sz w:val="24"/>
          <w:szCs w:val="24"/>
          <w:lang w:val="lt-LT"/>
        </w:rPr>
        <w:t>perkančioji organizacija viešina CVP IS</w:t>
      </w:r>
      <w:r w:rsidR="00E94B94" w:rsidRPr="00551E2A">
        <w:rPr>
          <w:b/>
          <w:bCs/>
          <w:color w:val="000000"/>
          <w:sz w:val="24"/>
          <w:szCs w:val="24"/>
          <w:lang w:val="lt-LT"/>
        </w:rPr>
        <w:t> </w:t>
      </w:r>
      <w:r w:rsidR="00E94B94" w:rsidRPr="00551E2A">
        <w:rPr>
          <w:color w:val="000000"/>
          <w:sz w:val="24"/>
          <w:szCs w:val="24"/>
          <w:lang w:val="lt-LT"/>
        </w:rPr>
        <w:t>ne vėliau kaip per 15 kalendorinių dienų nuo to ketvirčio, per kurį buvo sudarytos sutartys, pabaigos.</w:t>
      </w:r>
    </w:p>
    <w:p w14:paraId="654056F0" w14:textId="6586D78D" w:rsidR="006B5699" w:rsidRPr="00F9566E" w:rsidRDefault="0023566E" w:rsidP="00C635EE">
      <w:pPr>
        <w:pStyle w:val="Antrat1"/>
        <w:numPr>
          <w:ilvl w:val="0"/>
          <w:numId w:val="68"/>
        </w:numPr>
        <w:tabs>
          <w:tab w:val="left" w:pos="567"/>
        </w:tabs>
        <w:spacing w:line="20" w:lineRule="atLeast"/>
        <w:contextualSpacing/>
        <w:jc w:val="both"/>
        <w:rPr>
          <w:rFonts w:asciiTheme="minorHAnsi" w:hAnsiTheme="minorHAnsi" w:cstheme="minorHAnsi"/>
          <w:b/>
          <w:bCs/>
          <w:color w:val="auto"/>
          <w:lang w:val="lt-LT"/>
        </w:rPr>
      </w:pPr>
      <w:bookmarkStart w:id="122" w:name="_Hlk91498650"/>
      <w:r w:rsidRPr="00F9566E">
        <w:rPr>
          <w:rFonts w:asciiTheme="minorHAnsi" w:hAnsiTheme="minorHAnsi" w:cstheme="minorHAnsi"/>
          <w:color w:val="auto"/>
          <w:lang w:val="lt-LT"/>
        </w:rPr>
        <w:t xml:space="preserve"> </w:t>
      </w:r>
      <w:bookmarkStart w:id="123" w:name="_Toc206585838"/>
      <w:r w:rsidRPr="00F9566E">
        <w:rPr>
          <w:rFonts w:asciiTheme="minorHAnsi" w:hAnsiTheme="minorHAnsi" w:cstheme="minorHAnsi"/>
          <w:color w:val="auto"/>
          <w:lang w:val="lt-LT"/>
        </w:rPr>
        <w:t xml:space="preserve">Teisė ginčyti </w:t>
      </w:r>
      <w:r w:rsidR="000C066D" w:rsidRPr="00F9566E">
        <w:rPr>
          <w:rFonts w:asciiTheme="minorHAnsi" w:hAnsiTheme="minorHAnsi" w:cstheme="minorHAnsi"/>
          <w:color w:val="auto"/>
          <w:lang w:val="lt-LT"/>
        </w:rPr>
        <w:t xml:space="preserve">perkančiosios organizacijos veiksmus </w:t>
      </w:r>
      <w:r w:rsidR="004B6AE8" w:rsidRPr="00F9566E">
        <w:rPr>
          <w:rFonts w:asciiTheme="minorHAnsi" w:hAnsiTheme="minorHAnsi" w:cstheme="minorHAnsi"/>
          <w:color w:val="auto"/>
          <w:lang w:val="lt-LT"/>
        </w:rPr>
        <w:t>ar priimtus sprendimus</w:t>
      </w:r>
      <w:bookmarkEnd w:id="123"/>
      <w:r w:rsidR="005F09F0" w:rsidRPr="00F9566E">
        <w:rPr>
          <w:rFonts w:asciiTheme="minorHAnsi" w:hAnsiTheme="minorHAnsi" w:cstheme="minorHAnsi"/>
          <w:color w:val="auto"/>
          <w:lang w:val="lt-LT"/>
        </w:rPr>
        <w:tab/>
      </w:r>
      <w:bookmarkEnd w:id="122"/>
    </w:p>
    <w:p w14:paraId="4D642AA6" w14:textId="086A23DD" w:rsidR="006B5699" w:rsidRPr="00551E2A" w:rsidRDefault="009D6E53" w:rsidP="00C635EE">
      <w:pPr>
        <w:pStyle w:val="Sraopastraipa"/>
        <w:numPr>
          <w:ilvl w:val="1"/>
          <w:numId w:val="68"/>
        </w:numPr>
        <w:spacing w:after="120" w:line="20" w:lineRule="atLeast"/>
        <w:ind w:left="0" w:firstLine="567"/>
        <w:jc w:val="both"/>
        <w:rPr>
          <w:rFonts w:eastAsia="Arial"/>
          <w:color w:val="002060"/>
          <w:sz w:val="24"/>
          <w:szCs w:val="24"/>
          <w:lang w:val="lt-LT"/>
        </w:rPr>
      </w:pPr>
      <w:r w:rsidRPr="00551E2A">
        <w:rPr>
          <w:rFonts w:eastAsia="Arial"/>
          <w:sz w:val="24"/>
          <w:szCs w:val="24"/>
          <w:lang w:val="lt-LT"/>
        </w:rPr>
        <w:t>Tiekėjas</w:t>
      </w:r>
      <w:r w:rsidR="006B5699" w:rsidRPr="00551E2A">
        <w:rPr>
          <w:rFonts w:eastAsia="Arial"/>
          <w:sz w:val="24"/>
          <w:szCs w:val="24"/>
          <w:lang w:val="lt-LT"/>
        </w:rPr>
        <w:t xml:space="preserve">, kuris mano, kad </w:t>
      </w:r>
      <w:r w:rsidR="006B5699" w:rsidRPr="00551E2A">
        <w:rPr>
          <w:sz w:val="24"/>
          <w:szCs w:val="24"/>
          <w:lang w:val="lt-LT"/>
        </w:rPr>
        <w:t xml:space="preserve"> </w:t>
      </w:r>
      <w:r w:rsidR="001A44BB" w:rsidRPr="00551E2A">
        <w:rPr>
          <w:sz w:val="24"/>
          <w:szCs w:val="24"/>
          <w:lang w:val="lt-LT"/>
        </w:rPr>
        <w:t>perkančioji organiza</w:t>
      </w:r>
      <w:r w:rsidR="005A4991" w:rsidRPr="00551E2A">
        <w:rPr>
          <w:sz w:val="24"/>
          <w:szCs w:val="24"/>
          <w:lang w:val="lt-LT"/>
        </w:rPr>
        <w:t>cija</w:t>
      </w:r>
      <w:r w:rsidR="006B5699" w:rsidRPr="00551E2A">
        <w:rPr>
          <w:rFonts w:eastAsia="Arial"/>
          <w:sz w:val="24"/>
          <w:szCs w:val="24"/>
          <w:lang w:val="lt-LT"/>
        </w:rPr>
        <w:t xml:space="preserve"> nesilaikė VPĮ</w:t>
      </w:r>
      <w:r w:rsidR="005A4991" w:rsidRPr="00551E2A">
        <w:rPr>
          <w:rFonts w:eastAsia="Arial"/>
          <w:sz w:val="24"/>
          <w:szCs w:val="24"/>
          <w:lang w:val="lt-LT"/>
        </w:rPr>
        <w:t xml:space="preserve"> </w:t>
      </w:r>
      <w:r w:rsidR="006B5699" w:rsidRPr="00551E2A">
        <w:rPr>
          <w:rFonts w:eastAsia="Arial"/>
          <w:sz w:val="24"/>
          <w:szCs w:val="24"/>
          <w:lang w:val="lt-LT"/>
        </w:rPr>
        <w:t>reikalavimų ir tuo pažeidė ar pažeis jo teisėtus interesus, VPĮ VII skyriuje nustatyta tvarka gali kreiptis į apygardos teismą, kaip pirmosios instancijos teismą.</w:t>
      </w:r>
    </w:p>
    <w:p w14:paraId="20788703" w14:textId="1F2A8FF0" w:rsidR="00975EB0" w:rsidRPr="00551E2A" w:rsidRDefault="009D6E53" w:rsidP="00C635EE">
      <w:pPr>
        <w:pStyle w:val="Sraopastraipa"/>
        <w:numPr>
          <w:ilvl w:val="1"/>
          <w:numId w:val="68"/>
        </w:numPr>
        <w:spacing w:after="120" w:line="20" w:lineRule="atLeast"/>
        <w:ind w:left="0" w:firstLine="567"/>
        <w:jc w:val="both"/>
        <w:rPr>
          <w:rFonts w:eastAsia="Arial"/>
          <w:color w:val="002060"/>
          <w:sz w:val="24"/>
          <w:szCs w:val="24"/>
          <w:lang w:val="lt-LT"/>
        </w:rPr>
      </w:pPr>
      <w:r w:rsidRPr="00551E2A">
        <w:rPr>
          <w:rFonts w:eastAsia="Arial"/>
          <w:sz w:val="24"/>
          <w:szCs w:val="24"/>
          <w:lang w:val="lt-LT"/>
        </w:rPr>
        <w:t>Tiekėjas</w:t>
      </w:r>
      <w:r w:rsidR="00975EB0" w:rsidRPr="00551E2A">
        <w:rPr>
          <w:rFonts w:eastAsia="Arial"/>
          <w:sz w:val="24"/>
          <w:szCs w:val="24"/>
          <w:lang w:val="lt-LT"/>
        </w:rPr>
        <w:t xml:space="preserve">, norėdamas iki sutarties sudarymo teisme ginčyti </w:t>
      </w:r>
      <w:r w:rsidRPr="00551E2A">
        <w:rPr>
          <w:sz w:val="24"/>
          <w:szCs w:val="24"/>
          <w:lang w:val="lt-LT"/>
        </w:rPr>
        <w:t>perkančiosios organizacijos</w:t>
      </w:r>
      <w:r w:rsidR="00975EB0" w:rsidRPr="00551E2A">
        <w:rPr>
          <w:rFonts w:eastAsia="Arial"/>
          <w:sz w:val="24"/>
          <w:szCs w:val="24"/>
          <w:lang w:val="lt-LT"/>
        </w:rPr>
        <w:t xml:space="preserve"> sprendimus ar veiksmus, pirmiausia elektroninėmis priemonėmis turi pateikti pretenziją </w:t>
      </w:r>
      <w:r w:rsidRPr="00551E2A">
        <w:rPr>
          <w:rFonts w:eastAsia="Arial"/>
          <w:sz w:val="24"/>
          <w:szCs w:val="24"/>
          <w:lang w:val="lt-LT"/>
        </w:rPr>
        <w:t>perkančiajai organizacijai</w:t>
      </w:r>
      <w:r w:rsidR="00975EB0" w:rsidRPr="00551E2A">
        <w:rPr>
          <w:rFonts w:eastAsia="Arial"/>
          <w:sz w:val="24"/>
          <w:szCs w:val="24"/>
          <w:lang w:val="lt-LT"/>
        </w:rPr>
        <w:t xml:space="preserve">. </w:t>
      </w:r>
    </w:p>
    <w:p w14:paraId="6F38408B" w14:textId="19718CF3" w:rsidR="00CA253B" w:rsidRPr="00551E2A" w:rsidRDefault="00CA253B" w:rsidP="00C635EE">
      <w:pPr>
        <w:pStyle w:val="Sraopastraipa"/>
        <w:numPr>
          <w:ilvl w:val="1"/>
          <w:numId w:val="68"/>
        </w:numPr>
        <w:spacing w:after="120" w:line="20" w:lineRule="atLeast"/>
        <w:ind w:left="0" w:firstLine="567"/>
        <w:jc w:val="both"/>
        <w:rPr>
          <w:rFonts w:eastAsia="Arial"/>
          <w:color w:val="002060"/>
          <w:sz w:val="24"/>
          <w:szCs w:val="24"/>
          <w:lang w:val="lt-LT"/>
        </w:rPr>
      </w:pPr>
      <w:r w:rsidRPr="00551E2A">
        <w:rPr>
          <w:rFonts w:eastAsia="Arial"/>
          <w:sz w:val="24"/>
          <w:szCs w:val="24"/>
          <w:lang w:val="lt-LT"/>
        </w:rPr>
        <w:t>Pretenzijos pateikimo perkančiajai organizacijai, prašymo pateikimo ar ieškinio pareiškimo teismui terminai nustatyti VPĮ 102 straipsnyje.</w:t>
      </w:r>
    </w:p>
    <w:p w14:paraId="1646DA1A" w14:textId="7504CE3F" w:rsidR="009B1639" w:rsidRPr="0036054C" w:rsidRDefault="009641A6" w:rsidP="009641A6">
      <w:pPr>
        <w:pStyle w:val="Sraopastraipa"/>
        <w:spacing w:line="240" w:lineRule="auto"/>
        <w:ind w:left="567"/>
        <w:jc w:val="center"/>
        <w:rPr>
          <w:rFonts w:cstheme="minorHAnsi"/>
          <w:lang w:val="lt-LT"/>
        </w:rPr>
      </w:pPr>
      <w:r w:rsidRPr="0036054C">
        <w:rPr>
          <w:rFonts w:cstheme="minorHAnsi"/>
          <w:lang w:val="lt-LT"/>
        </w:rPr>
        <w:t>_____________</w:t>
      </w:r>
    </w:p>
    <w:sectPr w:rsidR="009B1639" w:rsidRPr="0036054C" w:rsidSect="00F42204">
      <w:headerReference w:type="default" r:id="rId20"/>
      <w:footerReference w:type="default" r:id="rId21"/>
      <w:headerReference w:type="first" r:id="rId22"/>
      <w:pgSz w:w="12240" w:h="15840"/>
      <w:pgMar w:top="1134" w:right="567" w:bottom="1134" w:left="1701"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D416A0" w14:textId="77777777" w:rsidR="0029359A" w:rsidRDefault="0029359A" w:rsidP="00184B8C">
      <w:pPr>
        <w:spacing w:after="0" w:line="240" w:lineRule="auto"/>
      </w:pPr>
      <w:r>
        <w:separator/>
      </w:r>
    </w:p>
  </w:endnote>
  <w:endnote w:type="continuationSeparator" w:id="0">
    <w:p w14:paraId="4F8D8C8C" w14:textId="77777777" w:rsidR="0029359A" w:rsidRDefault="0029359A" w:rsidP="00184B8C">
      <w:pPr>
        <w:spacing w:after="0" w:line="240" w:lineRule="auto"/>
      </w:pPr>
      <w:r>
        <w:continuationSeparator/>
      </w:r>
    </w:p>
  </w:endnote>
  <w:endnote w:type="continuationNotice" w:id="1">
    <w:p w14:paraId="65743FB1" w14:textId="77777777" w:rsidR="0029359A" w:rsidRDefault="0029359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Segoe UI">
    <w:panose1 w:val="020B0502040204020203"/>
    <w:charset w:val="BA"/>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lt-LT"/>
      </w:rPr>
      <w:id w:val="435883743"/>
      <w:docPartObj>
        <w:docPartGallery w:val="Page Numbers (Bottom of Page)"/>
        <w:docPartUnique/>
      </w:docPartObj>
    </w:sdtPr>
    <w:sdtEndPr>
      <w:rPr>
        <w:noProof/>
      </w:rPr>
    </w:sdtEndPr>
    <w:sdtContent>
      <w:p w14:paraId="2C4242E3" w14:textId="0FF033C0" w:rsidR="004B5EB3" w:rsidRPr="002218AC" w:rsidRDefault="004B5EB3">
        <w:pPr>
          <w:pStyle w:val="Porat"/>
          <w:jc w:val="right"/>
          <w:rPr>
            <w:lang w:val="lt-LT"/>
          </w:rPr>
        </w:pPr>
        <w:r w:rsidRPr="002218AC">
          <w:rPr>
            <w:lang w:val="lt-LT"/>
          </w:rPr>
          <w:fldChar w:fldCharType="begin"/>
        </w:r>
        <w:r w:rsidRPr="002218AC">
          <w:rPr>
            <w:lang w:val="lt-LT"/>
          </w:rPr>
          <w:instrText xml:space="preserve"> PAGE   \* MERGEFORMAT </w:instrText>
        </w:r>
        <w:r w:rsidRPr="002218AC">
          <w:rPr>
            <w:lang w:val="lt-LT"/>
          </w:rPr>
          <w:fldChar w:fldCharType="separate"/>
        </w:r>
        <w:r w:rsidRPr="002218AC">
          <w:rPr>
            <w:noProof/>
            <w:lang w:val="lt-LT"/>
          </w:rPr>
          <w:t>2</w:t>
        </w:r>
        <w:r w:rsidRPr="002218AC">
          <w:rPr>
            <w:noProof/>
            <w:lang w:val="lt-LT"/>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8A37B3D" w14:textId="77777777" w:rsidR="0029359A" w:rsidRDefault="0029359A" w:rsidP="00184B8C">
      <w:pPr>
        <w:spacing w:after="0" w:line="240" w:lineRule="auto"/>
      </w:pPr>
      <w:r>
        <w:separator/>
      </w:r>
    </w:p>
  </w:footnote>
  <w:footnote w:type="continuationSeparator" w:id="0">
    <w:p w14:paraId="7F318C7F" w14:textId="77777777" w:rsidR="0029359A" w:rsidRDefault="0029359A" w:rsidP="00184B8C">
      <w:pPr>
        <w:spacing w:after="0" w:line="240" w:lineRule="auto"/>
      </w:pPr>
      <w:r>
        <w:continuationSeparator/>
      </w:r>
    </w:p>
  </w:footnote>
  <w:footnote w:type="continuationNotice" w:id="1">
    <w:p w14:paraId="1B442565" w14:textId="77777777" w:rsidR="0029359A" w:rsidRDefault="0029359A">
      <w:pPr>
        <w:spacing w:after="0" w:line="240" w:lineRule="auto"/>
      </w:pPr>
    </w:p>
  </w:footnote>
  <w:footnote w:id="2">
    <w:p w14:paraId="007E516C" w14:textId="693D8DBF" w:rsidR="0041281F" w:rsidRPr="00427C59" w:rsidRDefault="0041281F" w:rsidP="00E04D63">
      <w:pPr>
        <w:pStyle w:val="Puslapioinaostekstas"/>
        <w:spacing w:after="0"/>
        <w:rPr>
          <w:lang w:val="lt-LT"/>
        </w:rPr>
      </w:pPr>
      <w:r w:rsidRPr="00427C59">
        <w:rPr>
          <w:rStyle w:val="Puslapioinaosnuoroda"/>
          <w:lang w:val="lt-LT"/>
        </w:rPr>
        <w:footnoteRef/>
      </w:r>
      <w:r w:rsidRPr="00427C59">
        <w:rPr>
          <w:lang w:val="lt-LT"/>
        </w:rPr>
        <w:t xml:space="preserve"> Instrukcija: </w:t>
      </w:r>
      <w:hyperlink r:id="rId1" w:history="1">
        <w:r w:rsidR="00E04D63" w:rsidRPr="00A77410">
          <w:rPr>
            <w:rStyle w:val="Hipersaitas"/>
          </w:rPr>
          <w:t>https://vpt.lrv.lt/lt/nauja-cvp-is-aktuali-nuo-2024-12-01/metodine-medziaga-instrukcijos/tiekejamsnaujaCVPIS/</w:t>
        </w:r>
      </w:hyperlink>
    </w:p>
    <w:p w14:paraId="50105DE5" w14:textId="5729E23B" w:rsidR="0041281F" w:rsidRPr="00427C59" w:rsidRDefault="0041281F" w:rsidP="00E04D63">
      <w:pPr>
        <w:pStyle w:val="Puslapioinaostekstas"/>
        <w:spacing w:after="0"/>
        <w:rPr>
          <w:lang w:val="lt-LT"/>
        </w:rPr>
      </w:pPr>
    </w:p>
  </w:footnote>
  <w:footnote w:id="3">
    <w:p w14:paraId="0A3005BE" w14:textId="42920431" w:rsidR="00801E8B" w:rsidRPr="00427C59" w:rsidRDefault="0017028B" w:rsidP="00801E8B">
      <w:pPr>
        <w:pStyle w:val="Puslapioinaostekstas"/>
        <w:spacing w:after="0" w:line="240" w:lineRule="auto"/>
        <w:rPr>
          <w:lang w:val="lt-LT"/>
        </w:rPr>
      </w:pPr>
      <w:r w:rsidRPr="00427C59">
        <w:rPr>
          <w:rStyle w:val="Puslapioinaosnuoroda"/>
          <w:lang w:val="lt-LT"/>
        </w:rPr>
        <w:footnoteRef/>
      </w:r>
      <w:r w:rsidRPr="00427C59">
        <w:rPr>
          <w:lang w:val="lt-LT"/>
        </w:rPr>
        <w:t xml:space="preserve"> </w:t>
      </w:r>
      <w:hyperlink r:id="rId2" w:history="1">
        <w:r w:rsidR="00DF0DDC" w:rsidRPr="00DF0DDC">
          <w:rPr>
            <w:rStyle w:val="Hipersaitas"/>
            <w:lang w:val="lt-LT"/>
          </w:rPr>
          <w:t>https://vpt.lrv.lt/uploads/vpt/documents/files/uzssisfravimo%20instrukcija(1).pdf</w:t>
        </w:r>
      </w:hyperlink>
    </w:p>
    <w:p w14:paraId="05A78CD8" w14:textId="22D2FB6D" w:rsidR="0017028B" w:rsidRPr="00427C59" w:rsidRDefault="0017028B" w:rsidP="0017028B">
      <w:pPr>
        <w:pStyle w:val="Puslapioinaostekstas"/>
        <w:spacing w:after="0" w:line="240" w:lineRule="auto"/>
        <w:rPr>
          <w:lang w:val="lt-LT"/>
        </w:rPr>
      </w:pPr>
    </w:p>
  </w:footnote>
  <w:footnote w:id="4">
    <w:p w14:paraId="7E97F38D" w14:textId="6BA24AAE" w:rsidR="00AC4CE3" w:rsidRPr="001601DD" w:rsidRDefault="00AC4CE3">
      <w:pPr>
        <w:pStyle w:val="Puslapioinaostekstas"/>
        <w:rPr>
          <w:lang w:val="lt-LT"/>
        </w:rPr>
      </w:pPr>
      <w:r>
        <w:rPr>
          <w:rStyle w:val="Puslapioinaosnuoroda"/>
        </w:rPr>
        <w:footnoteRef/>
      </w:r>
      <w:r w:rsidRPr="00662EFA">
        <w:rPr>
          <w:lang w:val="lt-LT"/>
        </w:rPr>
        <w:t xml:space="preserve"> </w:t>
      </w:r>
      <w:hyperlink r:id="rId3" w:history="1">
        <w:r w:rsidR="001601DD" w:rsidRPr="00F00B52">
          <w:rPr>
            <w:rStyle w:val="Hipersaitas"/>
            <w:rFonts w:ascii="Calibri" w:hAnsi="Calibri" w:cs="Calibri"/>
            <w:spacing w:val="2"/>
            <w:shd w:val="clear" w:color="auto" w:fill="FFFFFF"/>
            <w:lang w:val="lt-LT"/>
          </w:rPr>
          <w:t>Pasiūlymų patikslinimo, papildymo ar paaiškinimo taisyklės</w:t>
        </w:r>
      </w:hyperlink>
      <w:r w:rsidR="00D93875">
        <w:rPr>
          <w:rFonts w:ascii="Calibri" w:hAnsi="Calibri" w:cs="Calibri"/>
          <w:spacing w:val="2"/>
          <w:shd w:val="clear" w:color="auto" w:fill="FFFFFF"/>
          <w:lang w:val="lt-LT"/>
        </w:rPr>
        <w:t>.</w:t>
      </w:r>
    </w:p>
  </w:footnote>
  <w:footnote w:id="5">
    <w:p w14:paraId="5E446039" w14:textId="77777777" w:rsidR="005401DA" w:rsidRPr="001601DD" w:rsidRDefault="005401DA" w:rsidP="005401DA">
      <w:pPr>
        <w:pStyle w:val="Puslapioinaostekstas"/>
        <w:rPr>
          <w:lang w:val="lt-LT"/>
        </w:rPr>
      </w:pPr>
      <w:r>
        <w:rPr>
          <w:rStyle w:val="Puslapioinaosnuoroda"/>
        </w:rPr>
        <w:footnoteRef/>
      </w:r>
      <w:r w:rsidRPr="00662EFA">
        <w:rPr>
          <w:lang w:val="lt-LT"/>
        </w:rPr>
        <w:t xml:space="preserve"> </w:t>
      </w:r>
      <w:hyperlink r:id="rId4" w:history="1">
        <w:r w:rsidRPr="00F00B52">
          <w:rPr>
            <w:rStyle w:val="Hipersaitas"/>
            <w:rFonts w:ascii="Calibri" w:hAnsi="Calibri" w:cs="Calibri"/>
            <w:spacing w:val="2"/>
            <w:shd w:val="clear" w:color="auto" w:fill="FFFFFF"/>
            <w:lang w:val="lt-LT"/>
          </w:rPr>
          <w:t>Pasiūlymų patikslinimo, papildymo ar paaiškinimo taisyklės</w:t>
        </w:r>
      </w:hyperlink>
      <w:r>
        <w:rPr>
          <w:rFonts w:ascii="Calibri" w:hAnsi="Calibri" w:cs="Calibri"/>
          <w:spacing w:val="2"/>
          <w:shd w:val="clear" w:color="auto" w:fill="FFFFFF"/>
          <w:lang w:val="lt-LT"/>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43ECB" w14:textId="25363E28" w:rsidR="00FE2F38" w:rsidRDefault="00FE2F38">
    <w:pPr>
      <w:pStyle w:val="Antrats"/>
      <w:jc w:val="center"/>
    </w:pPr>
  </w:p>
  <w:p w14:paraId="7B015C11" w14:textId="77777777" w:rsidR="00FE2F38" w:rsidRDefault="00FE2F38">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961A5" w14:textId="6A434135" w:rsidR="00184B8C" w:rsidRDefault="00184B8C" w:rsidP="00184B8C">
    <w:pPr>
      <w:pStyle w:val="Antrat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7E6A16"/>
    <w:multiLevelType w:val="multilevel"/>
    <w:tmpl w:val="EDCAE37E"/>
    <w:lvl w:ilvl="0">
      <w:start w:val="3"/>
      <w:numFmt w:val="decimal"/>
      <w:lvlText w:val="%1."/>
      <w:lvlJc w:val="left"/>
      <w:pPr>
        <w:ind w:left="3196" w:hanging="360"/>
      </w:pPr>
      <w:rPr>
        <w:rFonts w:hint="default"/>
      </w:rPr>
    </w:lvl>
    <w:lvl w:ilvl="1">
      <w:start w:val="1"/>
      <w:numFmt w:val="decimal"/>
      <w:lvlText w:val="%1.%2."/>
      <w:lvlJc w:val="left"/>
      <w:pPr>
        <w:ind w:left="3916" w:hanging="360"/>
      </w:pPr>
      <w:rPr>
        <w:rFonts w:hint="default"/>
        <w:color w:val="auto"/>
      </w:rPr>
    </w:lvl>
    <w:lvl w:ilvl="2">
      <w:start w:val="1"/>
      <w:numFmt w:val="decimal"/>
      <w:lvlText w:val="%1.%2.%3."/>
      <w:lvlJc w:val="left"/>
      <w:pPr>
        <w:ind w:left="4996" w:hanging="720"/>
      </w:pPr>
      <w:rPr>
        <w:rFonts w:hint="default"/>
      </w:rPr>
    </w:lvl>
    <w:lvl w:ilvl="3">
      <w:start w:val="1"/>
      <w:numFmt w:val="decimal"/>
      <w:lvlText w:val="%1.%2.%3.%4."/>
      <w:lvlJc w:val="left"/>
      <w:pPr>
        <w:ind w:left="5716" w:hanging="720"/>
      </w:pPr>
      <w:rPr>
        <w:rFonts w:hint="default"/>
      </w:rPr>
    </w:lvl>
    <w:lvl w:ilvl="4">
      <w:start w:val="1"/>
      <w:numFmt w:val="decimal"/>
      <w:lvlText w:val="%1.%2.%3.%4.%5."/>
      <w:lvlJc w:val="left"/>
      <w:pPr>
        <w:ind w:left="6796" w:hanging="1080"/>
      </w:pPr>
      <w:rPr>
        <w:rFonts w:hint="default"/>
      </w:rPr>
    </w:lvl>
    <w:lvl w:ilvl="5">
      <w:start w:val="1"/>
      <w:numFmt w:val="decimal"/>
      <w:lvlText w:val="%1.%2.%3.%4.%5.%6."/>
      <w:lvlJc w:val="left"/>
      <w:pPr>
        <w:ind w:left="7516" w:hanging="1080"/>
      </w:pPr>
      <w:rPr>
        <w:rFonts w:hint="default"/>
      </w:rPr>
    </w:lvl>
    <w:lvl w:ilvl="6">
      <w:start w:val="1"/>
      <w:numFmt w:val="decimal"/>
      <w:lvlText w:val="%1.%2.%3.%4.%5.%6.%7."/>
      <w:lvlJc w:val="left"/>
      <w:pPr>
        <w:ind w:left="8596" w:hanging="1440"/>
      </w:pPr>
      <w:rPr>
        <w:rFonts w:hint="default"/>
      </w:rPr>
    </w:lvl>
    <w:lvl w:ilvl="7">
      <w:start w:val="1"/>
      <w:numFmt w:val="decimal"/>
      <w:lvlText w:val="%1.%2.%3.%4.%5.%6.%7.%8."/>
      <w:lvlJc w:val="left"/>
      <w:pPr>
        <w:ind w:left="9316" w:hanging="1440"/>
      </w:pPr>
      <w:rPr>
        <w:rFonts w:hint="default"/>
      </w:rPr>
    </w:lvl>
    <w:lvl w:ilvl="8">
      <w:start w:val="1"/>
      <w:numFmt w:val="decimal"/>
      <w:lvlText w:val="%1.%2.%3.%4.%5.%6.%7.%8.%9."/>
      <w:lvlJc w:val="left"/>
      <w:pPr>
        <w:ind w:left="10036" w:hanging="1440"/>
      </w:pPr>
      <w:rPr>
        <w:rFonts w:hint="default"/>
      </w:rPr>
    </w:lvl>
  </w:abstractNum>
  <w:abstractNum w:abstractNumId="1" w15:restartNumberingAfterBreak="0">
    <w:nsid w:val="01F07E5D"/>
    <w:multiLevelType w:val="hybridMultilevel"/>
    <w:tmpl w:val="1C08B0D8"/>
    <w:lvl w:ilvl="0" w:tplc="24AC4BF2">
      <w:start w:val="14"/>
      <w:numFmt w:val="decimal"/>
      <w:lvlText w:val="%1."/>
      <w:lvlJc w:val="left"/>
      <w:pPr>
        <w:ind w:left="765" w:hanging="405"/>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F358C9"/>
    <w:multiLevelType w:val="multilevel"/>
    <w:tmpl w:val="0A4A1704"/>
    <w:lvl w:ilvl="0">
      <w:start w:val="23"/>
      <w:numFmt w:val="decimal"/>
      <w:lvlText w:val="%1."/>
      <w:lvlJc w:val="left"/>
      <w:pPr>
        <w:ind w:left="435" w:hanging="435"/>
      </w:pPr>
      <w:rPr>
        <w:rFonts w:hint="default"/>
        <w:b w:val="0"/>
        <w:bCs w:val="0"/>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 w15:restartNumberingAfterBreak="0">
    <w:nsid w:val="04BE2BC1"/>
    <w:multiLevelType w:val="multilevel"/>
    <w:tmpl w:val="1244F65A"/>
    <w:lvl w:ilvl="0">
      <w:start w:val="5"/>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5B46C89"/>
    <w:multiLevelType w:val="multilevel"/>
    <w:tmpl w:val="4A24CABC"/>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7FB633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6" w15:restartNumberingAfterBreak="0">
    <w:nsid w:val="099308D2"/>
    <w:multiLevelType w:val="multilevel"/>
    <w:tmpl w:val="EC9A6DCA"/>
    <w:lvl w:ilvl="0">
      <w:start w:val="15"/>
      <w:numFmt w:val="decimal"/>
      <w:lvlText w:val="%1."/>
      <w:lvlJc w:val="left"/>
      <w:pPr>
        <w:ind w:left="435" w:hanging="435"/>
      </w:pPr>
      <w:rPr>
        <w:rFonts w:hint="default"/>
      </w:rPr>
    </w:lvl>
    <w:lvl w:ilvl="1">
      <w:start w:val="1"/>
      <w:numFmt w:val="decimal"/>
      <w:lvlText w:val="%1.%2."/>
      <w:lvlJc w:val="left"/>
      <w:pPr>
        <w:ind w:left="1002" w:hanging="435"/>
      </w:pPr>
      <w:rPr>
        <w:rFonts w:hint="default"/>
        <w:color w:val="auto"/>
      </w:rPr>
    </w:lvl>
    <w:lvl w:ilvl="2">
      <w:start w:val="1"/>
      <w:numFmt w:val="decimal"/>
      <w:lvlText w:val="%1.%2.%3."/>
      <w:lvlJc w:val="left"/>
      <w:pPr>
        <w:ind w:left="1854" w:hanging="720"/>
      </w:pPr>
      <w:rPr>
        <w:rFonts w:hint="default"/>
        <w:i w:val="0"/>
        <w:iCs w:val="0"/>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7" w15:restartNumberingAfterBreak="0">
    <w:nsid w:val="0A521523"/>
    <w:multiLevelType w:val="multilevel"/>
    <w:tmpl w:val="6058A87A"/>
    <w:lvl w:ilvl="0">
      <w:start w:val="14"/>
      <w:numFmt w:val="decimal"/>
      <w:lvlText w:val="%1."/>
      <w:lvlJc w:val="left"/>
      <w:pPr>
        <w:ind w:left="435" w:hanging="435"/>
      </w:pPr>
      <w:rPr>
        <w:rFonts w:hint="default"/>
      </w:rPr>
    </w:lvl>
    <w:lvl w:ilvl="1">
      <w:start w:val="1"/>
      <w:numFmt w:val="decimal"/>
      <w:lvlText w:val="%1.%2."/>
      <w:lvlJc w:val="left"/>
      <w:pPr>
        <w:ind w:left="1286" w:hanging="435"/>
      </w:pPr>
      <w:rPr>
        <w:rFonts w:hint="default"/>
        <w:b w:val="0"/>
        <w:bCs w:val="0"/>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C55488A"/>
    <w:multiLevelType w:val="multilevel"/>
    <w:tmpl w:val="28989342"/>
    <w:lvl w:ilvl="0">
      <w:start w:val="24"/>
      <w:numFmt w:val="decimal"/>
      <w:lvlText w:val="%1."/>
      <w:lvlJc w:val="left"/>
      <w:pPr>
        <w:ind w:left="435" w:hanging="435"/>
      </w:pPr>
      <w:rPr>
        <w:rFonts w:eastAsiaTheme="minorHAnsi" w:hint="default"/>
        <w:color w:val="auto"/>
      </w:rPr>
    </w:lvl>
    <w:lvl w:ilvl="1">
      <w:start w:val="1"/>
      <w:numFmt w:val="decimal"/>
      <w:lvlText w:val="%1.%2."/>
      <w:lvlJc w:val="left"/>
      <w:pPr>
        <w:ind w:left="1002" w:hanging="435"/>
      </w:pPr>
      <w:rPr>
        <w:rFonts w:eastAsiaTheme="minorHAnsi" w:hint="default"/>
        <w:color w:val="auto"/>
      </w:rPr>
    </w:lvl>
    <w:lvl w:ilvl="2">
      <w:start w:val="1"/>
      <w:numFmt w:val="decimal"/>
      <w:lvlText w:val="%1.%2.%3."/>
      <w:lvlJc w:val="left"/>
      <w:pPr>
        <w:ind w:left="1854" w:hanging="720"/>
      </w:pPr>
      <w:rPr>
        <w:rFonts w:eastAsiaTheme="minorHAnsi" w:hint="default"/>
        <w:color w:val="auto"/>
      </w:rPr>
    </w:lvl>
    <w:lvl w:ilvl="3">
      <w:start w:val="1"/>
      <w:numFmt w:val="decimal"/>
      <w:lvlText w:val="%1.%2.%3.%4."/>
      <w:lvlJc w:val="left"/>
      <w:pPr>
        <w:ind w:left="2421" w:hanging="720"/>
      </w:pPr>
      <w:rPr>
        <w:rFonts w:eastAsiaTheme="minorHAnsi" w:hint="default"/>
        <w:color w:val="auto"/>
      </w:rPr>
    </w:lvl>
    <w:lvl w:ilvl="4">
      <w:start w:val="1"/>
      <w:numFmt w:val="decimal"/>
      <w:lvlText w:val="%1.%2.%3.%4.%5."/>
      <w:lvlJc w:val="left"/>
      <w:pPr>
        <w:ind w:left="3348" w:hanging="1080"/>
      </w:pPr>
      <w:rPr>
        <w:rFonts w:eastAsiaTheme="minorHAnsi" w:hint="default"/>
        <w:color w:val="auto"/>
      </w:rPr>
    </w:lvl>
    <w:lvl w:ilvl="5">
      <w:start w:val="1"/>
      <w:numFmt w:val="decimal"/>
      <w:lvlText w:val="%1.%2.%3.%4.%5.%6."/>
      <w:lvlJc w:val="left"/>
      <w:pPr>
        <w:ind w:left="3915" w:hanging="1080"/>
      </w:pPr>
      <w:rPr>
        <w:rFonts w:eastAsiaTheme="minorHAnsi" w:hint="default"/>
        <w:color w:val="auto"/>
      </w:rPr>
    </w:lvl>
    <w:lvl w:ilvl="6">
      <w:start w:val="1"/>
      <w:numFmt w:val="decimal"/>
      <w:lvlText w:val="%1.%2.%3.%4.%5.%6.%7."/>
      <w:lvlJc w:val="left"/>
      <w:pPr>
        <w:ind w:left="4842" w:hanging="1440"/>
      </w:pPr>
      <w:rPr>
        <w:rFonts w:eastAsiaTheme="minorHAnsi" w:hint="default"/>
        <w:color w:val="auto"/>
      </w:rPr>
    </w:lvl>
    <w:lvl w:ilvl="7">
      <w:start w:val="1"/>
      <w:numFmt w:val="decimal"/>
      <w:lvlText w:val="%1.%2.%3.%4.%5.%6.%7.%8."/>
      <w:lvlJc w:val="left"/>
      <w:pPr>
        <w:ind w:left="5409" w:hanging="1440"/>
      </w:pPr>
      <w:rPr>
        <w:rFonts w:eastAsiaTheme="minorHAnsi" w:hint="default"/>
        <w:color w:val="auto"/>
      </w:rPr>
    </w:lvl>
    <w:lvl w:ilvl="8">
      <w:start w:val="1"/>
      <w:numFmt w:val="decimal"/>
      <w:lvlText w:val="%1.%2.%3.%4.%5.%6.%7.%8.%9."/>
      <w:lvlJc w:val="left"/>
      <w:pPr>
        <w:ind w:left="6336" w:hanging="1800"/>
      </w:pPr>
      <w:rPr>
        <w:rFonts w:eastAsiaTheme="minorHAnsi" w:hint="default"/>
        <w:color w:val="auto"/>
      </w:rPr>
    </w:lvl>
  </w:abstractNum>
  <w:abstractNum w:abstractNumId="9" w15:restartNumberingAfterBreak="0">
    <w:nsid w:val="0C7D4699"/>
    <w:multiLevelType w:val="multilevel"/>
    <w:tmpl w:val="78667F88"/>
    <w:lvl w:ilvl="0">
      <w:start w:val="21"/>
      <w:numFmt w:val="decimal"/>
      <w:lvlText w:val="%1."/>
      <w:lvlJc w:val="left"/>
      <w:pPr>
        <w:ind w:left="435" w:hanging="435"/>
      </w:pPr>
      <w:rPr>
        <w:rFonts w:hint="default"/>
        <w:b w:val="0"/>
        <w:bCs w:val="0"/>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0" w15:restartNumberingAfterBreak="0">
    <w:nsid w:val="10071D19"/>
    <w:multiLevelType w:val="multilevel"/>
    <w:tmpl w:val="367CB876"/>
    <w:lvl w:ilvl="0">
      <w:start w:val="22"/>
      <w:numFmt w:val="decimal"/>
      <w:lvlText w:val="%1."/>
      <w:lvlJc w:val="left"/>
      <w:pPr>
        <w:ind w:left="360" w:hanging="360"/>
      </w:pPr>
      <w:rPr>
        <w:rFonts w:hint="default"/>
      </w:rPr>
    </w:lvl>
    <w:lvl w:ilvl="1">
      <w:start w:val="1"/>
      <w:numFmt w:val="decimal"/>
      <w:lvlText w:val="%1.%2."/>
      <w:lvlJc w:val="left"/>
      <w:pPr>
        <w:ind w:left="2701"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12630EFE"/>
    <w:multiLevelType w:val="multilevel"/>
    <w:tmpl w:val="D48CB3F4"/>
    <w:lvl w:ilvl="0">
      <w:start w:val="23"/>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 w15:restartNumberingAfterBreak="0">
    <w:nsid w:val="13CD455D"/>
    <w:multiLevelType w:val="multilevel"/>
    <w:tmpl w:val="78B88844"/>
    <w:lvl w:ilvl="0">
      <w:start w:val="14"/>
      <w:numFmt w:val="decimal"/>
      <w:lvlText w:val="%1."/>
      <w:lvlJc w:val="left"/>
      <w:pPr>
        <w:ind w:left="444" w:hanging="444"/>
      </w:pPr>
      <w:rPr>
        <w:rFonts w:hint="default"/>
      </w:rPr>
    </w:lvl>
    <w:lvl w:ilvl="1">
      <w:start w:val="1"/>
      <w:numFmt w:val="decimal"/>
      <w:lvlText w:val="%1.%2."/>
      <w:lvlJc w:val="left"/>
      <w:pPr>
        <w:ind w:left="1011" w:hanging="444"/>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3" w15:restartNumberingAfterBreak="0">
    <w:nsid w:val="145D619F"/>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4" w15:restartNumberingAfterBreak="0">
    <w:nsid w:val="146D3FC2"/>
    <w:multiLevelType w:val="multilevel"/>
    <w:tmpl w:val="636A6484"/>
    <w:lvl w:ilvl="0">
      <w:start w:val="3"/>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color w:val="auto"/>
      </w:rPr>
    </w:lvl>
    <w:lvl w:ilvl="3">
      <w:start w:val="1"/>
      <w:numFmt w:val="decimal"/>
      <w:lvlText w:val="%1.%2.%3.%4."/>
      <w:lvlJc w:val="left"/>
      <w:pPr>
        <w:ind w:left="2880" w:hanging="720"/>
      </w:pPr>
      <w:rPr>
        <w:rFonts w:hint="default"/>
        <w:color w:val="auto"/>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15" w15:restartNumberingAfterBreak="0">
    <w:nsid w:val="178170FC"/>
    <w:multiLevelType w:val="multilevel"/>
    <w:tmpl w:val="1D882E1C"/>
    <w:lvl w:ilvl="0">
      <w:start w:val="8"/>
      <w:numFmt w:val="decimal"/>
      <w:lvlText w:val="%1."/>
      <w:lvlJc w:val="left"/>
      <w:pPr>
        <w:ind w:left="360" w:hanging="360"/>
      </w:pPr>
      <w:rPr>
        <w:rFonts w:hint="default"/>
        <w:b w:val="0"/>
        <w:bCs/>
      </w:rPr>
    </w:lvl>
    <w:lvl w:ilvl="1">
      <w:start w:val="1"/>
      <w:numFmt w:val="decimal"/>
      <w:lvlText w:val="%1.%2."/>
      <w:lvlJc w:val="left"/>
      <w:pPr>
        <w:ind w:left="927" w:hanging="360"/>
      </w:pPr>
      <w:rPr>
        <w:rFonts w:hint="default"/>
        <w:color w:val="auto"/>
      </w:rPr>
    </w:lvl>
    <w:lvl w:ilvl="2">
      <w:start w:val="1"/>
      <w:numFmt w:val="decimal"/>
      <w:lvlText w:val="%1.%2.%3."/>
      <w:lvlJc w:val="left"/>
      <w:pPr>
        <w:ind w:left="1854" w:hanging="720"/>
      </w:pPr>
      <w:rPr>
        <w:rFonts w:hint="default"/>
        <w:color w:val="auto"/>
        <w:lang w:val="lt-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6" w15:restartNumberingAfterBreak="0">
    <w:nsid w:val="17C75A41"/>
    <w:multiLevelType w:val="multilevel"/>
    <w:tmpl w:val="C0E486BA"/>
    <w:lvl w:ilvl="0">
      <w:start w:val="5"/>
      <w:numFmt w:val="decimal"/>
      <w:lvlText w:val="%1."/>
      <w:lvlJc w:val="left"/>
      <w:pPr>
        <w:ind w:left="360" w:hanging="360"/>
      </w:pPr>
      <w:rPr>
        <w:rFonts w:hint="default"/>
      </w:rPr>
    </w:lvl>
    <w:lvl w:ilvl="1">
      <w:start w:val="2"/>
      <w:numFmt w:val="decimal"/>
      <w:lvlText w:val="%1.%2."/>
      <w:lvlJc w:val="left"/>
      <w:pPr>
        <w:ind w:left="792"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8F06391"/>
    <w:multiLevelType w:val="multilevel"/>
    <w:tmpl w:val="18F6E972"/>
    <w:lvl w:ilvl="0">
      <w:start w:val="21"/>
      <w:numFmt w:val="decimal"/>
      <w:lvlText w:val="%1."/>
      <w:lvlJc w:val="left"/>
      <w:pPr>
        <w:ind w:left="435" w:hanging="435"/>
      </w:pPr>
      <w:rPr>
        <w:rFonts w:hint="default"/>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8" w15:restartNumberingAfterBreak="0">
    <w:nsid w:val="1DC710FD"/>
    <w:multiLevelType w:val="multilevel"/>
    <w:tmpl w:val="2E1A122C"/>
    <w:lvl w:ilvl="0">
      <w:start w:val="19"/>
      <w:numFmt w:val="decimal"/>
      <w:lvlText w:val="%1."/>
      <w:lvlJc w:val="left"/>
      <w:pPr>
        <w:ind w:left="719" w:hanging="435"/>
      </w:pPr>
      <w:rPr>
        <w:rFonts w:hint="default"/>
        <w:b w:val="0"/>
        <w:bCs w:val="0"/>
      </w:rPr>
    </w:lvl>
    <w:lvl w:ilvl="1">
      <w:start w:val="1"/>
      <w:numFmt w:val="none"/>
      <w:lvlText w:val="21.1."/>
      <w:lvlJc w:val="left"/>
      <w:pPr>
        <w:ind w:left="1002" w:hanging="435"/>
      </w:pPr>
      <w:rPr>
        <w:rFonts w:hint="default"/>
      </w:rPr>
    </w:lvl>
    <w:lvl w:ilvl="2">
      <w:start w:val="1"/>
      <w:numFmt w:val="none"/>
      <w:lvlText w:val="21.1.1."/>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9" w15:restartNumberingAfterBreak="0">
    <w:nsid w:val="23AC3FC4"/>
    <w:multiLevelType w:val="multilevel"/>
    <w:tmpl w:val="9A763A38"/>
    <w:lvl w:ilvl="0">
      <w:start w:val="1"/>
      <w:numFmt w:val="decimal"/>
      <w:lvlText w:val="%1."/>
      <w:lvlJc w:val="left"/>
      <w:pPr>
        <w:ind w:left="360" w:hanging="360"/>
      </w:pPr>
      <w:rPr>
        <w:rFonts w:hint="default"/>
        <w:b w:val="0"/>
        <w:bCs w:val="0"/>
      </w:rPr>
    </w:lvl>
    <w:lvl w:ilvl="1">
      <w:start w:val="8"/>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51F5677"/>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1" w15:restartNumberingAfterBreak="0">
    <w:nsid w:val="2566048F"/>
    <w:multiLevelType w:val="multilevel"/>
    <w:tmpl w:val="CBE6B0A6"/>
    <w:lvl w:ilvl="0">
      <w:start w:val="18"/>
      <w:numFmt w:val="decimal"/>
      <w:lvlText w:val="%1."/>
      <w:lvlJc w:val="left"/>
      <w:pPr>
        <w:ind w:left="600" w:hanging="600"/>
      </w:pPr>
      <w:rPr>
        <w:rFonts w:hint="default"/>
      </w:rPr>
    </w:lvl>
    <w:lvl w:ilvl="1">
      <w:start w:val="3"/>
      <w:numFmt w:val="decimal"/>
      <w:lvlText w:val="%1.%2."/>
      <w:lvlJc w:val="left"/>
      <w:pPr>
        <w:ind w:left="600" w:hanging="600"/>
      </w:pPr>
      <w:rPr>
        <w:rFonts w:hint="default"/>
        <w:color w:val="auto"/>
      </w:rPr>
    </w:lvl>
    <w:lvl w:ilvl="2">
      <w:start w:val="1"/>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2" w15:restartNumberingAfterBreak="0">
    <w:nsid w:val="27EF2C07"/>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23" w15:restartNumberingAfterBreak="0">
    <w:nsid w:val="284343AC"/>
    <w:multiLevelType w:val="multilevel"/>
    <w:tmpl w:val="D0F6E6DA"/>
    <w:lvl w:ilvl="0">
      <w:start w:val="13"/>
      <w:numFmt w:val="decimal"/>
      <w:lvlText w:val="%1."/>
      <w:lvlJc w:val="left"/>
      <w:pPr>
        <w:ind w:left="444" w:hanging="444"/>
      </w:pPr>
      <w:rPr>
        <w:rFonts w:eastAsia="Arial" w:hint="default"/>
        <w:color w:val="000000" w:themeColor="text1"/>
      </w:rPr>
    </w:lvl>
    <w:lvl w:ilvl="1">
      <w:start w:val="4"/>
      <w:numFmt w:val="decimal"/>
      <w:lvlText w:val="%1.%2."/>
      <w:lvlJc w:val="left"/>
      <w:pPr>
        <w:ind w:left="870" w:hanging="444"/>
      </w:pPr>
      <w:rPr>
        <w:rFonts w:eastAsia="Arial" w:hint="default"/>
        <w:color w:val="000000" w:themeColor="text1"/>
      </w:rPr>
    </w:lvl>
    <w:lvl w:ilvl="2">
      <w:start w:val="1"/>
      <w:numFmt w:val="decimal"/>
      <w:lvlText w:val="%1.%2.%3."/>
      <w:lvlJc w:val="left"/>
      <w:pPr>
        <w:ind w:left="1572" w:hanging="720"/>
      </w:pPr>
      <w:rPr>
        <w:rFonts w:eastAsia="Arial" w:hint="default"/>
        <w:color w:val="000000" w:themeColor="text1"/>
      </w:rPr>
    </w:lvl>
    <w:lvl w:ilvl="3">
      <w:start w:val="1"/>
      <w:numFmt w:val="decimal"/>
      <w:lvlText w:val="%1.%2.%3.%4."/>
      <w:lvlJc w:val="left"/>
      <w:pPr>
        <w:ind w:left="1998" w:hanging="720"/>
      </w:pPr>
      <w:rPr>
        <w:rFonts w:eastAsia="Arial" w:hint="default"/>
        <w:color w:val="000000" w:themeColor="text1"/>
      </w:rPr>
    </w:lvl>
    <w:lvl w:ilvl="4">
      <w:start w:val="1"/>
      <w:numFmt w:val="decimal"/>
      <w:lvlText w:val="%1.%2.%3.%4.%5."/>
      <w:lvlJc w:val="left"/>
      <w:pPr>
        <w:ind w:left="2784" w:hanging="1080"/>
      </w:pPr>
      <w:rPr>
        <w:rFonts w:eastAsia="Arial" w:hint="default"/>
        <w:color w:val="000000" w:themeColor="text1"/>
      </w:rPr>
    </w:lvl>
    <w:lvl w:ilvl="5">
      <w:start w:val="1"/>
      <w:numFmt w:val="decimal"/>
      <w:lvlText w:val="%1.%2.%3.%4.%5.%6."/>
      <w:lvlJc w:val="left"/>
      <w:pPr>
        <w:ind w:left="3210" w:hanging="1080"/>
      </w:pPr>
      <w:rPr>
        <w:rFonts w:eastAsia="Arial" w:hint="default"/>
        <w:color w:val="000000" w:themeColor="text1"/>
      </w:rPr>
    </w:lvl>
    <w:lvl w:ilvl="6">
      <w:start w:val="1"/>
      <w:numFmt w:val="decimal"/>
      <w:lvlText w:val="%1.%2.%3.%4.%5.%6.%7."/>
      <w:lvlJc w:val="left"/>
      <w:pPr>
        <w:ind w:left="3996" w:hanging="1440"/>
      </w:pPr>
      <w:rPr>
        <w:rFonts w:eastAsia="Arial" w:hint="default"/>
        <w:color w:val="000000" w:themeColor="text1"/>
      </w:rPr>
    </w:lvl>
    <w:lvl w:ilvl="7">
      <w:start w:val="1"/>
      <w:numFmt w:val="decimal"/>
      <w:lvlText w:val="%1.%2.%3.%4.%5.%6.%7.%8."/>
      <w:lvlJc w:val="left"/>
      <w:pPr>
        <w:ind w:left="4422" w:hanging="1440"/>
      </w:pPr>
      <w:rPr>
        <w:rFonts w:eastAsia="Arial" w:hint="default"/>
        <w:color w:val="000000" w:themeColor="text1"/>
      </w:rPr>
    </w:lvl>
    <w:lvl w:ilvl="8">
      <w:start w:val="1"/>
      <w:numFmt w:val="decimal"/>
      <w:lvlText w:val="%1.%2.%3.%4.%5.%6.%7.%8.%9."/>
      <w:lvlJc w:val="left"/>
      <w:pPr>
        <w:ind w:left="4848" w:hanging="1440"/>
      </w:pPr>
      <w:rPr>
        <w:rFonts w:eastAsia="Arial" w:hint="default"/>
        <w:color w:val="000000" w:themeColor="text1"/>
      </w:rPr>
    </w:lvl>
  </w:abstractNum>
  <w:abstractNum w:abstractNumId="24" w15:restartNumberingAfterBreak="0">
    <w:nsid w:val="2B342E86"/>
    <w:multiLevelType w:val="hybridMultilevel"/>
    <w:tmpl w:val="312A732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C3D5A78"/>
    <w:multiLevelType w:val="multilevel"/>
    <w:tmpl w:val="CAA6E46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6" w15:restartNumberingAfterBreak="0">
    <w:nsid w:val="2E9C57F4"/>
    <w:multiLevelType w:val="multilevel"/>
    <w:tmpl w:val="FB78B70A"/>
    <w:lvl w:ilvl="0">
      <w:start w:val="20"/>
      <w:numFmt w:val="decimal"/>
      <w:lvlText w:val="%1."/>
      <w:lvlJc w:val="left"/>
      <w:pPr>
        <w:ind w:left="720" w:hanging="720"/>
      </w:pPr>
      <w:rPr>
        <w:rFonts w:eastAsia="Arial" w:hint="default"/>
        <w:b w:val="0"/>
        <w:bCs w:val="0"/>
        <w:color w:val="auto"/>
      </w:rPr>
    </w:lvl>
    <w:lvl w:ilvl="1">
      <w:start w:val="1"/>
      <w:numFmt w:val="decimal"/>
      <w:lvlText w:val="%1.%2."/>
      <w:lvlJc w:val="left"/>
      <w:pPr>
        <w:ind w:left="935" w:hanging="720"/>
      </w:pPr>
      <w:rPr>
        <w:rFonts w:eastAsia="Arial" w:hint="default"/>
        <w:color w:val="auto"/>
      </w:rPr>
    </w:lvl>
    <w:lvl w:ilvl="2">
      <w:start w:val="15"/>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7030A0"/>
      </w:rPr>
    </w:lvl>
    <w:lvl w:ilvl="4">
      <w:start w:val="1"/>
      <w:numFmt w:val="decimal"/>
      <w:lvlText w:val="%1.%2.%3.%4.%5."/>
      <w:lvlJc w:val="left"/>
      <w:pPr>
        <w:ind w:left="1940" w:hanging="1080"/>
      </w:pPr>
      <w:rPr>
        <w:rFonts w:eastAsia="Arial" w:hint="default"/>
        <w:color w:val="7030A0"/>
      </w:rPr>
    </w:lvl>
    <w:lvl w:ilvl="5">
      <w:start w:val="1"/>
      <w:numFmt w:val="decimal"/>
      <w:lvlText w:val="%1.%2.%3.%4.%5.%6."/>
      <w:lvlJc w:val="left"/>
      <w:pPr>
        <w:ind w:left="2155" w:hanging="1080"/>
      </w:pPr>
      <w:rPr>
        <w:rFonts w:eastAsia="Arial" w:hint="default"/>
        <w:color w:val="7030A0"/>
      </w:rPr>
    </w:lvl>
    <w:lvl w:ilvl="6">
      <w:start w:val="1"/>
      <w:numFmt w:val="decimal"/>
      <w:lvlText w:val="%1.%2.%3.%4.%5.%6.%7."/>
      <w:lvlJc w:val="left"/>
      <w:pPr>
        <w:ind w:left="2730" w:hanging="1440"/>
      </w:pPr>
      <w:rPr>
        <w:rFonts w:eastAsia="Arial" w:hint="default"/>
        <w:color w:val="7030A0"/>
      </w:rPr>
    </w:lvl>
    <w:lvl w:ilvl="7">
      <w:start w:val="1"/>
      <w:numFmt w:val="decimal"/>
      <w:lvlText w:val="%1.%2.%3.%4.%5.%6.%7.%8."/>
      <w:lvlJc w:val="left"/>
      <w:pPr>
        <w:ind w:left="2945" w:hanging="1440"/>
      </w:pPr>
      <w:rPr>
        <w:rFonts w:eastAsia="Arial" w:hint="default"/>
        <w:color w:val="7030A0"/>
      </w:rPr>
    </w:lvl>
    <w:lvl w:ilvl="8">
      <w:start w:val="1"/>
      <w:numFmt w:val="decimal"/>
      <w:lvlText w:val="%1.%2.%3.%4.%5.%6.%7.%8.%9."/>
      <w:lvlJc w:val="left"/>
      <w:pPr>
        <w:ind w:left="3160" w:hanging="1440"/>
      </w:pPr>
      <w:rPr>
        <w:rFonts w:eastAsia="Arial" w:hint="default"/>
        <w:color w:val="7030A0"/>
      </w:rPr>
    </w:lvl>
  </w:abstractNum>
  <w:abstractNum w:abstractNumId="27" w15:restartNumberingAfterBreak="0">
    <w:nsid w:val="2F411186"/>
    <w:multiLevelType w:val="multilevel"/>
    <w:tmpl w:val="7942490C"/>
    <w:lvl w:ilvl="0">
      <w:start w:val="1"/>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strike w:val="0"/>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318157BF"/>
    <w:multiLevelType w:val="multilevel"/>
    <w:tmpl w:val="F856AEA6"/>
    <w:lvl w:ilvl="0">
      <w:start w:val="10"/>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9" w15:restartNumberingAfterBreak="0">
    <w:nsid w:val="31A00C3D"/>
    <w:multiLevelType w:val="multilevel"/>
    <w:tmpl w:val="7BA29C0C"/>
    <w:lvl w:ilvl="0">
      <w:start w:val="5"/>
      <w:numFmt w:val="decimal"/>
      <w:lvlText w:val="%1."/>
      <w:lvlJc w:val="left"/>
      <w:pPr>
        <w:ind w:left="360" w:hanging="360"/>
      </w:pPr>
      <w:rPr>
        <w:rFonts w:hint="default"/>
        <w:b w:val="0"/>
        <w:bCs/>
      </w:rPr>
    </w:lvl>
    <w:lvl w:ilvl="1">
      <w:start w:val="1"/>
      <w:numFmt w:val="decimal"/>
      <w:lvlText w:val="%1.%2."/>
      <w:lvlJc w:val="left"/>
      <w:pPr>
        <w:ind w:left="720" w:hanging="360"/>
      </w:pPr>
      <w:rPr>
        <w:rFonts w:asciiTheme="minorHAnsi" w:hAnsiTheme="minorHAnsi" w:cstheme="minorHAnsi" w:hint="default"/>
        <w:sz w:val="22"/>
        <w:szCs w:val="22"/>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36AB6FDD"/>
    <w:multiLevelType w:val="multilevel"/>
    <w:tmpl w:val="187CA894"/>
    <w:lvl w:ilvl="0">
      <w:start w:val="14"/>
      <w:numFmt w:val="decimal"/>
      <w:lvlText w:val="%1."/>
      <w:lvlJc w:val="left"/>
      <w:pPr>
        <w:ind w:left="612" w:hanging="612"/>
      </w:pPr>
      <w:rPr>
        <w:rFonts w:hint="default"/>
        <w:b w:val="0"/>
        <w:bCs/>
      </w:rPr>
    </w:lvl>
    <w:lvl w:ilvl="1">
      <w:start w:val="4"/>
      <w:numFmt w:val="decimal"/>
      <w:lvlText w:val="%1.%2."/>
      <w:lvlJc w:val="left"/>
      <w:pPr>
        <w:ind w:left="612" w:hanging="612"/>
      </w:pPr>
      <w:rPr>
        <w:rFonts w:hint="default"/>
        <w:b w:val="0"/>
        <w:bCs/>
      </w:rPr>
    </w:lvl>
    <w:lvl w:ilvl="2">
      <w:start w:val="1"/>
      <w:numFmt w:val="decimal"/>
      <w:lvlText w:val="%1.%2.%3."/>
      <w:lvlJc w:val="left"/>
      <w:pPr>
        <w:ind w:left="1571" w:hanging="720"/>
      </w:pPr>
      <w:rPr>
        <w:rFonts w:hint="default"/>
        <w:b w:val="0"/>
        <w:bCs/>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31" w15:restartNumberingAfterBreak="0">
    <w:nsid w:val="3B987E2B"/>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3C8B66F9"/>
    <w:multiLevelType w:val="multilevel"/>
    <w:tmpl w:val="A6882ED4"/>
    <w:lvl w:ilvl="0">
      <w:start w:val="23"/>
      <w:numFmt w:val="decimal"/>
      <w:lvlText w:val="%1."/>
      <w:lvlJc w:val="left"/>
      <w:pPr>
        <w:ind w:left="435" w:hanging="435"/>
      </w:pPr>
      <w:rPr>
        <w:rFonts w:hint="default"/>
        <w:b w:val="0"/>
        <w:bCs w:val="0"/>
      </w:rPr>
    </w:lvl>
    <w:lvl w:ilvl="1">
      <w:start w:val="1"/>
      <w:numFmt w:val="decimal"/>
      <w:lvlText w:val="%1.%2."/>
      <w:lvlJc w:val="left"/>
      <w:pPr>
        <w:ind w:left="861" w:hanging="435"/>
      </w:pPr>
      <w:rPr>
        <w:rFonts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3" w15:restartNumberingAfterBreak="0">
    <w:nsid w:val="3DB92AF3"/>
    <w:multiLevelType w:val="multilevel"/>
    <w:tmpl w:val="4A24CAB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3EC9591F"/>
    <w:multiLevelType w:val="multilevel"/>
    <w:tmpl w:val="69A08FBA"/>
    <w:lvl w:ilvl="0">
      <w:start w:val="15"/>
      <w:numFmt w:val="decimal"/>
      <w:lvlText w:val="%1."/>
      <w:lvlJc w:val="left"/>
      <w:pPr>
        <w:ind w:left="444" w:hanging="444"/>
      </w:pPr>
      <w:rPr>
        <w:rFonts w:hint="default"/>
        <w:color w:val="000000" w:themeColor="text1"/>
      </w:rPr>
    </w:lvl>
    <w:lvl w:ilvl="1">
      <w:start w:val="1"/>
      <w:numFmt w:val="decimal"/>
      <w:lvlText w:val="%1.%2."/>
      <w:lvlJc w:val="left"/>
      <w:pPr>
        <w:ind w:left="444" w:hanging="444"/>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35" w15:restartNumberingAfterBreak="0">
    <w:nsid w:val="3EEC35DF"/>
    <w:multiLevelType w:val="hybridMultilevel"/>
    <w:tmpl w:val="B7FCF5EC"/>
    <w:lvl w:ilvl="0" w:tplc="03D45124">
      <w:start w:val="1"/>
      <w:numFmt w:val="decimal"/>
      <w:lvlText w:val="%1."/>
      <w:lvlJc w:val="left"/>
      <w:pPr>
        <w:ind w:left="1740" w:hanging="360"/>
      </w:pPr>
    </w:lvl>
    <w:lvl w:ilvl="1" w:tplc="2362E17C">
      <w:start w:val="1"/>
      <w:numFmt w:val="decimal"/>
      <w:lvlText w:val="%2."/>
      <w:lvlJc w:val="left"/>
      <w:pPr>
        <w:ind w:left="1740" w:hanging="360"/>
      </w:pPr>
    </w:lvl>
    <w:lvl w:ilvl="2" w:tplc="F0D6E89C">
      <w:start w:val="1"/>
      <w:numFmt w:val="decimal"/>
      <w:lvlText w:val="%3."/>
      <w:lvlJc w:val="left"/>
      <w:pPr>
        <w:ind w:left="1740" w:hanging="360"/>
      </w:pPr>
    </w:lvl>
    <w:lvl w:ilvl="3" w:tplc="64300F94">
      <w:start w:val="1"/>
      <w:numFmt w:val="decimal"/>
      <w:lvlText w:val="%4."/>
      <w:lvlJc w:val="left"/>
      <w:pPr>
        <w:ind w:left="1740" w:hanging="360"/>
      </w:pPr>
    </w:lvl>
    <w:lvl w:ilvl="4" w:tplc="1BF4E488">
      <w:start w:val="1"/>
      <w:numFmt w:val="decimal"/>
      <w:lvlText w:val="%5."/>
      <w:lvlJc w:val="left"/>
      <w:pPr>
        <w:ind w:left="1740" w:hanging="360"/>
      </w:pPr>
    </w:lvl>
    <w:lvl w:ilvl="5" w:tplc="B75CED1C">
      <w:start w:val="1"/>
      <w:numFmt w:val="decimal"/>
      <w:lvlText w:val="%6."/>
      <w:lvlJc w:val="left"/>
      <w:pPr>
        <w:ind w:left="1740" w:hanging="360"/>
      </w:pPr>
    </w:lvl>
    <w:lvl w:ilvl="6" w:tplc="DEFC05CA">
      <w:start w:val="1"/>
      <w:numFmt w:val="decimal"/>
      <w:lvlText w:val="%7."/>
      <w:lvlJc w:val="left"/>
      <w:pPr>
        <w:ind w:left="1740" w:hanging="360"/>
      </w:pPr>
    </w:lvl>
    <w:lvl w:ilvl="7" w:tplc="7C928C22">
      <w:start w:val="1"/>
      <w:numFmt w:val="decimal"/>
      <w:lvlText w:val="%8."/>
      <w:lvlJc w:val="left"/>
      <w:pPr>
        <w:ind w:left="1740" w:hanging="360"/>
      </w:pPr>
    </w:lvl>
    <w:lvl w:ilvl="8" w:tplc="63F8C146">
      <w:start w:val="1"/>
      <w:numFmt w:val="decimal"/>
      <w:lvlText w:val="%9."/>
      <w:lvlJc w:val="left"/>
      <w:pPr>
        <w:ind w:left="1740" w:hanging="360"/>
      </w:pPr>
    </w:lvl>
  </w:abstractNum>
  <w:abstractNum w:abstractNumId="36" w15:restartNumberingAfterBreak="0">
    <w:nsid w:val="3FDC2378"/>
    <w:multiLevelType w:val="multilevel"/>
    <w:tmpl w:val="1CAC5730"/>
    <w:lvl w:ilvl="0">
      <w:start w:val="19"/>
      <w:numFmt w:val="decimal"/>
      <w:lvlText w:val="%1."/>
      <w:lvlJc w:val="left"/>
      <w:pPr>
        <w:ind w:left="1155" w:hanging="435"/>
      </w:pPr>
      <w:rPr>
        <w:rFonts w:hint="default"/>
        <w:color w:val="000000" w:themeColor="text1"/>
      </w:rPr>
    </w:lvl>
    <w:lvl w:ilvl="1">
      <w:start w:val="1"/>
      <w:numFmt w:val="decimal"/>
      <w:lvlText w:val="%1.%2."/>
      <w:lvlJc w:val="left"/>
      <w:pPr>
        <w:ind w:left="1722" w:hanging="435"/>
      </w:pPr>
      <w:rPr>
        <w:rFonts w:hint="default"/>
        <w:color w:val="000000" w:themeColor="text1"/>
      </w:rPr>
    </w:lvl>
    <w:lvl w:ilvl="2">
      <w:start w:val="1"/>
      <w:numFmt w:val="decimal"/>
      <w:lvlText w:val="%1.%2.%3."/>
      <w:lvlJc w:val="left"/>
      <w:pPr>
        <w:ind w:left="2574" w:hanging="720"/>
      </w:pPr>
      <w:rPr>
        <w:rFonts w:hint="default"/>
        <w:color w:val="000000" w:themeColor="text1"/>
      </w:rPr>
    </w:lvl>
    <w:lvl w:ilvl="3">
      <w:start w:val="1"/>
      <w:numFmt w:val="decimal"/>
      <w:lvlText w:val="%1.%2.%3.%4."/>
      <w:lvlJc w:val="left"/>
      <w:pPr>
        <w:ind w:left="3141" w:hanging="720"/>
      </w:pPr>
      <w:rPr>
        <w:rFonts w:hint="default"/>
        <w:color w:val="000000" w:themeColor="text1"/>
      </w:rPr>
    </w:lvl>
    <w:lvl w:ilvl="4">
      <w:start w:val="1"/>
      <w:numFmt w:val="decimal"/>
      <w:lvlText w:val="%1.%2.%3.%4.%5."/>
      <w:lvlJc w:val="left"/>
      <w:pPr>
        <w:ind w:left="4068" w:hanging="1080"/>
      </w:pPr>
      <w:rPr>
        <w:rFonts w:hint="default"/>
        <w:color w:val="000000" w:themeColor="text1"/>
      </w:rPr>
    </w:lvl>
    <w:lvl w:ilvl="5">
      <w:start w:val="1"/>
      <w:numFmt w:val="decimal"/>
      <w:lvlText w:val="%1.%2.%3.%4.%5.%6."/>
      <w:lvlJc w:val="left"/>
      <w:pPr>
        <w:ind w:left="4635" w:hanging="1080"/>
      </w:pPr>
      <w:rPr>
        <w:rFonts w:hint="default"/>
        <w:color w:val="000000" w:themeColor="text1"/>
      </w:rPr>
    </w:lvl>
    <w:lvl w:ilvl="6">
      <w:start w:val="1"/>
      <w:numFmt w:val="decimal"/>
      <w:lvlText w:val="%1.%2.%3.%4.%5.%6.%7."/>
      <w:lvlJc w:val="left"/>
      <w:pPr>
        <w:ind w:left="5562" w:hanging="1440"/>
      </w:pPr>
      <w:rPr>
        <w:rFonts w:hint="default"/>
        <w:color w:val="000000" w:themeColor="text1"/>
      </w:rPr>
    </w:lvl>
    <w:lvl w:ilvl="7">
      <w:start w:val="1"/>
      <w:numFmt w:val="decimal"/>
      <w:lvlText w:val="%1.%2.%3.%4.%5.%6.%7.%8."/>
      <w:lvlJc w:val="left"/>
      <w:pPr>
        <w:ind w:left="6129" w:hanging="1440"/>
      </w:pPr>
      <w:rPr>
        <w:rFonts w:hint="default"/>
        <w:color w:val="000000" w:themeColor="text1"/>
      </w:rPr>
    </w:lvl>
    <w:lvl w:ilvl="8">
      <w:start w:val="1"/>
      <w:numFmt w:val="decimal"/>
      <w:lvlText w:val="%1.%2.%3.%4.%5.%6.%7.%8.%9."/>
      <w:lvlJc w:val="left"/>
      <w:pPr>
        <w:ind w:left="7056" w:hanging="1800"/>
      </w:pPr>
      <w:rPr>
        <w:rFonts w:hint="default"/>
        <w:color w:val="000000" w:themeColor="text1"/>
      </w:rPr>
    </w:lvl>
  </w:abstractNum>
  <w:abstractNum w:abstractNumId="37" w15:restartNumberingAfterBreak="0">
    <w:nsid w:val="41B6273F"/>
    <w:multiLevelType w:val="hybridMultilevel"/>
    <w:tmpl w:val="8FE6EFB8"/>
    <w:lvl w:ilvl="0" w:tplc="0EFE7F10">
      <w:start w:val="1"/>
      <w:numFmt w:val="decimal"/>
      <w:lvlText w:val="%1."/>
      <w:lvlJc w:val="left"/>
      <w:pPr>
        <w:ind w:left="1740" w:hanging="360"/>
      </w:pPr>
    </w:lvl>
    <w:lvl w:ilvl="1" w:tplc="07E07CD8">
      <w:start w:val="1"/>
      <w:numFmt w:val="decimal"/>
      <w:lvlText w:val="%2."/>
      <w:lvlJc w:val="left"/>
      <w:pPr>
        <w:ind w:left="1740" w:hanging="360"/>
      </w:pPr>
    </w:lvl>
    <w:lvl w:ilvl="2" w:tplc="FDBCA706">
      <w:start w:val="1"/>
      <w:numFmt w:val="decimal"/>
      <w:lvlText w:val="%3."/>
      <w:lvlJc w:val="left"/>
      <w:pPr>
        <w:ind w:left="1740" w:hanging="360"/>
      </w:pPr>
    </w:lvl>
    <w:lvl w:ilvl="3" w:tplc="352C68B0">
      <w:start w:val="1"/>
      <w:numFmt w:val="decimal"/>
      <w:lvlText w:val="%4."/>
      <w:lvlJc w:val="left"/>
      <w:pPr>
        <w:ind w:left="1740" w:hanging="360"/>
      </w:pPr>
    </w:lvl>
    <w:lvl w:ilvl="4" w:tplc="9758B4C8">
      <w:start w:val="1"/>
      <w:numFmt w:val="decimal"/>
      <w:lvlText w:val="%5."/>
      <w:lvlJc w:val="left"/>
      <w:pPr>
        <w:ind w:left="1740" w:hanging="360"/>
      </w:pPr>
    </w:lvl>
    <w:lvl w:ilvl="5" w:tplc="0C4AD232">
      <w:start w:val="1"/>
      <w:numFmt w:val="decimal"/>
      <w:lvlText w:val="%6."/>
      <w:lvlJc w:val="left"/>
      <w:pPr>
        <w:ind w:left="1740" w:hanging="360"/>
      </w:pPr>
    </w:lvl>
    <w:lvl w:ilvl="6" w:tplc="79345D52">
      <w:start w:val="1"/>
      <w:numFmt w:val="decimal"/>
      <w:lvlText w:val="%7."/>
      <w:lvlJc w:val="left"/>
      <w:pPr>
        <w:ind w:left="1740" w:hanging="360"/>
      </w:pPr>
    </w:lvl>
    <w:lvl w:ilvl="7" w:tplc="AAC85250">
      <w:start w:val="1"/>
      <w:numFmt w:val="decimal"/>
      <w:lvlText w:val="%8."/>
      <w:lvlJc w:val="left"/>
      <w:pPr>
        <w:ind w:left="1740" w:hanging="360"/>
      </w:pPr>
    </w:lvl>
    <w:lvl w:ilvl="8" w:tplc="32A2CFB8">
      <w:start w:val="1"/>
      <w:numFmt w:val="decimal"/>
      <w:lvlText w:val="%9."/>
      <w:lvlJc w:val="left"/>
      <w:pPr>
        <w:ind w:left="1740" w:hanging="360"/>
      </w:pPr>
    </w:lvl>
  </w:abstractNum>
  <w:abstractNum w:abstractNumId="38" w15:restartNumberingAfterBreak="0">
    <w:nsid w:val="44D03223"/>
    <w:multiLevelType w:val="multilevel"/>
    <w:tmpl w:val="622E1EF0"/>
    <w:lvl w:ilvl="0">
      <w:start w:val="7"/>
      <w:numFmt w:val="decimal"/>
      <w:lvlText w:val="%1."/>
      <w:lvlJc w:val="left"/>
      <w:pPr>
        <w:ind w:left="360" w:hanging="360"/>
      </w:pPr>
      <w:rPr>
        <w:rFonts w:hint="default"/>
        <w:sz w:val="40"/>
        <w:szCs w:val="40"/>
      </w:rPr>
    </w:lvl>
    <w:lvl w:ilvl="1">
      <w:start w:val="1"/>
      <w:numFmt w:val="decimal"/>
      <w:lvlText w:val="%1.%2."/>
      <w:lvlJc w:val="left"/>
      <w:pPr>
        <w:ind w:left="927" w:hanging="360"/>
      </w:pPr>
      <w:rPr>
        <w:rFonts w:hint="default"/>
        <w:i w:val="0"/>
        <w:iCs/>
        <w:color w:val="auto"/>
        <w:sz w:val="21"/>
      </w:rPr>
    </w:lvl>
    <w:lvl w:ilvl="2">
      <w:start w:val="1"/>
      <w:numFmt w:val="decimal"/>
      <w:lvlText w:val="%1.%2.%3."/>
      <w:lvlJc w:val="left"/>
      <w:pPr>
        <w:ind w:left="1854" w:hanging="720"/>
      </w:pPr>
      <w:rPr>
        <w:rFonts w:hint="default"/>
        <w:sz w:val="21"/>
      </w:rPr>
    </w:lvl>
    <w:lvl w:ilvl="3">
      <w:start w:val="1"/>
      <w:numFmt w:val="decimal"/>
      <w:lvlText w:val="%1.%2.%3.%4."/>
      <w:lvlJc w:val="left"/>
      <w:pPr>
        <w:ind w:left="2421" w:hanging="720"/>
      </w:pPr>
      <w:rPr>
        <w:rFonts w:hint="default"/>
        <w:sz w:val="21"/>
      </w:rPr>
    </w:lvl>
    <w:lvl w:ilvl="4">
      <w:start w:val="1"/>
      <w:numFmt w:val="decimal"/>
      <w:lvlText w:val="%1.%2.%3.%4.%5."/>
      <w:lvlJc w:val="left"/>
      <w:pPr>
        <w:ind w:left="3348" w:hanging="1080"/>
      </w:pPr>
      <w:rPr>
        <w:rFonts w:hint="default"/>
        <w:sz w:val="21"/>
      </w:rPr>
    </w:lvl>
    <w:lvl w:ilvl="5">
      <w:start w:val="1"/>
      <w:numFmt w:val="decimal"/>
      <w:lvlText w:val="%1.%2.%3.%4.%5.%6."/>
      <w:lvlJc w:val="left"/>
      <w:pPr>
        <w:ind w:left="3915" w:hanging="1080"/>
      </w:pPr>
      <w:rPr>
        <w:rFonts w:hint="default"/>
        <w:sz w:val="21"/>
      </w:rPr>
    </w:lvl>
    <w:lvl w:ilvl="6">
      <w:start w:val="1"/>
      <w:numFmt w:val="decimal"/>
      <w:lvlText w:val="%1.%2.%3.%4.%5.%6.%7."/>
      <w:lvlJc w:val="left"/>
      <w:pPr>
        <w:ind w:left="4842" w:hanging="1440"/>
      </w:pPr>
      <w:rPr>
        <w:rFonts w:hint="default"/>
        <w:sz w:val="21"/>
      </w:rPr>
    </w:lvl>
    <w:lvl w:ilvl="7">
      <w:start w:val="1"/>
      <w:numFmt w:val="decimal"/>
      <w:lvlText w:val="%1.%2.%3.%4.%5.%6.%7.%8."/>
      <w:lvlJc w:val="left"/>
      <w:pPr>
        <w:ind w:left="5409" w:hanging="1440"/>
      </w:pPr>
      <w:rPr>
        <w:rFonts w:hint="default"/>
        <w:sz w:val="21"/>
      </w:rPr>
    </w:lvl>
    <w:lvl w:ilvl="8">
      <w:start w:val="1"/>
      <w:numFmt w:val="decimal"/>
      <w:lvlText w:val="%1.%2.%3.%4.%5.%6.%7.%8.%9."/>
      <w:lvlJc w:val="left"/>
      <w:pPr>
        <w:ind w:left="6336" w:hanging="1800"/>
      </w:pPr>
      <w:rPr>
        <w:rFonts w:hint="default"/>
        <w:sz w:val="21"/>
      </w:rPr>
    </w:lvl>
  </w:abstractNum>
  <w:abstractNum w:abstractNumId="39" w15:restartNumberingAfterBreak="0">
    <w:nsid w:val="4716621D"/>
    <w:multiLevelType w:val="hybridMultilevel"/>
    <w:tmpl w:val="969C6EC4"/>
    <w:lvl w:ilvl="0" w:tplc="69CAD352">
      <w:start w:val="2"/>
      <w:numFmt w:val="bullet"/>
      <w:lvlText w:val=""/>
      <w:lvlJc w:val="left"/>
      <w:pPr>
        <w:ind w:left="720" w:hanging="360"/>
      </w:pPr>
      <w:rPr>
        <w:rFonts w:ascii="Symbol" w:eastAsiaTheme="minorEastAsia"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4C24349F"/>
    <w:multiLevelType w:val="multilevel"/>
    <w:tmpl w:val="1396C7B2"/>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4C4131E0"/>
    <w:multiLevelType w:val="multilevel"/>
    <w:tmpl w:val="E01C5490"/>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2" w15:restartNumberingAfterBreak="0">
    <w:nsid w:val="4D3F3F1B"/>
    <w:multiLevelType w:val="multilevel"/>
    <w:tmpl w:val="31E4663A"/>
    <w:lvl w:ilvl="0">
      <w:start w:val="23"/>
      <w:numFmt w:val="decimal"/>
      <w:lvlText w:val="%1."/>
      <w:lvlJc w:val="left"/>
      <w:pPr>
        <w:ind w:left="435" w:hanging="435"/>
      </w:pPr>
      <w:rPr>
        <w:rFonts w:hint="default"/>
        <w:b w:val="0"/>
        <w:bCs w:val="0"/>
      </w:rPr>
    </w:lvl>
    <w:lvl w:ilvl="1">
      <w:start w:val="1"/>
      <w:numFmt w:val="decimal"/>
      <w:lvlText w:val="%1.%2."/>
      <w:lvlJc w:val="left"/>
      <w:pPr>
        <w:ind w:left="1145" w:hanging="435"/>
      </w:pPr>
      <w:rPr>
        <w:rFonts w:asciiTheme="minorHAnsi" w:hAnsiTheme="minorHAnsi" w:cstheme="minorHAnsi"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43" w15:restartNumberingAfterBreak="0">
    <w:nsid w:val="4E4A23D0"/>
    <w:multiLevelType w:val="multilevel"/>
    <w:tmpl w:val="108059C4"/>
    <w:lvl w:ilvl="0">
      <w:start w:val="18"/>
      <w:numFmt w:val="decimal"/>
      <w:lvlText w:val="%1."/>
      <w:lvlJc w:val="left"/>
      <w:pPr>
        <w:ind w:left="600" w:hanging="600"/>
      </w:pPr>
      <w:rPr>
        <w:rFonts w:hint="default"/>
      </w:rPr>
    </w:lvl>
    <w:lvl w:ilvl="1">
      <w:start w:val="1"/>
      <w:numFmt w:val="decimal"/>
      <w:lvlText w:val="%1.%2."/>
      <w:lvlJc w:val="left"/>
      <w:pPr>
        <w:ind w:left="600" w:hanging="600"/>
      </w:pPr>
      <w:rPr>
        <w:rFonts w:hint="default"/>
        <w:color w:val="auto"/>
      </w:rPr>
    </w:lvl>
    <w:lvl w:ilvl="2">
      <w:start w:val="2"/>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4" w15:restartNumberingAfterBreak="0">
    <w:nsid w:val="5084258D"/>
    <w:multiLevelType w:val="multilevel"/>
    <w:tmpl w:val="4A24CABC"/>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5" w15:restartNumberingAfterBreak="0">
    <w:nsid w:val="51CC4D19"/>
    <w:multiLevelType w:val="multilevel"/>
    <w:tmpl w:val="13748CDE"/>
    <w:lvl w:ilvl="0">
      <w:start w:val="18"/>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6" w15:restartNumberingAfterBreak="0">
    <w:nsid w:val="528E6167"/>
    <w:multiLevelType w:val="multilevel"/>
    <w:tmpl w:val="0F0C8646"/>
    <w:lvl w:ilvl="0">
      <w:start w:val="6"/>
      <w:numFmt w:val="decimal"/>
      <w:lvlText w:val="%1."/>
      <w:lvlJc w:val="left"/>
      <w:pPr>
        <w:ind w:left="360" w:hanging="36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47" w15:restartNumberingAfterBreak="0">
    <w:nsid w:val="56456945"/>
    <w:multiLevelType w:val="multilevel"/>
    <w:tmpl w:val="74569384"/>
    <w:lvl w:ilvl="0">
      <w:start w:val="212"/>
      <w:numFmt w:val="decimal"/>
      <w:lvlText w:val="%1."/>
      <w:lvlJc w:val="left"/>
      <w:pPr>
        <w:ind w:left="660" w:hanging="660"/>
      </w:pPr>
      <w:rPr>
        <w:rFonts w:eastAsiaTheme="minorEastAsia" w:cstheme="minorBidi" w:hint="default"/>
        <w:color w:val="auto"/>
      </w:rPr>
    </w:lvl>
    <w:lvl w:ilvl="1">
      <w:start w:val="12"/>
      <w:numFmt w:val="decimal"/>
      <w:lvlText w:val="%1.%2."/>
      <w:lvlJc w:val="left"/>
      <w:pPr>
        <w:ind w:left="660" w:hanging="660"/>
      </w:pPr>
      <w:rPr>
        <w:rFonts w:eastAsiaTheme="minorEastAsia" w:cstheme="minorBidi" w:hint="default"/>
        <w:color w:val="auto"/>
      </w:rPr>
    </w:lvl>
    <w:lvl w:ilvl="2">
      <w:start w:val="1"/>
      <w:numFmt w:val="decimal"/>
      <w:lvlText w:val="%1.%2.%3."/>
      <w:lvlJc w:val="left"/>
      <w:pPr>
        <w:ind w:left="720" w:hanging="720"/>
      </w:pPr>
      <w:rPr>
        <w:rFonts w:eastAsiaTheme="minorEastAsia" w:cstheme="minorBidi" w:hint="default"/>
        <w:color w:val="auto"/>
      </w:rPr>
    </w:lvl>
    <w:lvl w:ilvl="3">
      <w:start w:val="1"/>
      <w:numFmt w:val="decimal"/>
      <w:lvlText w:val="%1.%2.%3.%4."/>
      <w:lvlJc w:val="left"/>
      <w:pPr>
        <w:ind w:left="720" w:hanging="720"/>
      </w:pPr>
      <w:rPr>
        <w:rFonts w:eastAsiaTheme="minorEastAsia" w:cstheme="minorBidi" w:hint="default"/>
        <w:color w:val="auto"/>
      </w:rPr>
    </w:lvl>
    <w:lvl w:ilvl="4">
      <w:start w:val="1"/>
      <w:numFmt w:val="decimal"/>
      <w:lvlText w:val="%1.%2.%3.%4.%5."/>
      <w:lvlJc w:val="left"/>
      <w:pPr>
        <w:ind w:left="1080" w:hanging="1080"/>
      </w:pPr>
      <w:rPr>
        <w:rFonts w:eastAsiaTheme="minorEastAsia" w:cstheme="minorBidi" w:hint="default"/>
        <w:color w:val="auto"/>
      </w:rPr>
    </w:lvl>
    <w:lvl w:ilvl="5">
      <w:start w:val="1"/>
      <w:numFmt w:val="decimal"/>
      <w:lvlText w:val="%1.%2.%3.%4.%5.%6."/>
      <w:lvlJc w:val="left"/>
      <w:pPr>
        <w:ind w:left="1080" w:hanging="1080"/>
      </w:pPr>
      <w:rPr>
        <w:rFonts w:eastAsiaTheme="minorEastAsia" w:cstheme="minorBidi" w:hint="default"/>
        <w:color w:val="auto"/>
      </w:rPr>
    </w:lvl>
    <w:lvl w:ilvl="6">
      <w:start w:val="1"/>
      <w:numFmt w:val="decimal"/>
      <w:lvlText w:val="%1.%2.%3.%4.%5.%6.%7."/>
      <w:lvlJc w:val="left"/>
      <w:pPr>
        <w:ind w:left="1440" w:hanging="1440"/>
      </w:pPr>
      <w:rPr>
        <w:rFonts w:eastAsiaTheme="minorEastAsia" w:cstheme="minorBidi" w:hint="default"/>
        <w:color w:val="auto"/>
      </w:rPr>
    </w:lvl>
    <w:lvl w:ilvl="7">
      <w:start w:val="1"/>
      <w:numFmt w:val="decimal"/>
      <w:lvlText w:val="%1.%2.%3.%4.%5.%6.%7.%8."/>
      <w:lvlJc w:val="left"/>
      <w:pPr>
        <w:ind w:left="1440" w:hanging="1440"/>
      </w:pPr>
      <w:rPr>
        <w:rFonts w:eastAsiaTheme="minorEastAsia" w:cstheme="minorBidi" w:hint="default"/>
        <w:color w:val="auto"/>
      </w:rPr>
    </w:lvl>
    <w:lvl w:ilvl="8">
      <w:start w:val="1"/>
      <w:numFmt w:val="decimal"/>
      <w:lvlText w:val="%1.%2.%3.%4.%5.%6.%7.%8.%9."/>
      <w:lvlJc w:val="left"/>
      <w:pPr>
        <w:ind w:left="1440" w:hanging="1440"/>
      </w:pPr>
      <w:rPr>
        <w:rFonts w:eastAsiaTheme="minorEastAsia" w:cstheme="minorBidi" w:hint="default"/>
        <w:color w:val="auto"/>
      </w:rPr>
    </w:lvl>
  </w:abstractNum>
  <w:abstractNum w:abstractNumId="48"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49" w15:restartNumberingAfterBreak="0">
    <w:nsid w:val="5CA61A25"/>
    <w:multiLevelType w:val="multilevel"/>
    <w:tmpl w:val="4A7255B6"/>
    <w:lvl w:ilvl="0">
      <w:start w:val="20"/>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0" w15:restartNumberingAfterBreak="0">
    <w:nsid w:val="5DCA60B0"/>
    <w:multiLevelType w:val="multilevel"/>
    <w:tmpl w:val="05386F90"/>
    <w:lvl w:ilvl="0">
      <w:start w:val="18"/>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1" w15:restartNumberingAfterBreak="0">
    <w:nsid w:val="5E64715F"/>
    <w:multiLevelType w:val="multilevel"/>
    <w:tmpl w:val="551213D4"/>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2" w15:restartNumberingAfterBreak="0">
    <w:nsid w:val="5FC262A0"/>
    <w:multiLevelType w:val="hybridMultilevel"/>
    <w:tmpl w:val="3C362F1A"/>
    <w:lvl w:ilvl="0" w:tplc="6D96A178">
      <w:start w:val="1"/>
      <w:numFmt w:val="decimal"/>
      <w:lvlText w:val="%1."/>
      <w:lvlJc w:val="left"/>
      <w:pPr>
        <w:ind w:left="720" w:hanging="360"/>
      </w:pPr>
      <w:rPr>
        <w:rFonts w:hint="default"/>
        <w:i w:val="0"/>
        <w:i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61292799"/>
    <w:multiLevelType w:val="multilevel"/>
    <w:tmpl w:val="9A9AAA86"/>
    <w:lvl w:ilvl="0">
      <w:start w:val="17"/>
      <w:numFmt w:val="decimal"/>
      <w:lvlText w:val="%1."/>
      <w:lvlJc w:val="left"/>
      <w:pPr>
        <w:ind w:left="430" w:hanging="430"/>
      </w:pPr>
      <w:rPr>
        <w:rFonts w:hint="default"/>
        <w:color w:val="000000" w:themeColor="text1"/>
      </w:rPr>
    </w:lvl>
    <w:lvl w:ilvl="1">
      <w:start w:val="1"/>
      <w:numFmt w:val="decimal"/>
      <w:lvlText w:val="%1.%2."/>
      <w:lvlJc w:val="left"/>
      <w:pPr>
        <w:ind w:left="430" w:hanging="43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54" w15:restartNumberingAfterBreak="0">
    <w:nsid w:val="6261636D"/>
    <w:multiLevelType w:val="multilevel"/>
    <w:tmpl w:val="F7C03D54"/>
    <w:lvl w:ilvl="0">
      <w:start w:val="15"/>
      <w:numFmt w:val="decimal"/>
      <w:lvlText w:val="%1."/>
      <w:lvlJc w:val="left"/>
      <w:pPr>
        <w:ind w:left="705" w:hanging="705"/>
      </w:pPr>
      <w:rPr>
        <w:rFonts w:eastAsia="Calibri" w:hint="default"/>
        <w:u w:val="none"/>
      </w:rPr>
    </w:lvl>
    <w:lvl w:ilvl="1">
      <w:start w:val="10"/>
      <w:numFmt w:val="decimal"/>
      <w:lvlText w:val="%1.%2."/>
      <w:lvlJc w:val="left"/>
      <w:pPr>
        <w:ind w:left="1272" w:hanging="705"/>
      </w:pPr>
      <w:rPr>
        <w:rFonts w:eastAsia="Calibri" w:hint="default"/>
        <w:u w:val="none"/>
      </w:rPr>
    </w:lvl>
    <w:lvl w:ilvl="2">
      <w:start w:val="1"/>
      <w:numFmt w:val="decimal"/>
      <w:lvlText w:val="%1.%2.%3."/>
      <w:lvlJc w:val="left"/>
      <w:pPr>
        <w:ind w:left="1854" w:hanging="720"/>
      </w:pPr>
      <w:rPr>
        <w:rFonts w:eastAsia="Calibri" w:hint="default"/>
        <w:u w:val="none"/>
      </w:rPr>
    </w:lvl>
    <w:lvl w:ilvl="3">
      <w:start w:val="1"/>
      <w:numFmt w:val="decimal"/>
      <w:lvlText w:val="%1.%2.%3.%4."/>
      <w:lvlJc w:val="left"/>
      <w:pPr>
        <w:ind w:left="2421" w:hanging="720"/>
      </w:pPr>
      <w:rPr>
        <w:rFonts w:eastAsia="Calibri" w:hint="default"/>
        <w:u w:val="none"/>
      </w:rPr>
    </w:lvl>
    <w:lvl w:ilvl="4">
      <w:start w:val="1"/>
      <w:numFmt w:val="decimal"/>
      <w:lvlText w:val="%1.%2.%3.%4.%5."/>
      <w:lvlJc w:val="left"/>
      <w:pPr>
        <w:ind w:left="3348" w:hanging="1080"/>
      </w:pPr>
      <w:rPr>
        <w:rFonts w:eastAsia="Calibri" w:hint="default"/>
        <w:u w:val="none"/>
      </w:rPr>
    </w:lvl>
    <w:lvl w:ilvl="5">
      <w:start w:val="1"/>
      <w:numFmt w:val="decimal"/>
      <w:lvlText w:val="%1.%2.%3.%4.%5.%6."/>
      <w:lvlJc w:val="left"/>
      <w:pPr>
        <w:ind w:left="3915" w:hanging="1080"/>
      </w:pPr>
      <w:rPr>
        <w:rFonts w:eastAsia="Calibri" w:hint="default"/>
        <w:u w:val="none"/>
      </w:rPr>
    </w:lvl>
    <w:lvl w:ilvl="6">
      <w:start w:val="1"/>
      <w:numFmt w:val="decimal"/>
      <w:lvlText w:val="%1.%2.%3.%4.%5.%6.%7."/>
      <w:lvlJc w:val="left"/>
      <w:pPr>
        <w:ind w:left="4842" w:hanging="1440"/>
      </w:pPr>
      <w:rPr>
        <w:rFonts w:eastAsia="Calibri" w:hint="default"/>
        <w:u w:val="none"/>
      </w:rPr>
    </w:lvl>
    <w:lvl w:ilvl="7">
      <w:start w:val="1"/>
      <w:numFmt w:val="decimal"/>
      <w:lvlText w:val="%1.%2.%3.%4.%5.%6.%7.%8."/>
      <w:lvlJc w:val="left"/>
      <w:pPr>
        <w:ind w:left="5409" w:hanging="1440"/>
      </w:pPr>
      <w:rPr>
        <w:rFonts w:eastAsia="Calibri" w:hint="default"/>
        <w:u w:val="none"/>
      </w:rPr>
    </w:lvl>
    <w:lvl w:ilvl="8">
      <w:start w:val="1"/>
      <w:numFmt w:val="decimal"/>
      <w:lvlText w:val="%1.%2.%3.%4.%5.%6.%7.%8.%9."/>
      <w:lvlJc w:val="left"/>
      <w:pPr>
        <w:ind w:left="5976" w:hanging="1440"/>
      </w:pPr>
      <w:rPr>
        <w:rFonts w:eastAsia="Calibri" w:hint="default"/>
        <w:u w:val="none"/>
      </w:rPr>
    </w:lvl>
  </w:abstractNum>
  <w:abstractNum w:abstractNumId="55" w15:restartNumberingAfterBreak="0">
    <w:nsid w:val="62C434A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6" w15:restartNumberingAfterBreak="0">
    <w:nsid w:val="63811204"/>
    <w:multiLevelType w:val="multilevel"/>
    <w:tmpl w:val="9C5CFA2A"/>
    <w:lvl w:ilvl="0">
      <w:start w:val="10"/>
      <w:numFmt w:val="decimal"/>
      <w:lvlText w:val="%1."/>
      <w:lvlJc w:val="left"/>
      <w:pPr>
        <w:ind w:left="600" w:hanging="600"/>
      </w:pPr>
      <w:rPr>
        <w:rFonts w:hint="default"/>
      </w:rPr>
    </w:lvl>
    <w:lvl w:ilvl="1">
      <w:start w:val="1"/>
      <w:numFmt w:val="decimal"/>
      <w:lvlText w:val="%1.%2."/>
      <w:lvlJc w:val="left"/>
      <w:pPr>
        <w:ind w:left="1167" w:hanging="6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57" w15:restartNumberingAfterBreak="0">
    <w:nsid w:val="67295409"/>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58" w15:restartNumberingAfterBreak="0">
    <w:nsid w:val="68112890"/>
    <w:multiLevelType w:val="hybridMultilevel"/>
    <w:tmpl w:val="A6F8F6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6984485A"/>
    <w:multiLevelType w:val="multilevel"/>
    <w:tmpl w:val="8280018E"/>
    <w:lvl w:ilvl="0">
      <w:start w:val="19"/>
      <w:numFmt w:val="decimal"/>
      <w:lvlText w:val="%1."/>
      <w:lvlJc w:val="left"/>
      <w:pPr>
        <w:ind w:left="430" w:hanging="430"/>
      </w:pPr>
      <w:rPr>
        <w:rFonts w:hint="default"/>
        <w:b w:val="0"/>
        <w:bCs w:val="0"/>
      </w:rPr>
    </w:lvl>
    <w:lvl w:ilvl="1">
      <w:start w:val="1"/>
      <w:numFmt w:val="decimal"/>
      <w:lvlText w:val="%1.%2."/>
      <w:lvlJc w:val="left"/>
      <w:pPr>
        <w:ind w:left="1281" w:hanging="430"/>
      </w:pPr>
      <w:rPr>
        <w:rFonts w:hint="default"/>
      </w:rPr>
    </w:lvl>
    <w:lvl w:ilvl="2">
      <w:start w:val="1"/>
      <w:numFmt w:val="decimal"/>
      <w:lvlText w:val="%1.%2.%3."/>
      <w:lvlJc w:val="left"/>
      <w:pPr>
        <w:ind w:left="143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0" w15:restartNumberingAfterBreak="0">
    <w:nsid w:val="699013E9"/>
    <w:multiLevelType w:val="multilevel"/>
    <w:tmpl w:val="1CAC5730"/>
    <w:lvl w:ilvl="0">
      <w:start w:val="19"/>
      <w:numFmt w:val="decimal"/>
      <w:lvlText w:val="%1."/>
      <w:lvlJc w:val="left"/>
      <w:pPr>
        <w:ind w:left="435" w:hanging="435"/>
      </w:pPr>
      <w:rPr>
        <w:rFonts w:hint="default"/>
        <w:color w:val="000000" w:themeColor="text1"/>
      </w:rPr>
    </w:lvl>
    <w:lvl w:ilvl="1">
      <w:start w:val="1"/>
      <w:numFmt w:val="decimal"/>
      <w:lvlText w:val="%1.%2."/>
      <w:lvlJc w:val="left"/>
      <w:pPr>
        <w:ind w:left="1002" w:hanging="435"/>
      </w:pPr>
      <w:rPr>
        <w:rFonts w:hint="default"/>
        <w:color w:val="000000" w:themeColor="text1"/>
      </w:rPr>
    </w:lvl>
    <w:lvl w:ilvl="2">
      <w:start w:val="1"/>
      <w:numFmt w:val="decimal"/>
      <w:lvlText w:val="%1.%2.%3."/>
      <w:lvlJc w:val="left"/>
      <w:pPr>
        <w:ind w:left="1854" w:hanging="720"/>
      </w:pPr>
      <w:rPr>
        <w:rFonts w:hint="default"/>
        <w:color w:val="000000" w:themeColor="text1"/>
      </w:rPr>
    </w:lvl>
    <w:lvl w:ilvl="3">
      <w:start w:val="1"/>
      <w:numFmt w:val="decimal"/>
      <w:lvlText w:val="%1.%2.%3.%4."/>
      <w:lvlJc w:val="left"/>
      <w:pPr>
        <w:ind w:left="2421" w:hanging="720"/>
      </w:pPr>
      <w:rPr>
        <w:rFonts w:hint="default"/>
        <w:color w:val="000000" w:themeColor="text1"/>
      </w:rPr>
    </w:lvl>
    <w:lvl w:ilvl="4">
      <w:start w:val="1"/>
      <w:numFmt w:val="decimal"/>
      <w:lvlText w:val="%1.%2.%3.%4.%5."/>
      <w:lvlJc w:val="left"/>
      <w:pPr>
        <w:ind w:left="3348" w:hanging="1080"/>
      </w:pPr>
      <w:rPr>
        <w:rFonts w:hint="default"/>
        <w:color w:val="000000" w:themeColor="text1"/>
      </w:rPr>
    </w:lvl>
    <w:lvl w:ilvl="5">
      <w:start w:val="1"/>
      <w:numFmt w:val="decimal"/>
      <w:lvlText w:val="%1.%2.%3.%4.%5.%6."/>
      <w:lvlJc w:val="left"/>
      <w:pPr>
        <w:ind w:left="3915" w:hanging="1080"/>
      </w:pPr>
      <w:rPr>
        <w:rFonts w:hint="default"/>
        <w:color w:val="000000" w:themeColor="text1"/>
      </w:rPr>
    </w:lvl>
    <w:lvl w:ilvl="6">
      <w:start w:val="1"/>
      <w:numFmt w:val="decimal"/>
      <w:lvlText w:val="%1.%2.%3.%4.%5.%6.%7."/>
      <w:lvlJc w:val="left"/>
      <w:pPr>
        <w:ind w:left="4842" w:hanging="1440"/>
      </w:pPr>
      <w:rPr>
        <w:rFonts w:hint="default"/>
        <w:color w:val="000000" w:themeColor="text1"/>
      </w:rPr>
    </w:lvl>
    <w:lvl w:ilvl="7">
      <w:start w:val="1"/>
      <w:numFmt w:val="decimal"/>
      <w:lvlText w:val="%1.%2.%3.%4.%5.%6.%7.%8."/>
      <w:lvlJc w:val="left"/>
      <w:pPr>
        <w:ind w:left="5409" w:hanging="1440"/>
      </w:pPr>
      <w:rPr>
        <w:rFonts w:hint="default"/>
        <w:color w:val="000000" w:themeColor="text1"/>
      </w:rPr>
    </w:lvl>
    <w:lvl w:ilvl="8">
      <w:start w:val="1"/>
      <w:numFmt w:val="decimal"/>
      <w:lvlText w:val="%1.%2.%3.%4.%5.%6.%7.%8.%9."/>
      <w:lvlJc w:val="left"/>
      <w:pPr>
        <w:ind w:left="6336" w:hanging="1800"/>
      </w:pPr>
      <w:rPr>
        <w:rFonts w:hint="default"/>
        <w:color w:val="000000" w:themeColor="text1"/>
      </w:rPr>
    </w:lvl>
  </w:abstractNum>
  <w:abstractNum w:abstractNumId="61" w15:restartNumberingAfterBreak="0">
    <w:nsid w:val="6A4F2A16"/>
    <w:multiLevelType w:val="multilevel"/>
    <w:tmpl w:val="A3600BEA"/>
    <w:lvl w:ilvl="0">
      <w:start w:val="15"/>
      <w:numFmt w:val="decimal"/>
      <w:lvlText w:val="%1."/>
      <w:lvlJc w:val="left"/>
      <w:pPr>
        <w:ind w:left="435" w:hanging="435"/>
      </w:pPr>
      <w:rPr>
        <w:rFonts w:eastAsiaTheme="minorEastAsia" w:hint="default"/>
        <w:color w:val="000000"/>
      </w:rPr>
    </w:lvl>
    <w:lvl w:ilvl="1">
      <w:start w:val="9"/>
      <w:numFmt w:val="decimal"/>
      <w:lvlText w:val="%1.%2."/>
      <w:lvlJc w:val="left"/>
      <w:pPr>
        <w:ind w:left="1002" w:hanging="435"/>
      </w:pPr>
      <w:rPr>
        <w:rFonts w:eastAsiaTheme="minorEastAsia" w:hint="default"/>
        <w:color w:val="000000"/>
      </w:rPr>
    </w:lvl>
    <w:lvl w:ilvl="2">
      <w:start w:val="1"/>
      <w:numFmt w:val="decimal"/>
      <w:lvlText w:val="%1.%2.%3."/>
      <w:lvlJc w:val="left"/>
      <w:pPr>
        <w:ind w:left="1854" w:hanging="720"/>
      </w:pPr>
      <w:rPr>
        <w:rFonts w:eastAsiaTheme="minorEastAsia" w:hint="default"/>
        <w:i w:val="0"/>
        <w:iCs/>
        <w:color w:val="000000"/>
      </w:rPr>
    </w:lvl>
    <w:lvl w:ilvl="3">
      <w:start w:val="1"/>
      <w:numFmt w:val="decimal"/>
      <w:lvlText w:val="%1.%2.%3.%4."/>
      <w:lvlJc w:val="left"/>
      <w:pPr>
        <w:ind w:left="2421" w:hanging="720"/>
      </w:pPr>
      <w:rPr>
        <w:rFonts w:eastAsiaTheme="minorEastAsia" w:hint="default"/>
        <w:color w:val="000000"/>
      </w:rPr>
    </w:lvl>
    <w:lvl w:ilvl="4">
      <w:start w:val="1"/>
      <w:numFmt w:val="decimal"/>
      <w:lvlText w:val="%1.%2.%3.%4.%5."/>
      <w:lvlJc w:val="left"/>
      <w:pPr>
        <w:ind w:left="3348" w:hanging="1080"/>
      </w:pPr>
      <w:rPr>
        <w:rFonts w:eastAsiaTheme="minorEastAsia" w:hint="default"/>
        <w:color w:val="000000"/>
      </w:rPr>
    </w:lvl>
    <w:lvl w:ilvl="5">
      <w:start w:val="1"/>
      <w:numFmt w:val="decimal"/>
      <w:lvlText w:val="%1.%2.%3.%4.%5.%6."/>
      <w:lvlJc w:val="left"/>
      <w:pPr>
        <w:ind w:left="3915" w:hanging="1080"/>
      </w:pPr>
      <w:rPr>
        <w:rFonts w:eastAsiaTheme="minorEastAsia" w:hint="default"/>
        <w:color w:val="000000"/>
      </w:rPr>
    </w:lvl>
    <w:lvl w:ilvl="6">
      <w:start w:val="1"/>
      <w:numFmt w:val="decimal"/>
      <w:lvlText w:val="%1.%2.%3.%4.%5.%6.%7."/>
      <w:lvlJc w:val="left"/>
      <w:pPr>
        <w:ind w:left="4842" w:hanging="1440"/>
      </w:pPr>
      <w:rPr>
        <w:rFonts w:eastAsiaTheme="minorEastAsia" w:hint="default"/>
        <w:color w:val="000000"/>
      </w:rPr>
    </w:lvl>
    <w:lvl w:ilvl="7">
      <w:start w:val="1"/>
      <w:numFmt w:val="decimal"/>
      <w:lvlText w:val="%1.%2.%3.%4.%5.%6.%7.%8."/>
      <w:lvlJc w:val="left"/>
      <w:pPr>
        <w:ind w:left="5409" w:hanging="1440"/>
      </w:pPr>
      <w:rPr>
        <w:rFonts w:eastAsiaTheme="minorEastAsia" w:hint="default"/>
        <w:color w:val="000000"/>
      </w:rPr>
    </w:lvl>
    <w:lvl w:ilvl="8">
      <w:start w:val="1"/>
      <w:numFmt w:val="decimal"/>
      <w:lvlText w:val="%1.%2.%3.%4.%5.%6.%7.%8.%9."/>
      <w:lvlJc w:val="left"/>
      <w:pPr>
        <w:ind w:left="5976" w:hanging="1440"/>
      </w:pPr>
      <w:rPr>
        <w:rFonts w:eastAsiaTheme="minorEastAsia" w:hint="default"/>
        <w:color w:val="000000"/>
      </w:rPr>
    </w:lvl>
  </w:abstractNum>
  <w:abstractNum w:abstractNumId="62" w15:restartNumberingAfterBreak="0">
    <w:nsid w:val="6E9A486E"/>
    <w:multiLevelType w:val="multilevel"/>
    <w:tmpl w:val="E24613E2"/>
    <w:lvl w:ilvl="0">
      <w:start w:val="12"/>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3" w15:restartNumberingAfterBreak="0">
    <w:nsid w:val="711E5D88"/>
    <w:multiLevelType w:val="multilevel"/>
    <w:tmpl w:val="D29EA2B0"/>
    <w:lvl w:ilvl="0">
      <w:start w:val="1"/>
      <w:numFmt w:val="decimal"/>
      <w:lvlText w:val="%1."/>
      <w:lvlJc w:val="left"/>
      <w:pPr>
        <w:ind w:left="360" w:hanging="360"/>
      </w:pPr>
      <w:rPr>
        <w:rFonts w:hint="default"/>
        <w:color w:val="000000" w:themeColor="text1"/>
      </w:rPr>
    </w:lvl>
    <w:lvl w:ilvl="1">
      <w:start w:val="1"/>
      <w:numFmt w:val="decimal"/>
      <w:lvlText w:val="%1.%2."/>
      <w:lvlJc w:val="left"/>
      <w:pPr>
        <w:ind w:left="999" w:hanging="432"/>
      </w:pPr>
      <w:rPr>
        <w:rFonts w:hint="default"/>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4" w15:restartNumberingAfterBreak="0">
    <w:nsid w:val="72270972"/>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65" w15:restartNumberingAfterBreak="0">
    <w:nsid w:val="72271025"/>
    <w:multiLevelType w:val="hybridMultilevel"/>
    <w:tmpl w:val="94423A6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72450EED"/>
    <w:multiLevelType w:val="multilevel"/>
    <w:tmpl w:val="BA98DEC4"/>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7" w15:restartNumberingAfterBreak="0">
    <w:nsid w:val="72F26C9D"/>
    <w:multiLevelType w:val="multilevel"/>
    <w:tmpl w:val="33C09ED2"/>
    <w:lvl w:ilvl="0">
      <w:start w:val="20"/>
      <w:numFmt w:val="decimal"/>
      <w:lvlText w:val="%1."/>
      <w:lvlJc w:val="left"/>
      <w:pPr>
        <w:ind w:left="435" w:hanging="435"/>
      </w:pPr>
      <w:rPr>
        <w:rFonts w:hint="default"/>
      </w:rPr>
    </w:lvl>
    <w:lvl w:ilvl="1">
      <w:start w:val="1"/>
      <w:numFmt w:val="decimal"/>
      <w:lvlText w:val="%1.%2."/>
      <w:lvlJc w:val="left"/>
      <w:pPr>
        <w:ind w:left="1155" w:hanging="435"/>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8" w15:restartNumberingAfterBreak="0">
    <w:nsid w:val="7AD042D3"/>
    <w:multiLevelType w:val="multilevel"/>
    <w:tmpl w:val="A8C66446"/>
    <w:lvl w:ilvl="0">
      <w:start w:val="21"/>
      <w:numFmt w:val="decimal"/>
      <w:lvlText w:val="%1."/>
      <w:lvlJc w:val="left"/>
      <w:pPr>
        <w:ind w:left="435" w:hanging="435"/>
      </w:pPr>
      <w:rPr>
        <w:rFonts w:hint="default"/>
      </w:rPr>
    </w:lvl>
    <w:lvl w:ilvl="1">
      <w:start w:val="2"/>
      <w:numFmt w:val="decimal"/>
      <w:lvlText w:val="%1.%2."/>
      <w:lvlJc w:val="left"/>
      <w:pPr>
        <w:ind w:left="795" w:hanging="435"/>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69" w15:restartNumberingAfterBreak="0">
    <w:nsid w:val="7C9C3162"/>
    <w:multiLevelType w:val="hybridMultilevel"/>
    <w:tmpl w:val="B42A5C30"/>
    <w:lvl w:ilvl="0" w:tplc="300229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7CF231EA"/>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71" w15:restartNumberingAfterBreak="0">
    <w:nsid w:val="7E281FA4"/>
    <w:multiLevelType w:val="multilevel"/>
    <w:tmpl w:val="A896F936"/>
    <w:lvl w:ilvl="0">
      <w:start w:val="20"/>
      <w:numFmt w:val="decimal"/>
      <w:lvlText w:val="%1."/>
      <w:lvlJc w:val="left"/>
      <w:pPr>
        <w:ind w:left="700" w:hanging="700"/>
      </w:pPr>
      <w:rPr>
        <w:rFonts w:eastAsia="Arial" w:hint="default"/>
        <w:b w:val="0"/>
        <w:bCs w:val="0"/>
        <w:color w:val="auto"/>
      </w:rPr>
    </w:lvl>
    <w:lvl w:ilvl="1">
      <w:start w:val="1"/>
      <w:numFmt w:val="decimal"/>
      <w:lvlText w:val="%1.%2."/>
      <w:lvlJc w:val="left"/>
      <w:pPr>
        <w:ind w:left="915" w:hanging="700"/>
      </w:pPr>
      <w:rPr>
        <w:rFonts w:eastAsia="Arial" w:hint="default"/>
        <w:color w:val="auto"/>
      </w:rPr>
    </w:lvl>
    <w:lvl w:ilvl="2">
      <w:start w:val="18"/>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00B050"/>
      </w:rPr>
    </w:lvl>
    <w:lvl w:ilvl="4">
      <w:start w:val="1"/>
      <w:numFmt w:val="decimal"/>
      <w:lvlText w:val="%1.%2.%3.%4.%5."/>
      <w:lvlJc w:val="left"/>
      <w:pPr>
        <w:ind w:left="1940" w:hanging="1080"/>
      </w:pPr>
      <w:rPr>
        <w:rFonts w:eastAsia="Arial" w:hint="default"/>
        <w:color w:val="00B050"/>
      </w:rPr>
    </w:lvl>
    <w:lvl w:ilvl="5">
      <w:start w:val="1"/>
      <w:numFmt w:val="decimal"/>
      <w:lvlText w:val="%1.%2.%3.%4.%5.%6."/>
      <w:lvlJc w:val="left"/>
      <w:pPr>
        <w:ind w:left="2155" w:hanging="1080"/>
      </w:pPr>
      <w:rPr>
        <w:rFonts w:eastAsia="Arial" w:hint="default"/>
        <w:color w:val="00B050"/>
      </w:rPr>
    </w:lvl>
    <w:lvl w:ilvl="6">
      <w:start w:val="1"/>
      <w:numFmt w:val="decimal"/>
      <w:lvlText w:val="%1.%2.%3.%4.%5.%6.%7."/>
      <w:lvlJc w:val="left"/>
      <w:pPr>
        <w:ind w:left="2730" w:hanging="1440"/>
      </w:pPr>
      <w:rPr>
        <w:rFonts w:eastAsia="Arial" w:hint="default"/>
        <w:color w:val="00B050"/>
      </w:rPr>
    </w:lvl>
    <w:lvl w:ilvl="7">
      <w:start w:val="1"/>
      <w:numFmt w:val="decimal"/>
      <w:lvlText w:val="%1.%2.%3.%4.%5.%6.%7.%8."/>
      <w:lvlJc w:val="left"/>
      <w:pPr>
        <w:ind w:left="2945" w:hanging="1440"/>
      </w:pPr>
      <w:rPr>
        <w:rFonts w:eastAsia="Arial" w:hint="default"/>
        <w:color w:val="00B050"/>
      </w:rPr>
    </w:lvl>
    <w:lvl w:ilvl="8">
      <w:start w:val="1"/>
      <w:numFmt w:val="decimal"/>
      <w:lvlText w:val="%1.%2.%3.%4.%5.%6.%7.%8.%9."/>
      <w:lvlJc w:val="left"/>
      <w:pPr>
        <w:ind w:left="3160" w:hanging="1440"/>
      </w:pPr>
      <w:rPr>
        <w:rFonts w:eastAsia="Arial" w:hint="default"/>
        <w:color w:val="00B050"/>
      </w:rPr>
    </w:lvl>
  </w:abstractNum>
  <w:abstractNum w:abstractNumId="72" w15:restartNumberingAfterBreak="0">
    <w:nsid w:val="7FE973DB"/>
    <w:multiLevelType w:val="multilevel"/>
    <w:tmpl w:val="701C71EC"/>
    <w:lvl w:ilvl="0">
      <w:start w:val="16"/>
      <w:numFmt w:val="decimal"/>
      <w:lvlText w:val="%1."/>
      <w:lvlJc w:val="left"/>
      <w:pPr>
        <w:ind w:left="762" w:hanging="620"/>
      </w:pPr>
      <w:rPr>
        <w:rFonts w:hint="default"/>
        <w:b w:val="0"/>
        <w:bCs/>
      </w:rPr>
    </w:lvl>
    <w:lvl w:ilvl="1">
      <w:start w:val="4"/>
      <w:numFmt w:val="decimal"/>
      <w:lvlText w:val="%1.%2."/>
      <w:lvlJc w:val="left"/>
      <w:pPr>
        <w:ind w:left="620" w:hanging="62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num w:numId="1" w16cid:durableId="1413820191">
    <w:abstractNumId w:val="65"/>
  </w:num>
  <w:num w:numId="2" w16cid:durableId="1269922713">
    <w:abstractNumId w:val="27"/>
  </w:num>
  <w:num w:numId="3" w16cid:durableId="1186792762">
    <w:abstractNumId w:val="19"/>
  </w:num>
  <w:num w:numId="4" w16cid:durableId="1997876163">
    <w:abstractNumId w:val="40"/>
  </w:num>
  <w:num w:numId="5" w16cid:durableId="568812060">
    <w:abstractNumId w:val="14"/>
  </w:num>
  <w:num w:numId="6" w16cid:durableId="1596211664">
    <w:abstractNumId w:val="4"/>
  </w:num>
  <w:num w:numId="7" w16cid:durableId="1142040374">
    <w:abstractNumId w:val="44"/>
  </w:num>
  <w:num w:numId="8" w16cid:durableId="808283375">
    <w:abstractNumId w:val="33"/>
  </w:num>
  <w:num w:numId="9" w16cid:durableId="1804929382">
    <w:abstractNumId w:val="31"/>
  </w:num>
  <w:num w:numId="10" w16cid:durableId="470367605">
    <w:abstractNumId w:val="38"/>
  </w:num>
  <w:num w:numId="11" w16cid:durableId="1200629630">
    <w:abstractNumId w:val="15"/>
  </w:num>
  <w:num w:numId="12" w16cid:durableId="451556236">
    <w:abstractNumId w:val="56"/>
  </w:num>
  <w:num w:numId="13" w16cid:durableId="1329989050">
    <w:abstractNumId w:val="28"/>
  </w:num>
  <w:num w:numId="14" w16cid:durableId="1703895389">
    <w:abstractNumId w:val="1"/>
  </w:num>
  <w:num w:numId="15" w16cid:durableId="1657492652">
    <w:abstractNumId w:val="7"/>
  </w:num>
  <w:num w:numId="16" w16cid:durableId="1436515771">
    <w:abstractNumId w:val="46"/>
  </w:num>
  <w:num w:numId="17" w16cid:durableId="1377579537">
    <w:abstractNumId w:val="61"/>
  </w:num>
  <w:num w:numId="18" w16cid:durableId="46145185">
    <w:abstractNumId w:val="54"/>
  </w:num>
  <w:num w:numId="19" w16cid:durableId="1324089912">
    <w:abstractNumId w:val="6"/>
  </w:num>
  <w:num w:numId="20" w16cid:durableId="975067268">
    <w:abstractNumId w:val="50"/>
  </w:num>
  <w:num w:numId="21" w16cid:durableId="1547645797">
    <w:abstractNumId w:val="43"/>
  </w:num>
  <w:num w:numId="22" w16cid:durableId="2133015256">
    <w:abstractNumId w:val="21"/>
  </w:num>
  <w:num w:numId="23" w16cid:durableId="93718275">
    <w:abstractNumId w:val="18"/>
  </w:num>
  <w:num w:numId="24" w16cid:durableId="2105422165">
    <w:abstractNumId w:val="45"/>
  </w:num>
  <w:num w:numId="25" w16cid:durableId="1015693022">
    <w:abstractNumId w:val="49"/>
  </w:num>
  <w:num w:numId="26" w16cid:durableId="1041055933">
    <w:abstractNumId w:val="68"/>
  </w:num>
  <w:num w:numId="27" w16cid:durableId="163474316">
    <w:abstractNumId w:val="51"/>
  </w:num>
  <w:num w:numId="28" w16cid:durableId="602422026">
    <w:abstractNumId w:val="58"/>
  </w:num>
  <w:num w:numId="29" w16cid:durableId="142897120">
    <w:abstractNumId w:val="13"/>
  </w:num>
  <w:num w:numId="30" w16cid:durableId="1144008633">
    <w:abstractNumId w:val="70"/>
  </w:num>
  <w:num w:numId="31" w16cid:durableId="397022252">
    <w:abstractNumId w:val="20"/>
  </w:num>
  <w:num w:numId="32" w16cid:durableId="271133172">
    <w:abstractNumId w:val="60"/>
  </w:num>
  <w:num w:numId="33" w16cid:durableId="1247113945">
    <w:abstractNumId w:val="36"/>
  </w:num>
  <w:num w:numId="34" w16cid:durableId="82339422">
    <w:abstractNumId w:val="67"/>
  </w:num>
  <w:num w:numId="35" w16cid:durableId="500120091">
    <w:abstractNumId w:val="17"/>
  </w:num>
  <w:num w:numId="36" w16cid:durableId="1660616774">
    <w:abstractNumId w:val="24"/>
  </w:num>
  <w:num w:numId="37" w16cid:durableId="1136407541">
    <w:abstractNumId w:val="25"/>
  </w:num>
  <w:num w:numId="38" w16cid:durableId="649873132">
    <w:abstractNumId w:val="2"/>
  </w:num>
  <w:num w:numId="39" w16cid:durableId="1425301547">
    <w:abstractNumId w:val="5"/>
  </w:num>
  <w:num w:numId="40" w16cid:durableId="851065754">
    <w:abstractNumId w:val="8"/>
  </w:num>
  <w:num w:numId="41" w16cid:durableId="1952936252">
    <w:abstractNumId w:val="55"/>
  </w:num>
  <w:num w:numId="42" w16cid:durableId="12268651">
    <w:abstractNumId w:val="32"/>
  </w:num>
  <w:num w:numId="43" w16cid:durableId="1443455886">
    <w:abstractNumId w:val="9"/>
  </w:num>
  <w:num w:numId="44" w16cid:durableId="1833254922">
    <w:abstractNumId w:val="52"/>
  </w:num>
  <w:num w:numId="45" w16cid:durableId="1915503428">
    <w:abstractNumId w:val="0"/>
  </w:num>
  <w:num w:numId="46" w16cid:durableId="849293925">
    <w:abstractNumId w:val="29"/>
  </w:num>
  <w:num w:numId="47" w16cid:durableId="1967932834">
    <w:abstractNumId w:val="63"/>
  </w:num>
  <w:num w:numId="48" w16cid:durableId="527909436">
    <w:abstractNumId w:val="16"/>
  </w:num>
  <w:num w:numId="49" w16cid:durableId="687604254">
    <w:abstractNumId w:val="10"/>
  </w:num>
  <w:num w:numId="50" w16cid:durableId="1653098013">
    <w:abstractNumId w:val="66"/>
  </w:num>
  <w:num w:numId="51" w16cid:durableId="1848058609">
    <w:abstractNumId w:val="39"/>
  </w:num>
  <w:num w:numId="52" w16cid:durableId="1073240964">
    <w:abstractNumId w:val="69"/>
  </w:num>
  <w:num w:numId="53" w16cid:durableId="650594106">
    <w:abstractNumId w:val="3"/>
  </w:num>
  <w:num w:numId="54" w16cid:durableId="479930345">
    <w:abstractNumId w:val="62"/>
  </w:num>
  <w:num w:numId="55" w16cid:durableId="2090038074">
    <w:abstractNumId w:val="22"/>
  </w:num>
  <w:num w:numId="56" w16cid:durableId="538444272">
    <w:abstractNumId w:val="57"/>
  </w:num>
  <w:num w:numId="57" w16cid:durableId="565920854">
    <w:abstractNumId w:val="72"/>
  </w:num>
  <w:num w:numId="58" w16cid:durableId="662199420">
    <w:abstractNumId w:val="53"/>
  </w:num>
  <w:num w:numId="59" w16cid:durableId="699670300">
    <w:abstractNumId w:val="59"/>
  </w:num>
  <w:num w:numId="60" w16cid:durableId="155803484">
    <w:abstractNumId w:val="11"/>
  </w:num>
  <w:num w:numId="61" w16cid:durableId="604657041">
    <w:abstractNumId w:val="42"/>
  </w:num>
  <w:num w:numId="62" w16cid:durableId="699167003">
    <w:abstractNumId w:val="71"/>
  </w:num>
  <w:num w:numId="63" w16cid:durableId="682754104">
    <w:abstractNumId w:val="41"/>
  </w:num>
  <w:num w:numId="64" w16cid:durableId="48305193">
    <w:abstractNumId w:val="12"/>
  </w:num>
  <w:num w:numId="65" w16cid:durableId="1376080465">
    <w:abstractNumId w:val="30"/>
  </w:num>
  <w:num w:numId="66" w16cid:durableId="954753607">
    <w:abstractNumId w:val="34"/>
  </w:num>
  <w:num w:numId="67" w16cid:durableId="1805855962">
    <w:abstractNumId w:val="23"/>
  </w:num>
  <w:num w:numId="68" w16cid:durableId="275260347">
    <w:abstractNumId w:val="48"/>
  </w:num>
  <w:num w:numId="69" w16cid:durableId="1060859621">
    <w:abstractNumId w:val="26"/>
  </w:num>
  <w:num w:numId="70" w16cid:durableId="1558126783">
    <w:abstractNumId w:val="35"/>
  </w:num>
  <w:num w:numId="71" w16cid:durableId="2108503364">
    <w:abstractNumId w:val="37"/>
  </w:num>
  <w:num w:numId="72" w16cid:durableId="1856992003">
    <w:abstractNumId w:val="47"/>
  </w:num>
  <w:num w:numId="73" w16cid:durableId="386222443">
    <w:abstractNumId w:val="64"/>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hyphenationZone w:val="396"/>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4B8C"/>
    <w:rsid w:val="00001711"/>
    <w:rsid w:val="00001F96"/>
    <w:rsid w:val="000040C9"/>
    <w:rsid w:val="00004EA8"/>
    <w:rsid w:val="00005257"/>
    <w:rsid w:val="00005F36"/>
    <w:rsid w:val="00006D59"/>
    <w:rsid w:val="0001026E"/>
    <w:rsid w:val="0001099D"/>
    <w:rsid w:val="0001198F"/>
    <w:rsid w:val="0001253C"/>
    <w:rsid w:val="00012BA4"/>
    <w:rsid w:val="000142E7"/>
    <w:rsid w:val="00016FDF"/>
    <w:rsid w:val="00017391"/>
    <w:rsid w:val="000200BB"/>
    <w:rsid w:val="00020201"/>
    <w:rsid w:val="00020284"/>
    <w:rsid w:val="00020815"/>
    <w:rsid w:val="00022FCB"/>
    <w:rsid w:val="00023F1C"/>
    <w:rsid w:val="000242BF"/>
    <w:rsid w:val="000245D7"/>
    <w:rsid w:val="0002469A"/>
    <w:rsid w:val="00024F37"/>
    <w:rsid w:val="00026B2A"/>
    <w:rsid w:val="00027502"/>
    <w:rsid w:val="00030210"/>
    <w:rsid w:val="0003043E"/>
    <w:rsid w:val="0003210B"/>
    <w:rsid w:val="00032741"/>
    <w:rsid w:val="0003325C"/>
    <w:rsid w:val="00033D57"/>
    <w:rsid w:val="00036E1E"/>
    <w:rsid w:val="00037C0A"/>
    <w:rsid w:val="00037E55"/>
    <w:rsid w:val="00040AD4"/>
    <w:rsid w:val="000428F5"/>
    <w:rsid w:val="0004348B"/>
    <w:rsid w:val="00044118"/>
    <w:rsid w:val="000449F3"/>
    <w:rsid w:val="0004601B"/>
    <w:rsid w:val="000467E8"/>
    <w:rsid w:val="00047FFB"/>
    <w:rsid w:val="0005090B"/>
    <w:rsid w:val="000525F8"/>
    <w:rsid w:val="00052AD6"/>
    <w:rsid w:val="00054583"/>
    <w:rsid w:val="00056162"/>
    <w:rsid w:val="000572EC"/>
    <w:rsid w:val="00057A33"/>
    <w:rsid w:val="00057BEB"/>
    <w:rsid w:val="000606C9"/>
    <w:rsid w:val="000610AF"/>
    <w:rsid w:val="00061722"/>
    <w:rsid w:val="00062646"/>
    <w:rsid w:val="00062AE9"/>
    <w:rsid w:val="00064197"/>
    <w:rsid w:val="000648D9"/>
    <w:rsid w:val="0006621B"/>
    <w:rsid w:val="00071E5B"/>
    <w:rsid w:val="00072152"/>
    <w:rsid w:val="000728B5"/>
    <w:rsid w:val="00072FA3"/>
    <w:rsid w:val="00073E2A"/>
    <w:rsid w:val="00074A5F"/>
    <w:rsid w:val="000769E6"/>
    <w:rsid w:val="00080EA9"/>
    <w:rsid w:val="0008106D"/>
    <w:rsid w:val="00081172"/>
    <w:rsid w:val="00081B52"/>
    <w:rsid w:val="00081E87"/>
    <w:rsid w:val="00081EF6"/>
    <w:rsid w:val="000843D4"/>
    <w:rsid w:val="00087619"/>
    <w:rsid w:val="00087A29"/>
    <w:rsid w:val="00087BEA"/>
    <w:rsid w:val="000901D9"/>
    <w:rsid w:val="000902B9"/>
    <w:rsid w:val="0009032A"/>
    <w:rsid w:val="000908B7"/>
    <w:rsid w:val="00090A06"/>
    <w:rsid w:val="000928A2"/>
    <w:rsid w:val="00092EB9"/>
    <w:rsid w:val="00093729"/>
    <w:rsid w:val="00093A56"/>
    <w:rsid w:val="00094BD9"/>
    <w:rsid w:val="00094C88"/>
    <w:rsid w:val="00094FCC"/>
    <w:rsid w:val="00095357"/>
    <w:rsid w:val="00096C33"/>
    <w:rsid w:val="000A01C6"/>
    <w:rsid w:val="000A04CD"/>
    <w:rsid w:val="000A0824"/>
    <w:rsid w:val="000A0F15"/>
    <w:rsid w:val="000A1A0A"/>
    <w:rsid w:val="000A1DED"/>
    <w:rsid w:val="000A2341"/>
    <w:rsid w:val="000A2728"/>
    <w:rsid w:val="000A307A"/>
    <w:rsid w:val="000A3852"/>
    <w:rsid w:val="000A3F71"/>
    <w:rsid w:val="000A40BD"/>
    <w:rsid w:val="000A410F"/>
    <w:rsid w:val="000A450C"/>
    <w:rsid w:val="000A56C0"/>
    <w:rsid w:val="000A68DA"/>
    <w:rsid w:val="000A788A"/>
    <w:rsid w:val="000B0DD8"/>
    <w:rsid w:val="000B155A"/>
    <w:rsid w:val="000B1BEF"/>
    <w:rsid w:val="000B1F50"/>
    <w:rsid w:val="000B2A06"/>
    <w:rsid w:val="000B47E0"/>
    <w:rsid w:val="000B4A3A"/>
    <w:rsid w:val="000B569A"/>
    <w:rsid w:val="000B621E"/>
    <w:rsid w:val="000B65AF"/>
    <w:rsid w:val="000B7061"/>
    <w:rsid w:val="000B768A"/>
    <w:rsid w:val="000C019D"/>
    <w:rsid w:val="000C066D"/>
    <w:rsid w:val="000C1585"/>
    <w:rsid w:val="000C1A5F"/>
    <w:rsid w:val="000C3A86"/>
    <w:rsid w:val="000C4320"/>
    <w:rsid w:val="000C5987"/>
    <w:rsid w:val="000C6891"/>
    <w:rsid w:val="000C6DA8"/>
    <w:rsid w:val="000C712D"/>
    <w:rsid w:val="000D35F8"/>
    <w:rsid w:val="000D3DE1"/>
    <w:rsid w:val="000D4D30"/>
    <w:rsid w:val="000D6E13"/>
    <w:rsid w:val="000D6EBE"/>
    <w:rsid w:val="000D73B2"/>
    <w:rsid w:val="000D7475"/>
    <w:rsid w:val="000E1A0E"/>
    <w:rsid w:val="000E1D48"/>
    <w:rsid w:val="000E292D"/>
    <w:rsid w:val="000E296B"/>
    <w:rsid w:val="000E4353"/>
    <w:rsid w:val="000E56BE"/>
    <w:rsid w:val="000E631C"/>
    <w:rsid w:val="000E6A42"/>
    <w:rsid w:val="000E6E1F"/>
    <w:rsid w:val="000F0295"/>
    <w:rsid w:val="000F0ACB"/>
    <w:rsid w:val="000F386C"/>
    <w:rsid w:val="000F3CD1"/>
    <w:rsid w:val="000F53A3"/>
    <w:rsid w:val="000F6ED0"/>
    <w:rsid w:val="000F73F6"/>
    <w:rsid w:val="00100093"/>
    <w:rsid w:val="001010DB"/>
    <w:rsid w:val="001018C3"/>
    <w:rsid w:val="00102549"/>
    <w:rsid w:val="00103AB5"/>
    <w:rsid w:val="00103B3F"/>
    <w:rsid w:val="00104337"/>
    <w:rsid w:val="0010507E"/>
    <w:rsid w:val="001053CD"/>
    <w:rsid w:val="00105B37"/>
    <w:rsid w:val="00106525"/>
    <w:rsid w:val="00106833"/>
    <w:rsid w:val="00110BAD"/>
    <w:rsid w:val="0011144A"/>
    <w:rsid w:val="00111D58"/>
    <w:rsid w:val="001138CE"/>
    <w:rsid w:val="001143F2"/>
    <w:rsid w:val="00114ADA"/>
    <w:rsid w:val="00116535"/>
    <w:rsid w:val="00117BAF"/>
    <w:rsid w:val="0012228A"/>
    <w:rsid w:val="00122451"/>
    <w:rsid w:val="001224CC"/>
    <w:rsid w:val="00124AF1"/>
    <w:rsid w:val="00124F7C"/>
    <w:rsid w:val="00125F48"/>
    <w:rsid w:val="00127198"/>
    <w:rsid w:val="00127BF7"/>
    <w:rsid w:val="00130C61"/>
    <w:rsid w:val="001311B9"/>
    <w:rsid w:val="00131A02"/>
    <w:rsid w:val="00131D55"/>
    <w:rsid w:val="001327BD"/>
    <w:rsid w:val="0013350E"/>
    <w:rsid w:val="00133FB8"/>
    <w:rsid w:val="00134086"/>
    <w:rsid w:val="001342D2"/>
    <w:rsid w:val="001344F9"/>
    <w:rsid w:val="00136A2F"/>
    <w:rsid w:val="0013717F"/>
    <w:rsid w:val="0013741B"/>
    <w:rsid w:val="00137610"/>
    <w:rsid w:val="00140C2C"/>
    <w:rsid w:val="00140C7E"/>
    <w:rsid w:val="00140E04"/>
    <w:rsid w:val="00140E81"/>
    <w:rsid w:val="001413D1"/>
    <w:rsid w:val="00141DA0"/>
    <w:rsid w:val="00142256"/>
    <w:rsid w:val="00142C32"/>
    <w:rsid w:val="00143590"/>
    <w:rsid w:val="00143A69"/>
    <w:rsid w:val="00144058"/>
    <w:rsid w:val="001449B1"/>
    <w:rsid w:val="00144F6E"/>
    <w:rsid w:val="00145569"/>
    <w:rsid w:val="001460F5"/>
    <w:rsid w:val="00146E45"/>
    <w:rsid w:val="0014755A"/>
    <w:rsid w:val="0014792C"/>
    <w:rsid w:val="00147D60"/>
    <w:rsid w:val="0015220E"/>
    <w:rsid w:val="0015286A"/>
    <w:rsid w:val="00152AA1"/>
    <w:rsid w:val="00154399"/>
    <w:rsid w:val="00154736"/>
    <w:rsid w:val="00154FC0"/>
    <w:rsid w:val="00155DD9"/>
    <w:rsid w:val="001561AC"/>
    <w:rsid w:val="00156462"/>
    <w:rsid w:val="0015662B"/>
    <w:rsid w:val="00156FDD"/>
    <w:rsid w:val="00157709"/>
    <w:rsid w:val="001601DD"/>
    <w:rsid w:val="00160DEF"/>
    <w:rsid w:val="00161291"/>
    <w:rsid w:val="001612C5"/>
    <w:rsid w:val="00161C6F"/>
    <w:rsid w:val="00162A4D"/>
    <w:rsid w:val="00162CEA"/>
    <w:rsid w:val="00163072"/>
    <w:rsid w:val="001641B0"/>
    <w:rsid w:val="001645CD"/>
    <w:rsid w:val="00166224"/>
    <w:rsid w:val="0016638E"/>
    <w:rsid w:val="0017004D"/>
    <w:rsid w:val="0017028B"/>
    <w:rsid w:val="00170883"/>
    <w:rsid w:val="0017110F"/>
    <w:rsid w:val="001712A5"/>
    <w:rsid w:val="00171B94"/>
    <w:rsid w:val="00171E3A"/>
    <w:rsid w:val="00172D74"/>
    <w:rsid w:val="001738DA"/>
    <w:rsid w:val="00174394"/>
    <w:rsid w:val="00174402"/>
    <w:rsid w:val="00174CF3"/>
    <w:rsid w:val="00175091"/>
    <w:rsid w:val="0017716D"/>
    <w:rsid w:val="001771B3"/>
    <w:rsid w:val="00177410"/>
    <w:rsid w:val="00177EEF"/>
    <w:rsid w:val="00181720"/>
    <w:rsid w:val="00181CD5"/>
    <w:rsid w:val="001820CE"/>
    <w:rsid w:val="001829EC"/>
    <w:rsid w:val="00184228"/>
    <w:rsid w:val="00184298"/>
    <w:rsid w:val="00184B8C"/>
    <w:rsid w:val="0018709F"/>
    <w:rsid w:val="001871F1"/>
    <w:rsid w:val="0018777D"/>
    <w:rsid w:val="00187BD0"/>
    <w:rsid w:val="00190AD0"/>
    <w:rsid w:val="00190E33"/>
    <w:rsid w:val="001913B6"/>
    <w:rsid w:val="00191ECC"/>
    <w:rsid w:val="00192326"/>
    <w:rsid w:val="00192E23"/>
    <w:rsid w:val="001933C8"/>
    <w:rsid w:val="00194E7F"/>
    <w:rsid w:val="00196127"/>
    <w:rsid w:val="001A007C"/>
    <w:rsid w:val="001A1028"/>
    <w:rsid w:val="001A14F1"/>
    <w:rsid w:val="001A30E6"/>
    <w:rsid w:val="001A3BDC"/>
    <w:rsid w:val="001A4100"/>
    <w:rsid w:val="001A44BB"/>
    <w:rsid w:val="001A44DE"/>
    <w:rsid w:val="001A5502"/>
    <w:rsid w:val="001A58CA"/>
    <w:rsid w:val="001A5E31"/>
    <w:rsid w:val="001A68C6"/>
    <w:rsid w:val="001A6B9B"/>
    <w:rsid w:val="001B125C"/>
    <w:rsid w:val="001B1621"/>
    <w:rsid w:val="001B1A27"/>
    <w:rsid w:val="001B1EAA"/>
    <w:rsid w:val="001B2791"/>
    <w:rsid w:val="001B32C4"/>
    <w:rsid w:val="001B3F01"/>
    <w:rsid w:val="001B4814"/>
    <w:rsid w:val="001C042F"/>
    <w:rsid w:val="001C11E8"/>
    <w:rsid w:val="001C159B"/>
    <w:rsid w:val="001C174C"/>
    <w:rsid w:val="001C2698"/>
    <w:rsid w:val="001C4325"/>
    <w:rsid w:val="001C47B3"/>
    <w:rsid w:val="001C49C6"/>
    <w:rsid w:val="001C4EF6"/>
    <w:rsid w:val="001C5104"/>
    <w:rsid w:val="001C560E"/>
    <w:rsid w:val="001C5F84"/>
    <w:rsid w:val="001C6058"/>
    <w:rsid w:val="001C62D2"/>
    <w:rsid w:val="001C69DC"/>
    <w:rsid w:val="001C726B"/>
    <w:rsid w:val="001C7493"/>
    <w:rsid w:val="001C7FC1"/>
    <w:rsid w:val="001D0A03"/>
    <w:rsid w:val="001D13AE"/>
    <w:rsid w:val="001D30F3"/>
    <w:rsid w:val="001D3786"/>
    <w:rsid w:val="001D37DD"/>
    <w:rsid w:val="001D3F0F"/>
    <w:rsid w:val="001D456B"/>
    <w:rsid w:val="001D47BD"/>
    <w:rsid w:val="001D569E"/>
    <w:rsid w:val="001D653F"/>
    <w:rsid w:val="001E2099"/>
    <w:rsid w:val="001E22F0"/>
    <w:rsid w:val="001E2BBC"/>
    <w:rsid w:val="001E2E48"/>
    <w:rsid w:val="001E48A8"/>
    <w:rsid w:val="001E4B9D"/>
    <w:rsid w:val="001E4FD5"/>
    <w:rsid w:val="001E54C5"/>
    <w:rsid w:val="001E740B"/>
    <w:rsid w:val="001E7D26"/>
    <w:rsid w:val="001F00A9"/>
    <w:rsid w:val="001F0E50"/>
    <w:rsid w:val="001F20C8"/>
    <w:rsid w:val="001F2EBA"/>
    <w:rsid w:val="001F31F9"/>
    <w:rsid w:val="001F387F"/>
    <w:rsid w:val="001F574D"/>
    <w:rsid w:val="001F6E36"/>
    <w:rsid w:val="001F7D75"/>
    <w:rsid w:val="00200A67"/>
    <w:rsid w:val="00201D86"/>
    <w:rsid w:val="00202C21"/>
    <w:rsid w:val="00203C89"/>
    <w:rsid w:val="00203F77"/>
    <w:rsid w:val="0020427A"/>
    <w:rsid w:val="002053A4"/>
    <w:rsid w:val="00205754"/>
    <w:rsid w:val="00206673"/>
    <w:rsid w:val="0020755B"/>
    <w:rsid w:val="00207E8B"/>
    <w:rsid w:val="00211083"/>
    <w:rsid w:val="002136B1"/>
    <w:rsid w:val="00213EE8"/>
    <w:rsid w:val="00213F4B"/>
    <w:rsid w:val="0021410B"/>
    <w:rsid w:val="00215E4E"/>
    <w:rsid w:val="002165A8"/>
    <w:rsid w:val="002178CA"/>
    <w:rsid w:val="0022060D"/>
    <w:rsid w:val="002209B9"/>
    <w:rsid w:val="00220A90"/>
    <w:rsid w:val="00221671"/>
    <w:rsid w:val="002218AC"/>
    <w:rsid w:val="00221A58"/>
    <w:rsid w:val="00221BEA"/>
    <w:rsid w:val="00221C39"/>
    <w:rsid w:val="00221DB1"/>
    <w:rsid w:val="00226E9F"/>
    <w:rsid w:val="002304CB"/>
    <w:rsid w:val="00231C51"/>
    <w:rsid w:val="002329B6"/>
    <w:rsid w:val="0023397C"/>
    <w:rsid w:val="00233DC5"/>
    <w:rsid w:val="0023463B"/>
    <w:rsid w:val="0023566E"/>
    <w:rsid w:val="00236783"/>
    <w:rsid w:val="0023690B"/>
    <w:rsid w:val="002372C4"/>
    <w:rsid w:val="00237DE7"/>
    <w:rsid w:val="00240906"/>
    <w:rsid w:val="00241AA5"/>
    <w:rsid w:val="00242FF2"/>
    <w:rsid w:val="00243C06"/>
    <w:rsid w:val="00243DF5"/>
    <w:rsid w:val="00244A8E"/>
    <w:rsid w:val="002467C0"/>
    <w:rsid w:val="0024688F"/>
    <w:rsid w:val="002474F7"/>
    <w:rsid w:val="002500E0"/>
    <w:rsid w:val="00250894"/>
    <w:rsid w:val="00250D55"/>
    <w:rsid w:val="00251518"/>
    <w:rsid w:val="002532C8"/>
    <w:rsid w:val="0025492F"/>
    <w:rsid w:val="00254D55"/>
    <w:rsid w:val="00254EF3"/>
    <w:rsid w:val="0025569C"/>
    <w:rsid w:val="0025578F"/>
    <w:rsid w:val="00257CD6"/>
    <w:rsid w:val="002602BC"/>
    <w:rsid w:val="002619DC"/>
    <w:rsid w:val="00262EC5"/>
    <w:rsid w:val="002635BC"/>
    <w:rsid w:val="0026387A"/>
    <w:rsid w:val="00263E18"/>
    <w:rsid w:val="00264256"/>
    <w:rsid w:val="0026494F"/>
    <w:rsid w:val="00264CE3"/>
    <w:rsid w:val="00265973"/>
    <w:rsid w:val="00265AAA"/>
    <w:rsid w:val="00265DEB"/>
    <w:rsid w:val="00266AD3"/>
    <w:rsid w:val="00266F91"/>
    <w:rsid w:val="00266F9B"/>
    <w:rsid w:val="002671F7"/>
    <w:rsid w:val="002676D9"/>
    <w:rsid w:val="0026789D"/>
    <w:rsid w:val="002719CB"/>
    <w:rsid w:val="00271FFE"/>
    <w:rsid w:val="002729FC"/>
    <w:rsid w:val="00272D3A"/>
    <w:rsid w:val="00272E87"/>
    <w:rsid w:val="00273BD9"/>
    <w:rsid w:val="00274314"/>
    <w:rsid w:val="00275B34"/>
    <w:rsid w:val="0027625F"/>
    <w:rsid w:val="002762EF"/>
    <w:rsid w:val="00276BCF"/>
    <w:rsid w:val="00276D19"/>
    <w:rsid w:val="002771B9"/>
    <w:rsid w:val="00277B86"/>
    <w:rsid w:val="00277C30"/>
    <w:rsid w:val="002804E8"/>
    <w:rsid w:val="00280E86"/>
    <w:rsid w:val="00281009"/>
    <w:rsid w:val="00281167"/>
    <w:rsid w:val="0028148E"/>
    <w:rsid w:val="00281FA2"/>
    <w:rsid w:val="00282023"/>
    <w:rsid w:val="00282D57"/>
    <w:rsid w:val="00284629"/>
    <w:rsid w:val="00285359"/>
    <w:rsid w:val="002853DE"/>
    <w:rsid w:val="00285F4D"/>
    <w:rsid w:val="00286905"/>
    <w:rsid w:val="00287518"/>
    <w:rsid w:val="002878C4"/>
    <w:rsid w:val="00287DFA"/>
    <w:rsid w:val="00290394"/>
    <w:rsid w:val="002903B4"/>
    <w:rsid w:val="00290AAC"/>
    <w:rsid w:val="00290BF9"/>
    <w:rsid w:val="00291175"/>
    <w:rsid w:val="00291AAC"/>
    <w:rsid w:val="00291D2E"/>
    <w:rsid w:val="00291E96"/>
    <w:rsid w:val="0029359A"/>
    <w:rsid w:val="0029377E"/>
    <w:rsid w:val="00293983"/>
    <w:rsid w:val="00293A9E"/>
    <w:rsid w:val="00294EC1"/>
    <w:rsid w:val="00295A40"/>
    <w:rsid w:val="00295AD4"/>
    <w:rsid w:val="002972AB"/>
    <w:rsid w:val="00297F15"/>
    <w:rsid w:val="002A0BD7"/>
    <w:rsid w:val="002A0C8D"/>
    <w:rsid w:val="002A1347"/>
    <w:rsid w:val="002A138F"/>
    <w:rsid w:val="002A1D0F"/>
    <w:rsid w:val="002A1E62"/>
    <w:rsid w:val="002A2008"/>
    <w:rsid w:val="002A2220"/>
    <w:rsid w:val="002A341E"/>
    <w:rsid w:val="002A352B"/>
    <w:rsid w:val="002A78CC"/>
    <w:rsid w:val="002A7B7A"/>
    <w:rsid w:val="002B0301"/>
    <w:rsid w:val="002B0DE8"/>
    <w:rsid w:val="002B0F26"/>
    <w:rsid w:val="002B0F6D"/>
    <w:rsid w:val="002B2897"/>
    <w:rsid w:val="002B3B4B"/>
    <w:rsid w:val="002B3B97"/>
    <w:rsid w:val="002B5239"/>
    <w:rsid w:val="002B56AA"/>
    <w:rsid w:val="002B5F7F"/>
    <w:rsid w:val="002B6211"/>
    <w:rsid w:val="002B6BFF"/>
    <w:rsid w:val="002B6D88"/>
    <w:rsid w:val="002B7A24"/>
    <w:rsid w:val="002B7BAB"/>
    <w:rsid w:val="002B7BD6"/>
    <w:rsid w:val="002C05D9"/>
    <w:rsid w:val="002C0E7D"/>
    <w:rsid w:val="002C1220"/>
    <w:rsid w:val="002C156A"/>
    <w:rsid w:val="002C1F03"/>
    <w:rsid w:val="002C20D8"/>
    <w:rsid w:val="002C2C0B"/>
    <w:rsid w:val="002C3735"/>
    <w:rsid w:val="002C46FF"/>
    <w:rsid w:val="002C4ACD"/>
    <w:rsid w:val="002C5213"/>
    <w:rsid w:val="002C6444"/>
    <w:rsid w:val="002C6671"/>
    <w:rsid w:val="002C6823"/>
    <w:rsid w:val="002C762F"/>
    <w:rsid w:val="002C7C26"/>
    <w:rsid w:val="002D03E4"/>
    <w:rsid w:val="002D2541"/>
    <w:rsid w:val="002D2F15"/>
    <w:rsid w:val="002D30A6"/>
    <w:rsid w:val="002D3427"/>
    <w:rsid w:val="002D354F"/>
    <w:rsid w:val="002D3AD8"/>
    <w:rsid w:val="002D4903"/>
    <w:rsid w:val="002D4DC4"/>
    <w:rsid w:val="002D5106"/>
    <w:rsid w:val="002D5E62"/>
    <w:rsid w:val="002D6231"/>
    <w:rsid w:val="002E0932"/>
    <w:rsid w:val="002E0BFE"/>
    <w:rsid w:val="002E1D9D"/>
    <w:rsid w:val="002E3546"/>
    <w:rsid w:val="002E3FC2"/>
    <w:rsid w:val="002E43A7"/>
    <w:rsid w:val="002E478B"/>
    <w:rsid w:val="002E6558"/>
    <w:rsid w:val="002E6718"/>
    <w:rsid w:val="002E776C"/>
    <w:rsid w:val="002E7F5E"/>
    <w:rsid w:val="002F0585"/>
    <w:rsid w:val="002F231C"/>
    <w:rsid w:val="002F2581"/>
    <w:rsid w:val="002F3075"/>
    <w:rsid w:val="002F38B5"/>
    <w:rsid w:val="002F3A30"/>
    <w:rsid w:val="002F3E48"/>
    <w:rsid w:val="002F460C"/>
    <w:rsid w:val="002F4632"/>
    <w:rsid w:val="002F4BEF"/>
    <w:rsid w:val="002F4D67"/>
    <w:rsid w:val="002F5289"/>
    <w:rsid w:val="002F53B9"/>
    <w:rsid w:val="002F55EA"/>
    <w:rsid w:val="002F58DE"/>
    <w:rsid w:val="002F7FE5"/>
    <w:rsid w:val="002F99A3"/>
    <w:rsid w:val="003002CA"/>
    <w:rsid w:val="003010B0"/>
    <w:rsid w:val="00301737"/>
    <w:rsid w:val="00301ADB"/>
    <w:rsid w:val="003030A7"/>
    <w:rsid w:val="00303286"/>
    <w:rsid w:val="003042E1"/>
    <w:rsid w:val="0030478B"/>
    <w:rsid w:val="00304DEE"/>
    <w:rsid w:val="00305A06"/>
    <w:rsid w:val="00306217"/>
    <w:rsid w:val="00306242"/>
    <w:rsid w:val="003073DB"/>
    <w:rsid w:val="00307901"/>
    <w:rsid w:val="00307965"/>
    <w:rsid w:val="003106D7"/>
    <w:rsid w:val="0031208F"/>
    <w:rsid w:val="003123AB"/>
    <w:rsid w:val="00312874"/>
    <w:rsid w:val="00312ED5"/>
    <w:rsid w:val="00312EF4"/>
    <w:rsid w:val="003132A1"/>
    <w:rsid w:val="00314E29"/>
    <w:rsid w:val="0031614A"/>
    <w:rsid w:val="00316E3B"/>
    <w:rsid w:val="003201A8"/>
    <w:rsid w:val="0032039B"/>
    <w:rsid w:val="003203EF"/>
    <w:rsid w:val="00320843"/>
    <w:rsid w:val="00320AE4"/>
    <w:rsid w:val="00321F8E"/>
    <w:rsid w:val="00322F49"/>
    <w:rsid w:val="00323F1A"/>
    <w:rsid w:val="0032596F"/>
    <w:rsid w:val="00325D5C"/>
    <w:rsid w:val="00325D65"/>
    <w:rsid w:val="00326253"/>
    <w:rsid w:val="00327723"/>
    <w:rsid w:val="003301BC"/>
    <w:rsid w:val="003312A1"/>
    <w:rsid w:val="00331A80"/>
    <w:rsid w:val="00333288"/>
    <w:rsid w:val="00333DA7"/>
    <w:rsid w:val="0033438A"/>
    <w:rsid w:val="0033609F"/>
    <w:rsid w:val="0033793C"/>
    <w:rsid w:val="00341666"/>
    <w:rsid w:val="003418BF"/>
    <w:rsid w:val="00342575"/>
    <w:rsid w:val="00342665"/>
    <w:rsid w:val="003427FD"/>
    <w:rsid w:val="00342B69"/>
    <w:rsid w:val="003443A5"/>
    <w:rsid w:val="003448B6"/>
    <w:rsid w:val="003449CF"/>
    <w:rsid w:val="00344B67"/>
    <w:rsid w:val="00344CBA"/>
    <w:rsid w:val="00344EB8"/>
    <w:rsid w:val="00345271"/>
    <w:rsid w:val="003452A8"/>
    <w:rsid w:val="003465F6"/>
    <w:rsid w:val="00347E51"/>
    <w:rsid w:val="003513DE"/>
    <w:rsid w:val="0035166C"/>
    <w:rsid w:val="00351AAB"/>
    <w:rsid w:val="003520B7"/>
    <w:rsid w:val="003521A8"/>
    <w:rsid w:val="00352223"/>
    <w:rsid w:val="00352D37"/>
    <w:rsid w:val="00352DB6"/>
    <w:rsid w:val="00352F44"/>
    <w:rsid w:val="00353183"/>
    <w:rsid w:val="00356893"/>
    <w:rsid w:val="00357D40"/>
    <w:rsid w:val="0036054C"/>
    <w:rsid w:val="00360F8D"/>
    <w:rsid w:val="00363E82"/>
    <w:rsid w:val="003644B7"/>
    <w:rsid w:val="00364D6D"/>
    <w:rsid w:val="00365F07"/>
    <w:rsid w:val="00367671"/>
    <w:rsid w:val="003676DC"/>
    <w:rsid w:val="00370D99"/>
    <w:rsid w:val="0037113E"/>
    <w:rsid w:val="00371215"/>
    <w:rsid w:val="003764CB"/>
    <w:rsid w:val="0038274D"/>
    <w:rsid w:val="003839B2"/>
    <w:rsid w:val="003844CE"/>
    <w:rsid w:val="00385DD2"/>
    <w:rsid w:val="003868BC"/>
    <w:rsid w:val="003905C5"/>
    <w:rsid w:val="003915E2"/>
    <w:rsid w:val="00391F1F"/>
    <w:rsid w:val="0039323B"/>
    <w:rsid w:val="00394793"/>
    <w:rsid w:val="00394F54"/>
    <w:rsid w:val="00395684"/>
    <w:rsid w:val="00395B68"/>
    <w:rsid w:val="0039612F"/>
    <w:rsid w:val="003963B1"/>
    <w:rsid w:val="00396585"/>
    <w:rsid w:val="003A091B"/>
    <w:rsid w:val="003A10D5"/>
    <w:rsid w:val="003A1938"/>
    <w:rsid w:val="003A2DFD"/>
    <w:rsid w:val="003A3187"/>
    <w:rsid w:val="003A3619"/>
    <w:rsid w:val="003A462A"/>
    <w:rsid w:val="003A49A1"/>
    <w:rsid w:val="003A6F0E"/>
    <w:rsid w:val="003B02D5"/>
    <w:rsid w:val="003B0862"/>
    <w:rsid w:val="003B14F5"/>
    <w:rsid w:val="003B1B0B"/>
    <w:rsid w:val="003B2097"/>
    <w:rsid w:val="003B2115"/>
    <w:rsid w:val="003B2188"/>
    <w:rsid w:val="003B23C8"/>
    <w:rsid w:val="003B359D"/>
    <w:rsid w:val="003B48D1"/>
    <w:rsid w:val="003B591B"/>
    <w:rsid w:val="003B65D5"/>
    <w:rsid w:val="003B7208"/>
    <w:rsid w:val="003B7A08"/>
    <w:rsid w:val="003C06FA"/>
    <w:rsid w:val="003C10C6"/>
    <w:rsid w:val="003C10E1"/>
    <w:rsid w:val="003C2A4B"/>
    <w:rsid w:val="003C2F88"/>
    <w:rsid w:val="003C31EF"/>
    <w:rsid w:val="003C365A"/>
    <w:rsid w:val="003C3B82"/>
    <w:rsid w:val="003C3B8A"/>
    <w:rsid w:val="003C53B2"/>
    <w:rsid w:val="003C62FB"/>
    <w:rsid w:val="003C6D3E"/>
    <w:rsid w:val="003C722B"/>
    <w:rsid w:val="003C77C4"/>
    <w:rsid w:val="003C7810"/>
    <w:rsid w:val="003D0544"/>
    <w:rsid w:val="003D1ADA"/>
    <w:rsid w:val="003D27B4"/>
    <w:rsid w:val="003D2CCD"/>
    <w:rsid w:val="003D30C7"/>
    <w:rsid w:val="003D3124"/>
    <w:rsid w:val="003D4771"/>
    <w:rsid w:val="003D4B08"/>
    <w:rsid w:val="003D57D4"/>
    <w:rsid w:val="003D641B"/>
    <w:rsid w:val="003D65E3"/>
    <w:rsid w:val="003D6DF9"/>
    <w:rsid w:val="003E0F11"/>
    <w:rsid w:val="003E1948"/>
    <w:rsid w:val="003E2A30"/>
    <w:rsid w:val="003E450F"/>
    <w:rsid w:val="003E547E"/>
    <w:rsid w:val="003E6F2E"/>
    <w:rsid w:val="003E6FCA"/>
    <w:rsid w:val="003F168A"/>
    <w:rsid w:val="003F78D2"/>
    <w:rsid w:val="003F7F69"/>
    <w:rsid w:val="004000D2"/>
    <w:rsid w:val="00401307"/>
    <w:rsid w:val="00401E16"/>
    <w:rsid w:val="00401ED3"/>
    <w:rsid w:val="004024CA"/>
    <w:rsid w:val="004052FF"/>
    <w:rsid w:val="00405CE1"/>
    <w:rsid w:val="00406974"/>
    <w:rsid w:val="00406EFE"/>
    <w:rsid w:val="00407EFE"/>
    <w:rsid w:val="00410657"/>
    <w:rsid w:val="0041092D"/>
    <w:rsid w:val="00412548"/>
    <w:rsid w:val="0041281F"/>
    <w:rsid w:val="00413DE5"/>
    <w:rsid w:val="00413FE3"/>
    <w:rsid w:val="00415EE2"/>
    <w:rsid w:val="00416992"/>
    <w:rsid w:val="00421F46"/>
    <w:rsid w:val="00422936"/>
    <w:rsid w:val="004234A9"/>
    <w:rsid w:val="004249BB"/>
    <w:rsid w:val="00426CEF"/>
    <w:rsid w:val="0042716A"/>
    <w:rsid w:val="00427C59"/>
    <w:rsid w:val="004312EA"/>
    <w:rsid w:val="004316AF"/>
    <w:rsid w:val="0043419A"/>
    <w:rsid w:val="00434442"/>
    <w:rsid w:val="0043468B"/>
    <w:rsid w:val="00435CDE"/>
    <w:rsid w:val="00435E1D"/>
    <w:rsid w:val="004403E3"/>
    <w:rsid w:val="00440684"/>
    <w:rsid w:val="00441F2D"/>
    <w:rsid w:val="0044264F"/>
    <w:rsid w:val="004431FB"/>
    <w:rsid w:val="00443B7A"/>
    <w:rsid w:val="004445ED"/>
    <w:rsid w:val="0044540B"/>
    <w:rsid w:val="00447C7C"/>
    <w:rsid w:val="0045108B"/>
    <w:rsid w:val="00452028"/>
    <w:rsid w:val="004526DC"/>
    <w:rsid w:val="0045295F"/>
    <w:rsid w:val="004537E1"/>
    <w:rsid w:val="004540FE"/>
    <w:rsid w:val="004541E3"/>
    <w:rsid w:val="004548BB"/>
    <w:rsid w:val="00454CBF"/>
    <w:rsid w:val="00454E53"/>
    <w:rsid w:val="00456EA0"/>
    <w:rsid w:val="00457209"/>
    <w:rsid w:val="00457E3B"/>
    <w:rsid w:val="00460123"/>
    <w:rsid w:val="00460BE8"/>
    <w:rsid w:val="00461054"/>
    <w:rsid w:val="00461DF2"/>
    <w:rsid w:val="004623EC"/>
    <w:rsid w:val="00463532"/>
    <w:rsid w:val="0046451F"/>
    <w:rsid w:val="0046498E"/>
    <w:rsid w:val="0046551B"/>
    <w:rsid w:val="00470474"/>
    <w:rsid w:val="00470F97"/>
    <w:rsid w:val="00471E3D"/>
    <w:rsid w:val="00472D49"/>
    <w:rsid w:val="00473986"/>
    <w:rsid w:val="004739AC"/>
    <w:rsid w:val="00473C00"/>
    <w:rsid w:val="00475850"/>
    <w:rsid w:val="00476F62"/>
    <w:rsid w:val="00480065"/>
    <w:rsid w:val="0048007B"/>
    <w:rsid w:val="00481A2B"/>
    <w:rsid w:val="00482AA7"/>
    <w:rsid w:val="00482CCE"/>
    <w:rsid w:val="004838FC"/>
    <w:rsid w:val="00483CD3"/>
    <w:rsid w:val="0048499E"/>
    <w:rsid w:val="00485EA7"/>
    <w:rsid w:val="004866CF"/>
    <w:rsid w:val="00486A6B"/>
    <w:rsid w:val="00490EC9"/>
    <w:rsid w:val="00491785"/>
    <w:rsid w:val="004919D8"/>
    <w:rsid w:val="004920BD"/>
    <w:rsid w:val="004931BD"/>
    <w:rsid w:val="00493CFC"/>
    <w:rsid w:val="00493E56"/>
    <w:rsid w:val="00493F27"/>
    <w:rsid w:val="00494213"/>
    <w:rsid w:val="0049460C"/>
    <w:rsid w:val="00494AF8"/>
    <w:rsid w:val="00494C6F"/>
    <w:rsid w:val="004957A4"/>
    <w:rsid w:val="00495C60"/>
    <w:rsid w:val="004968A1"/>
    <w:rsid w:val="0049700E"/>
    <w:rsid w:val="00497030"/>
    <w:rsid w:val="004970A5"/>
    <w:rsid w:val="004A04F3"/>
    <w:rsid w:val="004A0D5F"/>
    <w:rsid w:val="004A0D8A"/>
    <w:rsid w:val="004A0E79"/>
    <w:rsid w:val="004A153C"/>
    <w:rsid w:val="004A1911"/>
    <w:rsid w:val="004A1F5D"/>
    <w:rsid w:val="004A2B22"/>
    <w:rsid w:val="004A330C"/>
    <w:rsid w:val="004A4CD8"/>
    <w:rsid w:val="004A5872"/>
    <w:rsid w:val="004A63AF"/>
    <w:rsid w:val="004A7B6B"/>
    <w:rsid w:val="004A7D51"/>
    <w:rsid w:val="004B0A2B"/>
    <w:rsid w:val="004B0C1E"/>
    <w:rsid w:val="004B10C2"/>
    <w:rsid w:val="004B18E0"/>
    <w:rsid w:val="004B3A2A"/>
    <w:rsid w:val="004B3D00"/>
    <w:rsid w:val="004B4AD4"/>
    <w:rsid w:val="004B5EB3"/>
    <w:rsid w:val="004B627D"/>
    <w:rsid w:val="004B6AE8"/>
    <w:rsid w:val="004B75EF"/>
    <w:rsid w:val="004C0374"/>
    <w:rsid w:val="004C0947"/>
    <w:rsid w:val="004C0AED"/>
    <w:rsid w:val="004C4F09"/>
    <w:rsid w:val="004C688D"/>
    <w:rsid w:val="004C76D3"/>
    <w:rsid w:val="004D096F"/>
    <w:rsid w:val="004D162B"/>
    <w:rsid w:val="004D3302"/>
    <w:rsid w:val="004D37DE"/>
    <w:rsid w:val="004D4F03"/>
    <w:rsid w:val="004D5097"/>
    <w:rsid w:val="004D7C82"/>
    <w:rsid w:val="004D7FF6"/>
    <w:rsid w:val="004E0A87"/>
    <w:rsid w:val="004E11A9"/>
    <w:rsid w:val="004E4D52"/>
    <w:rsid w:val="004E50DE"/>
    <w:rsid w:val="004E516E"/>
    <w:rsid w:val="004E561D"/>
    <w:rsid w:val="004E6CAA"/>
    <w:rsid w:val="004E6F27"/>
    <w:rsid w:val="004E7C8B"/>
    <w:rsid w:val="004F0D26"/>
    <w:rsid w:val="004F1433"/>
    <w:rsid w:val="004F14FB"/>
    <w:rsid w:val="004F363E"/>
    <w:rsid w:val="004F41B2"/>
    <w:rsid w:val="004F42D8"/>
    <w:rsid w:val="004F5B74"/>
    <w:rsid w:val="004F5CF9"/>
    <w:rsid w:val="004F5F35"/>
    <w:rsid w:val="004F6402"/>
    <w:rsid w:val="004F6A9A"/>
    <w:rsid w:val="004F73E9"/>
    <w:rsid w:val="00500015"/>
    <w:rsid w:val="00502B13"/>
    <w:rsid w:val="00502EDB"/>
    <w:rsid w:val="00503053"/>
    <w:rsid w:val="00503125"/>
    <w:rsid w:val="00504A2E"/>
    <w:rsid w:val="00504B6C"/>
    <w:rsid w:val="00505108"/>
    <w:rsid w:val="00505737"/>
    <w:rsid w:val="00505A89"/>
    <w:rsid w:val="005061DA"/>
    <w:rsid w:val="00512540"/>
    <w:rsid w:val="00512D8D"/>
    <w:rsid w:val="0051437B"/>
    <w:rsid w:val="00514C95"/>
    <w:rsid w:val="00515411"/>
    <w:rsid w:val="005157AB"/>
    <w:rsid w:val="00515FF5"/>
    <w:rsid w:val="0051667A"/>
    <w:rsid w:val="00516961"/>
    <w:rsid w:val="00516FB5"/>
    <w:rsid w:val="00520287"/>
    <w:rsid w:val="00520EB4"/>
    <w:rsid w:val="00521D31"/>
    <w:rsid w:val="00522D12"/>
    <w:rsid w:val="00523392"/>
    <w:rsid w:val="0052395A"/>
    <w:rsid w:val="00523AB0"/>
    <w:rsid w:val="00523AE4"/>
    <w:rsid w:val="00524505"/>
    <w:rsid w:val="005254BA"/>
    <w:rsid w:val="00525C53"/>
    <w:rsid w:val="00526EAB"/>
    <w:rsid w:val="0052714E"/>
    <w:rsid w:val="005275EB"/>
    <w:rsid w:val="00527A99"/>
    <w:rsid w:val="005300B2"/>
    <w:rsid w:val="0053096C"/>
    <w:rsid w:val="00530C63"/>
    <w:rsid w:val="00531211"/>
    <w:rsid w:val="00532A68"/>
    <w:rsid w:val="00532DF6"/>
    <w:rsid w:val="00533666"/>
    <w:rsid w:val="0053390F"/>
    <w:rsid w:val="00534301"/>
    <w:rsid w:val="0053459F"/>
    <w:rsid w:val="00534F3E"/>
    <w:rsid w:val="005401DA"/>
    <w:rsid w:val="00541F4C"/>
    <w:rsid w:val="005443C7"/>
    <w:rsid w:val="005445C0"/>
    <w:rsid w:val="00546124"/>
    <w:rsid w:val="00546446"/>
    <w:rsid w:val="005465FA"/>
    <w:rsid w:val="00546674"/>
    <w:rsid w:val="00546B00"/>
    <w:rsid w:val="00546C35"/>
    <w:rsid w:val="00546DF5"/>
    <w:rsid w:val="0054702D"/>
    <w:rsid w:val="0054715D"/>
    <w:rsid w:val="0054792A"/>
    <w:rsid w:val="00551E2A"/>
    <w:rsid w:val="00554896"/>
    <w:rsid w:val="00556425"/>
    <w:rsid w:val="0056170A"/>
    <w:rsid w:val="00562050"/>
    <w:rsid w:val="0056232B"/>
    <w:rsid w:val="00563B48"/>
    <w:rsid w:val="0056407E"/>
    <w:rsid w:val="0056466A"/>
    <w:rsid w:val="00565386"/>
    <w:rsid w:val="00566B1F"/>
    <w:rsid w:val="005678DA"/>
    <w:rsid w:val="00567D53"/>
    <w:rsid w:val="0057055E"/>
    <w:rsid w:val="00570B31"/>
    <w:rsid w:val="00571E2A"/>
    <w:rsid w:val="00572234"/>
    <w:rsid w:val="005727C9"/>
    <w:rsid w:val="0057314D"/>
    <w:rsid w:val="00573295"/>
    <w:rsid w:val="005742BD"/>
    <w:rsid w:val="0057767D"/>
    <w:rsid w:val="00580B90"/>
    <w:rsid w:val="00581DB7"/>
    <w:rsid w:val="00586658"/>
    <w:rsid w:val="00586AB5"/>
    <w:rsid w:val="00586FAC"/>
    <w:rsid w:val="005873FA"/>
    <w:rsid w:val="00587595"/>
    <w:rsid w:val="00587F77"/>
    <w:rsid w:val="00591826"/>
    <w:rsid w:val="005919EC"/>
    <w:rsid w:val="00592E03"/>
    <w:rsid w:val="00593C75"/>
    <w:rsid w:val="00593EA3"/>
    <w:rsid w:val="00596533"/>
    <w:rsid w:val="0059788A"/>
    <w:rsid w:val="005A0031"/>
    <w:rsid w:val="005A09BC"/>
    <w:rsid w:val="005A1672"/>
    <w:rsid w:val="005A181B"/>
    <w:rsid w:val="005A2020"/>
    <w:rsid w:val="005A2615"/>
    <w:rsid w:val="005A2905"/>
    <w:rsid w:val="005A3BBD"/>
    <w:rsid w:val="005A4991"/>
    <w:rsid w:val="005A4ABC"/>
    <w:rsid w:val="005A546A"/>
    <w:rsid w:val="005A7017"/>
    <w:rsid w:val="005A796A"/>
    <w:rsid w:val="005A7E92"/>
    <w:rsid w:val="005B08B2"/>
    <w:rsid w:val="005B0B13"/>
    <w:rsid w:val="005B16A7"/>
    <w:rsid w:val="005B20F8"/>
    <w:rsid w:val="005B23D0"/>
    <w:rsid w:val="005B27F5"/>
    <w:rsid w:val="005B3633"/>
    <w:rsid w:val="005B420D"/>
    <w:rsid w:val="005B553A"/>
    <w:rsid w:val="005B5F39"/>
    <w:rsid w:val="005B6583"/>
    <w:rsid w:val="005B6794"/>
    <w:rsid w:val="005B7934"/>
    <w:rsid w:val="005C012C"/>
    <w:rsid w:val="005C0A84"/>
    <w:rsid w:val="005C0E87"/>
    <w:rsid w:val="005C12C4"/>
    <w:rsid w:val="005C19EA"/>
    <w:rsid w:val="005C225B"/>
    <w:rsid w:val="005C29E9"/>
    <w:rsid w:val="005C31A3"/>
    <w:rsid w:val="005C3DE6"/>
    <w:rsid w:val="005C5406"/>
    <w:rsid w:val="005C6D99"/>
    <w:rsid w:val="005D018D"/>
    <w:rsid w:val="005D0F23"/>
    <w:rsid w:val="005D1A7A"/>
    <w:rsid w:val="005D1B2D"/>
    <w:rsid w:val="005D1BB0"/>
    <w:rsid w:val="005D3659"/>
    <w:rsid w:val="005D3F76"/>
    <w:rsid w:val="005D4167"/>
    <w:rsid w:val="005D6A55"/>
    <w:rsid w:val="005D77A3"/>
    <w:rsid w:val="005E0108"/>
    <w:rsid w:val="005E1E99"/>
    <w:rsid w:val="005E333E"/>
    <w:rsid w:val="005E3990"/>
    <w:rsid w:val="005E3C95"/>
    <w:rsid w:val="005E6024"/>
    <w:rsid w:val="005E62AD"/>
    <w:rsid w:val="005E7342"/>
    <w:rsid w:val="005F09F0"/>
    <w:rsid w:val="005F148A"/>
    <w:rsid w:val="005F1F10"/>
    <w:rsid w:val="005F1F5A"/>
    <w:rsid w:val="005F2342"/>
    <w:rsid w:val="005F2563"/>
    <w:rsid w:val="005F3A2D"/>
    <w:rsid w:val="005F3FDC"/>
    <w:rsid w:val="005F48E9"/>
    <w:rsid w:val="005F5C22"/>
    <w:rsid w:val="005F6D8B"/>
    <w:rsid w:val="005F7FD6"/>
    <w:rsid w:val="00600814"/>
    <w:rsid w:val="006008AB"/>
    <w:rsid w:val="006010BF"/>
    <w:rsid w:val="0060174B"/>
    <w:rsid w:val="00601932"/>
    <w:rsid w:val="00601C06"/>
    <w:rsid w:val="00602695"/>
    <w:rsid w:val="006031CB"/>
    <w:rsid w:val="00605323"/>
    <w:rsid w:val="006060D4"/>
    <w:rsid w:val="00606AC7"/>
    <w:rsid w:val="00606E5F"/>
    <w:rsid w:val="00607064"/>
    <w:rsid w:val="006102A5"/>
    <w:rsid w:val="006116E6"/>
    <w:rsid w:val="0061200B"/>
    <w:rsid w:val="0061274D"/>
    <w:rsid w:val="00612D8D"/>
    <w:rsid w:val="00612F0E"/>
    <w:rsid w:val="006136E7"/>
    <w:rsid w:val="006153EE"/>
    <w:rsid w:val="006164CA"/>
    <w:rsid w:val="00616B60"/>
    <w:rsid w:val="00616D35"/>
    <w:rsid w:val="0061777B"/>
    <w:rsid w:val="00617CF3"/>
    <w:rsid w:val="00617E20"/>
    <w:rsid w:val="00617EB8"/>
    <w:rsid w:val="00620530"/>
    <w:rsid w:val="00621780"/>
    <w:rsid w:val="0062234A"/>
    <w:rsid w:val="006226C5"/>
    <w:rsid w:val="00622A08"/>
    <w:rsid w:val="00623E18"/>
    <w:rsid w:val="006246B8"/>
    <w:rsid w:val="00624CFA"/>
    <w:rsid w:val="00625232"/>
    <w:rsid w:val="00625B7C"/>
    <w:rsid w:val="00627F0B"/>
    <w:rsid w:val="00631733"/>
    <w:rsid w:val="0063217F"/>
    <w:rsid w:val="0063222B"/>
    <w:rsid w:val="00632735"/>
    <w:rsid w:val="00633579"/>
    <w:rsid w:val="006338F6"/>
    <w:rsid w:val="006345F7"/>
    <w:rsid w:val="00634754"/>
    <w:rsid w:val="00635A32"/>
    <w:rsid w:val="00635E1A"/>
    <w:rsid w:val="006364B5"/>
    <w:rsid w:val="006374CF"/>
    <w:rsid w:val="00637D59"/>
    <w:rsid w:val="006428D7"/>
    <w:rsid w:val="00642903"/>
    <w:rsid w:val="00642C9B"/>
    <w:rsid w:val="00642FBF"/>
    <w:rsid w:val="00643450"/>
    <w:rsid w:val="00643A61"/>
    <w:rsid w:val="00643CC7"/>
    <w:rsid w:val="00643ECE"/>
    <w:rsid w:val="0064521B"/>
    <w:rsid w:val="006458F5"/>
    <w:rsid w:val="00645B8B"/>
    <w:rsid w:val="006460BE"/>
    <w:rsid w:val="0064664D"/>
    <w:rsid w:val="0064792E"/>
    <w:rsid w:val="00650083"/>
    <w:rsid w:val="00650534"/>
    <w:rsid w:val="00651F88"/>
    <w:rsid w:val="00652260"/>
    <w:rsid w:val="00652477"/>
    <w:rsid w:val="006531B7"/>
    <w:rsid w:val="006540A9"/>
    <w:rsid w:val="00654E42"/>
    <w:rsid w:val="00655A73"/>
    <w:rsid w:val="00655C31"/>
    <w:rsid w:val="00655E57"/>
    <w:rsid w:val="00656D90"/>
    <w:rsid w:val="0065756E"/>
    <w:rsid w:val="0066006B"/>
    <w:rsid w:val="00660402"/>
    <w:rsid w:val="0066078A"/>
    <w:rsid w:val="00660F2D"/>
    <w:rsid w:val="00662AB5"/>
    <w:rsid w:val="00662D25"/>
    <w:rsid w:val="00662EFA"/>
    <w:rsid w:val="00665288"/>
    <w:rsid w:val="0066593D"/>
    <w:rsid w:val="0066698D"/>
    <w:rsid w:val="00666D88"/>
    <w:rsid w:val="00666E6E"/>
    <w:rsid w:val="00670AEE"/>
    <w:rsid w:val="00671AE0"/>
    <w:rsid w:val="0067215D"/>
    <w:rsid w:val="00673FEB"/>
    <w:rsid w:val="00674183"/>
    <w:rsid w:val="00674244"/>
    <w:rsid w:val="006748A5"/>
    <w:rsid w:val="00674DBE"/>
    <w:rsid w:val="00674E11"/>
    <w:rsid w:val="00675078"/>
    <w:rsid w:val="00675588"/>
    <w:rsid w:val="00677DB3"/>
    <w:rsid w:val="00680F76"/>
    <w:rsid w:val="006818EA"/>
    <w:rsid w:val="0068209F"/>
    <w:rsid w:val="006848D7"/>
    <w:rsid w:val="00686336"/>
    <w:rsid w:val="00686D05"/>
    <w:rsid w:val="0069135A"/>
    <w:rsid w:val="0069263B"/>
    <w:rsid w:val="00693051"/>
    <w:rsid w:val="006939DA"/>
    <w:rsid w:val="00693AFD"/>
    <w:rsid w:val="0069432C"/>
    <w:rsid w:val="00695886"/>
    <w:rsid w:val="006959C3"/>
    <w:rsid w:val="0069629B"/>
    <w:rsid w:val="00696417"/>
    <w:rsid w:val="00696BAD"/>
    <w:rsid w:val="006A087C"/>
    <w:rsid w:val="006A19D3"/>
    <w:rsid w:val="006A2495"/>
    <w:rsid w:val="006A3662"/>
    <w:rsid w:val="006A473A"/>
    <w:rsid w:val="006A47D3"/>
    <w:rsid w:val="006A56B7"/>
    <w:rsid w:val="006A6454"/>
    <w:rsid w:val="006A6CFB"/>
    <w:rsid w:val="006A6FA1"/>
    <w:rsid w:val="006A7342"/>
    <w:rsid w:val="006A79AE"/>
    <w:rsid w:val="006B11E3"/>
    <w:rsid w:val="006B1EBA"/>
    <w:rsid w:val="006B2391"/>
    <w:rsid w:val="006B2F72"/>
    <w:rsid w:val="006B3843"/>
    <w:rsid w:val="006B3D77"/>
    <w:rsid w:val="006B5699"/>
    <w:rsid w:val="006B57DE"/>
    <w:rsid w:val="006C03A8"/>
    <w:rsid w:val="006C062D"/>
    <w:rsid w:val="006C0D6A"/>
    <w:rsid w:val="006C2160"/>
    <w:rsid w:val="006C244E"/>
    <w:rsid w:val="006C2594"/>
    <w:rsid w:val="006C4D0E"/>
    <w:rsid w:val="006C5175"/>
    <w:rsid w:val="006C5BA6"/>
    <w:rsid w:val="006C6DD1"/>
    <w:rsid w:val="006C7FDB"/>
    <w:rsid w:val="006D0448"/>
    <w:rsid w:val="006D2A3B"/>
    <w:rsid w:val="006D323F"/>
    <w:rsid w:val="006D35B5"/>
    <w:rsid w:val="006D467B"/>
    <w:rsid w:val="006D5455"/>
    <w:rsid w:val="006D58E5"/>
    <w:rsid w:val="006D60F2"/>
    <w:rsid w:val="006D734C"/>
    <w:rsid w:val="006E04FD"/>
    <w:rsid w:val="006E0743"/>
    <w:rsid w:val="006E10CF"/>
    <w:rsid w:val="006E11E5"/>
    <w:rsid w:val="006E21BC"/>
    <w:rsid w:val="006E2B86"/>
    <w:rsid w:val="006E2F9C"/>
    <w:rsid w:val="006E3539"/>
    <w:rsid w:val="006E3A3E"/>
    <w:rsid w:val="006E3C2D"/>
    <w:rsid w:val="006E4597"/>
    <w:rsid w:val="006E4D9C"/>
    <w:rsid w:val="006E62B9"/>
    <w:rsid w:val="006E6C1C"/>
    <w:rsid w:val="006E72FF"/>
    <w:rsid w:val="006E749E"/>
    <w:rsid w:val="006E7B08"/>
    <w:rsid w:val="006E7E97"/>
    <w:rsid w:val="006F02CE"/>
    <w:rsid w:val="006F1129"/>
    <w:rsid w:val="006F1547"/>
    <w:rsid w:val="006F2481"/>
    <w:rsid w:val="006F2C42"/>
    <w:rsid w:val="006F2CDB"/>
    <w:rsid w:val="006F2D24"/>
    <w:rsid w:val="006F4FD2"/>
    <w:rsid w:val="006F51DD"/>
    <w:rsid w:val="006F553D"/>
    <w:rsid w:val="006F5F05"/>
    <w:rsid w:val="006F5FE3"/>
    <w:rsid w:val="006F6095"/>
    <w:rsid w:val="006F6E57"/>
    <w:rsid w:val="00700238"/>
    <w:rsid w:val="0070094C"/>
    <w:rsid w:val="00700FEB"/>
    <w:rsid w:val="007016E5"/>
    <w:rsid w:val="00701A98"/>
    <w:rsid w:val="00702AD1"/>
    <w:rsid w:val="00702C71"/>
    <w:rsid w:val="00703F45"/>
    <w:rsid w:val="00705951"/>
    <w:rsid w:val="00706747"/>
    <w:rsid w:val="0070677A"/>
    <w:rsid w:val="00706FC4"/>
    <w:rsid w:val="007102AC"/>
    <w:rsid w:val="007108CA"/>
    <w:rsid w:val="00710F9C"/>
    <w:rsid w:val="007116D2"/>
    <w:rsid w:val="00711768"/>
    <w:rsid w:val="00711BB8"/>
    <w:rsid w:val="00711F03"/>
    <w:rsid w:val="00713282"/>
    <w:rsid w:val="0071479C"/>
    <w:rsid w:val="007154FB"/>
    <w:rsid w:val="00715C71"/>
    <w:rsid w:val="00715CE5"/>
    <w:rsid w:val="00715DC1"/>
    <w:rsid w:val="00717824"/>
    <w:rsid w:val="00721833"/>
    <w:rsid w:val="00721A0C"/>
    <w:rsid w:val="00721CCF"/>
    <w:rsid w:val="00721FB5"/>
    <w:rsid w:val="00723389"/>
    <w:rsid w:val="00723571"/>
    <w:rsid w:val="00724D6E"/>
    <w:rsid w:val="0072533F"/>
    <w:rsid w:val="00725C0F"/>
    <w:rsid w:val="00730A82"/>
    <w:rsid w:val="00730ADC"/>
    <w:rsid w:val="007319BC"/>
    <w:rsid w:val="007325AC"/>
    <w:rsid w:val="007328DD"/>
    <w:rsid w:val="0073296D"/>
    <w:rsid w:val="00732A86"/>
    <w:rsid w:val="0073330B"/>
    <w:rsid w:val="00733C5F"/>
    <w:rsid w:val="007345B6"/>
    <w:rsid w:val="0073627E"/>
    <w:rsid w:val="0073778A"/>
    <w:rsid w:val="00741A76"/>
    <w:rsid w:val="0074240B"/>
    <w:rsid w:val="00743792"/>
    <w:rsid w:val="00744472"/>
    <w:rsid w:val="00745650"/>
    <w:rsid w:val="0074655B"/>
    <w:rsid w:val="00747EB8"/>
    <w:rsid w:val="00750B40"/>
    <w:rsid w:val="00754F74"/>
    <w:rsid w:val="00755E44"/>
    <w:rsid w:val="00755F89"/>
    <w:rsid w:val="0075678A"/>
    <w:rsid w:val="00757569"/>
    <w:rsid w:val="007577C2"/>
    <w:rsid w:val="00757CC8"/>
    <w:rsid w:val="0076160C"/>
    <w:rsid w:val="0076184F"/>
    <w:rsid w:val="0076192A"/>
    <w:rsid w:val="007619A7"/>
    <w:rsid w:val="00762303"/>
    <w:rsid w:val="00762BE7"/>
    <w:rsid w:val="00764317"/>
    <w:rsid w:val="00764D28"/>
    <w:rsid w:val="0076524F"/>
    <w:rsid w:val="00770DC9"/>
    <w:rsid w:val="0077207D"/>
    <w:rsid w:val="0077237B"/>
    <w:rsid w:val="0077267D"/>
    <w:rsid w:val="00773BB5"/>
    <w:rsid w:val="00774BFC"/>
    <w:rsid w:val="00775435"/>
    <w:rsid w:val="00775970"/>
    <w:rsid w:val="007764F7"/>
    <w:rsid w:val="00776BE3"/>
    <w:rsid w:val="00776DA1"/>
    <w:rsid w:val="00776DD7"/>
    <w:rsid w:val="0077729F"/>
    <w:rsid w:val="0077736D"/>
    <w:rsid w:val="007820E5"/>
    <w:rsid w:val="00782FF3"/>
    <w:rsid w:val="00783272"/>
    <w:rsid w:val="00783E88"/>
    <w:rsid w:val="0078409D"/>
    <w:rsid w:val="007845E8"/>
    <w:rsid w:val="00784BA0"/>
    <w:rsid w:val="00785640"/>
    <w:rsid w:val="00785703"/>
    <w:rsid w:val="00786543"/>
    <w:rsid w:val="007875C7"/>
    <w:rsid w:val="00787E7C"/>
    <w:rsid w:val="00790770"/>
    <w:rsid w:val="00791522"/>
    <w:rsid w:val="007923A7"/>
    <w:rsid w:val="007930EB"/>
    <w:rsid w:val="00793210"/>
    <w:rsid w:val="00793880"/>
    <w:rsid w:val="00794118"/>
    <w:rsid w:val="007944F8"/>
    <w:rsid w:val="00794F52"/>
    <w:rsid w:val="00796B6D"/>
    <w:rsid w:val="0079783D"/>
    <w:rsid w:val="007A011E"/>
    <w:rsid w:val="007A08FF"/>
    <w:rsid w:val="007A0FEF"/>
    <w:rsid w:val="007A1441"/>
    <w:rsid w:val="007A15A2"/>
    <w:rsid w:val="007A20E9"/>
    <w:rsid w:val="007A289C"/>
    <w:rsid w:val="007A3A73"/>
    <w:rsid w:val="007A5921"/>
    <w:rsid w:val="007A62DA"/>
    <w:rsid w:val="007A6667"/>
    <w:rsid w:val="007A7CB0"/>
    <w:rsid w:val="007B006D"/>
    <w:rsid w:val="007B05B6"/>
    <w:rsid w:val="007B14C8"/>
    <w:rsid w:val="007B1ECB"/>
    <w:rsid w:val="007B20B3"/>
    <w:rsid w:val="007B28D5"/>
    <w:rsid w:val="007B4B57"/>
    <w:rsid w:val="007B7B09"/>
    <w:rsid w:val="007C039E"/>
    <w:rsid w:val="007C03FB"/>
    <w:rsid w:val="007C1A32"/>
    <w:rsid w:val="007C1DDC"/>
    <w:rsid w:val="007C2353"/>
    <w:rsid w:val="007C23E2"/>
    <w:rsid w:val="007C2E60"/>
    <w:rsid w:val="007C30B1"/>
    <w:rsid w:val="007C342F"/>
    <w:rsid w:val="007C50B5"/>
    <w:rsid w:val="007C53B3"/>
    <w:rsid w:val="007C624E"/>
    <w:rsid w:val="007C6F8F"/>
    <w:rsid w:val="007D0678"/>
    <w:rsid w:val="007D08F0"/>
    <w:rsid w:val="007D10F2"/>
    <w:rsid w:val="007D1308"/>
    <w:rsid w:val="007D1A46"/>
    <w:rsid w:val="007D26C7"/>
    <w:rsid w:val="007D2A0B"/>
    <w:rsid w:val="007D2A38"/>
    <w:rsid w:val="007D3FB1"/>
    <w:rsid w:val="007D70CE"/>
    <w:rsid w:val="007D715C"/>
    <w:rsid w:val="007E1CE5"/>
    <w:rsid w:val="007E1DBE"/>
    <w:rsid w:val="007E2E4E"/>
    <w:rsid w:val="007E32BF"/>
    <w:rsid w:val="007E3753"/>
    <w:rsid w:val="007E4969"/>
    <w:rsid w:val="007E4D59"/>
    <w:rsid w:val="007E6243"/>
    <w:rsid w:val="007E69DB"/>
    <w:rsid w:val="007F042B"/>
    <w:rsid w:val="007F10DE"/>
    <w:rsid w:val="007F1290"/>
    <w:rsid w:val="007F2EED"/>
    <w:rsid w:val="007F43CE"/>
    <w:rsid w:val="007F4418"/>
    <w:rsid w:val="007F5133"/>
    <w:rsid w:val="007F608B"/>
    <w:rsid w:val="007F709F"/>
    <w:rsid w:val="00800334"/>
    <w:rsid w:val="0080179B"/>
    <w:rsid w:val="00801CBB"/>
    <w:rsid w:val="00801E8B"/>
    <w:rsid w:val="00801F2A"/>
    <w:rsid w:val="00802C35"/>
    <w:rsid w:val="0080351B"/>
    <w:rsid w:val="00804213"/>
    <w:rsid w:val="00804721"/>
    <w:rsid w:val="0080510E"/>
    <w:rsid w:val="0080557B"/>
    <w:rsid w:val="0080572F"/>
    <w:rsid w:val="00807534"/>
    <w:rsid w:val="00810E76"/>
    <w:rsid w:val="008114A9"/>
    <w:rsid w:val="00811EA6"/>
    <w:rsid w:val="008125AE"/>
    <w:rsid w:val="008141A6"/>
    <w:rsid w:val="0081426D"/>
    <w:rsid w:val="008149CC"/>
    <w:rsid w:val="00814C42"/>
    <w:rsid w:val="008151FD"/>
    <w:rsid w:val="0081522F"/>
    <w:rsid w:val="00815FA7"/>
    <w:rsid w:val="008160D9"/>
    <w:rsid w:val="00816EFE"/>
    <w:rsid w:val="008175F2"/>
    <w:rsid w:val="0081795F"/>
    <w:rsid w:val="00817FBF"/>
    <w:rsid w:val="00822DF8"/>
    <w:rsid w:val="008239D7"/>
    <w:rsid w:val="008247A8"/>
    <w:rsid w:val="008264E0"/>
    <w:rsid w:val="008267F0"/>
    <w:rsid w:val="00827DEF"/>
    <w:rsid w:val="00830D4C"/>
    <w:rsid w:val="008316DE"/>
    <w:rsid w:val="00831F17"/>
    <w:rsid w:val="00832FEA"/>
    <w:rsid w:val="008331A7"/>
    <w:rsid w:val="00835D41"/>
    <w:rsid w:val="00840EBC"/>
    <w:rsid w:val="00840F95"/>
    <w:rsid w:val="008412F7"/>
    <w:rsid w:val="00841A80"/>
    <w:rsid w:val="00841D18"/>
    <w:rsid w:val="00842C76"/>
    <w:rsid w:val="00843380"/>
    <w:rsid w:val="00843692"/>
    <w:rsid w:val="00843B0E"/>
    <w:rsid w:val="00846085"/>
    <w:rsid w:val="00846563"/>
    <w:rsid w:val="008473C5"/>
    <w:rsid w:val="00847DE3"/>
    <w:rsid w:val="008513E7"/>
    <w:rsid w:val="00852169"/>
    <w:rsid w:val="00852568"/>
    <w:rsid w:val="00852B48"/>
    <w:rsid w:val="00852FB7"/>
    <w:rsid w:val="0085456D"/>
    <w:rsid w:val="00855A99"/>
    <w:rsid w:val="00856677"/>
    <w:rsid w:val="00856B5A"/>
    <w:rsid w:val="00856D1E"/>
    <w:rsid w:val="00856ED4"/>
    <w:rsid w:val="00856F23"/>
    <w:rsid w:val="0086118D"/>
    <w:rsid w:val="00861937"/>
    <w:rsid w:val="00862A54"/>
    <w:rsid w:val="00862E84"/>
    <w:rsid w:val="0086472A"/>
    <w:rsid w:val="00864D04"/>
    <w:rsid w:val="0086511C"/>
    <w:rsid w:val="00865C4D"/>
    <w:rsid w:val="0086639F"/>
    <w:rsid w:val="00867299"/>
    <w:rsid w:val="00870B2C"/>
    <w:rsid w:val="00870F7B"/>
    <w:rsid w:val="00871F89"/>
    <w:rsid w:val="00872687"/>
    <w:rsid w:val="008726F2"/>
    <w:rsid w:val="0087296B"/>
    <w:rsid w:val="008739A7"/>
    <w:rsid w:val="0087506E"/>
    <w:rsid w:val="0087576C"/>
    <w:rsid w:val="00875E17"/>
    <w:rsid w:val="00876778"/>
    <w:rsid w:val="00877ACC"/>
    <w:rsid w:val="00880460"/>
    <w:rsid w:val="00882CD2"/>
    <w:rsid w:val="008856F4"/>
    <w:rsid w:val="00885E25"/>
    <w:rsid w:val="00886153"/>
    <w:rsid w:val="008929F8"/>
    <w:rsid w:val="00892B2A"/>
    <w:rsid w:val="00892C0E"/>
    <w:rsid w:val="00893714"/>
    <w:rsid w:val="008938D2"/>
    <w:rsid w:val="00893DD8"/>
    <w:rsid w:val="0089530A"/>
    <w:rsid w:val="00896B00"/>
    <w:rsid w:val="008A0BF1"/>
    <w:rsid w:val="008A1409"/>
    <w:rsid w:val="008A154B"/>
    <w:rsid w:val="008A169C"/>
    <w:rsid w:val="008A1A9D"/>
    <w:rsid w:val="008A3DE3"/>
    <w:rsid w:val="008A4252"/>
    <w:rsid w:val="008A4D1C"/>
    <w:rsid w:val="008A5767"/>
    <w:rsid w:val="008A5C61"/>
    <w:rsid w:val="008B01FF"/>
    <w:rsid w:val="008B05E5"/>
    <w:rsid w:val="008B2EE2"/>
    <w:rsid w:val="008B350F"/>
    <w:rsid w:val="008B365C"/>
    <w:rsid w:val="008B4268"/>
    <w:rsid w:val="008B4724"/>
    <w:rsid w:val="008B492E"/>
    <w:rsid w:val="008B5AAC"/>
    <w:rsid w:val="008B60D6"/>
    <w:rsid w:val="008C1967"/>
    <w:rsid w:val="008C221A"/>
    <w:rsid w:val="008C2EB7"/>
    <w:rsid w:val="008C2F1C"/>
    <w:rsid w:val="008C43F3"/>
    <w:rsid w:val="008C4C2D"/>
    <w:rsid w:val="008C510C"/>
    <w:rsid w:val="008C5611"/>
    <w:rsid w:val="008C5789"/>
    <w:rsid w:val="008C644F"/>
    <w:rsid w:val="008C6859"/>
    <w:rsid w:val="008C74DD"/>
    <w:rsid w:val="008C7522"/>
    <w:rsid w:val="008D07A2"/>
    <w:rsid w:val="008D0E70"/>
    <w:rsid w:val="008D1D06"/>
    <w:rsid w:val="008D1E83"/>
    <w:rsid w:val="008D23D3"/>
    <w:rsid w:val="008D2620"/>
    <w:rsid w:val="008D2BCA"/>
    <w:rsid w:val="008D5577"/>
    <w:rsid w:val="008D6AC7"/>
    <w:rsid w:val="008D6AF2"/>
    <w:rsid w:val="008D74E5"/>
    <w:rsid w:val="008D796F"/>
    <w:rsid w:val="008E1307"/>
    <w:rsid w:val="008E1401"/>
    <w:rsid w:val="008E14AC"/>
    <w:rsid w:val="008E1C8F"/>
    <w:rsid w:val="008E2546"/>
    <w:rsid w:val="008E262D"/>
    <w:rsid w:val="008E38C8"/>
    <w:rsid w:val="008E53F2"/>
    <w:rsid w:val="008E5499"/>
    <w:rsid w:val="008F07DD"/>
    <w:rsid w:val="008F12A4"/>
    <w:rsid w:val="008F281D"/>
    <w:rsid w:val="008F3ABE"/>
    <w:rsid w:val="008F4A51"/>
    <w:rsid w:val="008F4E76"/>
    <w:rsid w:val="008F65BB"/>
    <w:rsid w:val="008F7425"/>
    <w:rsid w:val="008F756B"/>
    <w:rsid w:val="008FEE96"/>
    <w:rsid w:val="00901E7F"/>
    <w:rsid w:val="0090328A"/>
    <w:rsid w:val="00903708"/>
    <w:rsid w:val="0090399D"/>
    <w:rsid w:val="00904A65"/>
    <w:rsid w:val="00904BFB"/>
    <w:rsid w:val="00905E0F"/>
    <w:rsid w:val="00912CFF"/>
    <w:rsid w:val="009136D2"/>
    <w:rsid w:val="00913E6B"/>
    <w:rsid w:val="009148FC"/>
    <w:rsid w:val="0091517E"/>
    <w:rsid w:val="009158EB"/>
    <w:rsid w:val="0091608A"/>
    <w:rsid w:val="0091670C"/>
    <w:rsid w:val="00916D72"/>
    <w:rsid w:val="009171F2"/>
    <w:rsid w:val="0091759D"/>
    <w:rsid w:val="00917A06"/>
    <w:rsid w:val="00920C3C"/>
    <w:rsid w:val="009211FE"/>
    <w:rsid w:val="009218CB"/>
    <w:rsid w:val="00921A15"/>
    <w:rsid w:val="0092457A"/>
    <w:rsid w:val="00924906"/>
    <w:rsid w:val="00925628"/>
    <w:rsid w:val="00925820"/>
    <w:rsid w:val="009269CC"/>
    <w:rsid w:val="00927629"/>
    <w:rsid w:val="00931074"/>
    <w:rsid w:val="00931BB5"/>
    <w:rsid w:val="009332EE"/>
    <w:rsid w:val="00933D53"/>
    <w:rsid w:val="00935829"/>
    <w:rsid w:val="00935A7D"/>
    <w:rsid w:val="00936849"/>
    <w:rsid w:val="00937267"/>
    <w:rsid w:val="009379DE"/>
    <w:rsid w:val="00937A96"/>
    <w:rsid w:val="009409F2"/>
    <w:rsid w:val="009421FD"/>
    <w:rsid w:val="00942402"/>
    <w:rsid w:val="0094304E"/>
    <w:rsid w:val="009432B2"/>
    <w:rsid w:val="009433B6"/>
    <w:rsid w:val="00943653"/>
    <w:rsid w:val="0094444A"/>
    <w:rsid w:val="009446EC"/>
    <w:rsid w:val="00944D7F"/>
    <w:rsid w:val="009464AA"/>
    <w:rsid w:val="00947376"/>
    <w:rsid w:val="00950154"/>
    <w:rsid w:val="00950C82"/>
    <w:rsid w:val="00950FFA"/>
    <w:rsid w:val="0095148C"/>
    <w:rsid w:val="0095359F"/>
    <w:rsid w:val="00955444"/>
    <w:rsid w:val="0095560D"/>
    <w:rsid w:val="00957D4C"/>
    <w:rsid w:val="00960BF1"/>
    <w:rsid w:val="00962030"/>
    <w:rsid w:val="00962111"/>
    <w:rsid w:val="00962252"/>
    <w:rsid w:val="0096375D"/>
    <w:rsid w:val="009641A6"/>
    <w:rsid w:val="00965223"/>
    <w:rsid w:val="009659E7"/>
    <w:rsid w:val="00965B89"/>
    <w:rsid w:val="00965EC6"/>
    <w:rsid w:val="009665CE"/>
    <w:rsid w:val="00967011"/>
    <w:rsid w:val="00967578"/>
    <w:rsid w:val="00970C78"/>
    <w:rsid w:val="00972BD0"/>
    <w:rsid w:val="009733F0"/>
    <w:rsid w:val="00973CE7"/>
    <w:rsid w:val="00975242"/>
    <w:rsid w:val="009758F9"/>
    <w:rsid w:val="00975EB0"/>
    <w:rsid w:val="0097614D"/>
    <w:rsid w:val="00976EF6"/>
    <w:rsid w:val="0097764E"/>
    <w:rsid w:val="00977730"/>
    <w:rsid w:val="00977F30"/>
    <w:rsid w:val="00980704"/>
    <w:rsid w:val="00982634"/>
    <w:rsid w:val="00982BD2"/>
    <w:rsid w:val="00983545"/>
    <w:rsid w:val="00985315"/>
    <w:rsid w:val="009856B1"/>
    <w:rsid w:val="00986B80"/>
    <w:rsid w:val="00986D0A"/>
    <w:rsid w:val="00990450"/>
    <w:rsid w:val="009910DC"/>
    <w:rsid w:val="0099206B"/>
    <w:rsid w:val="009924CF"/>
    <w:rsid w:val="009927D7"/>
    <w:rsid w:val="009952E8"/>
    <w:rsid w:val="009953FD"/>
    <w:rsid w:val="009964D6"/>
    <w:rsid w:val="009A075C"/>
    <w:rsid w:val="009A1F2F"/>
    <w:rsid w:val="009A2391"/>
    <w:rsid w:val="009A30D3"/>
    <w:rsid w:val="009A55D0"/>
    <w:rsid w:val="009A7E68"/>
    <w:rsid w:val="009B0442"/>
    <w:rsid w:val="009B147B"/>
    <w:rsid w:val="009B1639"/>
    <w:rsid w:val="009B181C"/>
    <w:rsid w:val="009B1BFA"/>
    <w:rsid w:val="009B3A04"/>
    <w:rsid w:val="009B3E1A"/>
    <w:rsid w:val="009B423C"/>
    <w:rsid w:val="009B53DB"/>
    <w:rsid w:val="009B70F6"/>
    <w:rsid w:val="009B7CA6"/>
    <w:rsid w:val="009C1122"/>
    <w:rsid w:val="009C1700"/>
    <w:rsid w:val="009C3C93"/>
    <w:rsid w:val="009C749B"/>
    <w:rsid w:val="009C7D76"/>
    <w:rsid w:val="009D0A84"/>
    <w:rsid w:val="009D0D7C"/>
    <w:rsid w:val="009D0FD3"/>
    <w:rsid w:val="009D2028"/>
    <w:rsid w:val="009D21FA"/>
    <w:rsid w:val="009D2877"/>
    <w:rsid w:val="009D301E"/>
    <w:rsid w:val="009D33A2"/>
    <w:rsid w:val="009D39E4"/>
    <w:rsid w:val="009D3C27"/>
    <w:rsid w:val="009D4164"/>
    <w:rsid w:val="009D451C"/>
    <w:rsid w:val="009D456A"/>
    <w:rsid w:val="009D4E7A"/>
    <w:rsid w:val="009D530C"/>
    <w:rsid w:val="009D551D"/>
    <w:rsid w:val="009D57D1"/>
    <w:rsid w:val="009D580A"/>
    <w:rsid w:val="009D5AA9"/>
    <w:rsid w:val="009D5C1F"/>
    <w:rsid w:val="009D6E53"/>
    <w:rsid w:val="009D71D2"/>
    <w:rsid w:val="009D77DC"/>
    <w:rsid w:val="009E0599"/>
    <w:rsid w:val="009E1482"/>
    <w:rsid w:val="009E1509"/>
    <w:rsid w:val="009E40E6"/>
    <w:rsid w:val="009E5171"/>
    <w:rsid w:val="009E5A90"/>
    <w:rsid w:val="009E61EB"/>
    <w:rsid w:val="009E65E8"/>
    <w:rsid w:val="009E70BF"/>
    <w:rsid w:val="009E798F"/>
    <w:rsid w:val="009E7D12"/>
    <w:rsid w:val="009F166B"/>
    <w:rsid w:val="009F4C8A"/>
    <w:rsid w:val="009F4F7F"/>
    <w:rsid w:val="009F5271"/>
    <w:rsid w:val="009F5F3C"/>
    <w:rsid w:val="009F719D"/>
    <w:rsid w:val="00A02A6B"/>
    <w:rsid w:val="00A03192"/>
    <w:rsid w:val="00A04B14"/>
    <w:rsid w:val="00A04B94"/>
    <w:rsid w:val="00A0567E"/>
    <w:rsid w:val="00A05830"/>
    <w:rsid w:val="00A05C52"/>
    <w:rsid w:val="00A06F17"/>
    <w:rsid w:val="00A104EC"/>
    <w:rsid w:val="00A1131B"/>
    <w:rsid w:val="00A11EF8"/>
    <w:rsid w:val="00A125C0"/>
    <w:rsid w:val="00A1586E"/>
    <w:rsid w:val="00A15EFB"/>
    <w:rsid w:val="00A16516"/>
    <w:rsid w:val="00A16683"/>
    <w:rsid w:val="00A21986"/>
    <w:rsid w:val="00A227FE"/>
    <w:rsid w:val="00A22D5C"/>
    <w:rsid w:val="00A22E77"/>
    <w:rsid w:val="00A23079"/>
    <w:rsid w:val="00A2327D"/>
    <w:rsid w:val="00A24BEB"/>
    <w:rsid w:val="00A27C03"/>
    <w:rsid w:val="00A30304"/>
    <w:rsid w:val="00A31504"/>
    <w:rsid w:val="00A316B2"/>
    <w:rsid w:val="00A338CB"/>
    <w:rsid w:val="00A35636"/>
    <w:rsid w:val="00A35847"/>
    <w:rsid w:val="00A367FA"/>
    <w:rsid w:val="00A41902"/>
    <w:rsid w:val="00A4223F"/>
    <w:rsid w:val="00A42E93"/>
    <w:rsid w:val="00A4586C"/>
    <w:rsid w:val="00A46525"/>
    <w:rsid w:val="00A47BFD"/>
    <w:rsid w:val="00A51CC8"/>
    <w:rsid w:val="00A5386A"/>
    <w:rsid w:val="00A544A4"/>
    <w:rsid w:val="00A54826"/>
    <w:rsid w:val="00A54B9E"/>
    <w:rsid w:val="00A552CF"/>
    <w:rsid w:val="00A55460"/>
    <w:rsid w:val="00A5601C"/>
    <w:rsid w:val="00A575AE"/>
    <w:rsid w:val="00A604C6"/>
    <w:rsid w:val="00A60B54"/>
    <w:rsid w:val="00A617DD"/>
    <w:rsid w:val="00A6295C"/>
    <w:rsid w:val="00A6382D"/>
    <w:rsid w:val="00A6417E"/>
    <w:rsid w:val="00A641C9"/>
    <w:rsid w:val="00A64802"/>
    <w:rsid w:val="00A64D20"/>
    <w:rsid w:val="00A65E05"/>
    <w:rsid w:val="00A676BC"/>
    <w:rsid w:val="00A70C2A"/>
    <w:rsid w:val="00A70ED5"/>
    <w:rsid w:val="00A7236D"/>
    <w:rsid w:val="00A72B5F"/>
    <w:rsid w:val="00A73262"/>
    <w:rsid w:val="00A73265"/>
    <w:rsid w:val="00A73B61"/>
    <w:rsid w:val="00A749CA"/>
    <w:rsid w:val="00A76989"/>
    <w:rsid w:val="00A77410"/>
    <w:rsid w:val="00A77AC9"/>
    <w:rsid w:val="00A77D61"/>
    <w:rsid w:val="00A80A34"/>
    <w:rsid w:val="00A80AF6"/>
    <w:rsid w:val="00A816CA"/>
    <w:rsid w:val="00A831B7"/>
    <w:rsid w:val="00A833E0"/>
    <w:rsid w:val="00A847BD"/>
    <w:rsid w:val="00A84A4D"/>
    <w:rsid w:val="00A84E76"/>
    <w:rsid w:val="00A85A92"/>
    <w:rsid w:val="00A85C5D"/>
    <w:rsid w:val="00A86655"/>
    <w:rsid w:val="00A86ABB"/>
    <w:rsid w:val="00A876C9"/>
    <w:rsid w:val="00A914C3"/>
    <w:rsid w:val="00A92674"/>
    <w:rsid w:val="00A93028"/>
    <w:rsid w:val="00A93550"/>
    <w:rsid w:val="00A95474"/>
    <w:rsid w:val="00A96550"/>
    <w:rsid w:val="00A96E4C"/>
    <w:rsid w:val="00AA0E8F"/>
    <w:rsid w:val="00AA1761"/>
    <w:rsid w:val="00AA17FF"/>
    <w:rsid w:val="00AA23B4"/>
    <w:rsid w:val="00AA4AAF"/>
    <w:rsid w:val="00AA4E03"/>
    <w:rsid w:val="00AA4ECD"/>
    <w:rsid w:val="00AA530F"/>
    <w:rsid w:val="00AA69A4"/>
    <w:rsid w:val="00AA6E6C"/>
    <w:rsid w:val="00AB024B"/>
    <w:rsid w:val="00AB04C3"/>
    <w:rsid w:val="00AB0BB5"/>
    <w:rsid w:val="00AB0FB6"/>
    <w:rsid w:val="00AB1A89"/>
    <w:rsid w:val="00AB2AF5"/>
    <w:rsid w:val="00AB2CED"/>
    <w:rsid w:val="00AB2E98"/>
    <w:rsid w:val="00AB2F41"/>
    <w:rsid w:val="00AB35DF"/>
    <w:rsid w:val="00AB40FC"/>
    <w:rsid w:val="00AB41D6"/>
    <w:rsid w:val="00AB4CD4"/>
    <w:rsid w:val="00AB5328"/>
    <w:rsid w:val="00AB54F2"/>
    <w:rsid w:val="00AB5E1C"/>
    <w:rsid w:val="00AB5F3B"/>
    <w:rsid w:val="00AB6C06"/>
    <w:rsid w:val="00AC0273"/>
    <w:rsid w:val="00AC07B6"/>
    <w:rsid w:val="00AC17FB"/>
    <w:rsid w:val="00AC3760"/>
    <w:rsid w:val="00AC4891"/>
    <w:rsid w:val="00AC4CE3"/>
    <w:rsid w:val="00AC4D5E"/>
    <w:rsid w:val="00AC4E60"/>
    <w:rsid w:val="00AC54F6"/>
    <w:rsid w:val="00AC5AE7"/>
    <w:rsid w:val="00AC5FB3"/>
    <w:rsid w:val="00AC6F6A"/>
    <w:rsid w:val="00AC70D5"/>
    <w:rsid w:val="00AC7C53"/>
    <w:rsid w:val="00AD0216"/>
    <w:rsid w:val="00AD03B9"/>
    <w:rsid w:val="00AD1631"/>
    <w:rsid w:val="00AD1F50"/>
    <w:rsid w:val="00AD3197"/>
    <w:rsid w:val="00AD498B"/>
    <w:rsid w:val="00AD5245"/>
    <w:rsid w:val="00AD60FB"/>
    <w:rsid w:val="00AD62A2"/>
    <w:rsid w:val="00AE00E1"/>
    <w:rsid w:val="00AE00F0"/>
    <w:rsid w:val="00AE3A49"/>
    <w:rsid w:val="00AE721D"/>
    <w:rsid w:val="00AE744E"/>
    <w:rsid w:val="00AF012A"/>
    <w:rsid w:val="00AF14B8"/>
    <w:rsid w:val="00AF19BC"/>
    <w:rsid w:val="00AF20C8"/>
    <w:rsid w:val="00AF21A9"/>
    <w:rsid w:val="00AF2355"/>
    <w:rsid w:val="00AF2A10"/>
    <w:rsid w:val="00AF499F"/>
    <w:rsid w:val="00AF6336"/>
    <w:rsid w:val="00AF6C01"/>
    <w:rsid w:val="00AF6E87"/>
    <w:rsid w:val="00B02004"/>
    <w:rsid w:val="00B02CFA"/>
    <w:rsid w:val="00B03C53"/>
    <w:rsid w:val="00B04E21"/>
    <w:rsid w:val="00B0503F"/>
    <w:rsid w:val="00B05C07"/>
    <w:rsid w:val="00B0780B"/>
    <w:rsid w:val="00B10F05"/>
    <w:rsid w:val="00B11626"/>
    <w:rsid w:val="00B138C9"/>
    <w:rsid w:val="00B143C6"/>
    <w:rsid w:val="00B15402"/>
    <w:rsid w:val="00B1561C"/>
    <w:rsid w:val="00B16100"/>
    <w:rsid w:val="00B172B5"/>
    <w:rsid w:val="00B17D6A"/>
    <w:rsid w:val="00B211B1"/>
    <w:rsid w:val="00B21641"/>
    <w:rsid w:val="00B2204B"/>
    <w:rsid w:val="00B22BD0"/>
    <w:rsid w:val="00B22C1C"/>
    <w:rsid w:val="00B2371B"/>
    <w:rsid w:val="00B24236"/>
    <w:rsid w:val="00B24EBA"/>
    <w:rsid w:val="00B26B91"/>
    <w:rsid w:val="00B27278"/>
    <w:rsid w:val="00B27A1B"/>
    <w:rsid w:val="00B27D6A"/>
    <w:rsid w:val="00B30BDB"/>
    <w:rsid w:val="00B3121A"/>
    <w:rsid w:val="00B31DF4"/>
    <w:rsid w:val="00B32818"/>
    <w:rsid w:val="00B32EC0"/>
    <w:rsid w:val="00B343C9"/>
    <w:rsid w:val="00B35914"/>
    <w:rsid w:val="00B35D6E"/>
    <w:rsid w:val="00B3619B"/>
    <w:rsid w:val="00B36544"/>
    <w:rsid w:val="00B366BB"/>
    <w:rsid w:val="00B368AB"/>
    <w:rsid w:val="00B37675"/>
    <w:rsid w:val="00B408C8"/>
    <w:rsid w:val="00B40CFD"/>
    <w:rsid w:val="00B427F8"/>
    <w:rsid w:val="00B42DA9"/>
    <w:rsid w:val="00B44527"/>
    <w:rsid w:val="00B45D49"/>
    <w:rsid w:val="00B467CB"/>
    <w:rsid w:val="00B4726D"/>
    <w:rsid w:val="00B475D7"/>
    <w:rsid w:val="00B4781E"/>
    <w:rsid w:val="00B47A01"/>
    <w:rsid w:val="00B47B9A"/>
    <w:rsid w:val="00B50AB5"/>
    <w:rsid w:val="00B51958"/>
    <w:rsid w:val="00B52329"/>
    <w:rsid w:val="00B52FAC"/>
    <w:rsid w:val="00B53D41"/>
    <w:rsid w:val="00B54FDF"/>
    <w:rsid w:val="00B55A25"/>
    <w:rsid w:val="00B560DF"/>
    <w:rsid w:val="00B56914"/>
    <w:rsid w:val="00B56EFF"/>
    <w:rsid w:val="00B60A16"/>
    <w:rsid w:val="00B60EC4"/>
    <w:rsid w:val="00B628E8"/>
    <w:rsid w:val="00B62922"/>
    <w:rsid w:val="00B6308C"/>
    <w:rsid w:val="00B63226"/>
    <w:rsid w:val="00B66116"/>
    <w:rsid w:val="00B668D3"/>
    <w:rsid w:val="00B67BB9"/>
    <w:rsid w:val="00B7030B"/>
    <w:rsid w:val="00B7034C"/>
    <w:rsid w:val="00B71A72"/>
    <w:rsid w:val="00B72216"/>
    <w:rsid w:val="00B72EDB"/>
    <w:rsid w:val="00B74549"/>
    <w:rsid w:val="00B74847"/>
    <w:rsid w:val="00B751D3"/>
    <w:rsid w:val="00B75746"/>
    <w:rsid w:val="00B76E84"/>
    <w:rsid w:val="00B7725A"/>
    <w:rsid w:val="00B7788E"/>
    <w:rsid w:val="00B77D06"/>
    <w:rsid w:val="00B807A4"/>
    <w:rsid w:val="00B80EBB"/>
    <w:rsid w:val="00B8186C"/>
    <w:rsid w:val="00B82137"/>
    <w:rsid w:val="00B83191"/>
    <w:rsid w:val="00B833C7"/>
    <w:rsid w:val="00B84B2D"/>
    <w:rsid w:val="00B84C5F"/>
    <w:rsid w:val="00B8579C"/>
    <w:rsid w:val="00B87417"/>
    <w:rsid w:val="00B90F42"/>
    <w:rsid w:val="00B910B7"/>
    <w:rsid w:val="00B9171E"/>
    <w:rsid w:val="00B91DAC"/>
    <w:rsid w:val="00B92A68"/>
    <w:rsid w:val="00B94E3C"/>
    <w:rsid w:val="00B9567F"/>
    <w:rsid w:val="00B96765"/>
    <w:rsid w:val="00B96861"/>
    <w:rsid w:val="00B97DB1"/>
    <w:rsid w:val="00B97DF3"/>
    <w:rsid w:val="00BA364A"/>
    <w:rsid w:val="00BA3CFD"/>
    <w:rsid w:val="00BA4004"/>
    <w:rsid w:val="00BA4F35"/>
    <w:rsid w:val="00BA50AF"/>
    <w:rsid w:val="00BA67BE"/>
    <w:rsid w:val="00BA72D0"/>
    <w:rsid w:val="00BB0701"/>
    <w:rsid w:val="00BB2ACC"/>
    <w:rsid w:val="00BB30D9"/>
    <w:rsid w:val="00BB31EB"/>
    <w:rsid w:val="00BB465C"/>
    <w:rsid w:val="00BB50F5"/>
    <w:rsid w:val="00BB53DA"/>
    <w:rsid w:val="00BB68ED"/>
    <w:rsid w:val="00BB6982"/>
    <w:rsid w:val="00BB7669"/>
    <w:rsid w:val="00BC07AA"/>
    <w:rsid w:val="00BC30F8"/>
    <w:rsid w:val="00BC3648"/>
    <w:rsid w:val="00BC382D"/>
    <w:rsid w:val="00BC3B52"/>
    <w:rsid w:val="00BC3EFB"/>
    <w:rsid w:val="00BC57E1"/>
    <w:rsid w:val="00BC65F1"/>
    <w:rsid w:val="00BC6C69"/>
    <w:rsid w:val="00BC7DF0"/>
    <w:rsid w:val="00BC7ED0"/>
    <w:rsid w:val="00BD0214"/>
    <w:rsid w:val="00BD18A4"/>
    <w:rsid w:val="00BD3861"/>
    <w:rsid w:val="00BD434F"/>
    <w:rsid w:val="00BD4AF1"/>
    <w:rsid w:val="00BD7337"/>
    <w:rsid w:val="00BD7CC4"/>
    <w:rsid w:val="00BE04E2"/>
    <w:rsid w:val="00BE078B"/>
    <w:rsid w:val="00BE0B0F"/>
    <w:rsid w:val="00BE0E5C"/>
    <w:rsid w:val="00BE1CD9"/>
    <w:rsid w:val="00BE1E32"/>
    <w:rsid w:val="00BE2D78"/>
    <w:rsid w:val="00BE48C1"/>
    <w:rsid w:val="00BE4C38"/>
    <w:rsid w:val="00BE53B0"/>
    <w:rsid w:val="00BE5C8B"/>
    <w:rsid w:val="00BE5D1E"/>
    <w:rsid w:val="00BE7067"/>
    <w:rsid w:val="00BE7892"/>
    <w:rsid w:val="00BF21DC"/>
    <w:rsid w:val="00BF26C4"/>
    <w:rsid w:val="00BF299B"/>
    <w:rsid w:val="00BF2FD8"/>
    <w:rsid w:val="00BF3EFA"/>
    <w:rsid w:val="00BF5F20"/>
    <w:rsid w:val="00BF7603"/>
    <w:rsid w:val="00C00143"/>
    <w:rsid w:val="00C009EA"/>
    <w:rsid w:val="00C00EA0"/>
    <w:rsid w:val="00C01EF3"/>
    <w:rsid w:val="00C03816"/>
    <w:rsid w:val="00C03930"/>
    <w:rsid w:val="00C06D84"/>
    <w:rsid w:val="00C074AA"/>
    <w:rsid w:val="00C0791B"/>
    <w:rsid w:val="00C07B94"/>
    <w:rsid w:val="00C10FD6"/>
    <w:rsid w:val="00C115D1"/>
    <w:rsid w:val="00C12605"/>
    <w:rsid w:val="00C13752"/>
    <w:rsid w:val="00C13F6E"/>
    <w:rsid w:val="00C149D4"/>
    <w:rsid w:val="00C15329"/>
    <w:rsid w:val="00C1618B"/>
    <w:rsid w:val="00C16BC0"/>
    <w:rsid w:val="00C16E42"/>
    <w:rsid w:val="00C175F8"/>
    <w:rsid w:val="00C2131C"/>
    <w:rsid w:val="00C21EA1"/>
    <w:rsid w:val="00C21EBE"/>
    <w:rsid w:val="00C2363D"/>
    <w:rsid w:val="00C263E5"/>
    <w:rsid w:val="00C26502"/>
    <w:rsid w:val="00C30139"/>
    <w:rsid w:val="00C30891"/>
    <w:rsid w:val="00C31119"/>
    <w:rsid w:val="00C3127E"/>
    <w:rsid w:val="00C3256C"/>
    <w:rsid w:val="00C32CE0"/>
    <w:rsid w:val="00C33CC2"/>
    <w:rsid w:val="00C3534C"/>
    <w:rsid w:val="00C357EE"/>
    <w:rsid w:val="00C35A46"/>
    <w:rsid w:val="00C35D32"/>
    <w:rsid w:val="00C35E58"/>
    <w:rsid w:val="00C36A61"/>
    <w:rsid w:val="00C36B50"/>
    <w:rsid w:val="00C37CE5"/>
    <w:rsid w:val="00C41064"/>
    <w:rsid w:val="00C47621"/>
    <w:rsid w:val="00C50CDE"/>
    <w:rsid w:val="00C51029"/>
    <w:rsid w:val="00C51670"/>
    <w:rsid w:val="00C5381E"/>
    <w:rsid w:val="00C54915"/>
    <w:rsid w:val="00C54C08"/>
    <w:rsid w:val="00C54D46"/>
    <w:rsid w:val="00C5611E"/>
    <w:rsid w:val="00C56DA3"/>
    <w:rsid w:val="00C604E7"/>
    <w:rsid w:val="00C60843"/>
    <w:rsid w:val="00C60DCC"/>
    <w:rsid w:val="00C60E95"/>
    <w:rsid w:val="00C61A75"/>
    <w:rsid w:val="00C61E40"/>
    <w:rsid w:val="00C625CC"/>
    <w:rsid w:val="00C62D04"/>
    <w:rsid w:val="00C635EE"/>
    <w:rsid w:val="00C6476B"/>
    <w:rsid w:val="00C64A42"/>
    <w:rsid w:val="00C64C0E"/>
    <w:rsid w:val="00C64DA5"/>
    <w:rsid w:val="00C65415"/>
    <w:rsid w:val="00C657D8"/>
    <w:rsid w:val="00C65834"/>
    <w:rsid w:val="00C6588F"/>
    <w:rsid w:val="00C66863"/>
    <w:rsid w:val="00C66D92"/>
    <w:rsid w:val="00C70013"/>
    <w:rsid w:val="00C7046C"/>
    <w:rsid w:val="00C71978"/>
    <w:rsid w:val="00C71B07"/>
    <w:rsid w:val="00C73208"/>
    <w:rsid w:val="00C737C3"/>
    <w:rsid w:val="00C74D0D"/>
    <w:rsid w:val="00C752C4"/>
    <w:rsid w:val="00C76518"/>
    <w:rsid w:val="00C77170"/>
    <w:rsid w:val="00C80904"/>
    <w:rsid w:val="00C81F9C"/>
    <w:rsid w:val="00C828B0"/>
    <w:rsid w:val="00C82B44"/>
    <w:rsid w:val="00C8347E"/>
    <w:rsid w:val="00C85501"/>
    <w:rsid w:val="00C859D6"/>
    <w:rsid w:val="00C865D6"/>
    <w:rsid w:val="00C868E9"/>
    <w:rsid w:val="00C86C61"/>
    <w:rsid w:val="00C86E07"/>
    <w:rsid w:val="00C87899"/>
    <w:rsid w:val="00C90264"/>
    <w:rsid w:val="00C9067D"/>
    <w:rsid w:val="00C92329"/>
    <w:rsid w:val="00C92E1D"/>
    <w:rsid w:val="00C93038"/>
    <w:rsid w:val="00C9487D"/>
    <w:rsid w:val="00C96E09"/>
    <w:rsid w:val="00CA013A"/>
    <w:rsid w:val="00CA0145"/>
    <w:rsid w:val="00CA233C"/>
    <w:rsid w:val="00CA253B"/>
    <w:rsid w:val="00CA2A5A"/>
    <w:rsid w:val="00CA3CC2"/>
    <w:rsid w:val="00CA4825"/>
    <w:rsid w:val="00CA5DEC"/>
    <w:rsid w:val="00CA62EE"/>
    <w:rsid w:val="00CB0EF4"/>
    <w:rsid w:val="00CB1F6A"/>
    <w:rsid w:val="00CB3080"/>
    <w:rsid w:val="00CB378C"/>
    <w:rsid w:val="00CB439A"/>
    <w:rsid w:val="00CB799F"/>
    <w:rsid w:val="00CC0149"/>
    <w:rsid w:val="00CC02B9"/>
    <w:rsid w:val="00CC0624"/>
    <w:rsid w:val="00CC1C2D"/>
    <w:rsid w:val="00CC1D43"/>
    <w:rsid w:val="00CC1EE3"/>
    <w:rsid w:val="00CC22EC"/>
    <w:rsid w:val="00CC4D64"/>
    <w:rsid w:val="00CC53E7"/>
    <w:rsid w:val="00CC6046"/>
    <w:rsid w:val="00CC68EE"/>
    <w:rsid w:val="00CC7022"/>
    <w:rsid w:val="00CC73F8"/>
    <w:rsid w:val="00CC7DF6"/>
    <w:rsid w:val="00CD00C0"/>
    <w:rsid w:val="00CD02E8"/>
    <w:rsid w:val="00CD0BCC"/>
    <w:rsid w:val="00CD2DE4"/>
    <w:rsid w:val="00CD323E"/>
    <w:rsid w:val="00CD36DE"/>
    <w:rsid w:val="00CD463D"/>
    <w:rsid w:val="00CD5785"/>
    <w:rsid w:val="00CD6935"/>
    <w:rsid w:val="00CD6F03"/>
    <w:rsid w:val="00CD7D20"/>
    <w:rsid w:val="00CE0130"/>
    <w:rsid w:val="00CE049E"/>
    <w:rsid w:val="00CE0F25"/>
    <w:rsid w:val="00CE232C"/>
    <w:rsid w:val="00CE2976"/>
    <w:rsid w:val="00CE309B"/>
    <w:rsid w:val="00CE351F"/>
    <w:rsid w:val="00CE3BD7"/>
    <w:rsid w:val="00CE4A29"/>
    <w:rsid w:val="00CE4A4B"/>
    <w:rsid w:val="00CE4BC9"/>
    <w:rsid w:val="00CE4DA2"/>
    <w:rsid w:val="00CE4FDC"/>
    <w:rsid w:val="00CE5279"/>
    <w:rsid w:val="00CE5441"/>
    <w:rsid w:val="00CE5602"/>
    <w:rsid w:val="00CE7B02"/>
    <w:rsid w:val="00CE7B17"/>
    <w:rsid w:val="00CF07EB"/>
    <w:rsid w:val="00CF2E50"/>
    <w:rsid w:val="00CF2E75"/>
    <w:rsid w:val="00CF4305"/>
    <w:rsid w:val="00CF5D3D"/>
    <w:rsid w:val="00CF6F00"/>
    <w:rsid w:val="00CF71B6"/>
    <w:rsid w:val="00CF77DA"/>
    <w:rsid w:val="00CF7C20"/>
    <w:rsid w:val="00CF7F57"/>
    <w:rsid w:val="00D00E94"/>
    <w:rsid w:val="00D01E81"/>
    <w:rsid w:val="00D0335B"/>
    <w:rsid w:val="00D04276"/>
    <w:rsid w:val="00D04EA0"/>
    <w:rsid w:val="00D05CB1"/>
    <w:rsid w:val="00D05DE0"/>
    <w:rsid w:val="00D063C6"/>
    <w:rsid w:val="00D0743C"/>
    <w:rsid w:val="00D07687"/>
    <w:rsid w:val="00D0780F"/>
    <w:rsid w:val="00D07CF0"/>
    <w:rsid w:val="00D10A81"/>
    <w:rsid w:val="00D11782"/>
    <w:rsid w:val="00D11FFC"/>
    <w:rsid w:val="00D12618"/>
    <w:rsid w:val="00D13573"/>
    <w:rsid w:val="00D13C95"/>
    <w:rsid w:val="00D14597"/>
    <w:rsid w:val="00D14A27"/>
    <w:rsid w:val="00D14E84"/>
    <w:rsid w:val="00D15795"/>
    <w:rsid w:val="00D15B61"/>
    <w:rsid w:val="00D162E1"/>
    <w:rsid w:val="00D16D2A"/>
    <w:rsid w:val="00D17C2E"/>
    <w:rsid w:val="00D207DC"/>
    <w:rsid w:val="00D21561"/>
    <w:rsid w:val="00D2196E"/>
    <w:rsid w:val="00D21D62"/>
    <w:rsid w:val="00D22862"/>
    <w:rsid w:val="00D22B30"/>
    <w:rsid w:val="00D231AE"/>
    <w:rsid w:val="00D235D3"/>
    <w:rsid w:val="00D23658"/>
    <w:rsid w:val="00D23B9D"/>
    <w:rsid w:val="00D2536D"/>
    <w:rsid w:val="00D25A36"/>
    <w:rsid w:val="00D26BBD"/>
    <w:rsid w:val="00D27F3C"/>
    <w:rsid w:val="00D320C2"/>
    <w:rsid w:val="00D325FB"/>
    <w:rsid w:val="00D32787"/>
    <w:rsid w:val="00D32D50"/>
    <w:rsid w:val="00D336AE"/>
    <w:rsid w:val="00D3393F"/>
    <w:rsid w:val="00D35A82"/>
    <w:rsid w:val="00D35B43"/>
    <w:rsid w:val="00D35BCA"/>
    <w:rsid w:val="00D36681"/>
    <w:rsid w:val="00D369B9"/>
    <w:rsid w:val="00D36A03"/>
    <w:rsid w:val="00D36BAE"/>
    <w:rsid w:val="00D4006E"/>
    <w:rsid w:val="00D4090F"/>
    <w:rsid w:val="00D409B1"/>
    <w:rsid w:val="00D40B53"/>
    <w:rsid w:val="00D425A6"/>
    <w:rsid w:val="00D44073"/>
    <w:rsid w:val="00D44A40"/>
    <w:rsid w:val="00D4503B"/>
    <w:rsid w:val="00D45803"/>
    <w:rsid w:val="00D45AAD"/>
    <w:rsid w:val="00D4644F"/>
    <w:rsid w:val="00D468AA"/>
    <w:rsid w:val="00D47217"/>
    <w:rsid w:val="00D50805"/>
    <w:rsid w:val="00D5094C"/>
    <w:rsid w:val="00D52017"/>
    <w:rsid w:val="00D52947"/>
    <w:rsid w:val="00D52B9E"/>
    <w:rsid w:val="00D531A6"/>
    <w:rsid w:val="00D54011"/>
    <w:rsid w:val="00D54F3B"/>
    <w:rsid w:val="00D54FFA"/>
    <w:rsid w:val="00D551A2"/>
    <w:rsid w:val="00D552D3"/>
    <w:rsid w:val="00D56D3C"/>
    <w:rsid w:val="00D57BDA"/>
    <w:rsid w:val="00D6142A"/>
    <w:rsid w:val="00D61A14"/>
    <w:rsid w:val="00D62F3A"/>
    <w:rsid w:val="00D63D78"/>
    <w:rsid w:val="00D6453B"/>
    <w:rsid w:val="00D64879"/>
    <w:rsid w:val="00D648B2"/>
    <w:rsid w:val="00D64DAE"/>
    <w:rsid w:val="00D65FB2"/>
    <w:rsid w:val="00D671B8"/>
    <w:rsid w:val="00D67C7D"/>
    <w:rsid w:val="00D70FC3"/>
    <w:rsid w:val="00D71060"/>
    <w:rsid w:val="00D71611"/>
    <w:rsid w:val="00D71FEB"/>
    <w:rsid w:val="00D742BE"/>
    <w:rsid w:val="00D746E4"/>
    <w:rsid w:val="00D74ACE"/>
    <w:rsid w:val="00D74C29"/>
    <w:rsid w:val="00D74E65"/>
    <w:rsid w:val="00D74FD1"/>
    <w:rsid w:val="00D75676"/>
    <w:rsid w:val="00D76B4F"/>
    <w:rsid w:val="00D7778A"/>
    <w:rsid w:val="00D80178"/>
    <w:rsid w:val="00D80282"/>
    <w:rsid w:val="00D815C5"/>
    <w:rsid w:val="00D85AE8"/>
    <w:rsid w:val="00D86381"/>
    <w:rsid w:val="00D878A4"/>
    <w:rsid w:val="00D9084F"/>
    <w:rsid w:val="00D9187F"/>
    <w:rsid w:val="00D91C73"/>
    <w:rsid w:val="00D9336A"/>
    <w:rsid w:val="00D93875"/>
    <w:rsid w:val="00D93DD0"/>
    <w:rsid w:val="00D95360"/>
    <w:rsid w:val="00D95D76"/>
    <w:rsid w:val="00D96F90"/>
    <w:rsid w:val="00D97F1F"/>
    <w:rsid w:val="00DA0B0E"/>
    <w:rsid w:val="00DA14F1"/>
    <w:rsid w:val="00DA23F4"/>
    <w:rsid w:val="00DA41C2"/>
    <w:rsid w:val="00DA499E"/>
    <w:rsid w:val="00DA5328"/>
    <w:rsid w:val="00DA5D14"/>
    <w:rsid w:val="00DB0197"/>
    <w:rsid w:val="00DB0436"/>
    <w:rsid w:val="00DB06BA"/>
    <w:rsid w:val="00DB0E22"/>
    <w:rsid w:val="00DB1836"/>
    <w:rsid w:val="00DB1FD2"/>
    <w:rsid w:val="00DB270F"/>
    <w:rsid w:val="00DB2CF0"/>
    <w:rsid w:val="00DB341F"/>
    <w:rsid w:val="00DB446F"/>
    <w:rsid w:val="00DB483E"/>
    <w:rsid w:val="00DB4DBA"/>
    <w:rsid w:val="00DB5853"/>
    <w:rsid w:val="00DB6428"/>
    <w:rsid w:val="00DB7964"/>
    <w:rsid w:val="00DB7F69"/>
    <w:rsid w:val="00DC1A7B"/>
    <w:rsid w:val="00DC1D3E"/>
    <w:rsid w:val="00DC1FAC"/>
    <w:rsid w:val="00DC26B9"/>
    <w:rsid w:val="00DC3048"/>
    <w:rsid w:val="00DC3093"/>
    <w:rsid w:val="00DC3CC2"/>
    <w:rsid w:val="00DC3DD8"/>
    <w:rsid w:val="00DC4CB1"/>
    <w:rsid w:val="00DC67C0"/>
    <w:rsid w:val="00DC770A"/>
    <w:rsid w:val="00DC793C"/>
    <w:rsid w:val="00DD0AE9"/>
    <w:rsid w:val="00DD0D36"/>
    <w:rsid w:val="00DD0E6A"/>
    <w:rsid w:val="00DD0F8D"/>
    <w:rsid w:val="00DD1B85"/>
    <w:rsid w:val="00DD1D0D"/>
    <w:rsid w:val="00DD3B47"/>
    <w:rsid w:val="00DD3BBD"/>
    <w:rsid w:val="00DD5DF4"/>
    <w:rsid w:val="00DD6987"/>
    <w:rsid w:val="00DD713A"/>
    <w:rsid w:val="00DD744A"/>
    <w:rsid w:val="00DD774F"/>
    <w:rsid w:val="00DE1794"/>
    <w:rsid w:val="00DE429F"/>
    <w:rsid w:val="00DE4488"/>
    <w:rsid w:val="00DE5C83"/>
    <w:rsid w:val="00DE63FB"/>
    <w:rsid w:val="00DE6A26"/>
    <w:rsid w:val="00DE6FF7"/>
    <w:rsid w:val="00DE70FF"/>
    <w:rsid w:val="00DF0343"/>
    <w:rsid w:val="00DF05E1"/>
    <w:rsid w:val="00DF0DDC"/>
    <w:rsid w:val="00DF2801"/>
    <w:rsid w:val="00DF29C6"/>
    <w:rsid w:val="00DF2D7F"/>
    <w:rsid w:val="00DF3247"/>
    <w:rsid w:val="00DF3A99"/>
    <w:rsid w:val="00DF4761"/>
    <w:rsid w:val="00DF60D4"/>
    <w:rsid w:val="00DF65C6"/>
    <w:rsid w:val="00DF72D8"/>
    <w:rsid w:val="00DF7AC4"/>
    <w:rsid w:val="00DF7AD3"/>
    <w:rsid w:val="00E03FDE"/>
    <w:rsid w:val="00E04347"/>
    <w:rsid w:val="00E049B8"/>
    <w:rsid w:val="00E04D63"/>
    <w:rsid w:val="00E0530A"/>
    <w:rsid w:val="00E056CD"/>
    <w:rsid w:val="00E06172"/>
    <w:rsid w:val="00E06B7E"/>
    <w:rsid w:val="00E1000D"/>
    <w:rsid w:val="00E10586"/>
    <w:rsid w:val="00E13386"/>
    <w:rsid w:val="00E1412E"/>
    <w:rsid w:val="00E14170"/>
    <w:rsid w:val="00E14798"/>
    <w:rsid w:val="00E15542"/>
    <w:rsid w:val="00E160B2"/>
    <w:rsid w:val="00E16BC0"/>
    <w:rsid w:val="00E20681"/>
    <w:rsid w:val="00E21BBF"/>
    <w:rsid w:val="00E22555"/>
    <w:rsid w:val="00E22915"/>
    <w:rsid w:val="00E23497"/>
    <w:rsid w:val="00E2488F"/>
    <w:rsid w:val="00E248A7"/>
    <w:rsid w:val="00E248FD"/>
    <w:rsid w:val="00E250C6"/>
    <w:rsid w:val="00E27927"/>
    <w:rsid w:val="00E27FCE"/>
    <w:rsid w:val="00E30896"/>
    <w:rsid w:val="00E30DF1"/>
    <w:rsid w:val="00E32A45"/>
    <w:rsid w:val="00E344EF"/>
    <w:rsid w:val="00E34687"/>
    <w:rsid w:val="00E34EC3"/>
    <w:rsid w:val="00E35F14"/>
    <w:rsid w:val="00E36011"/>
    <w:rsid w:val="00E370EE"/>
    <w:rsid w:val="00E37239"/>
    <w:rsid w:val="00E377BB"/>
    <w:rsid w:val="00E37B22"/>
    <w:rsid w:val="00E409EC"/>
    <w:rsid w:val="00E41483"/>
    <w:rsid w:val="00E4248E"/>
    <w:rsid w:val="00E42DF8"/>
    <w:rsid w:val="00E43697"/>
    <w:rsid w:val="00E43A37"/>
    <w:rsid w:val="00E43C0B"/>
    <w:rsid w:val="00E4461A"/>
    <w:rsid w:val="00E44B35"/>
    <w:rsid w:val="00E45205"/>
    <w:rsid w:val="00E45939"/>
    <w:rsid w:val="00E51A2A"/>
    <w:rsid w:val="00E54943"/>
    <w:rsid w:val="00E554A4"/>
    <w:rsid w:val="00E558EC"/>
    <w:rsid w:val="00E57130"/>
    <w:rsid w:val="00E5778A"/>
    <w:rsid w:val="00E57BA0"/>
    <w:rsid w:val="00E6148D"/>
    <w:rsid w:val="00E62F26"/>
    <w:rsid w:val="00E65606"/>
    <w:rsid w:val="00E6583D"/>
    <w:rsid w:val="00E678D0"/>
    <w:rsid w:val="00E67FA0"/>
    <w:rsid w:val="00E7184D"/>
    <w:rsid w:val="00E7209A"/>
    <w:rsid w:val="00E72E41"/>
    <w:rsid w:val="00E743CA"/>
    <w:rsid w:val="00E7514B"/>
    <w:rsid w:val="00E76A55"/>
    <w:rsid w:val="00E76D53"/>
    <w:rsid w:val="00E76DFC"/>
    <w:rsid w:val="00E772C5"/>
    <w:rsid w:val="00E81AF0"/>
    <w:rsid w:val="00E81F8D"/>
    <w:rsid w:val="00E83629"/>
    <w:rsid w:val="00E840B8"/>
    <w:rsid w:val="00E85FE0"/>
    <w:rsid w:val="00E868F2"/>
    <w:rsid w:val="00E869DD"/>
    <w:rsid w:val="00E872E5"/>
    <w:rsid w:val="00E90569"/>
    <w:rsid w:val="00E90B75"/>
    <w:rsid w:val="00E92DF6"/>
    <w:rsid w:val="00E94B94"/>
    <w:rsid w:val="00E952FC"/>
    <w:rsid w:val="00E9560D"/>
    <w:rsid w:val="00E95669"/>
    <w:rsid w:val="00E95BA3"/>
    <w:rsid w:val="00E962D5"/>
    <w:rsid w:val="00EA00D7"/>
    <w:rsid w:val="00EA0905"/>
    <w:rsid w:val="00EA10F3"/>
    <w:rsid w:val="00EA17D1"/>
    <w:rsid w:val="00EA37C5"/>
    <w:rsid w:val="00EA6583"/>
    <w:rsid w:val="00EA6ECA"/>
    <w:rsid w:val="00EA6F77"/>
    <w:rsid w:val="00EA7753"/>
    <w:rsid w:val="00EA7AAC"/>
    <w:rsid w:val="00EA7D73"/>
    <w:rsid w:val="00EB0287"/>
    <w:rsid w:val="00EB053D"/>
    <w:rsid w:val="00EB0874"/>
    <w:rsid w:val="00EB1223"/>
    <w:rsid w:val="00EB15A0"/>
    <w:rsid w:val="00EB2E96"/>
    <w:rsid w:val="00EB3123"/>
    <w:rsid w:val="00EB5738"/>
    <w:rsid w:val="00EB5D00"/>
    <w:rsid w:val="00EB6E43"/>
    <w:rsid w:val="00EB70C9"/>
    <w:rsid w:val="00EB774C"/>
    <w:rsid w:val="00EC251E"/>
    <w:rsid w:val="00EC31CE"/>
    <w:rsid w:val="00EC3213"/>
    <w:rsid w:val="00EC32EC"/>
    <w:rsid w:val="00EC3857"/>
    <w:rsid w:val="00EC3FA0"/>
    <w:rsid w:val="00EC48BC"/>
    <w:rsid w:val="00EC4ACE"/>
    <w:rsid w:val="00EC6367"/>
    <w:rsid w:val="00EC6946"/>
    <w:rsid w:val="00EC6BFC"/>
    <w:rsid w:val="00ED078F"/>
    <w:rsid w:val="00ED1E2F"/>
    <w:rsid w:val="00ED1F6A"/>
    <w:rsid w:val="00ED2039"/>
    <w:rsid w:val="00ED2CD7"/>
    <w:rsid w:val="00ED33E7"/>
    <w:rsid w:val="00ED4873"/>
    <w:rsid w:val="00ED4C64"/>
    <w:rsid w:val="00ED4D4C"/>
    <w:rsid w:val="00ED4EEE"/>
    <w:rsid w:val="00ED58F9"/>
    <w:rsid w:val="00ED5B9A"/>
    <w:rsid w:val="00ED6346"/>
    <w:rsid w:val="00ED665C"/>
    <w:rsid w:val="00ED7AD4"/>
    <w:rsid w:val="00ED7FE4"/>
    <w:rsid w:val="00EE0F94"/>
    <w:rsid w:val="00EE13F4"/>
    <w:rsid w:val="00EE1D48"/>
    <w:rsid w:val="00EE470E"/>
    <w:rsid w:val="00EE4FF8"/>
    <w:rsid w:val="00EE64B2"/>
    <w:rsid w:val="00EE723D"/>
    <w:rsid w:val="00EF0093"/>
    <w:rsid w:val="00EF069B"/>
    <w:rsid w:val="00EF2351"/>
    <w:rsid w:val="00EF3E6C"/>
    <w:rsid w:val="00EF50BF"/>
    <w:rsid w:val="00EF5304"/>
    <w:rsid w:val="00EF68CC"/>
    <w:rsid w:val="00EF7120"/>
    <w:rsid w:val="00EF7A52"/>
    <w:rsid w:val="00F00B52"/>
    <w:rsid w:val="00F01DD9"/>
    <w:rsid w:val="00F01F66"/>
    <w:rsid w:val="00F02568"/>
    <w:rsid w:val="00F03798"/>
    <w:rsid w:val="00F04DBC"/>
    <w:rsid w:val="00F11BC7"/>
    <w:rsid w:val="00F121A3"/>
    <w:rsid w:val="00F131D4"/>
    <w:rsid w:val="00F131DC"/>
    <w:rsid w:val="00F132E2"/>
    <w:rsid w:val="00F1354F"/>
    <w:rsid w:val="00F13E33"/>
    <w:rsid w:val="00F148EF"/>
    <w:rsid w:val="00F154FD"/>
    <w:rsid w:val="00F1552D"/>
    <w:rsid w:val="00F15E2E"/>
    <w:rsid w:val="00F16479"/>
    <w:rsid w:val="00F164C9"/>
    <w:rsid w:val="00F1710E"/>
    <w:rsid w:val="00F17496"/>
    <w:rsid w:val="00F17C3D"/>
    <w:rsid w:val="00F21D0E"/>
    <w:rsid w:val="00F21EF0"/>
    <w:rsid w:val="00F22929"/>
    <w:rsid w:val="00F23A90"/>
    <w:rsid w:val="00F23EF4"/>
    <w:rsid w:val="00F25F08"/>
    <w:rsid w:val="00F2782D"/>
    <w:rsid w:val="00F30470"/>
    <w:rsid w:val="00F30B47"/>
    <w:rsid w:val="00F31804"/>
    <w:rsid w:val="00F344D5"/>
    <w:rsid w:val="00F3498C"/>
    <w:rsid w:val="00F3554E"/>
    <w:rsid w:val="00F365F9"/>
    <w:rsid w:val="00F37B44"/>
    <w:rsid w:val="00F40680"/>
    <w:rsid w:val="00F42204"/>
    <w:rsid w:val="00F43660"/>
    <w:rsid w:val="00F45917"/>
    <w:rsid w:val="00F45944"/>
    <w:rsid w:val="00F45EEE"/>
    <w:rsid w:val="00F4788E"/>
    <w:rsid w:val="00F501F7"/>
    <w:rsid w:val="00F50252"/>
    <w:rsid w:val="00F505D4"/>
    <w:rsid w:val="00F508F6"/>
    <w:rsid w:val="00F512AF"/>
    <w:rsid w:val="00F52C21"/>
    <w:rsid w:val="00F5533A"/>
    <w:rsid w:val="00F5586C"/>
    <w:rsid w:val="00F56CB7"/>
    <w:rsid w:val="00F5750D"/>
    <w:rsid w:val="00F604DF"/>
    <w:rsid w:val="00F6173A"/>
    <w:rsid w:val="00F61CB0"/>
    <w:rsid w:val="00F6247C"/>
    <w:rsid w:val="00F62B29"/>
    <w:rsid w:val="00F63EFC"/>
    <w:rsid w:val="00F66688"/>
    <w:rsid w:val="00F6682C"/>
    <w:rsid w:val="00F67C86"/>
    <w:rsid w:val="00F70476"/>
    <w:rsid w:val="00F7047C"/>
    <w:rsid w:val="00F70D14"/>
    <w:rsid w:val="00F7122B"/>
    <w:rsid w:val="00F7238A"/>
    <w:rsid w:val="00F74DFD"/>
    <w:rsid w:val="00F74E01"/>
    <w:rsid w:val="00F74FE8"/>
    <w:rsid w:val="00F75A77"/>
    <w:rsid w:val="00F76231"/>
    <w:rsid w:val="00F76FD0"/>
    <w:rsid w:val="00F77087"/>
    <w:rsid w:val="00F77CDE"/>
    <w:rsid w:val="00F80636"/>
    <w:rsid w:val="00F81096"/>
    <w:rsid w:val="00F82273"/>
    <w:rsid w:val="00F8242E"/>
    <w:rsid w:val="00F83FA2"/>
    <w:rsid w:val="00F856AA"/>
    <w:rsid w:val="00F85A19"/>
    <w:rsid w:val="00F8627B"/>
    <w:rsid w:val="00F863DE"/>
    <w:rsid w:val="00F905B6"/>
    <w:rsid w:val="00F9064D"/>
    <w:rsid w:val="00F91EC2"/>
    <w:rsid w:val="00F92398"/>
    <w:rsid w:val="00F92AB3"/>
    <w:rsid w:val="00F93936"/>
    <w:rsid w:val="00F93C1A"/>
    <w:rsid w:val="00F94832"/>
    <w:rsid w:val="00F9566E"/>
    <w:rsid w:val="00F95C88"/>
    <w:rsid w:val="00F9683B"/>
    <w:rsid w:val="00F970C9"/>
    <w:rsid w:val="00F975F8"/>
    <w:rsid w:val="00FA048D"/>
    <w:rsid w:val="00FA056E"/>
    <w:rsid w:val="00FA073F"/>
    <w:rsid w:val="00FA142E"/>
    <w:rsid w:val="00FA28FD"/>
    <w:rsid w:val="00FA293C"/>
    <w:rsid w:val="00FA3481"/>
    <w:rsid w:val="00FA367E"/>
    <w:rsid w:val="00FA3D7C"/>
    <w:rsid w:val="00FA4C5D"/>
    <w:rsid w:val="00FA61DE"/>
    <w:rsid w:val="00FA6A46"/>
    <w:rsid w:val="00FB00D1"/>
    <w:rsid w:val="00FB0448"/>
    <w:rsid w:val="00FB0AFB"/>
    <w:rsid w:val="00FB22AA"/>
    <w:rsid w:val="00FB302D"/>
    <w:rsid w:val="00FB3340"/>
    <w:rsid w:val="00FB517A"/>
    <w:rsid w:val="00FB542B"/>
    <w:rsid w:val="00FB6AA2"/>
    <w:rsid w:val="00FC0BBE"/>
    <w:rsid w:val="00FC132C"/>
    <w:rsid w:val="00FC18F2"/>
    <w:rsid w:val="00FC1EDC"/>
    <w:rsid w:val="00FC3366"/>
    <w:rsid w:val="00FC4DC2"/>
    <w:rsid w:val="00FC6013"/>
    <w:rsid w:val="00FC6039"/>
    <w:rsid w:val="00FC6D1F"/>
    <w:rsid w:val="00FC757D"/>
    <w:rsid w:val="00FC7848"/>
    <w:rsid w:val="00FD12BF"/>
    <w:rsid w:val="00FD270F"/>
    <w:rsid w:val="00FD3287"/>
    <w:rsid w:val="00FD3334"/>
    <w:rsid w:val="00FD34E4"/>
    <w:rsid w:val="00FD43DE"/>
    <w:rsid w:val="00FD4596"/>
    <w:rsid w:val="00FD4A33"/>
    <w:rsid w:val="00FD4F6C"/>
    <w:rsid w:val="00FE256C"/>
    <w:rsid w:val="00FE2F38"/>
    <w:rsid w:val="00FE2F42"/>
    <w:rsid w:val="00FE3B47"/>
    <w:rsid w:val="00FE48E8"/>
    <w:rsid w:val="00FE4E38"/>
    <w:rsid w:val="00FE5EC8"/>
    <w:rsid w:val="00FE6526"/>
    <w:rsid w:val="00FE6E86"/>
    <w:rsid w:val="00FE6F2D"/>
    <w:rsid w:val="00FE7018"/>
    <w:rsid w:val="00FF0035"/>
    <w:rsid w:val="00FF097D"/>
    <w:rsid w:val="00FF1238"/>
    <w:rsid w:val="00FF1364"/>
    <w:rsid w:val="00FF245D"/>
    <w:rsid w:val="00FF2A0F"/>
    <w:rsid w:val="00FF341F"/>
    <w:rsid w:val="00FF56D0"/>
    <w:rsid w:val="00FF62AC"/>
    <w:rsid w:val="00FF64D5"/>
    <w:rsid w:val="00FF6632"/>
    <w:rsid w:val="00FF6768"/>
    <w:rsid w:val="00FF6AF5"/>
    <w:rsid w:val="012154B2"/>
    <w:rsid w:val="02E5DFFD"/>
    <w:rsid w:val="03417B5B"/>
    <w:rsid w:val="0374AC44"/>
    <w:rsid w:val="04A2FA9C"/>
    <w:rsid w:val="057EF9BB"/>
    <w:rsid w:val="074E8A9C"/>
    <w:rsid w:val="096A3046"/>
    <w:rsid w:val="0B4494B8"/>
    <w:rsid w:val="0C4F4966"/>
    <w:rsid w:val="0CE06519"/>
    <w:rsid w:val="0D7C5C9E"/>
    <w:rsid w:val="0E5C93FD"/>
    <w:rsid w:val="0EBB7C7F"/>
    <w:rsid w:val="0FCDF86F"/>
    <w:rsid w:val="108CEA03"/>
    <w:rsid w:val="10FCA8CD"/>
    <w:rsid w:val="11EB73D8"/>
    <w:rsid w:val="122B9613"/>
    <w:rsid w:val="125B88ED"/>
    <w:rsid w:val="137728FB"/>
    <w:rsid w:val="13FDCFCE"/>
    <w:rsid w:val="1759A1D6"/>
    <w:rsid w:val="17694CBB"/>
    <w:rsid w:val="178B490A"/>
    <w:rsid w:val="17F7071F"/>
    <w:rsid w:val="18B35464"/>
    <w:rsid w:val="18FD2CEC"/>
    <w:rsid w:val="1B82C9D3"/>
    <w:rsid w:val="1C3B8EB8"/>
    <w:rsid w:val="1C5EBA2D"/>
    <w:rsid w:val="1CA1F767"/>
    <w:rsid w:val="1CE1CEEA"/>
    <w:rsid w:val="213E4BE4"/>
    <w:rsid w:val="21E8D4A1"/>
    <w:rsid w:val="21F5AB44"/>
    <w:rsid w:val="2246CBB4"/>
    <w:rsid w:val="22AA58CF"/>
    <w:rsid w:val="237DE454"/>
    <w:rsid w:val="249F0027"/>
    <w:rsid w:val="25859246"/>
    <w:rsid w:val="260AB1B1"/>
    <w:rsid w:val="262E7F97"/>
    <w:rsid w:val="26470692"/>
    <w:rsid w:val="2669E1E2"/>
    <w:rsid w:val="271BDB4C"/>
    <w:rsid w:val="27369D5F"/>
    <w:rsid w:val="2883B623"/>
    <w:rsid w:val="2B5EDCAE"/>
    <w:rsid w:val="2BF806F2"/>
    <w:rsid w:val="2C70026F"/>
    <w:rsid w:val="2E4BCC36"/>
    <w:rsid w:val="2F180F3F"/>
    <w:rsid w:val="30AA2BF7"/>
    <w:rsid w:val="31765D3D"/>
    <w:rsid w:val="31BE5CAA"/>
    <w:rsid w:val="3339611F"/>
    <w:rsid w:val="33DF9790"/>
    <w:rsid w:val="352131F1"/>
    <w:rsid w:val="35351911"/>
    <w:rsid w:val="353B7082"/>
    <w:rsid w:val="35D7A71E"/>
    <w:rsid w:val="35FBDC04"/>
    <w:rsid w:val="35FF4FEF"/>
    <w:rsid w:val="37164CC8"/>
    <w:rsid w:val="3798D3F5"/>
    <w:rsid w:val="38216B35"/>
    <w:rsid w:val="387A3749"/>
    <w:rsid w:val="3A71C394"/>
    <w:rsid w:val="3B577860"/>
    <w:rsid w:val="3CDE6C5A"/>
    <w:rsid w:val="3D85BB58"/>
    <w:rsid w:val="3E7503A6"/>
    <w:rsid w:val="3F9446EC"/>
    <w:rsid w:val="3FABDD88"/>
    <w:rsid w:val="409B61EB"/>
    <w:rsid w:val="447A50FB"/>
    <w:rsid w:val="44E37BDC"/>
    <w:rsid w:val="4544C04F"/>
    <w:rsid w:val="457581D9"/>
    <w:rsid w:val="45921FBB"/>
    <w:rsid w:val="47017797"/>
    <w:rsid w:val="48188FB1"/>
    <w:rsid w:val="4A16F48E"/>
    <w:rsid w:val="4AFC25F8"/>
    <w:rsid w:val="4C2E622B"/>
    <w:rsid w:val="4CDF13D1"/>
    <w:rsid w:val="4DDA6CB7"/>
    <w:rsid w:val="4DF55B90"/>
    <w:rsid w:val="4E28B0F7"/>
    <w:rsid w:val="4E8222E7"/>
    <w:rsid w:val="4ED27A38"/>
    <w:rsid w:val="4F20173F"/>
    <w:rsid w:val="509CF667"/>
    <w:rsid w:val="50C872A6"/>
    <w:rsid w:val="529888E9"/>
    <w:rsid w:val="53EBE799"/>
    <w:rsid w:val="53EFD4B0"/>
    <w:rsid w:val="54359CBC"/>
    <w:rsid w:val="547B324C"/>
    <w:rsid w:val="5482669E"/>
    <w:rsid w:val="5523CAC1"/>
    <w:rsid w:val="56181051"/>
    <w:rsid w:val="564D814C"/>
    <w:rsid w:val="56B1357B"/>
    <w:rsid w:val="56FE3637"/>
    <w:rsid w:val="56FEB850"/>
    <w:rsid w:val="58B3C938"/>
    <w:rsid w:val="58BDEFD2"/>
    <w:rsid w:val="59A1E23D"/>
    <w:rsid w:val="59EBA35C"/>
    <w:rsid w:val="5AA7ADF6"/>
    <w:rsid w:val="5AD69687"/>
    <w:rsid w:val="5B293C78"/>
    <w:rsid w:val="5C172DF4"/>
    <w:rsid w:val="5CA6F472"/>
    <w:rsid w:val="5CB7B214"/>
    <w:rsid w:val="5D43815C"/>
    <w:rsid w:val="60CBA9C4"/>
    <w:rsid w:val="61E064E0"/>
    <w:rsid w:val="6269CAC2"/>
    <w:rsid w:val="6321C71E"/>
    <w:rsid w:val="63ED9074"/>
    <w:rsid w:val="6462AB11"/>
    <w:rsid w:val="64ABEB36"/>
    <w:rsid w:val="65B8DB13"/>
    <w:rsid w:val="65F47F29"/>
    <w:rsid w:val="6629AC69"/>
    <w:rsid w:val="664DF5C3"/>
    <w:rsid w:val="665A405C"/>
    <w:rsid w:val="67B7398F"/>
    <w:rsid w:val="6967CD1B"/>
    <w:rsid w:val="69CC3FA9"/>
    <w:rsid w:val="6A43F040"/>
    <w:rsid w:val="6BCBFB2A"/>
    <w:rsid w:val="6C5E09C9"/>
    <w:rsid w:val="6C63DAF5"/>
    <w:rsid w:val="6D6BFFED"/>
    <w:rsid w:val="6D72ED67"/>
    <w:rsid w:val="6DC608E5"/>
    <w:rsid w:val="6E035FD4"/>
    <w:rsid w:val="6E7EA044"/>
    <w:rsid w:val="6EB6FB5D"/>
    <w:rsid w:val="6EE77A8C"/>
    <w:rsid w:val="6F0CEFBA"/>
    <w:rsid w:val="7039AFED"/>
    <w:rsid w:val="709DF046"/>
    <w:rsid w:val="70EF13CD"/>
    <w:rsid w:val="7193C6B8"/>
    <w:rsid w:val="71ECD035"/>
    <w:rsid w:val="72C23B20"/>
    <w:rsid w:val="732C7421"/>
    <w:rsid w:val="733436F7"/>
    <w:rsid w:val="738CE515"/>
    <w:rsid w:val="73CE0507"/>
    <w:rsid w:val="743CF590"/>
    <w:rsid w:val="74A8A0AC"/>
    <w:rsid w:val="74BBC1F6"/>
    <w:rsid w:val="74F4F5CD"/>
    <w:rsid w:val="7526F16F"/>
    <w:rsid w:val="76CEAB58"/>
    <w:rsid w:val="775639F8"/>
    <w:rsid w:val="776FB187"/>
    <w:rsid w:val="781B424D"/>
    <w:rsid w:val="788540E7"/>
    <w:rsid w:val="7923F154"/>
    <w:rsid w:val="7AC7A4B7"/>
    <w:rsid w:val="7ADC3C9B"/>
    <w:rsid w:val="7C8A3D1E"/>
    <w:rsid w:val="7D0D0718"/>
    <w:rsid w:val="7DBFFD64"/>
    <w:rsid w:val="7E0C75DB"/>
    <w:rsid w:val="7F4A41E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C37D7C"/>
  <w15:chartTrackingRefBased/>
  <w15:docId w15:val="{49E76048-156A-4EF7-A05E-A481D4633D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1"/>
        <w:szCs w:val="21"/>
        <w:lang w:val="en-US" w:eastAsia="en-US" w:bidi="ar-SA"/>
      </w:rPr>
    </w:rPrDefault>
    <w:pPrDefault>
      <w:pPr>
        <w:spacing w:after="16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6B1EBA"/>
  </w:style>
  <w:style w:type="paragraph" w:styleId="Antrat1">
    <w:name w:val="heading 1"/>
    <w:basedOn w:val="prastasis"/>
    <w:next w:val="prastasis"/>
    <w:link w:val="Antrat1Diagrama"/>
    <w:uiPriority w:val="9"/>
    <w:qFormat/>
    <w:rsid w:val="006B1EBA"/>
    <w:pPr>
      <w:keepNext/>
      <w:keepLines/>
      <w:pBdr>
        <w:bottom w:val="single" w:sz="4" w:space="2" w:color="ED7D31" w:themeColor="accent2"/>
      </w:pBdr>
      <w:spacing w:before="360" w:after="120" w:line="240" w:lineRule="auto"/>
      <w:outlineLvl w:val="0"/>
    </w:pPr>
    <w:rPr>
      <w:rFonts w:asciiTheme="majorHAnsi" w:eastAsiaTheme="majorEastAsia" w:hAnsiTheme="majorHAnsi" w:cstheme="majorBidi"/>
      <w:color w:val="262626" w:themeColor="text1" w:themeTint="D9"/>
      <w:sz w:val="40"/>
      <w:szCs w:val="40"/>
    </w:rPr>
  </w:style>
  <w:style w:type="paragraph" w:styleId="Antrat2">
    <w:name w:val="heading 2"/>
    <w:basedOn w:val="prastasis"/>
    <w:next w:val="prastasis"/>
    <w:link w:val="Antrat2Diagrama"/>
    <w:uiPriority w:val="9"/>
    <w:semiHidden/>
    <w:unhideWhenUsed/>
    <w:qFormat/>
    <w:rsid w:val="006B1EBA"/>
    <w:pPr>
      <w:keepNext/>
      <w:keepLines/>
      <w:spacing w:before="120" w:after="0" w:line="240" w:lineRule="auto"/>
      <w:outlineLvl w:val="1"/>
    </w:pPr>
    <w:rPr>
      <w:rFonts w:asciiTheme="majorHAnsi" w:eastAsiaTheme="majorEastAsia" w:hAnsiTheme="majorHAnsi" w:cstheme="majorBidi"/>
      <w:color w:val="ED7D31" w:themeColor="accent2"/>
      <w:sz w:val="36"/>
      <w:szCs w:val="36"/>
    </w:rPr>
  </w:style>
  <w:style w:type="paragraph" w:styleId="Antrat3">
    <w:name w:val="heading 3"/>
    <w:basedOn w:val="prastasis"/>
    <w:next w:val="prastasis"/>
    <w:link w:val="Antrat3Diagrama"/>
    <w:uiPriority w:val="9"/>
    <w:semiHidden/>
    <w:unhideWhenUsed/>
    <w:qFormat/>
    <w:rsid w:val="006B1EBA"/>
    <w:pPr>
      <w:keepNext/>
      <w:keepLines/>
      <w:spacing w:before="80" w:after="0" w:line="240" w:lineRule="auto"/>
      <w:outlineLvl w:val="2"/>
    </w:pPr>
    <w:rPr>
      <w:rFonts w:asciiTheme="majorHAnsi" w:eastAsiaTheme="majorEastAsia" w:hAnsiTheme="majorHAnsi" w:cstheme="majorBidi"/>
      <w:color w:val="C45911" w:themeColor="accent2" w:themeShade="BF"/>
      <w:sz w:val="32"/>
      <w:szCs w:val="32"/>
    </w:rPr>
  </w:style>
  <w:style w:type="paragraph" w:styleId="Antrat4">
    <w:name w:val="heading 4"/>
    <w:basedOn w:val="prastasis"/>
    <w:next w:val="prastasis"/>
    <w:link w:val="Antrat4Diagrama"/>
    <w:uiPriority w:val="9"/>
    <w:semiHidden/>
    <w:unhideWhenUsed/>
    <w:qFormat/>
    <w:rsid w:val="006B1EBA"/>
    <w:pPr>
      <w:keepNext/>
      <w:keepLines/>
      <w:spacing w:before="80" w:after="0" w:line="240" w:lineRule="auto"/>
      <w:outlineLvl w:val="3"/>
    </w:pPr>
    <w:rPr>
      <w:rFonts w:asciiTheme="majorHAnsi" w:eastAsiaTheme="majorEastAsia" w:hAnsiTheme="majorHAnsi" w:cstheme="majorBidi"/>
      <w:i/>
      <w:iCs/>
      <w:color w:val="833C0B" w:themeColor="accent2" w:themeShade="80"/>
      <w:sz w:val="28"/>
      <w:szCs w:val="28"/>
    </w:rPr>
  </w:style>
  <w:style w:type="paragraph" w:styleId="Antrat5">
    <w:name w:val="heading 5"/>
    <w:basedOn w:val="prastasis"/>
    <w:next w:val="prastasis"/>
    <w:link w:val="Antrat5Diagrama"/>
    <w:uiPriority w:val="9"/>
    <w:semiHidden/>
    <w:unhideWhenUsed/>
    <w:qFormat/>
    <w:rsid w:val="006B1EBA"/>
    <w:pPr>
      <w:keepNext/>
      <w:keepLines/>
      <w:spacing w:before="80" w:after="0" w:line="240" w:lineRule="auto"/>
      <w:outlineLvl w:val="4"/>
    </w:pPr>
    <w:rPr>
      <w:rFonts w:asciiTheme="majorHAnsi" w:eastAsiaTheme="majorEastAsia" w:hAnsiTheme="majorHAnsi" w:cstheme="majorBidi"/>
      <w:color w:val="C45911" w:themeColor="accent2" w:themeShade="BF"/>
      <w:sz w:val="24"/>
      <w:szCs w:val="24"/>
    </w:rPr>
  </w:style>
  <w:style w:type="paragraph" w:styleId="Antrat6">
    <w:name w:val="heading 6"/>
    <w:basedOn w:val="prastasis"/>
    <w:next w:val="prastasis"/>
    <w:link w:val="Antrat6Diagrama"/>
    <w:uiPriority w:val="9"/>
    <w:semiHidden/>
    <w:unhideWhenUsed/>
    <w:qFormat/>
    <w:rsid w:val="006B1EBA"/>
    <w:pPr>
      <w:keepNext/>
      <w:keepLines/>
      <w:spacing w:before="80" w:after="0" w:line="240" w:lineRule="auto"/>
      <w:outlineLvl w:val="5"/>
    </w:pPr>
    <w:rPr>
      <w:rFonts w:asciiTheme="majorHAnsi" w:eastAsiaTheme="majorEastAsia" w:hAnsiTheme="majorHAnsi" w:cstheme="majorBidi"/>
      <w:i/>
      <w:iCs/>
      <w:color w:val="833C0B" w:themeColor="accent2" w:themeShade="80"/>
      <w:sz w:val="24"/>
      <w:szCs w:val="24"/>
    </w:rPr>
  </w:style>
  <w:style w:type="paragraph" w:styleId="Antrat7">
    <w:name w:val="heading 7"/>
    <w:basedOn w:val="prastasis"/>
    <w:next w:val="prastasis"/>
    <w:link w:val="Antrat7Diagrama"/>
    <w:uiPriority w:val="9"/>
    <w:semiHidden/>
    <w:unhideWhenUsed/>
    <w:qFormat/>
    <w:rsid w:val="006B1EBA"/>
    <w:pPr>
      <w:keepNext/>
      <w:keepLines/>
      <w:spacing w:before="80" w:after="0" w:line="240" w:lineRule="auto"/>
      <w:outlineLvl w:val="6"/>
    </w:pPr>
    <w:rPr>
      <w:rFonts w:asciiTheme="majorHAnsi" w:eastAsiaTheme="majorEastAsia" w:hAnsiTheme="majorHAnsi" w:cstheme="majorBidi"/>
      <w:b/>
      <w:bCs/>
      <w:color w:val="833C0B" w:themeColor="accent2" w:themeShade="80"/>
      <w:sz w:val="22"/>
      <w:szCs w:val="22"/>
    </w:rPr>
  </w:style>
  <w:style w:type="paragraph" w:styleId="Antrat8">
    <w:name w:val="heading 8"/>
    <w:basedOn w:val="prastasis"/>
    <w:next w:val="prastasis"/>
    <w:link w:val="Antrat8Diagrama"/>
    <w:uiPriority w:val="9"/>
    <w:semiHidden/>
    <w:unhideWhenUsed/>
    <w:qFormat/>
    <w:rsid w:val="006B1EBA"/>
    <w:pPr>
      <w:keepNext/>
      <w:keepLines/>
      <w:spacing w:before="80" w:after="0" w:line="240" w:lineRule="auto"/>
      <w:outlineLvl w:val="7"/>
    </w:pPr>
    <w:rPr>
      <w:rFonts w:asciiTheme="majorHAnsi" w:eastAsiaTheme="majorEastAsia" w:hAnsiTheme="majorHAnsi" w:cstheme="majorBidi"/>
      <w:color w:val="833C0B" w:themeColor="accent2" w:themeShade="80"/>
      <w:sz w:val="22"/>
      <w:szCs w:val="22"/>
    </w:rPr>
  </w:style>
  <w:style w:type="paragraph" w:styleId="Antrat9">
    <w:name w:val="heading 9"/>
    <w:basedOn w:val="prastasis"/>
    <w:next w:val="prastasis"/>
    <w:link w:val="Antrat9Diagrama"/>
    <w:uiPriority w:val="9"/>
    <w:semiHidden/>
    <w:unhideWhenUsed/>
    <w:qFormat/>
    <w:rsid w:val="006B1EBA"/>
    <w:pPr>
      <w:keepNext/>
      <w:keepLines/>
      <w:spacing w:before="80" w:after="0" w:line="240" w:lineRule="auto"/>
      <w:outlineLvl w:val="8"/>
    </w:pPr>
    <w:rPr>
      <w:rFonts w:asciiTheme="majorHAnsi" w:eastAsiaTheme="majorEastAsia" w:hAnsiTheme="majorHAnsi" w:cstheme="majorBidi"/>
      <w:i/>
      <w:iCs/>
      <w:color w:val="833C0B" w:themeColor="accent2" w:themeShade="80"/>
      <w:sz w:val="22"/>
      <w:szCs w:val="22"/>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unhideWhenUsed/>
    <w:rsid w:val="00184B8C"/>
    <w:pPr>
      <w:tabs>
        <w:tab w:val="center" w:pos="4680"/>
        <w:tab w:val="right" w:pos="9360"/>
      </w:tabs>
      <w:spacing w:after="0" w:line="240" w:lineRule="auto"/>
    </w:pPr>
  </w:style>
  <w:style w:type="character" w:customStyle="1" w:styleId="AntratsDiagrama">
    <w:name w:val="Antraštės Diagrama"/>
    <w:basedOn w:val="Numatytasispastraiposriftas"/>
    <w:link w:val="Antrats"/>
    <w:uiPriority w:val="99"/>
    <w:rsid w:val="00184B8C"/>
    <w:rPr>
      <w:lang w:val="lt-LT"/>
    </w:rPr>
  </w:style>
  <w:style w:type="paragraph" w:styleId="Porat">
    <w:name w:val="footer"/>
    <w:basedOn w:val="prastasis"/>
    <w:link w:val="PoratDiagrama"/>
    <w:uiPriority w:val="99"/>
    <w:unhideWhenUsed/>
    <w:rsid w:val="00184B8C"/>
    <w:pPr>
      <w:tabs>
        <w:tab w:val="center" w:pos="4680"/>
        <w:tab w:val="right" w:pos="9360"/>
      </w:tabs>
      <w:spacing w:after="0" w:line="240" w:lineRule="auto"/>
    </w:pPr>
  </w:style>
  <w:style w:type="character" w:customStyle="1" w:styleId="PoratDiagrama">
    <w:name w:val="Poraštė Diagrama"/>
    <w:basedOn w:val="Numatytasispastraiposriftas"/>
    <w:link w:val="Porat"/>
    <w:uiPriority w:val="99"/>
    <w:rsid w:val="00184B8C"/>
    <w:rPr>
      <w:lang w:val="lt-LT"/>
    </w:rPr>
  </w:style>
  <w:style w:type="paragraph" w:styleId="Betarp">
    <w:name w:val="No Spacing"/>
    <w:link w:val="BetarpDiagrama"/>
    <w:uiPriority w:val="1"/>
    <w:qFormat/>
    <w:rsid w:val="006B1EBA"/>
    <w:pPr>
      <w:spacing w:after="0" w:line="240" w:lineRule="auto"/>
    </w:pPr>
  </w:style>
  <w:style w:type="character" w:customStyle="1" w:styleId="BetarpDiagrama">
    <w:name w:val="Be tarpų Diagrama"/>
    <w:basedOn w:val="Numatytasispastraiposriftas"/>
    <w:link w:val="Betarp"/>
    <w:uiPriority w:val="1"/>
    <w:rsid w:val="00184B8C"/>
  </w:style>
  <w:style w:type="character" w:customStyle="1" w:styleId="Antrat1Diagrama">
    <w:name w:val="Antraštė 1 Diagrama"/>
    <w:basedOn w:val="Numatytasispastraiposriftas"/>
    <w:link w:val="Antrat1"/>
    <w:uiPriority w:val="9"/>
    <w:rsid w:val="006B1EBA"/>
    <w:rPr>
      <w:rFonts w:asciiTheme="majorHAnsi" w:eastAsiaTheme="majorEastAsia" w:hAnsiTheme="majorHAnsi" w:cstheme="majorBidi"/>
      <w:color w:val="262626" w:themeColor="text1" w:themeTint="D9"/>
      <w:sz w:val="40"/>
      <w:szCs w:val="40"/>
    </w:rPr>
  </w:style>
  <w:style w:type="paragraph" w:styleId="Turinioantrat">
    <w:name w:val="TOC Heading"/>
    <w:basedOn w:val="Antrat1"/>
    <w:next w:val="prastasis"/>
    <w:uiPriority w:val="39"/>
    <w:unhideWhenUsed/>
    <w:qFormat/>
    <w:rsid w:val="006B1EBA"/>
    <w:pPr>
      <w:outlineLvl w:val="9"/>
    </w:pPr>
  </w:style>
  <w:style w:type="paragraph" w:styleId="Turinys2">
    <w:name w:val="toc 2"/>
    <w:basedOn w:val="prastasis"/>
    <w:next w:val="prastasis"/>
    <w:autoRedefine/>
    <w:uiPriority w:val="39"/>
    <w:unhideWhenUsed/>
    <w:rsid w:val="00184B8C"/>
    <w:pPr>
      <w:spacing w:after="100"/>
      <w:ind w:left="220"/>
    </w:pPr>
    <w:rPr>
      <w:rFonts w:cs="Times New Roman"/>
    </w:rPr>
  </w:style>
  <w:style w:type="paragraph" w:styleId="Turinys1">
    <w:name w:val="toc 1"/>
    <w:basedOn w:val="prastasis"/>
    <w:next w:val="prastasis"/>
    <w:autoRedefine/>
    <w:uiPriority w:val="39"/>
    <w:unhideWhenUsed/>
    <w:rsid w:val="00B47B9A"/>
    <w:pPr>
      <w:tabs>
        <w:tab w:val="left" w:pos="709"/>
        <w:tab w:val="right" w:leader="dot" w:pos="9962"/>
      </w:tabs>
      <w:spacing w:after="100"/>
    </w:pPr>
    <w:rPr>
      <w:rFonts w:eastAsia="Arial" w:cstheme="majorHAnsi"/>
      <w:b/>
      <w:bCs/>
      <w:noProof/>
      <w:lang w:val="lt-LT"/>
    </w:rPr>
  </w:style>
  <w:style w:type="paragraph" w:styleId="Turinys3">
    <w:name w:val="toc 3"/>
    <w:basedOn w:val="prastasis"/>
    <w:next w:val="prastasis"/>
    <w:autoRedefine/>
    <w:uiPriority w:val="39"/>
    <w:unhideWhenUsed/>
    <w:rsid w:val="00184B8C"/>
    <w:pPr>
      <w:spacing w:after="100"/>
      <w:ind w:left="440"/>
    </w:pPr>
    <w:rPr>
      <w:rFonts w:cs="Times New Roman"/>
    </w:rPr>
  </w:style>
  <w:style w:type="character" w:styleId="Hipersaitas">
    <w:name w:val="Hyperlink"/>
    <w:basedOn w:val="Numatytasispastraiposriftas"/>
    <w:uiPriority w:val="99"/>
    <w:unhideWhenUsed/>
    <w:rsid w:val="00184B8C"/>
    <w:rPr>
      <w:strike w:val="0"/>
      <w:dstrike w:val="0"/>
      <w:color w:val="auto"/>
      <w:u w:val="none"/>
      <w:effect w:val="none"/>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uiPriority w:val="34"/>
    <w:qFormat/>
    <w:locked/>
    <w:rsid w:val="00184B8C"/>
  </w:style>
  <w:style w:type="paragraph" w:styleId="Sraopastraipa">
    <w:name w:val="List Paragraph"/>
    <w:aliases w:val="Buletai,Bullet EY,List Paragraph21,List Paragraph1,List Paragraph2,lp1,Bullet 1,Use Case List Paragraph,Numbering,ERP-List Paragraph,List Paragraph11,List Paragraph111,Paragraph,List Paragraph Red,Sąrašo pastraipa.Bullet,Lentele,Lente"/>
    <w:basedOn w:val="prastasis"/>
    <w:link w:val="SraopastraipaDiagrama"/>
    <w:uiPriority w:val="34"/>
    <w:qFormat/>
    <w:rsid w:val="00184B8C"/>
    <w:pPr>
      <w:ind w:left="720"/>
      <w:contextualSpacing/>
    </w:pPr>
  </w:style>
  <w:style w:type="character" w:styleId="Komentaronuoroda">
    <w:name w:val="annotation reference"/>
    <w:basedOn w:val="Numatytasispastraiposriftas"/>
    <w:uiPriority w:val="99"/>
    <w:unhideWhenUsed/>
    <w:rsid w:val="0066078A"/>
    <w:rPr>
      <w:sz w:val="16"/>
      <w:szCs w:val="16"/>
    </w:rPr>
  </w:style>
  <w:style w:type="paragraph" w:styleId="Komentarotekstas">
    <w:name w:val="annotation text"/>
    <w:basedOn w:val="prastasis"/>
    <w:link w:val="KomentarotekstasDiagrama"/>
    <w:uiPriority w:val="99"/>
    <w:unhideWhenUsed/>
    <w:rsid w:val="0066078A"/>
    <w:pPr>
      <w:spacing w:line="240" w:lineRule="auto"/>
    </w:pPr>
    <w:rPr>
      <w:sz w:val="20"/>
      <w:szCs w:val="20"/>
    </w:rPr>
  </w:style>
  <w:style w:type="character" w:customStyle="1" w:styleId="KomentarotekstasDiagrama">
    <w:name w:val="Komentaro tekstas Diagrama"/>
    <w:basedOn w:val="Numatytasispastraiposriftas"/>
    <w:link w:val="Komentarotekstas"/>
    <w:uiPriority w:val="99"/>
    <w:rsid w:val="0066078A"/>
    <w:rPr>
      <w:sz w:val="20"/>
      <w:szCs w:val="20"/>
      <w:lang w:val="lt-LT"/>
    </w:rPr>
  </w:style>
  <w:style w:type="paragraph" w:styleId="Komentarotema">
    <w:name w:val="annotation subject"/>
    <w:basedOn w:val="Komentarotekstas"/>
    <w:next w:val="Komentarotekstas"/>
    <w:link w:val="KomentarotemaDiagrama"/>
    <w:uiPriority w:val="99"/>
    <w:semiHidden/>
    <w:unhideWhenUsed/>
    <w:rsid w:val="0066078A"/>
    <w:rPr>
      <w:b/>
      <w:bCs/>
    </w:rPr>
  </w:style>
  <w:style w:type="character" w:customStyle="1" w:styleId="KomentarotemaDiagrama">
    <w:name w:val="Komentaro tema Diagrama"/>
    <w:basedOn w:val="KomentarotekstasDiagrama"/>
    <w:link w:val="Komentarotema"/>
    <w:uiPriority w:val="99"/>
    <w:semiHidden/>
    <w:rsid w:val="0066078A"/>
    <w:rPr>
      <w:b/>
      <w:bCs/>
      <w:sz w:val="20"/>
      <w:szCs w:val="20"/>
      <w:lang w:val="lt-LT"/>
    </w:rPr>
  </w:style>
  <w:style w:type="paragraph" w:styleId="Puslapioinaostekstas">
    <w:name w:val="footnote text"/>
    <w:basedOn w:val="prastasis"/>
    <w:link w:val="PuslapioinaostekstasDiagrama"/>
    <w:uiPriority w:val="99"/>
    <w:unhideWhenUsed/>
    <w:rsid w:val="00F42204"/>
    <w:rPr>
      <w:sz w:val="20"/>
      <w:szCs w:val="20"/>
      <w:lang w:eastAsia="lt-LT"/>
    </w:rPr>
  </w:style>
  <w:style w:type="character" w:customStyle="1" w:styleId="PuslapioinaostekstasDiagrama">
    <w:name w:val="Puslapio išnašos tekstas Diagrama"/>
    <w:basedOn w:val="Numatytasispastraiposriftas"/>
    <w:link w:val="Puslapioinaostekstas"/>
    <w:uiPriority w:val="99"/>
    <w:rsid w:val="00F42204"/>
    <w:rPr>
      <w:rFonts w:eastAsiaTheme="minorEastAsia"/>
      <w:sz w:val="20"/>
      <w:szCs w:val="20"/>
      <w:lang w:val="lt-LT" w:eastAsia="lt-LT"/>
    </w:rPr>
  </w:style>
  <w:style w:type="character" w:styleId="Puslapioinaosnuoroda">
    <w:name w:val="footnote reference"/>
    <w:basedOn w:val="Numatytasispastraiposriftas"/>
    <w:uiPriority w:val="99"/>
    <w:unhideWhenUsed/>
    <w:rsid w:val="00F42204"/>
    <w:rPr>
      <w:vertAlign w:val="superscript"/>
    </w:rPr>
  </w:style>
  <w:style w:type="character" w:styleId="Emfaz">
    <w:name w:val="Emphasis"/>
    <w:basedOn w:val="Numatytasispastraiposriftas"/>
    <w:uiPriority w:val="20"/>
    <w:qFormat/>
    <w:rsid w:val="006B1EBA"/>
    <w:rPr>
      <w:i/>
      <w:iCs/>
      <w:color w:val="000000" w:themeColor="text1"/>
    </w:rPr>
  </w:style>
  <w:style w:type="paragraph" w:customStyle="1" w:styleId="Body2">
    <w:name w:val="Body 2"/>
    <w:rsid w:val="004F6A9A"/>
    <w:pPr>
      <w:suppressAutoHyphens/>
      <w:spacing w:after="40" w:line="240" w:lineRule="auto"/>
      <w:jc w:val="both"/>
    </w:pPr>
    <w:rPr>
      <w:rFonts w:ascii="Times New Roman" w:eastAsia="Arial Unicode MS" w:hAnsi="Times New Roman" w:cs="Arial Unicode MS"/>
      <w:color w:val="000000"/>
    </w:rPr>
  </w:style>
  <w:style w:type="paragraph" w:styleId="Debesliotekstas">
    <w:name w:val="Balloon Text"/>
    <w:basedOn w:val="prastasis"/>
    <w:link w:val="DebesliotekstasDiagrama"/>
    <w:uiPriority w:val="99"/>
    <w:semiHidden/>
    <w:unhideWhenUsed/>
    <w:rsid w:val="001F20C8"/>
    <w:rPr>
      <w:rFonts w:ascii="Segoe UI" w:hAnsi="Segoe UI" w:cs="Segoe UI"/>
      <w:sz w:val="18"/>
      <w:szCs w:val="18"/>
      <w:lang w:eastAsia="lt-LT"/>
    </w:rPr>
  </w:style>
  <w:style w:type="character" w:customStyle="1" w:styleId="DebesliotekstasDiagrama">
    <w:name w:val="Debesėlio tekstas Diagrama"/>
    <w:basedOn w:val="Numatytasispastraiposriftas"/>
    <w:link w:val="Debesliotekstas"/>
    <w:uiPriority w:val="99"/>
    <w:semiHidden/>
    <w:rsid w:val="001F20C8"/>
    <w:rPr>
      <w:rFonts w:ascii="Segoe UI" w:eastAsiaTheme="minorEastAsia" w:hAnsi="Segoe UI" w:cs="Segoe UI"/>
      <w:sz w:val="18"/>
      <w:szCs w:val="18"/>
      <w:lang w:val="lt-LT" w:eastAsia="lt-LT"/>
    </w:rPr>
  </w:style>
  <w:style w:type="character" w:styleId="Neapdorotaspaminjimas">
    <w:name w:val="Unresolved Mention"/>
    <w:basedOn w:val="Numatytasispastraiposriftas"/>
    <w:uiPriority w:val="99"/>
    <w:semiHidden/>
    <w:unhideWhenUsed/>
    <w:rsid w:val="005B16A7"/>
    <w:rPr>
      <w:color w:val="605E5C"/>
      <w:shd w:val="clear" w:color="auto" w:fill="E1DFDD"/>
    </w:rPr>
  </w:style>
  <w:style w:type="character" w:styleId="Perirtashipersaitas">
    <w:name w:val="FollowedHyperlink"/>
    <w:basedOn w:val="Numatytasispastraiposriftas"/>
    <w:uiPriority w:val="99"/>
    <w:semiHidden/>
    <w:unhideWhenUsed/>
    <w:rsid w:val="005F3A2D"/>
    <w:rPr>
      <w:color w:val="954F72" w:themeColor="followedHyperlink"/>
      <w:u w:val="single"/>
    </w:rPr>
  </w:style>
  <w:style w:type="character" w:customStyle="1" w:styleId="Antrat2Diagrama">
    <w:name w:val="Antraštė 2 Diagrama"/>
    <w:basedOn w:val="Numatytasispastraiposriftas"/>
    <w:link w:val="Antrat2"/>
    <w:uiPriority w:val="9"/>
    <w:semiHidden/>
    <w:rsid w:val="006B1EBA"/>
    <w:rPr>
      <w:rFonts w:asciiTheme="majorHAnsi" w:eastAsiaTheme="majorEastAsia" w:hAnsiTheme="majorHAnsi" w:cstheme="majorBidi"/>
      <w:color w:val="ED7D31" w:themeColor="accent2"/>
      <w:sz w:val="36"/>
      <w:szCs w:val="36"/>
    </w:rPr>
  </w:style>
  <w:style w:type="character" w:customStyle="1" w:styleId="Antrat3Diagrama">
    <w:name w:val="Antraštė 3 Diagrama"/>
    <w:basedOn w:val="Numatytasispastraiposriftas"/>
    <w:link w:val="Antrat3"/>
    <w:uiPriority w:val="9"/>
    <w:semiHidden/>
    <w:rsid w:val="006B1EBA"/>
    <w:rPr>
      <w:rFonts w:asciiTheme="majorHAnsi" w:eastAsiaTheme="majorEastAsia" w:hAnsiTheme="majorHAnsi" w:cstheme="majorBidi"/>
      <w:color w:val="C45911" w:themeColor="accent2" w:themeShade="BF"/>
      <w:sz w:val="32"/>
      <w:szCs w:val="32"/>
    </w:rPr>
  </w:style>
  <w:style w:type="character" w:customStyle="1" w:styleId="Antrat4Diagrama">
    <w:name w:val="Antraštė 4 Diagrama"/>
    <w:basedOn w:val="Numatytasispastraiposriftas"/>
    <w:link w:val="Antrat4"/>
    <w:uiPriority w:val="9"/>
    <w:semiHidden/>
    <w:rsid w:val="006B1EBA"/>
    <w:rPr>
      <w:rFonts w:asciiTheme="majorHAnsi" w:eastAsiaTheme="majorEastAsia" w:hAnsiTheme="majorHAnsi" w:cstheme="majorBidi"/>
      <w:i/>
      <w:iCs/>
      <w:color w:val="833C0B" w:themeColor="accent2" w:themeShade="80"/>
      <w:sz w:val="28"/>
      <w:szCs w:val="28"/>
    </w:rPr>
  </w:style>
  <w:style w:type="character" w:customStyle="1" w:styleId="Antrat5Diagrama">
    <w:name w:val="Antraštė 5 Diagrama"/>
    <w:basedOn w:val="Numatytasispastraiposriftas"/>
    <w:link w:val="Antrat5"/>
    <w:uiPriority w:val="9"/>
    <w:semiHidden/>
    <w:rsid w:val="006B1EBA"/>
    <w:rPr>
      <w:rFonts w:asciiTheme="majorHAnsi" w:eastAsiaTheme="majorEastAsia" w:hAnsiTheme="majorHAnsi" w:cstheme="majorBidi"/>
      <w:color w:val="C45911" w:themeColor="accent2" w:themeShade="BF"/>
      <w:sz w:val="24"/>
      <w:szCs w:val="24"/>
    </w:rPr>
  </w:style>
  <w:style w:type="character" w:customStyle="1" w:styleId="Antrat6Diagrama">
    <w:name w:val="Antraštė 6 Diagrama"/>
    <w:basedOn w:val="Numatytasispastraiposriftas"/>
    <w:link w:val="Antrat6"/>
    <w:uiPriority w:val="9"/>
    <w:semiHidden/>
    <w:rsid w:val="006B1EBA"/>
    <w:rPr>
      <w:rFonts w:asciiTheme="majorHAnsi" w:eastAsiaTheme="majorEastAsia" w:hAnsiTheme="majorHAnsi" w:cstheme="majorBidi"/>
      <w:i/>
      <w:iCs/>
      <w:color w:val="833C0B" w:themeColor="accent2" w:themeShade="80"/>
      <w:sz w:val="24"/>
      <w:szCs w:val="24"/>
    </w:rPr>
  </w:style>
  <w:style w:type="character" w:customStyle="1" w:styleId="Antrat7Diagrama">
    <w:name w:val="Antraštė 7 Diagrama"/>
    <w:basedOn w:val="Numatytasispastraiposriftas"/>
    <w:link w:val="Antrat7"/>
    <w:uiPriority w:val="9"/>
    <w:semiHidden/>
    <w:rsid w:val="006B1EBA"/>
    <w:rPr>
      <w:rFonts w:asciiTheme="majorHAnsi" w:eastAsiaTheme="majorEastAsia" w:hAnsiTheme="majorHAnsi" w:cstheme="majorBidi"/>
      <w:b/>
      <w:bCs/>
      <w:color w:val="833C0B" w:themeColor="accent2" w:themeShade="80"/>
      <w:sz w:val="22"/>
      <w:szCs w:val="22"/>
    </w:rPr>
  </w:style>
  <w:style w:type="character" w:customStyle="1" w:styleId="Antrat8Diagrama">
    <w:name w:val="Antraštė 8 Diagrama"/>
    <w:basedOn w:val="Numatytasispastraiposriftas"/>
    <w:link w:val="Antrat8"/>
    <w:uiPriority w:val="9"/>
    <w:semiHidden/>
    <w:rsid w:val="006B1EBA"/>
    <w:rPr>
      <w:rFonts w:asciiTheme="majorHAnsi" w:eastAsiaTheme="majorEastAsia" w:hAnsiTheme="majorHAnsi" w:cstheme="majorBidi"/>
      <w:color w:val="833C0B" w:themeColor="accent2" w:themeShade="80"/>
      <w:sz w:val="22"/>
      <w:szCs w:val="22"/>
    </w:rPr>
  </w:style>
  <w:style w:type="character" w:customStyle="1" w:styleId="Antrat9Diagrama">
    <w:name w:val="Antraštė 9 Diagrama"/>
    <w:basedOn w:val="Numatytasispastraiposriftas"/>
    <w:link w:val="Antrat9"/>
    <w:uiPriority w:val="9"/>
    <w:semiHidden/>
    <w:rsid w:val="006B1EBA"/>
    <w:rPr>
      <w:rFonts w:asciiTheme="majorHAnsi" w:eastAsiaTheme="majorEastAsia" w:hAnsiTheme="majorHAnsi" w:cstheme="majorBidi"/>
      <w:i/>
      <w:iCs/>
      <w:color w:val="833C0B" w:themeColor="accent2" w:themeShade="80"/>
      <w:sz w:val="22"/>
      <w:szCs w:val="22"/>
    </w:rPr>
  </w:style>
  <w:style w:type="paragraph" w:styleId="Antrat">
    <w:name w:val="caption"/>
    <w:basedOn w:val="prastasis"/>
    <w:next w:val="prastasis"/>
    <w:uiPriority w:val="35"/>
    <w:semiHidden/>
    <w:unhideWhenUsed/>
    <w:qFormat/>
    <w:rsid w:val="006B1EBA"/>
    <w:pPr>
      <w:spacing w:line="240" w:lineRule="auto"/>
    </w:pPr>
    <w:rPr>
      <w:b/>
      <w:bCs/>
      <w:color w:val="404040" w:themeColor="text1" w:themeTint="BF"/>
      <w:sz w:val="16"/>
      <w:szCs w:val="16"/>
    </w:rPr>
  </w:style>
  <w:style w:type="paragraph" w:styleId="Pavadinimas">
    <w:name w:val="Title"/>
    <w:basedOn w:val="prastasis"/>
    <w:next w:val="prastasis"/>
    <w:link w:val="PavadinimasDiagrama"/>
    <w:uiPriority w:val="10"/>
    <w:qFormat/>
    <w:rsid w:val="006B1EBA"/>
    <w:pPr>
      <w:spacing w:after="0" w:line="240" w:lineRule="auto"/>
      <w:contextualSpacing/>
    </w:pPr>
    <w:rPr>
      <w:rFonts w:asciiTheme="majorHAnsi" w:eastAsiaTheme="majorEastAsia" w:hAnsiTheme="majorHAnsi" w:cstheme="majorBidi"/>
      <w:color w:val="262626" w:themeColor="text1" w:themeTint="D9"/>
      <w:sz w:val="96"/>
      <w:szCs w:val="96"/>
    </w:rPr>
  </w:style>
  <w:style w:type="character" w:customStyle="1" w:styleId="PavadinimasDiagrama">
    <w:name w:val="Pavadinimas Diagrama"/>
    <w:basedOn w:val="Numatytasispastraiposriftas"/>
    <w:link w:val="Pavadinimas"/>
    <w:uiPriority w:val="10"/>
    <w:rsid w:val="006B1EBA"/>
    <w:rPr>
      <w:rFonts w:asciiTheme="majorHAnsi" w:eastAsiaTheme="majorEastAsia" w:hAnsiTheme="majorHAnsi" w:cstheme="majorBidi"/>
      <w:color w:val="262626" w:themeColor="text1" w:themeTint="D9"/>
      <w:sz w:val="96"/>
      <w:szCs w:val="96"/>
    </w:rPr>
  </w:style>
  <w:style w:type="paragraph" w:styleId="Paantrat">
    <w:name w:val="Subtitle"/>
    <w:basedOn w:val="prastasis"/>
    <w:next w:val="prastasis"/>
    <w:link w:val="PaantratDiagrama"/>
    <w:uiPriority w:val="11"/>
    <w:qFormat/>
    <w:rsid w:val="006B1EBA"/>
    <w:pPr>
      <w:numPr>
        <w:ilvl w:val="1"/>
      </w:numPr>
      <w:spacing w:after="240"/>
    </w:pPr>
    <w:rPr>
      <w:caps/>
      <w:color w:val="404040" w:themeColor="text1" w:themeTint="BF"/>
      <w:spacing w:val="20"/>
      <w:sz w:val="28"/>
      <w:szCs w:val="28"/>
    </w:rPr>
  </w:style>
  <w:style w:type="character" w:customStyle="1" w:styleId="PaantratDiagrama">
    <w:name w:val="Paantraštė Diagrama"/>
    <w:basedOn w:val="Numatytasispastraiposriftas"/>
    <w:link w:val="Paantrat"/>
    <w:uiPriority w:val="11"/>
    <w:rsid w:val="006B1EBA"/>
    <w:rPr>
      <w:caps/>
      <w:color w:val="404040" w:themeColor="text1" w:themeTint="BF"/>
      <w:spacing w:val="20"/>
      <w:sz w:val="28"/>
      <w:szCs w:val="28"/>
    </w:rPr>
  </w:style>
  <w:style w:type="character" w:styleId="Grietas">
    <w:name w:val="Strong"/>
    <w:basedOn w:val="Numatytasispastraiposriftas"/>
    <w:uiPriority w:val="22"/>
    <w:qFormat/>
    <w:rsid w:val="006B1EBA"/>
    <w:rPr>
      <w:b/>
      <w:bCs/>
    </w:rPr>
  </w:style>
  <w:style w:type="paragraph" w:styleId="Citata">
    <w:name w:val="Quote"/>
    <w:basedOn w:val="prastasis"/>
    <w:next w:val="prastasis"/>
    <w:link w:val="CitataDiagrama"/>
    <w:uiPriority w:val="29"/>
    <w:qFormat/>
    <w:rsid w:val="006B1EBA"/>
    <w:pPr>
      <w:spacing w:before="160"/>
      <w:ind w:left="720" w:right="720"/>
      <w:jc w:val="center"/>
    </w:pPr>
    <w:rPr>
      <w:rFonts w:asciiTheme="majorHAnsi" w:eastAsiaTheme="majorEastAsia" w:hAnsiTheme="majorHAnsi" w:cstheme="majorBidi"/>
      <w:color w:val="000000" w:themeColor="text1"/>
      <w:sz w:val="24"/>
      <w:szCs w:val="24"/>
    </w:rPr>
  </w:style>
  <w:style w:type="character" w:customStyle="1" w:styleId="CitataDiagrama">
    <w:name w:val="Citata Diagrama"/>
    <w:basedOn w:val="Numatytasispastraiposriftas"/>
    <w:link w:val="Citata"/>
    <w:uiPriority w:val="29"/>
    <w:rsid w:val="006B1EBA"/>
    <w:rPr>
      <w:rFonts w:asciiTheme="majorHAnsi" w:eastAsiaTheme="majorEastAsia" w:hAnsiTheme="majorHAnsi" w:cstheme="majorBidi"/>
      <w:color w:val="000000" w:themeColor="text1"/>
      <w:sz w:val="24"/>
      <w:szCs w:val="24"/>
    </w:rPr>
  </w:style>
  <w:style w:type="paragraph" w:styleId="Iskirtacitata">
    <w:name w:val="Intense Quote"/>
    <w:basedOn w:val="prastasis"/>
    <w:next w:val="prastasis"/>
    <w:link w:val="IskirtacitataDiagrama"/>
    <w:uiPriority w:val="30"/>
    <w:qFormat/>
    <w:rsid w:val="006B1EBA"/>
    <w:pPr>
      <w:pBdr>
        <w:top w:val="single" w:sz="24" w:space="4" w:color="ED7D31" w:themeColor="accent2"/>
      </w:pBdr>
      <w:spacing w:before="240" w:after="240" w:line="240" w:lineRule="auto"/>
      <w:ind w:left="936" w:right="936"/>
      <w:jc w:val="center"/>
    </w:pPr>
    <w:rPr>
      <w:rFonts w:asciiTheme="majorHAnsi" w:eastAsiaTheme="majorEastAsia" w:hAnsiTheme="majorHAnsi" w:cstheme="majorBidi"/>
      <w:sz w:val="24"/>
      <w:szCs w:val="24"/>
    </w:rPr>
  </w:style>
  <w:style w:type="character" w:customStyle="1" w:styleId="IskirtacitataDiagrama">
    <w:name w:val="Išskirta citata Diagrama"/>
    <w:basedOn w:val="Numatytasispastraiposriftas"/>
    <w:link w:val="Iskirtacitata"/>
    <w:uiPriority w:val="30"/>
    <w:rsid w:val="006B1EBA"/>
    <w:rPr>
      <w:rFonts w:asciiTheme="majorHAnsi" w:eastAsiaTheme="majorEastAsia" w:hAnsiTheme="majorHAnsi" w:cstheme="majorBidi"/>
      <w:sz w:val="24"/>
      <w:szCs w:val="24"/>
    </w:rPr>
  </w:style>
  <w:style w:type="character" w:styleId="Nerykuspabraukimas">
    <w:name w:val="Subtle Emphasis"/>
    <w:basedOn w:val="Numatytasispastraiposriftas"/>
    <w:uiPriority w:val="19"/>
    <w:qFormat/>
    <w:rsid w:val="006B1EBA"/>
    <w:rPr>
      <w:i/>
      <w:iCs/>
      <w:color w:val="595959" w:themeColor="text1" w:themeTint="A6"/>
    </w:rPr>
  </w:style>
  <w:style w:type="character" w:styleId="Rykuspabraukimas">
    <w:name w:val="Intense Emphasis"/>
    <w:basedOn w:val="Numatytasispastraiposriftas"/>
    <w:uiPriority w:val="21"/>
    <w:qFormat/>
    <w:rsid w:val="006B1EBA"/>
    <w:rPr>
      <w:b/>
      <w:bCs/>
      <w:i/>
      <w:iCs/>
      <w:caps w:val="0"/>
      <w:smallCaps w:val="0"/>
      <w:strike w:val="0"/>
      <w:dstrike w:val="0"/>
      <w:color w:val="ED7D31" w:themeColor="accent2"/>
    </w:rPr>
  </w:style>
  <w:style w:type="character" w:styleId="Nerykinuoroda">
    <w:name w:val="Subtle Reference"/>
    <w:basedOn w:val="Numatytasispastraiposriftas"/>
    <w:uiPriority w:val="31"/>
    <w:qFormat/>
    <w:rsid w:val="006B1EBA"/>
    <w:rPr>
      <w:caps w:val="0"/>
      <w:smallCaps/>
      <w:color w:val="404040" w:themeColor="text1" w:themeTint="BF"/>
      <w:spacing w:val="0"/>
      <w:u w:val="single" w:color="7F7F7F" w:themeColor="text1" w:themeTint="80"/>
    </w:rPr>
  </w:style>
  <w:style w:type="character" w:styleId="Rykinuoroda">
    <w:name w:val="Intense Reference"/>
    <w:basedOn w:val="Numatytasispastraiposriftas"/>
    <w:uiPriority w:val="32"/>
    <w:qFormat/>
    <w:rsid w:val="006B1EBA"/>
    <w:rPr>
      <w:b/>
      <w:bCs/>
      <w:caps w:val="0"/>
      <w:smallCaps/>
      <w:color w:val="auto"/>
      <w:spacing w:val="0"/>
      <w:u w:val="single"/>
    </w:rPr>
  </w:style>
  <w:style w:type="character" w:styleId="Knygospavadinimas">
    <w:name w:val="Book Title"/>
    <w:basedOn w:val="Numatytasispastraiposriftas"/>
    <w:uiPriority w:val="33"/>
    <w:qFormat/>
    <w:rsid w:val="006B1EBA"/>
    <w:rPr>
      <w:b/>
      <w:bCs/>
      <w:caps w:val="0"/>
      <w:smallCaps/>
      <w:spacing w:val="0"/>
    </w:rPr>
  </w:style>
  <w:style w:type="table" w:styleId="Lentelstinklelis">
    <w:name w:val="Table Grid"/>
    <w:basedOn w:val="prastojilentel"/>
    <w:uiPriority w:val="59"/>
    <w:rsid w:val="00DC309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Pataisymai">
    <w:name w:val="Revision"/>
    <w:hidden/>
    <w:uiPriority w:val="99"/>
    <w:semiHidden/>
    <w:rsid w:val="00290AAC"/>
    <w:pPr>
      <w:spacing w:after="0" w:line="240" w:lineRule="auto"/>
    </w:pPr>
  </w:style>
  <w:style w:type="paragraph" w:styleId="prastasiniatinklio">
    <w:name w:val="Normal (Web)"/>
    <w:basedOn w:val="prastasis"/>
    <w:uiPriority w:val="99"/>
    <w:semiHidden/>
    <w:unhideWhenUsed/>
    <w:rsid w:val="00660F2D"/>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itle-bold">
    <w:name w:val="title-bold"/>
    <w:basedOn w:val="prastasis"/>
    <w:rsid w:val="00901E7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pf0">
    <w:name w:val="pf0"/>
    <w:basedOn w:val="prastasis"/>
    <w:rsid w:val="007764F7"/>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cf01">
    <w:name w:val="cf01"/>
    <w:basedOn w:val="Numatytasispastraiposriftas"/>
    <w:rsid w:val="007764F7"/>
    <w:rPr>
      <w:rFonts w:ascii="Segoe UI" w:hAnsi="Segoe UI" w:cs="Segoe UI" w:hint="default"/>
      <w:sz w:val="18"/>
      <w:szCs w:val="18"/>
    </w:rPr>
  </w:style>
  <w:style w:type="character" w:styleId="Paminjimas">
    <w:name w:val="Mention"/>
    <w:basedOn w:val="Numatytasispastraiposriftas"/>
    <w:uiPriority w:val="99"/>
    <w:unhideWhenUsed/>
    <w:rsid w:val="008C6859"/>
    <w:rPr>
      <w:color w:val="2B579A"/>
      <w:shd w:val="clear" w:color="auto" w:fill="E1DFDD"/>
    </w:rPr>
  </w:style>
  <w:style w:type="character" w:customStyle="1" w:styleId="cf11">
    <w:name w:val="cf11"/>
    <w:basedOn w:val="Numatytasispastraiposriftas"/>
    <w:rsid w:val="00B17D6A"/>
    <w:rPr>
      <w:rFonts w:ascii="Segoe UI" w:hAnsi="Segoe UI" w:cs="Segoe UI" w:hint="default"/>
      <w:sz w:val="18"/>
      <w:szCs w:val="18"/>
    </w:rPr>
  </w:style>
  <w:style w:type="character" w:customStyle="1" w:styleId="cf21">
    <w:name w:val="cf21"/>
    <w:basedOn w:val="Numatytasispastraiposriftas"/>
    <w:rsid w:val="00B17D6A"/>
    <w:rPr>
      <w:rFonts w:ascii="Segoe UI" w:hAnsi="Segoe UI" w:cs="Segoe UI" w:hint="default"/>
      <w:sz w:val="18"/>
      <w:szCs w:val="18"/>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169579">
      <w:bodyDiv w:val="1"/>
      <w:marLeft w:val="0"/>
      <w:marRight w:val="0"/>
      <w:marTop w:val="0"/>
      <w:marBottom w:val="0"/>
      <w:divBdr>
        <w:top w:val="none" w:sz="0" w:space="0" w:color="auto"/>
        <w:left w:val="none" w:sz="0" w:space="0" w:color="auto"/>
        <w:bottom w:val="none" w:sz="0" w:space="0" w:color="auto"/>
        <w:right w:val="none" w:sz="0" w:space="0" w:color="auto"/>
      </w:divBdr>
    </w:div>
    <w:div w:id="177279108">
      <w:bodyDiv w:val="1"/>
      <w:marLeft w:val="0"/>
      <w:marRight w:val="0"/>
      <w:marTop w:val="0"/>
      <w:marBottom w:val="0"/>
      <w:divBdr>
        <w:top w:val="none" w:sz="0" w:space="0" w:color="auto"/>
        <w:left w:val="none" w:sz="0" w:space="0" w:color="auto"/>
        <w:bottom w:val="none" w:sz="0" w:space="0" w:color="auto"/>
        <w:right w:val="none" w:sz="0" w:space="0" w:color="auto"/>
      </w:divBdr>
    </w:div>
    <w:div w:id="426076896">
      <w:bodyDiv w:val="1"/>
      <w:marLeft w:val="0"/>
      <w:marRight w:val="0"/>
      <w:marTop w:val="0"/>
      <w:marBottom w:val="0"/>
      <w:divBdr>
        <w:top w:val="none" w:sz="0" w:space="0" w:color="auto"/>
        <w:left w:val="none" w:sz="0" w:space="0" w:color="auto"/>
        <w:bottom w:val="none" w:sz="0" w:space="0" w:color="auto"/>
        <w:right w:val="none" w:sz="0" w:space="0" w:color="auto"/>
      </w:divBdr>
    </w:div>
    <w:div w:id="552618271">
      <w:bodyDiv w:val="1"/>
      <w:marLeft w:val="0"/>
      <w:marRight w:val="0"/>
      <w:marTop w:val="0"/>
      <w:marBottom w:val="0"/>
      <w:divBdr>
        <w:top w:val="none" w:sz="0" w:space="0" w:color="auto"/>
        <w:left w:val="none" w:sz="0" w:space="0" w:color="auto"/>
        <w:bottom w:val="none" w:sz="0" w:space="0" w:color="auto"/>
        <w:right w:val="none" w:sz="0" w:space="0" w:color="auto"/>
      </w:divBdr>
    </w:div>
    <w:div w:id="1532107011">
      <w:bodyDiv w:val="1"/>
      <w:marLeft w:val="0"/>
      <w:marRight w:val="0"/>
      <w:marTop w:val="0"/>
      <w:marBottom w:val="0"/>
      <w:divBdr>
        <w:top w:val="none" w:sz="0" w:space="0" w:color="auto"/>
        <w:left w:val="none" w:sz="0" w:space="0" w:color="auto"/>
        <w:bottom w:val="none" w:sz="0" w:space="0" w:color="auto"/>
        <w:right w:val="none" w:sz="0" w:space="0" w:color="auto"/>
      </w:divBdr>
    </w:div>
    <w:div w:id="1622952147">
      <w:bodyDiv w:val="1"/>
      <w:marLeft w:val="0"/>
      <w:marRight w:val="0"/>
      <w:marTop w:val="0"/>
      <w:marBottom w:val="0"/>
      <w:divBdr>
        <w:top w:val="none" w:sz="0" w:space="0" w:color="auto"/>
        <w:left w:val="none" w:sz="0" w:space="0" w:color="auto"/>
        <w:bottom w:val="none" w:sz="0" w:space="0" w:color="auto"/>
        <w:right w:val="none" w:sz="0" w:space="0" w:color="auto"/>
      </w:divBdr>
    </w:div>
    <w:div w:id="19855062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ebvpd.eviesiejipirkimai.lt/espd-web/"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viesiejipirkimai.lt"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viesiejipirkimai.lt"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ebvpd.eviesiejipirkimai.lt/espd-web/"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s://vpt.lrv.lt/uploads/vpt/documents/files/LT_versija/CVP_IS/Mokymu_medziaga/Tiekejams/Uzsifravimo_instrukcija.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viesiejipirkimai.lt" TargetMode="External"/><Relationship Id="rId22" Type="http://schemas.openxmlformats.org/officeDocument/2006/relationships/header" Target="header2.xml"/></Relationships>
</file>

<file path=word/_rels/footnotes.xml.rels><?xml version="1.0" encoding="UTF-8" standalone="yes"?>
<Relationships xmlns="http://schemas.openxmlformats.org/package/2006/relationships"><Relationship Id="rId3" Type="http://schemas.openxmlformats.org/officeDocument/2006/relationships/hyperlink" Target="https://e-tar.lt/portal/lt/legalAct/66ae9a80883011ed8df094f359a60216/asr" TargetMode="External"/><Relationship Id="rId2" Type="http://schemas.openxmlformats.org/officeDocument/2006/relationships/hyperlink" Target="https://vpt.lrv.lt/uploads/vpt/documents/files/uzssisfravimo%20instrukcija(1).pdf" TargetMode="External"/><Relationship Id="rId1" Type="http://schemas.openxmlformats.org/officeDocument/2006/relationships/hyperlink" Target="https://vpt.lrv.lt/lt/nauja-cvp-is-aktuali-nuo-2024-12-01/metodine-medziaga-instrukcijos/tiekejamsnaujaCVPIS/" TargetMode="External"/><Relationship Id="rId4"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46D4B8D7F6742749B910A4B4D76E9C4"/>
        <w:category>
          <w:name w:val="Bendrosios nuostatos"/>
          <w:gallery w:val="placeholder"/>
        </w:category>
        <w:types>
          <w:type w:val="bbPlcHdr"/>
        </w:types>
        <w:behaviors>
          <w:behavior w:val="content"/>
        </w:behaviors>
        <w:guid w:val="{62276350-FA8A-47A9-A988-B18FF1E9E595}"/>
      </w:docPartPr>
      <w:docPartBody>
        <w:p w:rsidR="00847E55" w:rsidRDefault="00E7196C" w:rsidP="00E7196C">
          <w:pPr>
            <w:pStyle w:val="E46D4B8D7F6742749B910A4B4D76E9C4"/>
          </w:pPr>
          <w:r>
            <w:rPr>
              <w:rFonts w:asciiTheme="majorHAnsi" w:eastAsiaTheme="majorEastAsia" w:hAnsiTheme="majorHAnsi" w:cstheme="majorBidi"/>
              <w:color w:val="156082" w:themeColor="accent1"/>
              <w:sz w:val="88"/>
              <w:szCs w:val="88"/>
            </w:rPr>
            <w:t>[Document 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Segoe UI">
    <w:panose1 w:val="020B0502040204020203"/>
    <w:charset w:val="BA"/>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042B"/>
    <w:rsid w:val="00020284"/>
    <w:rsid w:val="00036699"/>
    <w:rsid w:val="000B4A3A"/>
    <w:rsid w:val="000B6E49"/>
    <w:rsid w:val="000C5191"/>
    <w:rsid w:val="001138CE"/>
    <w:rsid w:val="001434E1"/>
    <w:rsid w:val="00152BA7"/>
    <w:rsid w:val="00165F53"/>
    <w:rsid w:val="001A142E"/>
    <w:rsid w:val="001A5316"/>
    <w:rsid w:val="00207185"/>
    <w:rsid w:val="0020766A"/>
    <w:rsid w:val="002223C0"/>
    <w:rsid w:val="00244C86"/>
    <w:rsid w:val="002661E7"/>
    <w:rsid w:val="00275C7F"/>
    <w:rsid w:val="002A2CE7"/>
    <w:rsid w:val="002C392B"/>
    <w:rsid w:val="002C4C39"/>
    <w:rsid w:val="002E1D9D"/>
    <w:rsid w:val="002F0E8D"/>
    <w:rsid w:val="00336D7E"/>
    <w:rsid w:val="00340737"/>
    <w:rsid w:val="00360A53"/>
    <w:rsid w:val="003749C5"/>
    <w:rsid w:val="003B1426"/>
    <w:rsid w:val="003C3B82"/>
    <w:rsid w:val="003C63D3"/>
    <w:rsid w:val="003E6EE4"/>
    <w:rsid w:val="004310AD"/>
    <w:rsid w:val="0044540B"/>
    <w:rsid w:val="00476F62"/>
    <w:rsid w:val="00493487"/>
    <w:rsid w:val="0052513E"/>
    <w:rsid w:val="005675CF"/>
    <w:rsid w:val="005729F3"/>
    <w:rsid w:val="005810C1"/>
    <w:rsid w:val="005834A3"/>
    <w:rsid w:val="005E16E8"/>
    <w:rsid w:val="00601AF4"/>
    <w:rsid w:val="00606C3D"/>
    <w:rsid w:val="00624CFA"/>
    <w:rsid w:val="0066593D"/>
    <w:rsid w:val="00693424"/>
    <w:rsid w:val="006B2D23"/>
    <w:rsid w:val="006C391D"/>
    <w:rsid w:val="006E34FF"/>
    <w:rsid w:val="006F717D"/>
    <w:rsid w:val="007067F2"/>
    <w:rsid w:val="007C5391"/>
    <w:rsid w:val="007D715C"/>
    <w:rsid w:val="007F042B"/>
    <w:rsid w:val="0080023D"/>
    <w:rsid w:val="00803091"/>
    <w:rsid w:val="00826AF2"/>
    <w:rsid w:val="00842D8B"/>
    <w:rsid w:val="00847E55"/>
    <w:rsid w:val="00870009"/>
    <w:rsid w:val="008972D3"/>
    <w:rsid w:val="008E3986"/>
    <w:rsid w:val="008F12A4"/>
    <w:rsid w:val="0091517E"/>
    <w:rsid w:val="009400D0"/>
    <w:rsid w:val="00945412"/>
    <w:rsid w:val="009467A4"/>
    <w:rsid w:val="009809C9"/>
    <w:rsid w:val="00986DA0"/>
    <w:rsid w:val="0099583F"/>
    <w:rsid w:val="009D21FA"/>
    <w:rsid w:val="009E4598"/>
    <w:rsid w:val="00A17103"/>
    <w:rsid w:val="00B04A47"/>
    <w:rsid w:val="00B15794"/>
    <w:rsid w:val="00B34251"/>
    <w:rsid w:val="00BA4285"/>
    <w:rsid w:val="00BF4CDE"/>
    <w:rsid w:val="00C21BEC"/>
    <w:rsid w:val="00C40F63"/>
    <w:rsid w:val="00CC1C2D"/>
    <w:rsid w:val="00CE3250"/>
    <w:rsid w:val="00CE4BC9"/>
    <w:rsid w:val="00CE5602"/>
    <w:rsid w:val="00D04EA0"/>
    <w:rsid w:val="00D23DD6"/>
    <w:rsid w:val="00D46AC2"/>
    <w:rsid w:val="00D63C44"/>
    <w:rsid w:val="00D8236E"/>
    <w:rsid w:val="00D93133"/>
    <w:rsid w:val="00D953CC"/>
    <w:rsid w:val="00DC4FE0"/>
    <w:rsid w:val="00DD3ECA"/>
    <w:rsid w:val="00E13386"/>
    <w:rsid w:val="00E7196C"/>
    <w:rsid w:val="00E82A7B"/>
    <w:rsid w:val="00E87071"/>
    <w:rsid w:val="00EB0EF1"/>
    <w:rsid w:val="00EC43FB"/>
    <w:rsid w:val="00F06192"/>
    <w:rsid w:val="00F27CAA"/>
    <w:rsid w:val="00F464C1"/>
    <w:rsid w:val="00FD09C0"/>
    <w:rsid w:val="00FD39F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customStyle="1" w:styleId="E46D4B8D7F6742749B910A4B4D76E9C4">
    <w:name w:val="E46D4B8D7F6742749B910A4B4D76E9C4"/>
    <w:rsid w:val="00E7196C"/>
    <w:pPr>
      <w:spacing w:line="278" w:lineRule="auto"/>
    </w:pPr>
    <w:rPr>
      <w:kern w:val="2"/>
      <w:sz w:val="24"/>
      <w:szCs w:val="24"/>
      <w:lang w:val="lt-LT" w:eastAsia="lt-LT"/>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f80ad72-65f6-4129-a167-f197b0f6416d">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TaxCatchAll xmlns="d4ac38c5-5175-41e8-90b5-cc192a4b5f25"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F2771E92992A9D4EA49ED8EBA7CC8323" ma:contentTypeVersion="17" ma:contentTypeDescription="Create a new document." ma:contentTypeScope="" ma:versionID="4803fc3fc32402af2642d991a00707f3">
  <xsd:schema xmlns:xsd="http://www.w3.org/2001/XMLSchema" xmlns:xs="http://www.w3.org/2001/XMLSchema" xmlns:p="http://schemas.microsoft.com/office/2006/metadata/properties" xmlns:ns1="http://schemas.microsoft.com/sharepoint/v3" xmlns:ns2="4f80ad72-65f6-4129-a167-f197b0f6416d" xmlns:ns3="d4ac38c5-5175-41e8-90b5-cc192a4b5f25" targetNamespace="http://schemas.microsoft.com/office/2006/metadata/properties" ma:root="true" ma:fieldsID="ad11821e92dcbc6cc82fd6c29b9db027" ns1:_="" ns2:_="" ns3:_="">
    <xsd:import namespace="http://schemas.microsoft.com/sharepoint/v3"/>
    <xsd:import namespace="4f80ad72-65f6-4129-a167-f197b0f6416d"/>
    <xsd:import namespace="d4ac38c5-5175-41e8-90b5-cc192a4b5f25"/>
    <xsd:element name="properties">
      <xsd:complexType>
        <xsd:sequence>
          <xsd:element name="documentManagement">
            <xsd:complexType>
              <xsd:all>
                <xsd:element ref="ns2:MediaServiceMetadata" minOccurs="0"/>
                <xsd:element ref="ns2:MediaServiceFastMetadata"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ObjectDetectorVersions" minOccurs="0"/>
                <xsd:element ref="ns2:MediaLengthInSeconds" minOccurs="0"/>
                <xsd:element ref="ns2:MediaServiceLocation" minOccurs="0"/>
                <xsd:element ref="ns2: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3" nillable="true" ma:displayName="Unified Compliance Policy Properties" ma:hidden="true" ma:internalName="_ip_UnifiedCompliancePolicyProperties">
      <xsd:simpleType>
        <xsd:restriction base="dms:Note"/>
      </xsd:simpleType>
    </xsd:element>
    <xsd:element name="_ip_UnifiedCompliancePolicyUIAction" ma:index="24"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80ad72-65f6-4129-a167-f197b0f641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32ca7f26-e336-4b30-882d-a88d14cc7dad" ma:termSetId="09814cd3-568e-fe90-9814-8d621ff8fb84" ma:anchorId="fba54fb3-c3e1-fe81-a776-ca4b69148c4d" ma:open="true" ma:isKeyword="false">
      <xsd:complexType>
        <xsd:sequence>
          <xsd:element ref="pc:Terms" minOccurs="0" maxOccurs="1"/>
        </xsd:sequence>
      </xsd:complex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4ac38c5-5175-41e8-90b5-cc192a4b5f25"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95f642a8-5b36-4f7e-8af8-c9796a0b46c9}" ma:internalName="TaxCatchAll" ma:showField="CatchAllData" ma:web="d4ac38c5-5175-41e8-90b5-cc192a4b5f25">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380A602-E8AF-48DE-B341-55AAEC7BB136}">
  <ds:schemaRefs>
    <ds:schemaRef ds:uri="http://schemas.openxmlformats.org/officeDocument/2006/bibliography"/>
  </ds:schemaRefs>
</ds:datastoreItem>
</file>

<file path=customXml/itemProps3.xml><?xml version="1.0" encoding="utf-8"?>
<ds:datastoreItem xmlns:ds="http://schemas.openxmlformats.org/officeDocument/2006/customXml" ds:itemID="{50718DC0-6515-4848-8E34-BA3DB6B89EEB}">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EBE44858-C5E3-4D57-88DD-C034A78D0394}"/>
</file>

<file path=customXml/itemProps5.xml><?xml version="1.0" encoding="utf-8"?>
<ds:datastoreItem xmlns:ds="http://schemas.openxmlformats.org/officeDocument/2006/customXml" ds:itemID="{05F7DE2C-20E9-49ED-8BE3-B4B3AD9F4F2F}">
  <ds:schemaRefs>
    <ds:schemaRef ds:uri="http://schemas.microsoft.com/sharepoint/v3/contenttype/forms"/>
  </ds:schemaRefs>
</ds:datastoreItem>
</file>

<file path=docMetadata/LabelInfo.xml><?xml version="1.0" encoding="utf-8"?>
<clbl:labelList xmlns:clbl="http://schemas.microsoft.com/office/2020/mipLabelMetadata">
  <clbl:label id="{9df55435-53b1-437a-8ee5-e6f247d37c36}" enabled="0" method="" siteId="{9df55435-53b1-437a-8ee5-e6f247d37c36}" removed="1"/>
</clbl:labelList>
</file>

<file path=docProps/app.xml><?xml version="1.0" encoding="utf-8"?>
<Properties xmlns="http://schemas.openxmlformats.org/officeDocument/2006/extended-properties" xmlns:vt="http://schemas.openxmlformats.org/officeDocument/2006/docPropsVTypes">
  <Template>Normal</Template>
  <TotalTime>12</TotalTime>
  <Pages>20</Pages>
  <Words>9410</Words>
  <Characters>53638</Characters>
  <Application>Microsoft Office Word</Application>
  <DocSecurity>0</DocSecurity>
  <Lines>446</Lines>
  <Paragraphs>125</Paragraphs>
  <ScaleCrop>false</ScaleCrop>
  <Company/>
  <LinksUpToDate>false</LinksUpToDate>
  <CharactersWithSpaces>62923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TARPTAUTINIO VIEŠOJO PIRKIMO„INOVATYVIOS NUSIŽENGIMUS UŽFIKSUOJANČIOS MOBILIOS FIKSAVIMO SISTEMOS“ ATVIRO KONKURSO BENDROSIOS SĄLYGOS SĄLYGOS</dc:title>
  <dc:subject>2024-11- versija, skelbiama https://vpt.lrv.lt/</dc:subject>
  <dc:creator>Linas Želvys</dc:creator>
  <cp:keywords/>
  <dc:description/>
  <cp:lastModifiedBy>Žygimantas Norkus</cp:lastModifiedBy>
  <cp:revision>6</cp:revision>
  <dcterms:created xsi:type="dcterms:W3CDTF">2025-08-20T09:11:00Z</dcterms:created>
  <dcterms:modified xsi:type="dcterms:W3CDTF">2026-04-02T10:15:00Z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0x010100F2771E92992A9D4EA49ED8EBA7CC8323</vt:lpwstr>
  </property>
</Properties>
</file>