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134AC7ED" w14:textId="77777777" w:rsidR="00586678" w:rsidRPr="00D34CA7" w:rsidRDefault="00586678">
      <w:pPr>
        <w:spacing w:after="0" w:line="240" w:lineRule="auto"/>
        <w:jc w:val="center"/>
        <w:rPr>
          <w:rFonts w:ascii="Arial" w:eastAsia="Arial" w:hAnsi="Arial" w:cs="Arial"/>
          <w:b/>
          <w:sz w:val="18"/>
          <w:szCs w:val="18"/>
          <w:lang w:val="lt-LT"/>
        </w:rPr>
      </w:pPr>
    </w:p>
    <w:p w14:paraId="76A5FC41" w14:textId="77777777" w:rsidR="00586678" w:rsidRPr="00D34CA7" w:rsidRDefault="00586678">
      <w:pPr>
        <w:spacing w:after="0" w:line="240" w:lineRule="auto"/>
        <w:jc w:val="center"/>
        <w:rPr>
          <w:rFonts w:ascii="Arial" w:eastAsia="Arial" w:hAnsi="Arial" w:cs="Arial"/>
          <w:b/>
          <w:sz w:val="18"/>
          <w:szCs w:val="18"/>
          <w:lang w:val="lt-LT"/>
        </w:rPr>
      </w:pPr>
    </w:p>
    <w:p w14:paraId="00000001" w14:textId="10718E1E" w:rsidR="006B07B9" w:rsidRPr="00D34CA7" w:rsidRDefault="00002DDB">
      <w:pPr>
        <w:spacing w:after="0" w:line="240" w:lineRule="auto"/>
        <w:jc w:val="center"/>
        <w:rPr>
          <w:rFonts w:ascii="Arial" w:eastAsia="Arial" w:hAnsi="Arial" w:cs="Arial"/>
          <w:b/>
          <w:sz w:val="18"/>
          <w:szCs w:val="18"/>
          <w:lang w:val="lt-LT"/>
        </w:rPr>
      </w:pPr>
      <w:r w:rsidRPr="00D34CA7">
        <w:rPr>
          <w:rFonts w:ascii="Arial" w:eastAsia="Arial" w:hAnsi="Arial" w:cs="Arial"/>
          <w:b/>
          <w:sz w:val="18"/>
          <w:szCs w:val="18"/>
          <w:lang w:val="lt-LT"/>
        </w:rPr>
        <w:t>STATYBOS RANGOS SUTARTIS</w:t>
      </w:r>
    </w:p>
    <w:p w14:paraId="4475823F" w14:textId="77777777" w:rsidR="005004CA" w:rsidRDefault="005004CA" w:rsidP="009039E1">
      <w:pPr>
        <w:spacing w:after="0" w:line="240" w:lineRule="auto"/>
        <w:ind w:firstLine="360"/>
        <w:jc w:val="center"/>
        <w:rPr>
          <w:rFonts w:ascii="Arial" w:hAnsi="Arial" w:cs="Arial"/>
          <w:sz w:val="18"/>
          <w:szCs w:val="18"/>
          <w:lang w:val="lt-LT"/>
        </w:rPr>
      </w:pPr>
      <w:r w:rsidRPr="005004CA">
        <w:rPr>
          <w:rFonts w:ascii="Arial" w:hAnsi="Arial" w:cs="Arial"/>
          <w:sz w:val="18"/>
          <w:szCs w:val="18"/>
          <w:lang w:val="lt-LT"/>
        </w:rPr>
        <w:t xml:space="preserve">2025 m.      d.   Nr. </w:t>
      </w:r>
    </w:p>
    <w:p w14:paraId="1438D8B3" w14:textId="62E08696" w:rsidR="009039E1" w:rsidRPr="00B44A2C" w:rsidRDefault="00B44A2C" w:rsidP="009039E1">
      <w:pPr>
        <w:spacing w:after="0" w:line="240" w:lineRule="auto"/>
        <w:ind w:firstLine="360"/>
        <w:jc w:val="center"/>
        <w:rPr>
          <w:rFonts w:ascii="Arial" w:hAnsi="Arial" w:cs="Arial"/>
          <w:i/>
          <w:sz w:val="18"/>
          <w:szCs w:val="18"/>
          <w:lang w:val="lt-LT"/>
        </w:rPr>
      </w:pPr>
      <w:r w:rsidRPr="00B44A2C">
        <w:rPr>
          <w:rFonts w:ascii="Arial" w:hAnsi="Arial" w:cs="Arial"/>
          <w:i/>
          <w:sz w:val="18"/>
          <w:szCs w:val="18"/>
          <w:lang w:val="lt-LT"/>
        </w:rPr>
        <w:t>Biržai</w:t>
      </w:r>
    </w:p>
    <w:p w14:paraId="6E034A83" w14:textId="77777777" w:rsidR="009039E1" w:rsidRPr="00D34CA7" w:rsidRDefault="009039E1">
      <w:pPr>
        <w:spacing w:after="0" w:line="240" w:lineRule="auto"/>
        <w:jc w:val="center"/>
        <w:rPr>
          <w:rFonts w:ascii="Arial" w:eastAsia="Arial" w:hAnsi="Arial" w:cs="Arial"/>
          <w:b/>
          <w:sz w:val="18"/>
          <w:szCs w:val="18"/>
          <w:lang w:val="lt-LT"/>
        </w:rPr>
      </w:pPr>
    </w:p>
    <w:p w14:paraId="00000002" w14:textId="27AA334B" w:rsidR="006B07B9" w:rsidRPr="00D34CA7" w:rsidRDefault="002F505B">
      <w:pPr>
        <w:spacing w:after="0" w:line="240" w:lineRule="auto"/>
        <w:jc w:val="center"/>
        <w:rPr>
          <w:rFonts w:ascii="Arial" w:eastAsia="Arial" w:hAnsi="Arial" w:cs="Arial"/>
          <w:b/>
          <w:sz w:val="18"/>
          <w:szCs w:val="18"/>
          <w:lang w:val="lt-LT"/>
        </w:rPr>
      </w:pPr>
      <w:r w:rsidRPr="00D34CA7">
        <w:rPr>
          <w:rFonts w:ascii="Arial" w:eastAsia="Arial" w:hAnsi="Arial" w:cs="Arial"/>
          <w:b/>
          <w:sz w:val="18"/>
          <w:szCs w:val="18"/>
          <w:lang w:val="lt-LT"/>
        </w:rPr>
        <w:t>SPECIALIOSIOS SĄLYGOS</w:t>
      </w:r>
    </w:p>
    <w:p w14:paraId="00000005" w14:textId="77777777" w:rsidR="006B07B9" w:rsidRPr="00D34CA7" w:rsidRDefault="006B07B9">
      <w:pPr>
        <w:spacing w:after="0" w:line="240" w:lineRule="auto"/>
        <w:jc w:val="center"/>
        <w:rPr>
          <w:rFonts w:ascii="Arial" w:eastAsia="Arial" w:hAnsi="Arial" w:cs="Arial"/>
          <w:sz w:val="18"/>
          <w:szCs w:val="18"/>
          <w:lang w:val="lt-LT"/>
        </w:rPr>
      </w:pPr>
    </w:p>
    <w:tbl>
      <w:tblPr>
        <w:tblStyle w:val="a"/>
        <w:tblpPr w:leftFromText="180" w:rightFromText="180" w:vertAnchor="text" w:tblpX="-5" w:tblpY="1"/>
        <w:tblOverlap w:val="never"/>
        <w:tblW w:w="10201" w:type="dxa"/>
        <w:tblBorders>
          <w:top w:val="single" w:sz="4" w:space="0" w:color="000000"/>
          <w:left w:val="single" w:sz="4" w:space="0" w:color="000000"/>
          <w:bottom w:val="single" w:sz="4" w:space="0" w:color="000000"/>
          <w:right w:val="single" w:sz="4" w:space="0" w:color="000000"/>
          <w:insideH w:val="single" w:sz="4" w:space="0" w:color="000000"/>
          <w:insideV w:val="single" w:sz="4" w:space="0" w:color="000000"/>
        </w:tblBorders>
        <w:tblLayout w:type="fixed"/>
        <w:tblLook w:val="0000" w:firstRow="0" w:lastRow="0" w:firstColumn="0" w:lastColumn="0" w:noHBand="0" w:noVBand="0"/>
      </w:tblPr>
      <w:tblGrid>
        <w:gridCol w:w="2538"/>
        <w:gridCol w:w="3269"/>
        <w:gridCol w:w="1849"/>
        <w:gridCol w:w="2545"/>
      </w:tblGrid>
      <w:tr w:rsidR="00F9391E" w:rsidRPr="00D34CA7" w14:paraId="566CC31C" w14:textId="77777777" w:rsidTr="005C39F6">
        <w:trPr>
          <w:trHeight w:val="245"/>
        </w:trPr>
        <w:tc>
          <w:tcPr>
            <w:tcW w:w="2538" w:type="dxa"/>
            <w:shd w:val="clear" w:color="auto" w:fill="F2F2F2"/>
            <w:vAlign w:val="center"/>
          </w:tcPr>
          <w:p w14:paraId="00000006" w14:textId="6E1AC553" w:rsidR="006B07B9" w:rsidRPr="00D34CA7" w:rsidRDefault="00002DDB" w:rsidP="00CA75C6">
            <w:pPr>
              <w:spacing w:before="40" w:after="40" w:line="240" w:lineRule="auto"/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</w:pPr>
            <w:bookmarkStart w:id="0" w:name="_heading=h.gjdgxs" w:colFirst="0" w:colLast="0"/>
            <w:bookmarkEnd w:id="0"/>
            <w:r w:rsidRPr="00D34CA7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>SUTARTIES PAVADINIMAS</w:t>
            </w:r>
          </w:p>
        </w:tc>
        <w:tc>
          <w:tcPr>
            <w:tcW w:w="7663" w:type="dxa"/>
            <w:gridSpan w:val="3"/>
            <w:vAlign w:val="center"/>
          </w:tcPr>
          <w:p w14:paraId="00000008" w14:textId="3C8BB31C" w:rsidR="006B07B9" w:rsidRPr="00D34CA7" w:rsidRDefault="00786E75" w:rsidP="00CA75C6">
            <w:pPr>
              <w:spacing w:before="40" w:after="40" w:line="240" w:lineRule="auto"/>
              <w:jc w:val="both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>
              <w:rPr>
                <w:rFonts w:ascii="Arial" w:eastAsia="Arial" w:hAnsi="Arial" w:cs="Arial"/>
                <w:sz w:val="18"/>
                <w:szCs w:val="18"/>
                <w:lang w:val="lt-LT"/>
              </w:rPr>
              <w:t>Tvoros įrengim</w:t>
            </w:r>
            <w:r w:rsidR="00D83B92">
              <w:rPr>
                <w:rFonts w:ascii="Arial" w:eastAsia="Arial" w:hAnsi="Arial" w:cs="Arial"/>
                <w:sz w:val="18"/>
                <w:szCs w:val="18"/>
                <w:lang w:val="lt-LT"/>
              </w:rPr>
              <w:t>o</w:t>
            </w:r>
            <w:r w:rsidR="00D05A6B"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 darbų sutartis</w:t>
            </w:r>
          </w:p>
        </w:tc>
      </w:tr>
      <w:tr w:rsidR="005C0275" w:rsidRPr="00D34CA7" w14:paraId="0725EE83" w14:textId="77777777" w:rsidTr="009D4C73">
        <w:trPr>
          <w:trHeight w:val="245"/>
        </w:trPr>
        <w:tc>
          <w:tcPr>
            <w:tcW w:w="2538" w:type="dxa"/>
            <w:shd w:val="clear" w:color="auto" w:fill="F2F2F2"/>
            <w:vAlign w:val="center"/>
          </w:tcPr>
          <w:p w14:paraId="0000000C" w14:textId="38BFFE9A" w:rsidR="006B07B9" w:rsidRPr="00D34CA7" w:rsidRDefault="00002DDB" w:rsidP="00CA75C6">
            <w:pPr>
              <w:spacing w:before="40" w:after="40" w:line="240" w:lineRule="auto"/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>SUTARTIES DATA</w:t>
            </w:r>
          </w:p>
        </w:tc>
        <w:tc>
          <w:tcPr>
            <w:tcW w:w="3269" w:type="dxa"/>
            <w:vAlign w:val="center"/>
          </w:tcPr>
          <w:p w14:paraId="0000000E" w14:textId="77777777" w:rsidR="006B07B9" w:rsidRPr="00D34CA7" w:rsidRDefault="006B07B9" w:rsidP="00CA75C6">
            <w:pPr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</w:p>
        </w:tc>
        <w:tc>
          <w:tcPr>
            <w:tcW w:w="1849" w:type="dxa"/>
            <w:shd w:val="clear" w:color="auto" w:fill="F2F2F2"/>
            <w:vAlign w:val="center"/>
          </w:tcPr>
          <w:p w14:paraId="0000000F" w14:textId="3CE3E349" w:rsidR="006B07B9" w:rsidRPr="00D34CA7" w:rsidRDefault="00002DDB" w:rsidP="00CA75C6">
            <w:pPr>
              <w:spacing w:before="40" w:after="40" w:line="240" w:lineRule="auto"/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 xml:space="preserve">SUTARTIES </w:t>
            </w:r>
            <w:r w:rsidR="00DE2F7A" w:rsidRPr="00D34CA7">
              <w:rPr>
                <w:rFonts w:ascii="Arial" w:eastAsia="Times New Roman" w:hAnsi="Arial" w:cs="Arial"/>
                <w:b/>
                <w:bCs/>
                <w:sz w:val="18"/>
                <w:szCs w:val="18"/>
                <w:lang w:val="lt-LT"/>
              </w:rPr>
              <w:t>NR.</w:t>
            </w:r>
          </w:p>
        </w:tc>
        <w:tc>
          <w:tcPr>
            <w:tcW w:w="2545" w:type="dxa"/>
            <w:vAlign w:val="center"/>
          </w:tcPr>
          <w:p w14:paraId="00000011" w14:textId="77777777" w:rsidR="006B07B9" w:rsidRPr="00D34CA7" w:rsidRDefault="006B07B9" w:rsidP="00CA75C6">
            <w:pPr>
              <w:spacing w:before="40" w:after="40" w:line="240" w:lineRule="auto"/>
              <w:jc w:val="right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</w:p>
        </w:tc>
      </w:tr>
      <w:tr w:rsidR="00F9391E" w:rsidRPr="00D34CA7" w14:paraId="553BC213" w14:textId="77777777" w:rsidTr="0036379A">
        <w:trPr>
          <w:trHeight w:val="245"/>
        </w:trPr>
        <w:tc>
          <w:tcPr>
            <w:tcW w:w="10201" w:type="dxa"/>
            <w:gridSpan w:val="4"/>
            <w:shd w:val="clear" w:color="auto" w:fill="F2F2F2"/>
            <w:vAlign w:val="center"/>
          </w:tcPr>
          <w:p w14:paraId="00000012" w14:textId="77777777" w:rsidR="006B07B9" w:rsidRPr="00D34CA7" w:rsidRDefault="00002DDB" w:rsidP="00CA75C6">
            <w:pPr>
              <w:numPr>
                <w:ilvl w:val="0"/>
                <w:numId w:val="3"/>
              </w:numPr>
              <w:spacing w:before="40" w:after="40" w:line="240" w:lineRule="auto"/>
              <w:ind w:left="334" w:hanging="334"/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>ŠALYS:</w:t>
            </w:r>
          </w:p>
        </w:tc>
      </w:tr>
      <w:tr w:rsidR="00F9391E" w:rsidRPr="00820649" w14:paraId="70912C5D" w14:textId="77777777" w:rsidTr="009D4C73">
        <w:trPr>
          <w:trHeight w:val="224"/>
        </w:trPr>
        <w:tc>
          <w:tcPr>
            <w:tcW w:w="2538" w:type="dxa"/>
            <w:vMerge w:val="restart"/>
            <w:shd w:val="clear" w:color="auto" w:fill="F2F2F2"/>
            <w:vAlign w:val="center"/>
          </w:tcPr>
          <w:p w14:paraId="00000018" w14:textId="33FAF9E1" w:rsidR="006B07B9" w:rsidRPr="00D34CA7" w:rsidRDefault="00002DDB" w:rsidP="00CA75C6">
            <w:pPr>
              <w:numPr>
                <w:ilvl w:val="1"/>
                <w:numId w:val="3"/>
              </w:numPr>
              <w:spacing w:before="40" w:after="40" w:line="240" w:lineRule="auto"/>
              <w:ind w:left="476" w:hanging="476"/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>Užsakovas</w:t>
            </w:r>
            <w:r w:rsidR="00373D8E" w:rsidRPr="00D34CA7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 xml:space="preserve"> (1.1.</w:t>
            </w:r>
            <w:r w:rsidR="00F57A16" w:rsidRPr="00D34CA7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>4</w:t>
            </w:r>
            <w:r w:rsidR="00043F76" w:rsidRPr="00D34CA7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>8</w:t>
            </w:r>
            <w:r w:rsidR="00373D8E" w:rsidRPr="00D34CA7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 xml:space="preserve"> p.)</w:t>
            </w:r>
          </w:p>
        </w:tc>
        <w:tc>
          <w:tcPr>
            <w:tcW w:w="3269" w:type="dxa"/>
            <w:shd w:val="clear" w:color="auto" w:fill="F2F2F2"/>
            <w:vAlign w:val="center"/>
          </w:tcPr>
          <w:p w14:paraId="00000019" w14:textId="77777777" w:rsidR="006B07B9" w:rsidRPr="00D34CA7" w:rsidRDefault="00002DDB" w:rsidP="00CA75C6">
            <w:pPr>
              <w:numPr>
                <w:ilvl w:val="2"/>
                <w:numId w:val="3"/>
              </w:numPr>
              <w:spacing w:before="40" w:after="40" w:line="240" w:lineRule="auto"/>
              <w:ind w:left="623" w:hanging="623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Pavadinimas</w:t>
            </w:r>
          </w:p>
        </w:tc>
        <w:tc>
          <w:tcPr>
            <w:tcW w:w="4394" w:type="dxa"/>
            <w:gridSpan w:val="2"/>
            <w:vAlign w:val="center"/>
          </w:tcPr>
          <w:p w14:paraId="0000001C" w14:textId="120C91F5" w:rsidR="006B07B9" w:rsidRPr="00D34CA7" w:rsidRDefault="00F5155F" w:rsidP="00CA75C6">
            <w:pPr>
              <w:spacing w:before="40" w:after="40" w:line="240" w:lineRule="auto"/>
              <w:rPr>
                <w:rFonts w:ascii="Arial" w:eastAsia="Arial" w:hAnsi="Arial" w:cs="Arial"/>
                <w:b/>
                <w:bCs/>
                <w:sz w:val="18"/>
                <w:szCs w:val="18"/>
                <w:lang w:val="lt-LT"/>
              </w:rPr>
            </w:pPr>
            <w:r w:rsidRPr="00F5155F">
              <w:rPr>
                <w:rFonts w:ascii="Arial" w:eastAsia="Arial" w:hAnsi="Arial" w:cs="Arial"/>
                <w:b/>
                <w:bCs/>
                <w:sz w:val="18"/>
                <w:szCs w:val="18"/>
                <w:lang w:val="lt-LT"/>
              </w:rPr>
              <w:t>Valstybės įmonė Valstybinių miškų urėdijos Biržų regioninis padalinys</w:t>
            </w:r>
          </w:p>
        </w:tc>
      </w:tr>
      <w:tr w:rsidR="00F9391E" w:rsidRPr="00D34CA7" w14:paraId="03BC7CDD" w14:textId="77777777" w:rsidTr="009D4C73">
        <w:trPr>
          <w:trHeight w:val="156"/>
        </w:trPr>
        <w:tc>
          <w:tcPr>
            <w:tcW w:w="2538" w:type="dxa"/>
            <w:vMerge/>
            <w:shd w:val="clear" w:color="auto" w:fill="F2F2F2"/>
            <w:vAlign w:val="center"/>
          </w:tcPr>
          <w:p w14:paraId="0000001E" w14:textId="77777777" w:rsidR="006B07B9" w:rsidRPr="00D34CA7" w:rsidRDefault="006B07B9" w:rsidP="00CA75C6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after="0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</w:p>
        </w:tc>
        <w:tc>
          <w:tcPr>
            <w:tcW w:w="3269" w:type="dxa"/>
            <w:shd w:val="clear" w:color="auto" w:fill="F2F2F2"/>
            <w:vAlign w:val="center"/>
          </w:tcPr>
          <w:p w14:paraId="0000001F" w14:textId="62035D56" w:rsidR="006B07B9" w:rsidRPr="00D34CA7" w:rsidRDefault="00002DDB" w:rsidP="00CA75C6">
            <w:pPr>
              <w:numPr>
                <w:ilvl w:val="2"/>
                <w:numId w:val="3"/>
              </w:numPr>
              <w:spacing w:before="40" w:after="40" w:line="240" w:lineRule="auto"/>
              <w:ind w:left="623" w:hanging="623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Steigimo šalis</w:t>
            </w:r>
          </w:p>
        </w:tc>
        <w:tc>
          <w:tcPr>
            <w:tcW w:w="4394" w:type="dxa"/>
            <w:gridSpan w:val="2"/>
            <w:vAlign w:val="center"/>
          </w:tcPr>
          <w:p w14:paraId="00000022" w14:textId="77777777" w:rsidR="006B07B9" w:rsidRPr="00D34CA7" w:rsidRDefault="00002DDB" w:rsidP="00CA75C6">
            <w:pPr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Lietuvos Respublika</w:t>
            </w:r>
          </w:p>
        </w:tc>
      </w:tr>
      <w:tr w:rsidR="00F9391E" w:rsidRPr="00D34CA7" w14:paraId="710EEA92" w14:textId="77777777" w:rsidTr="009D4C73">
        <w:trPr>
          <w:trHeight w:val="156"/>
        </w:trPr>
        <w:tc>
          <w:tcPr>
            <w:tcW w:w="2538" w:type="dxa"/>
            <w:vMerge/>
            <w:shd w:val="clear" w:color="auto" w:fill="F2F2F2"/>
            <w:vAlign w:val="center"/>
          </w:tcPr>
          <w:p w14:paraId="00000024" w14:textId="77777777" w:rsidR="006B07B9" w:rsidRPr="00D34CA7" w:rsidRDefault="006B07B9" w:rsidP="00CA75C6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after="0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</w:p>
        </w:tc>
        <w:tc>
          <w:tcPr>
            <w:tcW w:w="3269" w:type="dxa"/>
            <w:shd w:val="clear" w:color="auto" w:fill="F2F2F2"/>
            <w:vAlign w:val="center"/>
          </w:tcPr>
          <w:p w14:paraId="00000025" w14:textId="77777777" w:rsidR="006B07B9" w:rsidRPr="00D34CA7" w:rsidRDefault="00002DDB" w:rsidP="00CA75C6">
            <w:pPr>
              <w:numPr>
                <w:ilvl w:val="2"/>
                <w:numId w:val="3"/>
              </w:numPr>
              <w:spacing w:before="40" w:after="40" w:line="240" w:lineRule="auto"/>
              <w:ind w:left="623" w:hanging="623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Juridinio asmens kodas</w:t>
            </w:r>
          </w:p>
        </w:tc>
        <w:tc>
          <w:tcPr>
            <w:tcW w:w="4394" w:type="dxa"/>
            <w:gridSpan w:val="2"/>
          </w:tcPr>
          <w:p w14:paraId="00000028" w14:textId="61418F60" w:rsidR="006B07B9" w:rsidRPr="00D34CA7" w:rsidRDefault="00475735" w:rsidP="00CA75C6">
            <w:pPr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132340880</w:t>
            </w:r>
          </w:p>
        </w:tc>
      </w:tr>
      <w:tr w:rsidR="00F9391E" w:rsidRPr="00D34CA7" w14:paraId="6449DD65" w14:textId="77777777" w:rsidTr="009D4C73">
        <w:trPr>
          <w:trHeight w:val="51"/>
        </w:trPr>
        <w:tc>
          <w:tcPr>
            <w:tcW w:w="2538" w:type="dxa"/>
            <w:vMerge/>
            <w:shd w:val="clear" w:color="auto" w:fill="F2F2F2"/>
            <w:vAlign w:val="center"/>
          </w:tcPr>
          <w:p w14:paraId="0000002A" w14:textId="77777777" w:rsidR="006B07B9" w:rsidRPr="00D34CA7" w:rsidRDefault="006B07B9" w:rsidP="00CA75C6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after="0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</w:p>
        </w:tc>
        <w:tc>
          <w:tcPr>
            <w:tcW w:w="3269" w:type="dxa"/>
            <w:shd w:val="clear" w:color="auto" w:fill="F2F2F2"/>
            <w:vAlign w:val="center"/>
          </w:tcPr>
          <w:p w14:paraId="0000002B" w14:textId="77777777" w:rsidR="006B07B9" w:rsidRPr="00D34CA7" w:rsidRDefault="00002DDB" w:rsidP="00CA75C6">
            <w:pPr>
              <w:numPr>
                <w:ilvl w:val="2"/>
                <w:numId w:val="3"/>
              </w:numPr>
              <w:spacing w:before="40" w:after="40" w:line="240" w:lineRule="auto"/>
              <w:ind w:left="623" w:hanging="623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Juridinių asmenų registras</w:t>
            </w:r>
          </w:p>
        </w:tc>
        <w:tc>
          <w:tcPr>
            <w:tcW w:w="4394" w:type="dxa"/>
            <w:gridSpan w:val="2"/>
          </w:tcPr>
          <w:p w14:paraId="0000002E" w14:textId="77777777" w:rsidR="006B07B9" w:rsidRPr="00D34CA7" w:rsidRDefault="00002DDB" w:rsidP="00CA75C6">
            <w:pPr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highlight w:val="yellow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Lietuvos Respublikos juridinių asmenų registras</w:t>
            </w:r>
          </w:p>
        </w:tc>
      </w:tr>
      <w:tr w:rsidR="00F9391E" w:rsidRPr="00D34CA7" w14:paraId="00BF5D5D" w14:textId="77777777" w:rsidTr="009D4C73">
        <w:trPr>
          <w:trHeight w:val="51"/>
        </w:trPr>
        <w:tc>
          <w:tcPr>
            <w:tcW w:w="2538" w:type="dxa"/>
            <w:vMerge/>
            <w:shd w:val="clear" w:color="auto" w:fill="F2F2F2"/>
            <w:vAlign w:val="center"/>
          </w:tcPr>
          <w:p w14:paraId="00000030" w14:textId="77777777" w:rsidR="006B07B9" w:rsidRPr="00D34CA7" w:rsidRDefault="006B07B9" w:rsidP="00CA75C6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after="0"/>
              <w:rPr>
                <w:rFonts w:ascii="Arial" w:eastAsia="Arial" w:hAnsi="Arial" w:cs="Arial"/>
                <w:sz w:val="18"/>
                <w:szCs w:val="18"/>
                <w:highlight w:val="yellow"/>
                <w:lang w:val="lt-LT"/>
              </w:rPr>
            </w:pPr>
          </w:p>
        </w:tc>
        <w:tc>
          <w:tcPr>
            <w:tcW w:w="3269" w:type="dxa"/>
            <w:shd w:val="clear" w:color="auto" w:fill="F2F2F2"/>
            <w:vAlign w:val="center"/>
          </w:tcPr>
          <w:p w14:paraId="00000031" w14:textId="77777777" w:rsidR="006B07B9" w:rsidRPr="00D34CA7" w:rsidRDefault="00002DDB" w:rsidP="00CA75C6">
            <w:pPr>
              <w:numPr>
                <w:ilvl w:val="2"/>
                <w:numId w:val="3"/>
              </w:numPr>
              <w:spacing w:before="40" w:after="40" w:line="240" w:lineRule="auto"/>
              <w:ind w:left="623" w:hanging="623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PVM mokėtojo kodas</w:t>
            </w:r>
          </w:p>
        </w:tc>
        <w:tc>
          <w:tcPr>
            <w:tcW w:w="4394" w:type="dxa"/>
            <w:gridSpan w:val="2"/>
            <w:vAlign w:val="center"/>
          </w:tcPr>
          <w:p w14:paraId="00000034" w14:textId="242DAD02" w:rsidR="006B07B9" w:rsidRPr="00D34CA7" w:rsidRDefault="008230EA" w:rsidP="00CA75C6">
            <w:pPr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LT323408811</w:t>
            </w:r>
          </w:p>
        </w:tc>
      </w:tr>
      <w:tr w:rsidR="00F9391E" w:rsidRPr="00D34CA7" w14:paraId="486D5AF4" w14:textId="77777777" w:rsidTr="009D4C73">
        <w:trPr>
          <w:trHeight w:val="51"/>
        </w:trPr>
        <w:tc>
          <w:tcPr>
            <w:tcW w:w="2538" w:type="dxa"/>
            <w:vMerge/>
            <w:shd w:val="clear" w:color="auto" w:fill="F2F2F2"/>
            <w:vAlign w:val="center"/>
          </w:tcPr>
          <w:p w14:paraId="00000036" w14:textId="77777777" w:rsidR="006B07B9" w:rsidRPr="00D34CA7" w:rsidRDefault="006B07B9" w:rsidP="00CA75C6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after="0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</w:p>
        </w:tc>
        <w:tc>
          <w:tcPr>
            <w:tcW w:w="3269" w:type="dxa"/>
            <w:shd w:val="clear" w:color="auto" w:fill="F2F2F2"/>
            <w:vAlign w:val="center"/>
          </w:tcPr>
          <w:p w14:paraId="00000037" w14:textId="77777777" w:rsidR="006B07B9" w:rsidRPr="00D34CA7" w:rsidRDefault="00002DDB" w:rsidP="00CA75C6">
            <w:pPr>
              <w:numPr>
                <w:ilvl w:val="2"/>
                <w:numId w:val="3"/>
              </w:numPr>
              <w:spacing w:before="40" w:after="40" w:line="240" w:lineRule="auto"/>
              <w:ind w:left="623" w:hanging="623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Banko sąskaita</w:t>
            </w:r>
          </w:p>
        </w:tc>
        <w:tc>
          <w:tcPr>
            <w:tcW w:w="4394" w:type="dxa"/>
            <w:gridSpan w:val="2"/>
            <w:vAlign w:val="center"/>
          </w:tcPr>
          <w:p w14:paraId="0000003A" w14:textId="6D95117D" w:rsidR="006B07B9" w:rsidRPr="00D34CA7" w:rsidRDefault="00F5155F" w:rsidP="00CA75C6">
            <w:pPr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F5155F">
              <w:rPr>
                <w:rFonts w:ascii="Arial" w:eastAsia="Arial" w:hAnsi="Arial" w:cs="Arial"/>
                <w:sz w:val="18"/>
                <w:szCs w:val="18"/>
                <w:lang w:val="lt-LT"/>
              </w:rPr>
              <w:t>LT157044060008193515</w:t>
            </w:r>
          </w:p>
        </w:tc>
      </w:tr>
      <w:tr w:rsidR="00F9391E" w:rsidRPr="00D34CA7" w14:paraId="264715E4" w14:textId="77777777" w:rsidTr="009D4C73">
        <w:tc>
          <w:tcPr>
            <w:tcW w:w="2538" w:type="dxa"/>
            <w:vMerge/>
            <w:shd w:val="clear" w:color="auto" w:fill="F2F2F2"/>
            <w:vAlign w:val="center"/>
          </w:tcPr>
          <w:p w14:paraId="0000003C" w14:textId="77777777" w:rsidR="006B07B9" w:rsidRPr="00D34CA7" w:rsidRDefault="006B07B9" w:rsidP="00CA75C6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after="0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</w:p>
        </w:tc>
        <w:tc>
          <w:tcPr>
            <w:tcW w:w="3269" w:type="dxa"/>
            <w:shd w:val="clear" w:color="auto" w:fill="F2F2F2"/>
            <w:vAlign w:val="center"/>
          </w:tcPr>
          <w:p w14:paraId="0000003D" w14:textId="77777777" w:rsidR="006B07B9" w:rsidRPr="00D34CA7" w:rsidRDefault="00002DDB" w:rsidP="00CA75C6">
            <w:pPr>
              <w:numPr>
                <w:ilvl w:val="2"/>
                <w:numId w:val="3"/>
              </w:numPr>
              <w:spacing w:before="40" w:after="40" w:line="240" w:lineRule="auto"/>
              <w:ind w:left="623" w:hanging="623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Faktinės buveinės adresas</w:t>
            </w:r>
          </w:p>
        </w:tc>
        <w:tc>
          <w:tcPr>
            <w:tcW w:w="4394" w:type="dxa"/>
            <w:gridSpan w:val="2"/>
            <w:vAlign w:val="center"/>
          </w:tcPr>
          <w:p w14:paraId="56D04B5A" w14:textId="77777777" w:rsidR="00F5155F" w:rsidRPr="00F5155F" w:rsidRDefault="00F5155F" w:rsidP="00F5155F">
            <w:pPr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F5155F">
              <w:rPr>
                <w:rFonts w:ascii="Arial" w:eastAsia="Arial" w:hAnsi="Arial" w:cs="Arial"/>
                <w:sz w:val="18"/>
                <w:szCs w:val="18"/>
                <w:lang w:val="lt-LT"/>
              </w:rPr>
              <w:t>J. Basanavičiaus g. 62,</w:t>
            </w:r>
          </w:p>
          <w:p w14:paraId="00000040" w14:textId="0FE7ABA4" w:rsidR="006B07B9" w:rsidRPr="00D34CA7" w:rsidRDefault="00F5155F" w:rsidP="00F5155F">
            <w:pPr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F5155F">
              <w:rPr>
                <w:rFonts w:ascii="Arial" w:eastAsia="Arial" w:hAnsi="Arial" w:cs="Arial"/>
                <w:sz w:val="18"/>
                <w:szCs w:val="18"/>
                <w:lang w:val="lt-LT"/>
              </w:rPr>
              <w:t>LT-41164,  Biržai</w:t>
            </w:r>
          </w:p>
        </w:tc>
      </w:tr>
      <w:tr w:rsidR="00F9391E" w:rsidRPr="00820649" w14:paraId="101F8334" w14:textId="77777777" w:rsidTr="009D4C73">
        <w:trPr>
          <w:trHeight w:val="488"/>
        </w:trPr>
        <w:tc>
          <w:tcPr>
            <w:tcW w:w="2538" w:type="dxa"/>
            <w:vMerge/>
            <w:shd w:val="clear" w:color="auto" w:fill="F2F2F2"/>
            <w:vAlign w:val="center"/>
          </w:tcPr>
          <w:p w14:paraId="00000042" w14:textId="77777777" w:rsidR="006B07B9" w:rsidRPr="00D34CA7" w:rsidRDefault="006B07B9" w:rsidP="00CA75C6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after="0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</w:p>
        </w:tc>
        <w:tc>
          <w:tcPr>
            <w:tcW w:w="3269" w:type="dxa"/>
            <w:shd w:val="clear" w:color="auto" w:fill="F2F2F2"/>
            <w:vAlign w:val="center"/>
          </w:tcPr>
          <w:p w14:paraId="00000043" w14:textId="77777777" w:rsidR="006B07B9" w:rsidRPr="00D34CA7" w:rsidRDefault="00002DDB" w:rsidP="00CA75C6">
            <w:pPr>
              <w:numPr>
                <w:ilvl w:val="2"/>
                <w:numId w:val="3"/>
              </w:numPr>
              <w:spacing w:before="40" w:after="40" w:line="240" w:lineRule="auto"/>
              <w:ind w:left="623" w:hanging="623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bookmarkStart w:id="1" w:name="_heading=h.30j0zll" w:colFirst="0" w:colLast="0"/>
            <w:bookmarkStart w:id="2" w:name="_Ref40209761"/>
            <w:bookmarkEnd w:id="1"/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Duomenys korespondencijai ir komunikacijai</w:t>
            </w:r>
            <w:bookmarkEnd w:id="2"/>
          </w:p>
        </w:tc>
        <w:tc>
          <w:tcPr>
            <w:tcW w:w="4394" w:type="dxa"/>
            <w:gridSpan w:val="2"/>
            <w:vAlign w:val="center"/>
          </w:tcPr>
          <w:p w14:paraId="7E19CB9F" w14:textId="77777777" w:rsidR="00F5155F" w:rsidRPr="00F5155F" w:rsidRDefault="00F5155F" w:rsidP="00F5155F">
            <w:pPr>
              <w:tabs>
                <w:tab w:val="left" w:pos="230"/>
              </w:tabs>
              <w:spacing w:before="40" w:after="40" w:line="240" w:lineRule="auto"/>
              <w:ind w:left="89" w:hanging="89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F5155F">
              <w:rPr>
                <w:rFonts w:ascii="Arial" w:eastAsia="Arial" w:hAnsi="Arial" w:cs="Arial"/>
                <w:sz w:val="18"/>
                <w:szCs w:val="18"/>
                <w:lang w:val="lt-LT"/>
              </w:rPr>
              <w:t>Tel. Nr. +370 626 71 705</w:t>
            </w:r>
          </w:p>
          <w:p w14:paraId="00000047" w14:textId="0E48FC74" w:rsidR="006B07B9" w:rsidRPr="00D34CA7" w:rsidRDefault="00F5155F" w:rsidP="00F5155F">
            <w:pPr>
              <w:tabs>
                <w:tab w:val="left" w:pos="230"/>
              </w:tabs>
              <w:spacing w:before="40" w:after="40" w:line="240" w:lineRule="auto"/>
              <w:ind w:left="89" w:hanging="89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F5155F"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El. p. </w:t>
            </w:r>
            <w:hyperlink r:id="rId13" w:history="1">
              <w:r w:rsidRPr="0060027B">
                <w:rPr>
                  <w:rStyle w:val="Hipersaitas"/>
                  <w:rFonts w:ascii="Arial" w:eastAsia="Arial" w:hAnsi="Arial" w:cs="Arial"/>
                  <w:sz w:val="18"/>
                  <w:szCs w:val="18"/>
                  <w:lang w:val="lt-LT"/>
                </w:rPr>
                <w:t>birzai@vmu.lt</w:t>
              </w:r>
            </w:hyperlink>
            <w:r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 </w:t>
            </w:r>
          </w:p>
        </w:tc>
      </w:tr>
      <w:tr w:rsidR="00F9391E" w:rsidRPr="00820649" w14:paraId="5B241BB7" w14:textId="77777777" w:rsidTr="009D4C73">
        <w:trPr>
          <w:trHeight w:val="488"/>
        </w:trPr>
        <w:tc>
          <w:tcPr>
            <w:tcW w:w="2538" w:type="dxa"/>
            <w:vMerge/>
            <w:shd w:val="clear" w:color="auto" w:fill="F2F2F2"/>
            <w:vAlign w:val="center"/>
          </w:tcPr>
          <w:p w14:paraId="038101B7" w14:textId="77777777" w:rsidR="00D06733" w:rsidRPr="00D34CA7" w:rsidRDefault="00D06733" w:rsidP="00CA75C6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after="0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</w:p>
        </w:tc>
        <w:tc>
          <w:tcPr>
            <w:tcW w:w="3269" w:type="dxa"/>
            <w:shd w:val="clear" w:color="auto" w:fill="F2F2F2"/>
            <w:vAlign w:val="center"/>
          </w:tcPr>
          <w:p w14:paraId="072B7518" w14:textId="7EF1029F" w:rsidR="00D06733" w:rsidRPr="00D34CA7" w:rsidRDefault="00D06733" w:rsidP="00CA75C6">
            <w:pPr>
              <w:numPr>
                <w:ilvl w:val="2"/>
                <w:numId w:val="3"/>
              </w:numPr>
              <w:spacing w:before="40" w:after="40" w:line="240" w:lineRule="auto"/>
              <w:ind w:left="623" w:hanging="623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Užsakovo vadovas</w:t>
            </w:r>
            <w:r w:rsidR="00FF6769"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 (2</w:t>
            </w:r>
            <w:r w:rsidR="00E21907"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9</w:t>
            </w:r>
            <w:r w:rsidR="00FF6769"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.2, 2</w:t>
            </w:r>
            <w:r w:rsidR="00E21907"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9</w:t>
            </w:r>
            <w:r w:rsidR="00FF6769"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.6 p.)</w:t>
            </w:r>
          </w:p>
        </w:tc>
        <w:tc>
          <w:tcPr>
            <w:tcW w:w="4394" w:type="dxa"/>
            <w:gridSpan w:val="2"/>
            <w:vAlign w:val="center"/>
          </w:tcPr>
          <w:p w14:paraId="2937C242" w14:textId="3E92B22B" w:rsidR="00D06733" w:rsidRPr="00F5155F" w:rsidRDefault="00F5155F" w:rsidP="00CA75C6">
            <w:pPr>
              <w:tabs>
                <w:tab w:val="left" w:pos="1019"/>
              </w:tabs>
              <w:spacing w:before="40" w:after="40" w:line="240" w:lineRule="auto"/>
              <w:rPr>
                <w:rFonts w:ascii="Arial" w:eastAsia="Arial" w:hAnsi="Arial" w:cs="Arial"/>
                <w:iCs/>
                <w:sz w:val="18"/>
                <w:szCs w:val="18"/>
                <w:lang w:val="lt-LT"/>
              </w:rPr>
            </w:pPr>
            <w:r w:rsidRPr="00F5155F">
              <w:rPr>
                <w:rFonts w:ascii="Arial" w:hAnsi="Arial" w:cs="Arial"/>
                <w:iCs/>
                <w:sz w:val="18"/>
                <w:szCs w:val="18"/>
                <w:lang w:val="lt-LT"/>
              </w:rPr>
              <w:t>VĮ Valstybinių miškų urėdijos generalinio direktoriaus 2025 m. gegužės 2 d. įsakymas Nr. 77-A-2931-2025 „Dėl kasmetinių atostogų suteikimo Alvidui Kurkliečiui“</w:t>
            </w:r>
          </w:p>
        </w:tc>
      </w:tr>
      <w:tr w:rsidR="00F9391E" w:rsidRPr="00D34CA7" w14:paraId="0C57A111" w14:textId="77777777" w:rsidTr="009D4C73">
        <w:trPr>
          <w:trHeight w:val="488"/>
        </w:trPr>
        <w:tc>
          <w:tcPr>
            <w:tcW w:w="2538" w:type="dxa"/>
            <w:vMerge/>
            <w:shd w:val="clear" w:color="auto" w:fill="F2F2F2"/>
            <w:vAlign w:val="center"/>
          </w:tcPr>
          <w:p w14:paraId="76ABED2F" w14:textId="77777777" w:rsidR="000F27DF" w:rsidRPr="00D34CA7" w:rsidRDefault="000F27DF" w:rsidP="00CA75C6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after="0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</w:p>
        </w:tc>
        <w:tc>
          <w:tcPr>
            <w:tcW w:w="3269" w:type="dxa"/>
            <w:shd w:val="clear" w:color="auto" w:fill="F2F2F2"/>
            <w:vAlign w:val="center"/>
          </w:tcPr>
          <w:p w14:paraId="3CB71178" w14:textId="5323DA76" w:rsidR="000F27DF" w:rsidRPr="00D34CA7" w:rsidRDefault="000F27DF" w:rsidP="00CA75C6">
            <w:pPr>
              <w:numPr>
                <w:ilvl w:val="2"/>
                <w:numId w:val="3"/>
              </w:numPr>
              <w:spacing w:before="40" w:after="40" w:line="240" w:lineRule="auto"/>
              <w:ind w:left="623" w:hanging="623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bookmarkStart w:id="3" w:name="_Ref40947656"/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Užsakovo atstovas</w:t>
            </w:r>
            <w:bookmarkEnd w:id="3"/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, atsakingas už Sutarties vykdymą</w:t>
            </w:r>
            <w:r w:rsidR="00931C21"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 (4.2.1</w:t>
            </w:r>
            <w:r w:rsidR="00FF6769"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, 4.2.3</w:t>
            </w:r>
            <w:r w:rsidR="00931C21"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 p</w:t>
            </w:r>
            <w:r w:rsidR="00E0037A"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.</w:t>
            </w:r>
            <w:r w:rsidR="00931C21"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)</w:t>
            </w:r>
          </w:p>
        </w:tc>
        <w:tc>
          <w:tcPr>
            <w:tcW w:w="4394" w:type="dxa"/>
            <w:gridSpan w:val="2"/>
            <w:vAlign w:val="center"/>
          </w:tcPr>
          <w:p w14:paraId="562609ED" w14:textId="68932129" w:rsidR="000F27DF" w:rsidRPr="00D34CA7" w:rsidRDefault="00F5155F" w:rsidP="00CA75C6">
            <w:pPr>
              <w:tabs>
                <w:tab w:val="left" w:pos="1019"/>
              </w:tabs>
              <w:spacing w:before="40" w:after="40" w:line="240" w:lineRule="auto"/>
              <w:rPr>
                <w:rFonts w:ascii="Arial" w:eastAsia="Arial" w:hAnsi="Arial" w:cs="Arial"/>
                <w:color w:val="9BBB59" w:themeColor="accent3"/>
                <w:sz w:val="18"/>
                <w:szCs w:val="18"/>
                <w:lang w:val="lt-LT"/>
              </w:rPr>
            </w:pPr>
            <w:r w:rsidRPr="00F5155F"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Biržų regioninio padalinio medienos ruošos ir prekybos vadovas Andrius Šuminas, +370 693 19818, andrius.suminas@vmu.lt </w:t>
            </w:r>
          </w:p>
        </w:tc>
      </w:tr>
      <w:tr w:rsidR="00F9391E" w:rsidRPr="00D34CA7" w14:paraId="0AB14E67" w14:textId="77777777" w:rsidTr="009D4C73">
        <w:trPr>
          <w:trHeight w:val="630"/>
        </w:trPr>
        <w:tc>
          <w:tcPr>
            <w:tcW w:w="2538" w:type="dxa"/>
            <w:vMerge/>
            <w:shd w:val="clear" w:color="auto" w:fill="F2F2F2"/>
            <w:vAlign w:val="center"/>
          </w:tcPr>
          <w:p w14:paraId="00000049" w14:textId="77777777" w:rsidR="000F27DF" w:rsidRPr="00D34CA7" w:rsidRDefault="000F27DF" w:rsidP="00CA75C6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after="0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</w:p>
        </w:tc>
        <w:tc>
          <w:tcPr>
            <w:tcW w:w="3269" w:type="dxa"/>
            <w:shd w:val="clear" w:color="auto" w:fill="F2F2F2"/>
            <w:vAlign w:val="center"/>
          </w:tcPr>
          <w:p w14:paraId="0000004A" w14:textId="629A83F9" w:rsidR="000F27DF" w:rsidRPr="00D34CA7" w:rsidRDefault="00D0482D" w:rsidP="00CA75C6">
            <w:pPr>
              <w:numPr>
                <w:ilvl w:val="2"/>
                <w:numId w:val="3"/>
              </w:numPr>
              <w:spacing w:before="40" w:after="40" w:line="240" w:lineRule="auto"/>
              <w:ind w:left="623" w:hanging="623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bookmarkStart w:id="4" w:name="_heading=h.1fob9te" w:colFirst="0" w:colLast="0"/>
            <w:bookmarkEnd w:id="4"/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Asmuo, atsakingas už Sutarties ir Susitarimų paskelbimą</w:t>
            </w:r>
          </w:p>
        </w:tc>
        <w:tc>
          <w:tcPr>
            <w:tcW w:w="4394" w:type="dxa"/>
            <w:gridSpan w:val="2"/>
            <w:vAlign w:val="center"/>
          </w:tcPr>
          <w:p w14:paraId="5E0B895D" w14:textId="77777777" w:rsidR="00B13768" w:rsidRDefault="00B13768" w:rsidP="000F4154">
            <w:pPr>
              <w:tabs>
                <w:tab w:val="left" w:pos="1019"/>
              </w:tabs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B13768"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Biržų regioninio padalinio duomenų valdymo specialistė-administratorė Meda Brazionytė, </w:t>
            </w:r>
          </w:p>
          <w:p w14:paraId="00000050" w14:textId="45620FF8" w:rsidR="000F4154" w:rsidRPr="00B13768" w:rsidRDefault="00B13768" w:rsidP="000F4154">
            <w:pPr>
              <w:tabs>
                <w:tab w:val="left" w:pos="1019"/>
              </w:tabs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B13768">
              <w:rPr>
                <w:rFonts w:ascii="Arial" w:eastAsia="Arial" w:hAnsi="Arial" w:cs="Arial"/>
                <w:sz w:val="18"/>
                <w:szCs w:val="18"/>
                <w:lang w:val="lt-LT"/>
              </w:rPr>
              <w:t>+370 626 71 705, meda.brazionyte@vmu.lt</w:t>
            </w:r>
          </w:p>
        </w:tc>
      </w:tr>
      <w:tr w:rsidR="00F9391E" w:rsidRPr="00D34CA7" w14:paraId="4F1984BB" w14:textId="77777777" w:rsidTr="009D4C73">
        <w:trPr>
          <w:trHeight w:val="234"/>
        </w:trPr>
        <w:tc>
          <w:tcPr>
            <w:tcW w:w="2538" w:type="dxa"/>
            <w:vMerge w:val="restart"/>
            <w:shd w:val="clear" w:color="auto" w:fill="F2F2F2"/>
            <w:vAlign w:val="center"/>
          </w:tcPr>
          <w:p w14:paraId="00000052" w14:textId="12F0FCF4" w:rsidR="000F27DF" w:rsidRPr="00D34CA7" w:rsidRDefault="000F27DF" w:rsidP="00CA75C6">
            <w:pPr>
              <w:numPr>
                <w:ilvl w:val="1"/>
                <w:numId w:val="3"/>
              </w:numPr>
              <w:spacing w:before="40" w:after="40" w:line="240" w:lineRule="auto"/>
              <w:ind w:left="476" w:hanging="476"/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>Rangovas</w:t>
            </w:r>
            <w:r w:rsidR="00373D8E" w:rsidRPr="00D34CA7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 xml:space="preserve"> (1.1.</w:t>
            </w:r>
            <w:r w:rsidR="00F57A16" w:rsidRPr="00D34CA7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>2</w:t>
            </w:r>
            <w:r w:rsidR="00043F76" w:rsidRPr="00D34CA7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>8</w:t>
            </w:r>
            <w:r w:rsidR="00373D8E" w:rsidRPr="00D34CA7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 xml:space="preserve"> p.)</w:t>
            </w:r>
          </w:p>
        </w:tc>
        <w:tc>
          <w:tcPr>
            <w:tcW w:w="3269" w:type="dxa"/>
            <w:shd w:val="clear" w:color="auto" w:fill="F2F2F2"/>
            <w:vAlign w:val="center"/>
          </w:tcPr>
          <w:p w14:paraId="00000053" w14:textId="77777777" w:rsidR="000F27DF" w:rsidRPr="00D34CA7" w:rsidRDefault="000F27DF" w:rsidP="00CA75C6">
            <w:pPr>
              <w:numPr>
                <w:ilvl w:val="2"/>
                <w:numId w:val="3"/>
              </w:numPr>
              <w:spacing w:before="40" w:after="40" w:line="240" w:lineRule="auto"/>
              <w:ind w:left="623" w:hanging="623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Pavadinimas</w:t>
            </w:r>
          </w:p>
        </w:tc>
        <w:tc>
          <w:tcPr>
            <w:tcW w:w="4394" w:type="dxa"/>
            <w:gridSpan w:val="2"/>
          </w:tcPr>
          <w:p w14:paraId="00000056" w14:textId="5A49D0FF" w:rsidR="000F27DF" w:rsidRPr="00D34CA7" w:rsidRDefault="00C803D3" w:rsidP="00CA75C6">
            <w:pPr>
              <w:spacing w:before="40" w:after="40" w:line="240" w:lineRule="auto"/>
              <w:rPr>
                <w:rFonts w:ascii="Arial" w:eastAsia="Arial" w:hAnsi="Arial" w:cs="Arial"/>
                <w:color w:val="92D050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color w:val="92D050"/>
                <w:sz w:val="18"/>
                <w:szCs w:val="18"/>
                <w:lang w:val="lt-LT"/>
              </w:rPr>
              <w:t>Įrašoma</w:t>
            </w:r>
          </w:p>
        </w:tc>
      </w:tr>
      <w:tr w:rsidR="00700AEF" w:rsidRPr="00D34CA7" w14:paraId="2105E66F" w14:textId="77777777" w:rsidTr="009D4C73">
        <w:trPr>
          <w:trHeight w:val="233"/>
        </w:trPr>
        <w:tc>
          <w:tcPr>
            <w:tcW w:w="2538" w:type="dxa"/>
            <w:vMerge/>
            <w:shd w:val="clear" w:color="auto" w:fill="F2F2F2"/>
            <w:vAlign w:val="center"/>
          </w:tcPr>
          <w:p w14:paraId="00000058" w14:textId="77777777" w:rsidR="00700AEF" w:rsidRPr="00D34CA7" w:rsidRDefault="00700AEF" w:rsidP="00700AEF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after="0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</w:p>
        </w:tc>
        <w:tc>
          <w:tcPr>
            <w:tcW w:w="3269" w:type="dxa"/>
            <w:shd w:val="clear" w:color="auto" w:fill="F2F2F2"/>
            <w:vAlign w:val="center"/>
          </w:tcPr>
          <w:p w14:paraId="00000059" w14:textId="77777777" w:rsidR="00700AEF" w:rsidRPr="00D34CA7" w:rsidRDefault="00700AEF" w:rsidP="00700AEF">
            <w:pPr>
              <w:numPr>
                <w:ilvl w:val="2"/>
                <w:numId w:val="3"/>
              </w:numPr>
              <w:spacing w:before="40" w:after="40" w:line="240" w:lineRule="auto"/>
              <w:ind w:left="623" w:hanging="623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Steigimo šalis</w:t>
            </w:r>
          </w:p>
        </w:tc>
        <w:tc>
          <w:tcPr>
            <w:tcW w:w="4394" w:type="dxa"/>
            <w:gridSpan w:val="2"/>
          </w:tcPr>
          <w:p w14:paraId="0000005C" w14:textId="52D98189" w:rsidR="00700AEF" w:rsidRPr="00D34CA7" w:rsidRDefault="00700AEF" w:rsidP="00700AEF">
            <w:pPr>
              <w:spacing w:after="0" w:line="240" w:lineRule="auto"/>
              <w:rPr>
                <w:rFonts w:ascii="Arial" w:eastAsia="Arial" w:hAnsi="Arial" w:cs="Arial"/>
                <w:color w:val="92D050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color w:val="92D050"/>
                <w:sz w:val="18"/>
                <w:szCs w:val="18"/>
                <w:lang w:val="lt-LT"/>
              </w:rPr>
              <w:t>Įrašoma</w:t>
            </w:r>
          </w:p>
        </w:tc>
      </w:tr>
      <w:tr w:rsidR="00700AEF" w:rsidRPr="00D34CA7" w14:paraId="7A65E465" w14:textId="77777777" w:rsidTr="009D4C73">
        <w:trPr>
          <w:trHeight w:val="233"/>
        </w:trPr>
        <w:tc>
          <w:tcPr>
            <w:tcW w:w="2538" w:type="dxa"/>
            <w:vMerge/>
            <w:shd w:val="clear" w:color="auto" w:fill="F2F2F2"/>
            <w:vAlign w:val="center"/>
          </w:tcPr>
          <w:p w14:paraId="0000005E" w14:textId="77777777" w:rsidR="00700AEF" w:rsidRPr="00D34CA7" w:rsidRDefault="00700AEF" w:rsidP="00700AEF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after="0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</w:p>
        </w:tc>
        <w:tc>
          <w:tcPr>
            <w:tcW w:w="3269" w:type="dxa"/>
            <w:shd w:val="clear" w:color="auto" w:fill="F2F2F2"/>
            <w:vAlign w:val="center"/>
          </w:tcPr>
          <w:p w14:paraId="0000005F" w14:textId="77777777" w:rsidR="00700AEF" w:rsidRPr="00D34CA7" w:rsidRDefault="00700AEF" w:rsidP="00700AEF">
            <w:pPr>
              <w:numPr>
                <w:ilvl w:val="2"/>
                <w:numId w:val="3"/>
              </w:numPr>
              <w:spacing w:before="40" w:after="40" w:line="240" w:lineRule="auto"/>
              <w:ind w:left="623" w:hanging="623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Juridinio asmens kodas</w:t>
            </w:r>
          </w:p>
        </w:tc>
        <w:tc>
          <w:tcPr>
            <w:tcW w:w="4394" w:type="dxa"/>
            <w:gridSpan w:val="2"/>
          </w:tcPr>
          <w:p w14:paraId="00000062" w14:textId="7D4B36BD" w:rsidR="00700AEF" w:rsidRPr="00D34CA7" w:rsidRDefault="00700AEF" w:rsidP="00700AEF">
            <w:pPr>
              <w:spacing w:after="0" w:line="240" w:lineRule="auto"/>
              <w:rPr>
                <w:rFonts w:ascii="Arial" w:eastAsia="Arial" w:hAnsi="Arial" w:cs="Arial"/>
                <w:color w:val="92D050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color w:val="92D050"/>
                <w:sz w:val="18"/>
                <w:szCs w:val="18"/>
                <w:lang w:val="lt-LT"/>
              </w:rPr>
              <w:t>Įrašoma</w:t>
            </w:r>
          </w:p>
        </w:tc>
      </w:tr>
      <w:tr w:rsidR="00700AEF" w:rsidRPr="00D34CA7" w14:paraId="31F8001C" w14:textId="77777777" w:rsidTr="009D4C73">
        <w:trPr>
          <w:trHeight w:val="296"/>
        </w:trPr>
        <w:tc>
          <w:tcPr>
            <w:tcW w:w="2538" w:type="dxa"/>
            <w:vMerge/>
            <w:shd w:val="clear" w:color="auto" w:fill="F2F2F2"/>
            <w:vAlign w:val="center"/>
          </w:tcPr>
          <w:p w14:paraId="00000064" w14:textId="77777777" w:rsidR="00700AEF" w:rsidRPr="00D34CA7" w:rsidRDefault="00700AEF" w:rsidP="00700AEF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after="0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</w:p>
        </w:tc>
        <w:tc>
          <w:tcPr>
            <w:tcW w:w="3269" w:type="dxa"/>
            <w:shd w:val="clear" w:color="auto" w:fill="F2F2F2"/>
            <w:vAlign w:val="center"/>
          </w:tcPr>
          <w:p w14:paraId="00000065" w14:textId="77777777" w:rsidR="00700AEF" w:rsidRPr="00D34CA7" w:rsidRDefault="00700AEF" w:rsidP="00700AEF">
            <w:pPr>
              <w:numPr>
                <w:ilvl w:val="2"/>
                <w:numId w:val="3"/>
              </w:numPr>
              <w:spacing w:before="40" w:after="40" w:line="240" w:lineRule="auto"/>
              <w:ind w:left="623" w:hanging="623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Juridinių asmenų registras</w:t>
            </w:r>
          </w:p>
        </w:tc>
        <w:tc>
          <w:tcPr>
            <w:tcW w:w="4394" w:type="dxa"/>
            <w:gridSpan w:val="2"/>
          </w:tcPr>
          <w:p w14:paraId="00000068" w14:textId="497FE5EC" w:rsidR="00700AEF" w:rsidRPr="00D34CA7" w:rsidRDefault="00700AEF" w:rsidP="00700AEF">
            <w:pPr>
              <w:spacing w:after="0" w:line="240" w:lineRule="auto"/>
              <w:rPr>
                <w:rFonts w:ascii="Arial" w:eastAsia="Arial" w:hAnsi="Arial" w:cs="Arial"/>
                <w:color w:val="92D050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color w:val="92D050"/>
                <w:sz w:val="18"/>
                <w:szCs w:val="18"/>
                <w:lang w:val="lt-LT"/>
              </w:rPr>
              <w:t>Įrašoma</w:t>
            </w:r>
          </w:p>
        </w:tc>
      </w:tr>
      <w:tr w:rsidR="00700AEF" w:rsidRPr="00D34CA7" w14:paraId="1229111C" w14:textId="77777777" w:rsidTr="009D4C73">
        <w:trPr>
          <w:trHeight w:val="296"/>
        </w:trPr>
        <w:tc>
          <w:tcPr>
            <w:tcW w:w="2538" w:type="dxa"/>
            <w:vMerge/>
            <w:shd w:val="clear" w:color="auto" w:fill="F2F2F2"/>
            <w:vAlign w:val="center"/>
          </w:tcPr>
          <w:p w14:paraId="0000006A" w14:textId="77777777" w:rsidR="00700AEF" w:rsidRPr="00D34CA7" w:rsidRDefault="00700AEF" w:rsidP="00700AEF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after="0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</w:p>
        </w:tc>
        <w:tc>
          <w:tcPr>
            <w:tcW w:w="3269" w:type="dxa"/>
            <w:shd w:val="clear" w:color="auto" w:fill="F2F2F2"/>
            <w:vAlign w:val="center"/>
          </w:tcPr>
          <w:p w14:paraId="0000006B" w14:textId="77777777" w:rsidR="00700AEF" w:rsidRPr="00D34CA7" w:rsidRDefault="00700AEF" w:rsidP="00700AEF">
            <w:pPr>
              <w:numPr>
                <w:ilvl w:val="2"/>
                <w:numId w:val="3"/>
              </w:numPr>
              <w:spacing w:before="40" w:after="40" w:line="240" w:lineRule="auto"/>
              <w:ind w:left="623" w:hanging="623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PVM mokėtojo kodas</w:t>
            </w:r>
          </w:p>
        </w:tc>
        <w:tc>
          <w:tcPr>
            <w:tcW w:w="4394" w:type="dxa"/>
            <w:gridSpan w:val="2"/>
          </w:tcPr>
          <w:p w14:paraId="0000006E" w14:textId="4AA472EA" w:rsidR="00700AEF" w:rsidRPr="00D34CA7" w:rsidRDefault="00700AEF" w:rsidP="00700AEF">
            <w:pPr>
              <w:spacing w:after="0" w:line="240" w:lineRule="auto"/>
              <w:rPr>
                <w:rFonts w:ascii="Arial" w:eastAsia="Arial" w:hAnsi="Arial" w:cs="Arial"/>
                <w:color w:val="92D050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color w:val="92D050"/>
                <w:sz w:val="18"/>
                <w:szCs w:val="18"/>
                <w:lang w:val="lt-LT"/>
              </w:rPr>
              <w:t>Įrašoma</w:t>
            </w:r>
          </w:p>
        </w:tc>
      </w:tr>
      <w:tr w:rsidR="00700AEF" w:rsidRPr="00D34CA7" w14:paraId="4C8217F8" w14:textId="77777777" w:rsidTr="009D4C73">
        <w:trPr>
          <w:trHeight w:val="233"/>
        </w:trPr>
        <w:tc>
          <w:tcPr>
            <w:tcW w:w="2538" w:type="dxa"/>
            <w:vMerge/>
            <w:shd w:val="clear" w:color="auto" w:fill="F2F2F2"/>
            <w:vAlign w:val="center"/>
          </w:tcPr>
          <w:p w14:paraId="00000070" w14:textId="77777777" w:rsidR="00700AEF" w:rsidRPr="00D34CA7" w:rsidRDefault="00700AEF" w:rsidP="00700AEF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after="0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</w:p>
        </w:tc>
        <w:tc>
          <w:tcPr>
            <w:tcW w:w="3269" w:type="dxa"/>
            <w:shd w:val="clear" w:color="auto" w:fill="F2F2F2"/>
            <w:vAlign w:val="center"/>
          </w:tcPr>
          <w:p w14:paraId="00000071" w14:textId="77777777" w:rsidR="00700AEF" w:rsidRPr="00D34CA7" w:rsidRDefault="00700AEF" w:rsidP="00700AEF">
            <w:pPr>
              <w:numPr>
                <w:ilvl w:val="2"/>
                <w:numId w:val="3"/>
              </w:numPr>
              <w:spacing w:before="40" w:after="40" w:line="240" w:lineRule="auto"/>
              <w:ind w:left="623" w:hanging="623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Banko sąskaita</w:t>
            </w:r>
          </w:p>
        </w:tc>
        <w:tc>
          <w:tcPr>
            <w:tcW w:w="4394" w:type="dxa"/>
            <w:gridSpan w:val="2"/>
          </w:tcPr>
          <w:p w14:paraId="00000074" w14:textId="21D94F3B" w:rsidR="00700AEF" w:rsidRPr="00D34CA7" w:rsidRDefault="00700AEF" w:rsidP="00700AEF">
            <w:pPr>
              <w:spacing w:after="0" w:line="240" w:lineRule="auto"/>
              <w:rPr>
                <w:rFonts w:ascii="Arial" w:eastAsia="Arial" w:hAnsi="Arial" w:cs="Arial"/>
                <w:color w:val="92D050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color w:val="92D050"/>
                <w:sz w:val="18"/>
                <w:szCs w:val="18"/>
                <w:lang w:val="lt-LT"/>
              </w:rPr>
              <w:t>Įrašoma</w:t>
            </w:r>
          </w:p>
        </w:tc>
      </w:tr>
      <w:tr w:rsidR="00700AEF" w:rsidRPr="00D34CA7" w14:paraId="35DE52CC" w14:textId="77777777" w:rsidTr="009D4C73">
        <w:trPr>
          <w:trHeight w:val="233"/>
        </w:trPr>
        <w:tc>
          <w:tcPr>
            <w:tcW w:w="2538" w:type="dxa"/>
            <w:vMerge/>
            <w:shd w:val="clear" w:color="auto" w:fill="F2F2F2"/>
            <w:vAlign w:val="center"/>
          </w:tcPr>
          <w:p w14:paraId="00000076" w14:textId="77777777" w:rsidR="00700AEF" w:rsidRPr="00D34CA7" w:rsidRDefault="00700AEF" w:rsidP="00700AEF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after="0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</w:p>
        </w:tc>
        <w:tc>
          <w:tcPr>
            <w:tcW w:w="3269" w:type="dxa"/>
            <w:shd w:val="clear" w:color="auto" w:fill="F2F2F2"/>
            <w:vAlign w:val="center"/>
          </w:tcPr>
          <w:p w14:paraId="00000077" w14:textId="77777777" w:rsidR="00700AEF" w:rsidRPr="00D34CA7" w:rsidRDefault="00700AEF" w:rsidP="00700AEF">
            <w:pPr>
              <w:numPr>
                <w:ilvl w:val="2"/>
                <w:numId w:val="3"/>
              </w:numPr>
              <w:spacing w:before="40" w:after="40" w:line="240" w:lineRule="auto"/>
              <w:ind w:left="623" w:hanging="623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Faktinės buveinės adresas</w:t>
            </w:r>
          </w:p>
        </w:tc>
        <w:tc>
          <w:tcPr>
            <w:tcW w:w="4394" w:type="dxa"/>
            <w:gridSpan w:val="2"/>
          </w:tcPr>
          <w:p w14:paraId="0000007A" w14:textId="28C14434" w:rsidR="00700AEF" w:rsidRPr="00D34CA7" w:rsidRDefault="00700AEF" w:rsidP="00700AEF">
            <w:pPr>
              <w:spacing w:after="0" w:line="240" w:lineRule="auto"/>
              <w:rPr>
                <w:rFonts w:ascii="Arial" w:eastAsia="Arial" w:hAnsi="Arial" w:cs="Arial"/>
                <w:color w:val="92D050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color w:val="92D050"/>
                <w:sz w:val="18"/>
                <w:szCs w:val="18"/>
                <w:lang w:val="lt-LT"/>
              </w:rPr>
              <w:t>Įrašoma</w:t>
            </w:r>
          </w:p>
        </w:tc>
      </w:tr>
      <w:tr w:rsidR="00F9391E" w:rsidRPr="00D34CA7" w14:paraId="2D1B1D73" w14:textId="77777777" w:rsidTr="009D4C73">
        <w:trPr>
          <w:trHeight w:val="431"/>
        </w:trPr>
        <w:tc>
          <w:tcPr>
            <w:tcW w:w="2538" w:type="dxa"/>
            <w:vMerge/>
            <w:shd w:val="clear" w:color="auto" w:fill="F2F2F2"/>
            <w:vAlign w:val="center"/>
          </w:tcPr>
          <w:p w14:paraId="0000007C" w14:textId="77777777" w:rsidR="000F27DF" w:rsidRPr="00D34CA7" w:rsidRDefault="000F27DF" w:rsidP="00CA75C6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after="0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</w:p>
        </w:tc>
        <w:tc>
          <w:tcPr>
            <w:tcW w:w="3269" w:type="dxa"/>
            <w:shd w:val="clear" w:color="auto" w:fill="F2F2F2"/>
            <w:vAlign w:val="center"/>
          </w:tcPr>
          <w:p w14:paraId="0000007D" w14:textId="77777777" w:rsidR="000F27DF" w:rsidRPr="00D34CA7" w:rsidRDefault="000F27DF" w:rsidP="00CA75C6">
            <w:pPr>
              <w:numPr>
                <w:ilvl w:val="2"/>
                <w:numId w:val="3"/>
              </w:numPr>
              <w:spacing w:before="40" w:after="40" w:line="240" w:lineRule="auto"/>
              <w:ind w:left="623" w:hanging="623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bookmarkStart w:id="5" w:name="_heading=h.3znysh7" w:colFirst="0" w:colLast="0"/>
            <w:bookmarkStart w:id="6" w:name="_Ref40209766"/>
            <w:bookmarkEnd w:id="5"/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Duomenys korespondencijai ir komunikacijai</w:t>
            </w:r>
            <w:bookmarkEnd w:id="6"/>
          </w:p>
        </w:tc>
        <w:tc>
          <w:tcPr>
            <w:tcW w:w="4394" w:type="dxa"/>
            <w:gridSpan w:val="2"/>
            <w:vAlign w:val="center"/>
          </w:tcPr>
          <w:p w14:paraId="00000080" w14:textId="77777777" w:rsidR="000F27DF" w:rsidRPr="00D34CA7" w:rsidRDefault="000F27DF" w:rsidP="00CA75C6">
            <w:pPr>
              <w:tabs>
                <w:tab w:val="left" w:pos="1019"/>
              </w:tabs>
              <w:spacing w:before="40" w:after="40" w:line="240" w:lineRule="auto"/>
              <w:rPr>
                <w:rFonts w:ascii="Arial" w:eastAsia="Arial" w:hAnsi="Arial" w:cs="Arial"/>
                <w:color w:val="9BBB59" w:themeColor="accent3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color w:val="9BBB59" w:themeColor="accent3"/>
                <w:sz w:val="18"/>
                <w:szCs w:val="18"/>
                <w:lang w:val="lt-LT"/>
              </w:rPr>
              <w:t>[</w:t>
            </w:r>
            <w:r w:rsidRPr="00D34CA7">
              <w:rPr>
                <w:rFonts w:ascii="Arial" w:eastAsia="Arial" w:hAnsi="Arial" w:cs="Arial"/>
                <w:i/>
                <w:color w:val="9BBB59" w:themeColor="accent3"/>
                <w:sz w:val="18"/>
                <w:szCs w:val="18"/>
                <w:highlight w:val="lightGray"/>
                <w:lang w:val="lt-LT"/>
              </w:rPr>
              <w:t>tel. Nr.</w:t>
            </w:r>
            <w:r w:rsidRPr="00D34CA7">
              <w:rPr>
                <w:rFonts w:ascii="Arial" w:eastAsia="Arial" w:hAnsi="Arial" w:cs="Arial"/>
                <w:color w:val="9BBB59" w:themeColor="accent3"/>
                <w:sz w:val="18"/>
                <w:szCs w:val="18"/>
                <w:lang w:val="lt-LT"/>
              </w:rPr>
              <w:t>]</w:t>
            </w:r>
          </w:p>
          <w:p w14:paraId="00000081" w14:textId="77777777" w:rsidR="000F27DF" w:rsidRPr="00D34CA7" w:rsidRDefault="000F27DF" w:rsidP="00CA75C6">
            <w:pPr>
              <w:tabs>
                <w:tab w:val="left" w:pos="912"/>
              </w:tabs>
              <w:spacing w:before="40" w:after="40" w:line="240" w:lineRule="auto"/>
              <w:rPr>
                <w:rFonts w:ascii="Arial" w:eastAsia="Arial" w:hAnsi="Arial" w:cs="Arial"/>
                <w:color w:val="9BBB59" w:themeColor="accent3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color w:val="9BBB59" w:themeColor="accent3"/>
                <w:sz w:val="18"/>
                <w:szCs w:val="18"/>
                <w:lang w:val="lt-LT"/>
              </w:rPr>
              <w:t>[</w:t>
            </w:r>
            <w:r w:rsidRPr="00D34CA7">
              <w:rPr>
                <w:rFonts w:ascii="Arial" w:eastAsia="Arial" w:hAnsi="Arial" w:cs="Arial"/>
                <w:i/>
                <w:color w:val="9BBB59" w:themeColor="accent3"/>
                <w:sz w:val="18"/>
                <w:szCs w:val="18"/>
                <w:highlight w:val="lightGray"/>
                <w:lang w:val="lt-LT"/>
              </w:rPr>
              <w:t>el. pašto adresas</w:t>
            </w:r>
            <w:r w:rsidRPr="00D34CA7">
              <w:rPr>
                <w:rFonts w:ascii="Arial" w:eastAsia="Arial" w:hAnsi="Arial" w:cs="Arial"/>
                <w:color w:val="9BBB59" w:themeColor="accent3"/>
                <w:sz w:val="18"/>
                <w:szCs w:val="18"/>
                <w:lang w:val="lt-LT"/>
              </w:rPr>
              <w:t>]</w:t>
            </w:r>
          </w:p>
        </w:tc>
      </w:tr>
      <w:tr w:rsidR="00F9391E" w:rsidRPr="00D34CA7" w14:paraId="664258F6" w14:textId="77777777" w:rsidTr="009D4C73">
        <w:trPr>
          <w:trHeight w:val="431"/>
        </w:trPr>
        <w:tc>
          <w:tcPr>
            <w:tcW w:w="2538" w:type="dxa"/>
            <w:vMerge/>
            <w:shd w:val="clear" w:color="auto" w:fill="F2F2F2"/>
            <w:vAlign w:val="center"/>
          </w:tcPr>
          <w:p w14:paraId="276E5ADE" w14:textId="77777777" w:rsidR="00D06733" w:rsidRPr="00D34CA7" w:rsidRDefault="00D06733" w:rsidP="00CA75C6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after="0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</w:p>
        </w:tc>
        <w:tc>
          <w:tcPr>
            <w:tcW w:w="3269" w:type="dxa"/>
            <w:shd w:val="clear" w:color="auto" w:fill="F2F2F2"/>
            <w:vAlign w:val="center"/>
          </w:tcPr>
          <w:p w14:paraId="4FA0C596" w14:textId="50BFD802" w:rsidR="00D06733" w:rsidRPr="00D34CA7" w:rsidRDefault="00D06733" w:rsidP="00CA75C6">
            <w:pPr>
              <w:numPr>
                <w:ilvl w:val="2"/>
                <w:numId w:val="3"/>
              </w:numPr>
              <w:spacing w:before="40" w:after="40" w:line="240" w:lineRule="auto"/>
              <w:ind w:left="623" w:hanging="623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Rangovo vadovas</w:t>
            </w:r>
            <w:r w:rsidR="00FF6769"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 (2</w:t>
            </w:r>
            <w:r w:rsidR="00E21907"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9</w:t>
            </w:r>
            <w:r w:rsidR="00FF6769"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.2, 2</w:t>
            </w:r>
            <w:r w:rsidR="00E21907"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9</w:t>
            </w:r>
            <w:r w:rsidR="00FF6769"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.6 p.)</w:t>
            </w:r>
          </w:p>
        </w:tc>
        <w:tc>
          <w:tcPr>
            <w:tcW w:w="4394" w:type="dxa"/>
            <w:gridSpan w:val="2"/>
            <w:vAlign w:val="center"/>
          </w:tcPr>
          <w:p w14:paraId="2ADF31C7" w14:textId="77777777" w:rsidR="00D06733" w:rsidRPr="00D34CA7" w:rsidRDefault="00D06733" w:rsidP="00CA75C6">
            <w:pPr>
              <w:tabs>
                <w:tab w:val="left" w:pos="1019"/>
              </w:tabs>
              <w:spacing w:before="40" w:after="40" w:line="240" w:lineRule="auto"/>
              <w:rPr>
                <w:rFonts w:ascii="Arial" w:eastAsia="Arial" w:hAnsi="Arial" w:cs="Arial"/>
                <w:color w:val="9BBB59" w:themeColor="accent3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color w:val="9BBB59" w:themeColor="accent3"/>
                <w:sz w:val="18"/>
                <w:szCs w:val="18"/>
                <w:lang w:val="lt-LT"/>
              </w:rPr>
              <w:t>[</w:t>
            </w:r>
            <w:r w:rsidRPr="00D34CA7">
              <w:rPr>
                <w:rFonts w:ascii="Arial" w:eastAsia="Arial" w:hAnsi="Arial" w:cs="Arial"/>
                <w:i/>
                <w:color w:val="9BBB59" w:themeColor="accent3"/>
                <w:sz w:val="18"/>
                <w:szCs w:val="18"/>
                <w:highlight w:val="lightGray"/>
                <w:lang w:val="lt-LT"/>
              </w:rPr>
              <w:t>vardas, pavardė</w:t>
            </w:r>
            <w:r w:rsidRPr="00D34CA7">
              <w:rPr>
                <w:rFonts w:ascii="Arial" w:eastAsia="Arial" w:hAnsi="Arial" w:cs="Arial"/>
                <w:color w:val="9BBB59" w:themeColor="accent3"/>
                <w:sz w:val="18"/>
                <w:szCs w:val="18"/>
                <w:lang w:val="lt-LT"/>
              </w:rPr>
              <w:t>]</w:t>
            </w:r>
          </w:p>
          <w:p w14:paraId="65C8DFE6" w14:textId="4F855876" w:rsidR="00D06733" w:rsidRPr="00D34CA7" w:rsidRDefault="00D06733" w:rsidP="00CA75C6">
            <w:pPr>
              <w:tabs>
                <w:tab w:val="left" w:pos="1019"/>
              </w:tabs>
              <w:spacing w:before="40" w:after="40" w:line="240" w:lineRule="auto"/>
              <w:rPr>
                <w:rFonts w:ascii="Arial" w:eastAsia="Arial" w:hAnsi="Arial" w:cs="Arial"/>
                <w:color w:val="9BBB59" w:themeColor="accent3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color w:val="9BBB59" w:themeColor="accent3"/>
                <w:sz w:val="18"/>
                <w:szCs w:val="18"/>
                <w:lang w:val="lt-LT"/>
              </w:rPr>
              <w:t>[</w:t>
            </w:r>
            <w:r w:rsidRPr="00D34CA7">
              <w:rPr>
                <w:rFonts w:ascii="Arial" w:eastAsia="Arial" w:hAnsi="Arial" w:cs="Arial"/>
                <w:i/>
                <w:color w:val="9BBB59" w:themeColor="accent3"/>
                <w:sz w:val="18"/>
                <w:szCs w:val="18"/>
                <w:highlight w:val="lightGray"/>
                <w:lang w:val="lt-LT"/>
              </w:rPr>
              <w:t>el. pašto adresas</w:t>
            </w:r>
            <w:r w:rsidRPr="00D34CA7">
              <w:rPr>
                <w:rFonts w:ascii="Arial" w:eastAsia="Arial" w:hAnsi="Arial" w:cs="Arial"/>
                <w:color w:val="9BBB59" w:themeColor="accent3"/>
                <w:sz w:val="18"/>
                <w:szCs w:val="18"/>
                <w:lang w:val="lt-LT"/>
              </w:rPr>
              <w:t>]</w:t>
            </w:r>
          </w:p>
        </w:tc>
      </w:tr>
      <w:tr w:rsidR="00F9391E" w:rsidRPr="00820649" w14:paraId="1EA9AF0B" w14:textId="77777777" w:rsidTr="009D4C73">
        <w:trPr>
          <w:trHeight w:val="64"/>
        </w:trPr>
        <w:tc>
          <w:tcPr>
            <w:tcW w:w="2538" w:type="dxa"/>
            <w:vMerge/>
            <w:shd w:val="clear" w:color="auto" w:fill="F2F2F2"/>
            <w:vAlign w:val="center"/>
          </w:tcPr>
          <w:p w14:paraId="00000083" w14:textId="77777777" w:rsidR="000F27DF" w:rsidRPr="00D34CA7" w:rsidRDefault="000F27DF" w:rsidP="00CA75C6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after="0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</w:p>
        </w:tc>
        <w:tc>
          <w:tcPr>
            <w:tcW w:w="3269" w:type="dxa"/>
            <w:shd w:val="clear" w:color="auto" w:fill="F2F2F2"/>
            <w:vAlign w:val="center"/>
          </w:tcPr>
          <w:p w14:paraId="00000084" w14:textId="7EDBC203" w:rsidR="000F27DF" w:rsidRPr="00D34CA7" w:rsidRDefault="000F27DF" w:rsidP="00CA75C6">
            <w:pPr>
              <w:numPr>
                <w:ilvl w:val="2"/>
                <w:numId w:val="3"/>
              </w:numPr>
              <w:spacing w:before="40" w:after="40" w:line="240" w:lineRule="auto"/>
              <w:ind w:left="623" w:hanging="623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bookmarkStart w:id="7" w:name="_heading=h.2et92p0" w:colFirst="0" w:colLast="0"/>
            <w:bookmarkStart w:id="8" w:name="_Ref40947664"/>
            <w:bookmarkEnd w:id="7"/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Rangovo atstovas</w:t>
            </w:r>
            <w:bookmarkEnd w:id="8"/>
            <w:r w:rsidR="00931C21"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 (4.2.1</w:t>
            </w:r>
            <w:r w:rsidR="00FF6769"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, 4.2.3</w:t>
            </w:r>
            <w:r w:rsidR="00931C21"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 p</w:t>
            </w:r>
            <w:r w:rsidR="00E0037A"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.</w:t>
            </w:r>
            <w:r w:rsidR="00931C21"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)</w:t>
            </w:r>
          </w:p>
        </w:tc>
        <w:tc>
          <w:tcPr>
            <w:tcW w:w="4394" w:type="dxa"/>
            <w:gridSpan w:val="2"/>
            <w:vAlign w:val="center"/>
          </w:tcPr>
          <w:p w14:paraId="00000087" w14:textId="77777777" w:rsidR="000F27DF" w:rsidRPr="00D34CA7" w:rsidRDefault="000F27DF" w:rsidP="00CA75C6">
            <w:pPr>
              <w:tabs>
                <w:tab w:val="left" w:pos="1019"/>
              </w:tabs>
              <w:spacing w:before="40" w:after="40" w:line="240" w:lineRule="auto"/>
              <w:rPr>
                <w:rFonts w:ascii="Arial" w:eastAsia="Arial" w:hAnsi="Arial" w:cs="Arial"/>
                <w:color w:val="9BBB59" w:themeColor="accent3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color w:val="9BBB59" w:themeColor="accent3"/>
                <w:sz w:val="18"/>
                <w:szCs w:val="18"/>
                <w:lang w:val="lt-LT"/>
              </w:rPr>
              <w:t>[</w:t>
            </w:r>
            <w:r w:rsidRPr="00D34CA7">
              <w:rPr>
                <w:rFonts w:ascii="Arial" w:eastAsia="Arial" w:hAnsi="Arial" w:cs="Arial"/>
                <w:i/>
                <w:color w:val="9BBB59" w:themeColor="accent3"/>
                <w:sz w:val="18"/>
                <w:szCs w:val="18"/>
                <w:highlight w:val="lightGray"/>
                <w:lang w:val="lt-LT"/>
              </w:rPr>
              <w:t>vardas, pavardė</w:t>
            </w:r>
            <w:r w:rsidRPr="00D34CA7">
              <w:rPr>
                <w:rFonts w:ascii="Arial" w:eastAsia="Arial" w:hAnsi="Arial" w:cs="Arial"/>
                <w:color w:val="9BBB59" w:themeColor="accent3"/>
                <w:sz w:val="18"/>
                <w:szCs w:val="18"/>
                <w:lang w:val="lt-LT"/>
              </w:rPr>
              <w:t>]</w:t>
            </w:r>
          </w:p>
          <w:p w14:paraId="00000088" w14:textId="77777777" w:rsidR="000F27DF" w:rsidRPr="00D34CA7" w:rsidRDefault="000F27DF" w:rsidP="00CA75C6">
            <w:pPr>
              <w:tabs>
                <w:tab w:val="left" w:pos="1019"/>
              </w:tabs>
              <w:spacing w:before="40" w:after="40" w:line="240" w:lineRule="auto"/>
              <w:rPr>
                <w:rFonts w:ascii="Arial" w:eastAsia="Arial" w:hAnsi="Arial" w:cs="Arial"/>
                <w:color w:val="9BBB59" w:themeColor="accent3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color w:val="9BBB59" w:themeColor="accent3"/>
                <w:sz w:val="18"/>
                <w:szCs w:val="18"/>
                <w:lang w:val="lt-LT"/>
              </w:rPr>
              <w:t>[</w:t>
            </w:r>
            <w:r w:rsidRPr="00D34CA7">
              <w:rPr>
                <w:rFonts w:ascii="Arial" w:eastAsia="Arial" w:hAnsi="Arial" w:cs="Arial"/>
                <w:i/>
                <w:color w:val="9BBB59" w:themeColor="accent3"/>
                <w:sz w:val="18"/>
                <w:szCs w:val="18"/>
                <w:highlight w:val="lightGray"/>
                <w:lang w:val="lt-LT"/>
              </w:rPr>
              <w:t>mob. tel. Nr.</w:t>
            </w:r>
            <w:r w:rsidRPr="00D34CA7">
              <w:rPr>
                <w:rFonts w:ascii="Arial" w:eastAsia="Arial" w:hAnsi="Arial" w:cs="Arial"/>
                <w:color w:val="9BBB59" w:themeColor="accent3"/>
                <w:sz w:val="18"/>
                <w:szCs w:val="18"/>
                <w:lang w:val="lt-LT"/>
              </w:rPr>
              <w:t>]</w:t>
            </w:r>
          </w:p>
          <w:p w14:paraId="00000089" w14:textId="77777777" w:rsidR="000F27DF" w:rsidRPr="00D34CA7" w:rsidRDefault="000F27DF" w:rsidP="00CA75C6">
            <w:pPr>
              <w:tabs>
                <w:tab w:val="left" w:pos="89"/>
              </w:tabs>
              <w:spacing w:after="0" w:line="240" w:lineRule="auto"/>
              <w:rPr>
                <w:rFonts w:ascii="Arial" w:eastAsia="Arial" w:hAnsi="Arial" w:cs="Arial"/>
                <w:color w:val="9BBB59" w:themeColor="accent3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color w:val="9BBB59" w:themeColor="accent3"/>
                <w:sz w:val="18"/>
                <w:szCs w:val="18"/>
                <w:lang w:val="lt-LT"/>
              </w:rPr>
              <w:t>[</w:t>
            </w:r>
            <w:r w:rsidRPr="00D34CA7">
              <w:rPr>
                <w:rFonts w:ascii="Arial" w:eastAsia="Arial" w:hAnsi="Arial" w:cs="Arial"/>
                <w:i/>
                <w:color w:val="9BBB59" w:themeColor="accent3"/>
                <w:sz w:val="18"/>
                <w:szCs w:val="18"/>
                <w:highlight w:val="lightGray"/>
                <w:lang w:val="lt-LT"/>
              </w:rPr>
              <w:t>el. pašto adresas</w:t>
            </w:r>
            <w:r w:rsidRPr="00D34CA7">
              <w:rPr>
                <w:rFonts w:ascii="Arial" w:eastAsia="Arial" w:hAnsi="Arial" w:cs="Arial"/>
                <w:color w:val="9BBB59" w:themeColor="accent3"/>
                <w:sz w:val="18"/>
                <w:szCs w:val="18"/>
                <w:lang w:val="lt-LT"/>
              </w:rPr>
              <w:t>]</w:t>
            </w:r>
          </w:p>
          <w:p w14:paraId="0000008A" w14:textId="79D39A6A" w:rsidR="000F27DF" w:rsidRPr="00D34CA7" w:rsidRDefault="00D83B92" w:rsidP="00CA75C6">
            <w:pPr>
              <w:tabs>
                <w:tab w:val="left" w:pos="89"/>
              </w:tabs>
              <w:spacing w:after="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sdt>
              <w:sdtPr>
                <w:rPr>
                  <w:rFonts w:ascii="Arial" w:eastAsia="Times New Roman" w:hAnsi="Arial" w:cs="Arial"/>
                  <w:bCs/>
                  <w:sz w:val="18"/>
                  <w:szCs w:val="18"/>
                  <w:lang w:val="lt-LT"/>
                </w:rPr>
                <w:id w:val="-194660299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0F27DF" w:rsidRPr="00D34CA7">
                  <w:rPr>
                    <w:rFonts w:ascii="Segoe UI Symbol" w:eastAsia="MS Gothic" w:hAnsi="Segoe UI Symbol" w:cs="Segoe UI Symbol"/>
                    <w:bCs/>
                    <w:sz w:val="18"/>
                    <w:szCs w:val="18"/>
                    <w:lang w:val="lt-LT"/>
                  </w:rPr>
                  <w:t>☐</w:t>
                </w:r>
              </w:sdtContent>
            </w:sdt>
            <w:r w:rsidR="000F27DF"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 – pažymėti, jeigu Rangovo atstovas yra įgaliotas sudaryti Susitarimus</w:t>
            </w:r>
          </w:p>
        </w:tc>
      </w:tr>
      <w:tr w:rsidR="00F9391E" w:rsidRPr="00820649" w14:paraId="6EAD057F" w14:textId="77777777" w:rsidTr="0036379A">
        <w:trPr>
          <w:trHeight w:val="245"/>
        </w:trPr>
        <w:tc>
          <w:tcPr>
            <w:tcW w:w="10201" w:type="dxa"/>
            <w:gridSpan w:val="4"/>
            <w:shd w:val="clear" w:color="auto" w:fill="F2F2F2"/>
            <w:vAlign w:val="center"/>
          </w:tcPr>
          <w:p w14:paraId="0000008C" w14:textId="41EF1341" w:rsidR="000F27DF" w:rsidRPr="00D34CA7" w:rsidRDefault="000F27DF" w:rsidP="00CA75C6">
            <w:pPr>
              <w:numPr>
                <w:ilvl w:val="0"/>
                <w:numId w:val="3"/>
              </w:numPr>
              <w:spacing w:before="40" w:after="40" w:line="240" w:lineRule="auto"/>
              <w:ind w:left="334" w:hanging="334"/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 xml:space="preserve">TRETIEJI ASMENYS, DALYVAUJANTYS VYKDANT </w:t>
            </w:r>
            <w:r w:rsidR="00043F76" w:rsidRPr="00D34CA7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 xml:space="preserve">DARBUS </w:t>
            </w:r>
            <w:r w:rsidR="00373D8E" w:rsidRPr="00D34CA7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>(1.1.</w:t>
            </w:r>
            <w:r w:rsidR="00F57A16" w:rsidRPr="00D34CA7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>5</w:t>
            </w:r>
            <w:r w:rsidR="00043F76" w:rsidRPr="00D34CA7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>3</w:t>
            </w:r>
            <w:r w:rsidR="00373D8E" w:rsidRPr="00D34CA7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 xml:space="preserve"> p</w:t>
            </w:r>
            <w:r w:rsidR="00E0037A" w:rsidRPr="00D34CA7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>.</w:t>
            </w:r>
            <w:r w:rsidR="00373D8E" w:rsidRPr="00D34CA7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>)</w:t>
            </w:r>
            <w:r w:rsidRPr="00D34CA7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>:</w:t>
            </w:r>
            <w:r w:rsidR="00373D8E" w:rsidRPr="00D34CA7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 xml:space="preserve"> </w:t>
            </w:r>
            <w:r w:rsidR="00EE4E69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>Netaikoma</w:t>
            </w:r>
          </w:p>
        </w:tc>
      </w:tr>
      <w:tr w:rsidR="00051A04" w:rsidRPr="00D34CA7" w14:paraId="7EB8C46E" w14:textId="77777777" w:rsidTr="009D4C73">
        <w:trPr>
          <w:trHeight w:val="234"/>
        </w:trPr>
        <w:tc>
          <w:tcPr>
            <w:tcW w:w="2538" w:type="dxa"/>
            <w:vMerge w:val="restart"/>
            <w:shd w:val="clear" w:color="auto" w:fill="F2F2F2"/>
            <w:vAlign w:val="center"/>
          </w:tcPr>
          <w:p w14:paraId="00000092" w14:textId="77777777" w:rsidR="00051A04" w:rsidRPr="00D34CA7" w:rsidRDefault="00051A04" w:rsidP="00051A04">
            <w:pPr>
              <w:numPr>
                <w:ilvl w:val="1"/>
                <w:numId w:val="3"/>
              </w:numPr>
              <w:spacing w:before="40" w:after="40" w:line="240" w:lineRule="auto"/>
              <w:ind w:left="476" w:hanging="476"/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>Projektuotojas</w:t>
            </w:r>
          </w:p>
        </w:tc>
        <w:tc>
          <w:tcPr>
            <w:tcW w:w="3269" w:type="dxa"/>
            <w:shd w:val="clear" w:color="auto" w:fill="F2F2F2"/>
            <w:vAlign w:val="center"/>
          </w:tcPr>
          <w:p w14:paraId="00000093" w14:textId="77777777" w:rsidR="00051A04" w:rsidRPr="00D34CA7" w:rsidRDefault="00051A04" w:rsidP="00051A04">
            <w:pPr>
              <w:numPr>
                <w:ilvl w:val="2"/>
                <w:numId w:val="3"/>
              </w:numPr>
              <w:spacing w:before="40" w:after="40" w:line="240" w:lineRule="auto"/>
              <w:ind w:left="623" w:hanging="623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Pavadinimas</w:t>
            </w:r>
          </w:p>
        </w:tc>
        <w:tc>
          <w:tcPr>
            <w:tcW w:w="4394" w:type="dxa"/>
            <w:gridSpan w:val="2"/>
          </w:tcPr>
          <w:p w14:paraId="00000096" w14:textId="547532DB" w:rsidR="00051A04" w:rsidRPr="00EA672F" w:rsidRDefault="00EA672F" w:rsidP="00051A04">
            <w:pPr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EA672F">
              <w:rPr>
                <w:rFonts w:ascii="Arial" w:eastAsia="Arial" w:hAnsi="Arial" w:cs="Arial"/>
                <w:sz w:val="18"/>
                <w:szCs w:val="18"/>
                <w:lang w:val="lt-LT"/>
              </w:rPr>
              <w:t>-</w:t>
            </w:r>
          </w:p>
        </w:tc>
      </w:tr>
      <w:tr w:rsidR="00051A04" w:rsidRPr="00D34CA7" w14:paraId="1154B45D" w14:textId="77777777" w:rsidTr="009D4C73">
        <w:trPr>
          <w:trHeight w:val="233"/>
        </w:trPr>
        <w:tc>
          <w:tcPr>
            <w:tcW w:w="2538" w:type="dxa"/>
            <w:vMerge/>
            <w:shd w:val="clear" w:color="auto" w:fill="F2F2F2"/>
            <w:vAlign w:val="center"/>
          </w:tcPr>
          <w:p w14:paraId="00000098" w14:textId="77777777" w:rsidR="00051A04" w:rsidRPr="00D34CA7" w:rsidRDefault="00051A04" w:rsidP="00051A04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after="0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</w:p>
        </w:tc>
        <w:tc>
          <w:tcPr>
            <w:tcW w:w="3269" w:type="dxa"/>
            <w:shd w:val="clear" w:color="auto" w:fill="F2F2F2"/>
            <w:vAlign w:val="center"/>
          </w:tcPr>
          <w:p w14:paraId="00000099" w14:textId="77777777" w:rsidR="00051A04" w:rsidRPr="00D34CA7" w:rsidRDefault="00051A04" w:rsidP="00051A04">
            <w:pPr>
              <w:numPr>
                <w:ilvl w:val="2"/>
                <w:numId w:val="3"/>
              </w:numPr>
              <w:spacing w:before="40" w:after="40" w:line="240" w:lineRule="auto"/>
              <w:ind w:left="623" w:hanging="623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Juridinio asmens kodas</w:t>
            </w:r>
          </w:p>
        </w:tc>
        <w:tc>
          <w:tcPr>
            <w:tcW w:w="4394" w:type="dxa"/>
            <w:gridSpan w:val="2"/>
          </w:tcPr>
          <w:p w14:paraId="0000009C" w14:textId="2F2CD4F3" w:rsidR="00051A04" w:rsidRPr="00EA672F" w:rsidRDefault="00EA672F" w:rsidP="00051A04">
            <w:pPr>
              <w:spacing w:after="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EA672F">
              <w:rPr>
                <w:rFonts w:ascii="Arial" w:eastAsia="Arial" w:hAnsi="Arial" w:cs="Arial"/>
                <w:sz w:val="18"/>
                <w:szCs w:val="18"/>
                <w:lang w:val="lt-LT"/>
              </w:rPr>
              <w:t>-</w:t>
            </w:r>
          </w:p>
        </w:tc>
      </w:tr>
      <w:tr w:rsidR="00051A04" w:rsidRPr="00D34CA7" w14:paraId="799805C2" w14:textId="77777777" w:rsidTr="009D4C73">
        <w:trPr>
          <w:trHeight w:val="233"/>
        </w:trPr>
        <w:tc>
          <w:tcPr>
            <w:tcW w:w="2538" w:type="dxa"/>
            <w:vMerge/>
            <w:shd w:val="clear" w:color="auto" w:fill="F2F2F2"/>
            <w:vAlign w:val="center"/>
          </w:tcPr>
          <w:p w14:paraId="0000009E" w14:textId="77777777" w:rsidR="00051A04" w:rsidRPr="00D34CA7" w:rsidRDefault="00051A04" w:rsidP="00051A04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after="0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</w:p>
        </w:tc>
        <w:tc>
          <w:tcPr>
            <w:tcW w:w="3269" w:type="dxa"/>
            <w:shd w:val="clear" w:color="auto" w:fill="F2F2F2"/>
            <w:vAlign w:val="center"/>
          </w:tcPr>
          <w:p w14:paraId="0000009F" w14:textId="77777777" w:rsidR="00051A04" w:rsidRPr="00D34CA7" w:rsidRDefault="00051A04" w:rsidP="00051A04">
            <w:pPr>
              <w:numPr>
                <w:ilvl w:val="2"/>
                <w:numId w:val="3"/>
              </w:numPr>
              <w:spacing w:before="40" w:after="40" w:line="240" w:lineRule="auto"/>
              <w:ind w:left="623" w:hanging="623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Faktinės buveinės adresas</w:t>
            </w:r>
          </w:p>
        </w:tc>
        <w:tc>
          <w:tcPr>
            <w:tcW w:w="4394" w:type="dxa"/>
            <w:gridSpan w:val="2"/>
          </w:tcPr>
          <w:p w14:paraId="000000A2" w14:textId="65F23C80" w:rsidR="00051A04" w:rsidRPr="00EA672F" w:rsidRDefault="00EA672F" w:rsidP="00051A04">
            <w:pPr>
              <w:spacing w:after="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EA672F">
              <w:rPr>
                <w:rFonts w:ascii="Arial" w:eastAsia="Arial" w:hAnsi="Arial" w:cs="Arial"/>
                <w:sz w:val="18"/>
                <w:szCs w:val="18"/>
                <w:lang w:val="lt-LT"/>
              </w:rPr>
              <w:t>-</w:t>
            </w:r>
          </w:p>
        </w:tc>
      </w:tr>
      <w:tr w:rsidR="00F9391E" w:rsidRPr="00D34CA7" w14:paraId="5821E999" w14:textId="77777777" w:rsidTr="009D4C73">
        <w:trPr>
          <w:trHeight w:val="431"/>
        </w:trPr>
        <w:tc>
          <w:tcPr>
            <w:tcW w:w="2538" w:type="dxa"/>
            <w:vMerge/>
            <w:shd w:val="clear" w:color="auto" w:fill="F2F2F2"/>
            <w:vAlign w:val="center"/>
          </w:tcPr>
          <w:p w14:paraId="000000A4" w14:textId="77777777" w:rsidR="000F27DF" w:rsidRPr="00D34CA7" w:rsidRDefault="000F27DF" w:rsidP="00CA75C6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after="0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</w:p>
        </w:tc>
        <w:tc>
          <w:tcPr>
            <w:tcW w:w="3269" w:type="dxa"/>
            <w:shd w:val="clear" w:color="auto" w:fill="F2F2F2"/>
            <w:vAlign w:val="center"/>
          </w:tcPr>
          <w:p w14:paraId="000000A5" w14:textId="77777777" w:rsidR="000F27DF" w:rsidRPr="00D34CA7" w:rsidRDefault="000F27DF" w:rsidP="00CA75C6">
            <w:pPr>
              <w:numPr>
                <w:ilvl w:val="2"/>
                <w:numId w:val="3"/>
              </w:numPr>
              <w:spacing w:before="40" w:after="40" w:line="240" w:lineRule="auto"/>
              <w:ind w:left="623" w:hanging="623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Duomenys korespondencijai ir komunikacijai</w:t>
            </w:r>
          </w:p>
        </w:tc>
        <w:tc>
          <w:tcPr>
            <w:tcW w:w="4394" w:type="dxa"/>
            <w:gridSpan w:val="2"/>
            <w:vAlign w:val="center"/>
          </w:tcPr>
          <w:p w14:paraId="000000A9" w14:textId="1907EC9E" w:rsidR="000F27DF" w:rsidRPr="00EA672F" w:rsidRDefault="00EA672F" w:rsidP="00CA75C6">
            <w:pPr>
              <w:tabs>
                <w:tab w:val="left" w:pos="912"/>
              </w:tabs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EA672F">
              <w:rPr>
                <w:rFonts w:ascii="Arial" w:eastAsia="Arial" w:hAnsi="Arial" w:cs="Arial"/>
                <w:sz w:val="18"/>
                <w:szCs w:val="18"/>
                <w:lang w:val="lt-LT"/>
              </w:rPr>
              <w:t>-</w:t>
            </w:r>
          </w:p>
        </w:tc>
      </w:tr>
      <w:tr w:rsidR="00F9391E" w:rsidRPr="00D34CA7" w14:paraId="280B71D1" w14:textId="77777777" w:rsidTr="009D4C73">
        <w:trPr>
          <w:trHeight w:val="64"/>
        </w:trPr>
        <w:tc>
          <w:tcPr>
            <w:tcW w:w="2538" w:type="dxa"/>
            <w:vMerge/>
            <w:shd w:val="clear" w:color="auto" w:fill="F2F2F2"/>
            <w:vAlign w:val="center"/>
          </w:tcPr>
          <w:p w14:paraId="000000AB" w14:textId="77777777" w:rsidR="000F27DF" w:rsidRPr="00D34CA7" w:rsidRDefault="000F27DF" w:rsidP="00CA75C6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after="0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</w:p>
        </w:tc>
        <w:tc>
          <w:tcPr>
            <w:tcW w:w="3269" w:type="dxa"/>
            <w:shd w:val="clear" w:color="auto" w:fill="F2F2F2"/>
            <w:vAlign w:val="center"/>
          </w:tcPr>
          <w:p w14:paraId="000000AC" w14:textId="2CD6FAAF" w:rsidR="000F27DF" w:rsidRPr="00D34CA7" w:rsidRDefault="00FF6769" w:rsidP="00CA75C6">
            <w:pPr>
              <w:numPr>
                <w:ilvl w:val="2"/>
                <w:numId w:val="3"/>
              </w:numPr>
              <w:spacing w:before="40" w:after="40" w:line="240" w:lineRule="auto"/>
              <w:ind w:left="623" w:hanging="623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Statinio p</w:t>
            </w:r>
            <w:r w:rsidR="000F27DF"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rojekto vadovas</w:t>
            </w:r>
          </w:p>
        </w:tc>
        <w:tc>
          <w:tcPr>
            <w:tcW w:w="4394" w:type="dxa"/>
            <w:gridSpan w:val="2"/>
            <w:vAlign w:val="center"/>
          </w:tcPr>
          <w:p w14:paraId="000000B1" w14:textId="600D3560" w:rsidR="000F27DF" w:rsidRPr="00EA672F" w:rsidRDefault="00EA672F" w:rsidP="00CA75C6">
            <w:pPr>
              <w:tabs>
                <w:tab w:val="left" w:pos="1019"/>
              </w:tabs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EA672F">
              <w:rPr>
                <w:rFonts w:ascii="Arial" w:eastAsia="Arial" w:hAnsi="Arial" w:cs="Arial"/>
                <w:sz w:val="18"/>
                <w:szCs w:val="18"/>
                <w:lang w:val="lt-LT"/>
              </w:rPr>
              <w:t>-</w:t>
            </w:r>
          </w:p>
        </w:tc>
      </w:tr>
      <w:tr w:rsidR="00523D6F" w:rsidRPr="00D34CA7" w14:paraId="5A1A3398" w14:textId="77777777" w:rsidTr="009D4C73">
        <w:trPr>
          <w:trHeight w:val="234"/>
        </w:trPr>
        <w:tc>
          <w:tcPr>
            <w:tcW w:w="2538" w:type="dxa"/>
            <w:vMerge w:val="restart"/>
            <w:shd w:val="clear" w:color="auto" w:fill="F2F2F2"/>
            <w:vAlign w:val="center"/>
          </w:tcPr>
          <w:p w14:paraId="000000B3" w14:textId="551A1B3C" w:rsidR="00523D6F" w:rsidRPr="00D34CA7" w:rsidRDefault="00523D6F" w:rsidP="00523D6F">
            <w:pPr>
              <w:numPr>
                <w:ilvl w:val="1"/>
                <w:numId w:val="3"/>
              </w:numPr>
              <w:spacing w:before="40" w:after="40" w:line="240" w:lineRule="auto"/>
              <w:ind w:left="476" w:hanging="476"/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 xml:space="preserve">Statinio projekto vykdymo priežiūros rangovas </w:t>
            </w:r>
            <w:r w:rsidR="00EA672F">
              <w:rPr>
                <w:rFonts w:ascii="Arial" w:hAnsi="Arial" w:cs="Arial"/>
                <w:color w:val="9BBB59" w:themeColor="accent3"/>
                <w:sz w:val="18"/>
                <w:szCs w:val="18"/>
                <w:lang w:val="lt-LT"/>
              </w:rPr>
              <w:t>-</w:t>
            </w:r>
          </w:p>
        </w:tc>
        <w:tc>
          <w:tcPr>
            <w:tcW w:w="3269" w:type="dxa"/>
            <w:shd w:val="clear" w:color="auto" w:fill="F2F2F2"/>
            <w:vAlign w:val="center"/>
          </w:tcPr>
          <w:p w14:paraId="000000B4" w14:textId="77777777" w:rsidR="00523D6F" w:rsidRPr="00D34CA7" w:rsidRDefault="00523D6F" w:rsidP="00523D6F">
            <w:pPr>
              <w:numPr>
                <w:ilvl w:val="2"/>
                <w:numId w:val="3"/>
              </w:numPr>
              <w:spacing w:before="40" w:after="40" w:line="240" w:lineRule="auto"/>
              <w:ind w:left="623" w:hanging="623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Pavadinimas</w:t>
            </w:r>
          </w:p>
        </w:tc>
        <w:tc>
          <w:tcPr>
            <w:tcW w:w="4394" w:type="dxa"/>
            <w:gridSpan w:val="2"/>
          </w:tcPr>
          <w:p w14:paraId="000000B7" w14:textId="75C584C1" w:rsidR="00523D6F" w:rsidRPr="00EA672F" w:rsidRDefault="00EA672F" w:rsidP="00523D6F">
            <w:pPr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EA672F">
              <w:rPr>
                <w:rFonts w:ascii="Arial" w:eastAsia="Arial" w:hAnsi="Arial" w:cs="Arial"/>
                <w:sz w:val="18"/>
                <w:szCs w:val="18"/>
                <w:lang w:val="lt-LT"/>
              </w:rPr>
              <w:t>-</w:t>
            </w:r>
          </w:p>
        </w:tc>
      </w:tr>
      <w:tr w:rsidR="00523D6F" w:rsidRPr="00D34CA7" w14:paraId="3A3A31CD" w14:textId="77777777" w:rsidTr="009D4C73">
        <w:trPr>
          <w:trHeight w:val="233"/>
        </w:trPr>
        <w:tc>
          <w:tcPr>
            <w:tcW w:w="2538" w:type="dxa"/>
            <w:vMerge/>
            <w:shd w:val="clear" w:color="auto" w:fill="F2F2F2"/>
            <w:vAlign w:val="center"/>
          </w:tcPr>
          <w:p w14:paraId="000000B9" w14:textId="77777777" w:rsidR="00523D6F" w:rsidRPr="00D34CA7" w:rsidRDefault="00523D6F" w:rsidP="00523D6F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after="0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</w:p>
        </w:tc>
        <w:tc>
          <w:tcPr>
            <w:tcW w:w="3269" w:type="dxa"/>
            <w:shd w:val="clear" w:color="auto" w:fill="F2F2F2"/>
            <w:vAlign w:val="center"/>
          </w:tcPr>
          <w:p w14:paraId="000000BA" w14:textId="77777777" w:rsidR="00523D6F" w:rsidRPr="00D34CA7" w:rsidRDefault="00523D6F" w:rsidP="00523D6F">
            <w:pPr>
              <w:numPr>
                <w:ilvl w:val="2"/>
                <w:numId w:val="3"/>
              </w:numPr>
              <w:spacing w:before="40" w:after="40" w:line="240" w:lineRule="auto"/>
              <w:ind w:left="623" w:hanging="623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Juridinio asmens kodas</w:t>
            </w:r>
          </w:p>
        </w:tc>
        <w:tc>
          <w:tcPr>
            <w:tcW w:w="4394" w:type="dxa"/>
            <w:gridSpan w:val="2"/>
          </w:tcPr>
          <w:p w14:paraId="000000BD" w14:textId="3582DAFF" w:rsidR="00523D6F" w:rsidRPr="00EA672F" w:rsidRDefault="00EA672F" w:rsidP="00523D6F">
            <w:pPr>
              <w:spacing w:after="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EA672F">
              <w:rPr>
                <w:rFonts w:ascii="Arial" w:eastAsia="Arial" w:hAnsi="Arial" w:cs="Arial"/>
                <w:sz w:val="18"/>
                <w:szCs w:val="18"/>
                <w:lang w:val="lt-LT"/>
              </w:rPr>
              <w:t>-</w:t>
            </w:r>
          </w:p>
        </w:tc>
      </w:tr>
      <w:tr w:rsidR="00523D6F" w:rsidRPr="00D34CA7" w14:paraId="6595484F" w14:textId="77777777" w:rsidTr="009D4C73">
        <w:trPr>
          <w:trHeight w:val="233"/>
        </w:trPr>
        <w:tc>
          <w:tcPr>
            <w:tcW w:w="2538" w:type="dxa"/>
            <w:vMerge/>
            <w:shd w:val="clear" w:color="auto" w:fill="F2F2F2"/>
            <w:vAlign w:val="center"/>
          </w:tcPr>
          <w:p w14:paraId="000000BF" w14:textId="77777777" w:rsidR="00523D6F" w:rsidRPr="00D34CA7" w:rsidRDefault="00523D6F" w:rsidP="00523D6F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after="0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</w:p>
        </w:tc>
        <w:tc>
          <w:tcPr>
            <w:tcW w:w="3269" w:type="dxa"/>
            <w:shd w:val="clear" w:color="auto" w:fill="F2F2F2"/>
            <w:vAlign w:val="center"/>
          </w:tcPr>
          <w:p w14:paraId="000000C0" w14:textId="77777777" w:rsidR="00523D6F" w:rsidRPr="00D34CA7" w:rsidRDefault="00523D6F" w:rsidP="00523D6F">
            <w:pPr>
              <w:numPr>
                <w:ilvl w:val="2"/>
                <w:numId w:val="3"/>
              </w:numPr>
              <w:spacing w:before="40" w:after="40" w:line="240" w:lineRule="auto"/>
              <w:ind w:left="623" w:hanging="623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Faktinės buveinės adresas</w:t>
            </w:r>
          </w:p>
        </w:tc>
        <w:tc>
          <w:tcPr>
            <w:tcW w:w="4394" w:type="dxa"/>
            <w:gridSpan w:val="2"/>
          </w:tcPr>
          <w:p w14:paraId="000000C3" w14:textId="66D6CC98" w:rsidR="00523D6F" w:rsidRPr="00EA672F" w:rsidRDefault="00EA672F" w:rsidP="00523D6F">
            <w:pPr>
              <w:spacing w:after="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EA672F">
              <w:rPr>
                <w:rFonts w:ascii="Arial" w:eastAsia="Arial" w:hAnsi="Arial" w:cs="Arial"/>
                <w:sz w:val="18"/>
                <w:szCs w:val="18"/>
                <w:lang w:val="lt-LT"/>
              </w:rPr>
              <w:t>-</w:t>
            </w:r>
          </w:p>
        </w:tc>
      </w:tr>
      <w:tr w:rsidR="00F9391E" w:rsidRPr="00D34CA7" w14:paraId="2B03D970" w14:textId="77777777" w:rsidTr="009D4C73">
        <w:trPr>
          <w:trHeight w:val="431"/>
        </w:trPr>
        <w:tc>
          <w:tcPr>
            <w:tcW w:w="2538" w:type="dxa"/>
            <w:vMerge/>
            <w:shd w:val="clear" w:color="auto" w:fill="F2F2F2"/>
            <w:vAlign w:val="center"/>
          </w:tcPr>
          <w:p w14:paraId="000000C5" w14:textId="77777777" w:rsidR="000F27DF" w:rsidRPr="00D34CA7" w:rsidRDefault="000F27DF" w:rsidP="00CA75C6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after="0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</w:p>
        </w:tc>
        <w:tc>
          <w:tcPr>
            <w:tcW w:w="3269" w:type="dxa"/>
            <w:shd w:val="clear" w:color="auto" w:fill="F2F2F2"/>
            <w:vAlign w:val="center"/>
          </w:tcPr>
          <w:p w14:paraId="000000C6" w14:textId="77777777" w:rsidR="000F27DF" w:rsidRPr="00D34CA7" w:rsidRDefault="000F27DF" w:rsidP="00CA75C6">
            <w:pPr>
              <w:numPr>
                <w:ilvl w:val="2"/>
                <w:numId w:val="3"/>
              </w:numPr>
              <w:spacing w:before="40" w:after="40" w:line="240" w:lineRule="auto"/>
              <w:ind w:left="623" w:hanging="623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Duomenys korespondencijai ir komunikacijai</w:t>
            </w:r>
          </w:p>
        </w:tc>
        <w:tc>
          <w:tcPr>
            <w:tcW w:w="4394" w:type="dxa"/>
            <w:gridSpan w:val="2"/>
            <w:vAlign w:val="center"/>
          </w:tcPr>
          <w:p w14:paraId="000000CA" w14:textId="5973D02A" w:rsidR="000F27DF" w:rsidRPr="00EA672F" w:rsidRDefault="00EA672F" w:rsidP="00CA75C6">
            <w:pPr>
              <w:tabs>
                <w:tab w:val="left" w:pos="912"/>
              </w:tabs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EA672F">
              <w:rPr>
                <w:rFonts w:ascii="Arial" w:eastAsia="Arial" w:hAnsi="Arial" w:cs="Arial"/>
                <w:sz w:val="18"/>
                <w:szCs w:val="18"/>
                <w:lang w:val="lt-LT"/>
              </w:rPr>
              <w:t>-</w:t>
            </w:r>
          </w:p>
        </w:tc>
      </w:tr>
      <w:tr w:rsidR="00F9391E" w:rsidRPr="00820649" w14:paraId="4DB97641" w14:textId="77777777" w:rsidTr="009D4C73">
        <w:trPr>
          <w:trHeight w:val="64"/>
        </w:trPr>
        <w:tc>
          <w:tcPr>
            <w:tcW w:w="2538" w:type="dxa"/>
            <w:vMerge/>
            <w:shd w:val="clear" w:color="auto" w:fill="F2F2F2"/>
            <w:vAlign w:val="center"/>
          </w:tcPr>
          <w:p w14:paraId="000000CC" w14:textId="77777777" w:rsidR="000F27DF" w:rsidRPr="00D34CA7" w:rsidRDefault="000F27DF" w:rsidP="00CA75C6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after="0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</w:p>
        </w:tc>
        <w:tc>
          <w:tcPr>
            <w:tcW w:w="3269" w:type="dxa"/>
            <w:shd w:val="clear" w:color="auto" w:fill="F2F2F2"/>
            <w:vAlign w:val="center"/>
          </w:tcPr>
          <w:p w14:paraId="000000CD" w14:textId="77777777" w:rsidR="000F27DF" w:rsidRPr="00D34CA7" w:rsidRDefault="000F27DF" w:rsidP="00CA75C6">
            <w:pPr>
              <w:numPr>
                <w:ilvl w:val="2"/>
                <w:numId w:val="3"/>
              </w:numPr>
              <w:spacing w:before="40" w:after="40" w:line="240" w:lineRule="auto"/>
              <w:ind w:left="623" w:hanging="623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Statinio projekto vykdymo priežiūros vadovas</w:t>
            </w:r>
          </w:p>
        </w:tc>
        <w:tc>
          <w:tcPr>
            <w:tcW w:w="4394" w:type="dxa"/>
            <w:gridSpan w:val="2"/>
            <w:vAlign w:val="center"/>
          </w:tcPr>
          <w:p w14:paraId="000000D2" w14:textId="4B05B925" w:rsidR="000F27DF" w:rsidRPr="00EA672F" w:rsidRDefault="00EA672F" w:rsidP="00CA75C6">
            <w:pPr>
              <w:tabs>
                <w:tab w:val="left" w:pos="1019"/>
              </w:tabs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EA672F">
              <w:rPr>
                <w:rFonts w:ascii="Arial" w:eastAsia="Arial" w:hAnsi="Arial" w:cs="Arial"/>
                <w:sz w:val="18"/>
                <w:szCs w:val="18"/>
                <w:lang w:val="lt-LT"/>
              </w:rPr>
              <w:t>-</w:t>
            </w:r>
          </w:p>
        </w:tc>
      </w:tr>
      <w:tr w:rsidR="00F9391E" w:rsidRPr="00D34CA7" w14:paraId="5EFA69E9" w14:textId="77777777" w:rsidTr="009D4C73">
        <w:trPr>
          <w:trHeight w:val="234"/>
        </w:trPr>
        <w:tc>
          <w:tcPr>
            <w:tcW w:w="2538" w:type="dxa"/>
            <w:vMerge w:val="restart"/>
            <w:shd w:val="clear" w:color="auto" w:fill="F2F2F2"/>
            <w:vAlign w:val="center"/>
          </w:tcPr>
          <w:p w14:paraId="000000D4" w14:textId="547F616B" w:rsidR="000F27DF" w:rsidRPr="00D34CA7" w:rsidRDefault="000F27DF" w:rsidP="00CA75C6">
            <w:pPr>
              <w:numPr>
                <w:ilvl w:val="1"/>
                <w:numId w:val="3"/>
              </w:numPr>
              <w:spacing w:before="40" w:after="40" w:line="240" w:lineRule="auto"/>
              <w:ind w:left="476" w:hanging="476"/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>Techninės priežiūros rangovas</w:t>
            </w:r>
            <w:r w:rsidR="00CB4BF4" w:rsidRPr="00D34CA7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 xml:space="preserve"> </w:t>
            </w:r>
          </w:p>
        </w:tc>
        <w:tc>
          <w:tcPr>
            <w:tcW w:w="3269" w:type="dxa"/>
            <w:shd w:val="clear" w:color="auto" w:fill="F2F2F2"/>
            <w:vAlign w:val="center"/>
          </w:tcPr>
          <w:p w14:paraId="000000D5" w14:textId="77777777" w:rsidR="000F27DF" w:rsidRPr="00D34CA7" w:rsidRDefault="000F27DF" w:rsidP="00CA75C6">
            <w:pPr>
              <w:numPr>
                <w:ilvl w:val="2"/>
                <w:numId w:val="3"/>
              </w:numPr>
              <w:spacing w:before="40" w:after="40" w:line="240" w:lineRule="auto"/>
              <w:ind w:left="623" w:hanging="623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Pavadinimas</w:t>
            </w:r>
          </w:p>
        </w:tc>
        <w:tc>
          <w:tcPr>
            <w:tcW w:w="4394" w:type="dxa"/>
            <w:gridSpan w:val="2"/>
          </w:tcPr>
          <w:p w14:paraId="000000D8" w14:textId="359C8AC5" w:rsidR="000F27DF" w:rsidRPr="00EA672F" w:rsidRDefault="00EA672F" w:rsidP="00CA75C6">
            <w:pPr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EA672F">
              <w:rPr>
                <w:rFonts w:ascii="Arial" w:eastAsia="Arial" w:hAnsi="Arial" w:cs="Arial"/>
                <w:sz w:val="18"/>
                <w:szCs w:val="18"/>
                <w:lang w:val="lt-LT"/>
              </w:rPr>
              <w:t>-</w:t>
            </w:r>
          </w:p>
        </w:tc>
      </w:tr>
      <w:tr w:rsidR="00EB47B4" w:rsidRPr="00D34CA7" w14:paraId="47BE08BA" w14:textId="77777777" w:rsidTr="009D4C73">
        <w:trPr>
          <w:trHeight w:val="233"/>
        </w:trPr>
        <w:tc>
          <w:tcPr>
            <w:tcW w:w="2538" w:type="dxa"/>
            <w:vMerge/>
            <w:shd w:val="clear" w:color="auto" w:fill="F2F2F2"/>
            <w:vAlign w:val="center"/>
          </w:tcPr>
          <w:p w14:paraId="000000DA" w14:textId="77777777" w:rsidR="00EB47B4" w:rsidRPr="00D34CA7" w:rsidRDefault="00EB47B4" w:rsidP="00EB47B4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after="0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</w:p>
        </w:tc>
        <w:tc>
          <w:tcPr>
            <w:tcW w:w="3269" w:type="dxa"/>
            <w:shd w:val="clear" w:color="auto" w:fill="F2F2F2"/>
            <w:vAlign w:val="center"/>
          </w:tcPr>
          <w:p w14:paraId="000000DB" w14:textId="77777777" w:rsidR="00EB47B4" w:rsidRPr="00D34CA7" w:rsidRDefault="00EB47B4" w:rsidP="00EB47B4">
            <w:pPr>
              <w:numPr>
                <w:ilvl w:val="2"/>
                <w:numId w:val="3"/>
              </w:numPr>
              <w:spacing w:before="40" w:after="40" w:line="240" w:lineRule="auto"/>
              <w:ind w:left="623" w:hanging="623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Juridinio asmens kodas</w:t>
            </w:r>
          </w:p>
        </w:tc>
        <w:tc>
          <w:tcPr>
            <w:tcW w:w="4394" w:type="dxa"/>
            <w:gridSpan w:val="2"/>
          </w:tcPr>
          <w:p w14:paraId="000000DE" w14:textId="51848899" w:rsidR="00EB47B4" w:rsidRPr="00EA672F" w:rsidRDefault="00EA672F" w:rsidP="00EB47B4">
            <w:pPr>
              <w:spacing w:after="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EA672F">
              <w:rPr>
                <w:rFonts w:ascii="Arial" w:eastAsia="Arial" w:hAnsi="Arial" w:cs="Arial"/>
                <w:sz w:val="18"/>
                <w:szCs w:val="18"/>
                <w:lang w:val="lt-LT"/>
              </w:rPr>
              <w:t>-</w:t>
            </w:r>
          </w:p>
        </w:tc>
      </w:tr>
      <w:tr w:rsidR="00EB47B4" w:rsidRPr="00D34CA7" w14:paraId="6061B5CA" w14:textId="77777777" w:rsidTr="009D4C73">
        <w:trPr>
          <w:trHeight w:val="233"/>
        </w:trPr>
        <w:tc>
          <w:tcPr>
            <w:tcW w:w="2538" w:type="dxa"/>
            <w:vMerge/>
            <w:shd w:val="clear" w:color="auto" w:fill="F2F2F2"/>
            <w:vAlign w:val="center"/>
          </w:tcPr>
          <w:p w14:paraId="000000E0" w14:textId="77777777" w:rsidR="00EB47B4" w:rsidRPr="00D34CA7" w:rsidRDefault="00EB47B4" w:rsidP="00EB47B4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after="0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</w:p>
        </w:tc>
        <w:tc>
          <w:tcPr>
            <w:tcW w:w="3269" w:type="dxa"/>
            <w:shd w:val="clear" w:color="auto" w:fill="F2F2F2"/>
            <w:vAlign w:val="center"/>
          </w:tcPr>
          <w:p w14:paraId="000000E1" w14:textId="77777777" w:rsidR="00EB47B4" w:rsidRPr="00D34CA7" w:rsidRDefault="00EB47B4" w:rsidP="00EB47B4">
            <w:pPr>
              <w:numPr>
                <w:ilvl w:val="2"/>
                <w:numId w:val="3"/>
              </w:numPr>
              <w:spacing w:before="40" w:after="40" w:line="240" w:lineRule="auto"/>
              <w:ind w:left="623" w:hanging="623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Faktinės buveinės adresas</w:t>
            </w:r>
          </w:p>
        </w:tc>
        <w:tc>
          <w:tcPr>
            <w:tcW w:w="4394" w:type="dxa"/>
            <w:gridSpan w:val="2"/>
          </w:tcPr>
          <w:p w14:paraId="000000E4" w14:textId="64793809" w:rsidR="00EB47B4" w:rsidRPr="00EA672F" w:rsidRDefault="00EA672F" w:rsidP="00EB47B4">
            <w:pPr>
              <w:spacing w:after="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EA672F">
              <w:rPr>
                <w:rFonts w:ascii="Arial" w:eastAsia="Arial" w:hAnsi="Arial" w:cs="Arial"/>
                <w:sz w:val="18"/>
                <w:szCs w:val="18"/>
                <w:lang w:val="lt-LT"/>
              </w:rPr>
              <w:t>-</w:t>
            </w:r>
          </w:p>
        </w:tc>
      </w:tr>
      <w:tr w:rsidR="00F9391E" w:rsidRPr="00D34CA7" w14:paraId="1F87E7A4" w14:textId="77777777" w:rsidTr="009D4C73">
        <w:trPr>
          <w:trHeight w:val="431"/>
        </w:trPr>
        <w:tc>
          <w:tcPr>
            <w:tcW w:w="2538" w:type="dxa"/>
            <w:vMerge/>
            <w:shd w:val="clear" w:color="auto" w:fill="F2F2F2"/>
            <w:vAlign w:val="center"/>
          </w:tcPr>
          <w:p w14:paraId="000000E6" w14:textId="77777777" w:rsidR="000F27DF" w:rsidRPr="00D34CA7" w:rsidRDefault="000F27DF" w:rsidP="00CA75C6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after="0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</w:p>
        </w:tc>
        <w:tc>
          <w:tcPr>
            <w:tcW w:w="3269" w:type="dxa"/>
            <w:shd w:val="clear" w:color="auto" w:fill="F2F2F2"/>
            <w:vAlign w:val="center"/>
          </w:tcPr>
          <w:p w14:paraId="000000E7" w14:textId="77777777" w:rsidR="000F27DF" w:rsidRPr="00D34CA7" w:rsidRDefault="000F27DF" w:rsidP="00CA75C6">
            <w:pPr>
              <w:numPr>
                <w:ilvl w:val="2"/>
                <w:numId w:val="3"/>
              </w:numPr>
              <w:spacing w:before="40" w:after="40" w:line="240" w:lineRule="auto"/>
              <w:ind w:left="623" w:hanging="623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Duomenys korespondencijai ir komunikacijai</w:t>
            </w:r>
          </w:p>
        </w:tc>
        <w:tc>
          <w:tcPr>
            <w:tcW w:w="4394" w:type="dxa"/>
            <w:gridSpan w:val="2"/>
            <w:vAlign w:val="center"/>
          </w:tcPr>
          <w:p w14:paraId="000000EB" w14:textId="1967A509" w:rsidR="000F27DF" w:rsidRPr="00EA672F" w:rsidRDefault="00EA672F" w:rsidP="00CA75C6">
            <w:pPr>
              <w:tabs>
                <w:tab w:val="left" w:pos="912"/>
              </w:tabs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EA672F">
              <w:rPr>
                <w:rFonts w:ascii="Arial" w:eastAsia="Arial" w:hAnsi="Arial" w:cs="Arial"/>
                <w:sz w:val="18"/>
                <w:szCs w:val="18"/>
                <w:lang w:val="lt-LT"/>
              </w:rPr>
              <w:t>-</w:t>
            </w:r>
          </w:p>
        </w:tc>
      </w:tr>
      <w:tr w:rsidR="00F9391E" w:rsidRPr="00D34CA7" w14:paraId="3BCE4F94" w14:textId="77777777" w:rsidTr="009D4C73">
        <w:trPr>
          <w:trHeight w:val="64"/>
        </w:trPr>
        <w:tc>
          <w:tcPr>
            <w:tcW w:w="2538" w:type="dxa"/>
            <w:vMerge/>
            <w:shd w:val="clear" w:color="auto" w:fill="F2F2F2"/>
            <w:vAlign w:val="center"/>
          </w:tcPr>
          <w:p w14:paraId="000000ED" w14:textId="77777777" w:rsidR="000F27DF" w:rsidRPr="00D34CA7" w:rsidRDefault="000F27DF" w:rsidP="00CA75C6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after="0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</w:p>
        </w:tc>
        <w:tc>
          <w:tcPr>
            <w:tcW w:w="3269" w:type="dxa"/>
            <w:shd w:val="clear" w:color="auto" w:fill="F2F2F2"/>
            <w:vAlign w:val="center"/>
          </w:tcPr>
          <w:p w14:paraId="000000EE" w14:textId="77777777" w:rsidR="000F27DF" w:rsidRPr="00D34CA7" w:rsidRDefault="000F27DF" w:rsidP="00CA75C6">
            <w:pPr>
              <w:numPr>
                <w:ilvl w:val="2"/>
                <w:numId w:val="3"/>
              </w:numPr>
              <w:spacing w:before="40" w:after="40" w:line="240" w:lineRule="auto"/>
              <w:ind w:left="623" w:hanging="623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Techninis prižiūrėtojas</w:t>
            </w:r>
          </w:p>
        </w:tc>
        <w:tc>
          <w:tcPr>
            <w:tcW w:w="4394" w:type="dxa"/>
            <w:gridSpan w:val="2"/>
            <w:vAlign w:val="center"/>
          </w:tcPr>
          <w:p w14:paraId="000000F3" w14:textId="38331619" w:rsidR="000F27DF" w:rsidRPr="00EA672F" w:rsidRDefault="00EA672F" w:rsidP="00CA75C6">
            <w:pPr>
              <w:tabs>
                <w:tab w:val="left" w:pos="1019"/>
              </w:tabs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EA672F">
              <w:rPr>
                <w:rFonts w:ascii="Arial" w:eastAsia="Arial" w:hAnsi="Arial" w:cs="Arial"/>
                <w:sz w:val="18"/>
                <w:szCs w:val="18"/>
                <w:lang w:val="lt-LT"/>
              </w:rPr>
              <w:t>-</w:t>
            </w:r>
          </w:p>
        </w:tc>
      </w:tr>
      <w:tr w:rsidR="006006C2" w:rsidRPr="00820649" w14:paraId="262358AC" w14:textId="42EFE9D3" w:rsidTr="009D4C73">
        <w:trPr>
          <w:trHeight w:val="233"/>
        </w:trPr>
        <w:tc>
          <w:tcPr>
            <w:tcW w:w="5807" w:type="dxa"/>
            <w:gridSpan w:val="2"/>
            <w:shd w:val="clear" w:color="auto" w:fill="F2F2F2"/>
            <w:vAlign w:val="center"/>
          </w:tcPr>
          <w:p w14:paraId="7C3CB7FF" w14:textId="77777777" w:rsidR="006006C2" w:rsidRPr="00D34CA7" w:rsidRDefault="006006C2" w:rsidP="00CA75C6">
            <w:pPr>
              <w:numPr>
                <w:ilvl w:val="0"/>
                <w:numId w:val="3"/>
              </w:numPr>
              <w:spacing w:before="40" w:after="40" w:line="240" w:lineRule="auto"/>
              <w:ind w:left="334" w:hanging="334"/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>DUOMENYS APIE OBJEKTĄ (1.1.18 p.):</w:t>
            </w:r>
          </w:p>
        </w:tc>
        <w:tc>
          <w:tcPr>
            <w:tcW w:w="4394" w:type="dxa"/>
            <w:gridSpan w:val="2"/>
            <w:shd w:val="clear" w:color="auto" w:fill="auto"/>
            <w:vAlign w:val="center"/>
          </w:tcPr>
          <w:p w14:paraId="000000F5" w14:textId="1AE39008" w:rsidR="006006C2" w:rsidRPr="00523D6F" w:rsidRDefault="006006C2" w:rsidP="00F73C14">
            <w:pPr>
              <w:spacing w:before="40" w:after="40" w:line="240" w:lineRule="auto"/>
              <w:rPr>
                <w:rFonts w:ascii="Arial" w:eastAsia="Arial" w:hAnsi="Arial" w:cs="Arial"/>
                <w:b/>
                <w:color w:val="FF0000"/>
                <w:sz w:val="18"/>
                <w:szCs w:val="18"/>
                <w:lang w:val="lt-LT"/>
              </w:rPr>
            </w:pPr>
          </w:p>
        </w:tc>
      </w:tr>
      <w:tr w:rsidR="00EB47B4" w:rsidRPr="00D34CA7" w14:paraId="75F8C62C" w14:textId="256E5436" w:rsidTr="009D4C73">
        <w:trPr>
          <w:trHeight w:val="73"/>
        </w:trPr>
        <w:tc>
          <w:tcPr>
            <w:tcW w:w="2538" w:type="dxa"/>
            <w:vMerge w:val="restart"/>
            <w:shd w:val="clear" w:color="auto" w:fill="F2F2F2"/>
            <w:vAlign w:val="center"/>
          </w:tcPr>
          <w:p w14:paraId="000000FB" w14:textId="4F7E2FB8" w:rsidR="00EB47B4" w:rsidRPr="00D34CA7" w:rsidRDefault="000F4B4E" w:rsidP="00EB47B4">
            <w:pPr>
              <w:numPr>
                <w:ilvl w:val="1"/>
                <w:numId w:val="3"/>
              </w:numPr>
              <w:spacing w:before="40" w:after="40" w:line="240" w:lineRule="auto"/>
              <w:ind w:left="476" w:hanging="476"/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>Žemės sklypas</w:t>
            </w:r>
          </w:p>
        </w:tc>
        <w:tc>
          <w:tcPr>
            <w:tcW w:w="3269" w:type="dxa"/>
            <w:shd w:val="clear" w:color="auto" w:fill="F2F2F2"/>
            <w:vAlign w:val="center"/>
          </w:tcPr>
          <w:p w14:paraId="000000FC" w14:textId="6DCC8239" w:rsidR="00EB47B4" w:rsidRPr="00D34CA7" w:rsidRDefault="00EB47B4" w:rsidP="00EB47B4">
            <w:pPr>
              <w:numPr>
                <w:ilvl w:val="2"/>
                <w:numId w:val="3"/>
              </w:numPr>
              <w:spacing w:before="40" w:after="40" w:line="240" w:lineRule="auto"/>
              <w:ind w:left="623" w:hanging="623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Pavadinimas</w:t>
            </w:r>
          </w:p>
        </w:tc>
        <w:tc>
          <w:tcPr>
            <w:tcW w:w="4394" w:type="dxa"/>
            <w:gridSpan w:val="2"/>
          </w:tcPr>
          <w:p w14:paraId="000000FF" w14:textId="273C2AFD" w:rsidR="00EB47B4" w:rsidRPr="00EA672F" w:rsidRDefault="00B07A71" w:rsidP="00EB47B4">
            <w:pPr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EA672F">
              <w:rPr>
                <w:rFonts w:ascii="Arial" w:eastAsia="Arial" w:hAnsi="Arial" w:cs="Arial"/>
                <w:sz w:val="18"/>
                <w:szCs w:val="18"/>
                <w:lang w:val="lt-LT"/>
              </w:rPr>
              <w:t>Tv</w:t>
            </w:r>
            <w:r w:rsidR="00846456" w:rsidRPr="00EA672F">
              <w:rPr>
                <w:rFonts w:ascii="Arial" w:eastAsia="Arial" w:hAnsi="Arial" w:cs="Arial"/>
                <w:sz w:val="18"/>
                <w:szCs w:val="18"/>
                <w:lang w:val="lt-LT"/>
              </w:rPr>
              <w:t>oros tvėrimas Pasvalyje</w:t>
            </w:r>
          </w:p>
        </w:tc>
      </w:tr>
      <w:tr w:rsidR="00EB47B4" w:rsidRPr="00D34CA7" w14:paraId="3AA441BF" w14:textId="0792395A" w:rsidTr="009D4C73">
        <w:trPr>
          <w:trHeight w:val="73"/>
        </w:trPr>
        <w:tc>
          <w:tcPr>
            <w:tcW w:w="2538" w:type="dxa"/>
            <w:vMerge/>
            <w:shd w:val="clear" w:color="auto" w:fill="F2F2F2"/>
            <w:vAlign w:val="center"/>
          </w:tcPr>
          <w:p w14:paraId="00000101" w14:textId="14A16A25" w:rsidR="00EB47B4" w:rsidRPr="00D34CA7" w:rsidRDefault="00EB47B4" w:rsidP="00EB47B4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after="0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</w:p>
        </w:tc>
        <w:tc>
          <w:tcPr>
            <w:tcW w:w="3269" w:type="dxa"/>
            <w:shd w:val="clear" w:color="auto" w:fill="F2F2F2"/>
            <w:vAlign w:val="center"/>
          </w:tcPr>
          <w:p w14:paraId="00000102" w14:textId="56D61834" w:rsidR="00EB47B4" w:rsidRPr="00D34CA7" w:rsidRDefault="00EB47B4" w:rsidP="00EB47B4">
            <w:pPr>
              <w:numPr>
                <w:ilvl w:val="2"/>
                <w:numId w:val="3"/>
              </w:numPr>
              <w:spacing w:before="40" w:after="40" w:line="240" w:lineRule="auto"/>
              <w:ind w:left="623" w:hanging="623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Adresas</w:t>
            </w:r>
          </w:p>
        </w:tc>
        <w:tc>
          <w:tcPr>
            <w:tcW w:w="4394" w:type="dxa"/>
            <w:gridSpan w:val="2"/>
          </w:tcPr>
          <w:p w14:paraId="00000105" w14:textId="40FBCB96" w:rsidR="00EB47B4" w:rsidRPr="00EA672F" w:rsidRDefault="00846456" w:rsidP="00EB47B4">
            <w:pPr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EA672F">
              <w:rPr>
                <w:rFonts w:ascii="Arial" w:eastAsia="Arial" w:hAnsi="Arial" w:cs="Arial"/>
                <w:sz w:val="18"/>
                <w:szCs w:val="18"/>
                <w:lang w:val="lt-LT"/>
              </w:rPr>
              <w:t>Biržų g. 93, Pasvalys</w:t>
            </w:r>
          </w:p>
        </w:tc>
      </w:tr>
      <w:tr w:rsidR="00EB47B4" w:rsidRPr="00D34CA7" w14:paraId="18E423F0" w14:textId="46EFB6D3" w:rsidTr="009D4C73">
        <w:trPr>
          <w:trHeight w:val="73"/>
        </w:trPr>
        <w:tc>
          <w:tcPr>
            <w:tcW w:w="2538" w:type="dxa"/>
            <w:vMerge/>
            <w:shd w:val="clear" w:color="auto" w:fill="F2F2F2"/>
            <w:vAlign w:val="center"/>
          </w:tcPr>
          <w:p w14:paraId="00000107" w14:textId="0FAEEB9E" w:rsidR="00EB47B4" w:rsidRPr="00D34CA7" w:rsidRDefault="00EB47B4" w:rsidP="00EB47B4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after="0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</w:p>
        </w:tc>
        <w:tc>
          <w:tcPr>
            <w:tcW w:w="3269" w:type="dxa"/>
            <w:shd w:val="clear" w:color="auto" w:fill="F2F2F2"/>
            <w:vAlign w:val="center"/>
          </w:tcPr>
          <w:p w14:paraId="00000108" w14:textId="71520DAD" w:rsidR="00EB47B4" w:rsidRPr="00D34CA7" w:rsidRDefault="00EB47B4" w:rsidP="00EB47B4">
            <w:pPr>
              <w:numPr>
                <w:ilvl w:val="2"/>
                <w:numId w:val="3"/>
              </w:numPr>
              <w:spacing w:before="40" w:after="40" w:line="240" w:lineRule="auto"/>
              <w:ind w:left="623" w:hanging="623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Unikalus Nr.</w:t>
            </w:r>
          </w:p>
        </w:tc>
        <w:tc>
          <w:tcPr>
            <w:tcW w:w="4394" w:type="dxa"/>
            <w:gridSpan w:val="2"/>
          </w:tcPr>
          <w:p w14:paraId="0000010B" w14:textId="5B19ADB8" w:rsidR="00EB47B4" w:rsidRPr="008524E7" w:rsidRDefault="008524E7" w:rsidP="00EB47B4">
            <w:pPr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8524E7">
              <w:rPr>
                <w:rFonts w:ascii="Arial" w:eastAsia="Arial" w:hAnsi="Arial" w:cs="Arial"/>
                <w:sz w:val="18"/>
                <w:szCs w:val="18"/>
                <w:lang w:val="lt-LT"/>
              </w:rPr>
              <w:t>4400/1975:0404</w:t>
            </w:r>
          </w:p>
        </w:tc>
      </w:tr>
      <w:tr w:rsidR="00EB47B4" w:rsidRPr="00D34CA7" w14:paraId="386FD498" w14:textId="4A8566AA" w:rsidTr="009D4C73">
        <w:trPr>
          <w:trHeight w:val="73"/>
        </w:trPr>
        <w:tc>
          <w:tcPr>
            <w:tcW w:w="2538" w:type="dxa"/>
            <w:vMerge w:val="restart"/>
            <w:shd w:val="clear" w:color="auto" w:fill="F2F2F2"/>
            <w:vAlign w:val="center"/>
          </w:tcPr>
          <w:p w14:paraId="0000010D" w14:textId="692D6F6D" w:rsidR="00EB47B4" w:rsidRPr="00D34CA7" w:rsidRDefault="00EB47B4" w:rsidP="00EB47B4">
            <w:pPr>
              <w:numPr>
                <w:ilvl w:val="1"/>
                <w:numId w:val="3"/>
              </w:numPr>
              <w:spacing w:before="40" w:after="40" w:line="240" w:lineRule="auto"/>
              <w:ind w:left="476" w:hanging="476"/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>Žemės sklypas</w:t>
            </w:r>
          </w:p>
        </w:tc>
        <w:tc>
          <w:tcPr>
            <w:tcW w:w="3269" w:type="dxa"/>
            <w:shd w:val="clear" w:color="auto" w:fill="F2F2F2"/>
            <w:vAlign w:val="center"/>
          </w:tcPr>
          <w:p w14:paraId="0000010E" w14:textId="70F55ED5" w:rsidR="00EB47B4" w:rsidRPr="00D34CA7" w:rsidRDefault="00EB47B4" w:rsidP="00EB47B4">
            <w:pPr>
              <w:numPr>
                <w:ilvl w:val="2"/>
                <w:numId w:val="3"/>
              </w:numPr>
              <w:spacing w:before="40" w:after="40" w:line="240" w:lineRule="auto"/>
              <w:ind w:left="623" w:hanging="623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Pavadinimas</w:t>
            </w:r>
          </w:p>
        </w:tc>
        <w:tc>
          <w:tcPr>
            <w:tcW w:w="4394" w:type="dxa"/>
            <w:gridSpan w:val="2"/>
          </w:tcPr>
          <w:p w14:paraId="00000111" w14:textId="2877FB7C" w:rsidR="00EB47B4" w:rsidRPr="003A5D4C" w:rsidRDefault="00846456" w:rsidP="00EB47B4">
            <w:pPr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3A5D4C">
              <w:rPr>
                <w:rFonts w:ascii="Arial" w:eastAsia="Arial" w:hAnsi="Arial" w:cs="Arial"/>
                <w:sz w:val="18"/>
                <w:szCs w:val="18"/>
                <w:lang w:val="lt-LT"/>
              </w:rPr>
              <w:t>Tvoros tvėrimas Biržuose</w:t>
            </w:r>
          </w:p>
        </w:tc>
      </w:tr>
      <w:tr w:rsidR="00EB47B4" w:rsidRPr="00D34CA7" w14:paraId="29FF5DF5" w14:textId="05925834" w:rsidTr="009D4C73">
        <w:trPr>
          <w:trHeight w:val="378"/>
        </w:trPr>
        <w:tc>
          <w:tcPr>
            <w:tcW w:w="2538" w:type="dxa"/>
            <w:vMerge/>
            <w:shd w:val="clear" w:color="auto" w:fill="F2F2F2"/>
            <w:vAlign w:val="center"/>
          </w:tcPr>
          <w:p w14:paraId="00000113" w14:textId="7AC05262" w:rsidR="00EB47B4" w:rsidRPr="00D34CA7" w:rsidRDefault="00EB47B4" w:rsidP="00EB47B4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after="0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</w:p>
        </w:tc>
        <w:tc>
          <w:tcPr>
            <w:tcW w:w="3269" w:type="dxa"/>
            <w:shd w:val="clear" w:color="auto" w:fill="F2F2F2"/>
            <w:vAlign w:val="center"/>
          </w:tcPr>
          <w:p w14:paraId="00000114" w14:textId="1F072B6E" w:rsidR="00EB47B4" w:rsidRPr="00D34CA7" w:rsidRDefault="00EB47B4" w:rsidP="00EB47B4">
            <w:pPr>
              <w:numPr>
                <w:ilvl w:val="2"/>
                <w:numId w:val="3"/>
              </w:numPr>
              <w:spacing w:before="40" w:after="40" w:line="240" w:lineRule="auto"/>
              <w:ind w:left="623" w:hanging="623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Adresas</w:t>
            </w:r>
          </w:p>
        </w:tc>
        <w:tc>
          <w:tcPr>
            <w:tcW w:w="4394" w:type="dxa"/>
            <w:gridSpan w:val="2"/>
          </w:tcPr>
          <w:p w14:paraId="00000117" w14:textId="37518FF3" w:rsidR="00EB47B4" w:rsidRPr="003A5D4C" w:rsidRDefault="00846456" w:rsidP="00EB47B4">
            <w:pPr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3A5D4C"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J. </w:t>
            </w:r>
            <w:r w:rsidR="009002F7" w:rsidRPr="003A5D4C">
              <w:rPr>
                <w:rFonts w:ascii="Arial" w:eastAsia="Arial" w:hAnsi="Arial" w:cs="Arial"/>
                <w:sz w:val="18"/>
                <w:szCs w:val="18"/>
                <w:lang w:val="lt-LT"/>
              </w:rPr>
              <w:t>B</w:t>
            </w:r>
            <w:r w:rsidRPr="003A5D4C">
              <w:rPr>
                <w:rFonts w:ascii="Arial" w:eastAsia="Arial" w:hAnsi="Arial" w:cs="Arial"/>
                <w:sz w:val="18"/>
                <w:szCs w:val="18"/>
                <w:lang w:val="lt-LT"/>
              </w:rPr>
              <w:t>asanavičiaus g.</w:t>
            </w:r>
            <w:r w:rsidR="004358BF" w:rsidRPr="003A5D4C"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 58, Biržai</w:t>
            </w:r>
          </w:p>
        </w:tc>
      </w:tr>
      <w:tr w:rsidR="00EB47B4" w:rsidRPr="00D34CA7" w14:paraId="26EEBCF8" w14:textId="3E2A5ED0" w:rsidTr="009D4C73">
        <w:trPr>
          <w:trHeight w:val="231"/>
        </w:trPr>
        <w:tc>
          <w:tcPr>
            <w:tcW w:w="2538" w:type="dxa"/>
            <w:vMerge/>
            <w:shd w:val="clear" w:color="auto" w:fill="F2F2F2"/>
            <w:vAlign w:val="center"/>
          </w:tcPr>
          <w:p w14:paraId="00000119" w14:textId="5A4E8979" w:rsidR="00EB47B4" w:rsidRPr="00D34CA7" w:rsidRDefault="00EB47B4" w:rsidP="00EB47B4">
            <w:pPr>
              <w:widowControl w:val="0"/>
              <w:pBdr>
                <w:top w:val="nil"/>
                <w:left w:val="nil"/>
                <w:bottom w:val="nil"/>
                <w:right w:val="nil"/>
                <w:between w:val="nil"/>
              </w:pBdr>
              <w:spacing w:after="0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</w:p>
        </w:tc>
        <w:tc>
          <w:tcPr>
            <w:tcW w:w="3269" w:type="dxa"/>
            <w:shd w:val="clear" w:color="auto" w:fill="F2F2F2"/>
            <w:vAlign w:val="center"/>
          </w:tcPr>
          <w:p w14:paraId="0000011A" w14:textId="0B0AD712" w:rsidR="00EB47B4" w:rsidRPr="00D34CA7" w:rsidRDefault="00EB47B4" w:rsidP="00EB47B4">
            <w:pPr>
              <w:numPr>
                <w:ilvl w:val="2"/>
                <w:numId w:val="3"/>
              </w:numPr>
              <w:spacing w:before="40" w:after="40" w:line="240" w:lineRule="auto"/>
              <w:ind w:left="623" w:hanging="623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Unikalus Nr.</w:t>
            </w:r>
          </w:p>
        </w:tc>
        <w:tc>
          <w:tcPr>
            <w:tcW w:w="4394" w:type="dxa"/>
            <w:gridSpan w:val="2"/>
          </w:tcPr>
          <w:p w14:paraId="0000011D" w14:textId="3E03F266" w:rsidR="00EB47B4" w:rsidRPr="00D34CA7" w:rsidRDefault="008524E7" w:rsidP="00EB47B4">
            <w:pPr>
              <w:spacing w:before="40" w:after="40" w:line="240" w:lineRule="auto"/>
              <w:jc w:val="both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8524E7">
              <w:rPr>
                <w:rFonts w:ascii="Arial" w:eastAsia="Arial" w:hAnsi="Arial" w:cs="Arial"/>
                <w:sz w:val="18"/>
                <w:szCs w:val="18"/>
                <w:lang w:val="lt-LT"/>
              </w:rPr>
              <w:t>4400/0108:5818</w:t>
            </w:r>
          </w:p>
        </w:tc>
      </w:tr>
      <w:tr w:rsidR="00F9391E" w:rsidRPr="00D34CA7" w14:paraId="7FF0ED49" w14:textId="77777777" w:rsidTr="009D4C73">
        <w:trPr>
          <w:trHeight w:val="233"/>
        </w:trPr>
        <w:tc>
          <w:tcPr>
            <w:tcW w:w="5807" w:type="dxa"/>
            <w:gridSpan w:val="2"/>
            <w:shd w:val="clear" w:color="auto" w:fill="F2F2F2"/>
            <w:vAlign w:val="center"/>
          </w:tcPr>
          <w:p w14:paraId="0000011F" w14:textId="526C431D" w:rsidR="0055165E" w:rsidRPr="00D34CA7" w:rsidRDefault="0055165E" w:rsidP="0055165E">
            <w:pPr>
              <w:numPr>
                <w:ilvl w:val="0"/>
                <w:numId w:val="3"/>
              </w:numPr>
              <w:spacing w:before="40" w:after="40" w:line="240" w:lineRule="auto"/>
              <w:ind w:left="334" w:hanging="334"/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>DARBO PROJEKTAS (</w:t>
            </w:r>
            <w:r w:rsidRPr="00D34CA7">
              <w:rPr>
                <w:rFonts w:ascii="Arial" w:hAnsi="Arial" w:cs="Arial"/>
                <w:b/>
                <w:sz w:val="18"/>
                <w:szCs w:val="18"/>
                <w:lang w:val="lt-LT"/>
              </w:rPr>
              <w:t>5.3.1 p</w:t>
            </w:r>
            <w:r w:rsidR="00E0037A" w:rsidRPr="00D34CA7">
              <w:rPr>
                <w:rFonts w:ascii="Arial" w:hAnsi="Arial" w:cs="Arial"/>
                <w:b/>
                <w:sz w:val="18"/>
                <w:szCs w:val="18"/>
                <w:lang w:val="lt-LT"/>
              </w:rPr>
              <w:t>.</w:t>
            </w:r>
            <w:r w:rsidRPr="00D34CA7">
              <w:rPr>
                <w:rFonts w:ascii="Arial" w:hAnsi="Arial" w:cs="Arial"/>
                <w:b/>
                <w:sz w:val="18"/>
                <w:szCs w:val="18"/>
                <w:lang w:val="lt-LT"/>
              </w:rPr>
              <w:t>)</w:t>
            </w:r>
          </w:p>
        </w:tc>
        <w:tc>
          <w:tcPr>
            <w:tcW w:w="4394" w:type="dxa"/>
            <w:gridSpan w:val="2"/>
            <w:vAlign w:val="center"/>
          </w:tcPr>
          <w:p w14:paraId="00000123" w14:textId="1664FCAC" w:rsidR="0055165E" w:rsidRPr="00D34CA7" w:rsidRDefault="00D83B92" w:rsidP="0055165E">
            <w:pPr>
              <w:tabs>
                <w:tab w:val="left" w:pos="720"/>
              </w:tabs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sdt>
              <w:sdtPr>
                <w:rPr>
                  <w:rFonts w:ascii="Arial" w:eastAsia="Times New Roman" w:hAnsi="Arial" w:cs="Arial"/>
                  <w:bCs/>
                  <w:sz w:val="18"/>
                  <w:szCs w:val="18"/>
                  <w:lang w:val="lt-LT"/>
                </w:rPr>
                <w:id w:val="1905800902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55165E" w:rsidRPr="00D34CA7">
                  <w:rPr>
                    <w:rFonts w:ascii="Segoe UI Symbol" w:eastAsia="MS Gothic" w:hAnsi="Segoe UI Symbol" w:cs="Segoe UI Symbol"/>
                    <w:bCs/>
                    <w:sz w:val="18"/>
                    <w:szCs w:val="18"/>
                    <w:lang w:val="lt-LT"/>
                  </w:rPr>
                  <w:t>☐</w:t>
                </w:r>
              </w:sdtContent>
            </w:sdt>
            <w:r w:rsidR="0055165E"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 – pažymėti, jeigu rengia Rangovas </w:t>
            </w:r>
          </w:p>
        </w:tc>
      </w:tr>
      <w:tr w:rsidR="00F9391E" w:rsidRPr="00820649" w14:paraId="1506E932" w14:textId="77777777" w:rsidTr="009D4C73">
        <w:trPr>
          <w:trHeight w:val="233"/>
        </w:trPr>
        <w:tc>
          <w:tcPr>
            <w:tcW w:w="5807" w:type="dxa"/>
            <w:gridSpan w:val="2"/>
            <w:shd w:val="clear" w:color="auto" w:fill="F2F2F2"/>
            <w:vAlign w:val="center"/>
          </w:tcPr>
          <w:p w14:paraId="00000125" w14:textId="1F801693" w:rsidR="0055165E" w:rsidRPr="00D34CA7" w:rsidRDefault="0055165E" w:rsidP="0055165E">
            <w:pPr>
              <w:numPr>
                <w:ilvl w:val="0"/>
                <w:numId w:val="3"/>
              </w:numPr>
              <w:spacing w:before="40" w:after="40" w:line="240" w:lineRule="auto"/>
              <w:ind w:left="334" w:hanging="334"/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>DATA, KURIĄ GALIOJUSIUS ĮSTATYMUS TURI ATITIKTI DARBO PROJEKTAS (5.3.5 p</w:t>
            </w:r>
            <w:r w:rsidR="00E0037A" w:rsidRPr="00D34CA7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>.</w:t>
            </w:r>
            <w:r w:rsidRPr="00D34CA7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>)</w:t>
            </w:r>
          </w:p>
        </w:tc>
        <w:tc>
          <w:tcPr>
            <w:tcW w:w="4394" w:type="dxa"/>
            <w:gridSpan w:val="2"/>
            <w:vAlign w:val="center"/>
          </w:tcPr>
          <w:p w14:paraId="00000129" w14:textId="2574AE37" w:rsidR="0055165E" w:rsidRPr="00D34CA7" w:rsidRDefault="00D83B92" w:rsidP="0055165E">
            <w:pPr>
              <w:tabs>
                <w:tab w:val="left" w:pos="720"/>
              </w:tabs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sdt>
              <w:sdtPr>
                <w:rPr>
                  <w:rFonts w:ascii="Arial" w:eastAsia="Times New Roman" w:hAnsi="Arial" w:cs="Arial"/>
                  <w:bCs/>
                  <w:sz w:val="18"/>
                  <w:szCs w:val="18"/>
                  <w:lang w:val="lt-LT"/>
                </w:rPr>
                <w:id w:val="-1679033924"/>
                <w:placeholder>
                  <w:docPart w:val="C38E7AC3D4B24436AF0459FE14D169C6"/>
                </w:placeholder>
                <w:showingPlcHdr/>
                <w:date>
                  <w:dateFormat w:val="yyyy-MM-dd"/>
                  <w:lid w:val="lt-LT"/>
                  <w:storeMappedDataAs w:val="dateTime"/>
                  <w:calendar w:val="gregorian"/>
                </w:date>
              </w:sdtPr>
              <w:sdtEndPr/>
              <w:sdtContent>
                <w:r w:rsidR="0055165E" w:rsidRPr="00D34CA7">
                  <w:rPr>
                    <w:rFonts w:ascii="Arial" w:eastAsia="Arial" w:hAnsi="Arial" w:cs="Arial"/>
                    <w:color w:val="808080"/>
                    <w:sz w:val="18"/>
                    <w:szCs w:val="18"/>
                    <w:lang w:val="lt-LT"/>
                  </w:rPr>
                  <w:t>Click or tap to enter a date.</w:t>
                </w:r>
              </w:sdtContent>
            </w:sdt>
            <w:r w:rsidR="0055165E"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 – įrašyti, jeigu Darbo projektą rengia Rangovas </w:t>
            </w:r>
          </w:p>
        </w:tc>
      </w:tr>
      <w:tr w:rsidR="00F9391E" w:rsidRPr="00820649" w14:paraId="10A505DA" w14:textId="77777777" w:rsidTr="009D4C73">
        <w:trPr>
          <w:trHeight w:val="233"/>
        </w:trPr>
        <w:tc>
          <w:tcPr>
            <w:tcW w:w="5807" w:type="dxa"/>
            <w:gridSpan w:val="2"/>
            <w:shd w:val="clear" w:color="auto" w:fill="F2F2F2"/>
            <w:vAlign w:val="center"/>
          </w:tcPr>
          <w:p w14:paraId="0000012B" w14:textId="57311F23" w:rsidR="0055165E" w:rsidRPr="00D34CA7" w:rsidRDefault="0055165E" w:rsidP="0055165E">
            <w:pPr>
              <w:numPr>
                <w:ilvl w:val="0"/>
                <w:numId w:val="3"/>
              </w:numPr>
              <w:spacing w:before="40" w:after="40" w:line="240" w:lineRule="auto"/>
              <w:ind w:left="334" w:hanging="334"/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>DARBO LAIKAS (6.4.2</w:t>
            </w:r>
            <w:r w:rsidR="00636FF6" w:rsidRPr="00D34CA7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>0</w:t>
            </w:r>
            <w:r w:rsidRPr="00D34CA7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 xml:space="preserve"> p</w:t>
            </w:r>
            <w:r w:rsidR="00E0037A" w:rsidRPr="00D34CA7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>.</w:t>
            </w:r>
            <w:r w:rsidRPr="00D34CA7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>)</w:t>
            </w:r>
          </w:p>
        </w:tc>
        <w:tc>
          <w:tcPr>
            <w:tcW w:w="4394" w:type="dxa"/>
            <w:gridSpan w:val="2"/>
            <w:vAlign w:val="center"/>
          </w:tcPr>
          <w:p w14:paraId="0000012F" w14:textId="71B0364A" w:rsidR="0055165E" w:rsidRPr="00D34CA7" w:rsidRDefault="00C510FF" w:rsidP="0055165E">
            <w:pPr>
              <w:tabs>
                <w:tab w:val="left" w:pos="720"/>
              </w:tabs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>
              <w:rPr>
                <w:rFonts w:ascii="Arial" w:eastAsia="Arial" w:hAnsi="Arial" w:cs="Arial"/>
                <w:sz w:val="18"/>
                <w:szCs w:val="18"/>
                <w:lang w:val="lt-LT"/>
              </w:rPr>
              <w:t>Neribojama</w:t>
            </w:r>
          </w:p>
        </w:tc>
      </w:tr>
      <w:tr w:rsidR="00F9391E" w:rsidRPr="00820649" w14:paraId="25DE4182" w14:textId="77777777" w:rsidTr="009D4C73">
        <w:trPr>
          <w:trHeight w:val="233"/>
        </w:trPr>
        <w:tc>
          <w:tcPr>
            <w:tcW w:w="5807" w:type="dxa"/>
            <w:gridSpan w:val="2"/>
            <w:shd w:val="clear" w:color="auto" w:fill="F2F2F2"/>
            <w:vAlign w:val="center"/>
          </w:tcPr>
          <w:p w14:paraId="00000131" w14:textId="77777777" w:rsidR="0055165E" w:rsidRPr="00D34CA7" w:rsidRDefault="0055165E" w:rsidP="0055165E">
            <w:pPr>
              <w:numPr>
                <w:ilvl w:val="0"/>
                <w:numId w:val="3"/>
              </w:numPr>
              <w:spacing w:before="40" w:after="40" w:line="240" w:lineRule="auto"/>
              <w:ind w:left="334" w:hanging="334"/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>KAINA:</w:t>
            </w:r>
          </w:p>
        </w:tc>
        <w:tc>
          <w:tcPr>
            <w:tcW w:w="4394" w:type="dxa"/>
            <w:gridSpan w:val="2"/>
            <w:shd w:val="clear" w:color="auto" w:fill="F2F2F2"/>
            <w:vAlign w:val="center"/>
          </w:tcPr>
          <w:p w14:paraId="00000135" w14:textId="6D905771" w:rsidR="0055165E" w:rsidRPr="00D34CA7" w:rsidRDefault="0055165E" w:rsidP="0055165E">
            <w:pPr>
              <w:tabs>
                <w:tab w:val="left" w:pos="720"/>
              </w:tabs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highlight w:val="yellow"/>
                <w:lang w:val="lt-LT"/>
              </w:rPr>
            </w:pPr>
          </w:p>
        </w:tc>
      </w:tr>
      <w:tr w:rsidR="00F9391E" w:rsidRPr="00D34CA7" w14:paraId="5A83CC60" w14:textId="77777777" w:rsidTr="009D4C73">
        <w:trPr>
          <w:trHeight w:val="233"/>
        </w:trPr>
        <w:tc>
          <w:tcPr>
            <w:tcW w:w="5807" w:type="dxa"/>
            <w:gridSpan w:val="2"/>
            <w:shd w:val="clear" w:color="auto" w:fill="F2F2F2"/>
            <w:vAlign w:val="center"/>
          </w:tcPr>
          <w:p w14:paraId="00000137" w14:textId="112FB328" w:rsidR="0055165E" w:rsidRPr="00D34CA7" w:rsidRDefault="002C300E" w:rsidP="0055165E">
            <w:pPr>
              <w:numPr>
                <w:ilvl w:val="1"/>
                <w:numId w:val="3"/>
              </w:numPr>
              <w:spacing w:before="40" w:after="40" w:line="240" w:lineRule="auto"/>
              <w:ind w:left="476" w:hanging="476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217287">
              <w:rPr>
                <w:rFonts w:ascii="Arial" w:eastAsia="Arial" w:hAnsi="Arial" w:cs="Arial"/>
                <w:b/>
                <w:bCs/>
                <w:sz w:val="18"/>
                <w:szCs w:val="18"/>
                <w:lang w:val="lt-LT"/>
              </w:rPr>
              <w:t>Bendra</w:t>
            </w:r>
            <w:r w:rsidR="0055165E" w:rsidRPr="00217287">
              <w:rPr>
                <w:rFonts w:ascii="Arial" w:eastAsia="Arial" w:hAnsi="Arial" w:cs="Arial"/>
                <w:b/>
                <w:bCs/>
                <w:sz w:val="18"/>
                <w:szCs w:val="18"/>
                <w:lang w:val="lt-LT"/>
              </w:rPr>
              <w:t xml:space="preserve"> sutarties vertė</w:t>
            </w:r>
            <w:r w:rsidR="0055165E"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, EUR, su PVM (1.1.</w:t>
            </w:r>
            <w:r w:rsidR="00F57A16"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2</w:t>
            </w:r>
            <w:r w:rsidR="00043F76"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5</w:t>
            </w:r>
            <w:r w:rsidR="00FF6769"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, 15.1.2</w:t>
            </w:r>
            <w:r w:rsidR="0055165E"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 p</w:t>
            </w:r>
            <w:r w:rsidR="00E0037A"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.</w:t>
            </w:r>
            <w:r w:rsidR="0055165E"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)</w:t>
            </w:r>
          </w:p>
        </w:tc>
        <w:tc>
          <w:tcPr>
            <w:tcW w:w="4394" w:type="dxa"/>
            <w:gridSpan w:val="2"/>
            <w:vAlign w:val="center"/>
          </w:tcPr>
          <w:p w14:paraId="0000013B" w14:textId="77777777" w:rsidR="0055165E" w:rsidRPr="00D34CA7" w:rsidRDefault="0055165E" w:rsidP="0055165E">
            <w:pPr>
              <w:tabs>
                <w:tab w:val="left" w:pos="720"/>
              </w:tabs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</w:p>
        </w:tc>
      </w:tr>
      <w:tr w:rsidR="00F9391E" w:rsidRPr="00820649" w14:paraId="790A9AF8" w14:textId="77777777" w:rsidTr="009D4C73">
        <w:trPr>
          <w:trHeight w:val="233"/>
        </w:trPr>
        <w:tc>
          <w:tcPr>
            <w:tcW w:w="5807" w:type="dxa"/>
            <w:gridSpan w:val="2"/>
            <w:shd w:val="clear" w:color="auto" w:fill="F2F2F2"/>
            <w:vAlign w:val="center"/>
          </w:tcPr>
          <w:p w14:paraId="00000143" w14:textId="1150555F" w:rsidR="0055165E" w:rsidRPr="00D34CA7" w:rsidRDefault="00833880" w:rsidP="0055165E">
            <w:pPr>
              <w:numPr>
                <w:ilvl w:val="1"/>
                <w:numId w:val="3"/>
              </w:numPr>
              <w:spacing w:before="40" w:after="40" w:line="240" w:lineRule="auto"/>
              <w:ind w:left="476" w:hanging="476"/>
              <w:rPr>
                <w:rFonts w:ascii="Arial" w:eastAsia="Arial" w:hAnsi="Arial" w:cs="Arial"/>
                <w:color w:val="9BBB59" w:themeColor="accent3"/>
                <w:sz w:val="18"/>
                <w:szCs w:val="18"/>
                <w:lang w:val="lt-LT"/>
              </w:rPr>
            </w:pPr>
            <w:r w:rsidRPr="009B6510">
              <w:rPr>
                <w:rFonts w:ascii="Arial" w:eastAsia="Arial" w:hAnsi="Arial" w:cs="Arial"/>
                <w:sz w:val="18"/>
                <w:szCs w:val="18"/>
                <w:lang w:val="lt-LT"/>
              </w:rPr>
              <w:t>I Dali</w:t>
            </w:r>
            <w:r w:rsidR="009B6510" w:rsidRPr="009B6510">
              <w:rPr>
                <w:rFonts w:ascii="Arial" w:eastAsia="Arial" w:hAnsi="Arial" w:cs="Arial"/>
                <w:sz w:val="18"/>
                <w:szCs w:val="18"/>
                <w:lang w:val="lt-LT"/>
              </w:rPr>
              <w:t>es-</w:t>
            </w:r>
            <w:r w:rsidR="00FF2556" w:rsidRPr="00EA672F">
              <w:rPr>
                <w:rFonts w:ascii="Arial" w:eastAsia="Arial" w:hAnsi="Arial" w:cs="Arial"/>
                <w:sz w:val="18"/>
                <w:szCs w:val="18"/>
                <w:lang w:val="lt-LT"/>
              </w:rPr>
              <w:t>Tvoros tvėrimas Pasvalyje</w:t>
            </w:r>
            <w:r w:rsidR="00FF2556" w:rsidRPr="00D34CA7">
              <w:rPr>
                <w:rFonts w:ascii="Arial" w:eastAsia="Arial" w:hAnsi="Arial" w:cs="Arial"/>
                <w:color w:val="9BBB59" w:themeColor="accent3"/>
                <w:sz w:val="18"/>
                <w:szCs w:val="18"/>
                <w:lang w:val="lt-LT"/>
              </w:rPr>
              <w:t xml:space="preserve"> </w:t>
            </w:r>
            <w:r w:rsidR="0055165E" w:rsidRPr="00FF2556">
              <w:rPr>
                <w:rFonts w:ascii="Arial" w:eastAsia="Arial" w:hAnsi="Arial" w:cs="Arial"/>
                <w:sz w:val="18"/>
                <w:szCs w:val="18"/>
                <w:lang w:val="lt-LT"/>
              </w:rPr>
              <w:t>Pradinės sutarties vertė, EUR, be PVM  (1.1.</w:t>
            </w:r>
            <w:r w:rsidR="00F57A16" w:rsidRPr="00FF2556">
              <w:rPr>
                <w:rFonts w:ascii="Arial" w:eastAsia="Arial" w:hAnsi="Arial" w:cs="Arial"/>
                <w:sz w:val="18"/>
                <w:szCs w:val="18"/>
                <w:lang w:val="lt-LT"/>
              </w:rPr>
              <w:t>2</w:t>
            </w:r>
            <w:r w:rsidR="00043F76" w:rsidRPr="00FF2556">
              <w:rPr>
                <w:rFonts w:ascii="Arial" w:eastAsia="Arial" w:hAnsi="Arial" w:cs="Arial"/>
                <w:sz w:val="18"/>
                <w:szCs w:val="18"/>
                <w:lang w:val="lt-LT"/>
              </w:rPr>
              <w:t>5</w:t>
            </w:r>
            <w:r w:rsidR="00FF6769" w:rsidRPr="00FF2556">
              <w:rPr>
                <w:rFonts w:ascii="Arial" w:eastAsia="Arial" w:hAnsi="Arial" w:cs="Arial"/>
                <w:sz w:val="18"/>
                <w:szCs w:val="18"/>
                <w:lang w:val="lt-LT"/>
              </w:rPr>
              <w:t>, 15.1.2</w:t>
            </w:r>
            <w:r w:rsidR="0055165E" w:rsidRPr="00FF2556"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 p</w:t>
            </w:r>
            <w:r w:rsidR="00E0037A" w:rsidRPr="00FF2556">
              <w:rPr>
                <w:rFonts w:ascii="Arial" w:eastAsia="Arial" w:hAnsi="Arial" w:cs="Arial"/>
                <w:sz w:val="18"/>
                <w:szCs w:val="18"/>
                <w:lang w:val="lt-LT"/>
              </w:rPr>
              <w:t>.</w:t>
            </w:r>
            <w:r w:rsidR="0055165E" w:rsidRPr="00FF2556">
              <w:rPr>
                <w:rFonts w:ascii="Arial" w:eastAsia="Arial" w:hAnsi="Arial" w:cs="Arial"/>
                <w:sz w:val="18"/>
                <w:szCs w:val="18"/>
                <w:lang w:val="lt-LT"/>
              </w:rPr>
              <w:t>)</w:t>
            </w:r>
          </w:p>
        </w:tc>
        <w:tc>
          <w:tcPr>
            <w:tcW w:w="4394" w:type="dxa"/>
            <w:gridSpan w:val="2"/>
            <w:vAlign w:val="center"/>
          </w:tcPr>
          <w:p w14:paraId="00000147" w14:textId="645F5DFC" w:rsidR="0055165E" w:rsidRPr="00F302E1" w:rsidRDefault="0055165E" w:rsidP="00A835EA">
            <w:pPr>
              <w:widowControl w:val="0"/>
              <w:spacing w:before="96" w:after="96"/>
              <w:jc w:val="both"/>
              <w:rPr>
                <w:rFonts w:ascii="Arial" w:hAnsi="Arial" w:cs="Arial"/>
                <w:b/>
                <w:i/>
                <w:color w:val="FF0000"/>
                <w:sz w:val="18"/>
                <w:szCs w:val="18"/>
                <w:lang w:val="lt-LT"/>
              </w:rPr>
            </w:pPr>
          </w:p>
        </w:tc>
      </w:tr>
      <w:tr w:rsidR="00F9391E" w:rsidRPr="00D34CA7" w14:paraId="442C635A" w14:textId="77777777" w:rsidTr="009D4C73">
        <w:trPr>
          <w:trHeight w:val="233"/>
        </w:trPr>
        <w:tc>
          <w:tcPr>
            <w:tcW w:w="5807" w:type="dxa"/>
            <w:gridSpan w:val="2"/>
            <w:shd w:val="clear" w:color="auto" w:fill="F2F2F2"/>
            <w:vAlign w:val="center"/>
          </w:tcPr>
          <w:p w14:paraId="00000149" w14:textId="45D9051E" w:rsidR="0055165E" w:rsidRPr="00D34CA7" w:rsidRDefault="0055165E" w:rsidP="0055165E">
            <w:pPr>
              <w:numPr>
                <w:ilvl w:val="1"/>
                <w:numId w:val="3"/>
              </w:numPr>
              <w:spacing w:before="40" w:after="40" w:line="240" w:lineRule="auto"/>
              <w:ind w:left="476" w:hanging="476"/>
              <w:rPr>
                <w:rFonts w:ascii="Arial" w:eastAsia="Arial" w:hAnsi="Arial" w:cs="Arial"/>
                <w:color w:val="9BBB59" w:themeColor="accent3"/>
                <w:sz w:val="18"/>
                <w:szCs w:val="18"/>
                <w:lang w:val="lt-LT"/>
              </w:rPr>
            </w:pPr>
            <w:r w:rsidRPr="009B6510">
              <w:rPr>
                <w:rFonts w:ascii="Arial" w:eastAsia="Arial" w:hAnsi="Arial" w:cs="Arial"/>
                <w:sz w:val="18"/>
                <w:szCs w:val="18"/>
                <w:lang w:val="lt-LT"/>
              </w:rPr>
              <w:t>II Dalies</w:t>
            </w:r>
            <w:r w:rsidR="009B6510" w:rsidRPr="009B6510"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-Tvoros tvėrimas Biržuose </w:t>
            </w:r>
            <w:r w:rsidRPr="009B6510">
              <w:rPr>
                <w:rFonts w:ascii="Arial" w:eastAsia="Arial" w:hAnsi="Arial" w:cs="Arial"/>
                <w:sz w:val="18"/>
                <w:szCs w:val="18"/>
                <w:lang w:val="lt-LT"/>
              </w:rPr>
              <w:t>Pradinės sutarties vertė, EUR, be PVM (1.1.</w:t>
            </w:r>
            <w:r w:rsidR="00F57A16" w:rsidRPr="009B6510">
              <w:rPr>
                <w:rFonts w:ascii="Arial" w:eastAsia="Arial" w:hAnsi="Arial" w:cs="Arial"/>
                <w:sz w:val="18"/>
                <w:szCs w:val="18"/>
                <w:lang w:val="lt-LT"/>
              </w:rPr>
              <w:t>2</w:t>
            </w:r>
            <w:r w:rsidR="00043F76" w:rsidRPr="009B6510">
              <w:rPr>
                <w:rFonts w:ascii="Arial" w:eastAsia="Arial" w:hAnsi="Arial" w:cs="Arial"/>
                <w:sz w:val="18"/>
                <w:szCs w:val="18"/>
                <w:lang w:val="lt-LT"/>
              </w:rPr>
              <w:t>5</w:t>
            </w:r>
            <w:r w:rsidR="00FF6769" w:rsidRPr="009B6510">
              <w:rPr>
                <w:rFonts w:ascii="Arial" w:eastAsia="Arial" w:hAnsi="Arial" w:cs="Arial"/>
                <w:sz w:val="18"/>
                <w:szCs w:val="18"/>
                <w:lang w:val="lt-LT"/>
              </w:rPr>
              <w:t>, 15.1.2</w:t>
            </w:r>
            <w:r w:rsidRPr="009B6510"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 p</w:t>
            </w:r>
            <w:r w:rsidR="00E0037A" w:rsidRPr="009B6510">
              <w:rPr>
                <w:rFonts w:ascii="Arial" w:eastAsia="Arial" w:hAnsi="Arial" w:cs="Arial"/>
                <w:sz w:val="18"/>
                <w:szCs w:val="18"/>
                <w:lang w:val="lt-LT"/>
              </w:rPr>
              <w:t>.</w:t>
            </w:r>
            <w:r w:rsidRPr="009B6510">
              <w:rPr>
                <w:rFonts w:ascii="Arial" w:eastAsia="Arial" w:hAnsi="Arial" w:cs="Arial"/>
                <w:sz w:val="18"/>
                <w:szCs w:val="18"/>
                <w:lang w:val="lt-LT"/>
              </w:rPr>
              <w:t>)</w:t>
            </w:r>
          </w:p>
        </w:tc>
        <w:tc>
          <w:tcPr>
            <w:tcW w:w="4394" w:type="dxa"/>
            <w:gridSpan w:val="2"/>
            <w:vAlign w:val="center"/>
          </w:tcPr>
          <w:p w14:paraId="0000014D" w14:textId="77777777" w:rsidR="0055165E" w:rsidRPr="00D34CA7" w:rsidRDefault="0055165E" w:rsidP="0055165E">
            <w:pPr>
              <w:tabs>
                <w:tab w:val="left" w:pos="720"/>
              </w:tabs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</w:p>
        </w:tc>
      </w:tr>
      <w:tr w:rsidR="00F9391E" w:rsidRPr="00D34CA7" w14:paraId="128911A9" w14:textId="77777777" w:rsidTr="009D4C73">
        <w:trPr>
          <w:trHeight w:val="233"/>
        </w:trPr>
        <w:tc>
          <w:tcPr>
            <w:tcW w:w="5807" w:type="dxa"/>
            <w:gridSpan w:val="2"/>
            <w:shd w:val="clear" w:color="auto" w:fill="F2F2F2"/>
            <w:vAlign w:val="center"/>
          </w:tcPr>
          <w:p w14:paraId="0000014F" w14:textId="1DB9FBC6" w:rsidR="0055165E" w:rsidRPr="00D34CA7" w:rsidRDefault="0055165E" w:rsidP="00202277">
            <w:pPr>
              <w:spacing w:before="40" w:after="40" w:line="240" w:lineRule="auto"/>
              <w:ind w:left="709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</w:p>
        </w:tc>
        <w:tc>
          <w:tcPr>
            <w:tcW w:w="4394" w:type="dxa"/>
            <w:gridSpan w:val="2"/>
            <w:vAlign w:val="center"/>
          </w:tcPr>
          <w:p w14:paraId="00000153" w14:textId="02FC9DC5" w:rsidR="00242ADB" w:rsidRPr="00D34CA7" w:rsidRDefault="00242ADB" w:rsidP="0055165E">
            <w:pPr>
              <w:spacing w:after="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</w:p>
        </w:tc>
      </w:tr>
      <w:tr w:rsidR="00F9391E" w:rsidRPr="00D34CA7" w14:paraId="11186614" w14:textId="77777777" w:rsidTr="009D4C73">
        <w:trPr>
          <w:trHeight w:val="233"/>
        </w:trPr>
        <w:tc>
          <w:tcPr>
            <w:tcW w:w="5807" w:type="dxa"/>
            <w:gridSpan w:val="2"/>
            <w:shd w:val="clear" w:color="auto" w:fill="F2F2F2"/>
            <w:vAlign w:val="center"/>
          </w:tcPr>
          <w:p w14:paraId="00000155" w14:textId="4B0F0C94" w:rsidR="0055165E" w:rsidRPr="00D34CA7" w:rsidRDefault="0055165E" w:rsidP="0055165E">
            <w:pPr>
              <w:numPr>
                <w:ilvl w:val="1"/>
                <w:numId w:val="3"/>
              </w:numPr>
              <w:spacing w:before="40" w:after="40" w:line="240" w:lineRule="auto"/>
              <w:ind w:left="476" w:hanging="476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Sutarties kainos apskaičiavimo būdas (</w:t>
            </w:r>
            <w:r w:rsidR="000D0473"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15.1.1</w:t>
            </w: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 p</w:t>
            </w:r>
            <w:r w:rsidR="00E0037A"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.</w:t>
            </w: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)</w:t>
            </w:r>
          </w:p>
        </w:tc>
        <w:tc>
          <w:tcPr>
            <w:tcW w:w="4394" w:type="dxa"/>
            <w:gridSpan w:val="2"/>
            <w:vAlign w:val="center"/>
          </w:tcPr>
          <w:p w14:paraId="00000159" w14:textId="0EC05D24" w:rsidR="0055165E" w:rsidRPr="00D34CA7" w:rsidRDefault="00D83B92" w:rsidP="0055165E">
            <w:pPr>
              <w:spacing w:after="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sdt>
              <w:sdtPr>
                <w:rPr>
                  <w:rFonts w:ascii="Arial" w:eastAsia="Times New Roman" w:hAnsi="Arial" w:cs="Arial"/>
                  <w:bCs/>
                  <w:sz w:val="18"/>
                  <w:szCs w:val="18"/>
                  <w:lang w:val="lt-LT"/>
                </w:rPr>
                <w:id w:val="21724503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904A6F" w:rsidRPr="00D34CA7">
                  <w:rPr>
                    <w:rFonts w:ascii="Segoe UI Symbol" w:eastAsia="MS Gothic" w:hAnsi="Segoe UI Symbol" w:cs="Segoe UI Symbol"/>
                    <w:bCs/>
                    <w:sz w:val="18"/>
                    <w:szCs w:val="18"/>
                    <w:lang w:val="lt-LT"/>
                  </w:rPr>
                  <w:t>☐</w:t>
                </w:r>
              </w:sdtContent>
            </w:sdt>
            <w:r w:rsidR="0055165E"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 – fiksuoto įkainio</w:t>
            </w:r>
          </w:p>
          <w:p w14:paraId="1E3BA7A5" w14:textId="77777777" w:rsidR="00904A6F" w:rsidRPr="00D34CA7" w:rsidRDefault="00904A6F" w:rsidP="0055165E">
            <w:pPr>
              <w:spacing w:after="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</w:p>
          <w:p w14:paraId="0000015C" w14:textId="407400DF" w:rsidR="0055165E" w:rsidRPr="00D34CA7" w:rsidRDefault="00D83B92" w:rsidP="0055165E">
            <w:pPr>
              <w:spacing w:after="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sdt>
              <w:sdtPr>
                <w:rPr>
                  <w:rFonts w:ascii="Arial" w:eastAsia="Times New Roman" w:hAnsi="Arial" w:cs="Arial"/>
                  <w:bCs/>
                  <w:sz w:val="18"/>
                  <w:szCs w:val="18"/>
                  <w:lang w:val="lt-LT"/>
                </w:rPr>
                <w:id w:val="-639730043"/>
                <w14:checkbox>
                  <w14:checked w14:val="1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3C116B">
                  <w:rPr>
                    <w:rFonts w:ascii="MS Gothic" w:eastAsia="MS Gothic" w:hAnsi="MS Gothic" w:cs="Arial" w:hint="eastAsia"/>
                    <w:bCs/>
                    <w:sz w:val="18"/>
                    <w:szCs w:val="18"/>
                    <w:lang w:val="lt-LT"/>
                  </w:rPr>
                  <w:t>☒</w:t>
                </w:r>
              </w:sdtContent>
            </w:sdt>
            <w:r w:rsidR="0055165E"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 – fiksuotos kainos</w:t>
            </w:r>
          </w:p>
        </w:tc>
      </w:tr>
      <w:tr w:rsidR="00FF6769" w:rsidRPr="00820649" w14:paraId="43AFEF14" w14:textId="77777777" w:rsidTr="009D4C73">
        <w:trPr>
          <w:trHeight w:val="233"/>
        </w:trPr>
        <w:tc>
          <w:tcPr>
            <w:tcW w:w="5807" w:type="dxa"/>
            <w:gridSpan w:val="2"/>
            <w:shd w:val="clear" w:color="auto" w:fill="F2F2F2"/>
            <w:vAlign w:val="center"/>
          </w:tcPr>
          <w:p w14:paraId="37AB0C9B" w14:textId="0C7269FF" w:rsidR="00FF6769" w:rsidRPr="00D34CA7" w:rsidRDefault="00FF6769" w:rsidP="0055165E">
            <w:pPr>
              <w:numPr>
                <w:ilvl w:val="1"/>
                <w:numId w:val="3"/>
              </w:numPr>
              <w:spacing w:before="40" w:after="40" w:line="240" w:lineRule="auto"/>
              <w:ind w:left="476" w:hanging="476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Sutarties kainos peržiūra (15.5.8 p.)</w:t>
            </w:r>
          </w:p>
        </w:tc>
        <w:tc>
          <w:tcPr>
            <w:tcW w:w="4394" w:type="dxa"/>
            <w:gridSpan w:val="2"/>
            <w:vAlign w:val="center"/>
          </w:tcPr>
          <w:p w14:paraId="1CB2BF7E" w14:textId="3DF3334F" w:rsidR="00FF6769" w:rsidRPr="00D34CA7" w:rsidRDefault="00D83B92" w:rsidP="00D14F23">
            <w:pPr>
              <w:spacing w:after="0" w:line="240" w:lineRule="auto"/>
              <w:jc w:val="both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sdt>
              <w:sdtPr>
                <w:rPr>
                  <w:rFonts w:ascii="Arial" w:eastAsia="Times New Roman" w:hAnsi="Arial" w:cs="Arial"/>
                  <w:bCs/>
                  <w:sz w:val="18"/>
                  <w:szCs w:val="18"/>
                  <w:lang w:val="lt-LT"/>
                </w:rPr>
                <w:id w:val="-1462492024"/>
                <w14:checkbox>
                  <w14:checked w14:val="1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9870A2">
                  <w:rPr>
                    <w:rFonts w:ascii="MS Gothic" w:eastAsia="MS Gothic" w:hAnsi="MS Gothic" w:cs="Arial" w:hint="eastAsia"/>
                    <w:bCs/>
                    <w:sz w:val="18"/>
                    <w:szCs w:val="18"/>
                    <w:lang w:val="lt-LT"/>
                  </w:rPr>
                  <w:t>☒</w:t>
                </w:r>
              </w:sdtContent>
            </w:sdt>
            <w:r w:rsidR="00FF6769"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 – pažymėti, jeigu netaikomas pirmosios peržiūros terminas</w:t>
            </w:r>
          </w:p>
          <w:p w14:paraId="380F72B2" w14:textId="4C95B784" w:rsidR="00FF6769" w:rsidRPr="00D34CA7" w:rsidRDefault="00D83B92" w:rsidP="00D14F23">
            <w:pPr>
              <w:spacing w:after="0" w:line="240" w:lineRule="auto"/>
              <w:jc w:val="both"/>
              <w:rPr>
                <w:rFonts w:ascii="Arial" w:eastAsia="Times New Roman" w:hAnsi="Arial" w:cs="Arial"/>
                <w:bCs/>
                <w:sz w:val="18"/>
                <w:szCs w:val="18"/>
                <w:lang w:val="lt-LT"/>
              </w:rPr>
            </w:pPr>
            <w:sdt>
              <w:sdtPr>
                <w:rPr>
                  <w:rFonts w:ascii="Arial" w:eastAsia="Times New Roman" w:hAnsi="Arial" w:cs="Arial"/>
                  <w:bCs/>
                  <w:sz w:val="18"/>
                  <w:szCs w:val="18"/>
                  <w:lang w:val="lt-LT"/>
                </w:rPr>
                <w:id w:val="550587173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FF6769" w:rsidRPr="00D34CA7">
                  <w:rPr>
                    <w:rFonts w:ascii="Segoe UI Symbol" w:eastAsia="MS Gothic" w:hAnsi="Segoe UI Symbol" w:cs="Segoe UI Symbol"/>
                    <w:bCs/>
                    <w:sz w:val="18"/>
                    <w:szCs w:val="18"/>
                    <w:lang w:val="lt-LT"/>
                  </w:rPr>
                  <w:t>☐</w:t>
                </w:r>
              </w:sdtContent>
            </w:sdt>
            <w:r w:rsidR="00FF6769"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 – pažymėti, jeigu </w:t>
            </w:r>
            <w:r w:rsidR="00087ED8"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nėra ribojamas</w:t>
            </w:r>
            <w:r w:rsidR="00FF6769"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 peržiūros dažnumas</w:t>
            </w:r>
          </w:p>
        </w:tc>
      </w:tr>
      <w:tr w:rsidR="00F9391E" w:rsidRPr="00820649" w14:paraId="421FF5C3" w14:textId="77777777" w:rsidTr="009D4C73">
        <w:trPr>
          <w:trHeight w:val="233"/>
        </w:trPr>
        <w:tc>
          <w:tcPr>
            <w:tcW w:w="5807" w:type="dxa"/>
            <w:gridSpan w:val="2"/>
            <w:tcBorders>
              <w:right w:val="single" w:sz="4" w:space="0" w:color="auto"/>
            </w:tcBorders>
            <w:shd w:val="clear" w:color="auto" w:fill="F2F2F2"/>
            <w:vAlign w:val="center"/>
          </w:tcPr>
          <w:p w14:paraId="0000015E" w14:textId="2FDB342C" w:rsidR="0055165E" w:rsidRPr="00D34CA7" w:rsidRDefault="0055165E" w:rsidP="0055165E">
            <w:pPr>
              <w:numPr>
                <w:ilvl w:val="1"/>
                <w:numId w:val="3"/>
              </w:numPr>
              <w:spacing w:before="40" w:after="40" w:line="240" w:lineRule="auto"/>
              <w:ind w:left="476" w:hanging="476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Įrenginiai ir Statybos produktai, pagal Bendrųjų sąlygų 16.2.1</w:t>
            </w:r>
            <w:r w:rsidR="00F73C14"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5</w:t>
            </w: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 </w:t>
            </w:r>
            <w:r w:rsidR="00E0037A"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p.</w:t>
            </w: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 apmokami pristačius </w:t>
            </w:r>
          </w:p>
        </w:tc>
        <w:tc>
          <w:tcPr>
            <w:tcW w:w="4394" w:type="dxa"/>
            <w:gridSpan w:val="2"/>
            <w:tcBorders>
              <w:left w:val="single" w:sz="4" w:space="0" w:color="auto"/>
            </w:tcBorders>
            <w:vAlign w:val="center"/>
          </w:tcPr>
          <w:p w14:paraId="00000162" w14:textId="5BF49548" w:rsidR="0055165E" w:rsidRPr="00D34CA7" w:rsidRDefault="0056374A" w:rsidP="0055165E">
            <w:pPr>
              <w:spacing w:after="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>
              <w:rPr>
                <w:rFonts w:ascii="Arial" w:eastAsia="Arial" w:hAnsi="Arial" w:cs="Arial"/>
                <w:sz w:val="18"/>
                <w:szCs w:val="18"/>
                <w:lang w:val="lt-LT"/>
              </w:rPr>
              <w:t>-</w:t>
            </w:r>
          </w:p>
        </w:tc>
      </w:tr>
      <w:tr w:rsidR="00F9391E" w:rsidRPr="00D34CA7" w14:paraId="03914FD5" w14:textId="77777777" w:rsidTr="009D4C73">
        <w:trPr>
          <w:trHeight w:val="233"/>
        </w:trPr>
        <w:tc>
          <w:tcPr>
            <w:tcW w:w="5807" w:type="dxa"/>
            <w:gridSpan w:val="2"/>
            <w:shd w:val="clear" w:color="auto" w:fill="F2F2F2"/>
            <w:vAlign w:val="center"/>
          </w:tcPr>
          <w:p w14:paraId="57488B17" w14:textId="488CFEC8" w:rsidR="0055165E" w:rsidRPr="00D34CA7" w:rsidRDefault="0055165E" w:rsidP="0055165E">
            <w:pPr>
              <w:numPr>
                <w:ilvl w:val="0"/>
                <w:numId w:val="3"/>
              </w:numPr>
              <w:spacing w:before="40" w:after="40" w:line="240" w:lineRule="auto"/>
              <w:ind w:left="334" w:hanging="334"/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</w:pPr>
            <w:bookmarkStart w:id="9" w:name="_heading=h.tyjcwt" w:colFirst="0" w:colLast="0"/>
            <w:bookmarkStart w:id="10" w:name="_Ref40224686"/>
            <w:bookmarkEnd w:id="9"/>
            <w:r w:rsidRPr="00D34CA7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>AVANSAS</w:t>
            </w:r>
            <w:bookmarkEnd w:id="10"/>
            <w:r w:rsidRPr="00D34CA7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>:</w:t>
            </w:r>
            <w:r w:rsidRPr="00D34CA7">
              <w:rPr>
                <w:rFonts w:ascii="Arial" w:hAnsi="Arial" w:cs="Arial"/>
                <w:sz w:val="18"/>
                <w:szCs w:val="18"/>
                <w:lang w:val="lt-LT"/>
              </w:rPr>
              <w:t xml:space="preserve"> </w:t>
            </w:r>
          </w:p>
        </w:tc>
        <w:tc>
          <w:tcPr>
            <w:tcW w:w="4394" w:type="dxa"/>
            <w:gridSpan w:val="2"/>
            <w:shd w:val="clear" w:color="auto" w:fill="F2F2F2"/>
            <w:vAlign w:val="center"/>
          </w:tcPr>
          <w:p w14:paraId="00000164" w14:textId="2A6A6313" w:rsidR="0055165E" w:rsidRPr="00461747" w:rsidRDefault="00D83B92" w:rsidP="00461747">
            <w:pPr>
              <w:spacing w:after="0" w:line="240" w:lineRule="auto"/>
              <w:jc w:val="both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sdt>
              <w:sdtPr>
                <w:rPr>
                  <w:rFonts w:ascii="Arial" w:eastAsia="Times New Roman" w:hAnsi="Arial" w:cs="Arial"/>
                  <w:bCs/>
                  <w:color w:val="FF0000"/>
                  <w:sz w:val="18"/>
                  <w:szCs w:val="18"/>
                  <w:lang w:val="lt-LT"/>
                </w:rPr>
                <w:id w:val="1113019470"/>
                <w14:checkbox>
                  <w14:checked w14:val="1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9870A2">
                  <w:rPr>
                    <w:rFonts w:ascii="MS Gothic" w:eastAsia="MS Gothic" w:hAnsi="MS Gothic" w:cs="Arial" w:hint="eastAsia"/>
                    <w:bCs/>
                    <w:color w:val="FF0000"/>
                    <w:sz w:val="18"/>
                    <w:szCs w:val="18"/>
                    <w:lang w:val="lt-LT"/>
                  </w:rPr>
                  <w:t>☒</w:t>
                </w:r>
              </w:sdtContent>
            </w:sdt>
            <w:r w:rsidR="00461747" w:rsidRPr="00461747">
              <w:rPr>
                <w:rFonts w:ascii="Arial" w:eastAsia="Arial" w:hAnsi="Arial" w:cs="Arial"/>
                <w:color w:val="FF0000"/>
                <w:sz w:val="18"/>
                <w:szCs w:val="18"/>
                <w:lang w:val="lt-LT"/>
              </w:rPr>
              <w:t xml:space="preserve"> – pažymėti, jeigu netaikomas </w:t>
            </w:r>
          </w:p>
        </w:tc>
      </w:tr>
      <w:tr w:rsidR="00F9391E" w:rsidRPr="00D34CA7" w14:paraId="78B05227" w14:textId="77777777" w:rsidTr="009D4C73">
        <w:trPr>
          <w:trHeight w:val="233"/>
        </w:trPr>
        <w:tc>
          <w:tcPr>
            <w:tcW w:w="5807" w:type="dxa"/>
            <w:gridSpan w:val="2"/>
            <w:tcBorders>
              <w:right w:val="single" w:sz="4" w:space="0" w:color="auto"/>
            </w:tcBorders>
            <w:shd w:val="clear" w:color="auto" w:fill="F2F2F2"/>
            <w:vAlign w:val="center"/>
          </w:tcPr>
          <w:p w14:paraId="0000016A" w14:textId="28EB9B84" w:rsidR="0055165E" w:rsidRPr="00D34CA7" w:rsidRDefault="0055165E" w:rsidP="0055165E">
            <w:pPr>
              <w:numPr>
                <w:ilvl w:val="1"/>
                <w:numId w:val="3"/>
              </w:numPr>
              <w:spacing w:before="40" w:after="40" w:line="240" w:lineRule="auto"/>
              <w:ind w:left="476" w:hanging="476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Avanso dydis, EUR arba procentais nuo Pradinės sutarties vertės be PVM </w:t>
            </w:r>
            <w:r w:rsidRPr="00D34CA7">
              <w:rPr>
                <w:rFonts w:ascii="Arial" w:eastAsia="Arial" w:hAnsi="Arial" w:cs="Arial"/>
                <w:bCs/>
                <w:sz w:val="18"/>
                <w:szCs w:val="18"/>
                <w:lang w:val="lt-LT"/>
              </w:rPr>
              <w:t>(1</w:t>
            </w:r>
            <w:r w:rsidR="00306337" w:rsidRPr="00D34CA7">
              <w:rPr>
                <w:rFonts w:ascii="Arial" w:eastAsia="Arial" w:hAnsi="Arial" w:cs="Arial"/>
                <w:bCs/>
                <w:sz w:val="18"/>
                <w:szCs w:val="18"/>
                <w:lang w:val="lt-LT"/>
              </w:rPr>
              <w:t>6</w:t>
            </w:r>
            <w:r w:rsidRPr="00D34CA7">
              <w:rPr>
                <w:rFonts w:ascii="Arial" w:eastAsia="Arial" w:hAnsi="Arial" w:cs="Arial"/>
                <w:bCs/>
                <w:sz w:val="18"/>
                <w:szCs w:val="18"/>
                <w:lang w:val="lt-LT"/>
              </w:rPr>
              <w:t>.1.1 p</w:t>
            </w:r>
            <w:r w:rsidR="00E0037A" w:rsidRPr="00D34CA7">
              <w:rPr>
                <w:rFonts w:ascii="Arial" w:eastAsia="Arial" w:hAnsi="Arial" w:cs="Arial"/>
                <w:bCs/>
                <w:sz w:val="18"/>
                <w:szCs w:val="18"/>
                <w:lang w:val="lt-LT"/>
              </w:rPr>
              <w:t>.</w:t>
            </w:r>
            <w:r w:rsidRPr="00D34CA7">
              <w:rPr>
                <w:rFonts w:ascii="Arial" w:eastAsia="Arial" w:hAnsi="Arial" w:cs="Arial"/>
                <w:bCs/>
                <w:sz w:val="18"/>
                <w:szCs w:val="18"/>
                <w:lang w:val="lt-LT"/>
              </w:rPr>
              <w:t>)</w:t>
            </w:r>
          </w:p>
        </w:tc>
        <w:tc>
          <w:tcPr>
            <w:tcW w:w="4394" w:type="dxa"/>
            <w:gridSpan w:val="2"/>
            <w:tcBorders>
              <w:left w:val="single" w:sz="4" w:space="0" w:color="auto"/>
            </w:tcBorders>
            <w:vAlign w:val="center"/>
          </w:tcPr>
          <w:p w14:paraId="0000016E" w14:textId="0B8BE7D7" w:rsidR="0055165E" w:rsidRPr="00D34CA7" w:rsidRDefault="00E44D9B" w:rsidP="0055165E">
            <w:pPr>
              <w:tabs>
                <w:tab w:val="left" w:pos="720"/>
              </w:tabs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E44D9B">
              <w:rPr>
                <w:rFonts w:ascii="Arial" w:eastAsia="Arial" w:hAnsi="Arial" w:cs="Arial"/>
                <w:sz w:val="18"/>
                <w:szCs w:val="18"/>
                <w:lang w:val="lt-LT"/>
              </w:rPr>
              <w:t>-</w:t>
            </w:r>
          </w:p>
        </w:tc>
      </w:tr>
      <w:tr w:rsidR="00F9391E" w:rsidRPr="00D34CA7" w14:paraId="1F4C8FB7" w14:textId="77777777" w:rsidTr="009D4C73">
        <w:trPr>
          <w:trHeight w:val="233"/>
        </w:trPr>
        <w:tc>
          <w:tcPr>
            <w:tcW w:w="5807" w:type="dxa"/>
            <w:gridSpan w:val="2"/>
            <w:shd w:val="clear" w:color="auto" w:fill="F2F2F2"/>
            <w:vAlign w:val="center"/>
          </w:tcPr>
          <w:p w14:paraId="00000170" w14:textId="7DB8A5B9" w:rsidR="0055165E" w:rsidRPr="00D34CA7" w:rsidRDefault="0055165E" w:rsidP="0055165E">
            <w:pPr>
              <w:numPr>
                <w:ilvl w:val="1"/>
                <w:numId w:val="3"/>
              </w:numPr>
              <w:spacing w:before="40" w:after="40" w:line="240" w:lineRule="auto"/>
              <w:ind w:left="476" w:hanging="476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Avanso išskaitos dydis, procentais </w:t>
            </w:r>
            <w:r w:rsidRPr="00D34CA7">
              <w:rPr>
                <w:rFonts w:ascii="Arial" w:eastAsia="Arial" w:hAnsi="Arial" w:cs="Arial"/>
                <w:bCs/>
                <w:sz w:val="18"/>
                <w:szCs w:val="18"/>
                <w:lang w:val="lt-LT"/>
              </w:rPr>
              <w:t>(</w:t>
            </w:r>
            <w:r w:rsidR="00306337" w:rsidRPr="00D34CA7">
              <w:rPr>
                <w:rFonts w:ascii="Arial" w:eastAsia="Arial" w:hAnsi="Arial" w:cs="Arial"/>
                <w:bCs/>
                <w:sz w:val="18"/>
                <w:szCs w:val="18"/>
                <w:lang w:val="lt-LT"/>
              </w:rPr>
              <w:t>16.1.4</w:t>
            </w:r>
            <w:r w:rsidRPr="00D34CA7">
              <w:rPr>
                <w:rFonts w:ascii="Arial" w:eastAsia="Arial" w:hAnsi="Arial" w:cs="Arial"/>
                <w:bCs/>
                <w:sz w:val="18"/>
                <w:szCs w:val="18"/>
                <w:lang w:val="lt-LT"/>
              </w:rPr>
              <w:t xml:space="preserve"> </w:t>
            </w:r>
            <w:r w:rsidR="00043F76" w:rsidRPr="00D34CA7">
              <w:rPr>
                <w:rFonts w:ascii="Arial" w:eastAsia="Arial" w:hAnsi="Arial" w:cs="Arial"/>
                <w:bCs/>
                <w:sz w:val="18"/>
                <w:szCs w:val="18"/>
                <w:lang w:val="lt-LT"/>
              </w:rPr>
              <w:t xml:space="preserve">ir 16.2.4 </w:t>
            </w:r>
            <w:r w:rsidRPr="00D34CA7">
              <w:rPr>
                <w:rFonts w:ascii="Arial" w:eastAsia="Arial" w:hAnsi="Arial" w:cs="Arial"/>
                <w:bCs/>
                <w:sz w:val="18"/>
                <w:szCs w:val="18"/>
                <w:lang w:val="lt-LT"/>
              </w:rPr>
              <w:t>p</w:t>
            </w:r>
            <w:r w:rsidR="00E0037A" w:rsidRPr="00D34CA7">
              <w:rPr>
                <w:rFonts w:ascii="Arial" w:eastAsia="Arial" w:hAnsi="Arial" w:cs="Arial"/>
                <w:bCs/>
                <w:sz w:val="18"/>
                <w:szCs w:val="18"/>
                <w:lang w:val="lt-LT"/>
              </w:rPr>
              <w:t>.</w:t>
            </w:r>
            <w:r w:rsidRPr="00D34CA7">
              <w:rPr>
                <w:rFonts w:ascii="Arial" w:eastAsia="Arial" w:hAnsi="Arial" w:cs="Arial"/>
                <w:bCs/>
                <w:sz w:val="18"/>
                <w:szCs w:val="18"/>
                <w:lang w:val="lt-LT"/>
              </w:rPr>
              <w:t>)</w:t>
            </w:r>
          </w:p>
        </w:tc>
        <w:tc>
          <w:tcPr>
            <w:tcW w:w="4394" w:type="dxa"/>
            <w:gridSpan w:val="2"/>
            <w:vAlign w:val="center"/>
          </w:tcPr>
          <w:p w14:paraId="00000174" w14:textId="47D54E82" w:rsidR="0055165E" w:rsidRPr="00D34CA7" w:rsidRDefault="00CA4E41" w:rsidP="0055165E">
            <w:pPr>
              <w:tabs>
                <w:tab w:val="left" w:pos="720"/>
              </w:tabs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>
              <w:rPr>
                <w:rFonts w:ascii="Arial" w:eastAsia="Arial" w:hAnsi="Arial" w:cs="Arial"/>
                <w:sz w:val="18"/>
                <w:szCs w:val="18"/>
                <w:lang w:val="lt-LT"/>
              </w:rPr>
              <w:t>-</w:t>
            </w:r>
          </w:p>
        </w:tc>
      </w:tr>
      <w:tr w:rsidR="00F9391E" w:rsidRPr="00820649" w14:paraId="14383B1E" w14:textId="77777777" w:rsidTr="009D4C73">
        <w:trPr>
          <w:trHeight w:val="233"/>
        </w:trPr>
        <w:tc>
          <w:tcPr>
            <w:tcW w:w="5807" w:type="dxa"/>
            <w:gridSpan w:val="2"/>
            <w:shd w:val="clear" w:color="auto" w:fill="F2F2F2"/>
            <w:vAlign w:val="center"/>
          </w:tcPr>
          <w:p w14:paraId="00000176" w14:textId="3CD7A55E" w:rsidR="0055165E" w:rsidRPr="00D34CA7" w:rsidRDefault="0055165E" w:rsidP="0055165E">
            <w:pPr>
              <w:numPr>
                <w:ilvl w:val="0"/>
                <w:numId w:val="3"/>
              </w:numPr>
              <w:spacing w:before="40" w:after="40" w:line="240" w:lineRule="auto"/>
              <w:ind w:left="334" w:hanging="334"/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 xml:space="preserve">SULAIKOMA SUMA </w:t>
            </w:r>
            <w:r w:rsidRPr="00D34CA7">
              <w:rPr>
                <w:rFonts w:ascii="Arial" w:eastAsia="Arial" w:hAnsi="Arial" w:cs="Arial"/>
                <w:b/>
                <w:bCs/>
                <w:sz w:val="18"/>
                <w:szCs w:val="18"/>
                <w:lang w:val="lt-LT"/>
              </w:rPr>
              <w:t>(1.1.</w:t>
            </w:r>
            <w:r w:rsidR="00F57A16" w:rsidRPr="00D34CA7">
              <w:rPr>
                <w:rFonts w:ascii="Arial" w:eastAsia="Arial" w:hAnsi="Arial" w:cs="Arial"/>
                <w:b/>
                <w:bCs/>
                <w:sz w:val="18"/>
                <w:szCs w:val="18"/>
                <w:lang w:val="lt-LT"/>
              </w:rPr>
              <w:t>4</w:t>
            </w:r>
            <w:r w:rsidR="00043F76" w:rsidRPr="00D34CA7">
              <w:rPr>
                <w:rFonts w:ascii="Arial" w:eastAsia="Arial" w:hAnsi="Arial" w:cs="Arial"/>
                <w:b/>
                <w:bCs/>
                <w:sz w:val="18"/>
                <w:szCs w:val="18"/>
                <w:lang w:val="lt-LT"/>
              </w:rPr>
              <w:t>1</w:t>
            </w:r>
            <w:r w:rsidR="00FF6769" w:rsidRPr="00D34CA7">
              <w:rPr>
                <w:rFonts w:ascii="Arial" w:eastAsia="Arial" w:hAnsi="Arial" w:cs="Arial"/>
                <w:b/>
                <w:bCs/>
                <w:sz w:val="18"/>
                <w:szCs w:val="18"/>
                <w:lang w:val="lt-LT"/>
              </w:rPr>
              <w:t>, 16.2.5</w:t>
            </w:r>
            <w:r w:rsidRPr="00D34CA7">
              <w:rPr>
                <w:rFonts w:ascii="Arial" w:eastAsia="Arial" w:hAnsi="Arial" w:cs="Arial"/>
                <w:b/>
                <w:bCs/>
                <w:sz w:val="18"/>
                <w:szCs w:val="18"/>
                <w:lang w:val="lt-LT"/>
              </w:rPr>
              <w:t xml:space="preserve"> p</w:t>
            </w:r>
            <w:r w:rsidR="00E0037A" w:rsidRPr="00D34CA7">
              <w:rPr>
                <w:rFonts w:ascii="Arial" w:eastAsia="Arial" w:hAnsi="Arial" w:cs="Arial"/>
                <w:b/>
                <w:bCs/>
                <w:sz w:val="18"/>
                <w:szCs w:val="18"/>
                <w:lang w:val="lt-LT"/>
              </w:rPr>
              <w:t>.</w:t>
            </w:r>
            <w:r w:rsidRPr="00D34CA7">
              <w:rPr>
                <w:rFonts w:ascii="Arial" w:eastAsia="Arial" w:hAnsi="Arial" w:cs="Arial"/>
                <w:b/>
                <w:bCs/>
                <w:sz w:val="18"/>
                <w:szCs w:val="18"/>
                <w:lang w:val="lt-LT"/>
              </w:rPr>
              <w:t>)</w:t>
            </w:r>
          </w:p>
        </w:tc>
        <w:tc>
          <w:tcPr>
            <w:tcW w:w="4394" w:type="dxa"/>
            <w:gridSpan w:val="2"/>
            <w:vAlign w:val="center"/>
          </w:tcPr>
          <w:p w14:paraId="381792E5" w14:textId="0A8704D2" w:rsidR="003D397B" w:rsidRPr="00D34CA7" w:rsidRDefault="00D83B92" w:rsidP="0055165E">
            <w:pPr>
              <w:tabs>
                <w:tab w:val="left" w:pos="720"/>
              </w:tabs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sdt>
              <w:sdtPr>
                <w:rPr>
                  <w:rFonts w:ascii="Arial" w:eastAsia="Times New Roman" w:hAnsi="Arial" w:cs="Arial"/>
                  <w:bCs/>
                  <w:sz w:val="18"/>
                  <w:szCs w:val="18"/>
                  <w:lang w:val="lt-LT"/>
                </w:rPr>
                <w:id w:val="-1878075671"/>
                <w14:checkbox>
                  <w14:checked w14:val="1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9870A2">
                  <w:rPr>
                    <w:rFonts w:ascii="MS Gothic" w:eastAsia="MS Gothic" w:hAnsi="MS Gothic" w:cs="Arial" w:hint="eastAsia"/>
                    <w:bCs/>
                    <w:sz w:val="18"/>
                    <w:szCs w:val="18"/>
                    <w:lang w:val="lt-LT"/>
                  </w:rPr>
                  <w:t>☒</w:t>
                </w:r>
              </w:sdtContent>
            </w:sdt>
            <w:r w:rsidR="009870A2"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 </w:t>
            </w:r>
            <w:r w:rsidR="003D397B"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 – pažymėti, jeigu </w:t>
            </w:r>
            <w:r w:rsidR="00515D3A"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nebus sulaikomos sumos</w:t>
            </w:r>
          </w:p>
          <w:p w14:paraId="0000017A" w14:textId="2076DA24" w:rsidR="0055165E" w:rsidRPr="00D34CA7" w:rsidRDefault="0055165E" w:rsidP="0055165E">
            <w:pPr>
              <w:tabs>
                <w:tab w:val="left" w:pos="720"/>
              </w:tabs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highlight w:val="yellow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 </w:t>
            </w:r>
          </w:p>
        </w:tc>
      </w:tr>
      <w:tr w:rsidR="00F9391E" w:rsidRPr="00820649" w14:paraId="7AE62388" w14:textId="77777777" w:rsidTr="009D4C73">
        <w:trPr>
          <w:trHeight w:val="233"/>
        </w:trPr>
        <w:tc>
          <w:tcPr>
            <w:tcW w:w="5807" w:type="dxa"/>
            <w:gridSpan w:val="2"/>
            <w:shd w:val="clear" w:color="auto" w:fill="F2F2F2"/>
            <w:vAlign w:val="center"/>
          </w:tcPr>
          <w:p w14:paraId="0000017C" w14:textId="6470E1E7" w:rsidR="0055165E" w:rsidRPr="00D34CA7" w:rsidRDefault="0055165E" w:rsidP="0055165E">
            <w:pPr>
              <w:numPr>
                <w:ilvl w:val="0"/>
                <w:numId w:val="3"/>
              </w:numPr>
              <w:spacing w:before="40" w:after="40" w:line="240" w:lineRule="auto"/>
              <w:ind w:left="334" w:hanging="334"/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>TERMINAI</w:t>
            </w:r>
            <w:r w:rsidR="00F5021B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 xml:space="preserve"> (11 </w:t>
            </w:r>
            <w:r w:rsidR="00A630B2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>p.)</w:t>
            </w:r>
            <w:r w:rsidR="00636FF6" w:rsidRPr="00D34CA7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>:</w:t>
            </w:r>
          </w:p>
        </w:tc>
        <w:tc>
          <w:tcPr>
            <w:tcW w:w="4394" w:type="dxa"/>
            <w:gridSpan w:val="2"/>
            <w:shd w:val="clear" w:color="auto" w:fill="F2F2F2"/>
            <w:vAlign w:val="center"/>
          </w:tcPr>
          <w:p w14:paraId="00000180" w14:textId="1C01C04B" w:rsidR="0055165E" w:rsidRPr="00D34CA7" w:rsidRDefault="0055165E" w:rsidP="0055165E">
            <w:pPr>
              <w:tabs>
                <w:tab w:val="left" w:pos="720"/>
              </w:tabs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highlight w:val="yellow"/>
                <w:lang w:val="lt-LT"/>
              </w:rPr>
            </w:pPr>
          </w:p>
        </w:tc>
      </w:tr>
      <w:tr w:rsidR="00F9391E" w:rsidRPr="00820649" w14:paraId="52631D54" w14:textId="77777777" w:rsidTr="009D4C73">
        <w:trPr>
          <w:trHeight w:val="67"/>
        </w:trPr>
        <w:tc>
          <w:tcPr>
            <w:tcW w:w="5807" w:type="dxa"/>
            <w:gridSpan w:val="2"/>
            <w:shd w:val="clear" w:color="auto" w:fill="F2F2F2"/>
            <w:vAlign w:val="center"/>
          </w:tcPr>
          <w:p w14:paraId="000001B2" w14:textId="01F57752" w:rsidR="0055165E" w:rsidRPr="00D34CA7" w:rsidRDefault="00043F76" w:rsidP="0055165E">
            <w:pPr>
              <w:numPr>
                <w:ilvl w:val="1"/>
                <w:numId w:val="3"/>
              </w:numPr>
              <w:spacing w:before="40" w:after="40" w:line="240" w:lineRule="auto"/>
              <w:ind w:left="476" w:hanging="476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Visų Darbų </w:t>
            </w:r>
            <w:r w:rsidR="0055165E"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Galutinis terminas</w:t>
            </w:r>
            <w:r w:rsidR="00E0037A"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 (1.1.12 p.)</w:t>
            </w:r>
          </w:p>
        </w:tc>
        <w:tc>
          <w:tcPr>
            <w:tcW w:w="4394" w:type="dxa"/>
            <w:gridSpan w:val="2"/>
            <w:vAlign w:val="center"/>
          </w:tcPr>
          <w:p w14:paraId="000001B6" w14:textId="7456594A" w:rsidR="0055165E" w:rsidRPr="00D34CA7" w:rsidRDefault="00004D18" w:rsidP="0055165E">
            <w:pPr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>
              <w:rPr>
                <w:rFonts w:ascii="Arial" w:eastAsia="Arial" w:hAnsi="Arial" w:cs="Arial"/>
                <w:sz w:val="18"/>
                <w:szCs w:val="18"/>
                <w:lang w:val="lt-LT"/>
              </w:rPr>
              <w:t>2025-11-30</w:t>
            </w:r>
          </w:p>
        </w:tc>
      </w:tr>
      <w:tr w:rsidR="00F9391E" w:rsidRPr="00D34CA7" w14:paraId="6060CB4A" w14:textId="77777777" w:rsidTr="009D4C73">
        <w:trPr>
          <w:trHeight w:val="233"/>
        </w:trPr>
        <w:tc>
          <w:tcPr>
            <w:tcW w:w="5807" w:type="dxa"/>
            <w:gridSpan w:val="2"/>
            <w:shd w:val="clear" w:color="auto" w:fill="F2F2F2"/>
            <w:vAlign w:val="center"/>
          </w:tcPr>
          <w:p w14:paraId="077525D5" w14:textId="06FC5424" w:rsidR="00E0037A" w:rsidRPr="00D34CA7" w:rsidRDefault="00E0037A" w:rsidP="00E0037A">
            <w:pPr>
              <w:numPr>
                <w:ilvl w:val="0"/>
                <w:numId w:val="3"/>
              </w:numPr>
              <w:spacing w:before="40" w:after="40" w:line="240" w:lineRule="auto"/>
              <w:ind w:left="334" w:hanging="334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 xml:space="preserve">GARANTINIAI TERMINAI </w:t>
            </w:r>
            <w:r w:rsidRPr="00D34CA7">
              <w:rPr>
                <w:rFonts w:ascii="Arial" w:eastAsia="Arial" w:hAnsi="Arial" w:cs="Arial"/>
                <w:b/>
                <w:bCs/>
                <w:sz w:val="18"/>
                <w:szCs w:val="18"/>
                <w:lang w:val="lt-LT"/>
              </w:rPr>
              <w:t>(1.1.13 p.):</w:t>
            </w:r>
          </w:p>
        </w:tc>
        <w:tc>
          <w:tcPr>
            <w:tcW w:w="4394" w:type="dxa"/>
            <w:gridSpan w:val="2"/>
            <w:shd w:val="clear" w:color="auto" w:fill="F2F2F2"/>
            <w:vAlign w:val="center"/>
          </w:tcPr>
          <w:p w14:paraId="000001B8" w14:textId="11526000" w:rsidR="00E0037A" w:rsidRPr="00D34CA7" w:rsidRDefault="00E0037A" w:rsidP="00E0037A">
            <w:pPr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</w:p>
        </w:tc>
      </w:tr>
      <w:tr w:rsidR="00F9391E" w:rsidRPr="00D34CA7" w14:paraId="7C63BFE7" w14:textId="77777777" w:rsidTr="009D4C73">
        <w:trPr>
          <w:trHeight w:val="272"/>
        </w:trPr>
        <w:tc>
          <w:tcPr>
            <w:tcW w:w="5807" w:type="dxa"/>
            <w:gridSpan w:val="2"/>
            <w:shd w:val="clear" w:color="auto" w:fill="F2F2F2"/>
            <w:vAlign w:val="center"/>
          </w:tcPr>
          <w:p w14:paraId="000001BE" w14:textId="2B1A8831" w:rsidR="00E0037A" w:rsidRPr="00D34CA7" w:rsidRDefault="00E0037A" w:rsidP="00E0037A">
            <w:pPr>
              <w:numPr>
                <w:ilvl w:val="1"/>
                <w:numId w:val="3"/>
              </w:numPr>
              <w:spacing w:before="40" w:after="40" w:line="240" w:lineRule="auto"/>
              <w:ind w:left="476" w:hanging="476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Pagrindinis Garantinis terminas akivaizdiems defektams (taikomas visais atvejais, išskyrus išvardintus žemiau)</w:t>
            </w:r>
          </w:p>
        </w:tc>
        <w:tc>
          <w:tcPr>
            <w:tcW w:w="4394" w:type="dxa"/>
            <w:gridSpan w:val="2"/>
            <w:vAlign w:val="center"/>
          </w:tcPr>
          <w:p w14:paraId="000001C3" w14:textId="5B0B5407" w:rsidR="00E0037A" w:rsidRPr="00D34CA7" w:rsidRDefault="00E0037A" w:rsidP="007151E7">
            <w:pPr>
              <w:pBdr>
                <w:top w:val="nil"/>
                <w:left w:val="nil"/>
                <w:bottom w:val="nil"/>
                <w:right w:val="nil"/>
                <w:between w:val="nil"/>
              </w:pBdr>
              <w:spacing w:before="40" w:after="0" w:line="240" w:lineRule="auto"/>
              <w:rPr>
                <w:rFonts w:ascii="Arial" w:eastAsia="Arial" w:hAnsi="Arial" w:cs="Arial"/>
                <w:color w:val="000000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color w:val="000000"/>
                <w:sz w:val="18"/>
                <w:szCs w:val="18"/>
                <w:lang w:val="lt-LT"/>
              </w:rPr>
              <w:t>5 metai</w:t>
            </w:r>
          </w:p>
          <w:p w14:paraId="000001C5" w14:textId="1986E6E1" w:rsidR="00E0037A" w:rsidRPr="00D34CA7" w:rsidRDefault="00E0037A" w:rsidP="007151E7">
            <w:pPr>
              <w:pBdr>
                <w:top w:val="nil"/>
                <w:left w:val="nil"/>
                <w:bottom w:val="nil"/>
                <w:right w:val="nil"/>
                <w:between w:val="nil"/>
              </w:pBdr>
              <w:spacing w:after="40" w:line="240" w:lineRule="auto"/>
              <w:ind w:left="454"/>
              <w:rPr>
                <w:rFonts w:ascii="Arial" w:eastAsia="Arial" w:hAnsi="Arial" w:cs="Arial"/>
                <w:color w:val="000000"/>
                <w:sz w:val="18"/>
                <w:szCs w:val="18"/>
                <w:lang w:val="lt-LT"/>
              </w:rPr>
            </w:pPr>
          </w:p>
        </w:tc>
      </w:tr>
      <w:tr w:rsidR="00F9391E" w:rsidRPr="00D34CA7" w14:paraId="19C601F2" w14:textId="77777777" w:rsidTr="009D4C73">
        <w:trPr>
          <w:trHeight w:val="680"/>
        </w:trPr>
        <w:tc>
          <w:tcPr>
            <w:tcW w:w="5807" w:type="dxa"/>
            <w:gridSpan w:val="2"/>
            <w:shd w:val="clear" w:color="auto" w:fill="F2F2F2"/>
            <w:vAlign w:val="center"/>
          </w:tcPr>
          <w:p w14:paraId="000001C7" w14:textId="4D9D9987" w:rsidR="00E0037A" w:rsidRPr="00D34CA7" w:rsidRDefault="00E0037A" w:rsidP="00E0037A">
            <w:pPr>
              <w:numPr>
                <w:ilvl w:val="1"/>
                <w:numId w:val="3"/>
              </w:numPr>
              <w:spacing w:before="40" w:after="40" w:line="240" w:lineRule="auto"/>
              <w:ind w:left="476" w:hanging="476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Garantinis terminas paslėptiems defektams (defektams paslėptuose statinio elementuose: konstrukcijose, vamzdynuose ir kt.)</w:t>
            </w:r>
          </w:p>
        </w:tc>
        <w:tc>
          <w:tcPr>
            <w:tcW w:w="4394" w:type="dxa"/>
            <w:gridSpan w:val="2"/>
            <w:vAlign w:val="center"/>
          </w:tcPr>
          <w:p w14:paraId="000001CB" w14:textId="4550F252" w:rsidR="00E0037A" w:rsidRPr="00D34CA7" w:rsidRDefault="007151E7" w:rsidP="00E0037A">
            <w:pPr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>
              <w:rPr>
                <w:rFonts w:ascii="Arial" w:eastAsia="Arial" w:hAnsi="Arial" w:cs="Arial"/>
                <w:sz w:val="18"/>
                <w:szCs w:val="18"/>
                <w:lang w:val="lt-LT"/>
              </w:rPr>
              <w:t>-</w:t>
            </w:r>
          </w:p>
        </w:tc>
      </w:tr>
      <w:tr w:rsidR="00F9391E" w:rsidRPr="00D34CA7" w14:paraId="5C4572A9" w14:textId="77777777" w:rsidTr="009D4C73">
        <w:trPr>
          <w:trHeight w:val="680"/>
        </w:trPr>
        <w:tc>
          <w:tcPr>
            <w:tcW w:w="5807" w:type="dxa"/>
            <w:gridSpan w:val="2"/>
            <w:shd w:val="clear" w:color="auto" w:fill="F2F2F2"/>
            <w:vAlign w:val="center"/>
          </w:tcPr>
          <w:p w14:paraId="000001CD" w14:textId="77777777" w:rsidR="00E0037A" w:rsidRPr="00D34CA7" w:rsidRDefault="00E0037A" w:rsidP="00E0037A">
            <w:pPr>
              <w:numPr>
                <w:ilvl w:val="1"/>
                <w:numId w:val="3"/>
              </w:numPr>
              <w:spacing w:before="40" w:after="40" w:line="240" w:lineRule="auto"/>
              <w:ind w:left="476" w:hanging="476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lastRenderedPageBreak/>
              <w:t>Garantinis terminas tyčia paslėptiems defektams</w:t>
            </w:r>
          </w:p>
        </w:tc>
        <w:tc>
          <w:tcPr>
            <w:tcW w:w="4394" w:type="dxa"/>
            <w:gridSpan w:val="2"/>
            <w:vAlign w:val="center"/>
          </w:tcPr>
          <w:p w14:paraId="000001D1" w14:textId="4D6D0C47" w:rsidR="00E0037A" w:rsidRPr="00D34CA7" w:rsidRDefault="007151E7" w:rsidP="00E0037A">
            <w:pPr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>
              <w:rPr>
                <w:rFonts w:ascii="Arial" w:eastAsia="Arial" w:hAnsi="Arial" w:cs="Arial"/>
                <w:sz w:val="18"/>
                <w:szCs w:val="18"/>
                <w:lang w:val="lt-LT"/>
              </w:rPr>
              <w:t>-</w:t>
            </w:r>
          </w:p>
        </w:tc>
      </w:tr>
      <w:tr w:rsidR="00F9391E" w:rsidRPr="00D34CA7" w14:paraId="6E393148" w14:textId="77777777" w:rsidTr="009D4C73">
        <w:trPr>
          <w:trHeight w:val="346"/>
        </w:trPr>
        <w:tc>
          <w:tcPr>
            <w:tcW w:w="5807" w:type="dxa"/>
            <w:gridSpan w:val="2"/>
            <w:shd w:val="clear" w:color="auto" w:fill="F2F2F2"/>
            <w:vAlign w:val="center"/>
          </w:tcPr>
          <w:p w14:paraId="000001D3" w14:textId="611982E3" w:rsidR="00E0037A" w:rsidRPr="00D34CA7" w:rsidRDefault="00E0037A" w:rsidP="00E0037A">
            <w:pPr>
              <w:numPr>
                <w:ilvl w:val="1"/>
                <w:numId w:val="3"/>
              </w:numPr>
              <w:spacing w:before="40" w:after="40" w:line="240" w:lineRule="auto"/>
              <w:ind w:left="476" w:hanging="476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Įrenginio Garantinis terminas </w:t>
            </w:r>
          </w:p>
        </w:tc>
        <w:tc>
          <w:tcPr>
            <w:tcW w:w="4394" w:type="dxa"/>
            <w:gridSpan w:val="2"/>
            <w:vAlign w:val="center"/>
          </w:tcPr>
          <w:p w14:paraId="000001DB" w14:textId="6B7CED7C" w:rsidR="00E0037A" w:rsidRPr="00D34CA7" w:rsidRDefault="007151E7" w:rsidP="00164075">
            <w:pPr>
              <w:pBdr>
                <w:top w:val="nil"/>
                <w:left w:val="nil"/>
                <w:bottom w:val="nil"/>
                <w:right w:val="nil"/>
                <w:between w:val="nil"/>
              </w:pBdr>
              <w:spacing w:after="40" w:line="240" w:lineRule="auto"/>
              <w:rPr>
                <w:rFonts w:ascii="Arial" w:eastAsia="Arial" w:hAnsi="Arial" w:cs="Arial"/>
                <w:color w:val="000000"/>
                <w:sz w:val="18"/>
                <w:szCs w:val="18"/>
                <w:lang w:val="lt-LT"/>
              </w:rPr>
            </w:pPr>
            <w:r>
              <w:rPr>
                <w:rFonts w:ascii="Arial" w:eastAsia="Arial" w:hAnsi="Arial" w:cs="Arial"/>
                <w:color w:val="000000"/>
                <w:sz w:val="18"/>
                <w:szCs w:val="18"/>
                <w:lang w:val="lt-LT"/>
              </w:rPr>
              <w:t>-</w:t>
            </w:r>
          </w:p>
        </w:tc>
      </w:tr>
      <w:tr w:rsidR="00F9391E" w:rsidRPr="00820649" w14:paraId="38A4DFBB" w14:textId="77777777" w:rsidTr="009D4C73">
        <w:trPr>
          <w:trHeight w:val="233"/>
        </w:trPr>
        <w:tc>
          <w:tcPr>
            <w:tcW w:w="5807" w:type="dxa"/>
            <w:gridSpan w:val="2"/>
            <w:shd w:val="clear" w:color="auto" w:fill="F2F2F2"/>
            <w:vAlign w:val="center"/>
          </w:tcPr>
          <w:p w14:paraId="000001F6" w14:textId="1AC71638" w:rsidR="00E0037A" w:rsidRPr="00D34CA7" w:rsidRDefault="00E0037A" w:rsidP="00E0037A">
            <w:pPr>
              <w:numPr>
                <w:ilvl w:val="0"/>
                <w:numId w:val="3"/>
              </w:numPr>
              <w:spacing w:before="40" w:after="40" w:line="240" w:lineRule="auto"/>
              <w:ind w:left="334" w:hanging="334"/>
              <w:rPr>
                <w:rFonts w:ascii="Arial" w:eastAsia="Arial" w:hAnsi="Arial" w:cs="Arial"/>
                <w:b/>
                <w:color w:val="8064A2" w:themeColor="accent4"/>
                <w:sz w:val="18"/>
                <w:szCs w:val="18"/>
                <w:lang w:val="lt-LT"/>
              </w:rPr>
            </w:pPr>
            <w:bookmarkStart w:id="11" w:name="_heading=h.3dy6vkm" w:colFirst="0" w:colLast="0"/>
            <w:bookmarkStart w:id="12" w:name="_heading=h.1t3h5sf" w:colFirst="0" w:colLast="0"/>
            <w:bookmarkEnd w:id="11"/>
            <w:bookmarkEnd w:id="12"/>
            <w:r w:rsidRPr="00D34CA7">
              <w:rPr>
                <w:rFonts w:ascii="Arial" w:eastAsia="Arial" w:hAnsi="Arial" w:cs="Arial"/>
                <w:b/>
                <w:color w:val="8064A2" w:themeColor="accent4"/>
                <w:sz w:val="18"/>
                <w:szCs w:val="18"/>
                <w:lang w:val="lt-LT"/>
              </w:rPr>
              <w:t xml:space="preserve">DRAUDIMAS: </w:t>
            </w:r>
            <w:r w:rsidR="00F659C0" w:rsidRPr="000E38E0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>Netaikoma</w:t>
            </w:r>
          </w:p>
        </w:tc>
        <w:tc>
          <w:tcPr>
            <w:tcW w:w="4394" w:type="dxa"/>
            <w:gridSpan w:val="2"/>
            <w:shd w:val="clear" w:color="auto" w:fill="F2F2F2"/>
            <w:vAlign w:val="center"/>
          </w:tcPr>
          <w:p w14:paraId="000001FA" w14:textId="3E9DC405" w:rsidR="00E0037A" w:rsidRPr="0018471A" w:rsidRDefault="00E0037A" w:rsidP="00E0037A">
            <w:pPr>
              <w:tabs>
                <w:tab w:val="left" w:pos="720"/>
              </w:tabs>
              <w:spacing w:before="40" w:after="40" w:line="240" w:lineRule="auto"/>
              <w:rPr>
                <w:rFonts w:ascii="Arial" w:eastAsia="Arial" w:hAnsi="Arial" w:cs="Arial"/>
                <w:color w:val="FF0000"/>
                <w:sz w:val="18"/>
                <w:szCs w:val="18"/>
                <w:highlight w:val="yellow"/>
                <w:lang w:val="lt-LT"/>
              </w:rPr>
            </w:pPr>
          </w:p>
        </w:tc>
      </w:tr>
      <w:tr w:rsidR="00F9391E" w:rsidRPr="00820649" w14:paraId="35BDC298" w14:textId="77777777" w:rsidTr="009D4C73">
        <w:trPr>
          <w:trHeight w:val="233"/>
        </w:trPr>
        <w:tc>
          <w:tcPr>
            <w:tcW w:w="5807" w:type="dxa"/>
            <w:gridSpan w:val="2"/>
            <w:shd w:val="clear" w:color="auto" w:fill="F2F2F2"/>
            <w:vAlign w:val="center"/>
          </w:tcPr>
          <w:p w14:paraId="00000220" w14:textId="1E0C0366" w:rsidR="00E0037A" w:rsidRPr="00D34CA7" w:rsidRDefault="00E0037A" w:rsidP="00E0037A">
            <w:pPr>
              <w:numPr>
                <w:ilvl w:val="0"/>
                <w:numId w:val="3"/>
              </w:numPr>
              <w:spacing w:before="40" w:after="40" w:line="240" w:lineRule="auto"/>
              <w:ind w:left="334" w:hanging="334"/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</w:pPr>
            <w:r w:rsidRPr="00D34CA7">
              <w:rPr>
                <w:rFonts w:ascii="Arial" w:hAnsi="Arial" w:cs="Arial"/>
                <w:sz w:val="18"/>
                <w:szCs w:val="18"/>
                <w:lang w:val="lt-LT"/>
              </w:rPr>
              <w:t xml:space="preserve"> </w:t>
            </w:r>
            <w:r w:rsidRPr="00D34CA7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>ATSAKOMYBĖ:</w:t>
            </w:r>
            <w:r w:rsidR="009C4088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 xml:space="preserve"> </w:t>
            </w:r>
          </w:p>
        </w:tc>
        <w:tc>
          <w:tcPr>
            <w:tcW w:w="4394" w:type="dxa"/>
            <w:gridSpan w:val="2"/>
            <w:shd w:val="clear" w:color="auto" w:fill="F2F2F2"/>
            <w:vAlign w:val="center"/>
          </w:tcPr>
          <w:p w14:paraId="00000224" w14:textId="6789C93C" w:rsidR="00E0037A" w:rsidRPr="0018471A" w:rsidRDefault="00E0037A" w:rsidP="00E0037A">
            <w:pPr>
              <w:tabs>
                <w:tab w:val="left" w:pos="720"/>
              </w:tabs>
              <w:spacing w:before="40" w:after="40" w:line="240" w:lineRule="auto"/>
              <w:rPr>
                <w:rFonts w:ascii="Arial" w:eastAsia="Arial" w:hAnsi="Arial" w:cs="Arial"/>
                <w:color w:val="FF0000"/>
                <w:sz w:val="18"/>
                <w:szCs w:val="18"/>
                <w:highlight w:val="yellow"/>
                <w:lang w:val="lt-LT"/>
              </w:rPr>
            </w:pPr>
          </w:p>
        </w:tc>
      </w:tr>
      <w:tr w:rsidR="00F9391E" w:rsidRPr="00820649" w14:paraId="7AE95B0E" w14:textId="77777777" w:rsidTr="009D4C73">
        <w:trPr>
          <w:trHeight w:val="212"/>
        </w:trPr>
        <w:tc>
          <w:tcPr>
            <w:tcW w:w="5807" w:type="dxa"/>
            <w:gridSpan w:val="2"/>
            <w:shd w:val="clear" w:color="auto" w:fill="F2F2F2"/>
            <w:vAlign w:val="center"/>
          </w:tcPr>
          <w:p w14:paraId="00000250" w14:textId="4357668A" w:rsidR="00E0037A" w:rsidRPr="00D34CA7" w:rsidRDefault="00E0037A" w:rsidP="00E0037A">
            <w:pPr>
              <w:numPr>
                <w:ilvl w:val="1"/>
                <w:numId w:val="3"/>
              </w:numPr>
              <w:spacing w:before="40" w:after="40" w:line="240" w:lineRule="auto"/>
              <w:ind w:left="476" w:hanging="476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bookmarkStart w:id="13" w:name="_heading=h.3rdcrjn" w:colFirst="0" w:colLast="0"/>
            <w:bookmarkStart w:id="14" w:name="_heading=h.26in1rg" w:colFirst="0" w:colLast="0"/>
            <w:bookmarkStart w:id="15" w:name="_Ref84408960"/>
            <w:bookmarkEnd w:id="13"/>
            <w:bookmarkEnd w:id="14"/>
            <w:r w:rsidRPr="00D34CA7">
              <w:rPr>
                <w:rFonts w:ascii="Arial" w:hAnsi="Arial" w:cs="Arial"/>
                <w:sz w:val="18"/>
                <w:szCs w:val="18"/>
                <w:lang w:val="lt-LT"/>
              </w:rPr>
              <w:t xml:space="preserve">Bauda </w:t>
            </w: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pagal 11.4.1 p. (Darbų terminų praleidimas) </w:t>
            </w:r>
            <w:bookmarkEnd w:id="15"/>
          </w:p>
        </w:tc>
        <w:tc>
          <w:tcPr>
            <w:tcW w:w="4394" w:type="dxa"/>
            <w:gridSpan w:val="2"/>
            <w:vAlign w:val="center"/>
          </w:tcPr>
          <w:p w14:paraId="00000254" w14:textId="33C8D9F7" w:rsidR="00E0037A" w:rsidRPr="00D34CA7" w:rsidRDefault="0031396D" w:rsidP="00E0037A">
            <w:pPr>
              <w:tabs>
                <w:tab w:val="left" w:pos="720"/>
              </w:tabs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>
              <w:rPr>
                <w:rFonts w:ascii="Arial" w:eastAsia="Arial" w:hAnsi="Arial" w:cs="Arial"/>
                <w:sz w:val="18"/>
                <w:szCs w:val="18"/>
                <w:lang w:val="lt-LT"/>
              </w:rPr>
              <w:t>100</w:t>
            </w:r>
            <w:r w:rsidR="00E0037A"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 EUR už kiekvieną vėlavimo dieną</w:t>
            </w:r>
          </w:p>
        </w:tc>
      </w:tr>
      <w:tr w:rsidR="00F9391E" w:rsidRPr="00820649" w14:paraId="11FDF50E" w14:textId="77777777" w:rsidTr="009D4C73">
        <w:trPr>
          <w:trHeight w:val="212"/>
        </w:trPr>
        <w:tc>
          <w:tcPr>
            <w:tcW w:w="5807" w:type="dxa"/>
            <w:gridSpan w:val="2"/>
            <w:shd w:val="clear" w:color="auto" w:fill="F2F2F2"/>
            <w:vAlign w:val="center"/>
          </w:tcPr>
          <w:p w14:paraId="00000256" w14:textId="1C91DDFC" w:rsidR="00E0037A" w:rsidRPr="00D34CA7" w:rsidRDefault="00E0037A" w:rsidP="00E0037A">
            <w:pPr>
              <w:numPr>
                <w:ilvl w:val="1"/>
                <w:numId w:val="3"/>
              </w:numPr>
              <w:spacing w:before="40" w:after="40" w:line="240" w:lineRule="auto"/>
              <w:ind w:left="476" w:hanging="476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bookmarkStart w:id="16" w:name="_heading=h.lnxbz9" w:colFirst="0" w:colLast="0"/>
            <w:bookmarkStart w:id="17" w:name="_Ref40235325"/>
            <w:bookmarkStart w:id="18" w:name="_Ref47702272"/>
            <w:bookmarkEnd w:id="16"/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Delspinigiai už pavėluotą mokėjimą pagal </w:t>
            </w:r>
            <w:bookmarkEnd w:id="17"/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16.4.4 p.</w:t>
            </w:r>
            <w:bookmarkEnd w:id="18"/>
          </w:p>
        </w:tc>
        <w:tc>
          <w:tcPr>
            <w:tcW w:w="4394" w:type="dxa"/>
            <w:gridSpan w:val="2"/>
            <w:vAlign w:val="center"/>
          </w:tcPr>
          <w:p w14:paraId="0000025A" w14:textId="38F0713B" w:rsidR="00E0037A" w:rsidRPr="00D34CA7" w:rsidRDefault="00E0037A" w:rsidP="00E0037A">
            <w:pPr>
              <w:tabs>
                <w:tab w:val="left" w:pos="720"/>
              </w:tabs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highlight w:val="yellow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[</w:t>
            </w:r>
            <w:r w:rsidRPr="00D34CA7">
              <w:rPr>
                <w:rFonts w:ascii="Arial" w:eastAsia="Arial" w:hAnsi="Arial" w:cs="Arial"/>
                <w:sz w:val="18"/>
                <w:szCs w:val="18"/>
                <w:highlight w:val="lightGray"/>
                <w:lang w:val="lt-LT"/>
              </w:rPr>
              <w:t>0,0</w:t>
            </w:r>
            <w:r w:rsidR="008E79D1"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3</w:t>
            </w: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]% nuo nesumokėtos sumos už kiekvieną pavėluotą dieną</w:t>
            </w:r>
          </w:p>
        </w:tc>
      </w:tr>
      <w:tr w:rsidR="00F9391E" w:rsidRPr="00820649" w14:paraId="5CB6D87B" w14:textId="77777777" w:rsidTr="009D4C73">
        <w:trPr>
          <w:trHeight w:val="233"/>
        </w:trPr>
        <w:tc>
          <w:tcPr>
            <w:tcW w:w="5807" w:type="dxa"/>
            <w:gridSpan w:val="2"/>
            <w:shd w:val="clear" w:color="auto" w:fill="F2F2F2"/>
            <w:vAlign w:val="center"/>
          </w:tcPr>
          <w:p w14:paraId="471F3A10" w14:textId="5A0C9C04" w:rsidR="00E0037A" w:rsidRPr="00D34CA7" w:rsidRDefault="00E0037A" w:rsidP="00E0037A">
            <w:pPr>
              <w:numPr>
                <w:ilvl w:val="0"/>
                <w:numId w:val="3"/>
              </w:numPr>
              <w:spacing w:before="40" w:after="40" w:line="240" w:lineRule="auto"/>
              <w:ind w:left="334" w:hanging="334"/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</w:pPr>
            <w:bookmarkStart w:id="19" w:name="_heading=h.35nkun2" w:colFirst="0" w:colLast="0"/>
            <w:bookmarkEnd w:id="19"/>
            <w:r w:rsidRPr="00D34CA7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>KITI PRIEVOLIŲ ĮVYKDYMO UŽTIKRINIMO BŪDAI:</w:t>
            </w:r>
            <w:r w:rsidR="00B801F9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 xml:space="preserve"> Netaikoma</w:t>
            </w:r>
          </w:p>
        </w:tc>
        <w:tc>
          <w:tcPr>
            <w:tcW w:w="4394" w:type="dxa"/>
            <w:gridSpan w:val="2"/>
            <w:shd w:val="clear" w:color="auto" w:fill="F2F2F2"/>
            <w:vAlign w:val="center"/>
          </w:tcPr>
          <w:p w14:paraId="14034691" w14:textId="25A51C6A" w:rsidR="00E0037A" w:rsidRPr="007C1A20" w:rsidRDefault="00E0037A" w:rsidP="00E0037A">
            <w:pPr>
              <w:tabs>
                <w:tab w:val="left" w:pos="720"/>
              </w:tabs>
              <w:spacing w:before="40" w:after="40" w:line="240" w:lineRule="auto"/>
              <w:rPr>
                <w:rFonts w:ascii="Arial" w:eastAsia="Arial" w:hAnsi="Arial" w:cs="Arial"/>
                <w:b/>
                <w:bCs/>
                <w:sz w:val="18"/>
                <w:szCs w:val="18"/>
                <w:highlight w:val="yellow"/>
                <w:lang w:val="lt-LT"/>
              </w:rPr>
            </w:pPr>
          </w:p>
        </w:tc>
      </w:tr>
      <w:tr w:rsidR="00F9391E" w:rsidRPr="00820649" w14:paraId="25F9D48A" w14:textId="77777777" w:rsidTr="009D4C73">
        <w:trPr>
          <w:trHeight w:val="233"/>
        </w:trPr>
        <w:tc>
          <w:tcPr>
            <w:tcW w:w="5807" w:type="dxa"/>
            <w:gridSpan w:val="2"/>
            <w:shd w:val="clear" w:color="auto" w:fill="F2F2F2"/>
            <w:vAlign w:val="center"/>
          </w:tcPr>
          <w:p w14:paraId="0000026E" w14:textId="28315EBF" w:rsidR="00E0037A" w:rsidRPr="00D34CA7" w:rsidRDefault="00E0037A" w:rsidP="00E0037A">
            <w:pPr>
              <w:numPr>
                <w:ilvl w:val="0"/>
                <w:numId w:val="3"/>
              </w:numPr>
              <w:spacing w:before="40" w:after="40" w:line="240" w:lineRule="auto"/>
              <w:ind w:left="334" w:hanging="334"/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b/>
                <w:sz w:val="18"/>
                <w:szCs w:val="18"/>
                <w:lang w:val="lt-LT"/>
              </w:rPr>
              <w:t>PRIEDAI:</w:t>
            </w:r>
          </w:p>
        </w:tc>
        <w:tc>
          <w:tcPr>
            <w:tcW w:w="4394" w:type="dxa"/>
            <w:gridSpan w:val="2"/>
            <w:shd w:val="clear" w:color="auto" w:fill="F2F2F2"/>
            <w:vAlign w:val="center"/>
          </w:tcPr>
          <w:p w14:paraId="00000272" w14:textId="77777777" w:rsidR="00E0037A" w:rsidRPr="00D34CA7" w:rsidRDefault="00E0037A" w:rsidP="00E0037A">
            <w:pPr>
              <w:tabs>
                <w:tab w:val="left" w:pos="720"/>
              </w:tabs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highlight w:val="yellow"/>
                <w:lang w:val="lt-LT"/>
              </w:rPr>
            </w:pPr>
            <w:r w:rsidRPr="004F2F0B">
              <w:rPr>
                <w:rFonts w:ascii="Arial" w:eastAsia="Arial" w:hAnsi="Arial" w:cs="Arial"/>
                <w:color w:val="FF0000"/>
                <w:sz w:val="18"/>
                <w:szCs w:val="18"/>
                <w:lang w:val="lt-LT"/>
              </w:rPr>
              <w:t>[</w:t>
            </w:r>
            <w:r w:rsidRPr="004F2F0B">
              <w:rPr>
                <w:rFonts w:ascii="Arial" w:eastAsia="Arial" w:hAnsi="Arial" w:cs="Arial"/>
                <w:i/>
                <w:color w:val="FF0000"/>
                <w:sz w:val="18"/>
                <w:szCs w:val="18"/>
                <w:highlight w:val="lightGray"/>
                <w:lang w:val="lt-LT"/>
              </w:rPr>
              <w:t>nekeisti priedų sąrašo – jeigu priedas nepridedamas, prirašyti pastabą „</w:t>
            </w:r>
            <w:r w:rsidRPr="004F2F0B">
              <w:rPr>
                <w:rFonts w:ascii="Arial" w:eastAsia="Arial" w:hAnsi="Arial" w:cs="Arial"/>
                <w:b/>
                <w:bCs/>
                <w:i/>
                <w:color w:val="FF0000"/>
                <w:sz w:val="18"/>
                <w:szCs w:val="18"/>
                <w:highlight w:val="lightGray"/>
                <w:lang w:val="lt-LT"/>
              </w:rPr>
              <w:t>Netaikoma“</w:t>
            </w:r>
            <w:r w:rsidRPr="004F2F0B">
              <w:rPr>
                <w:rFonts w:ascii="Arial" w:eastAsia="Arial" w:hAnsi="Arial" w:cs="Arial"/>
                <w:i/>
                <w:color w:val="FF0000"/>
                <w:sz w:val="18"/>
                <w:szCs w:val="18"/>
                <w:highlight w:val="lightGray"/>
                <w:lang w:val="lt-LT"/>
              </w:rPr>
              <w:t>; papildomus priedus įrašyti į naujas eilutes</w:t>
            </w:r>
            <w:r w:rsidRPr="004F2F0B">
              <w:rPr>
                <w:rFonts w:ascii="Arial" w:eastAsia="Arial" w:hAnsi="Arial" w:cs="Arial"/>
                <w:color w:val="FF0000"/>
                <w:sz w:val="18"/>
                <w:szCs w:val="18"/>
                <w:lang w:val="lt-LT"/>
              </w:rPr>
              <w:t>]</w:t>
            </w:r>
          </w:p>
        </w:tc>
      </w:tr>
      <w:tr w:rsidR="00F9391E" w:rsidRPr="00820649" w14:paraId="15804A10" w14:textId="77777777" w:rsidTr="005C39F6">
        <w:trPr>
          <w:trHeight w:val="115"/>
        </w:trPr>
        <w:tc>
          <w:tcPr>
            <w:tcW w:w="2538" w:type="dxa"/>
            <w:shd w:val="clear" w:color="auto" w:fill="F2F2F2"/>
          </w:tcPr>
          <w:p w14:paraId="0000027A" w14:textId="2F6A94CC" w:rsidR="00E0037A" w:rsidRPr="00D34CA7" w:rsidRDefault="00E0037A" w:rsidP="00E0037A">
            <w:pPr>
              <w:numPr>
                <w:ilvl w:val="1"/>
                <w:numId w:val="3"/>
              </w:numPr>
              <w:spacing w:before="40" w:after="40" w:line="240" w:lineRule="auto"/>
              <w:ind w:left="619" w:hanging="619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Priedas Nr. </w:t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fldChar w:fldCharType="begin"/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instrText xml:space="preserve"> SEQ Priedas_Nr. \* ARABIC </w:instrText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fldChar w:fldCharType="separate"/>
            </w:r>
            <w:r w:rsidR="0065557B" w:rsidRPr="00D34CA7">
              <w:rPr>
                <w:rFonts w:ascii="Arial" w:eastAsia="Times New Roman" w:hAnsi="Arial" w:cs="Arial"/>
                <w:noProof/>
                <w:sz w:val="18"/>
                <w:szCs w:val="18"/>
                <w:lang w:val="lt-LT"/>
              </w:rPr>
              <w:t>1</w:t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fldChar w:fldCharType="end"/>
            </w:r>
          </w:p>
        </w:tc>
        <w:tc>
          <w:tcPr>
            <w:tcW w:w="7663" w:type="dxa"/>
            <w:gridSpan w:val="3"/>
          </w:tcPr>
          <w:p w14:paraId="0000027B" w14:textId="5E683516" w:rsidR="00E0037A" w:rsidRPr="00D34CA7" w:rsidRDefault="00275D7F" w:rsidP="00E0037A">
            <w:pPr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275D7F">
              <w:rPr>
                <w:rFonts w:ascii="Arial" w:eastAsia="Arial" w:hAnsi="Arial" w:cs="Arial"/>
                <w:sz w:val="18"/>
                <w:szCs w:val="18"/>
                <w:lang w:val="lt-LT"/>
              </w:rPr>
              <w:t>Statybos rangos sutarties Bendrosios sąlygo</w:t>
            </w:r>
            <w:r w:rsidRPr="00322101">
              <w:rPr>
                <w:rFonts w:ascii="Arial" w:eastAsia="Arial" w:hAnsi="Arial" w:cs="Arial"/>
                <w:sz w:val="18"/>
                <w:szCs w:val="18"/>
                <w:lang w:val="lt-LT"/>
              </w:rPr>
              <w:t>s</w:t>
            </w:r>
            <w:r w:rsidR="00E0037A" w:rsidRPr="00322101">
              <w:rPr>
                <w:rFonts w:ascii="Arial" w:eastAsia="Arial" w:hAnsi="Arial" w:cs="Arial"/>
                <w:sz w:val="18"/>
                <w:szCs w:val="18"/>
                <w:lang w:val="lt-LT"/>
              </w:rPr>
              <w:t>;</w:t>
            </w:r>
          </w:p>
        </w:tc>
      </w:tr>
      <w:tr w:rsidR="00F9391E" w:rsidRPr="00D34CA7" w14:paraId="75A5F930" w14:textId="77777777" w:rsidTr="005C39F6">
        <w:trPr>
          <w:trHeight w:val="115"/>
        </w:trPr>
        <w:tc>
          <w:tcPr>
            <w:tcW w:w="2538" w:type="dxa"/>
            <w:shd w:val="clear" w:color="auto" w:fill="F2F2F2"/>
          </w:tcPr>
          <w:p w14:paraId="00000280" w14:textId="72439787" w:rsidR="00E0037A" w:rsidRPr="00D34CA7" w:rsidRDefault="00E0037A" w:rsidP="00E0037A">
            <w:pPr>
              <w:numPr>
                <w:ilvl w:val="1"/>
                <w:numId w:val="3"/>
              </w:numPr>
              <w:spacing w:before="40" w:after="40" w:line="240" w:lineRule="auto"/>
              <w:ind w:left="619" w:hanging="619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Priedas Nr. </w:t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fldChar w:fldCharType="begin"/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instrText xml:space="preserve"> SEQ Priedas_Nr. \* ARABIC </w:instrText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fldChar w:fldCharType="separate"/>
            </w:r>
            <w:r w:rsidR="0065557B" w:rsidRPr="00D34CA7">
              <w:rPr>
                <w:rFonts w:ascii="Arial" w:eastAsia="Times New Roman" w:hAnsi="Arial" w:cs="Arial"/>
                <w:noProof/>
                <w:sz w:val="18"/>
                <w:szCs w:val="18"/>
                <w:lang w:val="lt-LT"/>
              </w:rPr>
              <w:t>2</w:t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fldChar w:fldCharType="end"/>
            </w:r>
          </w:p>
        </w:tc>
        <w:tc>
          <w:tcPr>
            <w:tcW w:w="7663" w:type="dxa"/>
            <w:gridSpan w:val="3"/>
          </w:tcPr>
          <w:p w14:paraId="00000281" w14:textId="77777777" w:rsidR="00E0037A" w:rsidRPr="00D34CA7" w:rsidRDefault="00E0037A" w:rsidP="00E0037A">
            <w:pPr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Užsakovo užduotis;</w:t>
            </w:r>
          </w:p>
        </w:tc>
      </w:tr>
      <w:tr w:rsidR="00F9391E" w:rsidRPr="00D34CA7" w14:paraId="7B559B2C" w14:textId="77777777" w:rsidTr="005C39F6">
        <w:trPr>
          <w:trHeight w:val="115"/>
        </w:trPr>
        <w:tc>
          <w:tcPr>
            <w:tcW w:w="2538" w:type="dxa"/>
            <w:shd w:val="clear" w:color="auto" w:fill="F2F2F2"/>
          </w:tcPr>
          <w:p w14:paraId="00000286" w14:textId="1326D507" w:rsidR="00E0037A" w:rsidRPr="00D34CA7" w:rsidRDefault="00E0037A" w:rsidP="00E0037A">
            <w:pPr>
              <w:numPr>
                <w:ilvl w:val="1"/>
                <w:numId w:val="3"/>
              </w:numPr>
              <w:spacing w:before="40" w:after="40" w:line="240" w:lineRule="auto"/>
              <w:ind w:left="619" w:hanging="619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Priedas Nr. </w:t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fldChar w:fldCharType="begin"/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instrText xml:space="preserve"> SEQ Priedas_Nr. \* ARABIC </w:instrText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fldChar w:fldCharType="separate"/>
            </w:r>
            <w:r w:rsidR="0065557B" w:rsidRPr="00D34CA7">
              <w:rPr>
                <w:rFonts w:ascii="Arial" w:eastAsia="Times New Roman" w:hAnsi="Arial" w:cs="Arial"/>
                <w:noProof/>
                <w:sz w:val="18"/>
                <w:szCs w:val="18"/>
                <w:lang w:val="lt-LT"/>
              </w:rPr>
              <w:t>3</w:t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fldChar w:fldCharType="end"/>
            </w:r>
          </w:p>
        </w:tc>
        <w:tc>
          <w:tcPr>
            <w:tcW w:w="7663" w:type="dxa"/>
            <w:gridSpan w:val="3"/>
          </w:tcPr>
          <w:p w14:paraId="00000287" w14:textId="77777777" w:rsidR="00E0037A" w:rsidRPr="00D34CA7" w:rsidRDefault="00E0037A" w:rsidP="00E0037A">
            <w:pPr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Statinio projektas;</w:t>
            </w:r>
          </w:p>
        </w:tc>
      </w:tr>
      <w:tr w:rsidR="00F9391E" w:rsidRPr="00D34CA7" w14:paraId="1E2EE730" w14:textId="77777777" w:rsidTr="005C39F6">
        <w:trPr>
          <w:trHeight w:val="115"/>
        </w:trPr>
        <w:tc>
          <w:tcPr>
            <w:tcW w:w="2538" w:type="dxa"/>
            <w:shd w:val="clear" w:color="auto" w:fill="F2F2F2"/>
          </w:tcPr>
          <w:p w14:paraId="0000028C" w14:textId="545C25E0" w:rsidR="00E0037A" w:rsidRPr="00D34CA7" w:rsidRDefault="00E0037A" w:rsidP="00E0037A">
            <w:pPr>
              <w:numPr>
                <w:ilvl w:val="1"/>
                <w:numId w:val="3"/>
              </w:numPr>
              <w:spacing w:before="40" w:after="40" w:line="240" w:lineRule="auto"/>
              <w:ind w:left="619" w:hanging="619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Priedas Nr. </w:t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fldChar w:fldCharType="begin"/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instrText xml:space="preserve"> SEQ Priedas_Nr. \* ARABIC </w:instrText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fldChar w:fldCharType="separate"/>
            </w:r>
            <w:r w:rsidR="0065557B" w:rsidRPr="00D34CA7">
              <w:rPr>
                <w:rFonts w:ascii="Arial" w:eastAsia="Times New Roman" w:hAnsi="Arial" w:cs="Arial"/>
                <w:noProof/>
                <w:sz w:val="18"/>
                <w:szCs w:val="18"/>
                <w:lang w:val="lt-LT"/>
              </w:rPr>
              <w:t>4</w:t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fldChar w:fldCharType="end"/>
            </w:r>
          </w:p>
        </w:tc>
        <w:tc>
          <w:tcPr>
            <w:tcW w:w="7663" w:type="dxa"/>
            <w:gridSpan w:val="3"/>
          </w:tcPr>
          <w:p w14:paraId="0000028D" w14:textId="77777777" w:rsidR="00E0037A" w:rsidRPr="00D34CA7" w:rsidRDefault="00E0037A" w:rsidP="00E0037A">
            <w:pPr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Darbų kainų žiniaraštis; </w:t>
            </w:r>
          </w:p>
        </w:tc>
      </w:tr>
      <w:tr w:rsidR="00F9391E" w:rsidRPr="00820649" w14:paraId="0867EE30" w14:textId="77777777" w:rsidTr="005C39F6">
        <w:trPr>
          <w:trHeight w:val="115"/>
        </w:trPr>
        <w:tc>
          <w:tcPr>
            <w:tcW w:w="2538" w:type="dxa"/>
            <w:shd w:val="clear" w:color="auto" w:fill="F2F2F2"/>
          </w:tcPr>
          <w:p w14:paraId="00000292" w14:textId="0AF435B1" w:rsidR="00E0037A" w:rsidRPr="00D34CA7" w:rsidRDefault="00E0037A" w:rsidP="00E0037A">
            <w:pPr>
              <w:numPr>
                <w:ilvl w:val="1"/>
                <w:numId w:val="3"/>
              </w:numPr>
              <w:spacing w:before="40" w:after="40" w:line="240" w:lineRule="auto"/>
              <w:ind w:left="619" w:hanging="619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Priedas Nr. </w:t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fldChar w:fldCharType="begin"/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instrText xml:space="preserve"> SEQ Priedas_Nr. \* ARABIC </w:instrText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fldChar w:fldCharType="separate"/>
            </w:r>
            <w:r w:rsidR="0065557B" w:rsidRPr="00D34CA7">
              <w:rPr>
                <w:rFonts w:ascii="Arial" w:eastAsia="Times New Roman" w:hAnsi="Arial" w:cs="Arial"/>
                <w:noProof/>
                <w:sz w:val="18"/>
                <w:szCs w:val="18"/>
                <w:lang w:val="lt-LT"/>
              </w:rPr>
              <w:t>5</w:t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fldChar w:fldCharType="end"/>
            </w:r>
          </w:p>
        </w:tc>
        <w:tc>
          <w:tcPr>
            <w:tcW w:w="7663" w:type="dxa"/>
            <w:gridSpan w:val="3"/>
          </w:tcPr>
          <w:p w14:paraId="00000293" w14:textId="6C1C948A" w:rsidR="00E0037A" w:rsidRPr="00D34CA7" w:rsidRDefault="00E0037A" w:rsidP="00E0037A">
            <w:pPr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Rangovo pasiūlymas</w:t>
            </w:r>
            <w:r w:rsidR="0029404D" w:rsidRPr="00D34CA7">
              <w:rPr>
                <w:rFonts w:ascii="Arial" w:hAnsi="Arial" w:cs="Arial"/>
                <w:lang w:val="lt-LT"/>
              </w:rPr>
              <w:t xml:space="preserve"> </w:t>
            </w:r>
            <w:r w:rsidR="0090017B" w:rsidRPr="00D34CA7">
              <w:rPr>
                <w:rFonts w:ascii="Arial" w:eastAsia="Arial" w:hAnsi="Arial" w:cs="Arial"/>
                <w:color w:val="9BBB59" w:themeColor="accent3"/>
                <w:sz w:val="18"/>
                <w:szCs w:val="18"/>
                <w:lang w:val="lt-LT"/>
              </w:rPr>
              <w:t>(</w:t>
            </w:r>
            <w:r w:rsidR="0029404D" w:rsidRPr="00D34CA7">
              <w:rPr>
                <w:rFonts w:ascii="Arial" w:eastAsia="Arial" w:hAnsi="Arial" w:cs="Arial"/>
                <w:color w:val="9BBB59" w:themeColor="accent3"/>
                <w:sz w:val="18"/>
                <w:szCs w:val="18"/>
                <w:lang w:val="lt-LT"/>
              </w:rPr>
              <w:t xml:space="preserve">prie </w:t>
            </w:r>
            <w:r w:rsidR="0090017B" w:rsidRPr="00D34CA7">
              <w:rPr>
                <w:rFonts w:ascii="Arial" w:eastAsia="Arial" w:hAnsi="Arial" w:cs="Arial"/>
                <w:color w:val="9BBB59" w:themeColor="accent3"/>
                <w:sz w:val="18"/>
                <w:szCs w:val="18"/>
                <w:lang w:val="lt-LT"/>
              </w:rPr>
              <w:t xml:space="preserve"> Statybos rangos sutarties </w:t>
            </w:r>
            <w:r w:rsidR="0029404D" w:rsidRPr="00D34CA7">
              <w:rPr>
                <w:rFonts w:ascii="Arial" w:eastAsia="Arial" w:hAnsi="Arial" w:cs="Arial"/>
                <w:color w:val="9BBB59" w:themeColor="accent3"/>
                <w:sz w:val="18"/>
                <w:szCs w:val="18"/>
                <w:lang w:val="lt-LT"/>
              </w:rPr>
              <w:t xml:space="preserve"> atskirai nepridedamas, originalas saugomas CVP IS (arba prie Statybos rangos sutarties Specialiųjų sąlygų priedų gali būti pridedamas </w:t>
            </w:r>
            <w:r w:rsidR="00DC4894" w:rsidRPr="00D34CA7">
              <w:rPr>
                <w:rFonts w:ascii="Arial" w:eastAsia="Arial" w:hAnsi="Arial" w:cs="Arial"/>
                <w:color w:val="9BBB59" w:themeColor="accent3"/>
                <w:sz w:val="18"/>
                <w:szCs w:val="18"/>
                <w:lang w:val="lt-LT"/>
              </w:rPr>
              <w:t>Rangovo</w:t>
            </w:r>
            <w:r w:rsidR="0029404D" w:rsidRPr="00D34CA7">
              <w:rPr>
                <w:rFonts w:ascii="Arial" w:eastAsia="Arial" w:hAnsi="Arial" w:cs="Arial"/>
                <w:color w:val="9BBB59" w:themeColor="accent3"/>
                <w:sz w:val="18"/>
                <w:szCs w:val="18"/>
                <w:lang w:val="lt-LT"/>
              </w:rPr>
              <w:t xml:space="preserve"> pasiūlymas).</w:t>
            </w:r>
          </w:p>
        </w:tc>
      </w:tr>
      <w:tr w:rsidR="00F9391E" w:rsidRPr="00820649" w14:paraId="1629616F" w14:textId="77777777" w:rsidTr="005C39F6">
        <w:trPr>
          <w:trHeight w:val="115"/>
        </w:trPr>
        <w:tc>
          <w:tcPr>
            <w:tcW w:w="2538" w:type="dxa"/>
            <w:shd w:val="clear" w:color="auto" w:fill="F2F2F2"/>
          </w:tcPr>
          <w:p w14:paraId="00000298" w14:textId="40C7D09A" w:rsidR="00E0037A" w:rsidRPr="00D34CA7" w:rsidRDefault="00E0037A" w:rsidP="00E0037A">
            <w:pPr>
              <w:numPr>
                <w:ilvl w:val="1"/>
                <w:numId w:val="3"/>
              </w:numPr>
              <w:spacing w:before="40" w:after="40" w:line="240" w:lineRule="auto"/>
              <w:ind w:left="619" w:hanging="619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Priedas Nr. </w:t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fldChar w:fldCharType="begin"/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instrText xml:space="preserve"> SEQ Priedas_Nr. \* ARABIC </w:instrText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fldChar w:fldCharType="separate"/>
            </w:r>
            <w:r w:rsidR="0065557B" w:rsidRPr="00D34CA7">
              <w:rPr>
                <w:rFonts w:ascii="Arial" w:eastAsia="Times New Roman" w:hAnsi="Arial" w:cs="Arial"/>
                <w:noProof/>
                <w:sz w:val="18"/>
                <w:szCs w:val="18"/>
                <w:lang w:val="lt-LT"/>
              </w:rPr>
              <w:t>6</w:t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fldChar w:fldCharType="end"/>
            </w:r>
          </w:p>
        </w:tc>
        <w:tc>
          <w:tcPr>
            <w:tcW w:w="7663" w:type="dxa"/>
            <w:gridSpan w:val="3"/>
          </w:tcPr>
          <w:p w14:paraId="00000299" w14:textId="77777777" w:rsidR="00E0037A" w:rsidRPr="00D34CA7" w:rsidRDefault="00E0037A" w:rsidP="00E0037A">
            <w:pPr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Sutarties kainos (įkainių) detalizacijos žiniaraštis;</w:t>
            </w:r>
          </w:p>
        </w:tc>
      </w:tr>
      <w:tr w:rsidR="00F9391E" w:rsidRPr="00D34CA7" w14:paraId="4C8BA96E" w14:textId="77777777" w:rsidTr="005C39F6">
        <w:trPr>
          <w:trHeight w:val="115"/>
        </w:trPr>
        <w:tc>
          <w:tcPr>
            <w:tcW w:w="2538" w:type="dxa"/>
            <w:shd w:val="clear" w:color="auto" w:fill="F2F2F2"/>
          </w:tcPr>
          <w:p w14:paraId="0000029E" w14:textId="3BC4A9F7" w:rsidR="00E0037A" w:rsidRPr="00D34CA7" w:rsidRDefault="00E0037A" w:rsidP="00E0037A">
            <w:pPr>
              <w:numPr>
                <w:ilvl w:val="1"/>
                <w:numId w:val="3"/>
              </w:numPr>
              <w:spacing w:before="40" w:after="40" w:line="240" w:lineRule="auto"/>
              <w:ind w:left="619" w:hanging="619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Priedas Nr. </w:t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fldChar w:fldCharType="begin"/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instrText xml:space="preserve"> SEQ Priedas_Nr. \* ARABIC </w:instrText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fldChar w:fldCharType="separate"/>
            </w:r>
            <w:r w:rsidR="0065557B" w:rsidRPr="00D34CA7">
              <w:rPr>
                <w:rFonts w:ascii="Arial" w:eastAsia="Times New Roman" w:hAnsi="Arial" w:cs="Arial"/>
                <w:noProof/>
                <w:sz w:val="18"/>
                <w:szCs w:val="18"/>
                <w:lang w:val="lt-LT"/>
              </w:rPr>
              <w:t>7</w:t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fldChar w:fldCharType="end"/>
            </w:r>
          </w:p>
        </w:tc>
        <w:tc>
          <w:tcPr>
            <w:tcW w:w="7663" w:type="dxa"/>
            <w:gridSpan w:val="3"/>
          </w:tcPr>
          <w:p w14:paraId="0000029F" w14:textId="0AF2D32C" w:rsidR="00E0037A" w:rsidRPr="00D34CA7" w:rsidRDefault="00E0037A" w:rsidP="00E0037A">
            <w:pPr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Subrangovų sąrašo forma;</w:t>
            </w:r>
          </w:p>
        </w:tc>
      </w:tr>
      <w:tr w:rsidR="00F9391E" w:rsidRPr="00D34CA7" w14:paraId="24EFAD17" w14:textId="77777777" w:rsidTr="005C39F6">
        <w:trPr>
          <w:trHeight w:val="115"/>
        </w:trPr>
        <w:tc>
          <w:tcPr>
            <w:tcW w:w="2538" w:type="dxa"/>
            <w:shd w:val="clear" w:color="auto" w:fill="F2F2F2"/>
          </w:tcPr>
          <w:p w14:paraId="000002A4" w14:textId="1C31B449" w:rsidR="00E0037A" w:rsidRPr="00D34CA7" w:rsidRDefault="00E0037A" w:rsidP="00E0037A">
            <w:pPr>
              <w:numPr>
                <w:ilvl w:val="1"/>
                <w:numId w:val="3"/>
              </w:numPr>
              <w:spacing w:before="40" w:after="40" w:line="240" w:lineRule="auto"/>
              <w:ind w:left="619" w:hanging="619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Priedas Nr. </w:t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fldChar w:fldCharType="begin"/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instrText xml:space="preserve"> SEQ Priedas_Nr. \* ARABIC </w:instrText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fldChar w:fldCharType="separate"/>
            </w:r>
            <w:r w:rsidR="0065557B" w:rsidRPr="00D34CA7">
              <w:rPr>
                <w:rFonts w:ascii="Arial" w:eastAsia="Times New Roman" w:hAnsi="Arial" w:cs="Arial"/>
                <w:noProof/>
                <w:sz w:val="18"/>
                <w:szCs w:val="18"/>
                <w:lang w:val="lt-LT"/>
              </w:rPr>
              <w:t>8</w:t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fldChar w:fldCharType="end"/>
            </w:r>
          </w:p>
        </w:tc>
        <w:tc>
          <w:tcPr>
            <w:tcW w:w="7663" w:type="dxa"/>
            <w:gridSpan w:val="3"/>
          </w:tcPr>
          <w:p w14:paraId="000002A5" w14:textId="77777777" w:rsidR="00E0037A" w:rsidRPr="00D34CA7" w:rsidRDefault="00E0037A" w:rsidP="00E0037A">
            <w:pPr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Specialistų sąrašas;</w:t>
            </w:r>
          </w:p>
        </w:tc>
      </w:tr>
      <w:tr w:rsidR="0065557B" w:rsidRPr="00820649" w14:paraId="16EF63E8" w14:textId="77777777" w:rsidTr="005C39F6">
        <w:trPr>
          <w:trHeight w:val="115"/>
        </w:trPr>
        <w:tc>
          <w:tcPr>
            <w:tcW w:w="2538" w:type="dxa"/>
            <w:shd w:val="clear" w:color="auto" w:fill="F2F2F2"/>
          </w:tcPr>
          <w:p w14:paraId="33BC58F2" w14:textId="125B73F9" w:rsidR="0065557B" w:rsidRPr="00D34CA7" w:rsidRDefault="0065557B" w:rsidP="00E0037A">
            <w:pPr>
              <w:numPr>
                <w:ilvl w:val="1"/>
                <w:numId w:val="3"/>
              </w:numPr>
              <w:spacing w:before="40" w:after="40" w:line="240" w:lineRule="auto"/>
              <w:ind w:left="619" w:hanging="619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Priedas Nr. </w:t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fldChar w:fldCharType="begin"/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instrText xml:space="preserve"> SEQ Priedas_Nr. \* ARABIC </w:instrText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fldChar w:fldCharType="separate"/>
            </w:r>
            <w:r w:rsidRPr="00D34CA7">
              <w:rPr>
                <w:rFonts w:ascii="Arial" w:eastAsia="Times New Roman" w:hAnsi="Arial" w:cs="Arial"/>
                <w:noProof/>
                <w:sz w:val="18"/>
                <w:szCs w:val="18"/>
                <w:lang w:val="lt-LT"/>
              </w:rPr>
              <w:t>9</w:t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fldChar w:fldCharType="end"/>
            </w:r>
          </w:p>
        </w:tc>
        <w:tc>
          <w:tcPr>
            <w:tcW w:w="7663" w:type="dxa"/>
            <w:gridSpan w:val="3"/>
          </w:tcPr>
          <w:p w14:paraId="5BAD003F" w14:textId="7D489105" w:rsidR="0065557B" w:rsidRPr="00D34CA7" w:rsidRDefault="0065557B" w:rsidP="00E0037A">
            <w:pPr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Statybvietės perdavimo-priėmimo akto forma;</w:t>
            </w:r>
          </w:p>
        </w:tc>
      </w:tr>
      <w:tr w:rsidR="00F9391E" w:rsidRPr="00820649" w14:paraId="1035B480" w14:textId="77777777" w:rsidTr="005C39F6">
        <w:trPr>
          <w:trHeight w:val="115"/>
        </w:trPr>
        <w:tc>
          <w:tcPr>
            <w:tcW w:w="2538" w:type="dxa"/>
            <w:shd w:val="clear" w:color="auto" w:fill="F2F2F2"/>
          </w:tcPr>
          <w:p w14:paraId="000002AA" w14:textId="2446FC14" w:rsidR="00E0037A" w:rsidRPr="00D34CA7" w:rsidRDefault="00E0037A" w:rsidP="00E0037A">
            <w:pPr>
              <w:numPr>
                <w:ilvl w:val="1"/>
                <w:numId w:val="3"/>
              </w:numPr>
              <w:spacing w:before="40" w:after="40" w:line="240" w:lineRule="auto"/>
              <w:ind w:left="619" w:hanging="619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Priedas Nr. </w:t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fldChar w:fldCharType="begin"/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instrText xml:space="preserve"> SEQ Priedas_Nr. \* ARABIC </w:instrText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fldChar w:fldCharType="separate"/>
            </w:r>
            <w:r w:rsidR="0065557B" w:rsidRPr="00D34CA7">
              <w:rPr>
                <w:rFonts w:ascii="Arial" w:eastAsia="Times New Roman" w:hAnsi="Arial" w:cs="Arial"/>
                <w:noProof/>
                <w:sz w:val="18"/>
                <w:szCs w:val="18"/>
                <w:lang w:val="lt-LT"/>
              </w:rPr>
              <w:t>10</w:t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fldChar w:fldCharType="end"/>
            </w:r>
          </w:p>
        </w:tc>
        <w:tc>
          <w:tcPr>
            <w:tcW w:w="7663" w:type="dxa"/>
            <w:gridSpan w:val="3"/>
          </w:tcPr>
          <w:p w14:paraId="000002AB" w14:textId="332AE339" w:rsidR="00E0037A" w:rsidRPr="00D34CA7" w:rsidRDefault="00E0037A" w:rsidP="00E0037A">
            <w:pPr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Darbų perdavimo-priėmimo akto forma;</w:t>
            </w:r>
          </w:p>
        </w:tc>
      </w:tr>
      <w:tr w:rsidR="00F9391E" w:rsidRPr="00D34CA7" w14:paraId="637B6AD0" w14:textId="77777777" w:rsidTr="005C39F6">
        <w:trPr>
          <w:trHeight w:val="115"/>
        </w:trPr>
        <w:tc>
          <w:tcPr>
            <w:tcW w:w="2538" w:type="dxa"/>
            <w:shd w:val="clear" w:color="auto" w:fill="F2F2F2"/>
          </w:tcPr>
          <w:p w14:paraId="000002C8" w14:textId="6C034B64" w:rsidR="00E0037A" w:rsidRPr="00D34CA7" w:rsidRDefault="00E0037A" w:rsidP="00E0037A">
            <w:pPr>
              <w:numPr>
                <w:ilvl w:val="1"/>
                <w:numId w:val="3"/>
              </w:numPr>
              <w:spacing w:before="40" w:after="40" w:line="240" w:lineRule="auto"/>
              <w:ind w:left="619" w:hanging="619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Priedas Nr. </w:t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fldChar w:fldCharType="begin"/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instrText xml:space="preserve"> SEQ Priedas_Nr. \* ARABIC </w:instrText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fldChar w:fldCharType="separate"/>
            </w:r>
            <w:r w:rsidR="0065557B" w:rsidRPr="00D34CA7">
              <w:rPr>
                <w:rFonts w:ascii="Arial" w:eastAsia="Times New Roman" w:hAnsi="Arial" w:cs="Arial"/>
                <w:noProof/>
                <w:sz w:val="18"/>
                <w:szCs w:val="18"/>
                <w:lang w:val="lt-LT"/>
              </w:rPr>
              <w:t>11</w:t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fldChar w:fldCharType="end"/>
            </w:r>
          </w:p>
        </w:tc>
        <w:tc>
          <w:tcPr>
            <w:tcW w:w="7663" w:type="dxa"/>
            <w:gridSpan w:val="3"/>
          </w:tcPr>
          <w:p w14:paraId="000002C9" w14:textId="77777777" w:rsidR="00E0037A" w:rsidRPr="00D34CA7" w:rsidRDefault="00E0037A" w:rsidP="00E0037A">
            <w:pPr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Atliktų darbų akto forma;</w:t>
            </w:r>
          </w:p>
        </w:tc>
      </w:tr>
      <w:tr w:rsidR="00F9391E" w:rsidRPr="00820649" w14:paraId="0D397EEC" w14:textId="77777777" w:rsidTr="005C39F6">
        <w:trPr>
          <w:trHeight w:val="115"/>
        </w:trPr>
        <w:tc>
          <w:tcPr>
            <w:tcW w:w="2538" w:type="dxa"/>
            <w:shd w:val="clear" w:color="auto" w:fill="F2F2F2"/>
          </w:tcPr>
          <w:p w14:paraId="000002CE" w14:textId="42C3A293" w:rsidR="00E0037A" w:rsidRPr="00D34CA7" w:rsidRDefault="00E0037A" w:rsidP="00E0037A">
            <w:pPr>
              <w:numPr>
                <w:ilvl w:val="1"/>
                <w:numId w:val="3"/>
              </w:numPr>
              <w:spacing w:before="40" w:after="40" w:line="240" w:lineRule="auto"/>
              <w:ind w:left="619" w:hanging="619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Priedas Nr. </w:t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fldChar w:fldCharType="begin"/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instrText xml:space="preserve"> SEQ Priedas_Nr. \* ARABIC </w:instrText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fldChar w:fldCharType="separate"/>
            </w:r>
            <w:r w:rsidR="0065557B" w:rsidRPr="00D34CA7">
              <w:rPr>
                <w:rFonts w:ascii="Arial" w:eastAsia="Times New Roman" w:hAnsi="Arial" w:cs="Arial"/>
                <w:noProof/>
                <w:sz w:val="18"/>
                <w:szCs w:val="18"/>
                <w:lang w:val="lt-LT"/>
              </w:rPr>
              <w:t>12</w:t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fldChar w:fldCharType="end"/>
            </w:r>
          </w:p>
        </w:tc>
        <w:tc>
          <w:tcPr>
            <w:tcW w:w="7663" w:type="dxa"/>
            <w:gridSpan w:val="3"/>
          </w:tcPr>
          <w:p w14:paraId="000002CF" w14:textId="1582502F" w:rsidR="00E0037A" w:rsidRPr="00D34CA7" w:rsidRDefault="00E0037A" w:rsidP="00E0037A">
            <w:pPr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Pažymos apie atliktų darbų vertę forma;</w:t>
            </w:r>
          </w:p>
        </w:tc>
      </w:tr>
      <w:tr w:rsidR="00F9391E" w:rsidRPr="00820649" w14:paraId="71C6CBBE" w14:textId="77777777" w:rsidTr="005C39F6">
        <w:trPr>
          <w:trHeight w:val="115"/>
        </w:trPr>
        <w:tc>
          <w:tcPr>
            <w:tcW w:w="2538" w:type="dxa"/>
            <w:shd w:val="clear" w:color="auto" w:fill="F2F2F2"/>
          </w:tcPr>
          <w:p w14:paraId="000002D4" w14:textId="57CCE67C" w:rsidR="00E0037A" w:rsidRPr="00D34CA7" w:rsidRDefault="00E0037A" w:rsidP="00E0037A">
            <w:pPr>
              <w:numPr>
                <w:ilvl w:val="1"/>
                <w:numId w:val="3"/>
              </w:numPr>
              <w:spacing w:before="40" w:after="40" w:line="240" w:lineRule="auto"/>
              <w:ind w:left="619" w:hanging="619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Priedas Nr. </w:t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fldChar w:fldCharType="begin"/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instrText xml:space="preserve"> SEQ Priedas_Nr. \* ARABIC </w:instrText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fldChar w:fldCharType="separate"/>
            </w:r>
            <w:r w:rsidR="0065557B" w:rsidRPr="00D34CA7">
              <w:rPr>
                <w:rFonts w:ascii="Arial" w:eastAsia="Times New Roman" w:hAnsi="Arial" w:cs="Arial"/>
                <w:noProof/>
                <w:sz w:val="18"/>
                <w:szCs w:val="18"/>
                <w:lang w:val="lt-LT"/>
              </w:rPr>
              <w:t>13</w:t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fldChar w:fldCharType="end"/>
            </w:r>
          </w:p>
        </w:tc>
        <w:tc>
          <w:tcPr>
            <w:tcW w:w="7663" w:type="dxa"/>
            <w:gridSpan w:val="3"/>
          </w:tcPr>
          <w:p w14:paraId="000002D5" w14:textId="3D829B60" w:rsidR="00E0037A" w:rsidRPr="00D34CA7" w:rsidRDefault="00E0037A" w:rsidP="00E0037A">
            <w:pPr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Trišalio susitarimo su Subrangovu forma;</w:t>
            </w:r>
          </w:p>
        </w:tc>
      </w:tr>
      <w:tr w:rsidR="00F9391E" w:rsidRPr="00D34CA7" w14:paraId="581A9093" w14:textId="77777777" w:rsidTr="005C39F6">
        <w:trPr>
          <w:trHeight w:val="115"/>
        </w:trPr>
        <w:tc>
          <w:tcPr>
            <w:tcW w:w="2538" w:type="dxa"/>
            <w:shd w:val="clear" w:color="auto" w:fill="F2F2F2"/>
          </w:tcPr>
          <w:p w14:paraId="000002DA" w14:textId="6ACC7D9E" w:rsidR="00E0037A" w:rsidRPr="00D34CA7" w:rsidRDefault="00E0037A" w:rsidP="00E0037A">
            <w:pPr>
              <w:numPr>
                <w:ilvl w:val="1"/>
                <w:numId w:val="3"/>
              </w:numPr>
              <w:spacing w:before="40" w:after="40" w:line="240" w:lineRule="auto"/>
              <w:ind w:left="619" w:hanging="619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 xml:space="preserve">Priedas Nr. </w:t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fldChar w:fldCharType="begin"/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instrText xml:space="preserve"> SEQ Priedas_Nr. \* ARABIC </w:instrText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fldChar w:fldCharType="separate"/>
            </w:r>
            <w:r w:rsidR="0065557B" w:rsidRPr="00D34CA7">
              <w:rPr>
                <w:rFonts w:ascii="Arial" w:eastAsia="Times New Roman" w:hAnsi="Arial" w:cs="Arial"/>
                <w:noProof/>
                <w:sz w:val="18"/>
                <w:szCs w:val="18"/>
                <w:lang w:val="lt-LT"/>
              </w:rPr>
              <w:t>14</w:t>
            </w:r>
            <w:r w:rsidRPr="00D34CA7">
              <w:rPr>
                <w:rFonts w:ascii="Arial" w:eastAsia="Times New Roman" w:hAnsi="Arial" w:cs="Arial"/>
                <w:sz w:val="18"/>
                <w:szCs w:val="18"/>
                <w:lang w:val="lt-LT"/>
              </w:rPr>
              <w:fldChar w:fldCharType="end"/>
            </w:r>
          </w:p>
        </w:tc>
        <w:tc>
          <w:tcPr>
            <w:tcW w:w="7663" w:type="dxa"/>
            <w:gridSpan w:val="3"/>
          </w:tcPr>
          <w:p w14:paraId="000002DB" w14:textId="67ADF757" w:rsidR="00E0037A" w:rsidRPr="00D34CA7" w:rsidRDefault="00E0037A" w:rsidP="00E0037A">
            <w:pPr>
              <w:spacing w:before="40" w:after="40" w:line="240" w:lineRule="auto"/>
              <w:rPr>
                <w:rFonts w:ascii="Arial" w:eastAsia="Arial" w:hAnsi="Arial" w:cs="Arial"/>
                <w:sz w:val="18"/>
                <w:szCs w:val="18"/>
                <w:lang w:val="lt-LT"/>
              </w:rPr>
            </w:pPr>
            <w:r w:rsidRPr="00D34CA7">
              <w:rPr>
                <w:rFonts w:ascii="Arial" w:eastAsia="Arial" w:hAnsi="Arial" w:cs="Arial"/>
                <w:sz w:val="18"/>
                <w:szCs w:val="18"/>
                <w:lang w:val="lt-LT"/>
              </w:rPr>
              <w:t>Susitarimo forma.</w:t>
            </w:r>
          </w:p>
        </w:tc>
      </w:tr>
    </w:tbl>
    <w:p w14:paraId="7390477C" w14:textId="77777777" w:rsidR="00820649" w:rsidRPr="00820649" w:rsidRDefault="00820649" w:rsidP="00820649">
      <w:pPr>
        <w:spacing w:before="40" w:after="40" w:line="240" w:lineRule="auto"/>
        <w:jc w:val="both"/>
        <w:rPr>
          <w:rFonts w:ascii="Arial" w:eastAsia="Arial" w:hAnsi="Arial" w:cs="Arial"/>
          <w:i/>
          <w:iCs/>
          <w:sz w:val="18"/>
          <w:szCs w:val="18"/>
          <w:lang w:val="lt-LT"/>
        </w:rPr>
      </w:pPr>
      <w:r w:rsidRPr="00820649">
        <w:rPr>
          <w:rFonts w:ascii="Arial" w:eastAsia="Arial" w:hAnsi="Arial" w:cs="Arial"/>
          <w:b/>
          <w:bCs/>
          <w:sz w:val="18"/>
          <w:szCs w:val="18"/>
          <w:lang w:val="lt-LT"/>
        </w:rPr>
        <w:t>Pastaba.</w:t>
      </w:r>
      <w:r w:rsidRPr="00820649">
        <w:rPr>
          <w:rFonts w:ascii="Arial" w:eastAsia="Arial" w:hAnsi="Arial" w:cs="Arial"/>
          <w:sz w:val="18"/>
          <w:szCs w:val="18"/>
          <w:lang w:val="lt-LT"/>
        </w:rPr>
        <w:t xml:space="preserve"> </w:t>
      </w:r>
      <w:r w:rsidRPr="00820649">
        <w:rPr>
          <w:rFonts w:ascii="Arial" w:eastAsia="Arial" w:hAnsi="Arial" w:cs="Arial"/>
          <w:i/>
          <w:iCs/>
          <w:sz w:val="18"/>
          <w:szCs w:val="18"/>
          <w:lang w:val="lt-LT"/>
        </w:rPr>
        <w:t>Šiose Statybos rangos sutarties specialiosiose sąlygose skliaustuose pateikiami punktai yra nuoroda į atitinkamą Statybos rangos sutarties Bendrųjų sąlygų nuostatą.</w:t>
      </w:r>
    </w:p>
    <w:p w14:paraId="12E41463" w14:textId="77777777" w:rsidR="006B07B9" w:rsidRPr="00D34CA7" w:rsidRDefault="006B07B9">
      <w:pPr>
        <w:spacing w:before="40" w:after="40" w:line="240" w:lineRule="auto"/>
        <w:rPr>
          <w:rFonts w:ascii="Arial" w:eastAsia="Arial" w:hAnsi="Arial" w:cs="Arial"/>
          <w:sz w:val="18"/>
          <w:szCs w:val="18"/>
          <w:lang w:val="lt-LT"/>
        </w:rPr>
      </w:pPr>
    </w:p>
    <w:p w14:paraId="0FC8B35C" w14:textId="3D632E8F" w:rsidR="00693B9A" w:rsidRPr="00D34CA7" w:rsidRDefault="004C3F82" w:rsidP="00CC16B7">
      <w:pPr>
        <w:pStyle w:val="Sraopastraipa"/>
        <w:numPr>
          <w:ilvl w:val="0"/>
          <w:numId w:val="3"/>
        </w:numPr>
        <w:spacing w:before="40" w:after="40"/>
        <w:rPr>
          <w:rFonts w:ascii="Arial" w:hAnsi="Arial" w:cs="Arial"/>
          <w:b/>
          <w:sz w:val="18"/>
          <w:szCs w:val="18"/>
        </w:rPr>
      </w:pPr>
      <w:r w:rsidRPr="00D34CA7">
        <w:rPr>
          <w:rFonts w:ascii="Arial" w:eastAsia="Calibri" w:hAnsi="Arial" w:cs="Arial"/>
          <w:b/>
          <w:sz w:val="18"/>
          <w:szCs w:val="18"/>
        </w:rPr>
        <w:t>ŠALIŲ ADRESAI IR REKVIZITAI</w:t>
      </w:r>
    </w:p>
    <w:p w14:paraId="49A1C33D" w14:textId="77777777" w:rsidR="004C3F82" w:rsidRPr="00D34CA7" w:rsidRDefault="004C3F82">
      <w:pPr>
        <w:spacing w:before="40" w:after="40" w:line="240" w:lineRule="auto"/>
        <w:rPr>
          <w:rFonts w:ascii="Arial" w:eastAsia="Arial" w:hAnsi="Arial" w:cs="Arial"/>
          <w:b/>
          <w:sz w:val="18"/>
          <w:szCs w:val="18"/>
          <w:lang w:val="lt-LT"/>
        </w:rPr>
      </w:pPr>
    </w:p>
    <w:tbl>
      <w:tblPr>
        <w:tblW w:w="10201" w:type="dxa"/>
        <w:tblLayout w:type="fixed"/>
        <w:tblLook w:val="0000" w:firstRow="0" w:lastRow="0" w:firstColumn="0" w:lastColumn="0" w:noHBand="0" w:noVBand="0"/>
      </w:tblPr>
      <w:tblGrid>
        <w:gridCol w:w="5130"/>
        <w:gridCol w:w="5071"/>
      </w:tblGrid>
      <w:tr w:rsidR="009863C3" w:rsidRPr="00820649" w14:paraId="1D7B70CF" w14:textId="77777777" w:rsidTr="00B1769F">
        <w:trPr>
          <w:trHeight w:val="105"/>
        </w:trPr>
        <w:tc>
          <w:tcPr>
            <w:tcW w:w="5130" w:type="dxa"/>
            <w:shd w:val="clear" w:color="auto" w:fill="auto"/>
          </w:tcPr>
          <w:p w14:paraId="12676AA5" w14:textId="77777777" w:rsidR="009863C3" w:rsidRPr="00D34CA7" w:rsidRDefault="009863C3" w:rsidP="009863C3">
            <w:pPr>
              <w:tabs>
                <w:tab w:val="left" w:pos="3060"/>
                <w:tab w:val="center" w:pos="4767"/>
                <w:tab w:val="right" w:pos="9638"/>
              </w:tabs>
              <w:suppressAutoHyphens/>
              <w:snapToGrid w:val="0"/>
              <w:spacing w:after="0" w:line="240" w:lineRule="auto"/>
              <w:rPr>
                <w:rFonts w:ascii="Arial" w:eastAsia="Times New Roman" w:hAnsi="Arial" w:cs="Arial"/>
                <w:b/>
                <w:bCs/>
                <w:iCs/>
                <w:sz w:val="18"/>
                <w:szCs w:val="18"/>
                <w:lang w:val="lt-LT" w:eastAsia="ar-SA"/>
              </w:rPr>
            </w:pPr>
            <w:r w:rsidRPr="00D34CA7">
              <w:rPr>
                <w:rFonts w:ascii="Arial" w:eastAsia="Times New Roman" w:hAnsi="Arial" w:cs="Arial"/>
                <w:b/>
                <w:bCs/>
                <w:iCs/>
                <w:sz w:val="18"/>
                <w:szCs w:val="18"/>
                <w:lang w:val="lt-LT" w:eastAsia="ar-SA"/>
              </w:rPr>
              <w:t>Užsakovas</w:t>
            </w:r>
          </w:p>
          <w:p w14:paraId="72516DF8" w14:textId="77777777" w:rsidR="00EA5369" w:rsidRDefault="006D6D3D" w:rsidP="00EA5369">
            <w:pPr>
              <w:tabs>
                <w:tab w:val="left" w:pos="3060"/>
                <w:tab w:val="center" w:pos="4819"/>
                <w:tab w:val="right" w:pos="9638"/>
              </w:tabs>
              <w:suppressAutoHyphens/>
              <w:spacing w:after="0" w:line="240" w:lineRule="auto"/>
              <w:rPr>
                <w:rFonts w:ascii="Arial" w:eastAsia="Times New Roman" w:hAnsi="Arial" w:cs="Arial"/>
                <w:b/>
                <w:bCs/>
                <w:iCs/>
                <w:sz w:val="18"/>
                <w:szCs w:val="18"/>
                <w:lang w:val="lt-LT" w:eastAsia="ar-SA"/>
              </w:rPr>
            </w:pPr>
            <w:r w:rsidRPr="006D6D3D">
              <w:rPr>
                <w:rFonts w:ascii="Arial" w:eastAsia="Times New Roman" w:hAnsi="Arial" w:cs="Arial"/>
                <w:b/>
                <w:bCs/>
                <w:iCs/>
                <w:sz w:val="18"/>
                <w:szCs w:val="18"/>
                <w:lang w:val="lt-LT" w:eastAsia="ar-SA"/>
              </w:rPr>
              <w:t>Valstybės įmonė Valstybinių miškų urėdijos Biržų regioninis padalinys</w:t>
            </w:r>
          </w:p>
          <w:p w14:paraId="4C1B49AE" w14:textId="11B050D9" w:rsidR="006D6D3D" w:rsidRPr="00D34CA7" w:rsidRDefault="006D6D3D" w:rsidP="00EA5369">
            <w:pPr>
              <w:tabs>
                <w:tab w:val="left" w:pos="3060"/>
                <w:tab w:val="center" w:pos="4819"/>
                <w:tab w:val="right" w:pos="9638"/>
              </w:tabs>
              <w:suppressAutoHyphens/>
              <w:spacing w:after="0" w:line="240" w:lineRule="auto"/>
              <w:rPr>
                <w:rFonts w:ascii="Arial" w:eastAsia="Times New Roman" w:hAnsi="Arial" w:cs="Arial"/>
                <w:b/>
                <w:bCs/>
                <w:iCs/>
                <w:sz w:val="18"/>
                <w:szCs w:val="18"/>
                <w:lang w:val="lt-LT" w:eastAsia="ar-SA"/>
              </w:rPr>
            </w:pPr>
          </w:p>
        </w:tc>
        <w:tc>
          <w:tcPr>
            <w:tcW w:w="5071" w:type="dxa"/>
            <w:shd w:val="clear" w:color="auto" w:fill="auto"/>
          </w:tcPr>
          <w:p w14:paraId="0D850751" w14:textId="77777777" w:rsidR="009863C3" w:rsidRPr="00A55737" w:rsidRDefault="009863C3" w:rsidP="009863C3">
            <w:pPr>
              <w:tabs>
                <w:tab w:val="left" w:pos="3060"/>
                <w:tab w:val="center" w:pos="4819"/>
                <w:tab w:val="right" w:pos="9638"/>
              </w:tabs>
              <w:suppressAutoHyphens/>
              <w:snapToGrid w:val="0"/>
              <w:spacing w:after="0" w:line="240" w:lineRule="auto"/>
              <w:rPr>
                <w:rFonts w:ascii="Arial" w:eastAsia="Times New Roman" w:hAnsi="Arial" w:cs="Arial"/>
                <w:b/>
                <w:bCs/>
                <w:iCs/>
                <w:sz w:val="18"/>
                <w:szCs w:val="18"/>
                <w:lang w:val="lt-LT" w:eastAsia="ar-SA"/>
              </w:rPr>
            </w:pPr>
            <w:r w:rsidRPr="00A55737">
              <w:rPr>
                <w:rFonts w:ascii="Arial" w:eastAsia="Times New Roman" w:hAnsi="Arial" w:cs="Arial"/>
                <w:b/>
                <w:bCs/>
                <w:iCs/>
                <w:sz w:val="18"/>
                <w:szCs w:val="18"/>
                <w:lang w:val="lt-LT" w:eastAsia="ar-SA"/>
              </w:rPr>
              <w:t>Rangovas</w:t>
            </w:r>
          </w:p>
          <w:p w14:paraId="3F066DCC" w14:textId="77777777" w:rsidR="00EA5369" w:rsidRPr="00A55737" w:rsidRDefault="00EA5369" w:rsidP="00EA5369">
            <w:pPr>
              <w:tabs>
                <w:tab w:val="left" w:pos="3060"/>
                <w:tab w:val="center" w:pos="4819"/>
                <w:tab w:val="right" w:pos="9638"/>
              </w:tabs>
              <w:suppressAutoHyphens/>
              <w:spacing w:after="0" w:line="240" w:lineRule="auto"/>
              <w:rPr>
                <w:rFonts w:ascii="Arial" w:hAnsi="Arial" w:cs="Arial"/>
                <w:b/>
                <w:color w:val="9BBB59" w:themeColor="accent3"/>
                <w:sz w:val="18"/>
                <w:szCs w:val="18"/>
                <w:lang w:val="lt-LT"/>
              </w:rPr>
            </w:pPr>
            <w:r w:rsidRPr="00A55737">
              <w:rPr>
                <w:rFonts w:ascii="Arial" w:hAnsi="Arial" w:cs="Arial"/>
                <w:b/>
                <w:color w:val="9BBB59" w:themeColor="accent3"/>
                <w:sz w:val="18"/>
                <w:szCs w:val="18"/>
                <w:lang w:val="lt-LT"/>
              </w:rPr>
              <w:t xml:space="preserve">[Tiekėjo pavadinimas arba </w:t>
            </w:r>
          </w:p>
          <w:p w14:paraId="4DE6774C" w14:textId="473A03E8" w:rsidR="00EA5369" w:rsidRPr="00A55737" w:rsidRDefault="00EA5369" w:rsidP="00EA5369">
            <w:pPr>
              <w:tabs>
                <w:tab w:val="left" w:pos="3060"/>
                <w:tab w:val="center" w:pos="4819"/>
                <w:tab w:val="right" w:pos="9638"/>
              </w:tabs>
              <w:suppressAutoHyphens/>
              <w:snapToGrid w:val="0"/>
              <w:spacing w:after="0" w:line="240" w:lineRule="auto"/>
              <w:rPr>
                <w:rFonts w:ascii="Arial" w:eastAsia="Times New Roman" w:hAnsi="Arial" w:cs="Arial"/>
                <w:b/>
                <w:bCs/>
                <w:iCs/>
                <w:color w:val="9BBB59" w:themeColor="accent3"/>
                <w:sz w:val="18"/>
                <w:szCs w:val="18"/>
                <w:lang w:val="lt-LT" w:eastAsia="ar-SA"/>
              </w:rPr>
            </w:pPr>
            <w:r w:rsidRPr="00A55737">
              <w:rPr>
                <w:rFonts w:ascii="Arial" w:hAnsi="Arial" w:cs="Arial"/>
                <w:b/>
                <w:color w:val="9BBB59" w:themeColor="accent3"/>
                <w:sz w:val="18"/>
                <w:szCs w:val="18"/>
                <w:lang w:val="lt-LT"/>
              </w:rPr>
              <w:t>vardas, pavardė]</w:t>
            </w:r>
          </w:p>
        </w:tc>
      </w:tr>
      <w:tr w:rsidR="009863C3" w:rsidRPr="00820649" w14:paraId="4E08EAF1" w14:textId="77777777" w:rsidTr="00B1769F">
        <w:trPr>
          <w:trHeight w:val="25"/>
        </w:trPr>
        <w:tc>
          <w:tcPr>
            <w:tcW w:w="5130" w:type="dxa"/>
            <w:shd w:val="clear" w:color="auto" w:fill="auto"/>
          </w:tcPr>
          <w:tbl>
            <w:tblPr>
              <w:tblW w:w="9615" w:type="dxa"/>
              <w:tblLayout w:type="fixed"/>
              <w:tblLook w:val="04A0" w:firstRow="1" w:lastRow="0" w:firstColumn="1" w:lastColumn="0" w:noHBand="0" w:noVBand="1"/>
            </w:tblPr>
            <w:tblGrid>
              <w:gridCol w:w="9615"/>
            </w:tblGrid>
            <w:tr w:rsidR="009863C3" w:rsidRPr="00D34CA7" w14:paraId="7A40178F" w14:textId="77777777" w:rsidTr="00EA5369">
              <w:trPr>
                <w:trHeight w:val="682"/>
              </w:trPr>
              <w:tc>
                <w:tcPr>
                  <w:tcW w:w="9615" w:type="dxa"/>
                  <w:hideMark/>
                </w:tcPr>
                <w:p w14:paraId="7694F224" w14:textId="77777777" w:rsidR="006D6D3D" w:rsidRPr="006D6D3D" w:rsidRDefault="006D6D3D" w:rsidP="006D6D3D">
                  <w:pPr>
                    <w:tabs>
                      <w:tab w:val="left" w:pos="3060"/>
                    </w:tabs>
                    <w:suppressAutoHyphens/>
                    <w:spacing w:after="0" w:line="240" w:lineRule="auto"/>
                    <w:rPr>
                      <w:rFonts w:ascii="Arial" w:eastAsia="Times New Roman" w:hAnsi="Arial" w:cs="Arial"/>
                      <w:bCs/>
                      <w:iCs/>
                      <w:sz w:val="18"/>
                      <w:szCs w:val="18"/>
                      <w:lang w:val="lt-LT" w:eastAsia="ar-SA"/>
                    </w:rPr>
                  </w:pPr>
                  <w:r w:rsidRPr="006D6D3D">
                    <w:rPr>
                      <w:rFonts w:ascii="Arial" w:eastAsia="Times New Roman" w:hAnsi="Arial" w:cs="Arial"/>
                      <w:bCs/>
                      <w:iCs/>
                      <w:sz w:val="18"/>
                      <w:szCs w:val="18"/>
                      <w:lang w:val="lt-LT" w:eastAsia="ar-SA"/>
                    </w:rPr>
                    <w:t>VĮ Valstybinių miškų  urėdija,</w:t>
                  </w:r>
                  <w:r w:rsidRPr="006D6D3D">
                    <w:rPr>
                      <w:rFonts w:ascii="Arial" w:eastAsia="Times New Roman" w:hAnsi="Arial" w:cs="Arial"/>
                      <w:bCs/>
                      <w:iCs/>
                      <w:sz w:val="18"/>
                      <w:szCs w:val="18"/>
                      <w:lang w:val="lt-LT" w:eastAsia="ar-SA"/>
                    </w:rPr>
                    <w:tab/>
                  </w:r>
                </w:p>
                <w:p w14:paraId="4B1A4936" w14:textId="77777777" w:rsidR="006D6D3D" w:rsidRPr="006D6D3D" w:rsidRDefault="006D6D3D" w:rsidP="006D6D3D">
                  <w:pPr>
                    <w:tabs>
                      <w:tab w:val="left" w:pos="3060"/>
                    </w:tabs>
                    <w:suppressAutoHyphens/>
                    <w:spacing w:after="0" w:line="240" w:lineRule="auto"/>
                    <w:rPr>
                      <w:rFonts w:ascii="Arial" w:eastAsia="Times New Roman" w:hAnsi="Arial" w:cs="Arial"/>
                      <w:bCs/>
                      <w:iCs/>
                      <w:sz w:val="18"/>
                      <w:szCs w:val="18"/>
                      <w:lang w:val="lt-LT" w:eastAsia="ar-SA"/>
                    </w:rPr>
                  </w:pPr>
                  <w:r w:rsidRPr="006D6D3D">
                    <w:rPr>
                      <w:rFonts w:ascii="Arial" w:eastAsia="Times New Roman" w:hAnsi="Arial" w:cs="Arial"/>
                      <w:bCs/>
                      <w:iCs/>
                      <w:sz w:val="18"/>
                      <w:szCs w:val="18"/>
                      <w:lang w:val="lt-LT" w:eastAsia="ar-SA"/>
                    </w:rPr>
                    <w:t>Biržų regioninis padalinys</w:t>
                  </w:r>
                </w:p>
                <w:p w14:paraId="4A777974" w14:textId="77777777" w:rsidR="006D6D3D" w:rsidRPr="006D6D3D" w:rsidRDefault="006D6D3D" w:rsidP="006D6D3D">
                  <w:pPr>
                    <w:tabs>
                      <w:tab w:val="left" w:pos="3060"/>
                    </w:tabs>
                    <w:suppressAutoHyphens/>
                    <w:spacing w:after="0" w:line="240" w:lineRule="auto"/>
                    <w:rPr>
                      <w:rFonts w:ascii="Arial" w:eastAsia="Times New Roman" w:hAnsi="Arial" w:cs="Arial"/>
                      <w:bCs/>
                      <w:iCs/>
                      <w:sz w:val="18"/>
                      <w:szCs w:val="18"/>
                      <w:lang w:val="lt-LT" w:eastAsia="ar-SA"/>
                    </w:rPr>
                  </w:pPr>
                  <w:r w:rsidRPr="006D6D3D">
                    <w:rPr>
                      <w:rFonts w:ascii="Arial" w:eastAsia="Times New Roman" w:hAnsi="Arial" w:cs="Arial"/>
                      <w:bCs/>
                      <w:iCs/>
                      <w:sz w:val="18"/>
                      <w:szCs w:val="18"/>
                      <w:lang w:val="lt-LT" w:eastAsia="ar-SA"/>
                    </w:rPr>
                    <w:t>Įmonės kodas 132340880</w:t>
                  </w:r>
                </w:p>
                <w:p w14:paraId="647B3300" w14:textId="77777777" w:rsidR="006D6D3D" w:rsidRPr="006D6D3D" w:rsidRDefault="006D6D3D" w:rsidP="006D6D3D">
                  <w:pPr>
                    <w:tabs>
                      <w:tab w:val="left" w:pos="3060"/>
                    </w:tabs>
                    <w:suppressAutoHyphens/>
                    <w:spacing w:after="0" w:line="240" w:lineRule="auto"/>
                    <w:rPr>
                      <w:rFonts w:ascii="Arial" w:eastAsia="Times New Roman" w:hAnsi="Arial" w:cs="Arial"/>
                      <w:bCs/>
                      <w:iCs/>
                      <w:sz w:val="18"/>
                      <w:szCs w:val="18"/>
                      <w:lang w:val="lt-LT" w:eastAsia="ar-SA"/>
                    </w:rPr>
                  </w:pPr>
                  <w:r w:rsidRPr="006D6D3D">
                    <w:rPr>
                      <w:rFonts w:ascii="Arial" w:eastAsia="Times New Roman" w:hAnsi="Arial" w:cs="Arial"/>
                      <w:bCs/>
                      <w:iCs/>
                      <w:sz w:val="18"/>
                      <w:szCs w:val="18"/>
                      <w:lang w:val="lt-LT" w:eastAsia="ar-SA"/>
                    </w:rPr>
                    <w:t>Pramonės pr. 11A, LT-51327 Kaunas</w:t>
                  </w:r>
                </w:p>
                <w:p w14:paraId="65607B5D" w14:textId="77777777" w:rsidR="006D6D3D" w:rsidRPr="006D6D3D" w:rsidRDefault="006D6D3D" w:rsidP="006D6D3D">
                  <w:pPr>
                    <w:tabs>
                      <w:tab w:val="left" w:pos="3060"/>
                    </w:tabs>
                    <w:suppressAutoHyphens/>
                    <w:spacing w:after="0" w:line="240" w:lineRule="auto"/>
                    <w:rPr>
                      <w:rFonts w:ascii="Arial" w:eastAsia="Times New Roman" w:hAnsi="Arial" w:cs="Arial"/>
                      <w:bCs/>
                      <w:iCs/>
                      <w:sz w:val="18"/>
                      <w:szCs w:val="18"/>
                      <w:lang w:val="lt-LT" w:eastAsia="ar-SA"/>
                    </w:rPr>
                  </w:pPr>
                  <w:r w:rsidRPr="006D6D3D">
                    <w:rPr>
                      <w:rFonts w:ascii="Arial" w:eastAsia="Times New Roman" w:hAnsi="Arial" w:cs="Arial"/>
                      <w:bCs/>
                      <w:iCs/>
                      <w:sz w:val="18"/>
                      <w:szCs w:val="18"/>
                      <w:lang w:val="lt-LT" w:eastAsia="ar-SA"/>
                    </w:rPr>
                    <w:t xml:space="preserve">Koresp. adresas: J. Basanavičiaus g. 62, </w:t>
                  </w:r>
                </w:p>
                <w:p w14:paraId="41697BFF" w14:textId="77777777" w:rsidR="006D6D3D" w:rsidRPr="006D6D3D" w:rsidRDefault="006D6D3D" w:rsidP="006D6D3D">
                  <w:pPr>
                    <w:tabs>
                      <w:tab w:val="left" w:pos="3060"/>
                    </w:tabs>
                    <w:suppressAutoHyphens/>
                    <w:spacing w:after="0" w:line="240" w:lineRule="auto"/>
                    <w:rPr>
                      <w:rFonts w:ascii="Arial" w:eastAsia="Times New Roman" w:hAnsi="Arial" w:cs="Arial"/>
                      <w:bCs/>
                      <w:iCs/>
                      <w:sz w:val="18"/>
                      <w:szCs w:val="18"/>
                      <w:lang w:val="lt-LT" w:eastAsia="ar-SA"/>
                    </w:rPr>
                  </w:pPr>
                  <w:r w:rsidRPr="006D6D3D">
                    <w:rPr>
                      <w:rFonts w:ascii="Arial" w:eastAsia="Times New Roman" w:hAnsi="Arial" w:cs="Arial"/>
                      <w:bCs/>
                      <w:iCs/>
                      <w:sz w:val="18"/>
                      <w:szCs w:val="18"/>
                      <w:lang w:val="lt-LT" w:eastAsia="ar-SA"/>
                    </w:rPr>
                    <w:t>LT-41164,  Biržai</w:t>
                  </w:r>
                </w:p>
                <w:p w14:paraId="06C6BDFB" w14:textId="77777777" w:rsidR="006D6D3D" w:rsidRPr="006D6D3D" w:rsidRDefault="006D6D3D" w:rsidP="006D6D3D">
                  <w:pPr>
                    <w:tabs>
                      <w:tab w:val="left" w:pos="3060"/>
                    </w:tabs>
                    <w:suppressAutoHyphens/>
                    <w:spacing w:after="0" w:line="240" w:lineRule="auto"/>
                    <w:rPr>
                      <w:rFonts w:ascii="Arial" w:eastAsia="Times New Roman" w:hAnsi="Arial" w:cs="Arial"/>
                      <w:bCs/>
                      <w:iCs/>
                      <w:sz w:val="18"/>
                      <w:szCs w:val="18"/>
                      <w:lang w:val="lt-LT" w:eastAsia="ar-SA"/>
                    </w:rPr>
                  </w:pPr>
                  <w:r w:rsidRPr="006D6D3D">
                    <w:rPr>
                      <w:rFonts w:ascii="Arial" w:eastAsia="Times New Roman" w:hAnsi="Arial" w:cs="Arial"/>
                      <w:bCs/>
                      <w:iCs/>
                      <w:sz w:val="18"/>
                      <w:szCs w:val="18"/>
                      <w:lang w:val="lt-LT" w:eastAsia="ar-SA"/>
                    </w:rPr>
                    <w:t>PVM mokėtojo kodas LT323408811</w:t>
                  </w:r>
                </w:p>
                <w:p w14:paraId="1172FF95" w14:textId="77777777" w:rsidR="006D6D3D" w:rsidRPr="006D6D3D" w:rsidRDefault="006D6D3D" w:rsidP="006D6D3D">
                  <w:pPr>
                    <w:tabs>
                      <w:tab w:val="left" w:pos="3060"/>
                    </w:tabs>
                    <w:suppressAutoHyphens/>
                    <w:spacing w:after="0" w:line="240" w:lineRule="auto"/>
                    <w:rPr>
                      <w:rFonts w:ascii="Arial" w:eastAsia="Times New Roman" w:hAnsi="Arial" w:cs="Arial"/>
                      <w:bCs/>
                      <w:iCs/>
                      <w:sz w:val="18"/>
                      <w:szCs w:val="18"/>
                      <w:lang w:val="lt-LT" w:eastAsia="ar-SA"/>
                    </w:rPr>
                  </w:pPr>
                  <w:r w:rsidRPr="006D6D3D">
                    <w:rPr>
                      <w:rFonts w:ascii="Arial" w:eastAsia="Times New Roman" w:hAnsi="Arial" w:cs="Arial"/>
                      <w:bCs/>
                      <w:iCs/>
                      <w:sz w:val="18"/>
                      <w:szCs w:val="18"/>
                      <w:lang w:val="lt-LT" w:eastAsia="ar-SA"/>
                    </w:rPr>
                    <w:t>A/s Nr. LT157044060008193515</w:t>
                  </w:r>
                </w:p>
                <w:p w14:paraId="7B0E9A3D" w14:textId="03C3AFDB" w:rsidR="00B1769F" w:rsidRPr="00D34CA7" w:rsidRDefault="006D6D3D" w:rsidP="006D6D3D">
                  <w:pPr>
                    <w:tabs>
                      <w:tab w:val="left" w:pos="3060"/>
                    </w:tabs>
                    <w:suppressAutoHyphens/>
                    <w:spacing w:after="0" w:line="240" w:lineRule="auto"/>
                    <w:rPr>
                      <w:rFonts w:ascii="Arial" w:eastAsia="Times New Roman" w:hAnsi="Arial" w:cs="Arial"/>
                      <w:bCs/>
                      <w:i/>
                      <w:iCs/>
                      <w:sz w:val="18"/>
                      <w:szCs w:val="18"/>
                      <w:lang w:val="lt-LT" w:eastAsia="ar-SA"/>
                    </w:rPr>
                  </w:pPr>
                  <w:r w:rsidRPr="006D6D3D">
                    <w:rPr>
                      <w:rFonts w:ascii="Arial" w:eastAsia="Times New Roman" w:hAnsi="Arial" w:cs="Arial"/>
                      <w:bCs/>
                      <w:iCs/>
                      <w:sz w:val="18"/>
                      <w:szCs w:val="18"/>
                      <w:lang w:val="lt-LT" w:eastAsia="ar-SA"/>
                    </w:rPr>
                    <w:t>AB SEB bankas</w:t>
                  </w:r>
                </w:p>
              </w:tc>
            </w:tr>
            <w:tr w:rsidR="00B1769F" w:rsidRPr="00820649" w14:paraId="403D7686" w14:textId="77777777" w:rsidTr="00EA5369">
              <w:trPr>
                <w:trHeight w:val="682"/>
              </w:trPr>
              <w:tc>
                <w:tcPr>
                  <w:tcW w:w="9615" w:type="dxa"/>
                </w:tcPr>
                <w:p w14:paraId="7C643FBD" w14:textId="77777777" w:rsidR="00B1769F" w:rsidRDefault="00B1769F" w:rsidP="009863C3">
                  <w:pPr>
                    <w:tabs>
                      <w:tab w:val="left" w:pos="3060"/>
                    </w:tabs>
                    <w:suppressAutoHyphens/>
                    <w:spacing w:after="0" w:line="240" w:lineRule="auto"/>
                    <w:rPr>
                      <w:rFonts w:ascii="Arial" w:hAnsi="Arial" w:cs="Arial"/>
                      <w:color w:val="F79646" w:themeColor="accent6"/>
                      <w:sz w:val="18"/>
                      <w:szCs w:val="18"/>
                      <w:lang w:val="lt-LT" w:eastAsia="x-none"/>
                    </w:rPr>
                  </w:pPr>
                </w:p>
                <w:p w14:paraId="4A58A83D" w14:textId="77777777" w:rsidR="003B5D5C" w:rsidRDefault="003B5D5C" w:rsidP="009863C3">
                  <w:pPr>
                    <w:tabs>
                      <w:tab w:val="left" w:pos="3060"/>
                    </w:tabs>
                    <w:suppressAutoHyphens/>
                    <w:spacing w:after="0" w:line="240" w:lineRule="auto"/>
                    <w:rPr>
                      <w:rFonts w:ascii="Arial" w:hAnsi="Arial" w:cs="Arial"/>
                      <w:color w:val="F79646" w:themeColor="accent6"/>
                      <w:sz w:val="18"/>
                      <w:szCs w:val="18"/>
                      <w:lang w:val="lt-LT" w:eastAsia="x-none"/>
                    </w:rPr>
                  </w:pPr>
                </w:p>
                <w:p w14:paraId="463B00D4" w14:textId="77777777" w:rsidR="003B5D5C" w:rsidRPr="00262960" w:rsidRDefault="003B5D5C" w:rsidP="003B5D5C">
                  <w:pPr>
                    <w:tabs>
                      <w:tab w:val="left" w:pos="3060"/>
                    </w:tabs>
                    <w:suppressAutoHyphens/>
                    <w:spacing w:after="0" w:line="240" w:lineRule="auto"/>
                    <w:rPr>
                      <w:rFonts w:ascii="Arial" w:hAnsi="Arial" w:cs="Arial"/>
                      <w:sz w:val="18"/>
                      <w:szCs w:val="18"/>
                      <w:lang w:val="lt-LT" w:eastAsia="x-none"/>
                    </w:rPr>
                  </w:pPr>
                  <w:r w:rsidRPr="00262960">
                    <w:rPr>
                      <w:rFonts w:ascii="Arial" w:hAnsi="Arial" w:cs="Arial"/>
                      <w:sz w:val="18"/>
                      <w:szCs w:val="18"/>
                      <w:lang w:val="lt-LT" w:eastAsia="x-none"/>
                    </w:rPr>
                    <w:t>Biržų regioninio padalinio vadovas,</w:t>
                  </w:r>
                </w:p>
                <w:p w14:paraId="609BA898" w14:textId="77777777" w:rsidR="003B5D5C" w:rsidRPr="00262960" w:rsidRDefault="003B5D5C" w:rsidP="003B5D5C">
                  <w:pPr>
                    <w:tabs>
                      <w:tab w:val="left" w:pos="3060"/>
                    </w:tabs>
                    <w:suppressAutoHyphens/>
                    <w:spacing w:after="0" w:line="240" w:lineRule="auto"/>
                    <w:rPr>
                      <w:rFonts w:ascii="Arial" w:hAnsi="Arial" w:cs="Arial"/>
                      <w:sz w:val="18"/>
                      <w:szCs w:val="18"/>
                      <w:lang w:val="lt-LT" w:eastAsia="x-none"/>
                    </w:rPr>
                  </w:pPr>
                  <w:r w:rsidRPr="00262960">
                    <w:rPr>
                      <w:rFonts w:ascii="Arial" w:hAnsi="Arial" w:cs="Arial"/>
                      <w:sz w:val="18"/>
                      <w:szCs w:val="18"/>
                      <w:lang w:val="lt-LT" w:eastAsia="x-none"/>
                    </w:rPr>
                    <w:t>vykdantis Šalčininkų regioninio padalinio</w:t>
                  </w:r>
                </w:p>
                <w:p w14:paraId="18318EBC" w14:textId="4E9FB86B" w:rsidR="003B5D5C" w:rsidRPr="00D34CA7" w:rsidRDefault="003B5D5C" w:rsidP="003B5D5C">
                  <w:pPr>
                    <w:tabs>
                      <w:tab w:val="left" w:pos="3060"/>
                    </w:tabs>
                    <w:suppressAutoHyphens/>
                    <w:spacing w:after="0" w:line="240" w:lineRule="auto"/>
                    <w:rPr>
                      <w:rFonts w:ascii="Arial" w:hAnsi="Arial" w:cs="Arial"/>
                      <w:color w:val="F79646" w:themeColor="accent6"/>
                      <w:sz w:val="18"/>
                      <w:szCs w:val="18"/>
                      <w:lang w:val="lt-LT" w:eastAsia="x-none"/>
                    </w:rPr>
                  </w:pPr>
                  <w:r w:rsidRPr="00262960">
                    <w:rPr>
                      <w:rFonts w:ascii="Arial" w:hAnsi="Arial" w:cs="Arial"/>
                      <w:sz w:val="18"/>
                      <w:szCs w:val="18"/>
                      <w:lang w:val="lt-LT" w:eastAsia="x-none"/>
                    </w:rPr>
                    <w:t>vadovo funkcijas, Alvidas Kurklietis</w:t>
                  </w:r>
                </w:p>
              </w:tc>
            </w:tr>
          </w:tbl>
          <w:p w14:paraId="07D4BD77" w14:textId="77777777" w:rsidR="009863C3" w:rsidRPr="00D34CA7" w:rsidRDefault="009863C3" w:rsidP="009863C3">
            <w:pPr>
              <w:tabs>
                <w:tab w:val="left" w:pos="993"/>
                <w:tab w:val="left" w:pos="3060"/>
              </w:tabs>
              <w:suppressAutoHyphens/>
              <w:spacing w:after="0" w:line="240" w:lineRule="auto"/>
              <w:rPr>
                <w:rFonts w:ascii="Arial" w:eastAsia="Times New Roman" w:hAnsi="Arial" w:cs="Arial"/>
                <w:bCs/>
                <w:iCs/>
                <w:sz w:val="18"/>
                <w:szCs w:val="18"/>
                <w:lang w:val="lt-LT" w:eastAsia="ar-SA"/>
              </w:rPr>
            </w:pPr>
          </w:p>
        </w:tc>
        <w:tc>
          <w:tcPr>
            <w:tcW w:w="5071" w:type="dxa"/>
            <w:shd w:val="clear" w:color="auto" w:fill="auto"/>
          </w:tcPr>
          <w:tbl>
            <w:tblPr>
              <w:tblW w:w="9615" w:type="dxa"/>
              <w:tblLayout w:type="fixed"/>
              <w:tblLook w:val="04A0" w:firstRow="1" w:lastRow="0" w:firstColumn="1" w:lastColumn="0" w:noHBand="0" w:noVBand="1"/>
            </w:tblPr>
            <w:tblGrid>
              <w:gridCol w:w="9615"/>
            </w:tblGrid>
            <w:tr w:rsidR="00A55737" w:rsidRPr="00820649" w14:paraId="3DF238FE" w14:textId="77777777" w:rsidTr="00EA5369">
              <w:trPr>
                <w:trHeight w:val="682"/>
              </w:trPr>
              <w:tc>
                <w:tcPr>
                  <w:tcW w:w="9615" w:type="dxa"/>
                </w:tcPr>
                <w:p w14:paraId="68E4E412" w14:textId="2D18825E" w:rsidR="009863C3" w:rsidRPr="00A55737" w:rsidRDefault="009863C3" w:rsidP="009863C3">
                  <w:pPr>
                    <w:suppressAutoHyphens/>
                    <w:spacing w:after="0" w:line="240" w:lineRule="auto"/>
                    <w:rPr>
                      <w:rFonts w:ascii="Arial" w:hAnsi="Arial" w:cs="Arial"/>
                      <w:color w:val="9BBB59" w:themeColor="accent3"/>
                      <w:sz w:val="18"/>
                      <w:szCs w:val="18"/>
                      <w:lang w:val="lt-LT" w:eastAsia="ar-SA"/>
                    </w:rPr>
                  </w:pPr>
                  <w:r w:rsidRPr="00A55737">
                    <w:rPr>
                      <w:rFonts w:ascii="Arial" w:hAnsi="Arial" w:cs="Arial"/>
                      <w:color w:val="9BBB59" w:themeColor="accent3"/>
                      <w:sz w:val="18"/>
                      <w:szCs w:val="18"/>
                      <w:lang w:val="lt-LT"/>
                    </w:rPr>
                    <w:t>[Tiekėjo registracijos kodas arba gim. data]</w:t>
                  </w:r>
                  <w:r w:rsidRPr="00A55737">
                    <w:rPr>
                      <w:rFonts w:ascii="Arial" w:hAnsi="Arial" w:cs="Arial"/>
                      <w:color w:val="9BBB59" w:themeColor="accent3"/>
                      <w:sz w:val="18"/>
                      <w:szCs w:val="18"/>
                      <w:lang w:val="lt-LT" w:eastAsia="ar-SA"/>
                    </w:rPr>
                    <w:t xml:space="preserve"> </w:t>
                  </w:r>
                </w:p>
                <w:p w14:paraId="300E87F1" w14:textId="113B43D9" w:rsidR="009863C3" w:rsidRPr="00A55737" w:rsidRDefault="009863C3" w:rsidP="009863C3">
                  <w:pPr>
                    <w:widowControl w:val="0"/>
                    <w:tabs>
                      <w:tab w:val="center" w:pos="4153"/>
                      <w:tab w:val="right" w:pos="8306"/>
                    </w:tabs>
                    <w:suppressAutoHyphens/>
                    <w:spacing w:after="0" w:line="240" w:lineRule="auto"/>
                    <w:jc w:val="both"/>
                    <w:rPr>
                      <w:rFonts w:ascii="Arial" w:hAnsi="Arial" w:cs="Arial"/>
                      <w:color w:val="9BBB59" w:themeColor="accent3"/>
                      <w:sz w:val="18"/>
                      <w:szCs w:val="18"/>
                      <w:lang w:val="lt-LT"/>
                    </w:rPr>
                  </w:pPr>
                  <w:r w:rsidRPr="00A55737">
                    <w:rPr>
                      <w:rFonts w:ascii="Arial" w:eastAsia="Times New Roman" w:hAnsi="Arial" w:cs="Arial"/>
                      <w:color w:val="9BBB59" w:themeColor="accent3"/>
                      <w:sz w:val="18"/>
                      <w:szCs w:val="18"/>
                      <w:lang w:val="lt-LT" w:eastAsia="ar-SA"/>
                    </w:rPr>
                    <w:t xml:space="preserve">PVM mokėtojo kodas </w:t>
                  </w:r>
                  <w:r w:rsidRPr="00A55737">
                    <w:rPr>
                      <w:rFonts w:ascii="Arial" w:hAnsi="Arial" w:cs="Arial"/>
                      <w:i/>
                      <w:color w:val="9BBB59" w:themeColor="accent3"/>
                      <w:sz w:val="18"/>
                      <w:szCs w:val="18"/>
                      <w:lang w:val="lt-LT"/>
                    </w:rPr>
                    <w:t>(jei registruotas)</w:t>
                  </w:r>
                </w:p>
                <w:p w14:paraId="5BAEC743" w14:textId="77777777" w:rsidR="00B1769F" w:rsidRPr="00A55737" w:rsidRDefault="009863C3" w:rsidP="00B1769F">
                  <w:pPr>
                    <w:widowControl w:val="0"/>
                    <w:tabs>
                      <w:tab w:val="center" w:pos="4153"/>
                      <w:tab w:val="right" w:pos="8306"/>
                    </w:tabs>
                    <w:suppressAutoHyphens/>
                    <w:spacing w:after="0" w:line="240" w:lineRule="auto"/>
                    <w:jc w:val="both"/>
                    <w:rPr>
                      <w:rFonts w:ascii="Arial" w:eastAsia="Times New Roman" w:hAnsi="Arial" w:cs="Arial"/>
                      <w:color w:val="9BBB59" w:themeColor="accent3"/>
                      <w:sz w:val="18"/>
                      <w:szCs w:val="18"/>
                      <w:lang w:val="lt-LT" w:eastAsia="ar-SA"/>
                    </w:rPr>
                  </w:pPr>
                  <w:r w:rsidRPr="00A55737">
                    <w:rPr>
                      <w:rFonts w:ascii="Arial" w:hAnsi="Arial" w:cs="Arial"/>
                      <w:color w:val="9BBB59" w:themeColor="accent3"/>
                      <w:sz w:val="18"/>
                      <w:szCs w:val="18"/>
                      <w:lang w:val="lt-LT"/>
                    </w:rPr>
                    <w:t>Individualios veiklos</w:t>
                  </w:r>
                  <w:r w:rsidRPr="00A55737">
                    <w:rPr>
                      <w:rFonts w:ascii="Arial" w:eastAsia="Times New Roman" w:hAnsi="Arial" w:cs="Arial"/>
                      <w:color w:val="9BBB59" w:themeColor="accent3"/>
                      <w:sz w:val="18"/>
                      <w:szCs w:val="18"/>
                      <w:lang w:val="lt-LT" w:eastAsia="ar-SA"/>
                    </w:rPr>
                    <w:t xml:space="preserve"> </w:t>
                  </w:r>
                  <w:r w:rsidRPr="00A55737">
                    <w:rPr>
                      <w:rFonts w:ascii="Arial" w:hAnsi="Arial" w:cs="Arial"/>
                      <w:color w:val="9BBB59" w:themeColor="accent3"/>
                      <w:sz w:val="18"/>
                      <w:szCs w:val="18"/>
                      <w:lang w:val="lt-LT"/>
                    </w:rPr>
                    <w:t>vykdymo pažymos Nr.</w:t>
                  </w:r>
                </w:p>
                <w:p w14:paraId="6CDF3C4D" w14:textId="01B018A9" w:rsidR="009863C3" w:rsidRPr="00A55737" w:rsidRDefault="009863C3" w:rsidP="00B1769F">
                  <w:pPr>
                    <w:widowControl w:val="0"/>
                    <w:tabs>
                      <w:tab w:val="center" w:pos="4153"/>
                      <w:tab w:val="right" w:pos="8306"/>
                    </w:tabs>
                    <w:suppressAutoHyphens/>
                    <w:spacing w:after="0" w:line="240" w:lineRule="auto"/>
                    <w:jc w:val="both"/>
                    <w:rPr>
                      <w:rFonts w:ascii="Arial" w:eastAsia="Times New Roman" w:hAnsi="Arial" w:cs="Arial"/>
                      <w:color w:val="9BBB59" w:themeColor="accent3"/>
                      <w:sz w:val="18"/>
                      <w:szCs w:val="18"/>
                      <w:lang w:val="lt-LT" w:eastAsia="ar-SA"/>
                    </w:rPr>
                  </w:pPr>
                  <w:r w:rsidRPr="00A55737">
                    <w:rPr>
                      <w:rFonts w:ascii="Arial" w:hAnsi="Arial" w:cs="Arial"/>
                      <w:i/>
                      <w:color w:val="9BBB59" w:themeColor="accent3"/>
                      <w:sz w:val="18"/>
                      <w:szCs w:val="18"/>
                      <w:lang w:val="lt-LT"/>
                    </w:rPr>
                    <w:t xml:space="preserve">(jei Tiekėjas fizinis asmuo)     </w:t>
                  </w:r>
                </w:p>
                <w:p w14:paraId="253437B9" w14:textId="3AA3CC4E" w:rsidR="009863C3" w:rsidRPr="00A55737" w:rsidRDefault="009863C3" w:rsidP="009863C3">
                  <w:pPr>
                    <w:widowControl w:val="0"/>
                    <w:tabs>
                      <w:tab w:val="left" w:pos="3060"/>
                      <w:tab w:val="center" w:pos="4153"/>
                      <w:tab w:val="right" w:pos="8306"/>
                    </w:tabs>
                    <w:suppressAutoHyphens/>
                    <w:spacing w:after="0" w:line="240" w:lineRule="auto"/>
                    <w:jc w:val="both"/>
                    <w:rPr>
                      <w:rFonts w:ascii="Arial" w:hAnsi="Arial" w:cs="Arial"/>
                      <w:color w:val="9BBB59" w:themeColor="accent3"/>
                      <w:sz w:val="18"/>
                      <w:szCs w:val="18"/>
                      <w:lang w:val="lt-LT"/>
                    </w:rPr>
                  </w:pPr>
                  <w:r w:rsidRPr="00A55737">
                    <w:rPr>
                      <w:rFonts w:ascii="Arial" w:hAnsi="Arial" w:cs="Arial"/>
                      <w:color w:val="9BBB59" w:themeColor="accent3"/>
                      <w:sz w:val="18"/>
                      <w:szCs w:val="18"/>
                      <w:lang w:val="lt-LT"/>
                    </w:rPr>
                    <w:t>[Registruotos buveinės arba gyv. vietos adresas]</w:t>
                  </w:r>
                </w:p>
                <w:p w14:paraId="5F4A6968" w14:textId="77777777" w:rsidR="009863C3" w:rsidRPr="00A55737" w:rsidRDefault="009863C3" w:rsidP="009863C3">
                  <w:pPr>
                    <w:widowControl w:val="0"/>
                    <w:tabs>
                      <w:tab w:val="left" w:pos="3060"/>
                      <w:tab w:val="center" w:pos="4153"/>
                      <w:tab w:val="right" w:pos="8306"/>
                    </w:tabs>
                    <w:suppressAutoHyphens/>
                    <w:spacing w:after="0" w:line="240" w:lineRule="auto"/>
                    <w:jc w:val="both"/>
                    <w:rPr>
                      <w:rFonts w:ascii="Arial" w:eastAsia="Times New Roman" w:hAnsi="Arial" w:cs="Arial"/>
                      <w:bCs/>
                      <w:iCs/>
                      <w:color w:val="9BBB59" w:themeColor="accent3"/>
                      <w:sz w:val="18"/>
                      <w:szCs w:val="18"/>
                      <w:lang w:val="lt-LT" w:eastAsia="ar-SA"/>
                    </w:rPr>
                  </w:pPr>
                </w:p>
                <w:p w14:paraId="4240EE93" w14:textId="77777777" w:rsidR="00B1769F" w:rsidRPr="00A55737" w:rsidRDefault="00B1769F" w:rsidP="009863C3">
                  <w:pPr>
                    <w:widowControl w:val="0"/>
                    <w:tabs>
                      <w:tab w:val="left" w:pos="3060"/>
                      <w:tab w:val="center" w:pos="4153"/>
                      <w:tab w:val="right" w:pos="8306"/>
                    </w:tabs>
                    <w:suppressAutoHyphens/>
                    <w:spacing w:after="0" w:line="240" w:lineRule="auto"/>
                    <w:jc w:val="both"/>
                    <w:rPr>
                      <w:rFonts w:ascii="Arial" w:eastAsia="Times New Roman" w:hAnsi="Arial" w:cs="Arial"/>
                      <w:bCs/>
                      <w:iCs/>
                      <w:color w:val="9BBB59" w:themeColor="accent3"/>
                      <w:sz w:val="18"/>
                      <w:szCs w:val="18"/>
                      <w:lang w:val="lt-LT" w:eastAsia="ar-SA"/>
                    </w:rPr>
                  </w:pPr>
                </w:p>
                <w:p w14:paraId="44B0ABC3" w14:textId="38E19C96" w:rsidR="009863C3" w:rsidRPr="00A55737" w:rsidRDefault="009863C3" w:rsidP="009863C3">
                  <w:pPr>
                    <w:widowControl w:val="0"/>
                    <w:tabs>
                      <w:tab w:val="left" w:pos="3060"/>
                      <w:tab w:val="center" w:pos="4153"/>
                      <w:tab w:val="right" w:pos="8306"/>
                    </w:tabs>
                    <w:suppressAutoHyphens/>
                    <w:spacing w:after="0" w:line="240" w:lineRule="auto"/>
                    <w:jc w:val="both"/>
                    <w:rPr>
                      <w:rFonts w:ascii="Arial" w:eastAsia="Times New Roman" w:hAnsi="Arial" w:cs="Arial"/>
                      <w:color w:val="9BBB59" w:themeColor="accent3"/>
                      <w:sz w:val="18"/>
                      <w:szCs w:val="18"/>
                      <w:lang w:val="lt-LT" w:eastAsia="ar-SA"/>
                    </w:rPr>
                  </w:pPr>
                  <w:r w:rsidRPr="00A55737">
                    <w:rPr>
                      <w:rFonts w:ascii="Arial" w:eastAsia="Times New Roman" w:hAnsi="Arial" w:cs="Arial"/>
                      <w:bCs/>
                      <w:iCs/>
                      <w:color w:val="9BBB59" w:themeColor="accent3"/>
                      <w:sz w:val="18"/>
                      <w:szCs w:val="18"/>
                      <w:lang w:val="lt-LT" w:eastAsia="ar-SA"/>
                    </w:rPr>
                    <w:t>Bankas</w:t>
                  </w:r>
                </w:p>
                <w:p w14:paraId="48BA2EAE" w14:textId="77777777" w:rsidR="009863C3" w:rsidRPr="00A55737" w:rsidRDefault="009863C3" w:rsidP="009863C3">
                  <w:pPr>
                    <w:widowControl w:val="0"/>
                    <w:tabs>
                      <w:tab w:val="center" w:pos="4153"/>
                      <w:tab w:val="right" w:pos="8306"/>
                    </w:tabs>
                    <w:suppressAutoHyphens/>
                    <w:spacing w:after="0" w:line="240" w:lineRule="auto"/>
                    <w:jc w:val="both"/>
                    <w:rPr>
                      <w:rFonts w:ascii="Arial" w:eastAsia="Times New Roman" w:hAnsi="Arial" w:cs="Arial"/>
                      <w:color w:val="9BBB59" w:themeColor="accent3"/>
                      <w:sz w:val="18"/>
                      <w:szCs w:val="18"/>
                      <w:lang w:val="lt-LT" w:eastAsia="ar-SA"/>
                    </w:rPr>
                  </w:pPr>
                  <w:r w:rsidRPr="00A55737">
                    <w:rPr>
                      <w:rFonts w:ascii="Arial" w:eastAsia="Times New Roman" w:hAnsi="Arial" w:cs="Arial"/>
                      <w:color w:val="9BBB59" w:themeColor="accent3"/>
                      <w:sz w:val="18"/>
                      <w:szCs w:val="18"/>
                      <w:lang w:val="lt-LT" w:eastAsia="ar-SA"/>
                    </w:rPr>
                    <w:t>a/s LT</w:t>
                  </w:r>
                </w:p>
                <w:p w14:paraId="299DB70F" w14:textId="77777777" w:rsidR="009863C3" w:rsidRPr="00A55737" w:rsidRDefault="009863C3" w:rsidP="009863C3">
                  <w:pPr>
                    <w:suppressAutoHyphens/>
                    <w:spacing w:after="0" w:line="240" w:lineRule="auto"/>
                    <w:rPr>
                      <w:rFonts w:ascii="Arial" w:hAnsi="Arial" w:cs="Arial"/>
                      <w:color w:val="9BBB59" w:themeColor="accent3"/>
                      <w:sz w:val="18"/>
                      <w:szCs w:val="18"/>
                      <w:lang w:val="lt-LT" w:eastAsia="ar-SA"/>
                    </w:rPr>
                  </w:pPr>
                  <w:r w:rsidRPr="00A55737">
                    <w:rPr>
                      <w:rFonts w:ascii="Arial" w:hAnsi="Arial" w:cs="Arial"/>
                      <w:color w:val="9BBB59" w:themeColor="accent3"/>
                      <w:sz w:val="18"/>
                      <w:szCs w:val="18"/>
                      <w:lang w:val="lt-LT" w:eastAsia="ar-SA"/>
                    </w:rPr>
                    <w:t xml:space="preserve">Tel. </w:t>
                  </w:r>
                </w:p>
                <w:p w14:paraId="4F1D9BE3" w14:textId="4113F1B8" w:rsidR="009863C3" w:rsidRPr="00A55737" w:rsidRDefault="009863C3" w:rsidP="00B1769F">
                  <w:pPr>
                    <w:widowControl w:val="0"/>
                    <w:tabs>
                      <w:tab w:val="center" w:pos="4153"/>
                      <w:tab w:val="right" w:pos="8306"/>
                    </w:tabs>
                    <w:suppressAutoHyphens/>
                    <w:spacing w:after="0" w:line="240" w:lineRule="auto"/>
                    <w:jc w:val="both"/>
                    <w:rPr>
                      <w:rFonts w:ascii="Arial" w:eastAsia="Times New Roman" w:hAnsi="Arial" w:cs="Arial"/>
                      <w:color w:val="9BBB59" w:themeColor="accent3"/>
                      <w:sz w:val="18"/>
                      <w:szCs w:val="18"/>
                      <w:lang w:val="lt-LT" w:eastAsia="ar-SA"/>
                    </w:rPr>
                  </w:pPr>
                  <w:r w:rsidRPr="00A55737">
                    <w:rPr>
                      <w:rFonts w:ascii="Arial" w:eastAsia="Times New Roman" w:hAnsi="Arial" w:cs="Arial"/>
                      <w:color w:val="9BBB59" w:themeColor="accent3"/>
                      <w:sz w:val="18"/>
                      <w:szCs w:val="18"/>
                      <w:lang w:val="lt-LT" w:eastAsia="ar-SA"/>
                    </w:rPr>
                    <w:t xml:space="preserve">El. p. </w:t>
                  </w:r>
                </w:p>
              </w:tc>
            </w:tr>
          </w:tbl>
          <w:p w14:paraId="18A046DD" w14:textId="77777777" w:rsidR="009863C3" w:rsidRPr="00A55737" w:rsidRDefault="009863C3" w:rsidP="009863C3">
            <w:pPr>
              <w:tabs>
                <w:tab w:val="left" w:pos="993"/>
              </w:tabs>
              <w:suppressAutoHyphens/>
              <w:spacing w:after="0" w:line="240" w:lineRule="auto"/>
              <w:rPr>
                <w:rFonts w:ascii="Arial" w:hAnsi="Arial" w:cs="Arial"/>
                <w:color w:val="9BBB59" w:themeColor="accent3"/>
                <w:sz w:val="18"/>
                <w:szCs w:val="18"/>
                <w:lang w:val="lt-LT" w:eastAsia="ar-SA"/>
              </w:rPr>
            </w:pPr>
          </w:p>
          <w:p w14:paraId="50EF0825" w14:textId="77777777" w:rsidR="00B1769F" w:rsidRPr="00A55737" w:rsidRDefault="00B1769F" w:rsidP="00B1769F">
            <w:pPr>
              <w:tabs>
                <w:tab w:val="left" w:pos="3060"/>
              </w:tabs>
              <w:suppressAutoHyphens/>
              <w:spacing w:after="0" w:line="240" w:lineRule="auto"/>
              <w:rPr>
                <w:rFonts w:ascii="Arial" w:hAnsi="Arial" w:cs="Arial"/>
                <w:color w:val="9BBB59" w:themeColor="accent3"/>
                <w:sz w:val="18"/>
                <w:szCs w:val="18"/>
                <w:lang w:val="lt-LT" w:eastAsia="x-none"/>
              </w:rPr>
            </w:pPr>
            <w:r w:rsidRPr="00A55737">
              <w:rPr>
                <w:rFonts w:ascii="Arial" w:hAnsi="Arial" w:cs="Arial"/>
                <w:color w:val="9BBB59" w:themeColor="accent3"/>
                <w:sz w:val="18"/>
                <w:szCs w:val="18"/>
                <w:lang w:val="lt-LT" w:eastAsia="x-none"/>
              </w:rPr>
              <w:t>[</w:t>
            </w:r>
            <w:r w:rsidRPr="00A55737">
              <w:rPr>
                <w:rFonts w:ascii="Arial" w:hAnsi="Arial" w:cs="Arial"/>
                <w:i/>
                <w:color w:val="9BBB59" w:themeColor="accent3"/>
                <w:sz w:val="18"/>
                <w:szCs w:val="18"/>
                <w:lang w:val="lt-LT" w:eastAsia="x-none"/>
              </w:rPr>
              <w:t>Atstovo pareigos, vardas, pavardė</w:t>
            </w:r>
            <w:r w:rsidRPr="00A55737">
              <w:rPr>
                <w:rFonts w:ascii="Arial" w:hAnsi="Arial" w:cs="Arial"/>
                <w:color w:val="9BBB59" w:themeColor="accent3"/>
                <w:sz w:val="18"/>
                <w:szCs w:val="18"/>
                <w:lang w:val="lt-LT" w:eastAsia="x-none"/>
              </w:rPr>
              <w:t>]</w:t>
            </w:r>
          </w:p>
          <w:p w14:paraId="7D184F13" w14:textId="77777777" w:rsidR="00B1769F" w:rsidRPr="00A55737" w:rsidRDefault="00B1769F" w:rsidP="00B1769F">
            <w:pPr>
              <w:tabs>
                <w:tab w:val="left" w:pos="3060"/>
              </w:tabs>
              <w:suppressAutoHyphens/>
              <w:spacing w:after="0" w:line="240" w:lineRule="auto"/>
              <w:rPr>
                <w:rFonts w:ascii="Arial" w:hAnsi="Arial" w:cs="Arial"/>
                <w:color w:val="9BBB59" w:themeColor="accent3"/>
                <w:sz w:val="18"/>
                <w:szCs w:val="18"/>
                <w:lang w:val="lt-LT" w:eastAsia="x-none"/>
              </w:rPr>
            </w:pPr>
            <w:r w:rsidRPr="00A55737">
              <w:rPr>
                <w:rFonts w:ascii="Arial" w:hAnsi="Arial" w:cs="Arial"/>
                <w:i/>
                <w:color w:val="9BBB59" w:themeColor="accent3"/>
                <w:sz w:val="18"/>
                <w:szCs w:val="18"/>
                <w:lang w:val="lt-LT" w:eastAsia="x-none"/>
              </w:rPr>
              <w:t xml:space="preserve"> </w:t>
            </w:r>
            <w:r w:rsidRPr="00A55737">
              <w:rPr>
                <w:rFonts w:ascii="Arial" w:hAnsi="Arial" w:cs="Arial"/>
                <w:color w:val="9BBB59" w:themeColor="accent3"/>
                <w:sz w:val="18"/>
                <w:szCs w:val="18"/>
                <w:lang w:val="lt-LT" w:eastAsia="x-none"/>
              </w:rPr>
              <w:t>_____________________</w:t>
            </w:r>
          </w:p>
          <w:p w14:paraId="289E91BA" w14:textId="77777777" w:rsidR="00B1769F" w:rsidRPr="00A55737" w:rsidRDefault="00B1769F" w:rsidP="00B1769F">
            <w:pPr>
              <w:tabs>
                <w:tab w:val="left" w:pos="3060"/>
              </w:tabs>
              <w:suppressAutoHyphens/>
              <w:spacing w:after="0" w:line="240" w:lineRule="auto"/>
              <w:rPr>
                <w:rFonts w:ascii="Arial" w:hAnsi="Arial" w:cs="Arial"/>
                <w:color w:val="9BBB59" w:themeColor="accent3"/>
                <w:sz w:val="18"/>
                <w:szCs w:val="18"/>
                <w:lang w:val="lt-LT" w:eastAsia="x-none"/>
              </w:rPr>
            </w:pPr>
            <w:r w:rsidRPr="00A55737">
              <w:rPr>
                <w:rFonts w:ascii="Arial" w:hAnsi="Arial" w:cs="Arial"/>
                <w:color w:val="9BBB59" w:themeColor="accent3"/>
                <w:sz w:val="18"/>
                <w:szCs w:val="18"/>
                <w:lang w:val="lt-LT" w:eastAsia="x-none"/>
              </w:rPr>
              <w:t xml:space="preserve">       (parašas)</w:t>
            </w:r>
          </w:p>
          <w:p w14:paraId="66494FEE" w14:textId="77777777" w:rsidR="00B1769F" w:rsidRPr="00A55737" w:rsidRDefault="00B1769F" w:rsidP="00B1769F">
            <w:pPr>
              <w:tabs>
                <w:tab w:val="left" w:pos="3060"/>
              </w:tabs>
              <w:suppressAutoHyphens/>
              <w:spacing w:after="0" w:line="240" w:lineRule="auto"/>
              <w:rPr>
                <w:rFonts w:ascii="Arial" w:hAnsi="Arial" w:cs="Arial"/>
                <w:color w:val="9BBB59" w:themeColor="accent3"/>
                <w:sz w:val="18"/>
                <w:szCs w:val="18"/>
                <w:lang w:val="lt-LT" w:eastAsia="x-none"/>
              </w:rPr>
            </w:pPr>
            <w:r w:rsidRPr="00A55737">
              <w:rPr>
                <w:rFonts w:ascii="Arial" w:hAnsi="Arial" w:cs="Arial"/>
                <w:color w:val="9BBB59" w:themeColor="accent3"/>
                <w:sz w:val="18"/>
                <w:szCs w:val="18"/>
                <w:lang w:val="lt-LT"/>
              </w:rPr>
              <w:t>Data: ________________</w:t>
            </w:r>
          </w:p>
          <w:p w14:paraId="4117EDC1" w14:textId="77777777" w:rsidR="00B1769F" w:rsidRPr="00A55737" w:rsidRDefault="00B1769F" w:rsidP="009863C3">
            <w:pPr>
              <w:tabs>
                <w:tab w:val="left" w:pos="993"/>
              </w:tabs>
              <w:suppressAutoHyphens/>
              <w:spacing w:after="0" w:line="240" w:lineRule="auto"/>
              <w:rPr>
                <w:rFonts w:ascii="Arial" w:hAnsi="Arial" w:cs="Arial"/>
                <w:color w:val="9BBB59" w:themeColor="accent3"/>
                <w:sz w:val="18"/>
                <w:szCs w:val="18"/>
                <w:lang w:val="lt-LT" w:eastAsia="ar-SA"/>
              </w:rPr>
            </w:pPr>
          </w:p>
        </w:tc>
      </w:tr>
    </w:tbl>
    <w:p w14:paraId="1C61F9DB" w14:textId="2F44DB79" w:rsidR="00B14A00" w:rsidRPr="001F0099" w:rsidRDefault="00B14A00" w:rsidP="00B14A00">
      <w:pPr>
        <w:tabs>
          <w:tab w:val="left" w:pos="230"/>
        </w:tabs>
        <w:spacing w:before="40" w:after="40" w:line="240" w:lineRule="auto"/>
        <w:ind w:left="89" w:firstLine="620"/>
        <w:rPr>
          <w:rFonts w:ascii="Arial" w:eastAsia="Arial" w:hAnsi="Arial" w:cs="Arial"/>
          <w:sz w:val="18"/>
          <w:szCs w:val="18"/>
          <w:lang w:val="lt-LT"/>
        </w:rPr>
      </w:pPr>
      <w:r w:rsidRPr="00D34CA7">
        <w:rPr>
          <w:rFonts w:ascii="Arial" w:hAnsi="Arial" w:cs="Arial"/>
          <w:sz w:val="18"/>
          <w:szCs w:val="18"/>
          <w:lang w:val="lt-LT"/>
        </w:rPr>
        <w:t xml:space="preserve">Už Sutarties vykdymą ir Sąskaitų  priėmimą atsakinga: </w:t>
      </w:r>
      <w:r w:rsidRPr="001F0099">
        <w:rPr>
          <w:rFonts w:ascii="Arial" w:hAnsi="Arial" w:cs="Arial"/>
          <w:sz w:val="18"/>
          <w:szCs w:val="18"/>
          <w:lang w:val="lt-LT"/>
        </w:rPr>
        <w:t>Biržų RP duomenų valdymo specialistė-administratorė Meda Brazionytė</w:t>
      </w:r>
      <w:r>
        <w:rPr>
          <w:rFonts w:ascii="Arial" w:hAnsi="Arial" w:cs="Arial"/>
          <w:sz w:val="18"/>
          <w:szCs w:val="18"/>
          <w:lang w:val="lt-LT"/>
        </w:rPr>
        <w:t xml:space="preserve">, </w:t>
      </w:r>
      <w:r w:rsidRPr="00D34CA7">
        <w:rPr>
          <w:rFonts w:ascii="Arial" w:eastAsia="Arial" w:hAnsi="Arial" w:cs="Arial"/>
          <w:sz w:val="18"/>
          <w:szCs w:val="18"/>
          <w:lang w:val="lt-LT"/>
        </w:rPr>
        <w:t>Tel. Nr. +370</w:t>
      </w:r>
      <w:r>
        <w:rPr>
          <w:rFonts w:ascii="Arial" w:eastAsia="Arial" w:hAnsi="Arial" w:cs="Arial"/>
          <w:sz w:val="18"/>
          <w:szCs w:val="18"/>
          <w:lang w:val="lt-LT"/>
        </w:rPr>
        <w:t xml:space="preserve"> 626 71 705, </w:t>
      </w:r>
      <w:proofErr w:type="spellStart"/>
      <w:r>
        <w:rPr>
          <w:rFonts w:ascii="Arial" w:eastAsia="Arial" w:hAnsi="Arial" w:cs="Arial"/>
          <w:sz w:val="18"/>
          <w:szCs w:val="18"/>
          <w:lang w:val="lt-LT"/>
        </w:rPr>
        <w:t>meda.brazionyte</w:t>
      </w:r>
      <w:proofErr w:type="spellEnd"/>
      <w:r>
        <w:rPr>
          <w:rFonts w:ascii="Arial" w:eastAsia="Arial" w:hAnsi="Arial" w:cs="Arial"/>
          <w:sz w:val="18"/>
          <w:szCs w:val="18"/>
          <w:lang w:val="en-GB"/>
        </w:rPr>
        <w:t>@</w:t>
      </w:r>
      <w:proofErr w:type="spellStart"/>
      <w:r>
        <w:rPr>
          <w:rFonts w:ascii="Arial" w:eastAsia="Arial" w:hAnsi="Arial" w:cs="Arial"/>
          <w:sz w:val="18"/>
          <w:szCs w:val="18"/>
          <w:lang w:val="lt-LT"/>
        </w:rPr>
        <w:t>vmu.lt</w:t>
      </w:r>
      <w:proofErr w:type="spellEnd"/>
      <w:r>
        <w:rPr>
          <w:rFonts w:ascii="Arial" w:eastAsia="Arial" w:hAnsi="Arial" w:cs="Arial"/>
          <w:sz w:val="18"/>
          <w:szCs w:val="18"/>
          <w:lang w:val="lt-LT"/>
        </w:rPr>
        <w:t>.</w:t>
      </w:r>
    </w:p>
    <w:p w14:paraId="0969C0E4" w14:textId="77777777" w:rsidR="00F75CB0" w:rsidRPr="00D34CA7" w:rsidRDefault="00F75CB0" w:rsidP="00F75CB0">
      <w:pPr>
        <w:tabs>
          <w:tab w:val="left" w:pos="993"/>
        </w:tabs>
        <w:spacing w:after="0" w:line="240" w:lineRule="auto"/>
        <w:ind w:firstLine="567"/>
        <w:rPr>
          <w:rFonts w:ascii="Arial" w:hAnsi="Arial" w:cs="Arial"/>
          <w:sz w:val="18"/>
          <w:szCs w:val="18"/>
          <w:lang w:val="lt-LT"/>
        </w:rPr>
      </w:pPr>
    </w:p>
    <w:sectPr w:rsidR="00F75CB0" w:rsidRPr="00D34CA7">
      <w:headerReference w:type="default" r:id="rId14"/>
      <w:footerReference w:type="default" r:id="rId15"/>
      <w:footerReference w:type="first" r:id="rId16"/>
      <w:pgSz w:w="11906" w:h="16838"/>
      <w:pgMar w:top="567" w:right="851" w:bottom="567" w:left="851" w:header="709" w:footer="709" w:gutter="0"/>
      <w:pgNumType w:start="1"/>
      <w:cols w:space="720"/>
      <w:titlePg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06151803" w14:textId="77777777" w:rsidR="00F16C51" w:rsidRDefault="00F16C51">
      <w:pPr>
        <w:spacing w:after="0" w:line="240" w:lineRule="auto"/>
      </w:pPr>
      <w:r>
        <w:separator/>
      </w:r>
    </w:p>
  </w:endnote>
  <w:endnote w:type="continuationSeparator" w:id="0">
    <w:p w14:paraId="24146F81" w14:textId="77777777" w:rsidR="00F16C51" w:rsidRDefault="00F16C51">
      <w:pPr>
        <w:spacing w:after="0" w:line="240" w:lineRule="auto"/>
      </w:pPr>
      <w:r>
        <w:continuationSeparator/>
      </w:r>
    </w:p>
  </w:endnote>
  <w:endnote w:type="continuationNotice" w:id="1">
    <w:p w14:paraId="7582C0E4" w14:textId="77777777" w:rsidR="00F16C51" w:rsidRDefault="00F16C51">
      <w:pPr>
        <w:spacing w:after="0"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Sans Serif">
    <w:altName w:val="Times New Roman"/>
    <w:panose1 w:val="00000000000000000000"/>
    <w:charset w:val="00"/>
    <w:family w:val="roman"/>
    <w:notTrueType/>
    <w:pitch w:val="default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Georgia">
    <w:panose1 w:val="02040502050405020303"/>
    <w:charset w:val="00"/>
    <w:family w:val="roman"/>
    <w:pitch w:val="variable"/>
    <w:sig w:usb0="00000287" w:usb1="00000000" w:usb2="00000000" w:usb3="00000000" w:csb0="0000009F" w:csb1="00000000"/>
  </w:font>
  <w:font w:name="TimesLT">
    <w:altName w:val="Times New Roman"/>
    <w:panose1 w:val="00000000000000000000"/>
    <w:charset w:val="00"/>
    <w:family w:val="roman"/>
    <w:notTrueType/>
    <w:pitch w:val="variable"/>
    <w:sig w:usb0="00000007" w:usb1="00000000" w:usb2="00000000" w:usb3="00000000" w:csb0="00000081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Open Sans">
    <w:altName w:val="Arial"/>
    <w:charset w:val="00"/>
    <w:family w:val="swiss"/>
    <w:pitch w:val="variable"/>
    <w:sig w:usb0="E00002EF" w:usb1="4000205B" w:usb2="00000028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rPr>
        <w:rFonts w:ascii="Times New Roman" w:hAnsi="Times New Roman" w:cs="Times New Roman"/>
      </w:rPr>
      <w:id w:val="530931209"/>
      <w:docPartObj>
        <w:docPartGallery w:val="Page Numbers (Bottom of Page)"/>
        <w:docPartUnique/>
      </w:docPartObj>
    </w:sdtPr>
    <w:sdtEndPr>
      <w:rPr>
        <w:rFonts w:ascii="Arial" w:hAnsi="Arial" w:cs="Arial"/>
        <w:sz w:val="18"/>
        <w:szCs w:val="18"/>
      </w:rPr>
    </w:sdtEndPr>
    <w:sdtContent>
      <w:p w14:paraId="5FF3C632" w14:textId="77777777" w:rsidR="00E13D9F" w:rsidRDefault="00E13D9F" w:rsidP="00E13D9F">
        <w:pPr>
          <w:pBdr>
            <w:top w:val="nil"/>
            <w:left w:val="nil"/>
            <w:bottom w:val="nil"/>
            <w:right w:val="nil"/>
            <w:between w:val="nil"/>
          </w:pBdr>
          <w:tabs>
            <w:tab w:val="center" w:pos="4819"/>
            <w:tab w:val="right" w:pos="9638"/>
          </w:tabs>
          <w:spacing w:after="0" w:line="240" w:lineRule="auto"/>
          <w:jc w:val="center"/>
          <w:rPr>
            <w:rFonts w:ascii="Times New Roman" w:hAnsi="Times New Roman" w:cs="Times New Roman"/>
          </w:rPr>
        </w:pPr>
      </w:p>
      <w:p w14:paraId="000002EA" w14:textId="1609FE4B" w:rsidR="006006C2" w:rsidRDefault="006006C2" w:rsidP="00E13D9F">
        <w:pPr>
          <w:pBdr>
            <w:top w:val="nil"/>
            <w:left w:val="nil"/>
            <w:bottom w:val="nil"/>
            <w:right w:val="nil"/>
            <w:between w:val="nil"/>
          </w:pBdr>
          <w:tabs>
            <w:tab w:val="center" w:pos="4819"/>
            <w:tab w:val="right" w:pos="9638"/>
          </w:tabs>
          <w:spacing w:after="0" w:line="240" w:lineRule="auto"/>
          <w:jc w:val="center"/>
          <w:rPr>
            <w:rFonts w:ascii="Arial" w:eastAsia="Arial" w:hAnsi="Arial" w:cs="Arial"/>
            <w:color w:val="000000"/>
            <w:sz w:val="18"/>
            <w:szCs w:val="18"/>
          </w:rPr>
        </w:pPr>
        <w:r w:rsidRPr="00AF0BBE">
          <w:rPr>
            <w:rFonts w:ascii="Arial" w:hAnsi="Arial" w:cs="Arial"/>
            <w:sz w:val="18"/>
            <w:szCs w:val="18"/>
          </w:rPr>
          <w:fldChar w:fldCharType="begin"/>
        </w:r>
        <w:r w:rsidRPr="00AF0BBE">
          <w:rPr>
            <w:rFonts w:ascii="Arial" w:hAnsi="Arial" w:cs="Arial"/>
            <w:sz w:val="18"/>
            <w:szCs w:val="18"/>
          </w:rPr>
          <w:instrText>PAGE   \* MERGEFORMAT</w:instrText>
        </w:r>
        <w:r w:rsidRPr="00AF0BBE">
          <w:rPr>
            <w:rFonts w:ascii="Arial" w:hAnsi="Arial" w:cs="Arial"/>
            <w:sz w:val="18"/>
            <w:szCs w:val="18"/>
          </w:rPr>
          <w:fldChar w:fldCharType="separate"/>
        </w:r>
        <w:r w:rsidRPr="00AF0BBE">
          <w:rPr>
            <w:rFonts w:ascii="Arial" w:hAnsi="Arial" w:cs="Arial"/>
            <w:noProof/>
            <w:sz w:val="18"/>
            <w:szCs w:val="18"/>
            <w:lang w:val="lt-LT"/>
          </w:rPr>
          <w:t>57</w:t>
        </w:r>
        <w:r w:rsidRPr="00AF0BBE">
          <w:rPr>
            <w:rFonts w:ascii="Arial" w:hAnsi="Arial" w:cs="Arial"/>
            <w:sz w:val="18"/>
            <w:szCs w:val="18"/>
          </w:rPr>
          <w:fldChar w:fldCharType="end"/>
        </w:r>
        <w:r w:rsidRPr="00AF0BBE">
          <w:rPr>
            <w:rFonts w:ascii="Arial" w:hAnsi="Arial" w:cs="Arial"/>
            <w:sz w:val="18"/>
            <w:szCs w:val="18"/>
          </w:rPr>
          <w:t xml:space="preserve"> / </w:t>
        </w:r>
        <w:r w:rsidRPr="00AF0BBE">
          <w:rPr>
            <w:rFonts w:ascii="Arial" w:hAnsi="Arial" w:cs="Arial"/>
            <w:sz w:val="18"/>
            <w:szCs w:val="18"/>
          </w:rPr>
          <w:fldChar w:fldCharType="begin"/>
        </w:r>
        <w:r w:rsidRPr="00AF0BBE">
          <w:rPr>
            <w:rFonts w:ascii="Arial" w:hAnsi="Arial" w:cs="Arial"/>
            <w:sz w:val="18"/>
            <w:szCs w:val="18"/>
          </w:rPr>
          <w:instrText xml:space="preserve"> NUMPAGES  \* Arabic  \* MERGEFORMAT </w:instrText>
        </w:r>
        <w:r w:rsidRPr="00AF0BBE">
          <w:rPr>
            <w:rFonts w:ascii="Arial" w:hAnsi="Arial" w:cs="Arial"/>
            <w:sz w:val="18"/>
            <w:szCs w:val="18"/>
          </w:rPr>
          <w:fldChar w:fldCharType="separate"/>
        </w:r>
        <w:r w:rsidRPr="00AF0BBE">
          <w:rPr>
            <w:rFonts w:ascii="Arial" w:hAnsi="Arial" w:cs="Arial"/>
            <w:noProof/>
            <w:sz w:val="18"/>
            <w:szCs w:val="18"/>
          </w:rPr>
          <w:t>58</w:t>
        </w:r>
        <w:r w:rsidRPr="00AF0BBE">
          <w:rPr>
            <w:rFonts w:ascii="Arial" w:hAnsi="Arial" w:cs="Arial"/>
            <w:sz w:val="18"/>
            <w:szCs w:val="18"/>
          </w:rPr>
          <w:fldChar w:fldCharType="end"/>
        </w:r>
      </w:p>
    </w:sdtContent>
  </w:sdt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00002EB" w14:textId="12CE71C2" w:rsidR="006006C2" w:rsidRDefault="006006C2">
    <w:pPr>
      <w:pBdr>
        <w:top w:val="nil"/>
        <w:left w:val="nil"/>
        <w:bottom w:val="nil"/>
        <w:right w:val="nil"/>
        <w:between w:val="nil"/>
      </w:pBdr>
      <w:tabs>
        <w:tab w:val="center" w:pos="4819"/>
        <w:tab w:val="right" w:pos="9638"/>
      </w:tabs>
      <w:spacing w:after="0" w:line="240" w:lineRule="auto"/>
      <w:jc w:val="center"/>
      <w:rPr>
        <w:rFonts w:ascii="Times New Roman" w:eastAsia="Times New Roman" w:hAnsi="Times New Roman" w:cs="Times New Roman"/>
        <w:color w:val="000000"/>
      </w:rPr>
    </w:pPr>
  </w:p>
  <w:p w14:paraId="000002EC" w14:textId="01DD7673" w:rsidR="006006C2" w:rsidRDefault="006006C2">
    <w:pPr>
      <w:pBdr>
        <w:top w:val="nil"/>
        <w:left w:val="nil"/>
        <w:bottom w:val="nil"/>
        <w:right w:val="nil"/>
        <w:between w:val="nil"/>
      </w:pBdr>
      <w:tabs>
        <w:tab w:val="center" w:pos="4819"/>
        <w:tab w:val="right" w:pos="9638"/>
      </w:tabs>
      <w:spacing w:after="0" w:line="240" w:lineRule="auto"/>
      <w:jc w:val="center"/>
      <w:rPr>
        <w:rFonts w:ascii="Arial" w:eastAsia="Arial" w:hAnsi="Arial" w:cs="Arial"/>
        <w:color w:val="000000"/>
        <w:sz w:val="18"/>
        <w:szCs w:val="18"/>
      </w:rPr>
    </w:pPr>
    <w:r>
      <w:rPr>
        <w:rFonts w:ascii="Arial" w:eastAsia="Arial" w:hAnsi="Arial" w:cs="Arial"/>
        <w:color w:val="000000"/>
        <w:sz w:val="18"/>
        <w:szCs w:val="18"/>
      </w:rPr>
      <w:fldChar w:fldCharType="begin"/>
    </w:r>
    <w:r>
      <w:rPr>
        <w:rFonts w:ascii="Arial" w:eastAsia="Arial" w:hAnsi="Arial" w:cs="Arial"/>
        <w:color w:val="000000"/>
        <w:sz w:val="18"/>
        <w:szCs w:val="18"/>
      </w:rPr>
      <w:instrText>PAGE</w:instrText>
    </w:r>
    <w:r>
      <w:rPr>
        <w:rFonts w:ascii="Arial" w:eastAsia="Arial" w:hAnsi="Arial" w:cs="Arial"/>
        <w:color w:val="000000"/>
        <w:sz w:val="18"/>
        <w:szCs w:val="18"/>
      </w:rPr>
      <w:fldChar w:fldCharType="separate"/>
    </w:r>
    <w:r>
      <w:rPr>
        <w:rFonts w:ascii="Arial" w:eastAsia="Arial" w:hAnsi="Arial" w:cs="Arial"/>
        <w:noProof/>
        <w:color w:val="000000"/>
        <w:sz w:val="18"/>
        <w:szCs w:val="18"/>
      </w:rPr>
      <w:t>1</w:t>
    </w:r>
    <w:r>
      <w:rPr>
        <w:rFonts w:ascii="Arial" w:eastAsia="Arial" w:hAnsi="Arial" w:cs="Arial"/>
        <w:color w:val="000000"/>
        <w:sz w:val="18"/>
        <w:szCs w:val="18"/>
      </w:rPr>
      <w:fldChar w:fldCharType="end"/>
    </w:r>
    <w:r>
      <w:rPr>
        <w:rFonts w:ascii="Arial" w:eastAsia="Arial" w:hAnsi="Arial" w:cs="Arial"/>
        <w:color w:val="000000"/>
        <w:sz w:val="18"/>
        <w:szCs w:val="18"/>
      </w:rPr>
      <w:t xml:space="preserve"> / </w:t>
    </w:r>
    <w:r>
      <w:rPr>
        <w:rFonts w:ascii="Arial" w:eastAsia="Arial" w:hAnsi="Arial" w:cs="Arial"/>
        <w:color w:val="000000"/>
        <w:sz w:val="18"/>
        <w:szCs w:val="18"/>
      </w:rPr>
      <w:fldChar w:fldCharType="begin"/>
    </w:r>
    <w:r>
      <w:rPr>
        <w:rFonts w:ascii="Arial" w:eastAsia="Arial" w:hAnsi="Arial" w:cs="Arial"/>
        <w:color w:val="000000"/>
        <w:sz w:val="18"/>
        <w:szCs w:val="18"/>
      </w:rPr>
      <w:instrText>NUMPAGES</w:instrText>
    </w:r>
    <w:r>
      <w:rPr>
        <w:rFonts w:ascii="Arial" w:eastAsia="Arial" w:hAnsi="Arial" w:cs="Arial"/>
        <w:color w:val="000000"/>
        <w:sz w:val="18"/>
        <w:szCs w:val="18"/>
      </w:rPr>
      <w:fldChar w:fldCharType="separate"/>
    </w:r>
    <w:r>
      <w:rPr>
        <w:rFonts w:ascii="Arial" w:eastAsia="Arial" w:hAnsi="Arial" w:cs="Arial"/>
        <w:noProof/>
        <w:color w:val="000000"/>
        <w:sz w:val="18"/>
        <w:szCs w:val="18"/>
      </w:rPr>
      <w:t>2</w:t>
    </w:r>
    <w:r>
      <w:rPr>
        <w:rFonts w:ascii="Arial" w:eastAsia="Arial" w:hAnsi="Arial" w:cs="Arial"/>
        <w:color w:val="000000"/>
        <w:sz w:val="18"/>
        <w:szCs w:val="18"/>
      </w:rPr>
      <w:fldChar w:fldCharType="end"/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1E72EDB1" w14:textId="77777777" w:rsidR="00F16C51" w:rsidRDefault="00F16C51">
      <w:pPr>
        <w:spacing w:after="0" w:line="240" w:lineRule="auto"/>
      </w:pPr>
      <w:r>
        <w:separator/>
      </w:r>
    </w:p>
  </w:footnote>
  <w:footnote w:type="continuationSeparator" w:id="0">
    <w:p w14:paraId="606E5E72" w14:textId="77777777" w:rsidR="00F16C51" w:rsidRDefault="00F16C51">
      <w:pPr>
        <w:spacing w:after="0" w:line="240" w:lineRule="auto"/>
      </w:pPr>
      <w:r>
        <w:continuationSeparator/>
      </w:r>
    </w:p>
  </w:footnote>
  <w:footnote w:type="continuationNotice" w:id="1">
    <w:p w14:paraId="3B0DE9D2" w14:textId="77777777" w:rsidR="00F16C51" w:rsidRDefault="00F16C51">
      <w:pPr>
        <w:spacing w:after="0"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00002E8" w14:textId="615FD184" w:rsidR="006006C2" w:rsidRPr="00211172" w:rsidRDefault="006006C2">
    <w:pPr>
      <w:pBdr>
        <w:bottom w:val="single" w:sz="4" w:space="2" w:color="000000"/>
      </w:pBdr>
      <w:tabs>
        <w:tab w:val="right" w:pos="9639"/>
      </w:tabs>
      <w:spacing w:after="0" w:line="240" w:lineRule="auto"/>
      <w:ind w:right="-57"/>
      <w:rPr>
        <w:rFonts w:ascii="Arial" w:eastAsia="Arial" w:hAnsi="Arial" w:cs="Arial"/>
        <w:sz w:val="18"/>
        <w:szCs w:val="18"/>
        <w:lang w:val="lt-LT"/>
      </w:rPr>
    </w:pPr>
    <w:bookmarkStart w:id="20" w:name="_heading=h.2jxsxqh" w:colFirst="0" w:colLast="0"/>
    <w:bookmarkStart w:id="21" w:name="_Hlk6495071"/>
    <w:bookmarkStart w:id="22" w:name="_Hlk6495072"/>
    <w:bookmarkEnd w:id="20"/>
    <w:r w:rsidRPr="00211172">
      <w:rPr>
        <w:rFonts w:ascii="Arial" w:eastAsia="Arial" w:hAnsi="Arial" w:cs="Arial"/>
        <w:sz w:val="18"/>
        <w:szCs w:val="18"/>
        <w:lang w:val="lt-LT"/>
      </w:rPr>
      <w:t>Statybos rangos sutartis | Specialiosios sąlygos</w:t>
    </w:r>
  </w:p>
  <w:bookmarkEnd w:id="21"/>
  <w:bookmarkEnd w:id="22"/>
  <w:p w14:paraId="000002E9" w14:textId="77777777" w:rsidR="006006C2" w:rsidRDefault="006006C2">
    <w:pPr>
      <w:pBdr>
        <w:top w:val="nil"/>
        <w:left w:val="nil"/>
        <w:bottom w:val="nil"/>
        <w:right w:val="nil"/>
        <w:between w:val="nil"/>
      </w:pBdr>
      <w:tabs>
        <w:tab w:val="center" w:pos="4819"/>
        <w:tab w:val="right" w:pos="9638"/>
      </w:tabs>
      <w:spacing w:after="0" w:line="240" w:lineRule="auto"/>
      <w:rPr>
        <w:rFonts w:ascii="Open Sans" w:eastAsia="Open Sans" w:hAnsi="Open Sans" w:cs="Open Sans"/>
        <w:color w:val="000000"/>
        <w:sz w:val="20"/>
        <w:szCs w:val="20"/>
      </w:rPr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D0D4C8A"/>
    <w:multiLevelType w:val="multilevel"/>
    <w:tmpl w:val="1EFE5D7A"/>
    <w:lvl w:ilvl="0">
      <w:start w:val="1"/>
      <w:numFmt w:val="lowerRoman"/>
      <w:lvlText w:val="(%1)"/>
      <w:lvlJc w:val="left"/>
      <w:pPr>
        <w:ind w:left="720" w:hanging="360"/>
      </w:pPr>
    </w:lvl>
    <w:lvl w:ilvl="1">
      <w:start w:val="1"/>
      <w:numFmt w:val="lowerLetter"/>
      <w:lvlText w:val="%2."/>
      <w:lvlJc w:val="left"/>
      <w:pPr>
        <w:ind w:left="1440" w:hanging="360"/>
      </w:pPr>
    </w:lvl>
    <w:lvl w:ilvl="2">
      <w:start w:val="1"/>
      <w:numFmt w:val="lowerRoman"/>
      <w:lvlText w:val="%3."/>
      <w:lvlJc w:val="right"/>
      <w:pPr>
        <w:ind w:left="2160" w:hanging="180"/>
      </w:pPr>
    </w:lvl>
    <w:lvl w:ilvl="3">
      <w:start w:val="1"/>
      <w:numFmt w:val="decimal"/>
      <w:lvlText w:val="%4."/>
      <w:lvlJc w:val="left"/>
      <w:pPr>
        <w:ind w:left="2880" w:hanging="360"/>
      </w:pPr>
    </w:lvl>
    <w:lvl w:ilvl="4">
      <w:start w:val="1"/>
      <w:numFmt w:val="lowerLetter"/>
      <w:lvlText w:val="%5."/>
      <w:lvlJc w:val="left"/>
      <w:pPr>
        <w:ind w:left="3600" w:hanging="360"/>
      </w:pPr>
    </w:lvl>
    <w:lvl w:ilvl="5">
      <w:start w:val="1"/>
      <w:numFmt w:val="lowerRoman"/>
      <w:lvlText w:val="%6."/>
      <w:lvlJc w:val="right"/>
      <w:pPr>
        <w:ind w:left="4320" w:hanging="180"/>
      </w:pPr>
    </w:lvl>
    <w:lvl w:ilvl="6">
      <w:start w:val="1"/>
      <w:numFmt w:val="decimal"/>
      <w:lvlText w:val="%7."/>
      <w:lvlJc w:val="left"/>
      <w:pPr>
        <w:ind w:left="5040" w:hanging="360"/>
      </w:pPr>
    </w:lvl>
    <w:lvl w:ilvl="7">
      <w:start w:val="1"/>
      <w:numFmt w:val="lowerLetter"/>
      <w:lvlText w:val="%8."/>
      <w:lvlJc w:val="left"/>
      <w:pPr>
        <w:ind w:left="5760" w:hanging="360"/>
      </w:pPr>
    </w:lvl>
    <w:lvl w:ilvl="8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10F534DA"/>
    <w:multiLevelType w:val="multilevel"/>
    <w:tmpl w:val="83E21914"/>
    <w:lvl w:ilvl="0">
      <w:start w:val="1"/>
      <w:numFmt w:val="decimal"/>
      <w:lvlText w:val="%1)"/>
      <w:lvlJc w:val="left"/>
      <w:pPr>
        <w:ind w:left="360" w:hanging="360"/>
      </w:pPr>
      <w:rPr>
        <w:b w:val="0"/>
      </w:rPr>
    </w:lvl>
    <w:lvl w:ilvl="1">
      <w:start w:val="1"/>
      <w:numFmt w:val="lowerLetter"/>
      <w:lvlText w:val="%2."/>
      <w:lvlJc w:val="left"/>
      <w:pPr>
        <w:ind w:left="1080" w:hanging="360"/>
      </w:pPr>
    </w:lvl>
    <w:lvl w:ilvl="2">
      <w:start w:val="1"/>
      <w:numFmt w:val="lowerRoman"/>
      <w:lvlText w:val="%3."/>
      <w:lvlJc w:val="right"/>
      <w:pPr>
        <w:ind w:left="1800" w:hanging="180"/>
      </w:pPr>
    </w:lvl>
    <w:lvl w:ilvl="3">
      <w:start w:val="1"/>
      <w:numFmt w:val="decimal"/>
      <w:lvlText w:val="%4."/>
      <w:lvlJc w:val="left"/>
      <w:pPr>
        <w:ind w:left="2520" w:hanging="360"/>
      </w:pPr>
    </w:lvl>
    <w:lvl w:ilvl="4">
      <w:start w:val="1"/>
      <w:numFmt w:val="lowerLetter"/>
      <w:lvlText w:val="%5."/>
      <w:lvlJc w:val="left"/>
      <w:pPr>
        <w:ind w:left="3240" w:hanging="360"/>
      </w:pPr>
    </w:lvl>
    <w:lvl w:ilvl="5">
      <w:start w:val="1"/>
      <w:numFmt w:val="lowerRoman"/>
      <w:lvlText w:val="%6."/>
      <w:lvlJc w:val="right"/>
      <w:pPr>
        <w:ind w:left="3960" w:hanging="180"/>
      </w:pPr>
    </w:lvl>
    <w:lvl w:ilvl="6">
      <w:start w:val="1"/>
      <w:numFmt w:val="decimal"/>
      <w:lvlText w:val="%7."/>
      <w:lvlJc w:val="left"/>
      <w:pPr>
        <w:ind w:left="4680" w:hanging="360"/>
      </w:pPr>
    </w:lvl>
    <w:lvl w:ilvl="7">
      <w:start w:val="1"/>
      <w:numFmt w:val="lowerLetter"/>
      <w:lvlText w:val="%8."/>
      <w:lvlJc w:val="left"/>
      <w:pPr>
        <w:ind w:left="5400" w:hanging="360"/>
      </w:pPr>
    </w:lvl>
    <w:lvl w:ilvl="8">
      <w:start w:val="1"/>
      <w:numFmt w:val="lowerRoman"/>
      <w:lvlText w:val="%9."/>
      <w:lvlJc w:val="right"/>
      <w:pPr>
        <w:ind w:left="6120" w:hanging="180"/>
      </w:pPr>
    </w:lvl>
  </w:abstractNum>
  <w:abstractNum w:abstractNumId="2" w15:restartNumberingAfterBreak="0">
    <w:nsid w:val="2AB63E02"/>
    <w:multiLevelType w:val="multilevel"/>
    <w:tmpl w:val="4498F920"/>
    <w:lvl w:ilvl="0">
      <w:start w:val="1"/>
      <w:numFmt w:val="decimal"/>
      <w:lvlText w:val="%1."/>
      <w:lvlJc w:val="left"/>
      <w:pPr>
        <w:ind w:left="360" w:hanging="360"/>
      </w:pPr>
      <w:rPr>
        <w:b/>
      </w:r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7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5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3" w15:restartNumberingAfterBreak="0">
    <w:nsid w:val="3CB81AC5"/>
    <w:multiLevelType w:val="multilevel"/>
    <w:tmpl w:val="804660A8"/>
    <w:lvl w:ilvl="0">
      <w:start w:val="1"/>
      <w:numFmt w:val="lowerRoman"/>
      <w:lvlText w:val="(%1)"/>
      <w:lvlJc w:val="left"/>
      <w:pPr>
        <w:ind w:left="720" w:hanging="360"/>
      </w:pPr>
    </w:lvl>
    <w:lvl w:ilvl="1">
      <w:start w:val="1"/>
      <w:numFmt w:val="lowerLetter"/>
      <w:pStyle w:val="Style1"/>
      <w:lvlText w:val="%2."/>
      <w:lvlJc w:val="left"/>
      <w:pPr>
        <w:ind w:left="1440" w:hanging="360"/>
      </w:pPr>
    </w:lvl>
    <w:lvl w:ilvl="2">
      <w:start w:val="1"/>
      <w:numFmt w:val="lowerRoman"/>
      <w:lvlText w:val="%3."/>
      <w:lvlJc w:val="right"/>
      <w:pPr>
        <w:ind w:left="2160" w:hanging="180"/>
      </w:pPr>
    </w:lvl>
    <w:lvl w:ilvl="3">
      <w:start w:val="1"/>
      <w:numFmt w:val="decimal"/>
      <w:lvlText w:val="%4."/>
      <w:lvlJc w:val="left"/>
      <w:pPr>
        <w:ind w:left="2880" w:hanging="360"/>
      </w:pPr>
    </w:lvl>
    <w:lvl w:ilvl="4">
      <w:start w:val="1"/>
      <w:numFmt w:val="lowerLetter"/>
      <w:lvlText w:val="%5."/>
      <w:lvlJc w:val="left"/>
      <w:pPr>
        <w:ind w:left="3600" w:hanging="360"/>
      </w:pPr>
    </w:lvl>
    <w:lvl w:ilvl="5">
      <w:start w:val="1"/>
      <w:numFmt w:val="lowerRoman"/>
      <w:lvlText w:val="%6."/>
      <w:lvlJc w:val="right"/>
      <w:pPr>
        <w:ind w:left="4320" w:hanging="180"/>
      </w:pPr>
    </w:lvl>
    <w:lvl w:ilvl="6">
      <w:start w:val="1"/>
      <w:numFmt w:val="decimal"/>
      <w:lvlText w:val="%7."/>
      <w:lvlJc w:val="left"/>
      <w:pPr>
        <w:ind w:left="5040" w:hanging="360"/>
      </w:pPr>
    </w:lvl>
    <w:lvl w:ilvl="7">
      <w:start w:val="1"/>
      <w:numFmt w:val="lowerLetter"/>
      <w:lvlText w:val="%8."/>
      <w:lvlJc w:val="left"/>
      <w:pPr>
        <w:ind w:left="5760" w:hanging="360"/>
      </w:pPr>
    </w:lvl>
    <w:lvl w:ilvl="8">
      <w:start w:val="1"/>
      <w:numFmt w:val="lowerRoman"/>
      <w:lvlText w:val="%9."/>
      <w:lvlJc w:val="right"/>
      <w:pPr>
        <w:ind w:left="6480" w:hanging="180"/>
      </w:pPr>
    </w:lvl>
  </w:abstractNum>
  <w:abstractNum w:abstractNumId="4" w15:restartNumberingAfterBreak="0">
    <w:nsid w:val="421608E9"/>
    <w:multiLevelType w:val="multilevel"/>
    <w:tmpl w:val="FC5CEA7C"/>
    <w:lvl w:ilvl="0">
      <w:start w:val="1"/>
      <w:numFmt w:val="decimal"/>
      <w:lvlText w:val="%1)"/>
      <w:lvlJc w:val="left"/>
      <w:pPr>
        <w:ind w:left="360" w:hanging="360"/>
      </w:pPr>
      <w:rPr>
        <w:b w:val="0"/>
      </w:rPr>
    </w:lvl>
    <w:lvl w:ilvl="1">
      <w:start w:val="1"/>
      <w:numFmt w:val="lowerLetter"/>
      <w:lvlText w:val="%2."/>
      <w:lvlJc w:val="left"/>
      <w:pPr>
        <w:ind w:left="1080" w:hanging="360"/>
      </w:pPr>
    </w:lvl>
    <w:lvl w:ilvl="2">
      <w:start w:val="1"/>
      <w:numFmt w:val="lowerRoman"/>
      <w:lvlText w:val="%3."/>
      <w:lvlJc w:val="right"/>
      <w:pPr>
        <w:ind w:left="1800" w:hanging="180"/>
      </w:pPr>
    </w:lvl>
    <w:lvl w:ilvl="3">
      <w:start w:val="1"/>
      <w:numFmt w:val="decimal"/>
      <w:lvlText w:val="%4."/>
      <w:lvlJc w:val="left"/>
      <w:pPr>
        <w:ind w:left="2520" w:hanging="360"/>
      </w:pPr>
    </w:lvl>
    <w:lvl w:ilvl="4">
      <w:start w:val="1"/>
      <w:numFmt w:val="lowerLetter"/>
      <w:lvlText w:val="%5."/>
      <w:lvlJc w:val="left"/>
      <w:pPr>
        <w:ind w:left="3240" w:hanging="360"/>
      </w:pPr>
    </w:lvl>
    <w:lvl w:ilvl="5">
      <w:start w:val="1"/>
      <w:numFmt w:val="lowerRoman"/>
      <w:lvlText w:val="%6."/>
      <w:lvlJc w:val="right"/>
      <w:pPr>
        <w:ind w:left="3960" w:hanging="180"/>
      </w:pPr>
    </w:lvl>
    <w:lvl w:ilvl="6">
      <w:start w:val="1"/>
      <w:numFmt w:val="decimal"/>
      <w:lvlText w:val="%7."/>
      <w:lvlJc w:val="left"/>
      <w:pPr>
        <w:ind w:left="4680" w:hanging="360"/>
      </w:pPr>
    </w:lvl>
    <w:lvl w:ilvl="7">
      <w:start w:val="1"/>
      <w:numFmt w:val="lowerLetter"/>
      <w:lvlText w:val="%8."/>
      <w:lvlJc w:val="left"/>
      <w:pPr>
        <w:ind w:left="5400" w:hanging="360"/>
      </w:pPr>
    </w:lvl>
    <w:lvl w:ilvl="8">
      <w:start w:val="1"/>
      <w:numFmt w:val="lowerRoman"/>
      <w:lvlText w:val="%9."/>
      <w:lvlJc w:val="right"/>
      <w:pPr>
        <w:ind w:left="6120" w:hanging="180"/>
      </w:pPr>
    </w:lvl>
  </w:abstractNum>
  <w:abstractNum w:abstractNumId="5" w15:restartNumberingAfterBreak="0">
    <w:nsid w:val="4F912CF2"/>
    <w:multiLevelType w:val="multilevel"/>
    <w:tmpl w:val="8988A352"/>
    <w:lvl w:ilvl="0">
      <w:start w:val="1"/>
      <w:numFmt w:val="decimal"/>
      <w:lvlText w:val="%1."/>
      <w:lvlJc w:val="left"/>
      <w:pPr>
        <w:ind w:left="360" w:hanging="360"/>
      </w:pPr>
      <w:rPr>
        <w:b/>
      </w:rPr>
    </w:lvl>
    <w:lvl w:ilvl="1">
      <w:start w:val="1"/>
      <w:numFmt w:val="decimal"/>
      <w:lvlText w:val="%1.%2."/>
      <w:lvlJc w:val="left"/>
      <w:pPr>
        <w:ind w:left="1069" w:hanging="360"/>
      </w:pPr>
      <w:rPr>
        <w:rFonts w:ascii="Arial" w:eastAsia="Arial" w:hAnsi="Arial" w:cs="Arial"/>
        <w:b w:val="0"/>
        <w:color w:val="auto"/>
        <w:sz w:val="18"/>
        <w:szCs w:val="18"/>
      </w:rPr>
    </w:lvl>
    <w:lvl w:ilvl="2">
      <w:start w:val="1"/>
      <w:numFmt w:val="decimal"/>
      <w:lvlText w:val="%1.%2.%3."/>
      <w:lvlJc w:val="left"/>
      <w:pPr>
        <w:ind w:left="2988" w:hanging="720"/>
      </w:pPr>
    </w:lvl>
    <w:lvl w:ilvl="3">
      <w:start w:val="1"/>
      <w:numFmt w:val="decimal"/>
      <w:lvlText w:val="%1.%2.%3.%4."/>
      <w:lvlJc w:val="left"/>
      <w:pPr>
        <w:ind w:left="720" w:hanging="720"/>
      </w:pPr>
    </w:lvl>
    <w:lvl w:ilvl="4">
      <w:start w:val="1"/>
      <w:numFmt w:val="decimal"/>
      <w:lvlText w:val="%1.%2.%3.%4.%5."/>
      <w:lvlJc w:val="left"/>
      <w:pPr>
        <w:ind w:left="1080" w:hanging="1080"/>
      </w:pPr>
    </w:lvl>
    <w:lvl w:ilvl="5">
      <w:start w:val="1"/>
      <w:numFmt w:val="decimal"/>
      <w:lvlText w:val="%1.%2.%3.%4.%5.%6."/>
      <w:lvlJc w:val="left"/>
      <w:pPr>
        <w:ind w:left="1080" w:hanging="1080"/>
      </w:pPr>
    </w:lvl>
    <w:lvl w:ilvl="6">
      <w:start w:val="1"/>
      <w:numFmt w:val="decimal"/>
      <w:lvlText w:val="%1.%2.%3.%4.%5.%6.%7."/>
      <w:lvlJc w:val="left"/>
      <w:pPr>
        <w:ind w:left="1440" w:hanging="1440"/>
      </w:pPr>
    </w:lvl>
    <w:lvl w:ilvl="7">
      <w:start w:val="1"/>
      <w:numFmt w:val="decimal"/>
      <w:lvlText w:val="%1.%2.%3.%4.%5.%6.%7.%8."/>
      <w:lvlJc w:val="left"/>
      <w:pPr>
        <w:ind w:left="1440" w:hanging="1440"/>
      </w:pPr>
    </w:lvl>
    <w:lvl w:ilvl="8">
      <w:start w:val="1"/>
      <w:numFmt w:val="decimal"/>
      <w:lvlText w:val="%1.%2.%3.%4.%5.%6.%7.%8.%9."/>
      <w:lvlJc w:val="left"/>
      <w:pPr>
        <w:ind w:left="1800" w:hanging="1800"/>
      </w:pPr>
    </w:lvl>
  </w:abstractNum>
  <w:num w:numId="1" w16cid:durableId="288123054">
    <w:abstractNumId w:val="0"/>
  </w:num>
  <w:num w:numId="2" w16cid:durableId="190799874">
    <w:abstractNumId w:val="3"/>
  </w:num>
  <w:num w:numId="3" w16cid:durableId="1094940637">
    <w:abstractNumId w:val="5"/>
  </w:num>
  <w:num w:numId="4" w16cid:durableId="605815255">
    <w:abstractNumId w:val="1"/>
  </w:num>
  <w:num w:numId="5" w16cid:durableId="470444960">
    <w:abstractNumId w:val="4"/>
  </w:num>
  <w:num w:numId="6" w16cid:durableId="597517932">
    <w:abstractNumId w:val="2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/>
  <w:doNotTrackFormatting/>
  <w:defaultTabStop w:val="720"/>
  <w:hyphenationZone w:val="396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6B07B9"/>
    <w:rsid w:val="000000B8"/>
    <w:rsid w:val="0000010F"/>
    <w:rsid w:val="00000648"/>
    <w:rsid w:val="000011F2"/>
    <w:rsid w:val="00001463"/>
    <w:rsid w:val="00001550"/>
    <w:rsid w:val="00001FD6"/>
    <w:rsid w:val="00002460"/>
    <w:rsid w:val="0000269A"/>
    <w:rsid w:val="00002DDB"/>
    <w:rsid w:val="000032D2"/>
    <w:rsid w:val="0000355A"/>
    <w:rsid w:val="00004292"/>
    <w:rsid w:val="00004D18"/>
    <w:rsid w:val="00004F59"/>
    <w:rsid w:val="00005302"/>
    <w:rsid w:val="0000566A"/>
    <w:rsid w:val="00005B7C"/>
    <w:rsid w:val="00006430"/>
    <w:rsid w:val="00006578"/>
    <w:rsid w:val="000065F4"/>
    <w:rsid w:val="00006DB9"/>
    <w:rsid w:val="000100DC"/>
    <w:rsid w:val="00010195"/>
    <w:rsid w:val="0001024E"/>
    <w:rsid w:val="000107AC"/>
    <w:rsid w:val="00010B85"/>
    <w:rsid w:val="000115BE"/>
    <w:rsid w:val="00011757"/>
    <w:rsid w:val="0001184F"/>
    <w:rsid w:val="00011C01"/>
    <w:rsid w:val="00011D70"/>
    <w:rsid w:val="0001204D"/>
    <w:rsid w:val="000121E9"/>
    <w:rsid w:val="00012283"/>
    <w:rsid w:val="00012359"/>
    <w:rsid w:val="000124B2"/>
    <w:rsid w:val="000124D2"/>
    <w:rsid w:val="00012A5D"/>
    <w:rsid w:val="00012DA5"/>
    <w:rsid w:val="00012F09"/>
    <w:rsid w:val="0001341E"/>
    <w:rsid w:val="0001386A"/>
    <w:rsid w:val="00013891"/>
    <w:rsid w:val="00013EAB"/>
    <w:rsid w:val="0001476B"/>
    <w:rsid w:val="00014C03"/>
    <w:rsid w:val="00014C92"/>
    <w:rsid w:val="00014D47"/>
    <w:rsid w:val="00014DE8"/>
    <w:rsid w:val="00014EE2"/>
    <w:rsid w:val="0001549B"/>
    <w:rsid w:val="000155DB"/>
    <w:rsid w:val="00015E53"/>
    <w:rsid w:val="00015FCE"/>
    <w:rsid w:val="00015FD3"/>
    <w:rsid w:val="00016189"/>
    <w:rsid w:val="00016954"/>
    <w:rsid w:val="00016CDA"/>
    <w:rsid w:val="0001722B"/>
    <w:rsid w:val="0001747A"/>
    <w:rsid w:val="000175DA"/>
    <w:rsid w:val="000179B6"/>
    <w:rsid w:val="00017B73"/>
    <w:rsid w:val="00017EE3"/>
    <w:rsid w:val="000201FF"/>
    <w:rsid w:val="000202F0"/>
    <w:rsid w:val="00020432"/>
    <w:rsid w:val="00020BC9"/>
    <w:rsid w:val="00020C54"/>
    <w:rsid w:val="00020E05"/>
    <w:rsid w:val="00020E5F"/>
    <w:rsid w:val="00020E6F"/>
    <w:rsid w:val="000211CC"/>
    <w:rsid w:val="0002159E"/>
    <w:rsid w:val="0002170C"/>
    <w:rsid w:val="0002207E"/>
    <w:rsid w:val="00022635"/>
    <w:rsid w:val="00022749"/>
    <w:rsid w:val="00022F1F"/>
    <w:rsid w:val="00022F7B"/>
    <w:rsid w:val="00023070"/>
    <w:rsid w:val="00024660"/>
    <w:rsid w:val="000252E0"/>
    <w:rsid w:val="00025B5C"/>
    <w:rsid w:val="00025D88"/>
    <w:rsid w:val="00025DF8"/>
    <w:rsid w:val="0002621A"/>
    <w:rsid w:val="00026821"/>
    <w:rsid w:val="00026B76"/>
    <w:rsid w:val="00027AF2"/>
    <w:rsid w:val="00027B62"/>
    <w:rsid w:val="00027C4E"/>
    <w:rsid w:val="00027F07"/>
    <w:rsid w:val="0003002E"/>
    <w:rsid w:val="000308E9"/>
    <w:rsid w:val="00030AED"/>
    <w:rsid w:val="00030E3B"/>
    <w:rsid w:val="00031D28"/>
    <w:rsid w:val="00031EA7"/>
    <w:rsid w:val="0003214B"/>
    <w:rsid w:val="000327CD"/>
    <w:rsid w:val="00032B31"/>
    <w:rsid w:val="00032B57"/>
    <w:rsid w:val="00032E92"/>
    <w:rsid w:val="00033239"/>
    <w:rsid w:val="0003359B"/>
    <w:rsid w:val="0003360A"/>
    <w:rsid w:val="000338E9"/>
    <w:rsid w:val="00033C7C"/>
    <w:rsid w:val="00033D53"/>
    <w:rsid w:val="00034468"/>
    <w:rsid w:val="00034D13"/>
    <w:rsid w:val="00034E8D"/>
    <w:rsid w:val="00035508"/>
    <w:rsid w:val="000356FC"/>
    <w:rsid w:val="00035742"/>
    <w:rsid w:val="00035DFE"/>
    <w:rsid w:val="000361BA"/>
    <w:rsid w:val="000361BF"/>
    <w:rsid w:val="00036F66"/>
    <w:rsid w:val="00037206"/>
    <w:rsid w:val="00037336"/>
    <w:rsid w:val="00037A7B"/>
    <w:rsid w:val="00037BF9"/>
    <w:rsid w:val="00037EAC"/>
    <w:rsid w:val="000400A0"/>
    <w:rsid w:val="00040644"/>
    <w:rsid w:val="00041703"/>
    <w:rsid w:val="00041B33"/>
    <w:rsid w:val="00041B99"/>
    <w:rsid w:val="00041BA3"/>
    <w:rsid w:val="00041E8B"/>
    <w:rsid w:val="000426E4"/>
    <w:rsid w:val="00042995"/>
    <w:rsid w:val="00042FEB"/>
    <w:rsid w:val="000431D6"/>
    <w:rsid w:val="0004347E"/>
    <w:rsid w:val="0004349C"/>
    <w:rsid w:val="00043758"/>
    <w:rsid w:val="00043778"/>
    <w:rsid w:val="00043AFE"/>
    <w:rsid w:val="00043D7D"/>
    <w:rsid w:val="00043F76"/>
    <w:rsid w:val="00044311"/>
    <w:rsid w:val="00044419"/>
    <w:rsid w:val="00044612"/>
    <w:rsid w:val="000449A0"/>
    <w:rsid w:val="00044BC1"/>
    <w:rsid w:val="0004544C"/>
    <w:rsid w:val="000454C4"/>
    <w:rsid w:val="000455DD"/>
    <w:rsid w:val="0004575C"/>
    <w:rsid w:val="00045883"/>
    <w:rsid w:val="000458E2"/>
    <w:rsid w:val="00045925"/>
    <w:rsid w:val="00045D73"/>
    <w:rsid w:val="00045EE5"/>
    <w:rsid w:val="000467B7"/>
    <w:rsid w:val="00046B70"/>
    <w:rsid w:val="00046D0F"/>
    <w:rsid w:val="00047372"/>
    <w:rsid w:val="00047413"/>
    <w:rsid w:val="00047724"/>
    <w:rsid w:val="00047C36"/>
    <w:rsid w:val="00047D33"/>
    <w:rsid w:val="00047EBB"/>
    <w:rsid w:val="000507DE"/>
    <w:rsid w:val="00050941"/>
    <w:rsid w:val="00050B0B"/>
    <w:rsid w:val="00050B7A"/>
    <w:rsid w:val="00050C0A"/>
    <w:rsid w:val="00051418"/>
    <w:rsid w:val="00051A04"/>
    <w:rsid w:val="00052117"/>
    <w:rsid w:val="000522FB"/>
    <w:rsid w:val="0005231A"/>
    <w:rsid w:val="000526BF"/>
    <w:rsid w:val="000527B3"/>
    <w:rsid w:val="00052DAA"/>
    <w:rsid w:val="00053289"/>
    <w:rsid w:val="000534E7"/>
    <w:rsid w:val="00053604"/>
    <w:rsid w:val="00053E29"/>
    <w:rsid w:val="00053EC8"/>
    <w:rsid w:val="00054560"/>
    <w:rsid w:val="000547A3"/>
    <w:rsid w:val="00054AA2"/>
    <w:rsid w:val="0005503F"/>
    <w:rsid w:val="00055116"/>
    <w:rsid w:val="000553AD"/>
    <w:rsid w:val="00055610"/>
    <w:rsid w:val="00055C85"/>
    <w:rsid w:val="00056065"/>
    <w:rsid w:val="00056137"/>
    <w:rsid w:val="00056563"/>
    <w:rsid w:val="00056CFF"/>
    <w:rsid w:val="00056DF5"/>
    <w:rsid w:val="00057674"/>
    <w:rsid w:val="00057EFA"/>
    <w:rsid w:val="00060099"/>
    <w:rsid w:val="00060576"/>
    <w:rsid w:val="00060969"/>
    <w:rsid w:val="00061060"/>
    <w:rsid w:val="000611F3"/>
    <w:rsid w:val="00061365"/>
    <w:rsid w:val="000617B7"/>
    <w:rsid w:val="00061A30"/>
    <w:rsid w:val="00061B4B"/>
    <w:rsid w:val="00061B5E"/>
    <w:rsid w:val="00061E39"/>
    <w:rsid w:val="00062023"/>
    <w:rsid w:val="00062035"/>
    <w:rsid w:val="00062463"/>
    <w:rsid w:val="000625F2"/>
    <w:rsid w:val="00062782"/>
    <w:rsid w:val="000631DC"/>
    <w:rsid w:val="00063936"/>
    <w:rsid w:val="00063DA2"/>
    <w:rsid w:val="00063F64"/>
    <w:rsid w:val="00063F7D"/>
    <w:rsid w:val="00064060"/>
    <w:rsid w:val="000644D0"/>
    <w:rsid w:val="000646A3"/>
    <w:rsid w:val="00064956"/>
    <w:rsid w:val="00064A17"/>
    <w:rsid w:val="00064E6E"/>
    <w:rsid w:val="00064F04"/>
    <w:rsid w:val="000654DA"/>
    <w:rsid w:val="000655FD"/>
    <w:rsid w:val="00065705"/>
    <w:rsid w:val="000661FD"/>
    <w:rsid w:val="00066A4F"/>
    <w:rsid w:val="00066BF8"/>
    <w:rsid w:val="00066C80"/>
    <w:rsid w:val="0006709F"/>
    <w:rsid w:val="00067276"/>
    <w:rsid w:val="0006751C"/>
    <w:rsid w:val="00067554"/>
    <w:rsid w:val="00067739"/>
    <w:rsid w:val="00067F4E"/>
    <w:rsid w:val="00070CC9"/>
    <w:rsid w:val="00070D04"/>
    <w:rsid w:val="00070EB2"/>
    <w:rsid w:val="00070F17"/>
    <w:rsid w:val="00070F80"/>
    <w:rsid w:val="000710FD"/>
    <w:rsid w:val="00071280"/>
    <w:rsid w:val="0007150D"/>
    <w:rsid w:val="00071702"/>
    <w:rsid w:val="00071849"/>
    <w:rsid w:val="0007196F"/>
    <w:rsid w:val="00071FA1"/>
    <w:rsid w:val="00071FB0"/>
    <w:rsid w:val="00072C1D"/>
    <w:rsid w:val="00073013"/>
    <w:rsid w:val="00073093"/>
    <w:rsid w:val="0007323F"/>
    <w:rsid w:val="00073408"/>
    <w:rsid w:val="000737CA"/>
    <w:rsid w:val="00073D37"/>
    <w:rsid w:val="00073FEB"/>
    <w:rsid w:val="0007435E"/>
    <w:rsid w:val="00074415"/>
    <w:rsid w:val="000749D6"/>
    <w:rsid w:val="000751FA"/>
    <w:rsid w:val="00075407"/>
    <w:rsid w:val="00075663"/>
    <w:rsid w:val="0007576F"/>
    <w:rsid w:val="000758F6"/>
    <w:rsid w:val="00075B07"/>
    <w:rsid w:val="000765A1"/>
    <w:rsid w:val="00076ADF"/>
    <w:rsid w:val="00076C48"/>
    <w:rsid w:val="00076FCB"/>
    <w:rsid w:val="00077693"/>
    <w:rsid w:val="000778BD"/>
    <w:rsid w:val="00077A11"/>
    <w:rsid w:val="00077C62"/>
    <w:rsid w:val="00077C75"/>
    <w:rsid w:val="00077EBB"/>
    <w:rsid w:val="000808D2"/>
    <w:rsid w:val="00080931"/>
    <w:rsid w:val="00080AC8"/>
    <w:rsid w:val="00080BA6"/>
    <w:rsid w:val="00080C71"/>
    <w:rsid w:val="00080D41"/>
    <w:rsid w:val="0008192A"/>
    <w:rsid w:val="00081BB4"/>
    <w:rsid w:val="00081DA7"/>
    <w:rsid w:val="00081F73"/>
    <w:rsid w:val="0008275C"/>
    <w:rsid w:val="0008275E"/>
    <w:rsid w:val="000827CE"/>
    <w:rsid w:val="00082B7A"/>
    <w:rsid w:val="00082ED0"/>
    <w:rsid w:val="000836DB"/>
    <w:rsid w:val="00083B07"/>
    <w:rsid w:val="00083B45"/>
    <w:rsid w:val="00083B6E"/>
    <w:rsid w:val="00083E54"/>
    <w:rsid w:val="0008411D"/>
    <w:rsid w:val="00084342"/>
    <w:rsid w:val="00084378"/>
    <w:rsid w:val="0008457A"/>
    <w:rsid w:val="000849E2"/>
    <w:rsid w:val="00084E45"/>
    <w:rsid w:val="00084ECB"/>
    <w:rsid w:val="00084F1C"/>
    <w:rsid w:val="00084F5D"/>
    <w:rsid w:val="000850EB"/>
    <w:rsid w:val="0008563C"/>
    <w:rsid w:val="000856DD"/>
    <w:rsid w:val="00085AF6"/>
    <w:rsid w:val="00085BC5"/>
    <w:rsid w:val="00085D22"/>
    <w:rsid w:val="00085F51"/>
    <w:rsid w:val="00086027"/>
    <w:rsid w:val="00086105"/>
    <w:rsid w:val="0008627F"/>
    <w:rsid w:val="000862FF"/>
    <w:rsid w:val="000863BD"/>
    <w:rsid w:val="000871A1"/>
    <w:rsid w:val="0008731F"/>
    <w:rsid w:val="000875A2"/>
    <w:rsid w:val="000879E2"/>
    <w:rsid w:val="00087A29"/>
    <w:rsid w:val="00087ED8"/>
    <w:rsid w:val="00090295"/>
    <w:rsid w:val="00090349"/>
    <w:rsid w:val="000903EE"/>
    <w:rsid w:val="0009056F"/>
    <w:rsid w:val="00090723"/>
    <w:rsid w:val="00090E35"/>
    <w:rsid w:val="000914C2"/>
    <w:rsid w:val="000917AD"/>
    <w:rsid w:val="00091D03"/>
    <w:rsid w:val="000922EE"/>
    <w:rsid w:val="0009242A"/>
    <w:rsid w:val="00092631"/>
    <w:rsid w:val="00092AAD"/>
    <w:rsid w:val="00093733"/>
    <w:rsid w:val="000938EA"/>
    <w:rsid w:val="00093AEB"/>
    <w:rsid w:val="00093BA7"/>
    <w:rsid w:val="00093CDC"/>
    <w:rsid w:val="00093E90"/>
    <w:rsid w:val="00094337"/>
    <w:rsid w:val="00094451"/>
    <w:rsid w:val="000950DA"/>
    <w:rsid w:val="0009538B"/>
    <w:rsid w:val="000955F3"/>
    <w:rsid w:val="00095650"/>
    <w:rsid w:val="00095A84"/>
    <w:rsid w:val="00095C2B"/>
    <w:rsid w:val="00095EE9"/>
    <w:rsid w:val="00096192"/>
    <w:rsid w:val="0009648A"/>
    <w:rsid w:val="0009671F"/>
    <w:rsid w:val="00096BFB"/>
    <w:rsid w:val="000975C6"/>
    <w:rsid w:val="0009779A"/>
    <w:rsid w:val="00097E53"/>
    <w:rsid w:val="000A080E"/>
    <w:rsid w:val="000A0A3E"/>
    <w:rsid w:val="000A0A6C"/>
    <w:rsid w:val="000A12B8"/>
    <w:rsid w:val="000A1CC6"/>
    <w:rsid w:val="000A245B"/>
    <w:rsid w:val="000A26AE"/>
    <w:rsid w:val="000A272A"/>
    <w:rsid w:val="000A27D3"/>
    <w:rsid w:val="000A296B"/>
    <w:rsid w:val="000A2ED8"/>
    <w:rsid w:val="000A303C"/>
    <w:rsid w:val="000A40C7"/>
    <w:rsid w:val="000A4B1F"/>
    <w:rsid w:val="000A5520"/>
    <w:rsid w:val="000A557F"/>
    <w:rsid w:val="000A5CE2"/>
    <w:rsid w:val="000A5D4B"/>
    <w:rsid w:val="000A5DB2"/>
    <w:rsid w:val="000A5EBC"/>
    <w:rsid w:val="000A6140"/>
    <w:rsid w:val="000A6747"/>
    <w:rsid w:val="000A6813"/>
    <w:rsid w:val="000A68CC"/>
    <w:rsid w:val="000A70C6"/>
    <w:rsid w:val="000A72F2"/>
    <w:rsid w:val="000A7C5D"/>
    <w:rsid w:val="000B0064"/>
    <w:rsid w:val="000B0065"/>
    <w:rsid w:val="000B00B0"/>
    <w:rsid w:val="000B08D9"/>
    <w:rsid w:val="000B0BF5"/>
    <w:rsid w:val="000B0CE9"/>
    <w:rsid w:val="000B0F3F"/>
    <w:rsid w:val="000B11DE"/>
    <w:rsid w:val="000B15DF"/>
    <w:rsid w:val="000B1ACE"/>
    <w:rsid w:val="000B1C4E"/>
    <w:rsid w:val="000B2701"/>
    <w:rsid w:val="000B28C9"/>
    <w:rsid w:val="000B36A5"/>
    <w:rsid w:val="000B3ACC"/>
    <w:rsid w:val="000B43EA"/>
    <w:rsid w:val="000B4782"/>
    <w:rsid w:val="000B4B6E"/>
    <w:rsid w:val="000B4DF3"/>
    <w:rsid w:val="000B6395"/>
    <w:rsid w:val="000B639C"/>
    <w:rsid w:val="000B63F3"/>
    <w:rsid w:val="000B79E0"/>
    <w:rsid w:val="000B7BCA"/>
    <w:rsid w:val="000C0415"/>
    <w:rsid w:val="000C0733"/>
    <w:rsid w:val="000C07F1"/>
    <w:rsid w:val="000C0AD8"/>
    <w:rsid w:val="000C0BA8"/>
    <w:rsid w:val="000C0BD6"/>
    <w:rsid w:val="000C0C34"/>
    <w:rsid w:val="000C0FB2"/>
    <w:rsid w:val="000C162C"/>
    <w:rsid w:val="000C1BC1"/>
    <w:rsid w:val="000C2139"/>
    <w:rsid w:val="000C2161"/>
    <w:rsid w:val="000C2561"/>
    <w:rsid w:val="000C2C9E"/>
    <w:rsid w:val="000C2CB5"/>
    <w:rsid w:val="000C333F"/>
    <w:rsid w:val="000C388D"/>
    <w:rsid w:val="000C46B2"/>
    <w:rsid w:val="000C4A1C"/>
    <w:rsid w:val="000C5951"/>
    <w:rsid w:val="000C5CC4"/>
    <w:rsid w:val="000C5F25"/>
    <w:rsid w:val="000C6246"/>
    <w:rsid w:val="000C6C32"/>
    <w:rsid w:val="000C6E7E"/>
    <w:rsid w:val="000C6FCD"/>
    <w:rsid w:val="000C7AF8"/>
    <w:rsid w:val="000C7C2D"/>
    <w:rsid w:val="000D0473"/>
    <w:rsid w:val="000D10D0"/>
    <w:rsid w:val="000D114D"/>
    <w:rsid w:val="000D1F31"/>
    <w:rsid w:val="000D21E7"/>
    <w:rsid w:val="000D2219"/>
    <w:rsid w:val="000D22FD"/>
    <w:rsid w:val="000D28DE"/>
    <w:rsid w:val="000D2B74"/>
    <w:rsid w:val="000D2B7A"/>
    <w:rsid w:val="000D3437"/>
    <w:rsid w:val="000D3AA4"/>
    <w:rsid w:val="000D3E1D"/>
    <w:rsid w:val="000D4119"/>
    <w:rsid w:val="000D4152"/>
    <w:rsid w:val="000D4775"/>
    <w:rsid w:val="000D47E2"/>
    <w:rsid w:val="000D4936"/>
    <w:rsid w:val="000D4DF9"/>
    <w:rsid w:val="000D4FD2"/>
    <w:rsid w:val="000D58A5"/>
    <w:rsid w:val="000D58ED"/>
    <w:rsid w:val="000D5B5E"/>
    <w:rsid w:val="000D5C0C"/>
    <w:rsid w:val="000D5E13"/>
    <w:rsid w:val="000D6F35"/>
    <w:rsid w:val="000D6F73"/>
    <w:rsid w:val="000D72A5"/>
    <w:rsid w:val="000D7E5F"/>
    <w:rsid w:val="000D7FEE"/>
    <w:rsid w:val="000E01AD"/>
    <w:rsid w:val="000E0379"/>
    <w:rsid w:val="000E05DB"/>
    <w:rsid w:val="000E0D2B"/>
    <w:rsid w:val="000E0E31"/>
    <w:rsid w:val="000E10BE"/>
    <w:rsid w:val="000E168D"/>
    <w:rsid w:val="000E17A9"/>
    <w:rsid w:val="000E1869"/>
    <w:rsid w:val="000E1955"/>
    <w:rsid w:val="000E1DFA"/>
    <w:rsid w:val="000E2093"/>
    <w:rsid w:val="000E247C"/>
    <w:rsid w:val="000E258F"/>
    <w:rsid w:val="000E2748"/>
    <w:rsid w:val="000E277C"/>
    <w:rsid w:val="000E2B20"/>
    <w:rsid w:val="000E2EB4"/>
    <w:rsid w:val="000E371D"/>
    <w:rsid w:val="000E38E0"/>
    <w:rsid w:val="000E3D90"/>
    <w:rsid w:val="000E47F2"/>
    <w:rsid w:val="000E4B0D"/>
    <w:rsid w:val="000E4BCA"/>
    <w:rsid w:val="000E4C21"/>
    <w:rsid w:val="000E4CAA"/>
    <w:rsid w:val="000E51A5"/>
    <w:rsid w:val="000E52B5"/>
    <w:rsid w:val="000E552C"/>
    <w:rsid w:val="000E556F"/>
    <w:rsid w:val="000E5DE2"/>
    <w:rsid w:val="000E6AF3"/>
    <w:rsid w:val="000E6D32"/>
    <w:rsid w:val="000E6FAB"/>
    <w:rsid w:val="000E7032"/>
    <w:rsid w:val="000E7189"/>
    <w:rsid w:val="000E7473"/>
    <w:rsid w:val="000E751E"/>
    <w:rsid w:val="000E762A"/>
    <w:rsid w:val="000E7861"/>
    <w:rsid w:val="000E78FB"/>
    <w:rsid w:val="000E7D29"/>
    <w:rsid w:val="000F01ED"/>
    <w:rsid w:val="000F0AB3"/>
    <w:rsid w:val="000F0AB6"/>
    <w:rsid w:val="000F0E62"/>
    <w:rsid w:val="000F15BD"/>
    <w:rsid w:val="000F1C14"/>
    <w:rsid w:val="000F2080"/>
    <w:rsid w:val="000F236C"/>
    <w:rsid w:val="000F2525"/>
    <w:rsid w:val="000F265C"/>
    <w:rsid w:val="000F27DF"/>
    <w:rsid w:val="000F29FD"/>
    <w:rsid w:val="000F2A2C"/>
    <w:rsid w:val="000F2B32"/>
    <w:rsid w:val="000F3416"/>
    <w:rsid w:val="000F343B"/>
    <w:rsid w:val="000F3B59"/>
    <w:rsid w:val="000F3F83"/>
    <w:rsid w:val="000F4154"/>
    <w:rsid w:val="000F4B4E"/>
    <w:rsid w:val="000F4B7F"/>
    <w:rsid w:val="000F5C21"/>
    <w:rsid w:val="000F6011"/>
    <w:rsid w:val="000F60C7"/>
    <w:rsid w:val="000F6179"/>
    <w:rsid w:val="000F6494"/>
    <w:rsid w:val="000F6810"/>
    <w:rsid w:val="000F6EBB"/>
    <w:rsid w:val="000F707E"/>
    <w:rsid w:val="000F708D"/>
    <w:rsid w:val="000F7A38"/>
    <w:rsid w:val="000F7A68"/>
    <w:rsid w:val="000F7BAE"/>
    <w:rsid w:val="001002E7"/>
    <w:rsid w:val="00100C5E"/>
    <w:rsid w:val="00101036"/>
    <w:rsid w:val="0010134B"/>
    <w:rsid w:val="00101AB1"/>
    <w:rsid w:val="00101E65"/>
    <w:rsid w:val="00102368"/>
    <w:rsid w:val="001033EE"/>
    <w:rsid w:val="001033FC"/>
    <w:rsid w:val="00103AE8"/>
    <w:rsid w:val="00103B1F"/>
    <w:rsid w:val="00103D57"/>
    <w:rsid w:val="00103F44"/>
    <w:rsid w:val="00103F6B"/>
    <w:rsid w:val="00103F91"/>
    <w:rsid w:val="0010486D"/>
    <w:rsid w:val="00104974"/>
    <w:rsid w:val="00104A03"/>
    <w:rsid w:val="00104A7D"/>
    <w:rsid w:val="00104CAC"/>
    <w:rsid w:val="00104E33"/>
    <w:rsid w:val="001050CF"/>
    <w:rsid w:val="001053DD"/>
    <w:rsid w:val="001059F0"/>
    <w:rsid w:val="001060E3"/>
    <w:rsid w:val="00106305"/>
    <w:rsid w:val="001070C9"/>
    <w:rsid w:val="0010752D"/>
    <w:rsid w:val="0010758F"/>
    <w:rsid w:val="00107C28"/>
    <w:rsid w:val="00110061"/>
    <w:rsid w:val="001102DA"/>
    <w:rsid w:val="0011037A"/>
    <w:rsid w:val="00110607"/>
    <w:rsid w:val="001109C9"/>
    <w:rsid w:val="00110C17"/>
    <w:rsid w:val="001110AF"/>
    <w:rsid w:val="001111E2"/>
    <w:rsid w:val="001114E7"/>
    <w:rsid w:val="00111BDA"/>
    <w:rsid w:val="00111C07"/>
    <w:rsid w:val="001123A3"/>
    <w:rsid w:val="00112454"/>
    <w:rsid w:val="0011252B"/>
    <w:rsid w:val="00112771"/>
    <w:rsid w:val="00112781"/>
    <w:rsid w:val="00112ADD"/>
    <w:rsid w:val="00112B70"/>
    <w:rsid w:val="00112B7B"/>
    <w:rsid w:val="00112C9E"/>
    <w:rsid w:val="00112D30"/>
    <w:rsid w:val="00113782"/>
    <w:rsid w:val="00113920"/>
    <w:rsid w:val="00114389"/>
    <w:rsid w:val="00114990"/>
    <w:rsid w:val="00114ACB"/>
    <w:rsid w:val="001151E4"/>
    <w:rsid w:val="00115884"/>
    <w:rsid w:val="00115C83"/>
    <w:rsid w:val="00115D1B"/>
    <w:rsid w:val="00115F9E"/>
    <w:rsid w:val="00116378"/>
    <w:rsid w:val="001167D2"/>
    <w:rsid w:val="001171E8"/>
    <w:rsid w:val="0011771E"/>
    <w:rsid w:val="0012046A"/>
    <w:rsid w:val="00120AF1"/>
    <w:rsid w:val="00120E30"/>
    <w:rsid w:val="0012183C"/>
    <w:rsid w:val="00121B8E"/>
    <w:rsid w:val="001229BE"/>
    <w:rsid w:val="00123632"/>
    <w:rsid w:val="0012387C"/>
    <w:rsid w:val="00123991"/>
    <w:rsid w:val="00123AEA"/>
    <w:rsid w:val="0012428C"/>
    <w:rsid w:val="0012433F"/>
    <w:rsid w:val="00124446"/>
    <w:rsid w:val="0012470D"/>
    <w:rsid w:val="001254F1"/>
    <w:rsid w:val="0012560E"/>
    <w:rsid w:val="001258D9"/>
    <w:rsid w:val="00125AD9"/>
    <w:rsid w:val="00125B5C"/>
    <w:rsid w:val="00125E51"/>
    <w:rsid w:val="00125ECE"/>
    <w:rsid w:val="0012610E"/>
    <w:rsid w:val="001264E3"/>
    <w:rsid w:val="0012698E"/>
    <w:rsid w:val="00126E39"/>
    <w:rsid w:val="0012714E"/>
    <w:rsid w:val="001272ED"/>
    <w:rsid w:val="001276E3"/>
    <w:rsid w:val="00127C68"/>
    <w:rsid w:val="00130370"/>
    <w:rsid w:val="001306A0"/>
    <w:rsid w:val="001307A1"/>
    <w:rsid w:val="00130A57"/>
    <w:rsid w:val="00130A96"/>
    <w:rsid w:val="0013146B"/>
    <w:rsid w:val="001314FB"/>
    <w:rsid w:val="00131651"/>
    <w:rsid w:val="0013192F"/>
    <w:rsid w:val="00131C03"/>
    <w:rsid w:val="00131C6F"/>
    <w:rsid w:val="00131E02"/>
    <w:rsid w:val="00131EBD"/>
    <w:rsid w:val="001323FF"/>
    <w:rsid w:val="00132495"/>
    <w:rsid w:val="00132C51"/>
    <w:rsid w:val="00132D0B"/>
    <w:rsid w:val="00132DD7"/>
    <w:rsid w:val="00132DF1"/>
    <w:rsid w:val="00133054"/>
    <w:rsid w:val="00133433"/>
    <w:rsid w:val="001339F7"/>
    <w:rsid w:val="00133DC7"/>
    <w:rsid w:val="00133F7F"/>
    <w:rsid w:val="00134089"/>
    <w:rsid w:val="0013410F"/>
    <w:rsid w:val="0013452E"/>
    <w:rsid w:val="00134609"/>
    <w:rsid w:val="00134654"/>
    <w:rsid w:val="00134CCE"/>
    <w:rsid w:val="00134DB7"/>
    <w:rsid w:val="00134E12"/>
    <w:rsid w:val="00135367"/>
    <w:rsid w:val="001357E6"/>
    <w:rsid w:val="00135938"/>
    <w:rsid w:val="00135A91"/>
    <w:rsid w:val="00135F45"/>
    <w:rsid w:val="001366D2"/>
    <w:rsid w:val="00136926"/>
    <w:rsid w:val="00137054"/>
    <w:rsid w:val="001371EA"/>
    <w:rsid w:val="0014033F"/>
    <w:rsid w:val="00140596"/>
    <w:rsid w:val="00140A94"/>
    <w:rsid w:val="00140F9F"/>
    <w:rsid w:val="001412DC"/>
    <w:rsid w:val="00141DD3"/>
    <w:rsid w:val="001422A2"/>
    <w:rsid w:val="00143004"/>
    <w:rsid w:val="0014315E"/>
    <w:rsid w:val="001436D5"/>
    <w:rsid w:val="00143C68"/>
    <w:rsid w:val="00143CB2"/>
    <w:rsid w:val="0014450D"/>
    <w:rsid w:val="0014456E"/>
    <w:rsid w:val="0014475A"/>
    <w:rsid w:val="0014499A"/>
    <w:rsid w:val="00144A23"/>
    <w:rsid w:val="00144DDF"/>
    <w:rsid w:val="00145557"/>
    <w:rsid w:val="00145FB7"/>
    <w:rsid w:val="001462BE"/>
    <w:rsid w:val="001462D2"/>
    <w:rsid w:val="00146C14"/>
    <w:rsid w:val="00146D9B"/>
    <w:rsid w:val="001473F2"/>
    <w:rsid w:val="00147B54"/>
    <w:rsid w:val="001502C7"/>
    <w:rsid w:val="001502EB"/>
    <w:rsid w:val="001507BC"/>
    <w:rsid w:val="00150C4B"/>
    <w:rsid w:val="00150D56"/>
    <w:rsid w:val="001512A6"/>
    <w:rsid w:val="001512E5"/>
    <w:rsid w:val="00151890"/>
    <w:rsid w:val="001519DF"/>
    <w:rsid w:val="00151C7A"/>
    <w:rsid w:val="0015235B"/>
    <w:rsid w:val="001529BD"/>
    <w:rsid w:val="00152CA9"/>
    <w:rsid w:val="001531B1"/>
    <w:rsid w:val="00153272"/>
    <w:rsid w:val="00153629"/>
    <w:rsid w:val="001537B7"/>
    <w:rsid w:val="001539D0"/>
    <w:rsid w:val="00153C44"/>
    <w:rsid w:val="00153F3E"/>
    <w:rsid w:val="00153FE5"/>
    <w:rsid w:val="001543B6"/>
    <w:rsid w:val="001544E4"/>
    <w:rsid w:val="00154909"/>
    <w:rsid w:val="00154BD0"/>
    <w:rsid w:val="00154BD1"/>
    <w:rsid w:val="00154C70"/>
    <w:rsid w:val="001553BF"/>
    <w:rsid w:val="001556AE"/>
    <w:rsid w:val="00155D82"/>
    <w:rsid w:val="00155E72"/>
    <w:rsid w:val="001562FB"/>
    <w:rsid w:val="00156718"/>
    <w:rsid w:val="001569B0"/>
    <w:rsid w:val="00156B90"/>
    <w:rsid w:val="00156F93"/>
    <w:rsid w:val="001577D6"/>
    <w:rsid w:val="00157A5A"/>
    <w:rsid w:val="00157BF0"/>
    <w:rsid w:val="001600BD"/>
    <w:rsid w:val="00160765"/>
    <w:rsid w:val="00160D91"/>
    <w:rsid w:val="001615B5"/>
    <w:rsid w:val="001617C8"/>
    <w:rsid w:val="00161A05"/>
    <w:rsid w:val="00161D71"/>
    <w:rsid w:val="00161E19"/>
    <w:rsid w:val="0016247E"/>
    <w:rsid w:val="001626BE"/>
    <w:rsid w:val="00162EFF"/>
    <w:rsid w:val="00163061"/>
    <w:rsid w:val="001634A1"/>
    <w:rsid w:val="001635CD"/>
    <w:rsid w:val="00163A4E"/>
    <w:rsid w:val="00163CAF"/>
    <w:rsid w:val="00163CE9"/>
    <w:rsid w:val="00164075"/>
    <w:rsid w:val="001641E7"/>
    <w:rsid w:val="0016495E"/>
    <w:rsid w:val="00164C4E"/>
    <w:rsid w:val="001655AF"/>
    <w:rsid w:val="00165B9C"/>
    <w:rsid w:val="00165D23"/>
    <w:rsid w:val="00165D66"/>
    <w:rsid w:val="00165DF3"/>
    <w:rsid w:val="00165EC6"/>
    <w:rsid w:val="00166696"/>
    <w:rsid w:val="0016683F"/>
    <w:rsid w:val="00166F33"/>
    <w:rsid w:val="00167223"/>
    <w:rsid w:val="001674F5"/>
    <w:rsid w:val="00167909"/>
    <w:rsid w:val="00167A21"/>
    <w:rsid w:val="00167A29"/>
    <w:rsid w:val="001701E5"/>
    <w:rsid w:val="00170370"/>
    <w:rsid w:val="00170765"/>
    <w:rsid w:val="00170900"/>
    <w:rsid w:val="00170D54"/>
    <w:rsid w:val="001714F4"/>
    <w:rsid w:val="001715E6"/>
    <w:rsid w:val="00171ECD"/>
    <w:rsid w:val="001723BD"/>
    <w:rsid w:val="00172533"/>
    <w:rsid w:val="00172C09"/>
    <w:rsid w:val="001734B9"/>
    <w:rsid w:val="00173A6E"/>
    <w:rsid w:val="00173A96"/>
    <w:rsid w:val="00173CCE"/>
    <w:rsid w:val="00174187"/>
    <w:rsid w:val="00174315"/>
    <w:rsid w:val="00174A89"/>
    <w:rsid w:val="00174CE8"/>
    <w:rsid w:val="00175DA8"/>
    <w:rsid w:val="00177209"/>
    <w:rsid w:val="00177E05"/>
    <w:rsid w:val="00177F9F"/>
    <w:rsid w:val="00180118"/>
    <w:rsid w:val="00180835"/>
    <w:rsid w:val="00180D0F"/>
    <w:rsid w:val="00180F86"/>
    <w:rsid w:val="0018155A"/>
    <w:rsid w:val="0018164E"/>
    <w:rsid w:val="0018176D"/>
    <w:rsid w:val="00181F7A"/>
    <w:rsid w:val="00182815"/>
    <w:rsid w:val="00182DB5"/>
    <w:rsid w:val="00183452"/>
    <w:rsid w:val="0018349F"/>
    <w:rsid w:val="00183E47"/>
    <w:rsid w:val="00183FB3"/>
    <w:rsid w:val="00184101"/>
    <w:rsid w:val="00184119"/>
    <w:rsid w:val="00184135"/>
    <w:rsid w:val="00184394"/>
    <w:rsid w:val="0018471A"/>
    <w:rsid w:val="00184B34"/>
    <w:rsid w:val="00184BC0"/>
    <w:rsid w:val="0018564C"/>
    <w:rsid w:val="00186391"/>
    <w:rsid w:val="00186A68"/>
    <w:rsid w:val="00186E31"/>
    <w:rsid w:val="0018772F"/>
    <w:rsid w:val="0018792C"/>
    <w:rsid w:val="00187ABD"/>
    <w:rsid w:val="00187CAF"/>
    <w:rsid w:val="00187D4D"/>
    <w:rsid w:val="00190623"/>
    <w:rsid w:val="00190855"/>
    <w:rsid w:val="00190A5F"/>
    <w:rsid w:val="00190CB2"/>
    <w:rsid w:val="0019167B"/>
    <w:rsid w:val="001917F4"/>
    <w:rsid w:val="001923DE"/>
    <w:rsid w:val="001924DA"/>
    <w:rsid w:val="00192543"/>
    <w:rsid w:val="001928E5"/>
    <w:rsid w:val="00192DCF"/>
    <w:rsid w:val="001931D5"/>
    <w:rsid w:val="00193320"/>
    <w:rsid w:val="0019332C"/>
    <w:rsid w:val="001934B8"/>
    <w:rsid w:val="001936D4"/>
    <w:rsid w:val="001938B6"/>
    <w:rsid w:val="00193FFC"/>
    <w:rsid w:val="001941DB"/>
    <w:rsid w:val="00194383"/>
    <w:rsid w:val="0019450B"/>
    <w:rsid w:val="00194696"/>
    <w:rsid w:val="00194872"/>
    <w:rsid w:val="00194927"/>
    <w:rsid w:val="00194A50"/>
    <w:rsid w:val="00195032"/>
    <w:rsid w:val="00195F04"/>
    <w:rsid w:val="001965F1"/>
    <w:rsid w:val="0019684D"/>
    <w:rsid w:val="00196CAD"/>
    <w:rsid w:val="00196DF7"/>
    <w:rsid w:val="00197737"/>
    <w:rsid w:val="001977D7"/>
    <w:rsid w:val="001A0044"/>
    <w:rsid w:val="001A0BDD"/>
    <w:rsid w:val="001A1193"/>
    <w:rsid w:val="001A1672"/>
    <w:rsid w:val="001A17C1"/>
    <w:rsid w:val="001A1AE3"/>
    <w:rsid w:val="001A2096"/>
    <w:rsid w:val="001A227D"/>
    <w:rsid w:val="001A232F"/>
    <w:rsid w:val="001A2CB0"/>
    <w:rsid w:val="001A2D45"/>
    <w:rsid w:val="001A3502"/>
    <w:rsid w:val="001A3987"/>
    <w:rsid w:val="001A3BCD"/>
    <w:rsid w:val="001A3E75"/>
    <w:rsid w:val="001A3EBC"/>
    <w:rsid w:val="001A4414"/>
    <w:rsid w:val="001A480C"/>
    <w:rsid w:val="001A484E"/>
    <w:rsid w:val="001A4A3E"/>
    <w:rsid w:val="001A5910"/>
    <w:rsid w:val="001A5AF3"/>
    <w:rsid w:val="001A5D9D"/>
    <w:rsid w:val="001A5DAB"/>
    <w:rsid w:val="001A6319"/>
    <w:rsid w:val="001A692C"/>
    <w:rsid w:val="001A696C"/>
    <w:rsid w:val="001A6AD9"/>
    <w:rsid w:val="001A6D28"/>
    <w:rsid w:val="001A6F5F"/>
    <w:rsid w:val="001A7836"/>
    <w:rsid w:val="001A7A0E"/>
    <w:rsid w:val="001A7EE8"/>
    <w:rsid w:val="001A7F6A"/>
    <w:rsid w:val="001B00CD"/>
    <w:rsid w:val="001B02DA"/>
    <w:rsid w:val="001B0433"/>
    <w:rsid w:val="001B0ABB"/>
    <w:rsid w:val="001B0DE5"/>
    <w:rsid w:val="001B0F8F"/>
    <w:rsid w:val="001B0FAC"/>
    <w:rsid w:val="001B1064"/>
    <w:rsid w:val="001B1EA8"/>
    <w:rsid w:val="001B20BB"/>
    <w:rsid w:val="001B23B9"/>
    <w:rsid w:val="001B2872"/>
    <w:rsid w:val="001B2AD8"/>
    <w:rsid w:val="001B2E2E"/>
    <w:rsid w:val="001B306B"/>
    <w:rsid w:val="001B32A8"/>
    <w:rsid w:val="001B3427"/>
    <w:rsid w:val="001B347F"/>
    <w:rsid w:val="001B34ED"/>
    <w:rsid w:val="001B3629"/>
    <w:rsid w:val="001B364B"/>
    <w:rsid w:val="001B3AB8"/>
    <w:rsid w:val="001B3F34"/>
    <w:rsid w:val="001B3F97"/>
    <w:rsid w:val="001B4527"/>
    <w:rsid w:val="001B452E"/>
    <w:rsid w:val="001B4621"/>
    <w:rsid w:val="001B4A62"/>
    <w:rsid w:val="001B5115"/>
    <w:rsid w:val="001B533A"/>
    <w:rsid w:val="001B561D"/>
    <w:rsid w:val="001B57F4"/>
    <w:rsid w:val="001B5B95"/>
    <w:rsid w:val="001B5CF4"/>
    <w:rsid w:val="001B60D2"/>
    <w:rsid w:val="001B6246"/>
    <w:rsid w:val="001B63C9"/>
    <w:rsid w:val="001B6BC9"/>
    <w:rsid w:val="001B7105"/>
    <w:rsid w:val="001B773D"/>
    <w:rsid w:val="001B7992"/>
    <w:rsid w:val="001B7B04"/>
    <w:rsid w:val="001B7DAA"/>
    <w:rsid w:val="001C0224"/>
    <w:rsid w:val="001C0395"/>
    <w:rsid w:val="001C0572"/>
    <w:rsid w:val="001C0BE4"/>
    <w:rsid w:val="001C0C2A"/>
    <w:rsid w:val="001C0FD7"/>
    <w:rsid w:val="001C1406"/>
    <w:rsid w:val="001C1AA0"/>
    <w:rsid w:val="001C2066"/>
    <w:rsid w:val="001C26E2"/>
    <w:rsid w:val="001C35C1"/>
    <w:rsid w:val="001C3B1B"/>
    <w:rsid w:val="001C3FC7"/>
    <w:rsid w:val="001C40A0"/>
    <w:rsid w:val="001C411E"/>
    <w:rsid w:val="001C42D2"/>
    <w:rsid w:val="001C436A"/>
    <w:rsid w:val="001C4886"/>
    <w:rsid w:val="001C4B93"/>
    <w:rsid w:val="001C4C3E"/>
    <w:rsid w:val="001C4C65"/>
    <w:rsid w:val="001C4CA6"/>
    <w:rsid w:val="001C4D0F"/>
    <w:rsid w:val="001C5443"/>
    <w:rsid w:val="001C5645"/>
    <w:rsid w:val="001C57EC"/>
    <w:rsid w:val="001C5E54"/>
    <w:rsid w:val="001C622C"/>
    <w:rsid w:val="001C6368"/>
    <w:rsid w:val="001C64A5"/>
    <w:rsid w:val="001C6AD4"/>
    <w:rsid w:val="001C6C63"/>
    <w:rsid w:val="001C6F30"/>
    <w:rsid w:val="001C76BA"/>
    <w:rsid w:val="001C7A15"/>
    <w:rsid w:val="001C7B2C"/>
    <w:rsid w:val="001C7EF3"/>
    <w:rsid w:val="001D03CB"/>
    <w:rsid w:val="001D086E"/>
    <w:rsid w:val="001D1B56"/>
    <w:rsid w:val="001D21CD"/>
    <w:rsid w:val="001D235A"/>
    <w:rsid w:val="001D2577"/>
    <w:rsid w:val="001D2797"/>
    <w:rsid w:val="001D2F69"/>
    <w:rsid w:val="001D3AF6"/>
    <w:rsid w:val="001D3BE1"/>
    <w:rsid w:val="001D4368"/>
    <w:rsid w:val="001D5163"/>
    <w:rsid w:val="001D51F0"/>
    <w:rsid w:val="001D5357"/>
    <w:rsid w:val="001D603F"/>
    <w:rsid w:val="001D644F"/>
    <w:rsid w:val="001D67A6"/>
    <w:rsid w:val="001D692C"/>
    <w:rsid w:val="001D75E6"/>
    <w:rsid w:val="001D7E15"/>
    <w:rsid w:val="001D7F92"/>
    <w:rsid w:val="001E0DB8"/>
    <w:rsid w:val="001E0E5B"/>
    <w:rsid w:val="001E0F4F"/>
    <w:rsid w:val="001E11BF"/>
    <w:rsid w:val="001E199A"/>
    <w:rsid w:val="001E2B73"/>
    <w:rsid w:val="001E2D7A"/>
    <w:rsid w:val="001E320E"/>
    <w:rsid w:val="001E3468"/>
    <w:rsid w:val="001E3788"/>
    <w:rsid w:val="001E3E7A"/>
    <w:rsid w:val="001E483C"/>
    <w:rsid w:val="001E5055"/>
    <w:rsid w:val="001E516D"/>
    <w:rsid w:val="001E557D"/>
    <w:rsid w:val="001E5908"/>
    <w:rsid w:val="001E5B42"/>
    <w:rsid w:val="001E5C8C"/>
    <w:rsid w:val="001E60FB"/>
    <w:rsid w:val="001E67C3"/>
    <w:rsid w:val="001E69D3"/>
    <w:rsid w:val="001E69F1"/>
    <w:rsid w:val="001E6CF4"/>
    <w:rsid w:val="001E768E"/>
    <w:rsid w:val="001E7E6C"/>
    <w:rsid w:val="001F0134"/>
    <w:rsid w:val="001F0CBE"/>
    <w:rsid w:val="001F1046"/>
    <w:rsid w:val="001F13F7"/>
    <w:rsid w:val="001F16DC"/>
    <w:rsid w:val="001F1700"/>
    <w:rsid w:val="001F1AE1"/>
    <w:rsid w:val="001F1C64"/>
    <w:rsid w:val="001F1F94"/>
    <w:rsid w:val="001F1FC2"/>
    <w:rsid w:val="001F32F2"/>
    <w:rsid w:val="001F3351"/>
    <w:rsid w:val="001F35B5"/>
    <w:rsid w:val="001F377D"/>
    <w:rsid w:val="001F3826"/>
    <w:rsid w:val="001F3FA8"/>
    <w:rsid w:val="001F499C"/>
    <w:rsid w:val="001F4F59"/>
    <w:rsid w:val="001F4FA4"/>
    <w:rsid w:val="001F5082"/>
    <w:rsid w:val="001F5467"/>
    <w:rsid w:val="001F59C2"/>
    <w:rsid w:val="001F5A84"/>
    <w:rsid w:val="001F5AC8"/>
    <w:rsid w:val="001F5EC5"/>
    <w:rsid w:val="001F5F87"/>
    <w:rsid w:val="001F6128"/>
    <w:rsid w:val="001F68AD"/>
    <w:rsid w:val="001F68B6"/>
    <w:rsid w:val="001F68DF"/>
    <w:rsid w:val="001F70B3"/>
    <w:rsid w:val="001F7220"/>
    <w:rsid w:val="001F7759"/>
    <w:rsid w:val="001F7861"/>
    <w:rsid w:val="00200223"/>
    <w:rsid w:val="00200619"/>
    <w:rsid w:val="0020098C"/>
    <w:rsid w:val="00200ABB"/>
    <w:rsid w:val="00200DAA"/>
    <w:rsid w:val="002010AF"/>
    <w:rsid w:val="0020112F"/>
    <w:rsid w:val="00201246"/>
    <w:rsid w:val="0020183B"/>
    <w:rsid w:val="00201B96"/>
    <w:rsid w:val="00202277"/>
    <w:rsid w:val="00202511"/>
    <w:rsid w:val="00202619"/>
    <w:rsid w:val="00202963"/>
    <w:rsid w:val="00202C6B"/>
    <w:rsid w:val="00203671"/>
    <w:rsid w:val="002038F8"/>
    <w:rsid w:val="00203A09"/>
    <w:rsid w:val="00203B09"/>
    <w:rsid w:val="00203FDC"/>
    <w:rsid w:val="00204328"/>
    <w:rsid w:val="002043BF"/>
    <w:rsid w:val="0020448F"/>
    <w:rsid w:val="00204D0F"/>
    <w:rsid w:val="0020542B"/>
    <w:rsid w:val="002055EC"/>
    <w:rsid w:val="00205A9D"/>
    <w:rsid w:val="00205B65"/>
    <w:rsid w:val="00206816"/>
    <w:rsid w:val="00206972"/>
    <w:rsid w:val="00206F8E"/>
    <w:rsid w:val="00207A99"/>
    <w:rsid w:val="00207AC6"/>
    <w:rsid w:val="00207AF7"/>
    <w:rsid w:val="00207B27"/>
    <w:rsid w:val="00207B29"/>
    <w:rsid w:val="00207E4C"/>
    <w:rsid w:val="00210187"/>
    <w:rsid w:val="00210232"/>
    <w:rsid w:val="002102FE"/>
    <w:rsid w:val="00210309"/>
    <w:rsid w:val="00211172"/>
    <w:rsid w:val="00211495"/>
    <w:rsid w:val="00211839"/>
    <w:rsid w:val="00211C3C"/>
    <w:rsid w:val="0021259F"/>
    <w:rsid w:val="00212825"/>
    <w:rsid w:val="0021289D"/>
    <w:rsid w:val="00212BA7"/>
    <w:rsid w:val="00212F9F"/>
    <w:rsid w:val="00213245"/>
    <w:rsid w:val="002132DB"/>
    <w:rsid w:val="00213CEF"/>
    <w:rsid w:val="00213D78"/>
    <w:rsid w:val="002142F9"/>
    <w:rsid w:val="0021447A"/>
    <w:rsid w:val="0021473F"/>
    <w:rsid w:val="0021544E"/>
    <w:rsid w:val="00215A4D"/>
    <w:rsid w:val="00215F59"/>
    <w:rsid w:val="002164D9"/>
    <w:rsid w:val="00216653"/>
    <w:rsid w:val="002167F7"/>
    <w:rsid w:val="00216BD4"/>
    <w:rsid w:val="00216C8A"/>
    <w:rsid w:val="00217287"/>
    <w:rsid w:val="002175FC"/>
    <w:rsid w:val="002179BE"/>
    <w:rsid w:val="00217A7C"/>
    <w:rsid w:val="00217D93"/>
    <w:rsid w:val="00217DD4"/>
    <w:rsid w:val="002200F4"/>
    <w:rsid w:val="0022030E"/>
    <w:rsid w:val="00220620"/>
    <w:rsid w:val="00220CD0"/>
    <w:rsid w:val="00221281"/>
    <w:rsid w:val="002213B5"/>
    <w:rsid w:val="002218B4"/>
    <w:rsid w:val="002218D1"/>
    <w:rsid w:val="00221BD5"/>
    <w:rsid w:val="00221CD1"/>
    <w:rsid w:val="00221E7B"/>
    <w:rsid w:val="00221F96"/>
    <w:rsid w:val="00222771"/>
    <w:rsid w:val="00222C5A"/>
    <w:rsid w:val="00222E63"/>
    <w:rsid w:val="00222ECB"/>
    <w:rsid w:val="002231D6"/>
    <w:rsid w:val="002233A5"/>
    <w:rsid w:val="0022344A"/>
    <w:rsid w:val="0022347A"/>
    <w:rsid w:val="00223948"/>
    <w:rsid w:val="00224156"/>
    <w:rsid w:val="0022416D"/>
    <w:rsid w:val="00224852"/>
    <w:rsid w:val="002248C5"/>
    <w:rsid w:val="0022526B"/>
    <w:rsid w:val="002253F5"/>
    <w:rsid w:val="00225870"/>
    <w:rsid w:val="0022599C"/>
    <w:rsid w:val="00225C65"/>
    <w:rsid w:val="00226BE9"/>
    <w:rsid w:val="00226F19"/>
    <w:rsid w:val="002278E7"/>
    <w:rsid w:val="00227C9D"/>
    <w:rsid w:val="00227E83"/>
    <w:rsid w:val="0023040A"/>
    <w:rsid w:val="00230793"/>
    <w:rsid w:val="00230CE8"/>
    <w:rsid w:val="00230F2C"/>
    <w:rsid w:val="00230FBE"/>
    <w:rsid w:val="002315EF"/>
    <w:rsid w:val="00231E72"/>
    <w:rsid w:val="002325C9"/>
    <w:rsid w:val="0023292D"/>
    <w:rsid w:val="00232BC7"/>
    <w:rsid w:val="0023367E"/>
    <w:rsid w:val="00233D2D"/>
    <w:rsid w:val="00233EFD"/>
    <w:rsid w:val="00233FE7"/>
    <w:rsid w:val="00234671"/>
    <w:rsid w:val="0023469D"/>
    <w:rsid w:val="002348A9"/>
    <w:rsid w:val="00235077"/>
    <w:rsid w:val="00235100"/>
    <w:rsid w:val="0023561D"/>
    <w:rsid w:val="002362A0"/>
    <w:rsid w:val="00236336"/>
    <w:rsid w:val="002363EE"/>
    <w:rsid w:val="00237126"/>
    <w:rsid w:val="00237367"/>
    <w:rsid w:val="00237545"/>
    <w:rsid w:val="00237625"/>
    <w:rsid w:val="00237892"/>
    <w:rsid w:val="002401A4"/>
    <w:rsid w:val="002406B7"/>
    <w:rsid w:val="00240824"/>
    <w:rsid w:val="0024086D"/>
    <w:rsid w:val="00240889"/>
    <w:rsid w:val="00240C0C"/>
    <w:rsid w:val="00240FA4"/>
    <w:rsid w:val="00241221"/>
    <w:rsid w:val="002418DE"/>
    <w:rsid w:val="00241AD9"/>
    <w:rsid w:val="00241DB8"/>
    <w:rsid w:val="00241E3B"/>
    <w:rsid w:val="00241F91"/>
    <w:rsid w:val="00242545"/>
    <w:rsid w:val="002429E6"/>
    <w:rsid w:val="00242ADB"/>
    <w:rsid w:val="00243046"/>
    <w:rsid w:val="00243470"/>
    <w:rsid w:val="002436DB"/>
    <w:rsid w:val="00243A91"/>
    <w:rsid w:val="00243CBB"/>
    <w:rsid w:val="00243CC7"/>
    <w:rsid w:val="00243E98"/>
    <w:rsid w:val="00244290"/>
    <w:rsid w:val="00244734"/>
    <w:rsid w:val="002451DA"/>
    <w:rsid w:val="00245464"/>
    <w:rsid w:val="002455FD"/>
    <w:rsid w:val="00245B69"/>
    <w:rsid w:val="00245BA1"/>
    <w:rsid w:val="00246B25"/>
    <w:rsid w:val="00246B8F"/>
    <w:rsid w:val="0024740B"/>
    <w:rsid w:val="0024758A"/>
    <w:rsid w:val="00247A72"/>
    <w:rsid w:val="00247CA0"/>
    <w:rsid w:val="00247D38"/>
    <w:rsid w:val="00247FFB"/>
    <w:rsid w:val="00250163"/>
    <w:rsid w:val="00250543"/>
    <w:rsid w:val="002505C6"/>
    <w:rsid w:val="00250AB0"/>
    <w:rsid w:val="0025106D"/>
    <w:rsid w:val="00251C54"/>
    <w:rsid w:val="002523C6"/>
    <w:rsid w:val="002527AF"/>
    <w:rsid w:val="00252C2D"/>
    <w:rsid w:val="00252CC9"/>
    <w:rsid w:val="00253757"/>
    <w:rsid w:val="0025388B"/>
    <w:rsid w:val="00253A52"/>
    <w:rsid w:val="00253ECE"/>
    <w:rsid w:val="00254047"/>
    <w:rsid w:val="0025406C"/>
    <w:rsid w:val="00254115"/>
    <w:rsid w:val="002542AD"/>
    <w:rsid w:val="0025483A"/>
    <w:rsid w:val="00254928"/>
    <w:rsid w:val="00254A7B"/>
    <w:rsid w:val="00254B24"/>
    <w:rsid w:val="00254B41"/>
    <w:rsid w:val="00254F1E"/>
    <w:rsid w:val="00255E66"/>
    <w:rsid w:val="00256289"/>
    <w:rsid w:val="0025646E"/>
    <w:rsid w:val="0025653B"/>
    <w:rsid w:val="0025661F"/>
    <w:rsid w:val="00256EFA"/>
    <w:rsid w:val="00257424"/>
    <w:rsid w:val="00257AD8"/>
    <w:rsid w:val="00257BF5"/>
    <w:rsid w:val="00257CC6"/>
    <w:rsid w:val="002602E7"/>
    <w:rsid w:val="0026048B"/>
    <w:rsid w:val="00260668"/>
    <w:rsid w:val="0026066B"/>
    <w:rsid w:val="002609FA"/>
    <w:rsid w:val="00260C3F"/>
    <w:rsid w:val="00260CB6"/>
    <w:rsid w:val="002614FB"/>
    <w:rsid w:val="00261913"/>
    <w:rsid w:val="00261F5B"/>
    <w:rsid w:val="0026221E"/>
    <w:rsid w:val="00262AFC"/>
    <w:rsid w:val="00262C2E"/>
    <w:rsid w:val="00262F8B"/>
    <w:rsid w:val="0026371B"/>
    <w:rsid w:val="00263933"/>
    <w:rsid w:val="00263F97"/>
    <w:rsid w:val="00264609"/>
    <w:rsid w:val="00264799"/>
    <w:rsid w:val="00264DCC"/>
    <w:rsid w:val="00265128"/>
    <w:rsid w:val="00265AB1"/>
    <w:rsid w:val="00265C0A"/>
    <w:rsid w:val="00265D34"/>
    <w:rsid w:val="00265F57"/>
    <w:rsid w:val="00266218"/>
    <w:rsid w:val="00266292"/>
    <w:rsid w:val="00266ECD"/>
    <w:rsid w:val="00267431"/>
    <w:rsid w:val="002674A4"/>
    <w:rsid w:val="0026759D"/>
    <w:rsid w:val="0026792A"/>
    <w:rsid w:val="00267A9F"/>
    <w:rsid w:val="00267D24"/>
    <w:rsid w:val="00267F18"/>
    <w:rsid w:val="002706FA"/>
    <w:rsid w:val="00270F5A"/>
    <w:rsid w:val="00270FB5"/>
    <w:rsid w:val="00271898"/>
    <w:rsid w:val="002718F5"/>
    <w:rsid w:val="00271FB4"/>
    <w:rsid w:val="00272342"/>
    <w:rsid w:val="00272782"/>
    <w:rsid w:val="00272888"/>
    <w:rsid w:val="0027293F"/>
    <w:rsid w:val="00272A3F"/>
    <w:rsid w:val="00273397"/>
    <w:rsid w:val="00273651"/>
    <w:rsid w:val="0027365C"/>
    <w:rsid w:val="00273CB6"/>
    <w:rsid w:val="00273CC5"/>
    <w:rsid w:val="00273F60"/>
    <w:rsid w:val="00274699"/>
    <w:rsid w:val="0027485B"/>
    <w:rsid w:val="0027536F"/>
    <w:rsid w:val="002753C5"/>
    <w:rsid w:val="002755E2"/>
    <w:rsid w:val="002757E2"/>
    <w:rsid w:val="00275D7F"/>
    <w:rsid w:val="0027623E"/>
    <w:rsid w:val="00276439"/>
    <w:rsid w:val="002768B4"/>
    <w:rsid w:val="002769B9"/>
    <w:rsid w:val="00276AE0"/>
    <w:rsid w:val="00276BC8"/>
    <w:rsid w:val="0027701E"/>
    <w:rsid w:val="00277524"/>
    <w:rsid w:val="0027776B"/>
    <w:rsid w:val="002777CF"/>
    <w:rsid w:val="002777E3"/>
    <w:rsid w:val="00277DEC"/>
    <w:rsid w:val="002801E8"/>
    <w:rsid w:val="0028063F"/>
    <w:rsid w:val="002807A7"/>
    <w:rsid w:val="002807AB"/>
    <w:rsid w:val="00280A5E"/>
    <w:rsid w:val="00280F0A"/>
    <w:rsid w:val="0028122B"/>
    <w:rsid w:val="00281AFC"/>
    <w:rsid w:val="00281EC8"/>
    <w:rsid w:val="0028230C"/>
    <w:rsid w:val="00282475"/>
    <w:rsid w:val="002825A1"/>
    <w:rsid w:val="0028264C"/>
    <w:rsid w:val="002829CA"/>
    <w:rsid w:val="00282D2D"/>
    <w:rsid w:val="0028375E"/>
    <w:rsid w:val="002845DB"/>
    <w:rsid w:val="002847B8"/>
    <w:rsid w:val="00284A40"/>
    <w:rsid w:val="00284BE6"/>
    <w:rsid w:val="00284FD3"/>
    <w:rsid w:val="00284FE8"/>
    <w:rsid w:val="0028566B"/>
    <w:rsid w:val="00285FE5"/>
    <w:rsid w:val="00286278"/>
    <w:rsid w:val="00286C10"/>
    <w:rsid w:val="002871B0"/>
    <w:rsid w:val="002871F6"/>
    <w:rsid w:val="00287853"/>
    <w:rsid w:val="00287969"/>
    <w:rsid w:val="0029000F"/>
    <w:rsid w:val="002902F4"/>
    <w:rsid w:val="002904DB"/>
    <w:rsid w:val="00290512"/>
    <w:rsid w:val="00290586"/>
    <w:rsid w:val="002905C3"/>
    <w:rsid w:val="00290775"/>
    <w:rsid w:val="00290A5B"/>
    <w:rsid w:val="00290CA7"/>
    <w:rsid w:val="00291609"/>
    <w:rsid w:val="002916A7"/>
    <w:rsid w:val="002916F2"/>
    <w:rsid w:val="0029179C"/>
    <w:rsid w:val="00291D69"/>
    <w:rsid w:val="00292196"/>
    <w:rsid w:val="00292F96"/>
    <w:rsid w:val="00293500"/>
    <w:rsid w:val="00293A86"/>
    <w:rsid w:val="0029404D"/>
    <w:rsid w:val="002944CF"/>
    <w:rsid w:val="00295332"/>
    <w:rsid w:val="002958AB"/>
    <w:rsid w:val="00295E69"/>
    <w:rsid w:val="002962CD"/>
    <w:rsid w:val="00296B51"/>
    <w:rsid w:val="00296E36"/>
    <w:rsid w:val="0029719A"/>
    <w:rsid w:val="00297206"/>
    <w:rsid w:val="0029769C"/>
    <w:rsid w:val="0029786C"/>
    <w:rsid w:val="00297997"/>
    <w:rsid w:val="002A00DE"/>
    <w:rsid w:val="002A0924"/>
    <w:rsid w:val="002A0FC9"/>
    <w:rsid w:val="002A114B"/>
    <w:rsid w:val="002A12F5"/>
    <w:rsid w:val="002A148E"/>
    <w:rsid w:val="002A1583"/>
    <w:rsid w:val="002A18FF"/>
    <w:rsid w:val="002A1DF4"/>
    <w:rsid w:val="002A231F"/>
    <w:rsid w:val="002A29D9"/>
    <w:rsid w:val="002A2B03"/>
    <w:rsid w:val="002A2B89"/>
    <w:rsid w:val="002A2DDF"/>
    <w:rsid w:val="002A2E67"/>
    <w:rsid w:val="002A34F1"/>
    <w:rsid w:val="002A407C"/>
    <w:rsid w:val="002A40E0"/>
    <w:rsid w:val="002A4123"/>
    <w:rsid w:val="002A45BC"/>
    <w:rsid w:val="002A48A2"/>
    <w:rsid w:val="002A4AF3"/>
    <w:rsid w:val="002A4FBC"/>
    <w:rsid w:val="002A52DD"/>
    <w:rsid w:val="002A6902"/>
    <w:rsid w:val="002A6F72"/>
    <w:rsid w:val="002A70E6"/>
    <w:rsid w:val="002A733E"/>
    <w:rsid w:val="002A7435"/>
    <w:rsid w:val="002A74E6"/>
    <w:rsid w:val="002A7B70"/>
    <w:rsid w:val="002A7FAE"/>
    <w:rsid w:val="002B024A"/>
    <w:rsid w:val="002B08B6"/>
    <w:rsid w:val="002B0C96"/>
    <w:rsid w:val="002B12E8"/>
    <w:rsid w:val="002B1554"/>
    <w:rsid w:val="002B179B"/>
    <w:rsid w:val="002B1949"/>
    <w:rsid w:val="002B1DBE"/>
    <w:rsid w:val="002B1E9F"/>
    <w:rsid w:val="002B1FF0"/>
    <w:rsid w:val="002B219A"/>
    <w:rsid w:val="002B28C9"/>
    <w:rsid w:val="002B29B0"/>
    <w:rsid w:val="002B373A"/>
    <w:rsid w:val="002B3E67"/>
    <w:rsid w:val="002B3ED3"/>
    <w:rsid w:val="002B4313"/>
    <w:rsid w:val="002B4337"/>
    <w:rsid w:val="002B460A"/>
    <w:rsid w:val="002B50AD"/>
    <w:rsid w:val="002B57C0"/>
    <w:rsid w:val="002B59FC"/>
    <w:rsid w:val="002B5B51"/>
    <w:rsid w:val="002B6FA6"/>
    <w:rsid w:val="002B7023"/>
    <w:rsid w:val="002B76B4"/>
    <w:rsid w:val="002B7A19"/>
    <w:rsid w:val="002B7A58"/>
    <w:rsid w:val="002B7AFC"/>
    <w:rsid w:val="002B7E9C"/>
    <w:rsid w:val="002B7F89"/>
    <w:rsid w:val="002C023E"/>
    <w:rsid w:val="002C03BC"/>
    <w:rsid w:val="002C09A5"/>
    <w:rsid w:val="002C0B37"/>
    <w:rsid w:val="002C0C16"/>
    <w:rsid w:val="002C0CC2"/>
    <w:rsid w:val="002C15CF"/>
    <w:rsid w:val="002C1838"/>
    <w:rsid w:val="002C19C8"/>
    <w:rsid w:val="002C1C56"/>
    <w:rsid w:val="002C1CF8"/>
    <w:rsid w:val="002C297F"/>
    <w:rsid w:val="002C29FC"/>
    <w:rsid w:val="002C2C27"/>
    <w:rsid w:val="002C2DB5"/>
    <w:rsid w:val="002C3000"/>
    <w:rsid w:val="002C300E"/>
    <w:rsid w:val="002C3018"/>
    <w:rsid w:val="002C330A"/>
    <w:rsid w:val="002C452D"/>
    <w:rsid w:val="002C4659"/>
    <w:rsid w:val="002C5123"/>
    <w:rsid w:val="002C5386"/>
    <w:rsid w:val="002C5AFB"/>
    <w:rsid w:val="002C6018"/>
    <w:rsid w:val="002C61F9"/>
    <w:rsid w:val="002C6319"/>
    <w:rsid w:val="002C642F"/>
    <w:rsid w:val="002C7EAB"/>
    <w:rsid w:val="002D0199"/>
    <w:rsid w:val="002D0273"/>
    <w:rsid w:val="002D0389"/>
    <w:rsid w:val="002D04DA"/>
    <w:rsid w:val="002D07D6"/>
    <w:rsid w:val="002D0A2D"/>
    <w:rsid w:val="002D15FB"/>
    <w:rsid w:val="002D1651"/>
    <w:rsid w:val="002D16D9"/>
    <w:rsid w:val="002D181F"/>
    <w:rsid w:val="002D1B61"/>
    <w:rsid w:val="002D1BE9"/>
    <w:rsid w:val="002D1C99"/>
    <w:rsid w:val="002D27E4"/>
    <w:rsid w:val="002D2D1C"/>
    <w:rsid w:val="002D2F69"/>
    <w:rsid w:val="002D327C"/>
    <w:rsid w:val="002D38A8"/>
    <w:rsid w:val="002D38CC"/>
    <w:rsid w:val="002D3AAB"/>
    <w:rsid w:val="002D3D6E"/>
    <w:rsid w:val="002D4F2E"/>
    <w:rsid w:val="002D51E2"/>
    <w:rsid w:val="002D54D3"/>
    <w:rsid w:val="002D6314"/>
    <w:rsid w:val="002D72D5"/>
    <w:rsid w:val="002D76F7"/>
    <w:rsid w:val="002D7E04"/>
    <w:rsid w:val="002D7E8C"/>
    <w:rsid w:val="002E03E6"/>
    <w:rsid w:val="002E064C"/>
    <w:rsid w:val="002E0C83"/>
    <w:rsid w:val="002E0C8E"/>
    <w:rsid w:val="002E0EBE"/>
    <w:rsid w:val="002E15C7"/>
    <w:rsid w:val="002E15F7"/>
    <w:rsid w:val="002E1C2B"/>
    <w:rsid w:val="002E1F9C"/>
    <w:rsid w:val="002E20D8"/>
    <w:rsid w:val="002E215D"/>
    <w:rsid w:val="002E2422"/>
    <w:rsid w:val="002E2577"/>
    <w:rsid w:val="002E25DB"/>
    <w:rsid w:val="002E2E39"/>
    <w:rsid w:val="002E33A4"/>
    <w:rsid w:val="002E35B3"/>
    <w:rsid w:val="002E36C5"/>
    <w:rsid w:val="002E3E62"/>
    <w:rsid w:val="002E430E"/>
    <w:rsid w:val="002E43A6"/>
    <w:rsid w:val="002E47EB"/>
    <w:rsid w:val="002E502E"/>
    <w:rsid w:val="002E57FB"/>
    <w:rsid w:val="002E59EC"/>
    <w:rsid w:val="002E5F1D"/>
    <w:rsid w:val="002E5F54"/>
    <w:rsid w:val="002E6043"/>
    <w:rsid w:val="002E6280"/>
    <w:rsid w:val="002E6964"/>
    <w:rsid w:val="002E6B8E"/>
    <w:rsid w:val="002E6F6C"/>
    <w:rsid w:val="002E72E6"/>
    <w:rsid w:val="002E74D5"/>
    <w:rsid w:val="002E7A26"/>
    <w:rsid w:val="002E7C3F"/>
    <w:rsid w:val="002E7D0A"/>
    <w:rsid w:val="002F0552"/>
    <w:rsid w:val="002F0A35"/>
    <w:rsid w:val="002F0A59"/>
    <w:rsid w:val="002F11FA"/>
    <w:rsid w:val="002F189C"/>
    <w:rsid w:val="002F1BD1"/>
    <w:rsid w:val="002F1F44"/>
    <w:rsid w:val="002F345E"/>
    <w:rsid w:val="002F3B48"/>
    <w:rsid w:val="002F3CA1"/>
    <w:rsid w:val="002F3DC1"/>
    <w:rsid w:val="002F3DCC"/>
    <w:rsid w:val="002F4B77"/>
    <w:rsid w:val="002F4F08"/>
    <w:rsid w:val="002F4F80"/>
    <w:rsid w:val="002F505B"/>
    <w:rsid w:val="002F5063"/>
    <w:rsid w:val="002F523C"/>
    <w:rsid w:val="002F532A"/>
    <w:rsid w:val="002F57CC"/>
    <w:rsid w:val="002F58C7"/>
    <w:rsid w:val="002F5A51"/>
    <w:rsid w:val="002F67D5"/>
    <w:rsid w:val="002F6A6D"/>
    <w:rsid w:val="002F6BCB"/>
    <w:rsid w:val="002F709A"/>
    <w:rsid w:val="002F72B1"/>
    <w:rsid w:val="002F7593"/>
    <w:rsid w:val="002F778B"/>
    <w:rsid w:val="002F77CF"/>
    <w:rsid w:val="002F7E11"/>
    <w:rsid w:val="0030002F"/>
    <w:rsid w:val="003001B0"/>
    <w:rsid w:val="003002C2"/>
    <w:rsid w:val="003004B1"/>
    <w:rsid w:val="003006BA"/>
    <w:rsid w:val="00300797"/>
    <w:rsid w:val="00300B8D"/>
    <w:rsid w:val="0030100D"/>
    <w:rsid w:val="00301E09"/>
    <w:rsid w:val="00303445"/>
    <w:rsid w:val="00303C14"/>
    <w:rsid w:val="003040DE"/>
    <w:rsid w:val="003044CB"/>
    <w:rsid w:val="003045A6"/>
    <w:rsid w:val="00304C84"/>
    <w:rsid w:val="00304F68"/>
    <w:rsid w:val="00304FAB"/>
    <w:rsid w:val="003051D0"/>
    <w:rsid w:val="00305796"/>
    <w:rsid w:val="00305DE2"/>
    <w:rsid w:val="00306176"/>
    <w:rsid w:val="003061C3"/>
    <w:rsid w:val="00306219"/>
    <w:rsid w:val="00306337"/>
    <w:rsid w:val="003063EA"/>
    <w:rsid w:val="00306968"/>
    <w:rsid w:val="00306EE8"/>
    <w:rsid w:val="003074A8"/>
    <w:rsid w:val="003079B3"/>
    <w:rsid w:val="00307B31"/>
    <w:rsid w:val="00307C0E"/>
    <w:rsid w:val="00307F9E"/>
    <w:rsid w:val="003111D3"/>
    <w:rsid w:val="00311DD0"/>
    <w:rsid w:val="003120DB"/>
    <w:rsid w:val="00312168"/>
    <w:rsid w:val="00312389"/>
    <w:rsid w:val="003124CE"/>
    <w:rsid w:val="003125D5"/>
    <w:rsid w:val="00312701"/>
    <w:rsid w:val="00312BC0"/>
    <w:rsid w:val="003131AB"/>
    <w:rsid w:val="00313675"/>
    <w:rsid w:val="00313717"/>
    <w:rsid w:val="003137A0"/>
    <w:rsid w:val="003137AA"/>
    <w:rsid w:val="0031396D"/>
    <w:rsid w:val="00314097"/>
    <w:rsid w:val="0031410B"/>
    <w:rsid w:val="00314160"/>
    <w:rsid w:val="003141B2"/>
    <w:rsid w:val="00314432"/>
    <w:rsid w:val="003144A1"/>
    <w:rsid w:val="003145CD"/>
    <w:rsid w:val="00314676"/>
    <w:rsid w:val="00314E0B"/>
    <w:rsid w:val="00315150"/>
    <w:rsid w:val="00315354"/>
    <w:rsid w:val="00315502"/>
    <w:rsid w:val="003155B7"/>
    <w:rsid w:val="00315BBD"/>
    <w:rsid w:val="00315E2D"/>
    <w:rsid w:val="0031627F"/>
    <w:rsid w:val="00316300"/>
    <w:rsid w:val="00316D0C"/>
    <w:rsid w:val="0031745F"/>
    <w:rsid w:val="003177E4"/>
    <w:rsid w:val="00317DB0"/>
    <w:rsid w:val="003203EE"/>
    <w:rsid w:val="00320938"/>
    <w:rsid w:val="00320AC6"/>
    <w:rsid w:val="00320D98"/>
    <w:rsid w:val="00320EE8"/>
    <w:rsid w:val="00320F28"/>
    <w:rsid w:val="0032165B"/>
    <w:rsid w:val="003216C6"/>
    <w:rsid w:val="00321AA4"/>
    <w:rsid w:val="00321B73"/>
    <w:rsid w:val="00321FC2"/>
    <w:rsid w:val="00322101"/>
    <w:rsid w:val="003225B5"/>
    <w:rsid w:val="00322A8F"/>
    <w:rsid w:val="00322B58"/>
    <w:rsid w:val="00322FF8"/>
    <w:rsid w:val="0032379A"/>
    <w:rsid w:val="003238D0"/>
    <w:rsid w:val="00323B41"/>
    <w:rsid w:val="00325158"/>
    <w:rsid w:val="003256EC"/>
    <w:rsid w:val="00325B68"/>
    <w:rsid w:val="00325C8A"/>
    <w:rsid w:val="00325CC3"/>
    <w:rsid w:val="00325EF1"/>
    <w:rsid w:val="00325F33"/>
    <w:rsid w:val="00326339"/>
    <w:rsid w:val="003264D0"/>
    <w:rsid w:val="003264F7"/>
    <w:rsid w:val="0032666A"/>
    <w:rsid w:val="00326944"/>
    <w:rsid w:val="00326D1C"/>
    <w:rsid w:val="00326DE8"/>
    <w:rsid w:val="0032721B"/>
    <w:rsid w:val="003272D8"/>
    <w:rsid w:val="003273F8"/>
    <w:rsid w:val="00327439"/>
    <w:rsid w:val="003275EB"/>
    <w:rsid w:val="00327B9A"/>
    <w:rsid w:val="00327BE6"/>
    <w:rsid w:val="00330DDB"/>
    <w:rsid w:val="003310AA"/>
    <w:rsid w:val="00331989"/>
    <w:rsid w:val="003320D4"/>
    <w:rsid w:val="003321A9"/>
    <w:rsid w:val="003331D6"/>
    <w:rsid w:val="0033324F"/>
    <w:rsid w:val="00333325"/>
    <w:rsid w:val="00333475"/>
    <w:rsid w:val="00333691"/>
    <w:rsid w:val="00333F3B"/>
    <w:rsid w:val="00333F75"/>
    <w:rsid w:val="0033513E"/>
    <w:rsid w:val="00335365"/>
    <w:rsid w:val="00335C15"/>
    <w:rsid w:val="00336037"/>
    <w:rsid w:val="003368C9"/>
    <w:rsid w:val="00337214"/>
    <w:rsid w:val="00337953"/>
    <w:rsid w:val="00337AA7"/>
    <w:rsid w:val="00337B30"/>
    <w:rsid w:val="00337CF0"/>
    <w:rsid w:val="00337F12"/>
    <w:rsid w:val="00340372"/>
    <w:rsid w:val="003406C2"/>
    <w:rsid w:val="0034083D"/>
    <w:rsid w:val="00340A7B"/>
    <w:rsid w:val="0034111F"/>
    <w:rsid w:val="0034128E"/>
    <w:rsid w:val="00341599"/>
    <w:rsid w:val="00341766"/>
    <w:rsid w:val="00341A48"/>
    <w:rsid w:val="003420A0"/>
    <w:rsid w:val="00342132"/>
    <w:rsid w:val="003425DB"/>
    <w:rsid w:val="0034296D"/>
    <w:rsid w:val="003429E9"/>
    <w:rsid w:val="00342B61"/>
    <w:rsid w:val="00343398"/>
    <w:rsid w:val="00343762"/>
    <w:rsid w:val="0034392F"/>
    <w:rsid w:val="00344322"/>
    <w:rsid w:val="00344703"/>
    <w:rsid w:val="00344945"/>
    <w:rsid w:val="003449FA"/>
    <w:rsid w:val="00344B4C"/>
    <w:rsid w:val="00345177"/>
    <w:rsid w:val="003459FF"/>
    <w:rsid w:val="00345C59"/>
    <w:rsid w:val="00345D91"/>
    <w:rsid w:val="00346164"/>
    <w:rsid w:val="00346474"/>
    <w:rsid w:val="00346899"/>
    <w:rsid w:val="00346F76"/>
    <w:rsid w:val="003477A4"/>
    <w:rsid w:val="0034787C"/>
    <w:rsid w:val="0034792B"/>
    <w:rsid w:val="00347A51"/>
    <w:rsid w:val="00347BC8"/>
    <w:rsid w:val="0035046F"/>
    <w:rsid w:val="00350514"/>
    <w:rsid w:val="003505CB"/>
    <w:rsid w:val="003505DC"/>
    <w:rsid w:val="00350A1A"/>
    <w:rsid w:val="003515A5"/>
    <w:rsid w:val="00351A2A"/>
    <w:rsid w:val="00351B56"/>
    <w:rsid w:val="00352150"/>
    <w:rsid w:val="00352361"/>
    <w:rsid w:val="0035252F"/>
    <w:rsid w:val="003525FE"/>
    <w:rsid w:val="0035278C"/>
    <w:rsid w:val="003527F1"/>
    <w:rsid w:val="00352EE8"/>
    <w:rsid w:val="00353026"/>
    <w:rsid w:val="00353509"/>
    <w:rsid w:val="003536C1"/>
    <w:rsid w:val="00353C2C"/>
    <w:rsid w:val="0035444C"/>
    <w:rsid w:val="003549A7"/>
    <w:rsid w:val="00354B02"/>
    <w:rsid w:val="00354EA8"/>
    <w:rsid w:val="00355101"/>
    <w:rsid w:val="003558FE"/>
    <w:rsid w:val="00355CE3"/>
    <w:rsid w:val="00356147"/>
    <w:rsid w:val="00356283"/>
    <w:rsid w:val="003566DE"/>
    <w:rsid w:val="003568E7"/>
    <w:rsid w:val="00356A6B"/>
    <w:rsid w:val="00357C43"/>
    <w:rsid w:val="00357C63"/>
    <w:rsid w:val="00357FE5"/>
    <w:rsid w:val="0036057B"/>
    <w:rsid w:val="00361206"/>
    <w:rsid w:val="00361E6C"/>
    <w:rsid w:val="00362011"/>
    <w:rsid w:val="00362246"/>
    <w:rsid w:val="0036268C"/>
    <w:rsid w:val="003628E7"/>
    <w:rsid w:val="00362F72"/>
    <w:rsid w:val="00362F7C"/>
    <w:rsid w:val="0036379A"/>
    <w:rsid w:val="00363FCF"/>
    <w:rsid w:val="0036531B"/>
    <w:rsid w:val="003656B2"/>
    <w:rsid w:val="00365B4A"/>
    <w:rsid w:val="0036631A"/>
    <w:rsid w:val="00366469"/>
    <w:rsid w:val="00366769"/>
    <w:rsid w:val="00366B33"/>
    <w:rsid w:val="00366CF5"/>
    <w:rsid w:val="00367069"/>
    <w:rsid w:val="00367133"/>
    <w:rsid w:val="0036739C"/>
    <w:rsid w:val="00367491"/>
    <w:rsid w:val="00367C51"/>
    <w:rsid w:val="00367C5D"/>
    <w:rsid w:val="00367CA9"/>
    <w:rsid w:val="003701E2"/>
    <w:rsid w:val="00370704"/>
    <w:rsid w:val="00370C97"/>
    <w:rsid w:val="00371842"/>
    <w:rsid w:val="00371B85"/>
    <w:rsid w:val="00371FB2"/>
    <w:rsid w:val="003726DC"/>
    <w:rsid w:val="00372797"/>
    <w:rsid w:val="00372D6D"/>
    <w:rsid w:val="00372FDA"/>
    <w:rsid w:val="003731F7"/>
    <w:rsid w:val="0037330C"/>
    <w:rsid w:val="0037348A"/>
    <w:rsid w:val="003734FF"/>
    <w:rsid w:val="00373556"/>
    <w:rsid w:val="00373D0C"/>
    <w:rsid w:val="00373D18"/>
    <w:rsid w:val="00373D8E"/>
    <w:rsid w:val="00374261"/>
    <w:rsid w:val="003742EC"/>
    <w:rsid w:val="00374CE4"/>
    <w:rsid w:val="00374DF7"/>
    <w:rsid w:val="003753EE"/>
    <w:rsid w:val="0037551A"/>
    <w:rsid w:val="00375686"/>
    <w:rsid w:val="003756F5"/>
    <w:rsid w:val="00375E01"/>
    <w:rsid w:val="00376129"/>
    <w:rsid w:val="00376362"/>
    <w:rsid w:val="003766B1"/>
    <w:rsid w:val="00376798"/>
    <w:rsid w:val="00376843"/>
    <w:rsid w:val="00376C3D"/>
    <w:rsid w:val="003776E7"/>
    <w:rsid w:val="003801CB"/>
    <w:rsid w:val="00380688"/>
    <w:rsid w:val="0038088F"/>
    <w:rsid w:val="00380BE5"/>
    <w:rsid w:val="00380D56"/>
    <w:rsid w:val="0038100D"/>
    <w:rsid w:val="00381663"/>
    <w:rsid w:val="0038184D"/>
    <w:rsid w:val="00381CA9"/>
    <w:rsid w:val="00381D54"/>
    <w:rsid w:val="003822CA"/>
    <w:rsid w:val="00382D7A"/>
    <w:rsid w:val="00383099"/>
    <w:rsid w:val="00383128"/>
    <w:rsid w:val="0038353F"/>
    <w:rsid w:val="00383584"/>
    <w:rsid w:val="0038380F"/>
    <w:rsid w:val="0038390B"/>
    <w:rsid w:val="00383A40"/>
    <w:rsid w:val="00383AD1"/>
    <w:rsid w:val="00383EB4"/>
    <w:rsid w:val="00384006"/>
    <w:rsid w:val="00384B85"/>
    <w:rsid w:val="00384CF1"/>
    <w:rsid w:val="00384EFE"/>
    <w:rsid w:val="003855A2"/>
    <w:rsid w:val="00385987"/>
    <w:rsid w:val="00385A8F"/>
    <w:rsid w:val="00385FF1"/>
    <w:rsid w:val="0038665F"/>
    <w:rsid w:val="003875BA"/>
    <w:rsid w:val="003875C3"/>
    <w:rsid w:val="00387610"/>
    <w:rsid w:val="00387757"/>
    <w:rsid w:val="00387B94"/>
    <w:rsid w:val="00390003"/>
    <w:rsid w:val="00390102"/>
    <w:rsid w:val="00390133"/>
    <w:rsid w:val="003905E0"/>
    <w:rsid w:val="003906F9"/>
    <w:rsid w:val="00390B84"/>
    <w:rsid w:val="00390E78"/>
    <w:rsid w:val="003914F6"/>
    <w:rsid w:val="0039186F"/>
    <w:rsid w:val="00391CC4"/>
    <w:rsid w:val="003931A9"/>
    <w:rsid w:val="003932E0"/>
    <w:rsid w:val="00393315"/>
    <w:rsid w:val="0039367F"/>
    <w:rsid w:val="00393811"/>
    <w:rsid w:val="0039397D"/>
    <w:rsid w:val="00393A3C"/>
    <w:rsid w:val="0039414E"/>
    <w:rsid w:val="003943C9"/>
    <w:rsid w:val="0039450D"/>
    <w:rsid w:val="003950CB"/>
    <w:rsid w:val="003954AA"/>
    <w:rsid w:val="00395653"/>
    <w:rsid w:val="00395963"/>
    <w:rsid w:val="00395B77"/>
    <w:rsid w:val="00395C7D"/>
    <w:rsid w:val="0039604E"/>
    <w:rsid w:val="00396155"/>
    <w:rsid w:val="00396A31"/>
    <w:rsid w:val="00396B05"/>
    <w:rsid w:val="00396F8E"/>
    <w:rsid w:val="003976BA"/>
    <w:rsid w:val="003977E5"/>
    <w:rsid w:val="00397E63"/>
    <w:rsid w:val="003A0FF2"/>
    <w:rsid w:val="003A1314"/>
    <w:rsid w:val="003A17C1"/>
    <w:rsid w:val="003A18B5"/>
    <w:rsid w:val="003A1EBA"/>
    <w:rsid w:val="003A265D"/>
    <w:rsid w:val="003A29EC"/>
    <w:rsid w:val="003A33C8"/>
    <w:rsid w:val="003A33F1"/>
    <w:rsid w:val="003A3469"/>
    <w:rsid w:val="003A3766"/>
    <w:rsid w:val="003A3BA7"/>
    <w:rsid w:val="003A40BB"/>
    <w:rsid w:val="003A47F3"/>
    <w:rsid w:val="003A4908"/>
    <w:rsid w:val="003A4A2D"/>
    <w:rsid w:val="003A4C7E"/>
    <w:rsid w:val="003A5109"/>
    <w:rsid w:val="003A524A"/>
    <w:rsid w:val="003A52C1"/>
    <w:rsid w:val="003A52CE"/>
    <w:rsid w:val="003A58EE"/>
    <w:rsid w:val="003A5A53"/>
    <w:rsid w:val="003A5BC4"/>
    <w:rsid w:val="003A5D4C"/>
    <w:rsid w:val="003A60E7"/>
    <w:rsid w:val="003A6A03"/>
    <w:rsid w:val="003A6B47"/>
    <w:rsid w:val="003A6B95"/>
    <w:rsid w:val="003A6EF4"/>
    <w:rsid w:val="003A7141"/>
    <w:rsid w:val="003A78AB"/>
    <w:rsid w:val="003A798C"/>
    <w:rsid w:val="003A7E80"/>
    <w:rsid w:val="003B02B8"/>
    <w:rsid w:val="003B061E"/>
    <w:rsid w:val="003B0A5E"/>
    <w:rsid w:val="003B0BDF"/>
    <w:rsid w:val="003B0F35"/>
    <w:rsid w:val="003B0F43"/>
    <w:rsid w:val="003B155E"/>
    <w:rsid w:val="003B18FA"/>
    <w:rsid w:val="003B1D04"/>
    <w:rsid w:val="003B23F9"/>
    <w:rsid w:val="003B2BC8"/>
    <w:rsid w:val="003B2CF5"/>
    <w:rsid w:val="003B30D0"/>
    <w:rsid w:val="003B39BC"/>
    <w:rsid w:val="003B3BBC"/>
    <w:rsid w:val="003B3F15"/>
    <w:rsid w:val="003B3F2C"/>
    <w:rsid w:val="003B41F3"/>
    <w:rsid w:val="003B4477"/>
    <w:rsid w:val="003B451F"/>
    <w:rsid w:val="003B45BE"/>
    <w:rsid w:val="003B4B2B"/>
    <w:rsid w:val="003B4C83"/>
    <w:rsid w:val="003B4D23"/>
    <w:rsid w:val="003B4E09"/>
    <w:rsid w:val="003B4E7E"/>
    <w:rsid w:val="003B50E5"/>
    <w:rsid w:val="003B529E"/>
    <w:rsid w:val="003B55DC"/>
    <w:rsid w:val="003B5891"/>
    <w:rsid w:val="003B5D5C"/>
    <w:rsid w:val="003B6A7B"/>
    <w:rsid w:val="003B76D1"/>
    <w:rsid w:val="003B7728"/>
    <w:rsid w:val="003B7B0D"/>
    <w:rsid w:val="003B7D58"/>
    <w:rsid w:val="003B7F29"/>
    <w:rsid w:val="003C0158"/>
    <w:rsid w:val="003C033E"/>
    <w:rsid w:val="003C09C3"/>
    <w:rsid w:val="003C106C"/>
    <w:rsid w:val="003C116B"/>
    <w:rsid w:val="003C11FF"/>
    <w:rsid w:val="003C1553"/>
    <w:rsid w:val="003C15C4"/>
    <w:rsid w:val="003C217B"/>
    <w:rsid w:val="003C24DB"/>
    <w:rsid w:val="003C3661"/>
    <w:rsid w:val="003C37BB"/>
    <w:rsid w:val="003C3AAC"/>
    <w:rsid w:val="003C3C26"/>
    <w:rsid w:val="003C3D47"/>
    <w:rsid w:val="003C3F94"/>
    <w:rsid w:val="003C4173"/>
    <w:rsid w:val="003C4524"/>
    <w:rsid w:val="003C481B"/>
    <w:rsid w:val="003C4BDB"/>
    <w:rsid w:val="003C4CA0"/>
    <w:rsid w:val="003C5196"/>
    <w:rsid w:val="003C5607"/>
    <w:rsid w:val="003C5AC5"/>
    <w:rsid w:val="003C5D5B"/>
    <w:rsid w:val="003C5E32"/>
    <w:rsid w:val="003C60EF"/>
    <w:rsid w:val="003C6548"/>
    <w:rsid w:val="003C675F"/>
    <w:rsid w:val="003C68C5"/>
    <w:rsid w:val="003C6D43"/>
    <w:rsid w:val="003C6D88"/>
    <w:rsid w:val="003C74BE"/>
    <w:rsid w:val="003C7F56"/>
    <w:rsid w:val="003D1A31"/>
    <w:rsid w:val="003D1AB5"/>
    <w:rsid w:val="003D2720"/>
    <w:rsid w:val="003D2C23"/>
    <w:rsid w:val="003D2CE0"/>
    <w:rsid w:val="003D30C9"/>
    <w:rsid w:val="003D33E7"/>
    <w:rsid w:val="003D34EC"/>
    <w:rsid w:val="003D3811"/>
    <w:rsid w:val="003D397B"/>
    <w:rsid w:val="003D398B"/>
    <w:rsid w:val="003D4143"/>
    <w:rsid w:val="003D427A"/>
    <w:rsid w:val="003D42C9"/>
    <w:rsid w:val="003D448C"/>
    <w:rsid w:val="003D4508"/>
    <w:rsid w:val="003D4B1D"/>
    <w:rsid w:val="003D4C20"/>
    <w:rsid w:val="003D4FAD"/>
    <w:rsid w:val="003D509B"/>
    <w:rsid w:val="003D50FA"/>
    <w:rsid w:val="003D51BE"/>
    <w:rsid w:val="003D5736"/>
    <w:rsid w:val="003D5C50"/>
    <w:rsid w:val="003D5EB2"/>
    <w:rsid w:val="003D6381"/>
    <w:rsid w:val="003D6B63"/>
    <w:rsid w:val="003D6EE6"/>
    <w:rsid w:val="003D7039"/>
    <w:rsid w:val="003D71F6"/>
    <w:rsid w:val="003D7463"/>
    <w:rsid w:val="003D7D49"/>
    <w:rsid w:val="003E0138"/>
    <w:rsid w:val="003E0245"/>
    <w:rsid w:val="003E0322"/>
    <w:rsid w:val="003E1289"/>
    <w:rsid w:val="003E14CD"/>
    <w:rsid w:val="003E16C5"/>
    <w:rsid w:val="003E1724"/>
    <w:rsid w:val="003E1D2B"/>
    <w:rsid w:val="003E266D"/>
    <w:rsid w:val="003E372D"/>
    <w:rsid w:val="003E3EA2"/>
    <w:rsid w:val="003E431A"/>
    <w:rsid w:val="003E4712"/>
    <w:rsid w:val="003E4804"/>
    <w:rsid w:val="003E48A3"/>
    <w:rsid w:val="003E4900"/>
    <w:rsid w:val="003E5316"/>
    <w:rsid w:val="003E5602"/>
    <w:rsid w:val="003E5663"/>
    <w:rsid w:val="003E59A0"/>
    <w:rsid w:val="003E5E4B"/>
    <w:rsid w:val="003E5F56"/>
    <w:rsid w:val="003E6760"/>
    <w:rsid w:val="003E6A46"/>
    <w:rsid w:val="003E6DA8"/>
    <w:rsid w:val="003E73C5"/>
    <w:rsid w:val="003E7AFB"/>
    <w:rsid w:val="003E7DF2"/>
    <w:rsid w:val="003F0059"/>
    <w:rsid w:val="003F0188"/>
    <w:rsid w:val="003F0315"/>
    <w:rsid w:val="003F070E"/>
    <w:rsid w:val="003F0871"/>
    <w:rsid w:val="003F0959"/>
    <w:rsid w:val="003F0A6E"/>
    <w:rsid w:val="003F19C8"/>
    <w:rsid w:val="003F2122"/>
    <w:rsid w:val="003F2272"/>
    <w:rsid w:val="003F2528"/>
    <w:rsid w:val="003F3C23"/>
    <w:rsid w:val="003F3C36"/>
    <w:rsid w:val="003F3E4E"/>
    <w:rsid w:val="003F46CD"/>
    <w:rsid w:val="003F4739"/>
    <w:rsid w:val="003F479A"/>
    <w:rsid w:val="003F47C4"/>
    <w:rsid w:val="003F4B2E"/>
    <w:rsid w:val="003F50EF"/>
    <w:rsid w:val="003F512D"/>
    <w:rsid w:val="003F57F8"/>
    <w:rsid w:val="003F5BD9"/>
    <w:rsid w:val="003F6078"/>
    <w:rsid w:val="003F6099"/>
    <w:rsid w:val="003F62F9"/>
    <w:rsid w:val="003F6360"/>
    <w:rsid w:val="003F68D3"/>
    <w:rsid w:val="003F6976"/>
    <w:rsid w:val="003F6B92"/>
    <w:rsid w:val="003F6CDB"/>
    <w:rsid w:val="003F7582"/>
    <w:rsid w:val="003F78E3"/>
    <w:rsid w:val="003F7959"/>
    <w:rsid w:val="003F7D4F"/>
    <w:rsid w:val="003F7E83"/>
    <w:rsid w:val="0040037A"/>
    <w:rsid w:val="00400386"/>
    <w:rsid w:val="00400491"/>
    <w:rsid w:val="00400997"/>
    <w:rsid w:val="00400DFA"/>
    <w:rsid w:val="004010CE"/>
    <w:rsid w:val="004015F7"/>
    <w:rsid w:val="0040162C"/>
    <w:rsid w:val="00401E26"/>
    <w:rsid w:val="0040209C"/>
    <w:rsid w:val="00402344"/>
    <w:rsid w:val="004024F4"/>
    <w:rsid w:val="00402604"/>
    <w:rsid w:val="00402753"/>
    <w:rsid w:val="004027B9"/>
    <w:rsid w:val="004028D5"/>
    <w:rsid w:val="00402ABA"/>
    <w:rsid w:val="00402ADA"/>
    <w:rsid w:val="00402BF8"/>
    <w:rsid w:val="00402E8D"/>
    <w:rsid w:val="00402EC8"/>
    <w:rsid w:val="0040319B"/>
    <w:rsid w:val="00403731"/>
    <w:rsid w:val="00403BB1"/>
    <w:rsid w:val="00403E83"/>
    <w:rsid w:val="00404498"/>
    <w:rsid w:val="00404972"/>
    <w:rsid w:val="00404C50"/>
    <w:rsid w:val="00404D87"/>
    <w:rsid w:val="00405599"/>
    <w:rsid w:val="00405A0E"/>
    <w:rsid w:val="0040612C"/>
    <w:rsid w:val="004065BE"/>
    <w:rsid w:val="00406F99"/>
    <w:rsid w:val="004072AE"/>
    <w:rsid w:val="004072B5"/>
    <w:rsid w:val="00407DA6"/>
    <w:rsid w:val="004101D6"/>
    <w:rsid w:val="00410905"/>
    <w:rsid w:val="00411191"/>
    <w:rsid w:val="004111BE"/>
    <w:rsid w:val="0041163B"/>
    <w:rsid w:val="004121B8"/>
    <w:rsid w:val="004121BC"/>
    <w:rsid w:val="004122B3"/>
    <w:rsid w:val="00412BB1"/>
    <w:rsid w:val="00412FE7"/>
    <w:rsid w:val="004130E6"/>
    <w:rsid w:val="00413805"/>
    <w:rsid w:val="00413995"/>
    <w:rsid w:val="00413A88"/>
    <w:rsid w:val="00413A9C"/>
    <w:rsid w:val="00413FCF"/>
    <w:rsid w:val="004148E6"/>
    <w:rsid w:val="00414F4F"/>
    <w:rsid w:val="00415371"/>
    <w:rsid w:val="00415A38"/>
    <w:rsid w:val="00415AA5"/>
    <w:rsid w:val="00415AEB"/>
    <w:rsid w:val="00415BBA"/>
    <w:rsid w:val="00415DE2"/>
    <w:rsid w:val="00416174"/>
    <w:rsid w:val="004164DD"/>
    <w:rsid w:val="00416625"/>
    <w:rsid w:val="00416A57"/>
    <w:rsid w:val="00416D64"/>
    <w:rsid w:val="0041713E"/>
    <w:rsid w:val="00417494"/>
    <w:rsid w:val="00417676"/>
    <w:rsid w:val="00417C9A"/>
    <w:rsid w:val="004204D5"/>
    <w:rsid w:val="004205D6"/>
    <w:rsid w:val="00420855"/>
    <w:rsid w:val="00420E61"/>
    <w:rsid w:val="00420EBB"/>
    <w:rsid w:val="00420F2D"/>
    <w:rsid w:val="00421347"/>
    <w:rsid w:val="00421767"/>
    <w:rsid w:val="00421D3F"/>
    <w:rsid w:val="00422603"/>
    <w:rsid w:val="0042305E"/>
    <w:rsid w:val="00423207"/>
    <w:rsid w:val="0042330B"/>
    <w:rsid w:val="0042343D"/>
    <w:rsid w:val="00423A0C"/>
    <w:rsid w:val="00423DC1"/>
    <w:rsid w:val="0042420F"/>
    <w:rsid w:val="00424515"/>
    <w:rsid w:val="00424569"/>
    <w:rsid w:val="00424B9D"/>
    <w:rsid w:val="00424BEF"/>
    <w:rsid w:val="0042512A"/>
    <w:rsid w:val="004253C0"/>
    <w:rsid w:val="0042559D"/>
    <w:rsid w:val="0042569D"/>
    <w:rsid w:val="00425775"/>
    <w:rsid w:val="004257E3"/>
    <w:rsid w:val="00426D6D"/>
    <w:rsid w:val="00426EA0"/>
    <w:rsid w:val="004275A4"/>
    <w:rsid w:val="00427C67"/>
    <w:rsid w:val="00427E45"/>
    <w:rsid w:val="00427F3C"/>
    <w:rsid w:val="004303AB"/>
    <w:rsid w:val="0043087A"/>
    <w:rsid w:val="00430992"/>
    <w:rsid w:val="004316A3"/>
    <w:rsid w:val="0043198B"/>
    <w:rsid w:val="00432394"/>
    <w:rsid w:val="0043259D"/>
    <w:rsid w:val="00432CBF"/>
    <w:rsid w:val="00432D4F"/>
    <w:rsid w:val="004334E4"/>
    <w:rsid w:val="00433566"/>
    <w:rsid w:val="004335B4"/>
    <w:rsid w:val="00433816"/>
    <w:rsid w:val="00433A1B"/>
    <w:rsid w:val="0043428A"/>
    <w:rsid w:val="004347A3"/>
    <w:rsid w:val="00434B9A"/>
    <w:rsid w:val="00434E22"/>
    <w:rsid w:val="00434FF2"/>
    <w:rsid w:val="00435412"/>
    <w:rsid w:val="00435572"/>
    <w:rsid w:val="0043560C"/>
    <w:rsid w:val="004357E6"/>
    <w:rsid w:val="004358BF"/>
    <w:rsid w:val="00435C5D"/>
    <w:rsid w:val="00435C80"/>
    <w:rsid w:val="00435D59"/>
    <w:rsid w:val="00435EBF"/>
    <w:rsid w:val="00435F9D"/>
    <w:rsid w:val="0043602F"/>
    <w:rsid w:val="00436321"/>
    <w:rsid w:val="0043657E"/>
    <w:rsid w:val="004365CD"/>
    <w:rsid w:val="00436772"/>
    <w:rsid w:val="00437A77"/>
    <w:rsid w:val="00437C4F"/>
    <w:rsid w:val="00437FF0"/>
    <w:rsid w:val="0044007F"/>
    <w:rsid w:val="00440240"/>
    <w:rsid w:val="00440402"/>
    <w:rsid w:val="00440761"/>
    <w:rsid w:val="004407DA"/>
    <w:rsid w:val="004409B7"/>
    <w:rsid w:val="00440D9D"/>
    <w:rsid w:val="004410D3"/>
    <w:rsid w:val="0044139F"/>
    <w:rsid w:val="004418B1"/>
    <w:rsid w:val="004419D8"/>
    <w:rsid w:val="004422BB"/>
    <w:rsid w:val="0044255C"/>
    <w:rsid w:val="00442616"/>
    <w:rsid w:val="0044285B"/>
    <w:rsid w:val="004428CD"/>
    <w:rsid w:val="004429F9"/>
    <w:rsid w:val="00442CA2"/>
    <w:rsid w:val="00442F3E"/>
    <w:rsid w:val="00444030"/>
    <w:rsid w:val="004444C7"/>
    <w:rsid w:val="0044599D"/>
    <w:rsid w:val="00445A9E"/>
    <w:rsid w:val="00445FC6"/>
    <w:rsid w:val="00446478"/>
    <w:rsid w:val="0044648C"/>
    <w:rsid w:val="00446491"/>
    <w:rsid w:val="00446E45"/>
    <w:rsid w:val="00446FDA"/>
    <w:rsid w:val="00447078"/>
    <w:rsid w:val="004478EC"/>
    <w:rsid w:val="00447AEB"/>
    <w:rsid w:val="00447BA2"/>
    <w:rsid w:val="00447F92"/>
    <w:rsid w:val="00450039"/>
    <w:rsid w:val="004501DB"/>
    <w:rsid w:val="004503AA"/>
    <w:rsid w:val="00450400"/>
    <w:rsid w:val="004504B3"/>
    <w:rsid w:val="0045078E"/>
    <w:rsid w:val="0045087A"/>
    <w:rsid w:val="00450E81"/>
    <w:rsid w:val="00451322"/>
    <w:rsid w:val="004515FA"/>
    <w:rsid w:val="00451610"/>
    <w:rsid w:val="004522F5"/>
    <w:rsid w:val="004534EC"/>
    <w:rsid w:val="00453561"/>
    <w:rsid w:val="004537A4"/>
    <w:rsid w:val="004546CB"/>
    <w:rsid w:val="00454A61"/>
    <w:rsid w:val="00454B0B"/>
    <w:rsid w:val="00454B9B"/>
    <w:rsid w:val="00454DD8"/>
    <w:rsid w:val="004550B5"/>
    <w:rsid w:val="00455351"/>
    <w:rsid w:val="004554B4"/>
    <w:rsid w:val="00455C17"/>
    <w:rsid w:val="00456026"/>
    <w:rsid w:val="00457249"/>
    <w:rsid w:val="004572A6"/>
    <w:rsid w:val="00457554"/>
    <w:rsid w:val="004577E8"/>
    <w:rsid w:val="00457852"/>
    <w:rsid w:val="00457A11"/>
    <w:rsid w:val="00457C78"/>
    <w:rsid w:val="0046044C"/>
    <w:rsid w:val="004606FC"/>
    <w:rsid w:val="0046155B"/>
    <w:rsid w:val="00461732"/>
    <w:rsid w:val="00461747"/>
    <w:rsid w:val="00461F31"/>
    <w:rsid w:val="004626E1"/>
    <w:rsid w:val="00462830"/>
    <w:rsid w:val="004628C9"/>
    <w:rsid w:val="00462B72"/>
    <w:rsid w:val="00462F11"/>
    <w:rsid w:val="004634CB"/>
    <w:rsid w:val="00463758"/>
    <w:rsid w:val="004637BE"/>
    <w:rsid w:val="004639A0"/>
    <w:rsid w:val="00464090"/>
    <w:rsid w:val="0046431C"/>
    <w:rsid w:val="00464A84"/>
    <w:rsid w:val="00464B13"/>
    <w:rsid w:val="0046525E"/>
    <w:rsid w:val="00465943"/>
    <w:rsid w:val="00465A9E"/>
    <w:rsid w:val="00465AF3"/>
    <w:rsid w:val="00465F89"/>
    <w:rsid w:val="0046647F"/>
    <w:rsid w:val="004664F5"/>
    <w:rsid w:val="0046685A"/>
    <w:rsid w:val="00466A3F"/>
    <w:rsid w:val="00466CB3"/>
    <w:rsid w:val="004670CC"/>
    <w:rsid w:val="0046757B"/>
    <w:rsid w:val="00467B2D"/>
    <w:rsid w:val="00467DBB"/>
    <w:rsid w:val="0047046D"/>
    <w:rsid w:val="0047070D"/>
    <w:rsid w:val="00470B90"/>
    <w:rsid w:val="00470E29"/>
    <w:rsid w:val="00470EB3"/>
    <w:rsid w:val="0047198B"/>
    <w:rsid w:val="0047271B"/>
    <w:rsid w:val="00472ADD"/>
    <w:rsid w:val="00472BB9"/>
    <w:rsid w:val="00472C6E"/>
    <w:rsid w:val="00472F8C"/>
    <w:rsid w:val="0047339A"/>
    <w:rsid w:val="0047395C"/>
    <w:rsid w:val="00473A8D"/>
    <w:rsid w:val="00474036"/>
    <w:rsid w:val="004749E9"/>
    <w:rsid w:val="00474D9B"/>
    <w:rsid w:val="00474EFC"/>
    <w:rsid w:val="00475236"/>
    <w:rsid w:val="004753AB"/>
    <w:rsid w:val="004753DD"/>
    <w:rsid w:val="00475735"/>
    <w:rsid w:val="00475F37"/>
    <w:rsid w:val="00475F43"/>
    <w:rsid w:val="00475FF7"/>
    <w:rsid w:val="00476635"/>
    <w:rsid w:val="004768D6"/>
    <w:rsid w:val="00477183"/>
    <w:rsid w:val="004778AA"/>
    <w:rsid w:val="00477905"/>
    <w:rsid w:val="00477BC6"/>
    <w:rsid w:val="00480221"/>
    <w:rsid w:val="004805A4"/>
    <w:rsid w:val="004808CB"/>
    <w:rsid w:val="00480BDE"/>
    <w:rsid w:val="00480EF9"/>
    <w:rsid w:val="00481302"/>
    <w:rsid w:val="0048171A"/>
    <w:rsid w:val="0048190F"/>
    <w:rsid w:val="0048213B"/>
    <w:rsid w:val="00482268"/>
    <w:rsid w:val="0048256C"/>
    <w:rsid w:val="00482EAB"/>
    <w:rsid w:val="00483101"/>
    <w:rsid w:val="00483115"/>
    <w:rsid w:val="0048348E"/>
    <w:rsid w:val="004839CE"/>
    <w:rsid w:val="00484852"/>
    <w:rsid w:val="00484A3A"/>
    <w:rsid w:val="00485118"/>
    <w:rsid w:val="004854DA"/>
    <w:rsid w:val="00485900"/>
    <w:rsid w:val="00485C0E"/>
    <w:rsid w:val="00485C48"/>
    <w:rsid w:val="00485D0B"/>
    <w:rsid w:val="00485DE9"/>
    <w:rsid w:val="00485FBF"/>
    <w:rsid w:val="004861D0"/>
    <w:rsid w:val="00486280"/>
    <w:rsid w:val="0048684E"/>
    <w:rsid w:val="00486988"/>
    <w:rsid w:val="00486A0E"/>
    <w:rsid w:val="0048718E"/>
    <w:rsid w:val="00487451"/>
    <w:rsid w:val="00487546"/>
    <w:rsid w:val="00487AB0"/>
    <w:rsid w:val="00487D18"/>
    <w:rsid w:val="00487FEC"/>
    <w:rsid w:val="00490934"/>
    <w:rsid w:val="004909A8"/>
    <w:rsid w:val="00490DD5"/>
    <w:rsid w:val="004915C7"/>
    <w:rsid w:val="004916EA"/>
    <w:rsid w:val="00491801"/>
    <w:rsid w:val="00491AAD"/>
    <w:rsid w:val="00492171"/>
    <w:rsid w:val="0049233E"/>
    <w:rsid w:val="00492567"/>
    <w:rsid w:val="0049283F"/>
    <w:rsid w:val="004931D5"/>
    <w:rsid w:val="0049325E"/>
    <w:rsid w:val="004939EE"/>
    <w:rsid w:val="00493A12"/>
    <w:rsid w:val="00493ADB"/>
    <w:rsid w:val="0049466A"/>
    <w:rsid w:val="00494C31"/>
    <w:rsid w:val="00494F82"/>
    <w:rsid w:val="004955AD"/>
    <w:rsid w:val="004959CB"/>
    <w:rsid w:val="00496466"/>
    <w:rsid w:val="004964F8"/>
    <w:rsid w:val="00496944"/>
    <w:rsid w:val="0049710B"/>
    <w:rsid w:val="0049735B"/>
    <w:rsid w:val="00497428"/>
    <w:rsid w:val="00497501"/>
    <w:rsid w:val="004A0230"/>
    <w:rsid w:val="004A07A6"/>
    <w:rsid w:val="004A0F88"/>
    <w:rsid w:val="004A0FC8"/>
    <w:rsid w:val="004A20BA"/>
    <w:rsid w:val="004A2304"/>
    <w:rsid w:val="004A3061"/>
    <w:rsid w:val="004A3508"/>
    <w:rsid w:val="004A36E5"/>
    <w:rsid w:val="004A3A1C"/>
    <w:rsid w:val="004A3B16"/>
    <w:rsid w:val="004A3B82"/>
    <w:rsid w:val="004A5348"/>
    <w:rsid w:val="004A5967"/>
    <w:rsid w:val="004A5B87"/>
    <w:rsid w:val="004A65A6"/>
    <w:rsid w:val="004A66C6"/>
    <w:rsid w:val="004A7048"/>
    <w:rsid w:val="004A72DA"/>
    <w:rsid w:val="004A7C46"/>
    <w:rsid w:val="004A7C88"/>
    <w:rsid w:val="004B06C2"/>
    <w:rsid w:val="004B0DFE"/>
    <w:rsid w:val="004B0F8B"/>
    <w:rsid w:val="004B1176"/>
    <w:rsid w:val="004B1255"/>
    <w:rsid w:val="004B2188"/>
    <w:rsid w:val="004B23EB"/>
    <w:rsid w:val="004B2542"/>
    <w:rsid w:val="004B283F"/>
    <w:rsid w:val="004B313B"/>
    <w:rsid w:val="004B333C"/>
    <w:rsid w:val="004B3687"/>
    <w:rsid w:val="004B3B1D"/>
    <w:rsid w:val="004B3EDF"/>
    <w:rsid w:val="004B40FD"/>
    <w:rsid w:val="004B4D5C"/>
    <w:rsid w:val="004B4E6D"/>
    <w:rsid w:val="004B6051"/>
    <w:rsid w:val="004B65F5"/>
    <w:rsid w:val="004B6CE9"/>
    <w:rsid w:val="004B70DB"/>
    <w:rsid w:val="004B78D3"/>
    <w:rsid w:val="004B794E"/>
    <w:rsid w:val="004B7B42"/>
    <w:rsid w:val="004C013A"/>
    <w:rsid w:val="004C0706"/>
    <w:rsid w:val="004C08A7"/>
    <w:rsid w:val="004C0AAF"/>
    <w:rsid w:val="004C0D63"/>
    <w:rsid w:val="004C18A8"/>
    <w:rsid w:val="004C1A97"/>
    <w:rsid w:val="004C1CC1"/>
    <w:rsid w:val="004C1E0B"/>
    <w:rsid w:val="004C1ED5"/>
    <w:rsid w:val="004C1F10"/>
    <w:rsid w:val="004C32B6"/>
    <w:rsid w:val="004C3862"/>
    <w:rsid w:val="004C3CA5"/>
    <w:rsid w:val="004C3DA9"/>
    <w:rsid w:val="004C3E29"/>
    <w:rsid w:val="004C3F82"/>
    <w:rsid w:val="004C44E6"/>
    <w:rsid w:val="004C4996"/>
    <w:rsid w:val="004C49F3"/>
    <w:rsid w:val="004C4B9A"/>
    <w:rsid w:val="004C5449"/>
    <w:rsid w:val="004C551A"/>
    <w:rsid w:val="004C55AF"/>
    <w:rsid w:val="004C55CE"/>
    <w:rsid w:val="004C5711"/>
    <w:rsid w:val="004C5D50"/>
    <w:rsid w:val="004C5DF5"/>
    <w:rsid w:val="004C5EB6"/>
    <w:rsid w:val="004C5EBB"/>
    <w:rsid w:val="004C6074"/>
    <w:rsid w:val="004C6114"/>
    <w:rsid w:val="004C634D"/>
    <w:rsid w:val="004C63C9"/>
    <w:rsid w:val="004C64D3"/>
    <w:rsid w:val="004C65C0"/>
    <w:rsid w:val="004C66D8"/>
    <w:rsid w:val="004C6A41"/>
    <w:rsid w:val="004C6C72"/>
    <w:rsid w:val="004C71EA"/>
    <w:rsid w:val="004C746D"/>
    <w:rsid w:val="004C7646"/>
    <w:rsid w:val="004C78F4"/>
    <w:rsid w:val="004C799B"/>
    <w:rsid w:val="004C7CE5"/>
    <w:rsid w:val="004C7E26"/>
    <w:rsid w:val="004D01B4"/>
    <w:rsid w:val="004D08F0"/>
    <w:rsid w:val="004D0C1C"/>
    <w:rsid w:val="004D0F74"/>
    <w:rsid w:val="004D0FB2"/>
    <w:rsid w:val="004D1B90"/>
    <w:rsid w:val="004D285D"/>
    <w:rsid w:val="004D2BC3"/>
    <w:rsid w:val="004D2C4A"/>
    <w:rsid w:val="004D2CB8"/>
    <w:rsid w:val="004D36B8"/>
    <w:rsid w:val="004D39AD"/>
    <w:rsid w:val="004D3A1E"/>
    <w:rsid w:val="004D3BEC"/>
    <w:rsid w:val="004D3C09"/>
    <w:rsid w:val="004D3C9E"/>
    <w:rsid w:val="004D3E2B"/>
    <w:rsid w:val="004D3E6B"/>
    <w:rsid w:val="004D4BB8"/>
    <w:rsid w:val="004D5DDC"/>
    <w:rsid w:val="004D5E4F"/>
    <w:rsid w:val="004D5F65"/>
    <w:rsid w:val="004D6379"/>
    <w:rsid w:val="004D6511"/>
    <w:rsid w:val="004D6EA8"/>
    <w:rsid w:val="004D76D0"/>
    <w:rsid w:val="004D7A08"/>
    <w:rsid w:val="004E022D"/>
    <w:rsid w:val="004E069A"/>
    <w:rsid w:val="004E0A98"/>
    <w:rsid w:val="004E0B1F"/>
    <w:rsid w:val="004E0DA2"/>
    <w:rsid w:val="004E0E0F"/>
    <w:rsid w:val="004E0EA8"/>
    <w:rsid w:val="004E0F73"/>
    <w:rsid w:val="004E1E40"/>
    <w:rsid w:val="004E1EF2"/>
    <w:rsid w:val="004E1F41"/>
    <w:rsid w:val="004E24D4"/>
    <w:rsid w:val="004E2AFE"/>
    <w:rsid w:val="004E2EF2"/>
    <w:rsid w:val="004E428C"/>
    <w:rsid w:val="004E4800"/>
    <w:rsid w:val="004E4D06"/>
    <w:rsid w:val="004E5194"/>
    <w:rsid w:val="004E6708"/>
    <w:rsid w:val="004E67C2"/>
    <w:rsid w:val="004E6934"/>
    <w:rsid w:val="004E693A"/>
    <w:rsid w:val="004E6BDD"/>
    <w:rsid w:val="004E6C22"/>
    <w:rsid w:val="004E6D1C"/>
    <w:rsid w:val="004E72B3"/>
    <w:rsid w:val="004E733B"/>
    <w:rsid w:val="004E754B"/>
    <w:rsid w:val="004E7577"/>
    <w:rsid w:val="004E7748"/>
    <w:rsid w:val="004E78D5"/>
    <w:rsid w:val="004E7DA8"/>
    <w:rsid w:val="004E7DC0"/>
    <w:rsid w:val="004E7F8E"/>
    <w:rsid w:val="004F09E1"/>
    <w:rsid w:val="004F0AF0"/>
    <w:rsid w:val="004F170A"/>
    <w:rsid w:val="004F1A38"/>
    <w:rsid w:val="004F2294"/>
    <w:rsid w:val="004F2926"/>
    <w:rsid w:val="004F2F0B"/>
    <w:rsid w:val="004F30B0"/>
    <w:rsid w:val="004F3DF3"/>
    <w:rsid w:val="004F40B9"/>
    <w:rsid w:val="004F42AB"/>
    <w:rsid w:val="004F49F1"/>
    <w:rsid w:val="004F5820"/>
    <w:rsid w:val="004F59B0"/>
    <w:rsid w:val="004F5E36"/>
    <w:rsid w:val="004F6739"/>
    <w:rsid w:val="004F689B"/>
    <w:rsid w:val="004F70D8"/>
    <w:rsid w:val="004F726F"/>
    <w:rsid w:val="004F7546"/>
    <w:rsid w:val="004F7FF5"/>
    <w:rsid w:val="004F7FF7"/>
    <w:rsid w:val="00500118"/>
    <w:rsid w:val="005004CA"/>
    <w:rsid w:val="0050066D"/>
    <w:rsid w:val="00500987"/>
    <w:rsid w:val="00501114"/>
    <w:rsid w:val="0050113E"/>
    <w:rsid w:val="00501B02"/>
    <w:rsid w:val="00501DE3"/>
    <w:rsid w:val="005026FD"/>
    <w:rsid w:val="005027BA"/>
    <w:rsid w:val="00502A71"/>
    <w:rsid w:val="00502E51"/>
    <w:rsid w:val="00503102"/>
    <w:rsid w:val="005032DA"/>
    <w:rsid w:val="00503476"/>
    <w:rsid w:val="00503AA0"/>
    <w:rsid w:val="00503C22"/>
    <w:rsid w:val="00503EB5"/>
    <w:rsid w:val="0050435E"/>
    <w:rsid w:val="005047A9"/>
    <w:rsid w:val="0050483D"/>
    <w:rsid w:val="0050493F"/>
    <w:rsid w:val="00504D85"/>
    <w:rsid w:val="00505122"/>
    <w:rsid w:val="0050551B"/>
    <w:rsid w:val="00506E57"/>
    <w:rsid w:val="00506F97"/>
    <w:rsid w:val="0050764D"/>
    <w:rsid w:val="00507791"/>
    <w:rsid w:val="005077E6"/>
    <w:rsid w:val="00507C23"/>
    <w:rsid w:val="00507F66"/>
    <w:rsid w:val="005112BE"/>
    <w:rsid w:val="005113D3"/>
    <w:rsid w:val="00511923"/>
    <w:rsid w:val="005120D7"/>
    <w:rsid w:val="005122D6"/>
    <w:rsid w:val="005127A6"/>
    <w:rsid w:val="00512CBF"/>
    <w:rsid w:val="00512CD0"/>
    <w:rsid w:val="00513B6A"/>
    <w:rsid w:val="00513BA4"/>
    <w:rsid w:val="00513F88"/>
    <w:rsid w:val="00514166"/>
    <w:rsid w:val="005142A7"/>
    <w:rsid w:val="00514565"/>
    <w:rsid w:val="00514707"/>
    <w:rsid w:val="005148A1"/>
    <w:rsid w:val="00514C2F"/>
    <w:rsid w:val="00514D88"/>
    <w:rsid w:val="00514F30"/>
    <w:rsid w:val="005152DA"/>
    <w:rsid w:val="0051555E"/>
    <w:rsid w:val="00515737"/>
    <w:rsid w:val="0051579F"/>
    <w:rsid w:val="00515C26"/>
    <w:rsid w:val="00515D3A"/>
    <w:rsid w:val="00515E3D"/>
    <w:rsid w:val="005162BF"/>
    <w:rsid w:val="00516394"/>
    <w:rsid w:val="00516B2F"/>
    <w:rsid w:val="00516FDF"/>
    <w:rsid w:val="00517527"/>
    <w:rsid w:val="00517890"/>
    <w:rsid w:val="00520073"/>
    <w:rsid w:val="005207A1"/>
    <w:rsid w:val="0052093E"/>
    <w:rsid w:val="005212EB"/>
    <w:rsid w:val="0052150B"/>
    <w:rsid w:val="00521F49"/>
    <w:rsid w:val="005226FE"/>
    <w:rsid w:val="00522B32"/>
    <w:rsid w:val="00522B64"/>
    <w:rsid w:val="00522CF0"/>
    <w:rsid w:val="00522E49"/>
    <w:rsid w:val="005239B5"/>
    <w:rsid w:val="00523C68"/>
    <w:rsid w:val="00523CCA"/>
    <w:rsid w:val="00523D6F"/>
    <w:rsid w:val="005243E7"/>
    <w:rsid w:val="00524418"/>
    <w:rsid w:val="005246F5"/>
    <w:rsid w:val="00524A59"/>
    <w:rsid w:val="00524C00"/>
    <w:rsid w:val="00524F23"/>
    <w:rsid w:val="0052566D"/>
    <w:rsid w:val="005256E3"/>
    <w:rsid w:val="00525D36"/>
    <w:rsid w:val="00525DFD"/>
    <w:rsid w:val="005265EC"/>
    <w:rsid w:val="00526A58"/>
    <w:rsid w:val="00526CA6"/>
    <w:rsid w:val="00526D6C"/>
    <w:rsid w:val="00526EBE"/>
    <w:rsid w:val="00526F73"/>
    <w:rsid w:val="0052722D"/>
    <w:rsid w:val="00527711"/>
    <w:rsid w:val="00527902"/>
    <w:rsid w:val="005300F9"/>
    <w:rsid w:val="0053046B"/>
    <w:rsid w:val="005304B3"/>
    <w:rsid w:val="005305AE"/>
    <w:rsid w:val="005306D8"/>
    <w:rsid w:val="00530BF1"/>
    <w:rsid w:val="00530E2D"/>
    <w:rsid w:val="0053112C"/>
    <w:rsid w:val="00531E54"/>
    <w:rsid w:val="00532958"/>
    <w:rsid w:val="00532BC6"/>
    <w:rsid w:val="00532E5A"/>
    <w:rsid w:val="00533B3F"/>
    <w:rsid w:val="005343EC"/>
    <w:rsid w:val="005344AD"/>
    <w:rsid w:val="00534B80"/>
    <w:rsid w:val="005350DC"/>
    <w:rsid w:val="005355EB"/>
    <w:rsid w:val="005356EE"/>
    <w:rsid w:val="00535993"/>
    <w:rsid w:val="00535A1C"/>
    <w:rsid w:val="00535ABB"/>
    <w:rsid w:val="00536083"/>
    <w:rsid w:val="00536101"/>
    <w:rsid w:val="00536742"/>
    <w:rsid w:val="00536914"/>
    <w:rsid w:val="00536FB3"/>
    <w:rsid w:val="005374B0"/>
    <w:rsid w:val="00537725"/>
    <w:rsid w:val="00537A4B"/>
    <w:rsid w:val="005407AD"/>
    <w:rsid w:val="00540AFB"/>
    <w:rsid w:val="00540F8E"/>
    <w:rsid w:val="00540FD9"/>
    <w:rsid w:val="0054106F"/>
    <w:rsid w:val="00541181"/>
    <w:rsid w:val="00541339"/>
    <w:rsid w:val="00541441"/>
    <w:rsid w:val="0054156A"/>
    <w:rsid w:val="00541B4C"/>
    <w:rsid w:val="00541F9A"/>
    <w:rsid w:val="005428F0"/>
    <w:rsid w:val="00542B1D"/>
    <w:rsid w:val="00542E48"/>
    <w:rsid w:val="005434CD"/>
    <w:rsid w:val="0054351E"/>
    <w:rsid w:val="00543B58"/>
    <w:rsid w:val="00543E1C"/>
    <w:rsid w:val="005446F2"/>
    <w:rsid w:val="00544839"/>
    <w:rsid w:val="00544AB5"/>
    <w:rsid w:val="00544DB9"/>
    <w:rsid w:val="00544EB0"/>
    <w:rsid w:val="00544F00"/>
    <w:rsid w:val="005451AF"/>
    <w:rsid w:val="00545822"/>
    <w:rsid w:val="0054599F"/>
    <w:rsid w:val="00545C30"/>
    <w:rsid w:val="00546DAB"/>
    <w:rsid w:val="00546E63"/>
    <w:rsid w:val="005470B0"/>
    <w:rsid w:val="005475A5"/>
    <w:rsid w:val="0054791D"/>
    <w:rsid w:val="005501FE"/>
    <w:rsid w:val="00550308"/>
    <w:rsid w:val="00550351"/>
    <w:rsid w:val="00550D47"/>
    <w:rsid w:val="00550DC5"/>
    <w:rsid w:val="0055136B"/>
    <w:rsid w:val="0055165E"/>
    <w:rsid w:val="005517EB"/>
    <w:rsid w:val="00551E9C"/>
    <w:rsid w:val="005524C5"/>
    <w:rsid w:val="00552BE0"/>
    <w:rsid w:val="00552C30"/>
    <w:rsid w:val="00552F54"/>
    <w:rsid w:val="0055318E"/>
    <w:rsid w:val="0055333B"/>
    <w:rsid w:val="0055362A"/>
    <w:rsid w:val="005545B7"/>
    <w:rsid w:val="005546D2"/>
    <w:rsid w:val="0055495E"/>
    <w:rsid w:val="00554A0E"/>
    <w:rsid w:val="00554B7A"/>
    <w:rsid w:val="0055524B"/>
    <w:rsid w:val="00555361"/>
    <w:rsid w:val="00555642"/>
    <w:rsid w:val="0055579C"/>
    <w:rsid w:val="00555914"/>
    <w:rsid w:val="005559C9"/>
    <w:rsid w:val="0055614F"/>
    <w:rsid w:val="00556159"/>
    <w:rsid w:val="00556729"/>
    <w:rsid w:val="00556A60"/>
    <w:rsid w:val="00556CD2"/>
    <w:rsid w:val="00556D01"/>
    <w:rsid w:val="00556EB1"/>
    <w:rsid w:val="00556F30"/>
    <w:rsid w:val="0055717F"/>
    <w:rsid w:val="005579E5"/>
    <w:rsid w:val="00557A67"/>
    <w:rsid w:val="005600E9"/>
    <w:rsid w:val="00560197"/>
    <w:rsid w:val="00560490"/>
    <w:rsid w:val="00560882"/>
    <w:rsid w:val="00560B8D"/>
    <w:rsid w:val="0056123E"/>
    <w:rsid w:val="0056126E"/>
    <w:rsid w:val="00561C0C"/>
    <w:rsid w:val="00562489"/>
    <w:rsid w:val="00562AD1"/>
    <w:rsid w:val="00562B61"/>
    <w:rsid w:val="0056323B"/>
    <w:rsid w:val="00563683"/>
    <w:rsid w:val="0056374A"/>
    <w:rsid w:val="005638F2"/>
    <w:rsid w:val="005639B2"/>
    <w:rsid w:val="00563AF4"/>
    <w:rsid w:val="00564167"/>
    <w:rsid w:val="00564A3B"/>
    <w:rsid w:val="00564D8F"/>
    <w:rsid w:val="00564DD4"/>
    <w:rsid w:val="005655DA"/>
    <w:rsid w:val="00565EAC"/>
    <w:rsid w:val="0056617C"/>
    <w:rsid w:val="00566CDA"/>
    <w:rsid w:val="00566D9D"/>
    <w:rsid w:val="00567143"/>
    <w:rsid w:val="005675A4"/>
    <w:rsid w:val="00570186"/>
    <w:rsid w:val="005701C3"/>
    <w:rsid w:val="005702EE"/>
    <w:rsid w:val="00570481"/>
    <w:rsid w:val="005709C6"/>
    <w:rsid w:val="00570B24"/>
    <w:rsid w:val="00570DA1"/>
    <w:rsid w:val="00571259"/>
    <w:rsid w:val="00572081"/>
    <w:rsid w:val="0057241D"/>
    <w:rsid w:val="00572C20"/>
    <w:rsid w:val="00573CA6"/>
    <w:rsid w:val="0057486F"/>
    <w:rsid w:val="00574A0E"/>
    <w:rsid w:val="00574F3C"/>
    <w:rsid w:val="0057503E"/>
    <w:rsid w:val="00575126"/>
    <w:rsid w:val="005756AD"/>
    <w:rsid w:val="00575DB6"/>
    <w:rsid w:val="00575FB4"/>
    <w:rsid w:val="0057654F"/>
    <w:rsid w:val="005773D9"/>
    <w:rsid w:val="005773DB"/>
    <w:rsid w:val="00577873"/>
    <w:rsid w:val="00577D75"/>
    <w:rsid w:val="0058004C"/>
    <w:rsid w:val="00580277"/>
    <w:rsid w:val="005807F7"/>
    <w:rsid w:val="0058087F"/>
    <w:rsid w:val="005809E8"/>
    <w:rsid w:val="00581047"/>
    <w:rsid w:val="005816A9"/>
    <w:rsid w:val="00581796"/>
    <w:rsid w:val="00581800"/>
    <w:rsid w:val="00581E4D"/>
    <w:rsid w:val="00582356"/>
    <w:rsid w:val="00582674"/>
    <w:rsid w:val="00582A1C"/>
    <w:rsid w:val="00582A22"/>
    <w:rsid w:val="00582B59"/>
    <w:rsid w:val="00583045"/>
    <w:rsid w:val="0058372A"/>
    <w:rsid w:val="00583787"/>
    <w:rsid w:val="00583865"/>
    <w:rsid w:val="005838EC"/>
    <w:rsid w:val="005839DC"/>
    <w:rsid w:val="00583AEB"/>
    <w:rsid w:val="005841B3"/>
    <w:rsid w:val="0058478B"/>
    <w:rsid w:val="005853D1"/>
    <w:rsid w:val="00585887"/>
    <w:rsid w:val="00585A49"/>
    <w:rsid w:val="005865DD"/>
    <w:rsid w:val="00586678"/>
    <w:rsid w:val="00586825"/>
    <w:rsid w:val="005868D5"/>
    <w:rsid w:val="00586AD8"/>
    <w:rsid w:val="00586C76"/>
    <w:rsid w:val="00586FF6"/>
    <w:rsid w:val="00587426"/>
    <w:rsid w:val="005875C3"/>
    <w:rsid w:val="0058788F"/>
    <w:rsid w:val="00587EF4"/>
    <w:rsid w:val="00587FC9"/>
    <w:rsid w:val="005900D4"/>
    <w:rsid w:val="005902A0"/>
    <w:rsid w:val="00590633"/>
    <w:rsid w:val="0059069D"/>
    <w:rsid w:val="0059073D"/>
    <w:rsid w:val="00590A5A"/>
    <w:rsid w:val="00591AEA"/>
    <w:rsid w:val="005920EF"/>
    <w:rsid w:val="0059230E"/>
    <w:rsid w:val="0059238E"/>
    <w:rsid w:val="0059390F"/>
    <w:rsid w:val="005939D3"/>
    <w:rsid w:val="00593D8B"/>
    <w:rsid w:val="00594308"/>
    <w:rsid w:val="00594315"/>
    <w:rsid w:val="005944B8"/>
    <w:rsid w:val="005948D6"/>
    <w:rsid w:val="00594CCD"/>
    <w:rsid w:val="00594D0C"/>
    <w:rsid w:val="0059528A"/>
    <w:rsid w:val="0059551D"/>
    <w:rsid w:val="00595698"/>
    <w:rsid w:val="00595B70"/>
    <w:rsid w:val="00595BEE"/>
    <w:rsid w:val="00595C33"/>
    <w:rsid w:val="00596290"/>
    <w:rsid w:val="00596963"/>
    <w:rsid w:val="00596B12"/>
    <w:rsid w:val="005970BC"/>
    <w:rsid w:val="00597274"/>
    <w:rsid w:val="0059791F"/>
    <w:rsid w:val="00597D9E"/>
    <w:rsid w:val="00597DE5"/>
    <w:rsid w:val="005A08B9"/>
    <w:rsid w:val="005A0E29"/>
    <w:rsid w:val="005A1401"/>
    <w:rsid w:val="005A1A41"/>
    <w:rsid w:val="005A1CA2"/>
    <w:rsid w:val="005A20B4"/>
    <w:rsid w:val="005A23DB"/>
    <w:rsid w:val="005A23EC"/>
    <w:rsid w:val="005A2636"/>
    <w:rsid w:val="005A32F8"/>
    <w:rsid w:val="005A3D3C"/>
    <w:rsid w:val="005A3DFA"/>
    <w:rsid w:val="005A3E06"/>
    <w:rsid w:val="005A3E36"/>
    <w:rsid w:val="005A42E5"/>
    <w:rsid w:val="005A43EB"/>
    <w:rsid w:val="005A5837"/>
    <w:rsid w:val="005A58BE"/>
    <w:rsid w:val="005A5A94"/>
    <w:rsid w:val="005A5D3F"/>
    <w:rsid w:val="005A5D49"/>
    <w:rsid w:val="005A641D"/>
    <w:rsid w:val="005A65A3"/>
    <w:rsid w:val="005A6806"/>
    <w:rsid w:val="005A6D9E"/>
    <w:rsid w:val="005A6E20"/>
    <w:rsid w:val="005A702E"/>
    <w:rsid w:val="005A7A1F"/>
    <w:rsid w:val="005A7ADD"/>
    <w:rsid w:val="005A7B65"/>
    <w:rsid w:val="005A7D4A"/>
    <w:rsid w:val="005B034B"/>
    <w:rsid w:val="005B0B4C"/>
    <w:rsid w:val="005B0C1B"/>
    <w:rsid w:val="005B0C38"/>
    <w:rsid w:val="005B0C59"/>
    <w:rsid w:val="005B0D49"/>
    <w:rsid w:val="005B1155"/>
    <w:rsid w:val="005B153D"/>
    <w:rsid w:val="005B1A2C"/>
    <w:rsid w:val="005B1B39"/>
    <w:rsid w:val="005B20E4"/>
    <w:rsid w:val="005B23FB"/>
    <w:rsid w:val="005B294E"/>
    <w:rsid w:val="005B4598"/>
    <w:rsid w:val="005B4774"/>
    <w:rsid w:val="005B4A62"/>
    <w:rsid w:val="005B4B39"/>
    <w:rsid w:val="005B4BD7"/>
    <w:rsid w:val="005B5062"/>
    <w:rsid w:val="005B5140"/>
    <w:rsid w:val="005B51C9"/>
    <w:rsid w:val="005B5390"/>
    <w:rsid w:val="005B5A1E"/>
    <w:rsid w:val="005B5CBA"/>
    <w:rsid w:val="005B5D13"/>
    <w:rsid w:val="005B63C1"/>
    <w:rsid w:val="005B685E"/>
    <w:rsid w:val="005B6A63"/>
    <w:rsid w:val="005B6C88"/>
    <w:rsid w:val="005B6E58"/>
    <w:rsid w:val="005B73F2"/>
    <w:rsid w:val="005B769E"/>
    <w:rsid w:val="005B7B26"/>
    <w:rsid w:val="005B7BF1"/>
    <w:rsid w:val="005B7D93"/>
    <w:rsid w:val="005B7F5C"/>
    <w:rsid w:val="005C01D9"/>
    <w:rsid w:val="005C0275"/>
    <w:rsid w:val="005C0B84"/>
    <w:rsid w:val="005C0D68"/>
    <w:rsid w:val="005C0DAE"/>
    <w:rsid w:val="005C0F52"/>
    <w:rsid w:val="005C12CD"/>
    <w:rsid w:val="005C154B"/>
    <w:rsid w:val="005C17AB"/>
    <w:rsid w:val="005C1817"/>
    <w:rsid w:val="005C1C53"/>
    <w:rsid w:val="005C1D2E"/>
    <w:rsid w:val="005C2C6C"/>
    <w:rsid w:val="005C2C7F"/>
    <w:rsid w:val="005C2E3D"/>
    <w:rsid w:val="005C2F56"/>
    <w:rsid w:val="005C34BE"/>
    <w:rsid w:val="005C39F6"/>
    <w:rsid w:val="005C3C07"/>
    <w:rsid w:val="005C3E18"/>
    <w:rsid w:val="005C43A4"/>
    <w:rsid w:val="005C44F6"/>
    <w:rsid w:val="005C4658"/>
    <w:rsid w:val="005C4718"/>
    <w:rsid w:val="005C56AE"/>
    <w:rsid w:val="005C5D02"/>
    <w:rsid w:val="005C622D"/>
    <w:rsid w:val="005C6658"/>
    <w:rsid w:val="005C6B71"/>
    <w:rsid w:val="005C6D20"/>
    <w:rsid w:val="005C73B6"/>
    <w:rsid w:val="005C7572"/>
    <w:rsid w:val="005C76EF"/>
    <w:rsid w:val="005C78BC"/>
    <w:rsid w:val="005C7B01"/>
    <w:rsid w:val="005C7E58"/>
    <w:rsid w:val="005D005C"/>
    <w:rsid w:val="005D044A"/>
    <w:rsid w:val="005D0638"/>
    <w:rsid w:val="005D0A97"/>
    <w:rsid w:val="005D0C45"/>
    <w:rsid w:val="005D113A"/>
    <w:rsid w:val="005D12AC"/>
    <w:rsid w:val="005D177D"/>
    <w:rsid w:val="005D18F9"/>
    <w:rsid w:val="005D1EC5"/>
    <w:rsid w:val="005D201E"/>
    <w:rsid w:val="005D27AF"/>
    <w:rsid w:val="005D2855"/>
    <w:rsid w:val="005D2941"/>
    <w:rsid w:val="005D2B6D"/>
    <w:rsid w:val="005D2D8F"/>
    <w:rsid w:val="005D2E26"/>
    <w:rsid w:val="005D3126"/>
    <w:rsid w:val="005D3213"/>
    <w:rsid w:val="005D33BD"/>
    <w:rsid w:val="005D3933"/>
    <w:rsid w:val="005D3D6A"/>
    <w:rsid w:val="005D3EAD"/>
    <w:rsid w:val="005D4872"/>
    <w:rsid w:val="005D5341"/>
    <w:rsid w:val="005D592E"/>
    <w:rsid w:val="005D5E25"/>
    <w:rsid w:val="005D5E49"/>
    <w:rsid w:val="005D6212"/>
    <w:rsid w:val="005D6AE8"/>
    <w:rsid w:val="005D6EFD"/>
    <w:rsid w:val="005D7736"/>
    <w:rsid w:val="005D774B"/>
    <w:rsid w:val="005D7A3C"/>
    <w:rsid w:val="005E0125"/>
    <w:rsid w:val="005E02CE"/>
    <w:rsid w:val="005E0655"/>
    <w:rsid w:val="005E087E"/>
    <w:rsid w:val="005E0971"/>
    <w:rsid w:val="005E108D"/>
    <w:rsid w:val="005E12B3"/>
    <w:rsid w:val="005E15D0"/>
    <w:rsid w:val="005E1949"/>
    <w:rsid w:val="005E1A7C"/>
    <w:rsid w:val="005E1E33"/>
    <w:rsid w:val="005E200F"/>
    <w:rsid w:val="005E217A"/>
    <w:rsid w:val="005E2189"/>
    <w:rsid w:val="005E2624"/>
    <w:rsid w:val="005E2A38"/>
    <w:rsid w:val="005E2DD6"/>
    <w:rsid w:val="005E2F0F"/>
    <w:rsid w:val="005E3606"/>
    <w:rsid w:val="005E3A27"/>
    <w:rsid w:val="005E3B91"/>
    <w:rsid w:val="005E3C70"/>
    <w:rsid w:val="005E479F"/>
    <w:rsid w:val="005E4B11"/>
    <w:rsid w:val="005E510A"/>
    <w:rsid w:val="005E58EE"/>
    <w:rsid w:val="005E5EA3"/>
    <w:rsid w:val="005E6547"/>
    <w:rsid w:val="005E6730"/>
    <w:rsid w:val="005E6950"/>
    <w:rsid w:val="005E6BF9"/>
    <w:rsid w:val="005E6D89"/>
    <w:rsid w:val="005E77C6"/>
    <w:rsid w:val="005E77CD"/>
    <w:rsid w:val="005E78C1"/>
    <w:rsid w:val="005E7FAD"/>
    <w:rsid w:val="005F0432"/>
    <w:rsid w:val="005F05B2"/>
    <w:rsid w:val="005F0685"/>
    <w:rsid w:val="005F08EF"/>
    <w:rsid w:val="005F1214"/>
    <w:rsid w:val="005F199A"/>
    <w:rsid w:val="005F1A15"/>
    <w:rsid w:val="005F235C"/>
    <w:rsid w:val="005F26BB"/>
    <w:rsid w:val="005F26D5"/>
    <w:rsid w:val="005F2880"/>
    <w:rsid w:val="005F2AB1"/>
    <w:rsid w:val="005F2E7C"/>
    <w:rsid w:val="005F2EE4"/>
    <w:rsid w:val="005F3079"/>
    <w:rsid w:val="005F30E5"/>
    <w:rsid w:val="005F3197"/>
    <w:rsid w:val="005F3345"/>
    <w:rsid w:val="005F3A23"/>
    <w:rsid w:val="005F3AB9"/>
    <w:rsid w:val="005F3B6E"/>
    <w:rsid w:val="005F3E1E"/>
    <w:rsid w:val="005F3EAB"/>
    <w:rsid w:val="005F40ED"/>
    <w:rsid w:val="005F4AE3"/>
    <w:rsid w:val="005F50BA"/>
    <w:rsid w:val="005F54C2"/>
    <w:rsid w:val="005F6222"/>
    <w:rsid w:val="005F637F"/>
    <w:rsid w:val="005F63EB"/>
    <w:rsid w:val="005F6401"/>
    <w:rsid w:val="005F65F1"/>
    <w:rsid w:val="005F744B"/>
    <w:rsid w:val="005F7462"/>
    <w:rsid w:val="005F78CC"/>
    <w:rsid w:val="005F7B23"/>
    <w:rsid w:val="005F7B47"/>
    <w:rsid w:val="005F7B76"/>
    <w:rsid w:val="005F7C0C"/>
    <w:rsid w:val="005F7CC8"/>
    <w:rsid w:val="006001A0"/>
    <w:rsid w:val="0060058A"/>
    <w:rsid w:val="006006C2"/>
    <w:rsid w:val="00600DDD"/>
    <w:rsid w:val="00601069"/>
    <w:rsid w:val="00601ABA"/>
    <w:rsid w:val="00601C6D"/>
    <w:rsid w:val="00601E37"/>
    <w:rsid w:val="006024A8"/>
    <w:rsid w:val="00602522"/>
    <w:rsid w:val="00602C37"/>
    <w:rsid w:val="00602D87"/>
    <w:rsid w:val="006030BE"/>
    <w:rsid w:val="0060337B"/>
    <w:rsid w:val="0060337F"/>
    <w:rsid w:val="00603389"/>
    <w:rsid w:val="0060345F"/>
    <w:rsid w:val="00603915"/>
    <w:rsid w:val="00603D30"/>
    <w:rsid w:val="00603D79"/>
    <w:rsid w:val="00603D8D"/>
    <w:rsid w:val="0060421C"/>
    <w:rsid w:val="00604410"/>
    <w:rsid w:val="00604C07"/>
    <w:rsid w:val="00604DEF"/>
    <w:rsid w:val="00604E5C"/>
    <w:rsid w:val="006054F1"/>
    <w:rsid w:val="00605C30"/>
    <w:rsid w:val="00605CE1"/>
    <w:rsid w:val="006063B1"/>
    <w:rsid w:val="0060646E"/>
    <w:rsid w:val="00606540"/>
    <w:rsid w:val="00606D69"/>
    <w:rsid w:val="00606F6F"/>
    <w:rsid w:val="006070D2"/>
    <w:rsid w:val="006071EB"/>
    <w:rsid w:val="006079EA"/>
    <w:rsid w:val="00607E68"/>
    <w:rsid w:val="0061072A"/>
    <w:rsid w:val="00611071"/>
    <w:rsid w:val="00611143"/>
    <w:rsid w:val="006114D8"/>
    <w:rsid w:val="00611603"/>
    <w:rsid w:val="00611618"/>
    <w:rsid w:val="006119E5"/>
    <w:rsid w:val="00611AF0"/>
    <w:rsid w:val="00611BA3"/>
    <w:rsid w:val="00612397"/>
    <w:rsid w:val="00612C76"/>
    <w:rsid w:val="00612FED"/>
    <w:rsid w:val="00613609"/>
    <w:rsid w:val="00613710"/>
    <w:rsid w:val="006137F3"/>
    <w:rsid w:val="00613BF7"/>
    <w:rsid w:val="00613D2C"/>
    <w:rsid w:val="00613DB3"/>
    <w:rsid w:val="00614240"/>
    <w:rsid w:val="0061433A"/>
    <w:rsid w:val="00614517"/>
    <w:rsid w:val="00614CC2"/>
    <w:rsid w:val="0061501F"/>
    <w:rsid w:val="00615173"/>
    <w:rsid w:val="00615334"/>
    <w:rsid w:val="0061571F"/>
    <w:rsid w:val="00615724"/>
    <w:rsid w:val="00615F56"/>
    <w:rsid w:val="00616029"/>
    <w:rsid w:val="00616620"/>
    <w:rsid w:val="00616C3C"/>
    <w:rsid w:val="00616D8D"/>
    <w:rsid w:val="00616E50"/>
    <w:rsid w:val="00616EF9"/>
    <w:rsid w:val="00620371"/>
    <w:rsid w:val="006205FF"/>
    <w:rsid w:val="00620B37"/>
    <w:rsid w:val="00620FB6"/>
    <w:rsid w:val="006213CA"/>
    <w:rsid w:val="00621984"/>
    <w:rsid w:val="00622846"/>
    <w:rsid w:val="006229EB"/>
    <w:rsid w:val="00622AB4"/>
    <w:rsid w:val="00622AB5"/>
    <w:rsid w:val="0062332F"/>
    <w:rsid w:val="006235F5"/>
    <w:rsid w:val="00623700"/>
    <w:rsid w:val="00623C4C"/>
    <w:rsid w:val="006241D9"/>
    <w:rsid w:val="006243DD"/>
    <w:rsid w:val="00624478"/>
    <w:rsid w:val="0062454F"/>
    <w:rsid w:val="00624792"/>
    <w:rsid w:val="00624A12"/>
    <w:rsid w:val="00624A19"/>
    <w:rsid w:val="00624DE1"/>
    <w:rsid w:val="00624E4A"/>
    <w:rsid w:val="00624F7A"/>
    <w:rsid w:val="006255BB"/>
    <w:rsid w:val="00625971"/>
    <w:rsid w:val="006264F2"/>
    <w:rsid w:val="0062693C"/>
    <w:rsid w:val="00626C24"/>
    <w:rsid w:val="00626CAB"/>
    <w:rsid w:val="006273D0"/>
    <w:rsid w:val="00627764"/>
    <w:rsid w:val="00627AFF"/>
    <w:rsid w:val="006301E2"/>
    <w:rsid w:val="00630747"/>
    <w:rsid w:val="006309F6"/>
    <w:rsid w:val="00632001"/>
    <w:rsid w:val="0063209A"/>
    <w:rsid w:val="00632330"/>
    <w:rsid w:val="0063239B"/>
    <w:rsid w:val="006326CB"/>
    <w:rsid w:val="00632DF9"/>
    <w:rsid w:val="006330B5"/>
    <w:rsid w:val="006336A4"/>
    <w:rsid w:val="006339E9"/>
    <w:rsid w:val="00633E67"/>
    <w:rsid w:val="00634757"/>
    <w:rsid w:val="00634DDB"/>
    <w:rsid w:val="006355A0"/>
    <w:rsid w:val="0063581F"/>
    <w:rsid w:val="006364A5"/>
    <w:rsid w:val="00636613"/>
    <w:rsid w:val="006366C3"/>
    <w:rsid w:val="006367E7"/>
    <w:rsid w:val="00636BF0"/>
    <w:rsid w:val="00636FF6"/>
    <w:rsid w:val="00637091"/>
    <w:rsid w:val="006373A3"/>
    <w:rsid w:val="00637C70"/>
    <w:rsid w:val="00637C7E"/>
    <w:rsid w:val="00640272"/>
    <w:rsid w:val="0064077F"/>
    <w:rsid w:val="0064088C"/>
    <w:rsid w:val="00640A95"/>
    <w:rsid w:val="00640B27"/>
    <w:rsid w:val="00640B75"/>
    <w:rsid w:val="00640C92"/>
    <w:rsid w:val="00641623"/>
    <w:rsid w:val="00641741"/>
    <w:rsid w:val="0064191C"/>
    <w:rsid w:val="00641BDA"/>
    <w:rsid w:val="00641F8D"/>
    <w:rsid w:val="006422CC"/>
    <w:rsid w:val="00642AD7"/>
    <w:rsid w:val="00643442"/>
    <w:rsid w:val="00643A4B"/>
    <w:rsid w:val="00643B3C"/>
    <w:rsid w:val="00643D63"/>
    <w:rsid w:val="00644D43"/>
    <w:rsid w:val="00644E9E"/>
    <w:rsid w:val="00645360"/>
    <w:rsid w:val="00645829"/>
    <w:rsid w:val="00645832"/>
    <w:rsid w:val="00645ABB"/>
    <w:rsid w:val="00646472"/>
    <w:rsid w:val="00646B51"/>
    <w:rsid w:val="00647623"/>
    <w:rsid w:val="00647C47"/>
    <w:rsid w:val="00650771"/>
    <w:rsid w:val="00650D74"/>
    <w:rsid w:val="00650FD1"/>
    <w:rsid w:val="006519E5"/>
    <w:rsid w:val="00651C93"/>
    <w:rsid w:val="00651EC0"/>
    <w:rsid w:val="00651FC8"/>
    <w:rsid w:val="006526E3"/>
    <w:rsid w:val="006529CB"/>
    <w:rsid w:val="00652DB8"/>
    <w:rsid w:val="00652F85"/>
    <w:rsid w:val="00652FEB"/>
    <w:rsid w:val="00653EF2"/>
    <w:rsid w:val="00653F10"/>
    <w:rsid w:val="006549A8"/>
    <w:rsid w:val="00654CBF"/>
    <w:rsid w:val="00654E4F"/>
    <w:rsid w:val="00654EAE"/>
    <w:rsid w:val="00655092"/>
    <w:rsid w:val="00655162"/>
    <w:rsid w:val="0065535C"/>
    <w:rsid w:val="0065557B"/>
    <w:rsid w:val="00656735"/>
    <w:rsid w:val="00657291"/>
    <w:rsid w:val="0065741F"/>
    <w:rsid w:val="00657CEC"/>
    <w:rsid w:val="00657D32"/>
    <w:rsid w:val="00657E01"/>
    <w:rsid w:val="00657E99"/>
    <w:rsid w:val="0066096D"/>
    <w:rsid w:val="00660A01"/>
    <w:rsid w:val="006610F7"/>
    <w:rsid w:val="00661E02"/>
    <w:rsid w:val="0066223A"/>
    <w:rsid w:val="006624CB"/>
    <w:rsid w:val="006626EF"/>
    <w:rsid w:val="0066288C"/>
    <w:rsid w:val="00662C4F"/>
    <w:rsid w:val="0066302A"/>
    <w:rsid w:val="00663046"/>
    <w:rsid w:val="00663396"/>
    <w:rsid w:val="00663ADA"/>
    <w:rsid w:val="00663E61"/>
    <w:rsid w:val="00664E70"/>
    <w:rsid w:val="00665209"/>
    <w:rsid w:val="0066529A"/>
    <w:rsid w:val="006653B3"/>
    <w:rsid w:val="00665600"/>
    <w:rsid w:val="00665648"/>
    <w:rsid w:val="00665824"/>
    <w:rsid w:val="00665A6C"/>
    <w:rsid w:val="00665D62"/>
    <w:rsid w:val="00665DF5"/>
    <w:rsid w:val="00665EAA"/>
    <w:rsid w:val="00665FAF"/>
    <w:rsid w:val="00666170"/>
    <w:rsid w:val="00666D8E"/>
    <w:rsid w:val="00666D93"/>
    <w:rsid w:val="006670DA"/>
    <w:rsid w:val="006671B7"/>
    <w:rsid w:val="00667466"/>
    <w:rsid w:val="0066750C"/>
    <w:rsid w:val="006679F6"/>
    <w:rsid w:val="00667B5C"/>
    <w:rsid w:val="00667C26"/>
    <w:rsid w:val="00667F51"/>
    <w:rsid w:val="00670585"/>
    <w:rsid w:val="00671205"/>
    <w:rsid w:val="0067131D"/>
    <w:rsid w:val="006717B8"/>
    <w:rsid w:val="00671B52"/>
    <w:rsid w:val="00672277"/>
    <w:rsid w:val="00672482"/>
    <w:rsid w:val="006724C3"/>
    <w:rsid w:val="0067291F"/>
    <w:rsid w:val="00672AF1"/>
    <w:rsid w:val="00672CCB"/>
    <w:rsid w:val="00672D29"/>
    <w:rsid w:val="006732FB"/>
    <w:rsid w:val="00673609"/>
    <w:rsid w:val="006737BF"/>
    <w:rsid w:val="00673AF1"/>
    <w:rsid w:val="00673F86"/>
    <w:rsid w:val="00674457"/>
    <w:rsid w:val="0067467A"/>
    <w:rsid w:val="006750E5"/>
    <w:rsid w:val="00675654"/>
    <w:rsid w:val="00675E0D"/>
    <w:rsid w:val="00675E44"/>
    <w:rsid w:val="006764B0"/>
    <w:rsid w:val="00677453"/>
    <w:rsid w:val="00677872"/>
    <w:rsid w:val="0068029A"/>
    <w:rsid w:val="0068065D"/>
    <w:rsid w:val="006807FA"/>
    <w:rsid w:val="00680CCA"/>
    <w:rsid w:val="00680FF8"/>
    <w:rsid w:val="006811FA"/>
    <w:rsid w:val="006812D0"/>
    <w:rsid w:val="006814D8"/>
    <w:rsid w:val="006817DC"/>
    <w:rsid w:val="00681A0B"/>
    <w:rsid w:val="00681BE8"/>
    <w:rsid w:val="0068219A"/>
    <w:rsid w:val="00682692"/>
    <w:rsid w:val="0068271B"/>
    <w:rsid w:val="00682A63"/>
    <w:rsid w:val="00682EEC"/>
    <w:rsid w:val="00683885"/>
    <w:rsid w:val="00683C72"/>
    <w:rsid w:val="00683EBB"/>
    <w:rsid w:val="0068415F"/>
    <w:rsid w:val="006842F5"/>
    <w:rsid w:val="006853CB"/>
    <w:rsid w:val="006855A2"/>
    <w:rsid w:val="00685F2D"/>
    <w:rsid w:val="0068619E"/>
    <w:rsid w:val="006862DC"/>
    <w:rsid w:val="00686A54"/>
    <w:rsid w:val="00686EED"/>
    <w:rsid w:val="00686FD3"/>
    <w:rsid w:val="00687109"/>
    <w:rsid w:val="006874E7"/>
    <w:rsid w:val="006877B6"/>
    <w:rsid w:val="006878E0"/>
    <w:rsid w:val="00687C80"/>
    <w:rsid w:val="00687F30"/>
    <w:rsid w:val="00687FAD"/>
    <w:rsid w:val="0069007F"/>
    <w:rsid w:val="006907D0"/>
    <w:rsid w:val="00690ED7"/>
    <w:rsid w:val="006912C8"/>
    <w:rsid w:val="00691308"/>
    <w:rsid w:val="0069220B"/>
    <w:rsid w:val="006928D7"/>
    <w:rsid w:val="00692A39"/>
    <w:rsid w:val="00692E86"/>
    <w:rsid w:val="00692EDA"/>
    <w:rsid w:val="00692F75"/>
    <w:rsid w:val="00693609"/>
    <w:rsid w:val="00693A2C"/>
    <w:rsid w:val="00693B17"/>
    <w:rsid w:val="00693B9A"/>
    <w:rsid w:val="00694498"/>
    <w:rsid w:val="0069485B"/>
    <w:rsid w:val="00694D05"/>
    <w:rsid w:val="00694DEB"/>
    <w:rsid w:val="00694EFC"/>
    <w:rsid w:val="00694FE0"/>
    <w:rsid w:val="00695349"/>
    <w:rsid w:val="00695844"/>
    <w:rsid w:val="0069584A"/>
    <w:rsid w:val="00695B28"/>
    <w:rsid w:val="00695D94"/>
    <w:rsid w:val="00695F27"/>
    <w:rsid w:val="00696A20"/>
    <w:rsid w:val="00696DC1"/>
    <w:rsid w:val="00696EA4"/>
    <w:rsid w:val="00696ECF"/>
    <w:rsid w:val="00697A75"/>
    <w:rsid w:val="00697BE8"/>
    <w:rsid w:val="00697DF0"/>
    <w:rsid w:val="006A0914"/>
    <w:rsid w:val="006A094F"/>
    <w:rsid w:val="006A0AC5"/>
    <w:rsid w:val="006A0CAE"/>
    <w:rsid w:val="006A10E3"/>
    <w:rsid w:val="006A124B"/>
    <w:rsid w:val="006A1F66"/>
    <w:rsid w:val="006A2169"/>
    <w:rsid w:val="006A280A"/>
    <w:rsid w:val="006A2C5E"/>
    <w:rsid w:val="006A2F78"/>
    <w:rsid w:val="006A310A"/>
    <w:rsid w:val="006A3CA4"/>
    <w:rsid w:val="006A3D96"/>
    <w:rsid w:val="006A3FF6"/>
    <w:rsid w:val="006A40E8"/>
    <w:rsid w:val="006A418C"/>
    <w:rsid w:val="006A47AA"/>
    <w:rsid w:val="006A4934"/>
    <w:rsid w:val="006A4E2A"/>
    <w:rsid w:val="006A4FA9"/>
    <w:rsid w:val="006A51F0"/>
    <w:rsid w:val="006A54B2"/>
    <w:rsid w:val="006A6721"/>
    <w:rsid w:val="006A6781"/>
    <w:rsid w:val="006A6CE4"/>
    <w:rsid w:val="006A6D1B"/>
    <w:rsid w:val="006A6F7E"/>
    <w:rsid w:val="006A74E5"/>
    <w:rsid w:val="006A7B5A"/>
    <w:rsid w:val="006A7D67"/>
    <w:rsid w:val="006B07B9"/>
    <w:rsid w:val="006B2205"/>
    <w:rsid w:val="006B23DB"/>
    <w:rsid w:val="006B2EF7"/>
    <w:rsid w:val="006B3D8D"/>
    <w:rsid w:val="006B401F"/>
    <w:rsid w:val="006B4B16"/>
    <w:rsid w:val="006B5645"/>
    <w:rsid w:val="006B569A"/>
    <w:rsid w:val="006B5B3F"/>
    <w:rsid w:val="006B5BC1"/>
    <w:rsid w:val="006B5EF9"/>
    <w:rsid w:val="006B5FFE"/>
    <w:rsid w:val="006B6011"/>
    <w:rsid w:val="006B61E3"/>
    <w:rsid w:val="006B6709"/>
    <w:rsid w:val="006B6923"/>
    <w:rsid w:val="006B69C6"/>
    <w:rsid w:val="006B6B08"/>
    <w:rsid w:val="006B6C4B"/>
    <w:rsid w:val="006B6C77"/>
    <w:rsid w:val="006B7235"/>
    <w:rsid w:val="006B75F1"/>
    <w:rsid w:val="006B78A7"/>
    <w:rsid w:val="006B7ACC"/>
    <w:rsid w:val="006B7E91"/>
    <w:rsid w:val="006C07DA"/>
    <w:rsid w:val="006C1056"/>
    <w:rsid w:val="006C1259"/>
    <w:rsid w:val="006C1354"/>
    <w:rsid w:val="006C1550"/>
    <w:rsid w:val="006C1BEC"/>
    <w:rsid w:val="006C1E20"/>
    <w:rsid w:val="006C1EA0"/>
    <w:rsid w:val="006C23F1"/>
    <w:rsid w:val="006C2887"/>
    <w:rsid w:val="006C2BB8"/>
    <w:rsid w:val="006C2EA5"/>
    <w:rsid w:val="006C3A94"/>
    <w:rsid w:val="006C3C57"/>
    <w:rsid w:val="006C3CB2"/>
    <w:rsid w:val="006C42E0"/>
    <w:rsid w:val="006C46B4"/>
    <w:rsid w:val="006C5086"/>
    <w:rsid w:val="006C52E2"/>
    <w:rsid w:val="006C5AEF"/>
    <w:rsid w:val="006C5C1D"/>
    <w:rsid w:val="006C610D"/>
    <w:rsid w:val="006C62B6"/>
    <w:rsid w:val="006C6685"/>
    <w:rsid w:val="006C66A8"/>
    <w:rsid w:val="006C691A"/>
    <w:rsid w:val="006C6CB5"/>
    <w:rsid w:val="006C6CDE"/>
    <w:rsid w:val="006C6EAF"/>
    <w:rsid w:val="006C7F88"/>
    <w:rsid w:val="006D0275"/>
    <w:rsid w:val="006D068B"/>
    <w:rsid w:val="006D097A"/>
    <w:rsid w:val="006D0DB4"/>
    <w:rsid w:val="006D1186"/>
    <w:rsid w:val="006D1A2A"/>
    <w:rsid w:val="006D1D19"/>
    <w:rsid w:val="006D1F47"/>
    <w:rsid w:val="006D21A9"/>
    <w:rsid w:val="006D2263"/>
    <w:rsid w:val="006D2384"/>
    <w:rsid w:val="006D2D45"/>
    <w:rsid w:val="006D32EA"/>
    <w:rsid w:val="006D3542"/>
    <w:rsid w:val="006D3A49"/>
    <w:rsid w:val="006D3B0A"/>
    <w:rsid w:val="006D3F47"/>
    <w:rsid w:val="006D4089"/>
    <w:rsid w:val="006D40E7"/>
    <w:rsid w:val="006D4724"/>
    <w:rsid w:val="006D4D68"/>
    <w:rsid w:val="006D4E06"/>
    <w:rsid w:val="006D4EDD"/>
    <w:rsid w:val="006D4F5C"/>
    <w:rsid w:val="006D51F9"/>
    <w:rsid w:val="006D531E"/>
    <w:rsid w:val="006D565C"/>
    <w:rsid w:val="006D5CA7"/>
    <w:rsid w:val="006D5F9E"/>
    <w:rsid w:val="006D61EB"/>
    <w:rsid w:val="006D642F"/>
    <w:rsid w:val="006D6593"/>
    <w:rsid w:val="006D6C5C"/>
    <w:rsid w:val="006D6D3D"/>
    <w:rsid w:val="006D72C7"/>
    <w:rsid w:val="006D734D"/>
    <w:rsid w:val="006D7471"/>
    <w:rsid w:val="006D768D"/>
    <w:rsid w:val="006D7C08"/>
    <w:rsid w:val="006D7CAD"/>
    <w:rsid w:val="006D7DD1"/>
    <w:rsid w:val="006E0192"/>
    <w:rsid w:val="006E04D5"/>
    <w:rsid w:val="006E0CD8"/>
    <w:rsid w:val="006E132C"/>
    <w:rsid w:val="006E136D"/>
    <w:rsid w:val="006E14CA"/>
    <w:rsid w:val="006E2C40"/>
    <w:rsid w:val="006E2D9A"/>
    <w:rsid w:val="006E2F77"/>
    <w:rsid w:val="006E3287"/>
    <w:rsid w:val="006E32EF"/>
    <w:rsid w:val="006E3863"/>
    <w:rsid w:val="006E3995"/>
    <w:rsid w:val="006E3A11"/>
    <w:rsid w:val="006E424A"/>
    <w:rsid w:val="006E47E4"/>
    <w:rsid w:val="006E489B"/>
    <w:rsid w:val="006E4F58"/>
    <w:rsid w:val="006E5C38"/>
    <w:rsid w:val="006E5CF8"/>
    <w:rsid w:val="006E5E95"/>
    <w:rsid w:val="006E636F"/>
    <w:rsid w:val="006E675D"/>
    <w:rsid w:val="006E69CA"/>
    <w:rsid w:val="006E6CE1"/>
    <w:rsid w:val="006E6D23"/>
    <w:rsid w:val="006E6F79"/>
    <w:rsid w:val="006E71A6"/>
    <w:rsid w:val="006E732E"/>
    <w:rsid w:val="006E78F2"/>
    <w:rsid w:val="006F0966"/>
    <w:rsid w:val="006F12EB"/>
    <w:rsid w:val="006F188C"/>
    <w:rsid w:val="006F1DA3"/>
    <w:rsid w:val="006F1DCE"/>
    <w:rsid w:val="006F1FE5"/>
    <w:rsid w:val="006F247E"/>
    <w:rsid w:val="006F24C5"/>
    <w:rsid w:val="006F2789"/>
    <w:rsid w:val="006F2AA9"/>
    <w:rsid w:val="006F2B38"/>
    <w:rsid w:val="006F3002"/>
    <w:rsid w:val="006F3278"/>
    <w:rsid w:val="006F3367"/>
    <w:rsid w:val="006F3582"/>
    <w:rsid w:val="006F3749"/>
    <w:rsid w:val="006F387F"/>
    <w:rsid w:val="006F3E80"/>
    <w:rsid w:val="006F3F32"/>
    <w:rsid w:val="006F55B0"/>
    <w:rsid w:val="006F5928"/>
    <w:rsid w:val="006F5986"/>
    <w:rsid w:val="006F5D56"/>
    <w:rsid w:val="006F625D"/>
    <w:rsid w:val="006F66E7"/>
    <w:rsid w:val="006F6C9E"/>
    <w:rsid w:val="006F6CEF"/>
    <w:rsid w:val="006F6F97"/>
    <w:rsid w:val="006F7051"/>
    <w:rsid w:val="006F71F8"/>
    <w:rsid w:val="006F789E"/>
    <w:rsid w:val="006F79E1"/>
    <w:rsid w:val="006F7BDA"/>
    <w:rsid w:val="006F7CC3"/>
    <w:rsid w:val="006F7D1D"/>
    <w:rsid w:val="006F7D86"/>
    <w:rsid w:val="006F7ECB"/>
    <w:rsid w:val="007001F6"/>
    <w:rsid w:val="00700509"/>
    <w:rsid w:val="00700A21"/>
    <w:rsid w:val="00700AE9"/>
    <w:rsid w:val="00700AEF"/>
    <w:rsid w:val="00700E74"/>
    <w:rsid w:val="0070109D"/>
    <w:rsid w:val="007016D9"/>
    <w:rsid w:val="007017B7"/>
    <w:rsid w:val="00701A96"/>
    <w:rsid w:val="00701E19"/>
    <w:rsid w:val="007022C5"/>
    <w:rsid w:val="007027EA"/>
    <w:rsid w:val="00702B4E"/>
    <w:rsid w:val="00703373"/>
    <w:rsid w:val="00703387"/>
    <w:rsid w:val="00703BFB"/>
    <w:rsid w:val="00704083"/>
    <w:rsid w:val="00704525"/>
    <w:rsid w:val="00704551"/>
    <w:rsid w:val="007047C6"/>
    <w:rsid w:val="00704C69"/>
    <w:rsid w:val="007052B3"/>
    <w:rsid w:val="007056BA"/>
    <w:rsid w:val="0070590D"/>
    <w:rsid w:val="00705AC3"/>
    <w:rsid w:val="00705C66"/>
    <w:rsid w:val="00705E18"/>
    <w:rsid w:val="00706AA4"/>
    <w:rsid w:val="007070CE"/>
    <w:rsid w:val="00707122"/>
    <w:rsid w:val="0070714E"/>
    <w:rsid w:val="007074D3"/>
    <w:rsid w:val="00707951"/>
    <w:rsid w:val="00707D43"/>
    <w:rsid w:val="00707D75"/>
    <w:rsid w:val="00710B7D"/>
    <w:rsid w:val="00710BB6"/>
    <w:rsid w:val="00710CCF"/>
    <w:rsid w:val="00710F81"/>
    <w:rsid w:val="007113C6"/>
    <w:rsid w:val="0071143F"/>
    <w:rsid w:val="007115F7"/>
    <w:rsid w:val="00711A5E"/>
    <w:rsid w:val="00712075"/>
    <w:rsid w:val="00712503"/>
    <w:rsid w:val="00713075"/>
    <w:rsid w:val="00713E0B"/>
    <w:rsid w:val="0071418C"/>
    <w:rsid w:val="00714686"/>
    <w:rsid w:val="00714FF8"/>
    <w:rsid w:val="007150FA"/>
    <w:rsid w:val="0071513B"/>
    <w:rsid w:val="007151E7"/>
    <w:rsid w:val="0071535C"/>
    <w:rsid w:val="00715362"/>
    <w:rsid w:val="00715802"/>
    <w:rsid w:val="00715E2B"/>
    <w:rsid w:val="00715FA8"/>
    <w:rsid w:val="00716051"/>
    <w:rsid w:val="00716194"/>
    <w:rsid w:val="007165A2"/>
    <w:rsid w:val="00716BFB"/>
    <w:rsid w:val="007170AF"/>
    <w:rsid w:val="00717126"/>
    <w:rsid w:val="00717555"/>
    <w:rsid w:val="00717DB2"/>
    <w:rsid w:val="00720E06"/>
    <w:rsid w:val="00720FD3"/>
    <w:rsid w:val="00721476"/>
    <w:rsid w:val="007218B2"/>
    <w:rsid w:val="00721BA0"/>
    <w:rsid w:val="00722143"/>
    <w:rsid w:val="0072271D"/>
    <w:rsid w:val="00722EF4"/>
    <w:rsid w:val="00723216"/>
    <w:rsid w:val="007233B2"/>
    <w:rsid w:val="00723831"/>
    <w:rsid w:val="00723933"/>
    <w:rsid w:val="00723BFA"/>
    <w:rsid w:val="00723DBA"/>
    <w:rsid w:val="00723DBE"/>
    <w:rsid w:val="00724574"/>
    <w:rsid w:val="00724797"/>
    <w:rsid w:val="00724AEB"/>
    <w:rsid w:val="00724C6F"/>
    <w:rsid w:val="00724E23"/>
    <w:rsid w:val="007259B7"/>
    <w:rsid w:val="00726127"/>
    <w:rsid w:val="007261F2"/>
    <w:rsid w:val="007266A0"/>
    <w:rsid w:val="00726AA9"/>
    <w:rsid w:val="00726AC8"/>
    <w:rsid w:val="00727222"/>
    <w:rsid w:val="00727790"/>
    <w:rsid w:val="007278DF"/>
    <w:rsid w:val="00727D35"/>
    <w:rsid w:val="00730B35"/>
    <w:rsid w:val="00730E44"/>
    <w:rsid w:val="00731321"/>
    <w:rsid w:val="0073195F"/>
    <w:rsid w:val="00731984"/>
    <w:rsid w:val="00731C22"/>
    <w:rsid w:val="00731F8E"/>
    <w:rsid w:val="00732065"/>
    <w:rsid w:val="00732683"/>
    <w:rsid w:val="007329EF"/>
    <w:rsid w:val="00732CE9"/>
    <w:rsid w:val="00733278"/>
    <w:rsid w:val="007336CA"/>
    <w:rsid w:val="007343B7"/>
    <w:rsid w:val="00734F08"/>
    <w:rsid w:val="007351AD"/>
    <w:rsid w:val="007353F2"/>
    <w:rsid w:val="0073540D"/>
    <w:rsid w:val="00735DE6"/>
    <w:rsid w:val="0073698B"/>
    <w:rsid w:val="0073707E"/>
    <w:rsid w:val="0073714E"/>
    <w:rsid w:val="00737506"/>
    <w:rsid w:val="00737D34"/>
    <w:rsid w:val="007404E0"/>
    <w:rsid w:val="007414E4"/>
    <w:rsid w:val="007419B4"/>
    <w:rsid w:val="00741DAB"/>
    <w:rsid w:val="0074207D"/>
    <w:rsid w:val="00742101"/>
    <w:rsid w:val="007423DF"/>
    <w:rsid w:val="007432F8"/>
    <w:rsid w:val="00743976"/>
    <w:rsid w:val="00743F15"/>
    <w:rsid w:val="00743FFC"/>
    <w:rsid w:val="00744620"/>
    <w:rsid w:val="00744B21"/>
    <w:rsid w:val="00744C2F"/>
    <w:rsid w:val="00744F34"/>
    <w:rsid w:val="00745941"/>
    <w:rsid w:val="00745AFB"/>
    <w:rsid w:val="00745C06"/>
    <w:rsid w:val="00745C4F"/>
    <w:rsid w:val="00745D13"/>
    <w:rsid w:val="00745DBB"/>
    <w:rsid w:val="00746C03"/>
    <w:rsid w:val="00746E2D"/>
    <w:rsid w:val="007473F2"/>
    <w:rsid w:val="00747659"/>
    <w:rsid w:val="00747BC9"/>
    <w:rsid w:val="00747C99"/>
    <w:rsid w:val="007507AE"/>
    <w:rsid w:val="00750FE4"/>
    <w:rsid w:val="00751144"/>
    <w:rsid w:val="00751862"/>
    <w:rsid w:val="00751BDC"/>
    <w:rsid w:val="00751DA4"/>
    <w:rsid w:val="0075215C"/>
    <w:rsid w:val="00752A1E"/>
    <w:rsid w:val="00752A2F"/>
    <w:rsid w:val="0075301D"/>
    <w:rsid w:val="0075304A"/>
    <w:rsid w:val="007537CD"/>
    <w:rsid w:val="00753946"/>
    <w:rsid w:val="00753AFE"/>
    <w:rsid w:val="00753C62"/>
    <w:rsid w:val="0075400B"/>
    <w:rsid w:val="0075496E"/>
    <w:rsid w:val="0075533E"/>
    <w:rsid w:val="0075588D"/>
    <w:rsid w:val="00755A58"/>
    <w:rsid w:val="00755B16"/>
    <w:rsid w:val="00755B25"/>
    <w:rsid w:val="007562D2"/>
    <w:rsid w:val="0075661D"/>
    <w:rsid w:val="00756B39"/>
    <w:rsid w:val="00756CF1"/>
    <w:rsid w:val="0075723E"/>
    <w:rsid w:val="00757330"/>
    <w:rsid w:val="00757646"/>
    <w:rsid w:val="00757A46"/>
    <w:rsid w:val="00757B16"/>
    <w:rsid w:val="007605AA"/>
    <w:rsid w:val="00760DD1"/>
    <w:rsid w:val="007614D1"/>
    <w:rsid w:val="00762184"/>
    <w:rsid w:val="00762D3B"/>
    <w:rsid w:val="00762F56"/>
    <w:rsid w:val="007636A7"/>
    <w:rsid w:val="00763F1D"/>
    <w:rsid w:val="00763F44"/>
    <w:rsid w:val="007644F3"/>
    <w:rsid w:val="00764BA1"/>
    <w:rsid w:val="007654C5"/>
    <w:rsid w:val="00765B19"/>
    <w:rsid w:val="0076610E"/>
    <w:rsid w:val="00766393"/>
    <w:rsid w:val="007663BE"/>
    <w:rsid w:val="00766415"/>
    <w:rsid w:val="007665A8"/>
    <w:rsid w:val="00767464"/>
    <w:rsid w:val="0076772C"/>
    <w:rsid w:val="00767A28"/>
    <w:rsid w:val="00770225"/>
    <w:rsid w:val="00770678"/>
    <w:rsid w:val="00770696"/>
    <w:rsid w:val="00770D71"/>
    <w:rsid w:val="00770EFA"/>
    <w:rsid w:val="00771BEA"/>
    <w:rsid w:val="00771EFE"/>
    <w:rsid w:val="00771F0B"/>
    <w:rsid w:val="007723A5"/>
    <w:rsid w:val="0077242A"/>
    <w:rsid w:val="0077246D"/>
    <w:rsid w:val="0077292C"/>
    <w:rsid w:val="007734BC"/>
    <w:rsid w:val="007734C9"/>
    <w:rsid w:val="007736C1"/>
    <w:rsid w:val="00773A49"/>
    <w:rsid w:val="00773EE9"/>
    <w:rsid w:val="00775278"/>
    <w:rsid w:val="00775329"/>
    <w:rsid w:val="00775BA1"/>
    <w:rsid w:val="00776499"/>
    <w:rsid w:val="0077680E"/>
    <w:rsid w:val="00776892"/>
    <w:rsid w:val="00776B99"/>
    <w:rsid w:val="00776B9C"/>
    <w:rsid w:val="00776BF3"/>
    <w:rsid w:val="00776F7C"/>
    <w:rsid w:val="007770D9"/>
    <w:rsid w:val="00777203"/>
    <w:rsid w:val="00777228"/>
    <w:rsid w:val="0077778D"/>
    <w:rsid w:val="007779F2"/>
    <w:rsid w:val="00780784"/>
    <w:rsid w:val="00780BF0"/>
    <w:rsid w:val="007811EB"/>
    <w:rsid w:val="00781435"/>
    <w:rsid w:val="00781524"/>
    <w:rsid w:val="00781744"/>
    <w:rsid w:val="00781B04"/>
    <w:rsid w:val="00781EEE"/>
    <w:rsid w:val="007825B1"/>
    <w:rsid w:val="007827E4"/>
    <w:rsid w:val="0078292A"/>
    <w:rsid w:val="00782B09"/>
    <w:rsid w:val="00782FC1"/>
    <w:rsid w:val="0078310B"/>
    <w:rsid w:val="00783222"/>
    <w:rsid w:val="00783756"/>
    <w:rsid w:val="00783897"/>
    <w:rsid w:val="00783BBA"/>
    <w:rsid w:val="00783FCE"/>
    <w:rsid w:val="00784086"/>
    <w:rsid w:val="007846F8"/>
    <w:rsid w:val="00784C9C"/>
    <w:rsid w:val="0078536C"/>
    <w:rsid w:val="0078562B"/>
    <w:rsid w:val="00785D5D"/>
    <w:rsid w:val="00786229"/>
    <w:rsid w:val="0078681E"/>
    <w:rsid w:val="00786BBD"/>
    <w:rsid w:val="00786E75"/>
    <w:rsid w:val="00787131"/>
    <w:rsid w:val="007873D6"/>
    <w:rsid w:val="00790194"/>
    <w:rsid w:val="00790A12"/>
    <w:rsid w:val="00790D5C"/>
    <w:rsid w:val="00790DE6"/>
    <w:rsid w:val="00791333"/>
    <w:rsid w:val="00791774"/>
    <w:rsid w:val="00792FEF"/>
    <w:rsid w:val="007935E4"/>
    <w:rsid w:val="007938D2"/>
    <w:rsid w:val="00793A31"/>
    <w:rsid w:val="00793ACB"/>
    <w:rsid w:val="00793B40"/>
    <w:rsid w:val="00794B45"/>
    <w:rsid w:val="00794C8A"/>
    <w:rsid w:val="0079569D"/>
    <w:rsid w:val="007958E4"/>
    <w:rsid w:val="00795B03"/>
    <w:rsid w:val="00795B95"/>
    <w:rsid w:val="00795D19"/>
    <w:rsid w:val="00796008"/>
    <w:rsid w:val="00796063"/>
    <w:rsid w:val="007960CB"/>
    <w:rsid w:val="00796AAD"/>
    <w:rsid w:val="00796D84"/>
    <w:rsid w:val="00797012"/>
    <w:rsid w:val="00797731"/>
    <w:rsid w:val="00797A27"/>
    <w:rsid w:val="007A0282"/>
    <w:rsid w:val="007A0425"/>
    <w:rsid w:val="007A0BC0"/>
    <w:rsid w:val="007A15FD"/>
    <w:rsid w:val="007A17B3"/>
    <w:rsid w:val="007A1FF9"/>
    <w:rsid w:val="007A2207"/>
    <w:rsid w:val="007A22F1"/>
    <w:rsid w:val="007A2348"/>
    <w:rsid w:val="007A24D7"/>
    <w:rsid w:val="007A28B3"/>
    <w:rsid w:val="007A2943"/>
    <w:rsid w:val="007A298E"/>
    <w:rsid w:val="007A2EE8"/>
    <w:rsid w:val="007A3683"/>
    <w:rsid w:val="007A3B3B"/>
    <w:rsid w:val="007A3B79"/>
    <w:rsid w:val="007A3E66"/>
    <w:rsid w:val="007A3F3F"/>
    <w:rsid w:val="007A3FB4"/>
    <w:rsid w:val="007A4C8F"/>
    <w:rsid w:val="007A540B"/>
    <w:rsid w:val="007A57DE"/>
    <w:rsid w:val="007A65B3"/>
    <w:rsid w:val="007A6AB7"/>
    <w:rsid w:val="007A6AFC"/>
    <w:rsid w:val="007A71CD"/>
    <w:rsid w:val="007A78EF"/>
    <w:rsid w:val="007B02C6"/>
    <w:rsid w:val="007B04AF"/>
    <w:rsid w:val="007B0806"/>
    <w:rsid w:val="007B0815"/>
    <w:rsid w:val="007B0943"/>
    <w:rsid w:val="007B0B2F"/>
    <w:rsid w:val="007B1627"/>
    <w:rsid w:val="007B1733"/>
    <w:rsid w:val="007B1C7E"/>
    <w:rsid w:val="007B237C"/>
    <w:rsid w:val="007B29B0"/>
    <w:rsid w:val="007B2B95"/>
    <w:rsid w:val="007B2C56"/>
    <w:rsid w:val="007B2FBF"/>
    <w:rsid w:val="007B33E9"/>
    <w:rsid w:val="007B3F9B"/>
    <w:rsid w:val="007B4221"/>
    <w:rsid w:val="007B451D"/>
    <w:rsid w:val="007B51E8"/>
    <w:rsid w:val="007B5446"/>
    <w:rsid w:val="007B5699"/>
    <w:rsid w:val="007B64BB"/>
    <w:rsid w:val="007B65FD"/>
    <w:rsid w:val="007B6687"/>
    <w:rsid w:val="007B6D88"/>
    <w:rsid w:val="007B6E2C"/>
    <w:rsid w:val="007B7106"/>
    <w:rsid w:val="007B7111"/>
    <w:rsid w:val="007B72E0"/>
    <w:rsid w:val="007B7324"/>
    <w:rsid w:val="007B7438"/>
    <w:rsid w:val="007B76B2"/>
    <w:rsid w:val="007B775D"/>
    <w:rsid w:val="007C065C"/>
    <w:rsid w:val="007C11EC"/>
    <w:rsid w:val="007C1357"/>
    <w:rsid w:val="007C1A20"/>
    <w:rsid w:val="007C1C86"/>
    <w:rsid w:val="007C1F0D"/>
    <w:rsid w:val="007C1F99"/>
    <w:rsid w:val="007C24A4"/>
    <w:rsid w:val="007C27F7"/>
    <w:rsid w:val="007C2AE4"/>
    <w:rsid w:val="007C31CC"/>
    <w:rsid w:val="007C333E"/>
    <w:rsid w:val="007C3686"/>
    <w:rsid w:val="007C37D1"/>
    <w:rsid w:val="007C3B0C"/>
    <w:rsid w:val="007C437C"/>
    <w:rsid w:val="007C46BA"/>
    <w:rsid w:val="007C4A43"/>
    <w:rsid w:val="007C4C51"/>
    <w:rsid w:val="007C510F"/>
    <w:rsid w:val="007C5146"/>
    <w:rsid w:val="007C5480"/>
    <w:rsid w:val="007C566F"/>
    <w:rsid w:val="007C5937"/>
    <w:rsid w:val="007C5C42"/>
    <w:rsid w:val="007C5E0E"/>
    <w:rsid w:val="007C5EA9"/>
    <w:rsid w:val="007C5F7F"/>
    <w:rsid w:val="007C6612"/>
    <w:rsid w:val="007C696B"/>
    <w:rsid w:val="007C6ACA"/>
    <w:rsid w:val="007C6AE9"/>
    <w:rsid w:val="007C6BCF"/>
    <w:rsid w:val="007C71FD"/>
    <w:rsid w:val="007C7574"/>
    <w:rsid w:val="007C7785"/>
    <w:rsid w:val="007C7ADA"/>
    <w:rsid w:val="007C7D7E"/>
    <w:rsid w:val="007C7D87"/>
    <w:rsid w:val="007C7EA8"/>
    <w:rsid w:val="007D0B3A"/>
    <w:rsid w:val="007D0DB2"/>
    <w:rsid w:val="007D13A8"/>
    <w:rsid w:val="007D14B7"/>
    <w:rsid w:val="007D18E3"/>
    <w:rsid w:val="007D19E8"/>
    <w:rsid w:val="007D2658"/>
    <w:rsid w:val="007D2925"/>
    <w:rsid w:val="007D2997"/>
    <w:rsid w:val="007D2D37"/>
    <w:rsid w:val="007D3044"/>
    <w:rsid w:val="007D3460"/>
    <w:rsid w:val="007D3B21"/>
    <w:rsid w:val="007D3E70"/>
    <w:rsid w:val="007D414D"/>
    <w:rsid w:val="007D4155"/>
    <w:rsid w:val="007D4262"/>
    <w:rsid w:val="007D43DA"/>
    <w:rsid w:val="007D48C1"/>
    <w:rsid w:val="007D4B03"/>
    <w:rsid w:val="007D4B87"/>
    <w:rsid w:val="007D4C5E"/>
    <w:rsid w:val="007D5663"/>
    <w:rsid w:val="007D5B04"/>
    <w:rsid w:val="007D5C72"/>
    <w:rsid w:val="007D5CC8"/>
    <w:rsid w:val="007D6513"/>
    <w:rsid w:val="007D6716"/>
    <w:rsid w:val="007D6E85"/>
    <w:rsid w:val="007D7B62"/>
    <w:rsid w:val="007D7D0A"/>
    <w:rsid w:val="007E00FB"/>
    <w:rsid w:val="007E0309"/>
    <w:rsid w:val="007E0F07"/>
    <w:rsid w:val="007E0FC5"/>
    <w:rsid w:val="007E1939"/>
    <w:rsid w:val="007E25C5"/>
    <w:rsid w:val="007E2CDD"/>
    <w:rsid w:val="007E2D11"/>
    <w:rsid w:val="007E31D2"/>
    <w:rsid w:val="007E322D"/>
    <w:rsid w:val="007E334D"/>
    <w:rsid w:val="007E38D3"/>
    <w:rsid w:val="007E392E"/>
    <w:rsid w:val="007E3F1A"/>
    <w:rsid w:val="007E3F5F"/>
    <w:rsid w:val="007E429C"/>
    <w:rsid w:val="007E44B4"/>
    <w:rsid w:val="007E45C0"/>
    <w:rsid w:val="007E4A10"/>
    <w:rsid w:val="007E4E80"/>
    <w:rsid w:val="007E5373"/>
    <w:rsid w:val="007E53F3"/>
    <w:rsid w:val="007E57FC"/>
    <w:rsid w:val="007E5BF0"/>
    <w:rsid w:val="007E5CF3"/>
    <w:rsid w:val="007E627E"/>
    <w:rsid w:val="007E6280"/>
    <w:rsid w:val="007E651E"/>
    <w:rsid w:val="007E670C"/>
    <w:rsid w:val="007E672E"/>
    <w:rsid w:val="007E68AF"/>
    <w:rsid w:val="007E6945"/>
    <w:rsid w:val="007E6A53"/>
    <w:rsid w:val="007E6FED"/>
    <w:rsid w:val="007E74DA"/>
    <w:rsid w:val="007E797B"/>
    <w:rsid w:val="007E7A09"/>
    <w:rsid w:val="007E7BD0"/>
    <w:rsid w:val="007E7F9E"/>
    <w:rsid w:val="007F017C"/>
    <w:rsid w:val="007F0215"/>
    <w:rsid w:val="007F04E6"/>
    <w:rsid w:val="007F06E6"/>
    <w:rsid w:val="007F07AF"/>
    <w:rsid w:val="007F0C38"/>
    <w:rsid w:val="007F13F5"/>
    <w:rsid w:val="007F15E5"/>
    <w:rsid w:val="007F1F7B"/>
    <w:rsid w:val="007F1F96"/>
    <w:rsid w:val="007F2709"/>
    <w:rsid w:val="007F2732"/>
    <w:rsid w:val="007F31D4"/>
    <w:rsid w:val="007F3822"/>
    <w:rsid w:val="007F3B25"/>
    <w:rsid w:val="007F401A"/>
    <w:rsid w:val="007F4033"/>
    <w:rsid w:val="007F456F"/>
    <w:rsid w:val="007F46C3"/>
    <w:rsid w:val="007F4A8F"/>
    <w:rsid w:val="007F510A"/>
    <w:rsid w:val="007F5364"/>
    <w:rsid w:val="007F5395"/>
    <w:rsid w:val="007F5757"/>
    <w:rsid w:val="007F5CA7"/>
    <w:rsid w:val="007F5F78"/>
    <w:rsid w:val="007F6064"/>
    <w:rsid w:val="007F6305"/>
    <w:rsid w:val="007F653E"/>
    <w:rsid w:val="007F6594"/>
    <w:rsid w:val="007F7219"/>
    <w:rsid w:val="007F7582"/>
    <w:rsid w:val="007F75DB"/>
    <w:rsid w:val="008004D4"/>
    <w:rsid w:val="0080125E"/>
    <w:rsid w:val="008014AE"/>
    <w:rsid w:val="0080152E"/>
    <w:rsid w:val="00801BE4"/>
    <w:rsid w:val="00802937"/>
    <w:rsid w:val="008029EE"/>
    <w:rsid w:val="00802F6F"/>
    <w:rsid w:val="008030A6"/>
    <w:rsid w:val="008030CD"/>
    <w:rsid w:val="008031DD"/>
    <w:rsid w:val="00803398"/>
    <w:rsid w:val="00803457"/>
    <w:rsid w:val="00803861"/>
    <w:rsid w:val="008039CE"/>
    <w:rsid w:val="00803BC2"/>
    <w:rsid w:val="00803EF4"/>
    <w:rsid w:val="0080432A"/>
    <w:rsid w:val="008047A8"/>
    <w:rsid w:val="00804BC3"/>
    <w:rsid w:val="00805486"/>
    <w:rsid w:val="008054CB"/>
    <w:rsid w:val="00805601"/>
    <w:rsid w:val="00805ABB"/>
    <w:rsid w:val="00805C0D"/>
    <w:rsid w:val="008066AE"/>
    <w:rsid w:val="0080688B"/>
    <w:rsid w:val="008073F1"/>
    <w:rsid w:val="008078A6"/>
    <w:rsid w:val="00807CE3"/>
    <w:rsid w:val="00807EB7"/>
    <w:rsid w:val="0081000D"/>
    <w:rsid w:val="0081001F"/>
    <w:rsid w:val="008102F9"/>
    <w:rsid w:val="008108D2"/>
    <w:rsid w:val="008109C9"/>
    <w:rsid w:val="00810C2B"/>
    <w:rsid w:val="008115A8"/>
    <w:rsid w:val="008119FF"/>
    <w:rsid w:val="00811A17"/>
    <w:rsid w:val="00811E28"/>
    <w:rsid w:val="008125B9"/>
    <w:rsid w:val="00812B21"/>
    <w:rsid w:val="00812B64"/>
    <w:rsid w:val="00812BD8"/>
    <w:rsid w:val="00812C16"/>
    <w:rsid w:val="00813038"/>
    <w:rsid w:val="00813160"/>
    <w:rsid w:val="00813887"/>
    <w:rsid w:val="00813D41"/>
    <w:rsid w:val="00813D53"/>
    <w:rsid w:val="00814536"/>
    <w:rsid w:val="008145B9"/>
    <w:rsid w:val="0081469B"/>
    <w:rsid w:val="008146E7"/>
    <w:rsid w:val="00814AED"/>
    <w:rsid w:val="00814ED7"/>
    <w:rsid w:val="00816434"/>
    <w:rsid w:val="008167B1"/>
    <w:rsid w:val="00817E5B"/>
    <w:rsid w:val="00820649"/>
    <w:rsid w:val="00820A64"/>
    <w:rsid w:val="00820EFD"/>
    <w:rsid w:val="00820F44"/>
    <w:rsid w:val="00821018"/>
    <w:rsid w:val="00821426"/>
    <w:rsid w:val="008214C5"/>
    <w:rsid w:val="00821508"/>
    <w:rsid w:val="008217FE"/>
    <w:rsid w:val="00821827"/>
    <w:rsid w:val="00821EB8"/>
    <w:rsid w:val="0082227E"/>
    <w:rsid w:val="008224BD"/>
    <w:rsid w:val="00822D5B"/>
    <w:rsid w:val="00822FA2"/>
    <w:rsid w:val="008230EA"/>
    <w:rsid w:val="0082359E"/>
    <w:rsid w:val="008236AD"/>
    <w:rsid w:val="00823AF5"/>
    <w:rsid w:val="00823C0E"/>
    <w:rsid w:val="00823EAD"/>
    <w:rsid w:val="00824092"/>
    <w:rsid w:val="008241AB"/>
    <w:rsid w:val="008242C2"/>
    <w:rsid w:val="008247A0"/>
    <w:rsid w:val="008253C2"/>
    <w:rsid w:val="008255F6"/>
    <w:rsid w:val="0082579B"/>
    <w:rsid w:val="00826128"/>
    <w:rsid w:val="00826624"/>
    <w:rsid w:val="00826707"/>
    <w:rsid w:val="008270B4"/>
    <w:rsid w:val="008270DE"/>
    <w:rsid w:val="00827186"/>
    <w:rsid w:val="008273C7"/>
    <w:rsid w:val="008278C3"/>
    <w:rsid w:val="00827B94"/>
    <w:rsid w:val="00827E81"/>
    <w:rsid w:val="00827FA8"/>
    <w:rsid w:val="00830632"/>
    <w:rsid w:val="00830949"/>
    <w:rsid w:val="00830EBC"/>
    <w:rsid w:val="00830FF7"/>
    <w:rsid w:val="0083179D"/>
    <w:rsid w:val="008318B5"/>
    <w:rsid w:val="00831E50"/>
    <w:rsid w:val="0083202F"/>
    <w:rsid w:val="00832357"/>
    <w:rsid w:val="00832B11"/>
    <w:rsid w:val="00832D2F"/>
    <w:rsid w:val="00832E61"/>
    <w:rsid w:val="0083385E"/>
    <w:rsid w:val="00833880"/>
    <w:rsid w:val="00833A0A"/>
    <w:rsid w:val="00834246"/>
    <w:rsid w:val="008342FC"/>
    <w:rsid w:val="008344F3"/>
    <w:rsid w:val="008345EE"/>
    <w:rsid w:val="008348DC"/>
    <w:rsid w:val="00834985"/>
    <w:rsid w:val="00834990"/>
    <w:rsid w:val="00834B0A"/>
    <w:rsid w:val="00835415"/>
    <w:rsid w:val="00835685"/>
    <w:rsid w:val="00835A7A"/>
    <w:rsid w:val="00835B89"/>
    <w:rsid w:val="00836705"/>
    <w:rsid w:val="00836B4C"/>
    <w:rsid w:val="00836D6C"/>
    <w:rsid w:val="00836FB0"/>
    <w:rsid w:val="0083757E"/>
    <w:rsid w:val="00837B6B"/>
    <w:rsid w:val="00837C8D"/>
    <w:rsid w:val="00837EDA"/>
    <w:rsid w:val="008404D0"/>
    <w:rsid w:val="00840EAB"/>
    <w:rsid w:val="0084131F"/>
    <w:rsid w:val="00841483"/>
    <w:rsid w:val="00841D3C"/>
    <w:rsid w:val="00841FAC"/>
    <w:rsid w:val="00842ABB"/>
    <w:rsid w:val="00842F4E"/>
    <w:rsid w:val="00843190"/>
    <w:rsid w:val="0084380D"/>
    <w:rsid w:val="008438F5"/>
    <w:rsid w:val="008439FA"/>
    <w:rsid w:val="00843B71"/>
    <w:rsid w:val="0084421A"/>
    <w:rsid w:val="008447BD"/>
    <w:rsid w:val="00844922"/>
    <w:rsid w:val="00845700"/>
    <w:rsid w:val="00845DFC"/>
    <w:rsid w:val="00845E32"/>
    <w:rsid w:val="00846456"/>
    <w:rsid w:val="00846A77"/>
    <w:rsid w:val="00846B10"/>
    <w:rsid w:val="00846EAD"/>
    <w:rsid w:val="00847256"/>
    <w:rsid w:val="008472C7"/>
    <w:rsid w:val="00847548"/>
    <w:rsid w:val="00847E8A"/>
    <w:rsid w:val="0085051A"/>
    <w:rsid w:val="00850CDA"/>
    <w:rsid w:val="00850E6F"/>
    <w:rsid w:val="00850EF0"/>
    <w:rsid w:val="008512D2"/>
    <w:rsid w:val="008512E4"/>
    <w:rsid w:val="008518B7"/>
    <w:rsid w:val="00851975"/>
    <w:rsid w:val="008519F4"/>
    <w:rsid w:val="00851C59"/>
    <w:rsid w:val="0085200B"/>
    <w:rsid w:val="008524E7"/>
    <w:rsid w:val="00852F1C"/>
    <w:rsid w:val="00853245"/>
    <w:rsid w:val="008532C0"/>
    <w:rsid w:val="00853335"/>
    <w:rsid w:val="008539EA"/>
    <w:rsid w:val="008546AA"/>
    <w:rsid w:val="00855884"/>
    <w:rsid w:val="0085696B"/>
    <w:rsid w:val="00856D61"/>
    <w:rsid w:val="00857031"/>
    <w:rsid w:val="0085755D"/>
    <w:rsid w:val="00857F5C"/>
    <w:rsid w:val="008600FA"/>
    <w:rsid w:val="008603F1"/>
    <w:rsid w:val="008605BF"/>
    <w:rsid w:val="00861080"/>
    <w:rsid w:val="00861106"/>
    <w:rsid w:val="0086147B"/>
    <w:rsid w:val="00862254"/>
    <w:rsid w:val="0086227D"/>
    <w:rsid w:val="00862518"/>
    <w:rsid w:val="0086268E"/>
    <w:rsid w:val="0086280F"/>
    <w:rsid w:val="00862A06"/>
    <w:rsid w:val="00862F88"/>
    <w:rsid w:val="00862FA4"/>
    <w:rsid w:val="0086306D"/>
    <w:rsid w:val="00863128"/>
    <w:rsid w:val="0086333C"/>
    <w:rsid w:val="00863794"/>
    <w:rsid w:val="00863CCB"/>
    <w:rsid w:val="00863EC2"/>
    <w:rsid w:val="00864DDB"/>
    <w:rsid w:val="00865513"/>
    <w:rsid w:val="0086579B"/>
    <w:rsid w:val="008658CE"/>
    <w:rsid w:val="0086595F"/>
    <w:rsid w:val="00866333"/>
    <w:rsid w:val="00866BAF"/>
    <w:rsid w:val="00866BE1"/>
    <w:rsid w:val="00866FC6"/>
    <w:rsid w:val="00867054"/>
    <w:rsid w:val="008677F4"/>
    <w:rsid w:val="00867AFB"/>
    <w:rsid w:val="00867BA7"/>
    <w:rsid w:val="00867EA9"/>
    <w:rsid w:val="00867F7C"/>
    <w:rsid w:val="00870186"/>
    <w:rsid w:val="008703AA"/>
    <w:rsid w:val="00870956"/>
    <w:rsid w:val="00870E00"/>
    <w:rsid w:val="008719B5"/>
    <w:rsid w:val="00871FDD"/>
    <w:rsid w:val="0087233B"/>
    <w:rsid w:val="00872E3C"/>
    <w:rsid w:val="00872E85"/>
    <w:rsid w:val="00873268"/>
    <w:rsid w:val="0087331E"/>
    <w:rsid w:val="008741E3"/>
    <w:rsid w:val="00874987"/>
    <w:rsid w:val="008749A5"/>
    <w:rsid w:val="00874BAB"/>
    <w:rsid w:val="00875CCA"/>
    <w:rsid w:val="008765EF"/>
    <w:rsid w:val="00876BE2"/>
    <w:rsid w:val="00877250"/>
    <w:rsid w:val="00877325"/>
    <w:rsid w:val="00877B79"/>
    <w:rsid w:val="0088025B"/>
    <w:rsid w:val="008803F9"/>
    <w:rsid w:val="008805E3"/>
    <w:rsid w:val="008806B4"/>
    <w:rsid w:val="00880849"/>
    <w:rsid w:val="008809DB"/>
    <w:rsid w:val="00881193"/>
    <w:rsid w:val="008816BF"/>
    <w:rsid w:val="00881789"/>
    <w:rsid w:val="00881A00"/>
    <w:rsid w:val="00881BB6"/>
    <w:rsid w:val="00881C8B"/>
    <w:rsid w:val="00881CCC"/>
    <w:rsid w:val="0088209C"/>
    <w:rsid w:val="0088242E"/>
    <w:rsid w:val="008824E8"/>
    <w:rsid w:val="008828C9"/>
    <w:rsid w:val="00882B78"/>
    <w:rsid w:val="00883C16"/>
    <w:rsid w:val="00883DFF"/>
    <w:rsid w:val="00884412"/>
    <w:rsid w:val="00884754"/>
    <w:rsid w:val="00884ECF"/>
    <w:rsid w:val="00884FE0"/>
    <w:rsid w:val="00885270"/>
    <w:rsid w:val="008854C1"/>
    <w:rsid w:val="008856C0"/>
    <w:rsid w:val="0088621A"/>
    <w:rsid w:val="0088643C"/>
    <w:rsid w:val="00886883"/>
    <w:rsid w:val="00886907"/>
    <w:rsid w:val="00886A70"/>
    <w:rsid w:val="00886D16"/>
    <w:rsid w:val="00886D48"/>
    <w:rsid w:val="00886E57"/>
    <w:rsid w:val="00886F61"/>
    <w:rsid w:val="00887A0D"/>
    <w:rsid w:val="00887BDC"/>
    <w:rsid w:val="00887D0D"/>
    <w:rsid w:val="0089004B"/>
    <w:rsid w:val="00890C69"/>
    <w:rsid w:val="00890D56"/>
    <w:rsid w:val="00890D90"/>
    <w:rsid w:val="008912BF"/>
    <w:rsid w:val="00891964"/>
    <w:rsid w:val="00891DE7"/>
    <w:rsid w:val="00891E3C"/>
    <w:rsid w:val="00892694"/>
    <w:rsid w:val="00892C08"/>
    <w:rsid w:val="0089343E"/>
    <w:rsid w:val="008936AC"/>
    <w:rsid w:val="00893A9F"/>
    <w:rsid w:val="00893DEB"/>
    <w:rsid w:val="0089443F"/>
    <w:rsid w:val="00894A8C"/>
    <w:rsid w:val="00894C54"/>
    <w:rsid w:val="00894E2B"/>
    <w:rsid w:val="00894FEA"/>
    <w:rsid w:val="0089525C"/>
    <w:rsid w:val="00895DD6"/>
    <w:rsid w:val="00895EAA"/>
    <w:rsid w:val="00895F4C"/>
    <w:rsid w:val="008960CA"/>
    <w:rsid w:val="008961AE"/>
    <w:rsid w:val="00896409"/>
    <w:rsid w:val="0089706D"/>
    <w:rsid w:val="00897084"/>
    <w:rsid w:val="00897199"/>
    <w:rsid w:val="0089733D"/>
    <w:rsid w:val="0089774D"/>
    <w:rsid w:val="008A05F0"/>
    <w:rsid w:val="008A08A5"/>
    <w:rsid w:val="008A0ABE"/>
    <w:rsid w:val="008A0ACD"/>
    <w:rsid w:val="008A0FE8"/>
    <w:rsid w:val="008A1239"/>
    <w:rsid w:val="008A158E"/>
    <w:rsid w:val="008A2172"/>
    <w:rsid w:val="008A25A5"/>
    <w:rsid w:val="008A2A12"/>
    <w:rsid w:val="008A2A53"/>
    <w:rsid w:val="008A2E91"/>
    <w:rsid w:val="008A4079"/>
    <w:rsid w:val="008A42C3"/>
    <w:rsid w:val="008A517A"/>
    <w:rsid w:val="008A52C5"/>
    <w:rsid w:val="008A54A5"/>
    <w:rsid w:val="008A6566"/>
    <w:rsid w:val="008A6935"/>
    <w:rsid w:val="008A6A45"/>
    <w:rsid w:val="008A6B44"/>
    <w:rsid w:val="008A6EE9"/>
    <w:rsid w:val="008A70C7"/>
    <w:rsid w:val="008A71D1"/>
    <w:rsid w:val="008A73D7"/>
    <w:rsid w:val="008A78EA"/>
    <w:rsid w:val="008B028E"/>
    <w:rsid w:val="008B094F"/>
    <w:rsid w:val="008B0980"/>
    <w:rsid w:val="008B0FF4"/>
    <w:rsid w:val="008B18DF"/>
    <w:rsid w:val="008B1DD4"/>
    <w:rsid w:val="008B1F91"/>
    <w:rsid w:val="008B20FE"/>
    <w:rsid w:val="008B2486"/>
    <w:rsid w:val="008B2D10"/>
    <w:rsid w:val="008B3B1E"/>
    <w:rsid w:val="008B3CB2"/>
    <w:rsid w:val="008B3D50"/>
    <w:rsid w:val="008B3FF4"/>
    <w:rsid w:val="008B4227"/>
    <w:rsid w:val="008B4248"/>
    <w:rsid w:val="008B44AE"/>
    <w:rsid w:val="008B4536"/>
    <w:rsid w:val="008B4572"/>
    <w:rsid w:val="008B4A47"/>
    <w:rsid w:val="008B4D7A"/>
    <w:rsid w:val="008B4E2B"/>
    <w:rsid w:val="008B588B"/>
    <w:rsid w:val="008B5895"/>
    <w:rsid w:val="008B5954"/>
    <w:rsid w:val="008B61AD"/>
    <w:rsid w:val="008B641B"/>
    <w:rsid w:val="008B6787"/>
    <w:rsid w:val="008B6C64"/>
    <w:rsid w:val="008B6D5C"/>
    <w:rsid w:val="008B6DE9"/>
    <w:rsid w:val="008B74B9"/>
    <w:rsid w:val="008B76C1"/>
    <w:rsid w:val="008B78C1"/>
    <w:rsid w:val="008C002D"/>
    <w:rsid w:val="008C00E2"/>
    <w:rsid w:val="008C05C5"/>
    <w:rsid w:val="008C0701"/>
    <w:rsid w:val="008C0BC3"/>
    <w:rsid w:val="008C114C"/>
    <w:rsid w:val="008C1634"/>
    <w:rsid w:val="008C296E"/>
    <w:rsid w:val="008C2A86"/>
    <w:rsid w:val="008C2E1D"/>
    <w:rsid w:val="008C3579"/>
    <w:rsid w:val="008C38B9"/>
    <w:rsid w:val="008C39AD"/>
    <w:rsid w:val="008C3B32"/>
    <w:rsid w:val="008C4506"/>
    <w:rsid w:val="008C472D"/>
    <w:rsid w:val="008C50F6"/>
    <w:rsid w:val="008C5410"/>
    <w:rsid w:val="008C5597"/>
    <w:rsid w:val="008C5698"/>
    <w:rsid w:val="008C58BB"/>
    <w:rsid w:val="008C5AAE"/>
    <w:rsid w:val="008C60BE"/>
    <w:rsid w:val="008C6203"/>
    <w:rsid w:val="008C661D"/>
    <w:rsid w:val="008C6646"/>
    <w:rsid w:val="008C6A5A"/>
    <w:rsid w:val="008C6C37"/>
    <w:rsid w:val="008C6FBC"/>
    <w:rsid w:val="008C71FD"/>
    <w:rsid w:val="008C7373"/>
    <w:rsid w:val="008C74EC"/>
    <w:rsid w:val="008C7944"/>
    <w:rsid w:val="008C7B20"/>
    <w:rsid w:val="008C7CBC"/>
    <w:rsid w:val="008C7D73"/>
    <w:rsid w:val="008C7F38"/>
    <w:rsid w:val="008D011E"/>
    <w:rsid w:val="008D0582"/>
    <w:rsid w:val="008D0736"/>
    <w:rsid w:val="008D0879"/>
    <w:rsid w:val="008D08FB"/>
    <w:rsid w:val="008D0945"/>
    <w:rsid w:val="008D0A57"/>
    <w:rsid w:val="008D0F45"/>
    <w:rsid w:val="008D1015"/>
    <w:rsid w:val="008D16C4"/>
    <w:rsid w:val="008D1B8A"/>
    <w:rsid w:val="008D25B1"/>
    <w:rsid w:val="008D2702"/>
    <w:rsid w:val="008D359C"/>
    <w:rsid w:val="008D37BC"/>
    <w:rsid w:val="008D3A62"/>
    <w:rsid w:val="008D3D45"/>
    <w:rsid w:val="008D3FF7"/>
    <w:rsid w:val="008D411E"/>
    <w:rsid w:val="008D4224"/>
    <w:rsid w:val="008D42FB"/>
    <w:rsid w:val="008D4961"/>
    <w:rsid w:val="008D4BB8"/>
    <w:rsid w:val="008D4C8A"/>
    <w:rsid w:val="008D5233"/>
    <w:rsid w:val="008D53BE"/>
    <w:rsid w:val="008D61FB"/>
    <w:rsid w:val="008D6274"/>
    <w:rsid w:val="008D6576"/>
    <w:rsid w:val="008D6D86"/>
    <w:rsid w:val="008D6E27"/>
    <w:rsid w:val="008D7E42"/>
    <w:rsid w:val="008D7FD3"/>
    <w:rsid w:val="008E00F3"/>
    <w:rsid w:val="008E0102"/>
    <w:rsid w:val="008E016D"/>
    <w:rsid w:val="008E06E5"/>
    <w:rsid w:val="008E0978"/>
    <w:rsid w:val="008E09EB"/>
    <w:rsid w:val="008E0A84"/>
    <w:rsid w:val="008E0DCC"/>
    <w:rsid w:val="008E0F6E"/>
    <w:rsid w:val="008E11AC"/>
    <w:rsid w:val="008E159F"/>
    <w:rsid w:val="008E20C1"/>
    <w:rsid w:val="008E231D"/>
    <w:rsid w:val="008E2778"/>
    <w:rsid w:val="008E2878"/>
    <w:rsid w:val="008E2E55"/>
    <w:rsid w:val="008E2FDA"/>
    <w:rsid w:val="008E33EB"/>
    <w:rsid w:val="008E34FF"/>
    <w:rsid w:val="008E363D"/>
    <w:rsid w:val="008E37CA"/>
    <w:rsid w:val="008E39B7"/>
    <w:rsid w:val="008E4CF4"/>
    <w:rsid w:val="008E4DE8"/>
    <w:rsid w:val="008E5189"/>
    <w:rsid w:val="008E536C"/>
    <w:rsid w:val="008E544F"/>
    <w:rsid w:val="008E5A6D"/>
    <w:rsid w:val="008E61D3"/>
    <w:rsid w:val="008E6589"/>
    <w:rsid w:val="008E692C"/>
    <w:rsid w:val="008E6A94"/>
    <w:rsid w:val="008E78BA"/>
    <w:rsid w:val="008E79D1"/>
    <w:rsid w:val="008E7C15"/>
    <w:rsid w:val="008E7DCF"/>
    <w:rsid w:val="008E7DDC"/>
    <w:rsid w:val="008F009B"/>
    <w:rsid w:val="008F0343"/>
    <w:rsid w:val="008F09C9"/>
    <w:rsid w:val="008F0AEB"/>
    <w:rsid w:val="008F121A"/>
    <w:rsid w:val="008F1886"/>
    <w:rsid w:val="008F1E6C"/>
    <w:rsid w:val="008F3667"/>
    <w:rsid w:val="008F38F1"/>
    <w:rsid w:val="008F3DB8"/>
    <w:rsid w:val="008F4A9C"/>
    <w:rsid w:val="008F4E9E"/>
    <w:rsid w:val="008F4FBA"/>
    <w:rsid w:val="008F5B90"/>
    <w:rsid w:val="008F5C4B"/>
    <w:rsid w:val="008F5F33"/>
    <w:rsid w:val="008F6240"/>
    <w:rsid w:val="008F66A2"/>
    <w:rsid w:val="008F694D"/>
    <w:rsid w:val="008F6FE1"/>
    <w:rsid w:val="008F74B7"/>
    <w:rsid w:val="008F75A2"/>
    <w:rsid w:val="008F7783"/>
    <w:rsid w:val="008F7926"/>
    <w:rsid w:val="008F7DA7"/>
    <w:rsid w:val="0090017B"/>
    <w:rsid w:val="009002F7"/>
    <w:rsid w:val="0090070D"/>
    <w:rsid w:val="00900A46"/>
    <w:rsid w:val="00900BAA"/>
    <w:rsid w:val="00900C40"/>
    <w:rsid w:val="00900C62"/>
    <w:rsid w:val="00900FF9"/>
    <w:rsid w:val="0090190B"/>
    <w:rsid w:val="00901A84"/>
    <w:rsid w:val="009024B5"/>
    <w:rsid w:val="009026CF"/>
    <w:rsid w:val="009026ED"/>
    <w:rsid w:val="009028D6"/>
    <w:rsid w:val="009030E7"/>
    <w:rsid w:val="00903286"/>
    <w:rsid w:val="009039E1"/>
    <w:rsid w:val="00903D8C"/>
    <w:rsid w:val="00903F53"/>
    <w:rsid w:val="00904A6F"/>
    <w:rsid w:val="00904B6C"/>
    <w:rsid w:val="009050A7"/>
    <w:rsid w:val="009050C5"/>
    <w:rsid w:val="009051A6"/>
    <w:rsid w:val="00905521"/>
    <w:rsid w:val="009064A6"/>
    <w:rsid w:val="009069AE"/>
    <w:rsid w:val="00906A3C"/>
    <w:rsid w:val="00906EF1"/>
    <w:rsid w:val="00907439"/>
    <w:rsid w:val="00907582"/>
    <w:rsid w:val="0090764A"/>
    <w:rsid w:val="00907681"/>
    <w:rsid w:val="009079C0"/>
    <w:rsid w:val="00907A30"/>
    <w:rsid w:val="00907C1B"/>
    <w:rsid w:val="00907F47"/>
    <w:rsid w:val="009101B4"/>
    <w:rsid w:val="009103FC"/>
    <w:rsid w:val="0091083B"/>
    <w:rsid w:val="00910A4C"/>
    <w:rsid w:val="00911510"/>
    <w:rsid w:val="009116F1"/>
    <w:rsid w:val="00911FA2"/>
    <w:rsid w:val="0091210B"/>
    <w:rsid w:val="009133E8"/>
    <w:rsid w:val="00913488"/>
    <w:rsid w:val="0091359C"/>
    <w:rsid w:val="00913F68"/>
    <w:rsid w:val="009141DB"/>
    <w:rsid w:val="00915459"/>
    <w:rsid w:val="009158E9"/>
    <w:rsid w:val="00915FE6"/>
    <w:rsid w:val="00915FEB"/>
    <w:rsid w:val="009162B8"/>
    <w:rsid w:val="009164EB"/>
    <w:rsid w:val="00916B3E"/>
    <w:rsid w:val="00916DAA"/>
    <w:rsid w:val="00916EB4"/>
    <w:rsid w:val="00917220"/>
    <w:rsid w:val="009175AB"/>
    <w:rsid w:val="009179A3"/>
    <w:rsid w:val="00917BC5"/>
    <w:rsid w:val="00917C8E"/>
    <w:rsid w:val="009200C5"/>
    <w:rsid w:val="009202C0"/>
    <w:rsid w:val="009205A9"/>
    <w:rsid w:val="009208C8"/>
    <w:rsid w:val="00920BF6"/>
    <w:rsid w:val="00920E1B"/>
    <w:rsid w:val="00921446"/>
    <w:rsid w:val="0092183E"/>
    <w:rsid w:val="00921C8F"/>
    <w:rsid w:val="00922297"/>
    <w:rsid w:val="009224A7"/>
    <w:rsid w:val="009224B1"/>
    <w:rsid w:val="0092285C"/>
    <w:rsid w:val="00922BA8"/>
    <w:rsid w:val="00922E73"/>
    <w:rsid w:val="009244A0"/>
    <w:rsid w:val="00924699"/>
    <w:rsid w:val="00924A79"/>
    <w:rsid w:val="00924D46"/>
    <w:rsid w:val="00924E52"/>
    <w:rsid w:val="00925B4F"/>
    <w:rsid w:val="00925D07"/>
    <w:rsid w:val="00925FC4"/>
    <w:rsid w:val="00926690"/>
    <w:rsid w:val="009268D1"/>
    <w:rsid w:val="00926D70"/>
    <w:rsid w:val="00926EC3"/>
    <w:rsid w:val="0092790A"/>
    <w:rsid w:val="00927EFD"/>
    <w:rsid w:val="009302D9"/>
    <w:rsid w:val="00930398"/>
    <w:rsid w:val="00930C04"/>
    <w:rsid w:val="00930FD1"/>
    <w:rsid w:val="00931199"/>
    <w:rsid w:val="00931371"/>
    <w:rsid w:val="00931C21"/>
    <w:rsid w:val="00931CF2"/>
    <w:rsid w:val="009327B2"/>
    <w:rsid w:val="00932D12"/>
    <w:rsid w:val="00932D8A"/>
    <w:rsid w:val="00932EA0"/>
    <w:rsid w:val="00933690"/>
    <w:rsid w:val="00933750"/>
    <w:rsid w:val="00933882"/>
    <w:rsid w:val="00933A15"/>
    <w:rsid w:val="00933AE5"/>
    <w:rsid w:val="00933BBB"/>
    <w:rsid w:val="00934C97"/>
    <w:rsid w:val="00935A7E"/>
    <w:rsid w:val="00935C14"/>
    <w:rsid w:val="0093626F"/>
    <w:rsid w:val="00936F88"/>
    <w:rsid w:val="009370CD"/>
    <w:rsid w:val="009374A0"/>
    <w:rsid w:val="009402A4"/>
    <w:rsid w:val="00940595"/>
    <w:rsid w:val="00940728"/>
    <w:rsid w:val="00940970"/>
    <w:rsid w:val="00940CE6"/>
    <w:rsid w:val="00940E4F"/>
    <w:rsid w:val="00941115"/>
    <w:rsid w:val="00941920"/>
    <w:rsid w:val="00942424"/>
    <w:rsid w:val="0094274F"/>
    <w:rsid w:val="00942B3A"/>
    <w:rsid w:val="00942BB4"/>
    <w:rsid w:val="00942BD7"/>
    <w:rsid w:val="00942D7F"/>
    <w:rsid w:val="00942FC9"/>
    <w:rsid w:val="00943134"/>
    <w:rsid w:val="0094393C"/>
    <w:rsid w:val="00943996"/>
    <w:rsid w:val="009442DB"/>
    <w:rsid w:val="009446D8"/>
    <w:rsid w:val="00944710"/>
    <w:rsid w:val="009447FE"/>
    <w:rsid w:val="009449D6"/>
    <w:rsid w:val="00945042"/>
    <w:rsid w:val="00945237"/>
    <w:rsid w:val="00945853"/>
    <w:rsid w:val="0094596C"/>
    <w:rsid w:val="00945AE6"/>
    <w:rsid w:val="009461A6"/>
    <w:rsid w:val="00946CD2"/>
    <w:rsid w:val="00946EFD"/>
    <w:rsid w:val="009475F5"/>
    <w:rsid w:val="00947BC8"/>
    <w:rsid w:val="00947D4A"/>
    <w:rsid w:val="00947DC9"/>
    <w:rsid w:val="0095049B"/>
    <w:rsid w:val="00950888"/>
    <w:rsid w:val="00950D8A"/>
    <w:rsid w:val="00951885"/>
    <w:rsid w:val="00951A3F"/>
    <w:rsid w:val="00951AFE"/>
    <w:rsid w:val="00951C5F"/>
    <w:rsid w:val="00951DE5"/>
    <w:rsid w:val="009520D1"/>
    <w:rsid w:val="0095210D"/>
    <w:rsid w:val="0095230B"/>
    <w:rsid w:val="009523CD"/>
    <w:rsid w:val="009524B3"/>
    <w:rsid w:val="00952575"/>
    <w:rsid w:val="00952809"/>
    <w:rsid w:val="00952C8E"/>
    <w:rsid w:val="00953418"/>
    <w:rsid w:val="009538C4"/>
    <w:rsid w:val="00953915"/>
    <w:rsid w:val="00953A13"/>
    <w:rsid w:val="00953A52"/>
    <w:rsid w:val="00953DCD"/>
    <w:rsid w:val="00954443"/>
    <w:rsid w:val="0095457E"/>
    <w:rsid w:val="009547D1"/>
    <w:rsid w:val="00954A81"/>
    <w:rsid w:val="00954C8D"/>
    <w:rsid w:val="00954E4B"/>
    <w:rsid w:val="00955404"/>
    <w:rsid w:val="009556BA"/>
    <w:rsid w:val="009559BF"/>
    <w:rsid w:val="00955B6C"/>
    <w:rsid w:val="00955F6F"/>
    <w:rsid w:val="00956230"/>
    <w:rsid w:val="009563D4"/>
    <w:rsid w:val="00957717"/>
    <w:rsid w:val="00957A56"/>
    <w:rsid w:val="00957D91"/>
    <w:rsid w:val="00960188"/>
    <w:rsid w:val="009605DD"/>
    <w:rsid w:val="009608A8"/>
    <w:rsid w:val="00960914"/>
    <w:rsid w:val="009609DE"/>
    <w:rsid w:val="00960F60"/>
    <w:rsid w:val="00961666"/>
    <w:rsid w:val="00961A3B"/>
    <w:rsid w:val="0096237A"/>
    <w:rsid w:val="00962598"/>
    <w:rsid w:val="0096262E"/>
    <w:rsid w:val="00962709"/>
    <w:rsid w:val="0096275E"/>
    <w:rsid w:val="009633D4"/>
    <w:rsid w:val="0096347A"/>
    <w:rsid w:val="00963BD2"/>
    <w:rsid w:val="00963D4A"/>
    <w:rsid w:val="00963DDD"/>
    <w:rsid w:val="00963FF7"/>
    <w:rsid w:val="0096446D"/>
    <w:rsid w:val="009644C6"/>
    <w:rsid w:val="00964BDB"/>
    <w:rsid w:val="00964D69"/>
    <w:rsid w:val="0096572D"/>
    <w:rsid w:val="0096577C"/>
    <w:rsid w:val="00965F59"/>
    <w:rsid w:val="00966D83"/>
    <w:rsid w:val="00967C0A"/>
    <w:rsid w:val="00967D24"/>
    <w:rsid w:val="00967E34"/>
    <w:rsid w:val="00967E90"/>
    <w:rsid w:val="00970182"/>
    <w:rsid w:val="009702AB"/>
    <w:rsid w:val="0097048E"/>
    <w:rsid w:val="009705F4"/>
    <w:rsid w:val="009709F9"/>
    <w:rsid w:val="00970A22"/>
    <w:rsid w:val="009716FB"/>
    <w:rsid w:val="00971D8B"/>
    <w:rsid w:val="00971E5F"/>
    <w:rsid w:val="009720B2"/>
    <w:rsid w:val="009722A2"/>
    <w:rsid w:val="00972499"/>
    <w:rsid w:val="009724E1"/>
    <w:rsid w:val="009725A8"/>
    <w:rsid w:val="009726F7"/>
    <w:rsid w:val="00972B60"/>
    <w:rsid w:val="00972D1A"/>
    <w:rsid w:val="00972F51"/>
    <w:rsid w:val="00972FF6"/>
    <w:rsid w:val="0097318C"/>
    <w:rsid w:val="00973320"/>
    <w:rsid w:val="009735F4"/>
    <w:rsid w:val="00973C61"/>
    <w:rsid w:val="00974012"/>
    <w:rsid w:val="00974339"/>
    <w:rsid w:val="00974C4A"/>
    <w:rsid w:val="00974D25"/>
    <w:rsid w:val="00975060"/>
    <w:rsid w:val="00975D5B"/>
    <w:rsid w:val="00976239"/>
    <w:rsid w:val="00976730"/>
    <w:rsid w:val="00976FE0"/>
    <w:rsid w:val="0097726C"/>
    <w:rsid w:val="00977910"/>
    <w:rsid w:val="00977A18"/>
    <w:rsid w:val="00977B69"/>
    <w:rsid w:val="00977DC7"/>
    <w:rsid w:val="00977F2A"/>
    <w:rsid w:val="009804A6"/>
    <w:rsid w:val="009805B2"/>
    <w:rsid w:val="009806A4"/>
    <w:rsid w:val="0098076E"/>
    <w:rsid w:val="00980A7D"/>
    <w:rsid w:val="00980DD1"/>
    <w:rsid w:val="00980E95"/>
    <w:rsid w:val="00981BF1"/>
    <w:rsid w:val="009820F9"/>
    <w:rsid w:val="00982459"/>
    <w:rsid w:val="00982842"/>
    <w:rsid w:val="00982917"/>
    <w:rsid w:val="00982C10"/>
    <w:rsid w:val="00982D2E"/>
    <w:rsid w:val="00982F8D"/>
    <w:rsid w:val="00983352"/>
    <w:rsid w:val="009842C1"/>
    <w:rsid w:val="0098439D"/>
    <w:rsid w:val="0098475E"/>
    <w:rsid w:val="00984A51"/>
    <w:rsid w:val="0098529F"/>
    <w:rsid w:val="00985C89"/>
    <w:rsid w:val="00986000"/>
    <w:rsid w:val="00986085"/>
    <w:rsid w:val="0098626C"/>
    <w:rsid w:val="00986329"/>
    <w:rsid w:val="009863C3"/>
    <w:rsid w:val="0098693B"/>
    <w:rsid w:val="00986AED"/>
    <w:rsid w:val="00986B17"/>
    <w:rsid w:val="00986C98"/>
    <w:rsid w:val="009870A2"/>
    <w:rsid w:val="009870D5"/>
    <w:rsid w:val="009900AC"/>
    <w:rsid w:val="009900CE"/>
    <w:rsid w:val="009900F0"/>
    <w:rsid w:val="009901D8"/>
    <w:rsid w:val="00990546"/>
    <w:rsid w:val="00990742"/>
    <w:rsid w:val="00990896"/>
    <w:rsid w:val="009909E2"/>
    <w:rsid w:val="00990B8A"/>
    <w:rsid w:val="00990CA7"/>
    <w:rsid w:val="00990F3F"/>
    <w:rsid w:val="0099138E"/>
    <w:rsid w:val="0099151E"/>
    <w:rsid w:val="009915D3"/>
    <w:rsid w:val="00991967"/>
    <w:rsid w:val="00991A25"/>
    <w:rsid w:val="00991CA8"/>
    <w:rsid w:val="00991CEF"/>
    <w:rsid w:val="00991F40"/>
    <w:rsid w:val="00991F9C"/>
    <w:rsid w:val="00992130"/>
    <w:rsid w:val="009935AC"/>
    <w:rsid w:val="009937BC"/>
    <w:rsid w:val="0099410B"/>
    <w:rsid w:val="009941AB"/>
    <w:rsid w:val="009945AC"/>
    <w:rsid w:val="009949A3"/>
    <w:rsid w:val="00994DCB"/>
    <w:rsid w:val="00994F1E"/>
    <w:rsid w:val="0099597E"/>
    <w:rsid w:val="00995A19"/>
    <w:rsid w:val="00995EDA"/>
    <w:rsid w:val="00996095"/>
    <w:rsid w:val="0099654B"/>
    <w:rsid w:val="00996862"/>
    <w:rsid w:val="00996970"/>
    <w:rsid w:val="00996BBA"/>
    <w:rsid w:val="0099741B"/>
    <w:rsid w:val="00997609"/>
    <w:rsid w:val="00997617"/>
    <w:rsid w:val="00997C83"/>
    <w:rsid w:val="00997F76"/>
    <w:rsid w:val="00997FFA"/>
    <w:rsid w:val="009A0169"/>
    <w:rsid w:val="009A0260"/>
    <w:rsid w:val="009A0F25"/>
    <w:rsid w:val="009A11B6"/>
    <w:rsid w:val="009A134E"/>
    <w:rsid w:val="009A1A5E"/>
    <w:rsid w:val="009A1C60"/>
    <w:rsid w:val="009A2911"/>
    <w:rsid w:val="009A2FDA"/>
    <w:rsid w:val="009A33A0"/>
    <w:rsid w:val="009A3758"/>
    <w:rsid w:val="009A3821"/>
    <w:rsid w:val="009A3DEC"/>
    <w:rsid w:val="009A4918"/>
    <w:rsid w:val="009A4BD0"/>
    <w:rsid w:val="009A4CE4"/>
    <w:rsid w:val="009A4D19"/>
    <w:rsid w:val="009A532D"/>
    <w:rsid w:val="009A5682"/>
    <w:rsid w:val="009A5D8E"/>
    <w:rsid w:val="009A6875"/>
    <w:rsid w:val="009A7312"/>
    <w:rsid w:val="009A77F8"/>
    <w:rsid w:val="009A7C6D"/>
    <w:rsid w:val="009A7D25"/>
    <w:rsid w:val="009B0CCF"/>
    <w:rsid w:val="009B0D73"/>
    <w:rsid w:val="009B1116"/>
    <w:rsid w:val="009B1951"/>
    <w:rsid w:val="009B1A11"/>
    <w:rsid w:val="009B1DE5"/>
    <w:rsid w:val="009B2381"/>
    <w:rsid w:val="009B23D9"/>
    <w:rsid w:val="009B2794"/>
    <w:rsid w:val="009B2A05"/>
    <w:rsid w:val="009B2B54"/>
    <w:rsid w:val="009B31C7"/>
    <w:rsid w:val="009B32F3"/>
    <w:rsid w:val="009B3328"/>
    <w:rsid w:val="009B35BD"/>
    <w:rsid w:val="009B4206"/>
    <w:rsid w:val="009B43EA"/>
    <w:rsid w:val="009B4FA1"/>
    <w:rsid w:val="009B50E2"/>
    <w:rsid w:val="009B5F4E"/>
    <w:rsid w:val="009B6424"/>
    <w:rsid w:val="009B6510"/>
    <w:rsid w:val="009B71CA"/>
    <w:rsid w:val="009B73C8"/>
    <w:rsid w:val="009C017F"/>
    <w:rsid w:val="009C0278"/>
    <w:rsid w:val="009C0E23"/>
    <w:rsid w:val="009C12A2"/>
    <w:rsid w:val="009C12E0"/>
    <w:rsid w:val="009C1333"/>
    <w:rsid w:val="009C1BC9"/>
    <w:rsid w:val="009C1F3D"/>
    <w:rsid w:val="009C22A4"/>
    <w:rsid w:val="009C22F2"/>
    <w:rsid w:val="009C2898"/>
    <w:rsid w:val="009C2CEF"/>
    <w:rsid w:val="009C31D3"/>
    <w:rsid w:val="009C39C8"/>
    <w:rsid w:val="009C3D1F"/>
    <w:rsid w:val="009C3F43"/>
    <w:rsid w:val="009C3FCB"/>
    <w:rsid w:val="009C4088"/>
    <w:rsid w:val="009C4424"/>
    <w:rsid w:val="009C450E"/>
    <w:rsid w:val="009C4B0C"/>
    <w:rsid w:val="009C4CE4"/>
    <w:rsid w:val="009C4F11"/>
    <w:rsid w:val="009C4FE8"/>
    <w:rsid w:val="009C5299"/>
    <w:rsid w:val="009C54C2"/>
    <w:rsid w:val="009C56DB"/>
    <w:rsid w:val="009C570E"/>
    <w:rsid w:val="009C5D0B"/>
    <w:rsid w:val="009C6AC4"/>
    <w:rsid w:val="009C7125"/>
    <w:rsid w:val="009C7153"/>
    <w:rsid w:val="009C7527"/>
    <w:rsid w:val="009C7600"/>
    <w:rsid w:val="009C760B"/>
    <w:rsid w:val="009C7A03"/>
    <w:rsid w:val="009D0AAD"/>
    <w:rsid w:val="009D0B60"/>
    <w:rsid w:val="009D0CE9"/>
    <w:rsid w:val="009D0E16"/>
    <w:rsid w:val="009D1326"/>
    <w:rsid w:val="009D1576"/>
    <w:rsid w:val="009D15D7"/>
    <w:rsid w:val="009D2064"/>
    <w:rsid w:val="009D29E6"/>
    <w:rsid w:val="009D2DD2"/>
    <w:rsid w:val="009D3301"/>
    <w:rsid w:val="009D3582"/>
    <w:rsid w:val="009D375A"/>
    <w:rsid w:val="009D3ABB"/>
    <w:rsid w:val="009D49D6"/>
    <w:rsid w:val="009D4C73"/>
    <w:rsid w:val="009D4F04"/>
    <w:rsid w:val="009D546D"/>
    <w:rsid w:val="009D6674"/>
    <w:rsid w:val="009D6D4B"/>
    <w:rsid w:val="009D6EB6"/>
    <w:rsid w:val="009D7052"/>
    <w:rsid w:val="009D74BB"/>
    <w:rsid w:val="009E0253"/>
    <w:rsid w:val="009E03A3"/>
    <w:rsid w:val="009E0528"/>
    <w:rsid w:val="009E0C0E"/>
    <w:rsid w:val="009E0FD4"/>
    <w:rsid w:val="009E12F8"/>
    <w:rsid w:val="009E168C"/>
    <w:rsid w:val="009E17D0"/>
    <w:rsid w:val="009E199E"/>
    <w:rsid w:val="009E23DC"/>
    <w:rsid w:val="009E2747"/>
    <w:rsid w:val="009E2945"/>
    <w:rsid w:val="009E2985"/>
    <w:rsid w:val="009E2C2F"/>
    <w:rsid w:val="009E2F79"/>
    <w:rsid w:val="009E328D"/>
    <w:rsid w:val="009E3409"/>
    <w:rsid w:val="009E3425"/>
    <w:rsid w:val="009E3613"/>
    <w:rsid w:val="009E36B9"/>
    <w:rsid w:val="009E36D2"/>
    <w:rsid w:val="009E3D31"/>
    <w:rsid w:val="009E3DC7"/>
    <w:rsid w:val="009E429F"/>
    <w:rsid w:val="009E47AE"/>
    <w:rsid w:val="009E47CF"/>
    <w:rsid w:val="009E49C9"/>
    <w:rsid w:val="009E4BEB"/>
    <w:rsid w:val="009E4D0F"/>
    <w:rsid w:val="009E4F5F"/>
    <w:rsid w:val="009E517E"/>
    <w:rsid w:val="009E563D"/>
    <w:rsid w:val="009E59FF"/>
    <w:rsid w:val="009E5EDA"/>
    <w:rsid w:val="009E62C7"/>
    <w:rsid w:val="009E6558"/>
    <w:rsid w:val="009E67C3"/>
    <w:rsid w:val="009E6D22"/>
    <w:rsid w:val="009E6F62"/>
    <w:rsid w:val="009E6F6C"/>
    <w:rsid w:val="009E72F3"/>
    <w:rsid w:val="009E7629"/>
    <w:rsid w:val="009E765B"/>
    <w:rsid w:val="009E7A2C"/>
    <w:rsid w:val="009E7F1B"/>
    <w:rsid w:val="009F0012"/>
    <w:rsid w:val="009F0064"/>
    <w:rsid w:val="009F0342"/>
    <w:rsid w:val="009F0476"/>
    <w:rsid w:val="009F075E"/>
    <w:rsid w:val="009F0B53"/>
    <w:rsid w:val="009F0B5B"/>
    <w:rsid w:val="009F119E"/>
    <w:rsid w:val="009F13DD"/>
    <w:rsid w:val="009F1A61"/>
    <w:rsid w:val="009F1A86"/>
    <w:rsid w:val="009F1AE2"/>
    <w:rsid w:val="009F1F0D"/>
    <w:rsid w:val="009F1F5F"/>
    <w:rsid w:val="009F2A13"/>
    <w:rsid w:val="009F3330"/>
    <w:rsid w:val="009F34B1"/>
    <w:rsid w:val="009F3DB4"/>
    <w:rsid w:val="009F4083"/>
    <w:rsid w:val="009F413B"/>
    <w:rsid w:val="009F4151"/>
    <w:rsid w:val="009F4843"/>
    <w:rsid w:val="009F4BAF"/>
    <w:rsid w:val="009F4C3E"/>
    <w:rsid w:val="009F502F"/>
    <w:rsid w:val="009F51C5"/>
    <w:rsid w:val="009F527D"/>
    <w:rsid w:val="009F52BE"/>
    <w:rsid w:val="009F558F"/>
    <w:rsid w:val="009F5607"/>
    <w:rsid w:val="009F5E9F"/>
    <w:rsid w:val="009F61A2"/>
    <w:rsid w:val="009F68CB"/>
    <w:rsid w:val="009F69CD"/>
    <w:rsid w:val="009F7935"/>
    <w:rsid w:val="009F7A75"/>
    <w:rsid w:val="009F7D5B"/>
    <w:rsid w:val="009F7E51"/>
    <w:rsid w:val="00A0037F"/>
    <w:rsid w:val="00A006D2"/>
    <w:rsid w:val="00A00D69"/>
    <w:rsid w:val="00A00E10"/>
    <w:rsid w:val="00A0186B"/>
    <w:rsid w:val="00A01ABF"/>
    <w:rsid w:val="00A01E3E"/>
    <w:rsid w:val="00A02B54"/>
    <w:rsid w:val="00A02CD7"/>
    <w:rsid w:val="00A03129"/>
    <w:rsid w:val="00A035D6"/>
    <w:rsid w:val="00A03831"/>
    <w:rsid w:val="00A03D29"/>
    <w:rsid w:val="00A0416F"/>
    <w:rsid w:val="00A045B4"/>
    <w:rsid w:val="00A047C7"/>
    <w:rsid w:val="00A04D33"/>
    <w:rsid w:val="00A056CF"/>
    <w:rsid w:val="00A058B5"/>
    <w:rsid w:val="00A05C52"/>
    <w:rsid w:val="00A05FF6"/>
    <w:rsid w:val="00A06142"/>
    <w:rsid w:val="00A06A03"/>
    <w:rsid w:val="00A07007"/>
    <w:rsid w:val="00A072D9"/>
    <w:rsid w:val="00A07B48"/>
    <w:rsid w:val="00A07B90"/>
    <w:rsid w:val="00A10129"/>
    <w:rsid w:val="00A106F6"/>
    <w:rsid w:val="00A1086C"/>
    <w:rsid w:val="00A10AEF"/>
    <w:rsid w:val="00A11130"/>
    <w:rsid w:val="00A11332"/>
    <w:rsid w:val="00A11831"/>
    <w:rsid w:val="00A11B52"/>
    <w:rsid w:val="00A12193"/>
    <w:rsid w:val="00A1263B"/>
    <w:rsid w:val="00A12D98"/>
    <w:rsid w:val="00A12EBD"/>
    <w:rsid w:val="00A1353D"/>
    <w:rsid w:val="00A137F6"/>
    <w:rsid w:val="00A1468F"/>
    <w:rsid w:val="00A1472F"/>
    <w:rsid w:val="00A14760"/>
    <w:rsid w:val="00A14CA7"/>
    <w:rsid w:val="00A14D64"/>
    <w:rsid w:val="00A14EEB"/>
    <w:rsid w:val="00A1540E"/>
    <w:rsid w:val="00A157F2"/>
    <w:rsid w:val="00A159A8"/>
    <w:rsid w:val="00A15D16"/>
    <w:rsid w:val="00A15E33"/>
    <w:rsid w:val="00A15FD5"/>
    <w:rsid w:val="00A160CB"/>
    <w:rsid w:val="00A16508"/>
    <w:rsid w:val="00A16722"/>
    <w:rsid w:val="00A16A02"/>
    <w:rsid w:val="00A16CA0"/>
    <w:rsid w:val="00A17030"/>
    <w:rsid w:val="00A170D9"/>
    <w:rsid w:val="00A17180"/>
    <w:rsid w:val="00A173C6"/>
    <w:rsid w:val="00A17974"/>
    <w:rsid w:val="00A17CD6"/>
    <w:rsid w:val="00A20BF5"/>
    <w:rsid w:val="00A20CB1"/>
    <w:rsid w:val="00A20CEE"/>
    <w:rsid w:val="00A20CF4"/>
    <w:rsid w:val="00A20E2D"/>
    <w:rsid w:val="00A21389"/>
    <w:rsid w:val="00A216E5"/>
    <w:rsid w:val="00A21AF3"/>
    <w:rsid w:val="00A21CD8"/>
    <w:rsid w:val="00A2222C"/>
    <w:rsid w:val="00A225F9"/>
    <w:rsid w:val="00A22CC7"/>
    <w:rsid w:val="00A235E7"/>
    <w:rsid w:val="00A235ED"/>
    <w:rsid w:val="00A23666"/>
    <w:rsid w:val="00A23937"/>
    <w:rsid w:val="00A23C00"/>
    <w:rsid w:val="00A24388"/>
    <w:rsid w:val="00A24470"/>
    <w:rsid w:val="00A24644"/>
    <w:rsid w:val="00A247D9"/>
    <w:rsid w:val="00A24A10"/>
    <w:rsid w:val="00A24B62"/>
    <w:rsid w:val="00A25491"/>
    <w:rsid w:val="00A25D4E"/>
    <w:rsid w:val="00A25F83"/>
    <w:rsid w:val="00A2664E"/>
    <w:rsid w:val="00A26D7C"/>
    <w:rsid w:val="00A27609"/>
    <w:rsid w:val="00A30668"/>
    <w:rsid w:val="00A309BC"/>
    <w:rsid w:val="00A30E24"/>
    <w:rsid w:val="00A31071"/>
    <w:rsid w:val="00A31200"/>
    <w:rsid w:val="00A3135D"/>
    <w:rsid w:val="00A31A85"/>
    <w:rsid w:val="00A31AA4"/>
    <w:rsid w:val="00A31BDC"/>
    <w:rsid w:val="00A31E20"/>
    <w:rsid w:val="00A320BA"/>
    <w:rsid w:val="00A321AA"/>
    <w:rsid w:val="00A3247D"/>
    <w:rsid w:val="00A32599"/>
    <w:rsid w:val="00A32640"/>
    <w:rsid w:val="00A32ACB"/>
    <w:rsid w:val="00A32F8B"/>
    <w:rsid w:val="00A32FE3"/>
    <w:rsid w:val="00A334E5"/>
    <w:rsid w:val="00A33AB9"/>
    <w:rsid w:val="00A33F5C"/>
    <w:rsid w:val="00A33F6C"/>
    <w:rsid w:val="00A347E8"/>
    <w:rsid w:val="00A34BB7"/>
    <w:rsid w:val="00A3504A"/>
    <w:rsid w:val="00A353E9"/>
    <w:rsid w:val="00A3571E"/>
    <w:rsid w:val="00A3579A"/>
    <w:rsid w:val="00A3592A"/>
    <w:rsid w:val="00A35CDA"/>
    <w:rsid w:val="00A35EA7"/>
    <w:rsid w:val="00A35FAF"/>
    <w:rsid w:val="00A36577"/>
    <w:rsid w:val="00A367DA"/>
    <w:rsid w:val="00A36FA1"/>
    <w:rsid w:val="00A374D0"/>
    <w:rsid w:val="00A37670"/>
    <w:rsid w:val="00A37803"/>
    <w:rsid w:val="00A3780F"/>
    <w:rsid w:val="00A37974"/>
    <w:rsid w:val="00A37A87"/>
    <w:rsid w:val="00A37D32"/>
    <w:rsid w:val="00A37D96"/>
    <w:rsid w:val="00A4010A"/>
    <w:rsid w:val="00A40470"/>
    <w:rsid w:val="00A404BA"/>
    <w:rsid w:val="00A40DC6"/>
    <w:rsid w:val="00A4122B"/>
    <w:rsid w:val="00A413D8"/>
    <w:rsid w:val="00A4143E"/>
    <w:rsid w:val="00A41891"/>
    <w:rsid w:val="00A41997"/>
    <w:rsid w:val="00A41CCB"/>
    <w:rsid w:val="00A426F0"/>
    <w:rsid w:val="00A42A36"/>
    <w:rsid w:val="00A43459"/>
    <w:rsid w:val="00A43704"/>
    <w:rsid w:val="00A4377A"/>
    <w:rsid w:val="00A438CB"/>
    <w:rsid w:val="00A439F2"/>
    <w:rsid w:val="00A43F19"/>
    <w:rsid w:val="00A443F1"/>
    <w:rsid w:val="00A444A1"/>
    <w:rsid w:val="00A451D8"/>
    <w:rsid w:val="00A45A69"/>
    <w:rsid w:val="00A45B5B"/>
    <w:rsid w:val="00A468BB"/>
    <w:rsid w:val="00A474E7"/>
    <w:rsid w:val="00A47871"/>
    <w:rsid w:val="00A47AB0"/>
    <w:rsid w:val="00A47B74"/>
    <w:rsid w:val="00A5005F"/>
    <w:rsid w:val="00A50C47"/>
    <w:rsid w:val="00A50CF0"/>
    <w:rsid w:val="00A50ECA"/>
    <w:rsid w:val="00A51222"/>
    <w:rsid w:val="00A514A7"/>
    <w:rsid w:val="00A514E4"/>
    <w:rsid w:val="00A515DC"/>
    <w:rsid w:val="00A51AF9"/>
    <w:rsid w:val="00A51D6F"/>
    <w:rsid w:val="00A52188"/>
    <w:rsid w:val="00A52551"/>
    <w:rsid w:val="00A52708"/>
    <w:rsid w:val="00A52860"/>
    <w:rsid w:val="00A52C12"/>
    <w:rsid w:val="00A52FC9"/>
    <w:rsid w:val="00A52FCB"/>
    <w:rsid w:val="00A53479"/>
    <w:rsid w:val="00A53975"/>
    <w:rsid w:val="00A53A9B"/>
    <w:rsid w:val="00A53D51"/>
    <w:rsid w:val="00A54557"/>
    <w:rsid w:val="00A546C4"/>
    <w:rsid w:val="00A54884"/>
    <w:rsid w:val="00A54974"/>
    <w:rsid w:val="00A54BD5"/>
    <w:rsid w:val="00A54F15"/>
    <w:rsid w:val="00A54FEE"/>
    <w:rsid w:val="00A5556B"/>
    <w:rsid w:val="00A55737"/>
    <w:rsid w:val="00A55896"/>
    <w:rsid w:val="00A55EE9"/>
    <w:rsid w:val="00A561B2"/>
    <w:rsid w:val="00A56390"/>
    <w:rsid w:val="00A567F5"/>
    <w:rsid w:val="00A569E1"/>
    <w:rsid w:val="00A56CEE"/>
    <w:rsid w:val="00A56E3D"/>
    <w:rsid w:val="00A570AD"/>
    <w:rsid w:val="00A578E8"/>
    <w:rsid w:val="00A57ABD"/>
    <w:rsid w:val="00A57C6F"/>
    <w:rsid w:val="00A600AA"/>
    <w:rsid w:val="00A6080A"/>
    <w:rsid w:val="00A6090B"/>
    <w:rsid w:val="00A60B8A"/>
    <w:rsid w:val="00A6105A"/>
    <w:rsid w:val="00A61536"/>
    <w:rsid w:val="00A6165F"/>
    <w:rsid w:val="00A61C69"/>
    <w:rsid w:val="00A61E5A"/>
    <w:rsid w:val="00A61EDA"/>
    <w:rsid w:val="00A62C87"/>
    <w:rsid w:val="00A630B2"/>
    <w:rsid w:val="00A6344C"/>
    <w:rsid w:val="00A63E0E"/>
    <w:rsid w:val="00A63EA1"/>
    <w:rsid w:val="00A63ED0"/>
    <w:rsid w:val="00A65090"/>
    <w:rsid w:val="00A65281"/>
    <w:rsid w:val="00A6530F"/>
    <w:rsid w:val="00A658AB"/>
    <w:rsid w:val="00A658E0"/>
    <w:rsid w:val="00A659C7"/>
    <w:rsid w:val="00A65B98"/>
    <w:rsid w:val="00A65C47"/>
    <w:rsid w:val="00A661A2"/>
    <w:rsid w:val="00A669E3"/>
    <w:rsid w:val="00A66A41"/>
    <w:rsid w:val="00A66C8C"/>
    <w:rsid w:val="00A67ED5"/>
    <w:rsid w:val="00A67F05"/>
    <w:rsid w:val="00A7018D"/>
    <w:rsid w:val="00A701CD"/>
    <w:rsid w:val="00A703BB"/>
    <w:rsid w:val="00A70452"/>
    <w:rsid w:val="00A7046F"/>
    <w:rsid w:val="00A706A3"/>
    <w:rsid w:val="00A70955"/>
    <w:rsid w:val="00A70E9E"/>
    <w:rsid w:val="00A7109B"/>
    <w:rsid w:val="00A71424"/>
    <w:rsid w:val="00A71D88"/>
    <w:rsid w:val="00A71DA2"/>
    <w:rsid w:val="00A72037"/>
    <w:rsid w:val="00A7216D"/>
    <w:rsid w:val="00A722B2"/>
    <w:rsid w:val="00A7256F"/>
    <w:rsid w:val="00A72900"/>
    <w:rsid w:val="00A72FC0"/>
    <w:rsid w:val="00A738E6"/>
    <w:rsid w:val="00A75047"/>
    <w:rsid w:val="00A75104"/>
    <w:rsid w:val="00A752D0"/>
    <w:rsid w:val="00A75528"/>
    <w:rsid w:val="00A757DB"/>
    <w:rsid w:val="00A759A5"/>
    <w:rsid w:val="00A765E2"/>
    <w:rsid w:val="00A76605"/>
    <w:rsid w:val="00A7662A"/>
    <w:rsid w:val="00A76F25"/>
    <w:rsid w:val="00A76F66"/>
    <w:rsid w:val="00A77042"/>
    <w:rsid w:val="00A779CE"/>
    <w:rsid w:val="00A80561"/>
    <w:rsid w:val="00A809ED"/>
    <w:rsid w:val="00A80C4D"/>
    <w:rsid w:val="00A81095"/>
    <w:rsid w:val="00A8143D"/>
    <w:rsid w:val="00A815E2"/>
    <w:rsid w:val="00A81876"/>
    <w:rsid w:val="00A81C10"/>
    <w:rsid w:val="00A827AD"/>
    <w:rsid w:val="00A82802"/>
    <w:rsid w:val="00A83447"/>
    <w:rsid w:val="00A835EA"/>
    <w:rsid w:val="00A847B9"/>
    <w:rsid w:val="00A84AE2"/>
    <w:rsid w:val="00A853E1"/>
    <w:rsid w:val="00A8548C"/>
    <w:rsid w:val="00A85505"/>
    <w:rsid w:val="00A85B1F"/>
    <w:rsid w:val="00A85B48"/>
    <w:rsid w:val="00A860B9"/>
    <w:rsid w:val="00A870EF"/>
    <w:rsid w:val="00A876FC"/>
    <w:rsid w:val="00A87712"/>
    <w:rsid w:val="00A87B39"/>
    <w:rsid w:val="00A87D8C"/>
    <w:rsid w:val="00A90256"/>
    <w:rsid w:val="00A903D8"/>
    <w:rsid w:val="00A90878"/>
    <w:rsid w:val="00A90AC8"/>
    <w:rsid w:val="00A90F29"/>
    <w:rsid w:val="00A90FA6"/>
    <w:rsid w:val="00A91280"/>
    <w:rsid w:val="00A91281"/>
    <w:rsid w:val="00A912F6"/>
    <w:rsid w:val="00A92354"/>
    <w:rsid w:val="00A934A3"/>
    <w:rsid w:val="00A935B3"/>
    <w:rsid w:val="00A936C7"/>
    <w:rsid w:val="00A93E3D"/>
    <w:rsid w:val="00A941C9"/>
    <w:rsid w:val="00A945AF"/>
    <w:rsid w:val="00A94E44"/>
    <w:rsid w:val="00A94E4A"/>
    <w:rsid w:val="00A95094"/>
    <w:rsid w:val="00A95370"/>
    <w:rsid w:val="00A961BB"/>
    <w:rsid w:val="00A96696"/>
    <w:rsid w:val="00A968AF"/>
    <w:rsid w:val="00A969C8"/>
    <w:rsid w:val="00A96D77"/>
    <w:rsid w:val="00A96EFC"/>
    <w:rsid w:val="00A973AB"/>
    <w:rsid w:val="00A974F6"/>
    <w:rsid w:val="00A97C01"/>
    <w:rsid w:val="00A97C9B"/>
    <w:rsid w:val="00A97F19"/>
    <w:rsid w:val="00A97F23"/>
    <w:rsid w:val="00AA09F3"/>
    <w:rsid w:val="00AA0C88"/>
    <w:rsid w:val="00AA15E5"/>
    <w:rsid w:val="00AA17E4"/>
    <w:rsid w:val="00AA18AB"/>
    <w:rsid w:val="00AA1C0F"/>
    <w:rsid w:val="00AA1C39"/>
    <w:rsid w:val="00AA1DAD"/>
    <w:rsid w:val="00AA26F4"/>
    <w:rsid w:val="00AA3C02"/>
    <w:rsid w:val="00AA3EDC"/>
    <w:rsid w:val="00AA3FAB"/>
    <w:rsid w:val="00AA41A6"/>
    <w:rsid w:val="00AA4805"/>
    <w:rsid w:val="00AA4F83"/>
    <w:rsid w:val="00AA50E5"/>
    <w:rsid w:val="00AA51A9"/>
    <w:rsid w:val="00AA55B9"/>
    <w:rsid w:val="00AA56A1"/>
    <w:rsid w:val="00AA5B7A"/>
    <w:rsid w:val="00AA62CD"/>
    <w:rsid w:val="00AA659D"/>
    <w:rsid w:val="00AA6642"/>
    <w:rsid w:val="00AA68B1"/>
    <w:rsid w:val="00AA73F8"/>
    <w:rsid w:val="00AA77F5"/>
    <w:rsid w:val="00AB04B0"/>
    <w:rsid w:val="00AB0531"/>
    <w:rsid w:val="00AB0CEC"/>
    <w:rsid w:val="00AB0EDA"/>
    <w:rsid w:val="00AB122D"/>
    <w:rsid w:val="00AB12E0"/>
    <w:rsid w:val="00AB149B"/>
    <w:rsid w:val="00AB20B8"/>
    <w:rsid w:val="00AB20C0"/>
    <w:rsid w:val="00AB2240"/>
    <w:rsid w:val="00AB2494"/>
    <w:rsid w:val="00AB2586"/>
    <w:rsid w:val="00AB28F6"/>
    <w:rsid w:val="00AB2AE7"/>
    <w:rsid w:val="00AB2E25"/>
    <w:rsid w:val="00AB34D8"/>
    <w:rsid w:val="00AB3674"/>
    <w:rsid w:val="00AB389D"/>
    <w:rsid w:val="00AB3E02"/>
    <w:rsid w:val="00AB3F5F"/>
    <w:rsid w:val="00AB41AD"/>
    <w:rsid w:val="00AB450F"/>
    <w:rsid w:val="00AB4796"/>
    <w:rsid w:val="00AB511E"/>
    <w:rsid w:val="00AB5208"/>
    <w:rsid w:val="00AB5218"/>
    <w:rsid w:val="00AB5661"/>
    <w:rsid w:val="00AB5D15"/>
    <w:rsid w:val="00AB5DAC"/>
    <w:rsid w:val="00AB5F21"/>
    <w:rsid w:val="00AB6107"/>
    <w:rsid w:val="00AB6B58"/>
    <w:rsid w:val="00AB6C8A"/>
    <w:rsid w:val="00AB6E68"/>
    <w:rsid w:val="00AB6E76"/>
    <w:rsid w:val="00AB6F57"/>
    <w:rsid w:val="00AB7165"/>
    <w:rsid w:val="00AB7292"/>
    <w:rsid w:val="00AB741B"/>
    <w:rsid w:val="00AB7B5F"/>
    <w:rsid w:val="00AC004C"/>
    <w:rsid w:val="00AC0E68"/>
    <w:rsid w:val="00AC1D16"/>
    <w:rsid w:val="00AC1FF3"/>
    <w:rsid w:val="00AC2491"/>
    <w:rsid w:val="00AC36C7"/>
    <w:rsid w:val="00AC376C"/>
    <w:rsid w:val="00AC3AC3"/>
    <w:rsid w:val="00AC3BAC"/>
    <w:rsid w:val="00AC3DFB"/>
    <w:rsid w:val="00AC3E29"/>
    <w:rsid w:val="00AC3FA4"/>
    <w:rsid w:val="00AC4733"/>
    <w:rsid w:val="00AC474C"/>
    <w:rsid w:val="00AC49FE"/>
    <w:rsid w:val="00AC4D2D"/>
    <w:rsid w:val="00AC4D31"/>
    <w:rsid w:val="00AC574F"/>
    <w:rsid w:val="00AC57F0"/>
    <w:rsid w:val="00AC58FA"/>
    <w:rsid w:val="00AC5B14"/>
    <w:rsid w:val="00AC5C08"/>
    <w:rsid w:val="00AC602C"/>
    <w:rsid w:val="00AC61C7"/>
    <w:rsid w:val="00AC651F"/>
    <w:rsid w:val="00AC67FB"/>
    <w:rsid w:val="00AC6F51"/>
    <w:rsid w:val="00AC7121"/>
    <w:rsid w:val="00AC712C"/>
    <w:rsid w:val="00AC7541"/>
    <w:rsid w:val="00AC780D"/>
    <w:rsid w:val="00AC7840"/>
    <w:rsid w:val="00AC7A4F"/>
    <w:rsid w:val="00AD0186"/>
    <w:rsid w:val="00AD0888"/>
    <w:rsid w:val="00AD08A6"/>
    <w:rsid w:val="00AD0A99"/>
    <w:rsid w:val="00AD0AD9"/>
    <w:rsid w:val="00AD0FAA"/>
    <w:rsid w:val="00AD1E3B"/>
    <w:rsid w:val="00AD1FDA"/>
    <w:rsid w:val="00AD2FDF"/>
    <w:rsid w:val="00AD3378"/>
    <w:rsid w:val="00AD3B4E"/>
    <w:rsid w:val="00AD442B"/>
    <w:rsid w:val="00AD44D0"/>
    <w:rsid w:val="00AD48D1"/>
    <w:rsid w:val="00AD4A88"/>
    <w:rsid w:val="00AD4C5B"/>
    <w:rsid w:val="00AD4C94"/>
    <w:rsid w:val="00AD5C24"/>
    <w:rsid w:val="00AD6667"/>
    <w:rsid w:val="00AD6DFE"/>
    <w:rsid w:val="00AE073E"/>
    <w:rsid w:val="00AE083D"/>
    <w:rsid w:val="00AE0F08"/>
    <w:rsid w:val="00AE0FE8"/>
    <w:rsid w:val="00AE1099"/>
    <w:rsid w:val="00AE10A0"/>
    <w:rsid w:val="00AE1744"/>
    <w:rsid w:val="00AE18B6"/>
    <w:rsid w:val="00AE202C"/>
    <w:rsid w:val="00AE2233"/>
    <w:rsid w:val="00AE24C4"/>
    <w:rsid w:val="00AE2CE2"/>
    <w:rsid w:val="00AE2F27"/>
    <w:rsid w:val="00AE30E9"/>
    <w:rsid w:val="00AE3189"/>
    <w:rsid w:val="00AE3254"/>
    <w:rsid w:val="00AE3278"/>
    <w:rsid w:val="00AE33E1"/>
    <w:rsid w:val="00AE3479"/>
    <w:rsid w:val="00AE376A"/>
    <w:rsid w:val="00AE37D5"/>
    <w:rsid w:val="00AE424F"/>
    <w:rsid w:val="00AE4468"/>
    <w:rsid w:val="00AE47E1"/>
    <w:rsid w:val="00AE48DA"/>
    <w:rsid w:val="00AE505C"/>
    <w:rsid w:val="00AE5346"/>
    <w:rsid w:val="00AE5731"/>
    <w:rsid w:val="00AE57F3"/>
    <w:rsid w:val="00AE5C45"/>
    <w:rsid w:val="00AE5DBB"/>
    <w:rsid w:val="00AE6383"/>
    <w:rsid w:val="00AE6CE4"/>
    <w:rsid w:val="00AE6E5B"/>
    <w:rsid w:val="00AE6EE2"/>
    <w:rsid w:val="00AE748C"/>
    <w:rsid w:val="00AE74FE"/>
    <w:rsid w:val="00AE7827"/>
    <w:rsid w:val="00AE7AA2"/>
    <w:rsid w:val="00AE7ACC"/>
    <w:rsid w:val="00AE7DC0"/>
    <w:rsid w:val="00AF011A"/>
    <w:rsid w:val="00AF01B7"/>
    <w:rsid w:val="00AF04F4"/>
    <w:rsid w:val="00AF08E2"/>
    <w:rsid w:val="00AF0947"/>
    <w:rsid w:val="00AF097D"/>
    <w:rsid w:val="00AF0981"/>
    <w:rsid w:val="00AF0BBE"/>
    <w:rsid w:val="00AF0D82"/>
    <w:rsid w:val="00AF0FCF"/>
    <w:rsid w:val="00AF11CD"/>
    <w:rsid w:val="00AF158B"/>
    <w:rsid w:val="00AF1971"/>
    <w:rsid w:val="00AF1BC5"/>
    <w:rsid w:val="00AF1F16"/>
    <w:rsid w:val="00AF2344"/>
    <w:rsid w:val="00AF28A7"/>
    <w:rsid w:val="00AF297E"/>
    <w:rsid w:val="00AF2CD5"/>
    <w:rsid w:val="00AF4040"/>
    <w:rsid w:val="00AF41D2"/>
    <w:rsid w:val="00AF4385"/>
    <w:rsid w:val="00AF43E9"/>
    <w:rsid w:val="00AF452A"/>
    <w:rsid w:val="00AF4D01"/>
    <w:rsid w:val="00AF5256"/>
    <w:rsid w:val="00AF5811"/>
    <w:rsid w:val="00AF5D80"/>
    <w:rsid w:val="00AF5DFF"/>
    <w:rsid w:val="00AF5E90"/>
    <w:rsid w:val="00AF605D"/>
    <w:rsid w:val="00AF6601"/>
    <w:rsid w:val="00AF679F"/>
    <w:rsid w:val="00AF6A2D"/>
    <w:rsid w:val="00AF6A9D"/>
    <w:rsid w:val="00AF6CAB"/>
    <w:rsid w:val="00AF6D99"/>
    <w:rsid w:val="00AF6E72"/>
    <w:rsid w:val="00AF7271"/>
    <w:rsid w:val="00AF7365"/>
    <w:rsid w:val="00AF7378"/>
    <w:rsid w:val="00AF75CD"/>
    <w:rsid w:val="00AF76A5"/>
    <w:rsid w:val="00AF7AD3"/>
    <w:rsid w:val="00AF7BA5"/>
    <w:rsid w:val="00AF7C1A"/>
    <w:rsid w:val="00AF7E7E"/>
    <w:rsid w:val="00AF7F85"/>
    <w:rsid w:val="00AF7FCC"/>
    <w:rsid w:val="00B0015E"/>
    <w:rsid w:val="00B00C11"/>
    <w:rsid w:val="00B00F0E"/>
    <w:rsid w:val="00B0149E"/>
    <w:rsid w:val="00B017DD"/>
    <w:rsid w:val="00B02218"/>
    <w:rsid w:val="00B0265D"/>
    <w:rsid w:val="00B027D1"/>
    <w:rsid w:val="00B027E6"/>
    <w:rsid w:val="00B02FF9"/>
    <w:rsid w:val="00B0304D"/>
    <w:rsid w:val="00B03392"/>
    <w:rsid w:val="00B03601"/>
    <w:rsid w:val="00B03C12"/>
    <w:rsid w:val="00B03CB8"/>
    <w:rsid w:val="00B040B8"/>
    <w:rsid w:val="00B041C7"/>
    <w:rsid w:val="00B042E5"/>
    <w:rsid w:val="00B047A8"/>
    <w:rsid w:val="00B04926"/>
    <w:rsid w:val="00B04D58"/>
    <w:rsid w:val="00B0530D"/>
    <w:rsid w:val="00B0541B"/>
    <w:rsid w:val="00B0561B"/>
    <w:rsid w:val="00B05E3B"/>
    <w:rsid w:val="00B06E97"/>
    <w:rsid w:val="00B079C9"/>
    <w:rsid w:val="00B07A71"/>
    <w:rsid w:val="00B10332"/>
    <w:rsid w:val="00B107F3"/>
    <w:rsid w:val="00B108EA"/>
    <w:rsid w:val="00B11104"/>
    <w:rsid w:val="00B112F3"/>
    <w:rsid w:val="00B11371"/>
    <w:rsid w:val="00B11560"/>
    <w:rsid w:val="00B11758"/>
    <w:rsid w:val="00B1182C"/>
    <w:rsid w:val="00B119CA"/>
    <w:rsid w:val="00B11E01"/>
    <w:rsid w:val="00B11E08"/>
    <w:rsid w:val="00B11EDC"/>
    <w:rsid w:val="00B11FAF"/>
    <w:rsid w:val="00B11FE6"/>
    <w:rsid w:val="00B12573"/>
    <w:rsid w:val="00B12964"/>
    <w:rsid w:val="00B12A24"/>
    <w:rsid w:val="00B12FB8"/>
    <w:rsid w:val="00B13169"/>
    <w:rsid w:val="00B13586"/>
    <w:rsid w:val="00B13768"/>
    <w:rsid w:val="00B13C78"/>
    <w:rsid w:val="00B13D52"/>
    <w:rsid w:val="00B14032"/>
    <w:rsid w:val="00B1426C"/>
    <w:rsid w:val="00B14A00"/>
    <w:rsid w:val="00B1505B"/>
    <w:rsid w:val="00B1532A"/>
    <w:rsid w:val="00B1598A"/>
    <w:rsid w:val="00B162AA"/>
    <w:rsid w:val="00B164E4"/>
    <w:rsid w:val="00B16604"/>
    <w:rsid w:val="00B16949"/>
    <w:rsid w:val="00B16C1F"/>
    <w:rsid w:val="00B1769F"/>
    <w:rsid w:val="00B178A5"/>
    <w:rsid w:val="00B2078B"/>
    <w:rsid w:val="00B20B1F"/>
    <w:rsid w:val="00B210F7"/>
    <w:rsid w:val="00B21217"/>
    <w:rsid w:val="00B21261"/>
    <w:rsid w:val="00B215BB"/>
    <w:rsid w:val="00B21738"/>
    <w:rsid w:val="00B21A91"/>
    <w:rsid w:val="00B21B5C"/>
    <w:rsid w:val="00B21C45"/>
    <w:rsid w:val="00B220E2"/>
    <w:rsid w:val="00B22489"/>
    <w:rsid w:val="00B224CE"/>
    <w:rsid w:val="00B22C33"/>
    <w:rsid w:val="00B22E23"/>
    <w:rsid w:val="00B23C3C"/>
    <w:rsid w:val="00B23F61"/>
    <w:rsid w:val="00B24177"/>
    <w:rsid w:val="00B24252"/>
    <w:rsid w:val="00B2568E"/>
    <w:rsid w:val="00B25692"/>
    <w:rsid w:val="00B25AA8"/>
    <w:rsid w:val="00B26097"/>
    <w:rsid w:val="00B26164"/>
    <w:rsid w:val="00B267B7"/>
    <w:rsid w:val="00B26863"/>
    <w:rsid w:val="00B26A54"/>
    <w:rsid w:val="00B26ACB"/>
    <w:rsid w:val="00B26C7A"/>
    <w:rsid w:val="00B2727B"/>
    <w:rsid w:val="00B3017E"/>
    <w:rsid w:val="00B30412"/>
    <w:rsid w:val="00B3047A"/>
    <w:rsid w:val="00B30515"/>
    <w:rsid w:val="00B30C01"/>
    <w:rsid w:val="00B3106C"/>
    <w:rsid w:val="00B31AE9"/>
    <w:rsid w:val="00B31B37"/>
    <w:rsid w:val="00B31DE8"/>
    <w:rsid w:val="00B326DE"/>
    <w:rsid w:val="00B32C1C"/>
    <w:rsid w:val="00B32F96"/>
    <w:rsid w:val="00B337DC"/>
    <w:rsid w:val="00B33AFA"/>
    <w:rsid w:val="00B33D1D"/>
    <w:rsid w:val="00B34B67"/>
    <w:rsid w:val="00B3564F"/>
    <w:rsid w:val="00B35690"/>
    <w:rsid w:val="00B3699F"/>
    <w:rsid w:val="00B36A55"/>
    <w:rsid w:val="00B36DD9"/>
    <w:rsid w:val="00B36F99"/>
    <w:rsid w:val="00B37511"/>
    <w:rsid w:val="00B3758C"/>
    <w:rsid w:val="00B37CA2"/>
    <w:rsid w:val="00B40247"/>
    <w:rsid w:val="00B403DC"/>
    <w:rsid w:val="00B411EF"/>
    <w:rsid w:val="00B41497"/>
    <w:rsid w:val="00B41645"/>
    <w:rsid w:val="00B41891"/>
    <w:rsid w:val="00B41F72"/>
    <w:rsid w:val="00B42100"/>
    <w:rsid w:val="00B42879"/>
    <w:rsid w:val="00B428C9"/>
    <w:rsid w:val="00B43221"/>
    <w:rsid w:val="00B43421"/>
    <w:rsid w:val="00B43635"/>
    <w:rsid w:val="00B43F86"/>
    <w:rsid w:val="00B443C4"/>
    <w:rsid w:val="00B449EC"/>
    <w:rsid w:val="00B44A2C"/>
    <w:rsid w:val="00B44B3D"/>
    <w:rsid w:val="00B45417"/>
    <w:rsid w:val="00B4651C"/>
    <w:rsid w:val="00B46BFA"/>
    <w:rsid w:val="00B4731F"/>
    <w:rsid w:val="00B47A06"/>
    <w:rsid w:val="00B47B74"/>
    <w:rsid w:val="00B50142"/>
    <w:rsid w:val="00B50A0C"/>
    <w:rsid w:val="00B51050"/>
    <w:rsid w:val="00B519E9"/>
    <w:rsid w:val="00B51FFE"/>
    <w:rsid w:val="00B520E0"/>
    <w:rsid w:val="00B52203"/>
    <w:rsid w:val="00B522C5"/>
    <w:rsid w:val="00B52CD9"/>
    <w:rsid w:val="00B5375C"/>
    <w:rsid w:val="00B537A6"/>
    <w:rsid w:val="00B537AC"/>
    <w:rsid w:val="00B53C12"/>
    <w:rsid w:val="00B53DF6"/>
    <w:rsid w:val="00B53F5B"/>
    <w:rsid w:val="00B542DA"/>
    <w:rsid w:val="00B545A1"/>
    <w:rsid w:val="00B545E2"/>
    <w:rsid w:val="00B5464C"/>
    <w:rsid w:val="00B55207"/>
    <w:rsid w:val="00B55AF6"/>
    <w:rsid w:val="00B561D0"/>
    <w:rsid w:val="00B56AD6"/>
    <w:rsid w:val="00B573C0"/>
    <w:rsid w:val="00B5741C"/>
    <w:rsid w:val="00B577AA"/>
    <w:rsid w:val="00B57850"/>
    <w:rsid w:val="00B57C46"/>
    <w:rsid w:val="00B602BB"/>
    <w:rsid w:val="00B60BF9"/>
    <w:rsid w:val="00B60E0D"/>
    <w:rsid w:val="00B60FAE"/>
    <w:rsid w:val="00B60FD4"/>
    <w:rsid w:val="00B610A2"/>
    <w:rsid w:val="00B610FE"/>
    <w:rsid w:val="00B61352"/>
    <w:rsid w:val="00B61C09"/>
    <w:rsid w:val="00B61DFE"/>
    <w:rsid w:val="00B621E8"/>
    <w:rsid w:val="00B62543"/>
    <w:rsid w:val="00B62953"/>
    <w:rsid w:val="00B62A01"/>
    <w:rsid w:val="00B631CC"/>
    <w:rsid w:val="00B64043"/>
    <w:rsid w:val="00B6404D"/>
    <w:rsid w:val="00B6405B"/>
    <w:rsid w:val="00B64180"/>
    <w:rsid w:val="00B64811"/>
    <w:rsid w:val="00B64B31"/>
    <w:rsid w:val="00B64C5E"/>
    <w:rsid w:val="00B64CB1"/>
    <w:rsid w:val="00B64DFB"/>
    <w:rsid w:val="00B64E81"/>
    <w:rsid w:val="00B64E90"/>
    <w:rsid w:val="00B6556C"/>
    <w:rsid w:val="00B66429"/>
    <w:rsid w:val="00B67136"/>
    <w:rsid w:val="00B702C6"/>
    <w:rsid w:val="00B70310"/>
    <w:rsid w:val="00B705D1"/>
    <w:rsid w:val="00B70ACF"/>
    <w:rsid w:val="00B70B0C"/>
    <w:rsid w:val="00B71B94"/>
    <w:rsid w:val="00B7210B"/>
    <w:rsid w:val="00B724AA"/>
    <w:rsid w:val="00B72526"/>
    <w:rsid w:val="00B72FA0"/>
    <w:rsid w:val="00B7318E"/>
    <w:rsid w:val="00B7337E"/>
    <w:rsid w:val="00B73529"/>
    <w:rsid w:val="00B7380F"/>
    <w:rsid w:val="00B73E8C"/>
    <w:rsid w:val="00B73F17"/>
    <w:rsid w:val="00B7497F"/>
    <w:rsid w:val="00B749F5"/>
    <w:rsid w:val="00B75176"/>
    <w:rsid w:val="00B7529E"/>
    <w:rsid w:val="00B75953"/>
    <w:rsid w:val="00B75B52"/>
    <w:rsid w:val="00B75DF1"/>
    <w:rsid w:val="00B7684E"/>
    <w:rsid w:val="00B77A8A"/>
    <w:rsid w:val="00B77DAE"/>
    <w:rsid w:val="00B77DEF"/>
    <w:rsid w:val="00B77E5C"/>
    <w:rsid w:val="00B801F9"/>
    <w:rsid w:val="00B8034D"/>
    <w:rsid w:val="00B806F3"/>
    <w:rsid w:val="00B8092A"/>
    <w:rsid w:val="00B809EB"/>
    <w:rsid w:val="00B80A30"/>
    <w:rsid w:val="00B80A51"/>
    <w:rsid w:val="00B80E21"/>
    <w:rsid w:val="00B80F8E"/>
    <w:rsid w:val="00B81067"/>
    <w:rsid w:val="00B8120C"/>
    <w:rsid w:val="00B81267"/>
    <w:rsid w:val="00B814FF"/>
    <w:rsid w:val="00B81C61"/>
    <w:rsid w:val="00B821B4"/>
    <w:rsid w:val="00B823A0"/>
    <w:rsid w:val="00B824B5"/>
    <w:rsid w:val="00B826F2"/>
    <w:rsid w:val="00B828BF"/>
    <w:rsid w:val="00B82F52"/>
    <w:rsid w:val="00B83711"/>
    <w:rsid w:val="00B83741"/>
    <w:rsid w:val="00B8386B"/>
    <w:rsid w:val="00B8414C"/>
    <w:rsid w:val="00B8432F"/>
    <w:rsid w:val="00B84447"/>
    <w:rsid w:val="00B84CF0"/>
    <w:rsid w:val="00B850EB"/>
    <w:rsid w:val="00B852CF"/>
    <w:rsid w:val="00B853A4"/>
    <w:rsid w:val="00B85A44"/>
    <w:rsid w:val="00B86326"/>
    <w:rsid w:val="00B863A2"/>
    <w:rsid w:val="00B8682B"/>
    <w:rsid w:val="00B8686A"/>
    <w:rsid w:val="00B868A0"/>
    <w:rsid w:val="00B86C9D"/>
    <w:rsid w:val="00B87155"/>
    <w:rsid w:val="00B871EA"/>
    <w:rsid w:val="00B87905"/>
    <w:rsid w:val="00B87C65"/>
    <w:rsid w:val="00B90509"/>
    <w:rsid w:val="00B905DF"/>
    <w:rsid w:val="00B90730"/>
    <w:rsid w:val="00B90C83"/>
    <w:rsid w:val="00B90E79"/>
    <w:rsid w:val="00B91084"/>
    <w:rsid w:val="00B915D8"/>
    <w:rsid w:val="00B919EA"/>
    <w:rsid w:val="00B91E8A"/>
    <w:rsid w:val="00B92257"/>
    <w:rsid w:val="00B928D6"/>
    <w:rsid w:val="00B929BC"/>
    <w:rsid w:val="00B92BAC"/>
    <w:rsid w:val="00B92D15"/>
    <w:rsid w:val="00B92ED3"/>
    <w:rsid w:val="00B92EEA"/>
    <w:rsid w:val="00B93279"/>
    <w:rsid w:val="00B933B5"/>
    <w:rsid w:val="00B93EDA"/>
    <w:rsid w:val="00B940B7"/>
    <w:rsid w:val="00B94174"/>
    <w:rsid w:val="00B94B12"/>
    <w:rsid w:val="00B94D09"/>
    <w:rsid w:val="00B95024"/>
    <w:rsid w:val="00B95349"/>
    <w:rsid w:val="00B95535"/>
    <w:rsid w:val="00B95991"/>
    <w:rsid w:val="00B96505"/>
    <w:rsid w:val="00B96588"/>
    <w:rsid w:val="00B9671E"/>
    <w:rsid w:val="00B96C84"/>
    <w:rsid w:val="00B9747C"/>
    <w:rsid w:val="00B97A0A"/>
    <w:rsid w:val="00B97E67"/>
    <w:rsid w:val="00B97F41"/>
    <w:rsid w:val="00BA02C6"/>
    <w:rsid w:val="00BA0964"/>
    <w:rsid w:val="00BA0B05"/>
    <w:rsid w:val="00BA0D64"/>
    <w:rsid w:val="00BA12F2"/>
    <w:rsid w:val="00BA1737"/>
    <w:rsid w:val="00BA1DB0"/>
    <w:rsid w:val="00BA2687"/>
    <w:rsid w:val="00BA2852"/>
    <w:rsid w:val="00BA2C8A"/>
    <w:rsid w:val="00BA3D8E"/>
    <w:rsid w:val="00BA4306"/>
    <w:rsid w:val="00BA4765"/>
    <w:rsid w:val="00BA499C"/>
    <w:rsid w:val="00BA4EC4"/>
    <w:rsid w:val="00BA51B8"/>
    <w:rsid w:val="00BA5679"/>
    <w:rsid w:val="00BA5D6F"/>
    <w:rsid w:val="00BA60AF"/>
    <w:rsid w:val="00BA61BD"/>
    <w:rsid w:val="00BA6B4B"/>
    <w:rsid w:val="00BA6C38"/>
    <w:rsid w:val="00BA6EC7"/>
    <w:rsid w:val="00BA6F1F"/>
    <w:rsid w:val="00BA6F72"/>
    <w:rsid w:val="00BA7B4D"/>
    <w:rsid w:val="00BB0B11"/>
    <w:rsid w:val="00BB0F74"/>
    <w:rsid w:val="00BB1A6A"/>
    <w:rsid w:val="00BB1C97"/>
    <w:rsid w:val="00BB1D5A"/>
    <w:rsid w:val="00BB1E29"/>
    <w:rsid w:val="00BB2811"/>
    <w:rsid w:val="00BB2B96"/>
    <w:rsid w:val="00BB2C53"/>
    <w:rsid w:val="00BB2CC5"/>
    <w:rsid w:val="00BB331A"/>
    <w:rsid w:val="00BB3523"/>
    <w:rsid w:val="00BB405C"/>
    <w:rsid w:val="00BB4358"/>
    <w:rsid w:val="00BB43FC"/>
    <w:rsid w:val="00BB4489"/>
    <w:rsid w:val="00BB4DBE"/>
    <w:rsid w:val="00BB4EDE"/>
    <w:rsid w:val="00BB5865"/>
    <w:rsid w:val="00BB591C"/>
    <w:rsid w:val="00BB5C2F"/>
    <w:rsid w:val="00BB5CE1"/>
    <w:rsid w:val="00BB615D"/>
    <w:rsid w:val="00BB6B2F"/>
    <w:rsid w:val="00BB6B36"/>
    <w:rsid w:val="00BB6C52"/>
    <w:rsid w:val="00BB7564"/>
    <w:rsid w:val="00BB7D0F"/>
    <w:rsid w:val="00BC0443"/>
    <w:rsid w:val="00BC09DA"/>
    <w:rsid w:val="00BC0B50"/>
    <w:rsid w:val="00BC0D90"/>
    <w:rsid w:val="00BC0F90"/>
    <w:rsid w:val="00BC1174"/>
    <w:rsid w:val="00BC1286"/>
    <w:rsid w:val="00BC1D97"/>
    <w:rsid w:val="00BC27FC"/>
    <w:rsid w:val="00BC2BBB"/>
    <w:rsid w:val="00BC2BCF"/>
    <w:rsid w:val="00BC3AA6"/>
    <w:rsid w:val="00BC3F2D"/>
    <w:rsid w:val="00BC44BF"/>
    <w:rsid w:val="00BC4615"/>
    <w:rsid w:val="00BC4817"/>
    <w:rsid w:val="00BC4C67"/>
    <w:rsid w:val="00BC4CAE"/>
    <w:rsid w:val="00BC508A"/>
    <w:rsid w:val="00BC514A"/>
    <w:rsid w:val="00BC54F6"/>
    <w:rsid w:val="00BC56AA"/>
    <w:rsid w:val="00BC5935"/>
    <w:rsid w:val="00BC5A5E"/>
    <w:rsid w:val="00BC5DC9"/>
    <w:rsid w:val="00BC6474"/>
    <w:rsid w:val="00BC6968"/>
    <w:rsid w:val="00BC6F31"/>
    <w:rsid w:val="00BC725E"/>
    <w:rsid w:val="00BC7441"/>
    <w:rsid w:val="00BC75A1"/>
    <w:rsid w:val="00BC794B"/>
    <w:rsid w:val="00BC79D8"/>
    <w:rsid w:val="00BC7C0D"/>
    <w:rsid w:val="00BC7E14"/>
    <w:rsid w:val="00BC7ECE"/>
    <w:rsid w:val="00BD010D"/>
    <w:rsid w:val="00BD02A4"/>
    <w:rsid w:val="00BD0DCC"/>
    <w:rsid w:val="00BD161D"/>
    <w:rsid w:val="00BD1A2E"/>
    <w:rsid w:val="00BD22AF"/>
    <w:rsid w:val="00BD2327"/>
    <w:rsid w:val="00BD2465"/>
    <w:rsid w:val="00BD284C"/>
    <w:rsid w:val="00BD2B04"/>
    <w:rsid w:val="00BD2DDD"/>
    <w:rsid w:val="00BD3030"/>
    <w:rsid w:val="00BD30D0"/>
    <w:rsid w:val="00BD347D"/>
    <w:rsid w:val="00BD3DF8"/>
    <w:rsid w:val="00BD3EA1"/>
    <w:rsid w:val="00BD40A7"/>
    <w:rsid w:val="00BD4925"/>
    <w:rsid w:val="00BD4A6A"/>
    <w:rsid w:val="00BD4A73"/>
    <w:rsid w:val="00BD4F0D"/>
    <w:rsid w:val="00BD5614"/>
    <w:rsid w:val="00BD5700"/>
    <w:rsid w:val="00BD5ACD"/>
    <w:rsid w:val="00BD6105"/>
    <w:rsid w:val="00BD6912"/>
    <w:rsid w:val="00BD69D8"/>
    <w:rsid w:val="00BD6A39"/>
    <w:rsid w:val="00BD6D65"/>
    <w:rsid w:val="00BD6DC6"/>
    <w:rsid w:val="00BD79C5"/>
    <w:rsid w:val="00BD7A92"/>
    <w:rsid w:val="00BD7AED"/>
    <w:rsid w:val="00BE01D7"/>
    <w:rsid w:val="00BE03C2"/>
    <w:rsid w:val="00BE099E"/>
    <w:rsid w:val="00BE0A9F"/>
    <w:rsid w:val="00BE0E0A"/>
    <w:rsid w:val="00BE1044"/>
    <w:rsid w:val="00BE1164"/>
    <w:rsid w:val="00BE1604"/>
    <w:rsid w:val="00BE1B9C"/>
    <w:rsid w:val="00BE29A2"/>
    <w:rsid w:val="00BE2C4D"/>
    <w:rsid w:val="00BE3390"/>
    <w:rsid w:val="00BE3394"/>
    <w:rsid w:val="00BE3C44"/>
    <w:rsid w:val="00BE42AC"/>
    <w:rsid w:val="00BE4701"/>
    <w:rsid w:val="00BE4BE2"/>
    <w:rsid w:val="00BE4D48"/>
    <w:rsid w:val="00BE57C4"/>
    <w:rsid w:val="00BE588B"/>
    <w:rsid w:val="00BE5E08"/>
    <w:rsid w:val="00BE60B1"/>
    <w:rsid w:val="00BE61C4"/>
    <w:rsid w:val="00BE67B2"/>
    <w:rsid w:val="00BE693A"/>
    <w:rsid w:val="00BE6E07"/>
    <w:rsid w:val="00BE70D9"/>
    <w:rsid w:val="00BE7230"/>
    <w:rsid w:val="00BE7275"/>
    <w:rsid w:val="00BE7369"/>
    <w:rsid w:val="00BE7667"/>
    <w:rsid w:val="00BE7ABB"/>
    <w:rsid w:val="00BE7C14"/>
    <w:rsid w:val="00BE7C79"/>
    <w:rsid w:val="00BE7D25"/>
    <w:rsid w:val="00BF09CD"/>
    <w:rsid w:val="00BF0E71"/>
    <w:rsid w:val="00BF138A"/>
    <w:rsid w:val="00BF15EC"/>
    <w:rsid w:val="00BF18BA"/>
    <w:rsid w:val="00BF1F04"/>
    <w:rsid w:val="00BF1FA1"/>
    <w:rsid w:val="00BF20EE"/>
    <w:rsid w:val="00BF22D9"/>
    <w:rsid w:val="00BF30FD"/>
    <w:rsid w:val="00BF327A"/>
    <w:rsid w:val="00BF3A07"/>
    <w:rsid w:val="00BF3B26"/>
    <w:rsid w:val="00BF3BB7"/>
    <w:rsid w:val="00BF3EF9"/>
    <w:rsid w:val="00BF3F39"/>
    <w:rsid w:val="00BF42E6"/>
    <w:rsid w:val="00BF45FB"/>
    <w:rsid w:val="00BF4623"/>
    <w:rsid w:val="00BF4A16"/>
    <w:rsid w:val="00BF4AB4"/>
    <w:rsid w:val="00BF5951"/>
    <w:rsid w:val="00BF5D7D"/>
    <w:rsid w:val="00BF61D2"/>
    <w:rsid w:val="00BF6210"/>
    <w:rsid w:val="00BF6E69"/>
    <w:rsid w:val="00BF7579"/>
    <w:rsid w:val="00BF75CB"/>
    <w:rsid w:val="00BF77D7"/>
    <w:rsid w:val="00BF7C97"/>
    <w:rsid w:val="00BF7CBF"/>
    <w:rsid w:val="00BF7FC6"/>
    <w:rsid w:val="00C0046D"/>
    <w:rsid w:val="00C00B7A"/>
    <w:rsid w:val="00C011EC"/>
    <w:rsid w:val="00C017DB"/>
    <w:rsid w:val="00C02BF8"/>
    <w:rsid w:val="00C03313"/>
    <w:rsid w:val="00C034A7"/>
    <w:rsid w:val="00C03747"/>
    <w:rsid w:val="00C03754"/>
    <w:rsid w:val="00C037EA"/>
    <w:rsid w:val="00C039EC"/>
    <w:rsid w:val="00C03F98"/>
    <w:rsid w:val="00C0408F"/>
    <w:rsid w:val="00C0553F"/>
    <w:rsid w:val="00C057A3"/>
    <w:rsid w:val="00C05AFA"/>
    <w:rsid w:val="00C05DDE"/>
    <w:rsid w:val="00C06225"/>
    <w:rsid w:val="00C06399"/>
    <w:rsid w:val="00C06568"/>
    <w:rsid w:val="00C067F0"/>
    <w:rsid w:val="00C068E3"/>
    <w:rsid w:val="00C06AFD"/>
    <w:rsid w:val="00C06B51"/>
    <w:rsid w:val="00C06D6A"/>
    <w:rsid w:val="00C06D97"/>
    <w:rsid w:val="00C07301"/>
    <w:rsid w:val="00C07434"/>
    <w:rsid w:val="00C07567"/>
    <w:rsid w:val="00C075F8"/>
    <w:rsid w:val="00C07696"/>
    <w:rsid w:val="00C0773D"/>
    <w:rsid w:val="00C077EC"/>
    <w:rsid w:val="00C077FF"/>
    <w:rsid w:val="00C079CB"/>
    <w:rsid w:val="00C07CDF"/>
    <w:rsid w:val="00C1000B"/>
    <w:rsid w:val="00C10476"/>
    <w:rsid w:val="00C1056E"/>
    <w:rsid w:val="00C10D24"/>
    <w:rsid w:val="00C11144"/>
    <w:rsid w:val="00C11849"/>
    <w:rsid w:val="00C120FA"/>
    <w:rsid w:val="00C12388"/>
    <w:rsid w:val="00C129B5"/>
    <w:rsid w:val="00C12C94"/>
    <w:rsid w:val="00C13264"/>
    <w:rsid w:val="00C14614"/>
    <w:rsid w:val="00C146B2"/>
    <w:rsid w:val="00C14FAA"/>
    <w:rsid w:val="00C15225"/>
    <w:rsid w:val="00C15727"/>
    <w:rsid w:val="00C15999"/>
    <w:rsid w:val="00C162CF"/>
    <w:rsid w:val="00C16417"/>
    <w:rsid w:val="00C16875"/>
    <w:rsid w:val="00C175A9"/>
    <w:rsid w:val="00C17679"/>
    <w:rsid w:val="00C1769F"/>
    <w:rsid w:val="00C21A55"/>
    <w:rsid w:val="00C21DF8"/>
    <w:rsid w:val="00C21F7D"/>
    <w:rsid w:val="00C2231F"/>
    <w:rsid w:val="00C22BCB"/>
    <w:rsid w:val="00C22DC3"/>
    <w:rsid w:val="00C22EC3"/>
    <w:rsid w:val="00C230F1"/>
    <w:rsid w:val="00C2325F"/>
    <w:rsid w:val="00C233F2"/>
    <w:rsid w:val="00C23467"/>
    <w:rsid w:val="00C23573"/>
    <w:rsid w:val="00C237C7"/>
    <w:rsid w:val="00C241BF"/>
    <w:rsid w:val="00C2442B"/>
    <w:rsid w:val="00C249BA"/>
    <w:rsid w:val="00C255D1"/>
    <w:rsid w:val="00C26311"/>
    <w:rsid w:val="00C26391"/>
    <w:rsid w:val="00C26AF5"/>
    <w:rsid w:val="00C26BF9"/>
    <w:rsid w:val="00C27234"/>
    <w:rsid w:val="00C2738B"/>
    <w:rsid w:val="00C27A80"/>
    <w:rsid w:val="00C27C35"/>
    <w:rsid w:val="00C300D9"/>
    <w:rsid w:val="00C305AD"/>
    <w:rsid w:val="00C308ED"/>
    <w:rsid w:val="00C30A4B"/>
    <w:rsid w:val="00C31830"/>
    <w:rsid w:val="00C3187A"/>
    <w:rsid w:val="00C31C90"/>
    <w:rsid w:val="00C31F66"/>
    <w:rsid w:val="00C32A3C"/>
    <w:rsid w:val="00C33066"/>
    <w:rsid w:val="00C3318E"/>
    <w:rsid w:val="00C33821"/>
    <w:rsid w:val="00C33E22"/>
    <w:rsid w:val="00C341D5"/>
    <w:rsid w:val="00C347BB"/>
    <w:rsid w:val="00C349C0"/>
    <w:rsid w:val="00C34B0D"/>
    <w:rsid w:val="00C354E3"/>
    <w:rsid w:val="00C358AE"/>
    <w:rsid w:val="00C359D1"/>
    <w:rsid w:val="00C36111"/>
    <w:rsid w:val="00C363F6"/>
    <w:rsid w:val="00C36B58"/>
    <w:rsid w:val="00C36EBC"/>
    <w:rsid w:val="00C372C7"/>
    <w:rsid w:val="00C37474"/>
    <w:rsid w:val="00C37520"/>
    <w:rsid w:val="00C375A5"/>
    <w:rsid w:val="00C37A89"/>
    <w:rsid w:val="00C37B52"/>
    <w:rsid w:val="00C37D7F"/>
    <w:rsid w:val="00C40398"/>
    <w:rsid w:val="00C403D6"/>
    <w:rsid w:val="00C403E9"/>
    <w:rsid w:val="00C4057C"/>
    <w:rsid w:val="00C40736"/>
    <w:rsid w:val="00C40D55"/>
    <w:rsid w:val="00C40EB6"/>
    <w:rsid w:val="00C40FB5"/>
    <w:rsid w:val="00C41047"/>
    <w:rsid w:val="00C4183C"/>
    <w:rsid w:val="00C42946"/>
    <w:rsid w:val="00C42ADA"/>
    <w:rsid w:val="00C42DBF"/>
    <w:rsid w:val="00C431E8"/>
    <w:rsid w:val="00C43613"/>
    <w:rsid w:val="00C436BA"/>
    <w:rsid w:val="00C4371E"/>
    <w:rsid w:val="00C4395D"/>
    <w:rsid w:val="00C440D8"/>
    <w:rsid w:val="00C442A3"/>
    <w:rsid w:val="00C4445E"/>
    <w:rsid w:val="00C44709"/>
    <w:rsid w:val="00C4498D"/>
    <w:rsid w:val="00C44DD8"/>
    <w:rsid w:val="00C45134"/>
    <w:rsid w:val="00C452D4"/>
    <w:rsid w:val="00C458EC"/>
    <w:rsid w:val="00C45A8E"/>
    <w:rsid w:val="00C46105"/>
    <w:rsid w:val="00C464A9"/>
    <w:rsid w:val="00C46DAF"/>
    <w:rsid w:val="00C46F7E"/>
    <w:rsid w:val="00C473A3"/>
    <w:rsid w:val="00C4764E"/>
    <w:rsid w:val="00C4785D"/>
    <w:rsid w:val="00C47950"/>
    <w:rsid w:val="00C4797F"/>
    <w:rsid w:val="00C47D9E"/>
    <w:rsid w:val="00C47E20"/>
    <w:rsid w:val="00C504BD"/>
    <w:rsid w:val="00C50584"/>
    <w:rsid w:val="00C50668"/>
    <w:rsid w:val="00C507CB"/>
    <w:rsid w:val="00C50BCE"/>
    <w:rsid w:val="00C50BEA"/>
    <w:rsid w:val="00C510FF"/>
    <w:rsid w:val="00C513C8"/>
    <w:rsid w:val="00C516AA"/>
    <w:rsid w:val="00C51760"/>
    <w:rsid w:val="00C518D6"/>
    <w:rsid w:val="00C51A19"/>
    <w:rsid w:val="00C5244D"/>
    <w:rsid w:val="00C52732"/>
    <w:rsid w:val="00C52A90"/>
    <w:rsid w:val="00C52B24"/>
    <w:rsid w:val="00C52EE2"/>
    <w:rsid w:val="00C52FB0"/>
    <w:rsid w:val="00C530EB"/>
    <w:rsid w:val="00C53995"/>
    <w:rsid w:val="00C53BBA"/>
    <w:rsid w:val="00C53E80"/>
    <w:rsid w:val="00C53E9A"/>
    <w:rsid w:val="00C54476"/>
    <w:rsid w:val="00C5586E"/>
    <w:rsid w:val="00C55957"/>
    <w:rsid w:val="00C56042"/>
    <w:rsid w:val="00C5613A"/>
    <w:rsid w:val="00C561E0"/>
    <w:rsid w:val="00C564FA"/>
    <w:rsid w:val="00C5697F"/>
    <w:rsid w:val="00C56B93"/>
    <w:rsid w:val="00C56F75"/>
    <w:rsid w:val="00C573C7"/>
    <w:rsid w:val="00C57406"/>
    <w:rsid w:val="00C5782B"/>
    <w:rsid w:val="00C579FE"/>
    <w:rsid w:val="00C57B62"/>
    <w:rsid w:val="00C57CE4"/>
    <w:rsid w:val="00C61433"/>
    <w:rsid w:val="00C61B39"/>
    <w:rsid w:val="00C61D2B"/>
    <w:rsid w:val="00C61E0F"/>
    <w:rsid w:val="00C62025"/>
    <w:rsid w:val="00C62106"/>
    <w:rsid w:val="00C6214A"/>
    <w:rsid w:val="00C6263D"/>
    <w:rsid w:val="00C62906"/>
    <w:rsid w:val="00C62BBD"/>
    <w:rsid w:val="00C6351A"/>
    <w:rsid w:val="00C63653"/>
    <w:rsid w:val="00C63F01"/>
    <w:rsid w:val="00C63F92"/>
    <w:rsid w:val="00C64112"/>
    <w:rsid w:val="00C6473A"/>
    <w:rsid w:val="00C6483E"/>
    <w:rsid w:val="00C64C1A"/>
    <w:rsid w:val="00C64C66"/>
    <w:rsid w:val="00C654B8"/>
    <w:rsid w:val="00C654F8"/>
    <w:rsid w:val="00C65955"/>
    <w:rsid w:val="00C65C3D"/>
    <w:rsid w:val="00C664A2"/>
    <w:rsid w:val="00C66506"/>
    <w:rsid w:val="00C66577"/>
    <w:rsid w:val="00C66FBC"/>
    <w:rsid w:val="00C66FE8"/>
    <w:rsid w:val="00C670EE"/>
    <w:rsid w:val="00C6728A"/>
    <w:rsid w:val="00C67534"/>
    <w:rsid w:val="00C67662"/>
    <w:rsid w:val="00C67AD9"/>
    <w:rsid w:val="00C67CA1"/>
    <w:rsid w:val="00C67CAB"/>
    <w:rsid w:val="00C67D63"/>
    <w:rsid w:val="00C67F70"/>
    <w:rsid w:val="00C67FE1"/>
    <w:rsid w:val="00C7030C"/>
    <w:rsid w:val="00C7032E"/>
    <w:rsid w:val="00C703E7"/>
    <w:rsid w:val="00C70744"/>
    <w:rsid w:val="00C709E8"/>
    <w:rsid w:val="00C70ABC"/>
    <w:rsid w:val="00C70D97"/>
    <w:rsid w:val="00C70DB5"/>
    <w:rsid w:val="00C7102A"/>
    <w:rsid w:val="00C719AF"/>
    <w:rsid w:val="00C71B87"/>
    <w:rsid w:val="00C72107"/>
    <w:rsid w:val="00C723C5"/>
    <w:rsid w:val="00C7296E"/>
    <w:rsid w:val="00C72B3C"/>
    <w:rsid w:val="00C73114"/>
    <w:rsid w:val="00C734A3"/>
    <w:rsid w:val="00C7353B"/>
    <w:rsid w:val="00C736FB"/>
    <w:rsid w:val="00C739B4"/>
    <w:rsid w:val="00C73A74"/>
    <w:rsid w:val="00C73AD6"/>
    <w:rsid w:val="00C74804"/>
    <w:rsid w:val="00C7496A"/>
    <w:rsid w:val="00C74CF8"/>
    <w:rsid w:val="00C74D69"/>
    <w:rsid w:val="00C75142"/>
    <w:rsid w:val="00C758BC"/>
    <w:rsid w:val="00C75A3B"/>
    <w:rsid w:val="00C75D5D"/>
    <w:rsid w:val="00C76284"/>
    <w:rsid w:val="00C764B0"/>
    <w:rsid w:val="00C775E0"/>
    <w:rsid w:val="00C77C99"/>
    <w:rsid w:val="00C77E4F"/>
    <w:rsid w:val="00C77EA1"/>
    <w:rsid w:val="00C803D3"/>
    <w:rsid w:val="00C80733"/>
    <w:rsid w:val="00C8139F"/>
    <w:rsid w:val="00C814DC"/>
    <w:rsid w:val="00C82098"/>
    <w:rsid w:val="00C82745"/>
    <w:rsid w:val="00C829DF"/>
    <w:rsid w:val="00C832BF"/>
    <w:rsid w:val="00C83E50"/>
    <w:rsid w:val="00C84268"/>
    <w:rsid w:val="00C84A4B"/>
    <w:rsid w:val="00C84F29"/>
    <w:rsid w:val="00C85004"/>
    <w:rsid w:val="00C8510F"/>
    <w:rsid w:val="00C85935"/>
    <w:rsid w:val="00C85D13"/>
    <w:rsid w:val="00C861DF"/>
    <w:rsid w:val="00C86CFF"/>
    <w:rsid w:val="00C86E67"/>
    <w:rsid w:val="00C873A7"/>
    <w:rsid w:val="00C87578"/>
    <w:rsid w:val="00C87781"/>
    <w:rsid w:val="00C87BDB"/>
    <w:rsid w:val="00C87D86"/>
    <w:rsid w:val="00C87FFB"/>
    <w:rsid w:val="00C9056D"/>
    <w:rsid w:val="00C9067D"/>
    <w:rsid w:val="00C909D7"/>
    <w:rsid w:val="00C90A76"/>
    <w:rsid w:val="00C91370"/>
    <w:rsid w:val="00C9137B"/>
    <w:rsid w:val="00C9145E"/>
    <w:rsid w:val="00C91B69"/>
    <w:rsid w:val="00C91BC3"/>
    <w:rsid w:val="00C91EAF"/>
    <w:rsid w:val="00C92D76"/>
    <w:rsid w:val="00C92DA7"/>
    <w:rsid w:val="00C93B36"/>
    <w:rsid w:val="00C93CA8"/>
    <w:rsid w:val="00C93E38"/>
    <w:rsid w:val="00C94745"/>
    <w:rsid w:val="00C94A6B"/>
    <w:rsid w:val="00C9534A"/>
    <w:rsid w:val="00C95626"/>
    <w:rsid w:val="00C95D1E"/>
    <w:rsid w:val="00C964CA"/>
    <w:rsid w:val="00C969D6"/>
    <w:rsid w:val="00C96D34"/>
    <w:rsid w:val="00C9752A"/>
    <w:rsid w:val="00C9777E"/>
    <w:rsid w:val="00C97B49"/>
    <w:rsid w:val="00C97B4D"/>
    <w:rsid w:val="00CA0364"/>
    <w:rsid w:val="00CA0898"/>
    <w:rsid w:val="00CA08ED"/>
    <w:rsid w:val="00CA0A26"/>
    <w:rsid w:val="00CA0D64"/>
    <w:rsid w:val="00CA0D8B"/>
    <w:rsid w:val="00CA158C"/>
    <w:rsid w:val="00CA16FE"/>
    <w:rsid w:val="00CA1785"/>
    <w:rsid w:val="00CA1BCC"/>
    <w:rsid w:val="00CA1F3C"/>
    <w:rsid w:val="00CA2A52"/>
    <w:rsid w:val="00CA2B31"/>
    <w:rsid w:val="00CA2FE9"/>
    <w:rsid w:val="00CA342A"/>
    <w:rsid w:val="00CA35BE"/>
    <w:rsid w:val="00CA36AF"/>
    <w:rsid w:val="00CA3ED2"/>
    <w:rsid w:val="00CA419D"/>
    <w:rsid w:val="00CA4B4B"/>
    <w:rsid w:val="00CA4E41"/>
    <w:rsid w:val="00CA50DD"/>
    <w:rsid w:val="00CA5276"/>
    <w:rsid w:val="00CA588A"/>
    <w:rsid w:val="00CA5A5A"/>
    <w:rsid w:val="00CA5C59"/>
    <w:rsid w:val="00CA5D50"/>
    <w:rsid w:val="00CA6633"/>
    <w:rsid w:val="00CA694F"/>
    <w:rsid w:val="00CA69D9"/>
    <w:rsid w:val="00CA75C6"/>
    <w:rsid w:val="00CA7AB9"/>
    <w:rsid w:val="00CA7CD1"/>
    <w:rsid w:val="00CA7EF6"/>
    <w:rsid w:val="00CB00CE"/>
    <w:rsid w:val="00CB0434"/>
    <w:rsid w:val="00CB0596"/>
    <w:rsid w:val="00CB0B96"/>
    <w:rsid w:val="00CB10AA"/>
    <w:rsid w:val="00CB10C1"/>
    <w:rsid w:val="00CB1104"/>
    <w:rsid w:val="00CB1158"/>
    <w:rsid w:val="00CB15AE"/>
    <w:rsid w:val="00CB198C"/>
    <w:rsid w:val="00CB251D"/>
    <w:rsid w:val="00CB2CB5"/>
    <w:rsid w:val="00CB3787"/>
    <w:rsid w:val="00CB3F81"/>
    <w:rsid w:val="00CB40E8"/>
    <w:rsid w:val="00CB4915"/>
    <w:rsid w:val="00CB4BF4"/>
    <w:rsid w:val="00CB5109"/>
    <w:rsid w:val="00CB5412"/>
    <w:rsid w:val="00CB545E"/>
    <w:rsid w:val="00CB5604"/>
    <w:rsid w:val="00CB5746"/>
    <w:rsid w:val="00CB5D8A"/>
    <w:rsid w:val="00CB6062"/>
    <w:rsid w:val="00CB67DF"/>
    <w:rsid w:val="00CB6ED2"/>
    <w:rsid w:val="00CB6F5C"/>
    <w:rsid w:val="00CB7B5B"/>
    <w:rsid w:val="00CB7DD0"/>
    <w:rsid w:val="00CC0CC3"/>
    <w:rsid w:val="00CC0D4F"/>
    <w:rsid w:val="00CC0F97"/>
    <w:rsid w:val="00CC114B"/>
    <w:rsid w:val="00CC154B"/>
    <w:rsid w:val="00CC16B7"/>
    <w:rsid w:val="00CC19DB"/>
    <w:rsid w:val="00CC1C8F"/>
    <w:rsid w:val="00CC1D08"/>
    <w:rsid w:val="00CC2268"/>
    <w:rsid w:val="00CC23CA"/>
    <w:rsid w:val="00CC2B29"/>
    <w:rsid w:val="00CC2CD4"/>
    <w:rsid w:val="00CC2E5D"/>
    <w:rsid w:val="00CC2F7B"/>
    <w:rsid w:val="00CC318F"/>
    <w:rsid w:val="00CC3613"/>
    <w:rsid w:val="00CC373D"/>
    <w:rsid w:val="00CC3DBB"/>
    <w:rsid w:val="00CC43B5"/>
    <w:rsid w:val="00CC49C7"/>
    <w:rsid w:val="00CC4C46"/>
    <w:rsid w:val="00CC4D08"/>
    <w:rsid w:val="00CC4D34"/>
    <w:rsid w:val="00CC5F80"/>
    <w:rsid w:val="00CC6513"/>
    <w:rsid w:val="00CC6C43"/>
    <w:rsid w:val="00CC7233"/>
    <w:rsid w:val="00CC72B5"/>
    <w:rsid w:val="00CC7676"/>
    <w:rsid w:val="00CC7910"/>
    <w:rsid w:val="00CC7C63"/>
    <w:rsid w:val="00CC7E55"/>
    <w:rsid w:val="00CD0537"/>
    <w:rsid w:val="00CD1518"/>
    <w:rsid w:val="00CD152B"/>
    <w:rsid w:val="00CD1892"/>
    <w:rsid w:val="00CD1C9C"/>
    <w:rsid w:val="00CD1DB2"/>
    <w:rsid w:val="00CD1EA1"/>
    <w:rsid w:val="00CD211B"/>
    <w:rsid w:val="00CD2795"/>
    <w:rsid w:val="00CD2908"/>
    <w:rsid w:val="00CD2A30"/>
    <w:rsid w:val="00CD2ACD"/>
    <w:rsid w:val="00CD2D3F"/>
    <w:rsid w:val="00CD320A"/>
    <w:rsid w:val="00CD34F2"/>
    <w:rsid w:val="00CD3521"/>
    <w:rsid w:val="00CD354F"/>
    <w:rsid w:val="00CD40B0"/>
    <w:rsid w:val="00CD49E3"/>
    <w:rsid w:val="00CD6109"/>
    <w:rsid w:val="00CD639D"/>
    <w:rsid w:val="00CD6523"/>
    <w:rsid w:val="00CD65F2"/>
    <w:rsid w:val="00CD6776"/>
    <w:rsid w:val="00CD6957"/>
    <w:rsid w:val="00CD789A"/>
    <w:rsid w:val="00CE0213"/>
    <w:rsid w:val="00CE0705"/>
    <w:rsid w:val="00CE0924"/>
    <w:rsid w:val="00CE0B48"/>
    <w:rsid w:val="00CE0CA2"/>
    <w:rsid w:val="00CE0D8E"/>
    <w:rsid w:val="00CE1454"/>
    <w:rsid w:val="00CE1702"/>
    <w:rsid w:val="00CE19F4"/>
    <w:rsid w:val="00CE1B7F"/>
    <w:rsid w:val="00CE2270"/>
    <w:rsid w:val="00CE2802"/>
    <w:rsid w:val="00CE2955"/>
    <w:rsid w:val="00CE2A0A"/>
    <w:rsid w:val="00CE2EAD"/>
    <w:rsid w:val="00CE2EB7"/>
    <w:rsid w:val="00CE3004"/>
    <w:rsid w:val="00CE344A"/>
    <w:rsid w:val="00CE359D"/>
    <w:rsid w:val="00CE441B"/>
    <w:rsid w:val="00CE4706"/>
    <w:rsid w:val="00CE471B"/>
    <w:rsid w:val="00CE47BE"/>
    <w:rsid w:val="00CE4978"/>
    <w:rsid w:val="00CE4E0C"/>
    <w:rsid w:val="00CE5025"/>
    <w:rsid w:val="00CE5242"/>
    <w:rsid w:val="00CE572F"/>
    <w:rsid w:val="00CE6019"/>
    <w:rsid w:val="00CE6070"/>
    <w:rsid w:val="00CE60C5"/>
    <w:rsid w:val="00CE62D5"/>
    <w:rsid w:val="00CE697E"/>
    <w:rsid w:val="00CE6C7F"/>
    <w:rsid w:val="00CE6C99"/>
    <w:rsid w:val="00CE6E57"/>
    <w:rsid w:val="00CE7447"/>
    <w:rsid w:val="00CE778A"/>
    <w:rsid w:val="00CE7AA5"/>
    <w:rsid w:val="00CE7F9D"/>
    <w:rsid w:val="00CF044A"/>
    <w:rsid w:val="00CF044D"/>
    <w:rsid w:val="00CF15BD"/>
    <w:rsid w:val="00CF165A"/>
    <w:rsid w:val="00CF16BC"/>
    <w:rsid w:val="00CF1858"/>
    <w:rsid w:val="00CF1A46"/>
    <w:rsid w:val="00CF1C02"/>
    <w:rsid w:val="00CF1D4E"/>
    <w:rsid w:val="00CF20D8"/>
    <w:rsid w:val="00CF2AC9"/>
    <w:rsid w:val="00CF2B1F"/>
    <w:rsid w:val="00CF2B63"/>
    <w:rsid w:val="00CF2BB6"/>
    <w:rsid w:val="00CF2E04"/>
    <w:rsid w:val="00CF2EE1"/>
    <w:rsid w:val="00CF309E"/>
    <w:rsid w:val="00CF3711"/>
    <w:rsid w:val="00CF3B4C"/>
    <w:rsid w:val="00CF42AD"/>
    <w:rsid w:val="00CF46E8"/>
    <w:rsid w:val="00CF4890"/>
    <w:rsid w:val="00CF49B0"/>
    <w:rsid w:val="00CF4E2D"/>
    <w:rsid w:val="00CF5BA0"/>
    <w:rsid w:val="00CF6701"/>
    <w:rsid w:val="00CF689B"/>
    <w:rsid w:val="00CF6CFA"/>
    <w:rsid w:val="00CF7091"/>
    <w:rsid w:val="00CF7386"/>
    <w:rsid w:val="00CF75AA"/>
    <w:rsid w:val="00CF7642"/>
    <w:rsid w:val="00CF7817"/>
    <w:rsid w:val="00CF7982"/>
    <w:rsid w:val="00CF7FA4"/>
    <w:rsid w:val="00D000AB"/>
    <w:rsid w:val="00D00542"/>
    <w:rsid w:val="00D005BD"/>
    <w:rsid w:val="00D005C4"/>
    <w:rsid w:val="00D00ABA"/>
    <w:rsid w:val="00D014CB"/>
    <w:rsid w:val="00D01762"/>
    <w:rsid w:val="00D0213B"/>
    <w:rsid w:val="00D021B1"/>
    <w:rsid w:val="00D02788"/>
    <w:rsid w:val="00D02D24"/>
    <w:rsid w:val="00D02EA1"/>
    <w:rsid w:val="00D031DB"/>
    <w:rsid w:val="00D03B10"/>
    <w:rsid w:val="00D0482D"/>
    <w:rsid w:val="00D04F8A"/>
    <w:rsid w:val="00D051F4"/>
    <w:rsid w:val="00D0555A"/>
    <w:rsid w:val="00D05A6B"/>
    <w:rsid w:val="00D05AB3"/>
    <w:rsid w:val="00D05B9F"/>
    <w:rsid w:val="00D05CD9"/>
    <w:rsid w:val="00D05FA2"/>
    <w:rsid w:val="00D0651D"/>
    <w:rsid w:val="00D0668A"/>
    <w:rsid w:val="00D06733"/>
    <w:rsid w:val="00D06AFB"/>
    <w:rsid w:val="00D06C63"/>
    <w:rsid w:val="00D06CAB"/>
    <w:rsid w:val="00D07A0A"/>
    <w:rsid w:val="00D07A35"/>
    <w:rsid w:val="00D07D21"/>
    <w:rsid w:val="00D07FF0"/>
    <w:rsid w:val="00D100A5"/>
    <w:rsid w:val="00D102C5"/>
    <w:rsid w:val="00D1051F"/>
    <w:rsid w:val="00D106ED"/>
    <w:rsid w:val="00D1117C"/>
    <w:rsid w:val="00D11664"/>
    <w:rsid w:val="00D11C35"/>
    <w:rsid w:val="00D11E85"/>
    <w:rsid w:val="00D11F1E"/>
    <w:rsid w:val="00D12451"/>
    <w:rsid w:val="00D129A5"/>
    <w:rsid w:val="00D12A37"/>
    <w:rsid w:val="00D12C4D"/>
    <w:rsid w:val="00D12E9E"/>
    <w:rsid w:val="00D13EE5"/>
    <w:rsid w:val="00D14F23"/>
    <w:rsid w:val="00D1509E"/>
    <w:rsid w:val="00D152B1"/>
    <w:rsid w:val="00D1553B"/>
    <w:rsid w:val="00D15BAC"/>
    <w:rsid w:val="00D15CCF"/>
    <w:rsid w:val="00D16582"/>
    <w:rsid w:val="00D166BB"/>
    <w:rsid w:val="00D1694E"/>
    <w:rsid w:val="00D16E2C"/>
    <w:rsid w:val="00D17292"/>
    <w:rsid w:val="00D1742A"/>
    <w:rsid w:val="00D17773"/>
    <w:rsid w:val="00D17B40"/>
    <w:rsid w:val="00D17ED3"/>
    <w:rsid w:val="00D17FFB"/>
    <w:rsid w:val="00D201F0"/>
    <w:rsid w:val="00D2077D"/>
    <w:rsid w:val="00D20BBB"/>
    <w:rsid w:val="00D20FC6"/>
    <w:rsid w:val="00D21318"/>
    <w:rsid w:val="00D21548"/>
    <w:rsid w:val="00D2172A"/>
    <w:rsid w:val="00D21D5F"/>
    <w:rsid w:val="00D21F5C"/>
    <w:rsid w:val="00D22478"/>
    <w:rsid w:val="00D225F6"/>
    <w:rsid w:val="00D23B46"/>
    <w:rsid w:val="00D24492"/>
    <w:rsid w:val="00D248B5"/>
    <w:rsid w:val="00D248E1"/>
    <w:rsid w:val="00D25043"/>
    <w:rsid w:val="00D25083"/>
    <w:rsid w:val="00D25445"/>
    <w:rsid w:val="00D25751"/>
    <w:rsid w:val="00D257DA"/>
    <w:rsid w:val="00D25A36"/>
    <w:rsid w:val="00D25D8B"/>
    <w:rsid w:val="00D25E65"/>
    <w:rsid w:val="00D2614A"/>
    <w:rsid w:val="00D26316"/>
    <w:rsid w:val="00D268D4"/>
    <w:rsid w:val="00D269A6"/>
    <w:rsid w:val="00D26A90"/>
    <w:rsid w:val="00D27058"/>
    <w:rsid w:val="00D273CD"/>
    <w:rsid w:val="00D277DC"/>
    <w:rsid w:val="00D277E5"/>
    <w:rsid w:val="00D2791E"/>
    <w:rsid w:val="00D27D0B"/>
    <w:rsid w:val="00D30118"/>
    <w:rsid w:val="00D3056B"/>
    <w:rsid w:val="00D30825"/>
    <w:rsid w:val="00D30BCF"/>
    <w:rsid w:val="00D31276"/>
    <w:rsid w:val="00D315F1"/>
    <w:rsid w:val="00D31E93"/>
    <w:rsid w:val="00D320EF"/>
    <w:rsid w:val="00D321BE"/>
    <w:rsid w:val="00D326A5"/>
    <w:rsid w:val="00D32A05"/>
    <w:rsid w:val="00D32E4D"/>
    <w:rsid w:val="00D32FEF"/>
    <w:rsid w:val="00D33241"/>
    <w:rsid w:val="00D339A8"/>
    <w:rsid w:val="00D344C7"/>
    <w:rsid w:val="00D3477D"/>
    <w:rsid w:val="00D3484E"/>
    <w:rsid w:val="00D34AD2"/>
    <w:rsid w:val="00D34CA7"/>
    <w:rsid w:val="00D359C5"/>
    <w:rsid w:val="00D35D5B"/>
    <w:rsid w:val="00D35FE2"/>
    <w:rsid w:val="00D36061"/>
    <w:rsid w:val="00D364D4"/>
    <w:rsid w:val="00D36500"/>
    <w:rsid w:val="00D36A32"/>
    <w:rsid w:val="00D36B09"/>
    <w:rsid w:val="00D36F17"/>
    <w:rsid w:val="00D37002"/>
    <w:rsid w:val="00D371A5"/>
    <w:rsid w:val="00D3739D"/>
    <w:rsid w:val="00D40169"/>
    <w:rsid w:val="00D4026F"/>
    <w:rsid w:val="00D4146E"/>
    <w:rsid w:val="00D42324"/>
    <w:rsid w:val="00D42548"/>
    <w:rsid w:val="00D4267D"/>
    <w:rsid w:val="00D42743"/>
    <w:rsid w:val="00D43701"/>
    <w:rsid w:val="00D438F1"/>
    <w:rsid w:val="00D4463A"/>
    <w:rsid w:val="00D4480E"/>
    <w:rsid w:val="00D44B59"/>
    <w:rsid w:val="00D44F62"/>
    <w:rsid w:val="00D44F96"/>
    <w:rsid w:val="00D45159"/>
    <w:rsid w:val="00D459D0"/>
    <w:rsid w:val="00D45BC4"/>
    <w:rsid w:val="00D46014"/>
    <w:rsid w:val="00D4614E"/>
    <w:rsid w:val="00D46234"/>
    <w:rsid w:val="00D462E7"/>
    <w:rsid w:val="00D46C55"/>
    <w:rsid w:val="00D46F1C"/>
    <w:rsid w:val="00D476BC"/>
    <w:rsid w:val="00D4778F"/>
    <w:rsid w:val="00D477D2"/>
    <w:rsid w:val="00D47BDC"/>
    <w:rsid w:val="00D47D1F"/>
    <w:rsid w:val="00D47E7F"/>
    <w:rsid w:val="00D50908"/>
    <w:rsid w:val="00D5137E"/>
    <w:rsid w:val="00D51447"/>
    <w:rsid w:val="00D5147C"/>
    <w:rsid w:val="00D514BC"/>
    <w:rsid w:val="00D51614"/>
    <w:rsid w:val="00D5176D"/>
    <w:rsid w:val="00D51978"/>
    <w:rsid w:val="00D51A2D"/>
    <w:rsid w:val="00D51BCE"/>
    <w:rsid w:val="00D51CB1"/>
    <w:rsid w:val="00D52CCE"/>
    <w:rsid w:val="00D530BB"/>
    <w:rsid w:val="00D531A7"/>
    <w:rsid w:val="00D5345B"/>
    <w:rsid w:val="00D53E7D"/>
    <w:rsid w:val="00D544E6"/>
    <w:rsid w:val="00D5463E"/>
    <w:rsid w:val="00D547FF"/>
    <w:rsid w:val="00D54864"/>
    <w:rsid w:val="00D54A19"/>
    <w:rsid w:val="00D551D7"/>
    <w:rsid w:val="00D556BB"/>
    <w:rsid w:val="00D55821"/>
    <w:rsid w:val="00D5610E"/>
    <w:rsid w:val="00D56412"/>
    <w:rsid w:val="00D56ACB"/>
    <w:rsid w:val="00D56C78"/>
    <w:rsid w:val="00D56CCA"/>
    <w:rsid w:val="00D6013F"/>
    <w:rsid w:val="00D60822"/>
    <w:rsid w:val="00D60DF5"/>
    <w:rsid w:val="00D60EFA"/>
    <w:rsid w:val="00D61078"/>
    <w:rsid w:val="00D610AC"/>
    <w:rsid w:val="00D617DA"/>
    <w:rsid w:val="00D61959"/>
    <w:rsid w:val="00D6197E"/>
    <w:rsid w:val="00D61EDE"/>
    <w:rsid w:val="00D62300"/>
    <w:rsid w:val="00D6234B"/>
    <w:rsid w:val="00D63325"/>
    <w:rsid w:val="00D634E8"/>
    <w:rsid w:val="00D6365E"/>
    <w:rsid w:val="00D643AE"/>
    <w:rsid w:val="00D6452A"/>
    <w:rsid w:val="00D64DF5"/>
    <w:rsid w:val="00D6531D"/>
    <w:rsid w:val="00D65329"/>
    <w:rsid w:val="00D663A7"/>
    <w:rsid w:val="00D66415"/>
    <w:rsid w:val="00D66601"/>
    <w:rsid w:val="00D666F7"/>
    <w:rsid w:val="00D66C63"/>
    <w:rsid w:val="00D67FCB"/>
    <w:rsid w:val="00D70116"/>
    <w:rsid w:val="00D705E4"/>
    <w:rsid w:val="00D7118E"/>
    <w:rsid w:val="00D71268"/>
    <w:rsid w:val="00D714FC"/>
    <w:rsid w:val="00D7156D"/>
    <w:rsid w:val="00D722E4"/>
    <w:rsid w:val="00D724A9"/>
    <w:rsid w:val="00D72542"/>
    <w:rsid w:val="00D72B2F"/>
    <w:rsid w:val="00D72E78"/>
    <w:rsid w:val="00D7303D"/>
    <w:rsid w:val="00D7323C"/>
    <w:rsid w:val="00D7334A"/>
    <w:rsid w:val="00D734AB"/>
    <w:rsid w:val="00D73575"/>
    <w:rsid w:val="00D73BDC"/>
    <w:rsid w:val="00D73EDC"/>
    <w:rsid w:val="00D74715"/>
    <w:rsid w:val="00D74838"/>
    <w:rsid w:val="00D7484D"/>
    <w:rsid w:val="00D7488D"/>
    <w:rsid w:val="00D74CB0"/>
    <w:rsid w:val="00D74D6B"/>
    <w:rsid w:val="00D75083"/>
    <w:rsid w:val="00D755A3"/>
    <w:rsid w:val="00D755E4"/>
    <w:rsid w:val="00D76251"/>
    <w:rsid w:val="00D7636D"/>
    <w:rsid w:val="00D7645A"/>
    <w:rsid w:val="00D7652B"/>
    <w:rsid w:val="00D76566"/>
    <w:rsid w:val="00D767DE"/>
    <w:rsid w:val="00D76A67"/>
    <w:rsid w:val="00D76E3F"/>
    <w:rsid w:val="00D77555"/>
    <w:rsid w:val="00D77B22"/>
    <w:rsid w:val="00D80BED"/>
    <w:rsid w:val="00D81209"/>
    <w:rsid w:val="00D8187D"/>
    <w:rsid w:val="00D818F4"/>
    <w:rsid w:val="00D81A48"/>
    <w:rsid w:val="00D81F2D"/>
    <w:rsid w:val="00D824BD"/>
    <w:rsid w:val="00D83884"/>
    <w:rsid w:val="00D83B1E"/>
    <w:rsid w:val="00D83B92"/>
    <w:rsid w:val="00D83B9D"/>
    <w:rsid w:val="00D8453F"/>
    <w:rsid w:val="00D84583"/>
    <w:rsid w:val="00D84642"/>
    <w:rsid w:val="00D847F7"/>
    <w:rsid w:val="00D85216"/>
    <w:rsid w:val="00D85B93"/>
    <w:rsid w:val="00D863D0"/>
    <w:rsid w:val="00D8679E"/>
    <w:rsid w:val="00D870DC"/>
    <w:rsid w:val="00D87A87"/>
    <w:rsid w:val="00D9000B"/>
    <w:rsid w:val="00D900D3"/>
    <w:rsid w:val="00D907DE"/>
    <w:rsid w:val="00D91123"/>
    <w:rsid w:val="00D911EA"/>
    <w:rsid w:val="00D91437"/>
    <w:rsid w:val="00D91721"/>
    <w:rsid w:val="00D917DA"/>
    <w:rsid w:val="00D9197B"/>
    <w:rsid w:val="00D91A8E"/>
    <w:rsid w:val="00D9207C"/>
    <w:rsid w:val="00D92297"/>
    <w:rsid w:val="00D92948"/>
    <w:rsid w:val="00D92BA0"/>
    <w:rsid w:val="00D92ECA"/>
    <w:rsid w:val="00D93605"/>
    <w:rsid w:val="00D93802"/>
    <w:rsid w:val="00D939A7"/>
    <w:rsid w:val="00D93C96"/>
    <w:rsid w:val="00D93FFA"/>
    <w:rsid w:val="00D941A5"/>
    <w:rsid w:val="00D94785"/>
    <w:rsid w:val="00D94A9C"/>
    <w:rsid w:val="00D94FA4"/>
    <w:rsid w:val="00D9500B"/>
    <w:rsid w:val="00D9541E"/>
    <w:rsid w:val="00D95833"/>
    <w:rsid w:val="00D95CBE"/>
    <w:rsid w:val="00D95F24"/>
    <w:rsid w:val="00D965CE"/>
    <w:rsid w:val="00D96C76"/>
    <w:rsid w:val="00D96EBC"/>
    <w:rsid w:val="00D97129"/>
    <w:rsid w:val="00D9752A"/>
    <w:rsid w:val="00D9770B"/>
    <w:rsid w:val="00D979EC"/>
    <w:rsid w:val="00DA00AE"/>
    <w:rsid w:val="00DA0250"/>
    <w:rsid w:val="00DA038E"/>
    <w:rsid w:val="00DA0532"/>
    <w:rsid w:val="00DA057F"/>
    <w:rsid w:val="00DA0757"/>
    <w:rsid w:val="00DA0A8D"/>
    <w:rsid w:val="00DA0C49"/>
    <w:rsid w:val="00DA1366"/>
    <w:rsid w:val="00DA17D1"/>
    <w:rsid w:val="00DA18E1"/>
    <w:rsid w:val="00DA18F7"/>
    <w:rsid w:val="00DA2291"/>
    <w:rsid w:val="00DA263E"/>
    <w:rsid w:val="00DA28ED"/>
    <w:rsid w:val="00DA2AE6"/>
    <w:rsid w:val="00DA2BED"/>
    <w:rsid w:val="00DA2D4F"/>
    <w:rsid w:val="00DA32C8"/>
    <w:rsid w:val="00DA3845"/>
    <w:rsid w:val="00DA3AE9"/>
    <w:rsid w:val="00DA43E8"/>
    <w:rsid w:val="00DA4438"/>
    <w:rsid w:val="00DA4597"/>
    <w:rsid w:val="00DA4672"/>
    <w:rsid w:val="00DA475D"/>
    <w:rsid w:val="00DA4993"/>
    <w:rsid w:val="00DA4B09"/>
    <w:rsid w:val="00DA4F74"/>
    <w:rsid w:val="00DA5432"/>
    <w:rsid w:val="00DA5569"/>
    <w:rsid w:val="00DA57FA"/>
    <w:rsid w:val="00DA5EDE"/>
    <w:rsid w:val="00DA6B98"/>
    <w:rsid w:val="00DA70C4"/>
    <w:rsid w:val="00DA7438"/>
    <w:rsid w:val="00DA7449"/>
    <w:rsid w:val="00DA7472"/>
    <w:rsid w:val="00DA769C"/>
    <w:rsid w:val="00DA7B3D"/>
    <w:rsid w:val="00DA7B8D"/>
    <w:rsid w:val="00DA7B8E"/>
    <w:rsid w:val="00DB07F5"/>
    <w:rsid w:val="00DB0C40"/>
    <w:rsid w:val="00DB0CFA"/>
    <w:rsid w:val="00DB103C"/>
    <w:rsid w:val="00DB1103"/>
    <w:rsid w:val="00DB1614"/>
    <w:rsid w:val="00DB19A2"/>
    <w:rsid w:val="00DB205D"/>
    <w:rsid w:val="00DB25FD"/>
    <w:rsid w:val="00DB2985"/>
    <w:rsid w:val="00DB2EC5"/>
    <w:rsid w:val="00DB353B"/>
    <w:rsid w:val="00DB3D5C"/>
    <w:rsid w:val="00DB410E"/>
    <w:rsid w:val="00DB418B"/>
    <w:rsid w:val="00DB42EB"/>
    <w:rsid w:val="00DB4807"/>
    <w:rsid w:val="00DB49A5"/>
    <w:rsid w:val="00DB4D27"/>
    <w:rsid w:val="00DB4D65"/>
    <w:rsid w:val="00DB4DE7"/>
    <w:rsid w:val="00DB4E51"/>
    <w:rsid w:val="00DB51E5"/>
    <w:rsid w:val="00DB599B"/>
    <w:rsid w:val="00DB5AAE"/>
    <w:rsid w:val="00DB5B25"/>
    <w:rsid w:val="00DB5FD4"/>
    <w:rsid w:val="00DB60D8"/>
    <w:rsid w:val="00DB644E"/>
    <w:rsid w:val="00DB67B1"/>
    <w:rsid w:val="00DB680B"/>
    <w:rsid w:val="00DB6A6D"/>
    <w:rsid w:val="00DB6BF0"/>
    <w:rsid w:val="00DB6E04"/>
    <w:rsid w:val="00DB7CCE"/>
    <w:rsid w:val="00DB7D85"/>
    <w:rsid w:val="00DC063E"/>
    <w:rsid w:val="00DC0745"/>
    <w:rsid w:val="00DC0842"/>
    <w:rsid w:val="00DC0B45"/>
    <w:rsid w:val="00DC1349"/>
    <w:rsid w:val="00DC20E3"/>
    <w:rsid w:val="00DC2127"/>
    <w:rsid w:val="00DC2397"/>
    <w:rsid w:val="00DC2510"/>
    <w:rsid w:val="00DC25DB"/>
    <w:rsid w:val="00DC291F"/>
    <w:rsid w:val="00DC2961"/>
    <w:rsid w:val="00DC2DF7"/>
    <w:rsid w:val="00DC2E82"/>
    <w:rsid w:val="00DC2EBD"/>
    <w:rsid w:val="00DC30E3"/>
    <w:rsid w:val="00DC3BC0"/>
    <w:rsid w:val="00DC3DBA"/>
    <w:rsid w:val="00DC427F"/>
    <w:rsid w:val="00DC42FE"/>
    <w:rsid w:val="00DC4894"/>
    <w:rsid w:val="00DC49DD"/>
    <w:rsid w:val="00DC4E73"/>
    <w:rsid w:val="00DC4E8C"/>
    <w:rsid w:val="00DC51AE"/>
    <w:rsid w:val="00DC5563"/>
    <w:rsid w:val="00DC5793"/>
    <w:rsid w:val="00DC5AAA"/>
    <w:rsid w:val="00DC5CCB"/>
    <w:rsid w:val="00DC66FD"/>
    <w:rsid w:val="00DC67B5"/>
    <w:rsid w:val="00DC6880"/>
    <w:rsid w:val="00DC6A9A"/>
    <w:rsid w:val="00DC7015"/>
    <w:rsid w:val="00DC73C9"/>
    <w:rsid w:val="00DC75CC"/>
    <w:rsid w:val="00DC77C2"/>
    <w:rsid w:val="00DC7865"/>
    <w:rsid w:val="00DC7C45"/>
    <w:rsid w:val="00DC7CAD"/>
    <w:rsid w:val="00DD0318"/>
    <w:rsid w:val="00DD08EB"/>
    <w:rsid w:val="00DD0FFB"/>
    <w:rsid w:val="00DD1084"/>
    <w:rsid w:val="00DD13B5"/>
    <w:rsid w:val="00DD1C4B"/>
    <w:rsid w:val="00DD1F70"/>
    <w:rsid w:val="00DD208B"/>
    <w:rsid w:val="00DD266C"/>
    <w:rsid w:val="00DD279F"/>
    <w:rsid w:val="00DD2879"/>
    <w:rsid w:val="00DD2E68"/>
    <w:rsid w:val="00DD395F"/>
    <w:rsid w:val="00DD3ED7"/>
    <w:rsid w:val="00DD439D"/>
    <w:rsid w:val="00DD49B0"/>
    <w:rsid w:val="00DD4B46"/>
    <w:rsid w:val="00DD4D66"/>
    <w:rsid w:val="00DD4E6C"/>
    <w:rsid w:val="00DD4FDE"/>
    <w:rsid w:val="00DD5019"/>
    <w:rsid w:val="00DD536B"/>
    <w:rsid w:val="00DD6139"/>
    <w:rsid w:val="00DD62DD"/>
    <w:rsid w:val="00DD635E"/>
    <w:rsid w:val="00DD64CA"/>
    <w:rsid w:val="00DD64D2"/>
    <w:rsid w:val="00DD66EB"/>
    <w:rsid w:val="00DD6BBA"/>
    <w:rsid w:val="00DD6EF5"/>
    <w:rsid w:val="00DD73EF"/>
    <w:rsid w:val="00DE075F"/>
    <w:rsid w:val="00DE0985"/>
    <w:rsid w:val="00DE0DAE"/>
    <w:rsid w:val="00DE11B0"/>
    <w:rsid w:val="00DE17A1"/>
    <w:rsid w:val="00DE18A4"/>
    <w:rsid w:val="00DE22CB"/>
    <w:rsid w:val="00DE25F7"/>
    <w:rsid w:val="00DE280A"/>
    <w:rsid w:val="00DE2BA6"/>
    <w:rsid w:val="00DE2F7A"/>
    <w:rsid w:val="00DE33AA"/>
    <w:rsid w:val="00DE33B9"/>
    <w:rsid w:val="00DE352A"/>
    <w:rsid w:val="00DE3D0A"/>
    <w:rsid w:val="00DE4231"/>
    <w:rsid w:val="00DE42E7"/>
    <w:rsid w:val="00DE44D7"/>
    <w:rsid w:val="00DE45B3"/>
    <w:rsid w:val="00DE473A"/>
    <w:rsid w:val="00DE4900"/>
    <w:rsid w:val="00DE4957"/>
    <w:rsid w:val="00DE4A3B"/>
    <w:rsid w:val="00DE4C74"/>
    <w:rsid w:val="00DE4CEB"/>
    <w:rsid w:val="00DE5FD9"/>
    <w:rsid w:val="00DE600B"/>
    <w:rsid w:val="00DE619F"/>
    <w:rsid w:val="00DE66D3"/>
    <w:rsid w:val="00DE6A48"/>
    <w:rsid w:val="00DE6AF3"/>
    <w:rsid w:val="00DE7198"/>
    <w:rsid w:val="00DF05E5"/>
    <w:rsid w:val="00DF0E89"/>
    <w:rsid w:val="00DF1219"/>
    <w:rsid w:val="00DF15F1"/>
    <w:rsid w:val="00DF16F6"/>
    <w:rsid w:val="00DF1DF2"/>
    <w:rsid w:val="00DF2130"/>
    <w:rsid w:val="00DF223B"/>
    <w:rsid w:val="00DF23C4"/>
    <w:rsid w:val="00DF2DC6"/>
    <w:rsid w:val="00DF351A"/>
    <w:rsid w:val="00DF3742"/>
    <w:rsid w:val="00DF3A58"/>
    <w:rsid w:val="00DF3D90"/>
    <w:rsid w:val="00DF3D93"/>
    <w:rsid w:val="00DF3F89"/>
    <w:rsid w:val="00DF445D"/>
    <w:rsid w:val="00DF4797"/>
    <w:rsid w:val="00DF4CBC"/>
    <w:rsid w:val="00DF4FC8"/>
    <w:rsid w:val="00DF5408"/>
    <w:rsid w:val="00DF5437"/>
    <w:rsid w:val="00DF5A51"/>
    <w:rsid w:val="00DF5BEF"/>
    <w:rsid w:val="00DF5E8E"/>
    <w:rsid w:val="00DF6668"/>
    <w:rsid w:val="00DF7090"/>
    <w:rsid w:val="00DF7F9D"/>
    <w:rsid w:val="00E0037A"/>
    <w:rsid w:val="00E00537"/>
    <w:rsid w:val="00E00590"/>
    <w:rsid w:val="00E00CB6"/>
    <w:rsid w:val="00E01454"/>
    <w:rsid w:val="00E015F6"/>
    <w:rsid w:val="00E01C69"/>
    <w:rsid w:val="00E02824"/>
    <w:rsid w:val="00E02C4A"/>
    <w:rsid w:val="00E031AC"/>
    <w:rsid w:val="00E035EF"/>
    <w:rsid w:val="00E03AAA"/>
    <w:rsid w:val="00E03D23"/>
    <w:rsid w:val="00E03D25"/>
    <w:rsid w:val="00E0413B"/>
    <w:rsid w:val="00E045B9"/>
    <w:rsid w:val="00E04627"/>
    <w:rsid w:val="00E051E8"/>
    <w:rsid w:val="00E052E2"/>
    <w:rsid w:val="00E05E72"/>
    <w:rsid w:val="00E06776"/>
    <w:rsid w:val="00E0694E"/>
    <w:rsid w:val="00E06B48"/>
    <w:rsid w:val="00E06BEF"/>
    <w:rsid w:val="00E06C4B"/>
    <w:rsid w:val="00E06E2B"/>
    <w:rsid w:val="00E07241"/>
    <w:rsid w:val="00E07316"/>
    <w:rsid w:val="00E1018D"/>
    <w:rsid w:val="00E10594"/>
    <w:rsid w:val="00E10610"/>
    <w:rsid w:val="00E10982"/>
    <w:rsid w:val="00E10AD1"/>
    <w:rsid w:val="00E10BD7"/>
    <w:rsid w:val="00E10BF5"/>
    <w:rsid w:val="00E10C4B"/>
    <w:rsid w:val="00E10CB0"/>
    <w:rsid w:val="00E10F89"/>
    <w:rsid w:val="00E10F9D"/>
    <w:rsid w:val="00E118E2"/>
    <w:rsid w:val="00E12361"/>
    <w:rsid w:val="00E12488"/>
    <w:rsid w:val="00E128AF"/>
    <w:rsid w:val="00E133D8"/>
    <w:rsid w:val="00E133ED"/>
    <w:rsid w:val="00E13A61"/>
    <w:rsid w:val="00E13C07"/>
    <w:rsid w:val="00E13D9F"/>
    <w:rsid w:val="00E14054"/>
    <w:rsid w:val="00E14123"/>
    <w:rsid w:val="00E14143"/>
    <w:rsid w:val="00E1477C"/>
    <w:rsid w:val="00E14A5D"/>
    <w:rsid w:val="00E1503B"/>
    <w:rsid w:val="00E152C8"/>
    <w:rsid w:val="00E15376"/>
    <w:rsid w:val="00E1549E"/>
    <w:rsid w:val="00E15EED"/>
    <w:rsid w:val="00E164B1"/>
    <w:rsid w:val="00E1671C"/>
    <w:rsid w:val="00E16B2B"/>
    <w:rsid w:val="00E16F2F"/>
    <w:rsid w:val="00E17FAE"/>
    <w:rsid w:val="00E2004F"/>
    <w:rsid w:val="00E205D8"/>
    <w:rsid w:val="00E20BD9"/>
    <w:rsid w:val="00E21268"/>
    <w:rsid w:val="00E21319"/>
    <w:rsid w:val="00E213D3"/>
    <w:rsid w:val="00E21529"/>
    <w:rsid w:val="00E21553"/>
    <w:rsid w:val="00E218A5"/>
    <w:rsid w:val="00E21907"/>
    <w:rsid w:val="00E21B7A"/>
    <w:rsid w:val="00E21D51"/>
    <w:rsid w:val="00E22357"/>
    <w:rsid w:val="00E22C04"/>
    <w:rsid w:val="00E2355A"/>
    <w:rsid w:val="00E235BE"/>
    <w:rsid w:val="00E23619"/>
    <w:rsid w:val="00E23A56"/>
    <w:rsid w:val="00E24023"/>
    <w:rsid w:val="00E240B6"/>
    <w:rsid w:val="00E24537"/>
    <w:rsid w:val="00E24615"/>
    <w:rsid w:val="00E24749"/>
    <w:rsid w:val="00E24933"/>
    <w:rsid w:val="00E24E7B"/>
    <w:rsid w:val="00E25734"/>
    <w:rsid w:val="00E257C8"/>
    <w:rsid w:val="00E258B1"/>
    <w:rsid w:val="00E25E88"/>
    <w:rsid w:val="00E25FA0"/>
    <w:rsid w:val="00E262B5"/>
    <w:rsid w:val="00E2630F"/>
    <w:rsid w:val="00E26863"/>
    <w:rsid w:val="00E26CA9"/>
    <w:rsid w:val="00E2703B"/>
    <w:rsid w:val="00E27598"/>
    <w:rsid w:val="00E2760B"/>
    <w:rsid w:val="00E2775F"/>
    <w:rsid w:val="00E27C74"/>
    <w:rsid w:val="00E30708"/>
    <w:rsid w:val="00E30717"/>
    <w:rsid w:val="00E30C50"/>
    <w:rsid w:val="00E30C7A"/>
    <w:rsid w:val="00E30D54"/>
    <w:rsid w:val="00E316D5"/>
    <w:rsid w:val="00E320D0"/>
    <w:rsid w:val="00E32190"/>
    <w:rsid w:val="00E32314"/>
    <w:rsid w:val="00E327D2"/>
    <w:rsid w:val="00E32CA0"/>
    <w:rsid w:val="00E3324B"/>
    <w:rsid w:val="00E33DFA"/>
    <w:rsid w:val="00E33F8E"/>
    <w:rsid w:val="00E34E01"/>
    <w:rsid w:val="00E34EDF"/>
    <w:rsid w:val="00E350FD"/>
    <w:rsid w:val="00E3529A"/>
    <w:rsid w:val="00E352DE"/>
    <w:rsid w:val="00E356EF"/>
    <w:rsid w:val="00E35B4D"/>
    <w:rsid w:val="00E35DCD"/>
    <w:rsid w:val="00E35EA8"/>
    <w:rsid w:val="00E3609F"/>
    <w:rsid w:val="00E36A67"/>
    <w:rsid w:val="00E36B00"/>
    <w:rsid w:val="00E36F3F"/>
    <w:rsid w:val="00E37016"/>
    <w:rsid w:val="00E37033"/>
    <w:rsid w:val="00E372FB"/>
    <w:rsid w:val="00E377F9"/>
    <w:rsid w:val="00E3798A"/>
    <w:rsid w:val="00E37CDD"/>
    <w:rsid w:val="00E37EB9"/>
    <w:rsid w:val="00E401C5"/>
    <w:rsid w:val="00E40784"/>
    <w:rsid w:val="00E40920"/>
    <w:rsid w:val="00E40B54"/>
    <w:rsid w:val="00E40E55"/>
    <w:rsid w:val="00E40ED2"/>
    <w:rsid w:val="00E4168E"/>
    <w:rsid w:val="00E4178C"/>
    <w:rsid w:val="00E41B1C"/>
    <w:rsid w:val="00E41DA1"/>
    <w:rsid w:val="00E42165"/>
    <w:rsid w:val="00E422C0"/>
    <w:rsid w:val="00E42A58"/>
    <w:rsid w:val="00E42D0F"/>
    <w:rsid w:val="00E42E93"/>
    <w:rsid w:val="00E42FDF"/>
    <w:rsid w:val="00E43A51"/>
    <w:rsid w:val="00E43E32"/>
    <w:rsid w:val="00E43EE7"/>
    <w:rsid w:val="00E43F71"/>
    <w:rsid w:val="00E44934"/>
    <w:rsid w:val="00E44D1B"/>
    <w:rsid w:val="00E44D4E"/>
    <w:rsid w:val="00E44D9B"/>
    <w:rsid w:val="00E45800"/>
    <w:rsid w:val="00E45B73"/>
    <w:rsid w:val="00E45D1C"/>
    <w:rsid w:val="00E461B6"/>
    <w:rsid w:val="00E465CC"/>
    <w:rsid w:val="00E4721E"/>
    <w:rsid w:val="00E4724C"/>
    <w:rsid w:val="00E47334"/>
    <w:rsid w:val="00E47456"/>
    <w:rsid w:val="00E47954"/>
    <w:rsid w:val="00E5034D"/>
    <w:rsid w:val="00E504E3"/>
    <w:rsid w:val="00E504F0"/>
    <w:rsid w:val="00E50804"/>
    <w:rsid w:val="00E50BA6"/>
    <w:rsid w:val="00E51467"/>
    <w:rsid w:val="00E517DB"/>
    <w:rsid w:val="00E51AEB"/>
    <w:rsid w:val="00E51C14"/>
    <w:rsid w:val="00E521AC"/>
    <w:rsid w:val="00E52266"/>
    <w:rsid w:val="00E524BA"/>
    <w:rsid w:val="00E527AB"/>
    <w:rsid w:val="00E52808"/>
    <w:rsid w:val="00E528EA"/>
    <w:rsid w:val="00E528EE"/>
    <w:rsid w:val="00E529A4"/>
    <w:rsid w:val="00E52F2C"/>
    <w:rsid w:val="00E52FE4"/>
    <w:rsid w:val="00E530E5"/>
    <w:rsid w:val="00E53725"/>
    <w:rsid w:val="00E53844"/>
    <w:rsid w:val="00E540B3"/>
    <w:rsid w:val="00E54609"/>
    <w:rsid w:val="00E546B0"/>
    <w:rsid w:val="00E54953"/>
    <w:rsid w:val="00E54BAF"/>
    <w:rsid w:val="00E54D6A"/>
    <w:rsid w:val="00E54D9D"/>
    <w:rsid w:val="00E54E21"/>
    <w:rsid w:val="00E54FCE"/>
    <w:rsid w:val="00E54FD4"/>
    <w:rsid w:val="00E5573D"/>
    <w:rsid w:val="00E55987"/>
    <w:rsid w:val="00E55DA2"/>
    <w:rsid w:val="00E56281"/>
    <w:rsid w:val="00E569C3"/>
    <w:rsid w:val="00E572FF"/>
    <w:rsid w:val="00E57416"/>
    <w:rsid w:val="00E57A12"/>
    <w:rsid w:val="00E57BF3"/>
    <w:rsid w:val="00E57C53"/>
    <w:rsid w:val="00E609E6"/>
    <w:rsid w:val="00E60D49"/>
    <w:rsid w:val="00E61212"/>
    <w:rsid w:val="00E61A32"/>
    <w:rsid w:val="00E61B7F"/>
    <w:rsid w:val="00E61E5C"/>
    <w:rsid w:val="00E61F01"/>
    <w:rsid w:val="00E62138"/>
    <w:rsid w:val="00E6245C"/>
    <w:rsid w:val="00E625B9"/>
    <w:rsid w:val="00E630D6"/>
    <w:rsid w:val="00E63600"/>
    <w:rsid w:val="00E644AC"/>
    <w:rsid w:val="00E6464C"/>
    <w:rsid w:val="00E64BC5"/>
    <w:rsid w:val="00E64C35"/>
    <w:rsid w:val="00E64D59"/>
    <w:rsid w:val="00E659DD"/>
    <w:rsid w:val="00E6629A"/>
    <w:rsid w:val="00E662B6"/>
    <w:rsid w:val="00E664AD"/>
    <w:rsid w:val="00E6693C"/>
    <w:rsid w:val="00E66C8B"/>
    <w:rsid w:val="00E67019"/>
    <w:rsid w:val="00E67432"/>
    <w:rsid w:val="00E6771E"/>
    <w:rsid w:val="00E67825"/>
    <w:rsid w:val="00E678A1"/>
    <w:rsid w:val="00E70255"/>
    <w:rsid w:val="00E702B4"/>
    <w:rsid w:val="00E7093A"/>
    <w:rsid w:val="00E70BC9"/>
    <w:rsid w:val="00E70BCA"/>
    <w:rsid w:val="00E71435"/>
    <w:rsid w:val="00E7171E"/>
    <w:rsid w:val="00E71895"/>
    <w:rsid w:val="00E71B67"/>
    <w:rsid w:val="00E72369"/>
    <w:rsid w:val="00E72454"/>
    <w:rsid w:val="00E72BA8"/>
    <w:rsid w:val="00E72BF8"/>
    <w:rsid w:val="00E72CB8"/>
    <w:rsid w:val="00E73500"/>
    <w:rsid w:val="00E73FA6"/>
    <w:rsid w:val="00E7413D"/>
    <w:rsid w:val="00E74289"/>
    <w:rsid w:val="00E746A1"/>
    <w:rsid w:val="00E747E6"/>
    <w:rsid w:val="00E750DA"/>
    <w:rsid w:val="00E752E8"/>
    <w:rsid w:val="00E75A12"/>
    <w:rsid w:val="00E76158"/>
    <w:rsid w:val="00E767AA"/>
    <w:rsid w:val="00E7689E"/>
    <w:rsid w:val="00E76C35"/>
    <w:rsid w:val="00E76EE4"/>
    <w:rsid w:val="00E770AE"/>
    <w:rsid w:val="00E77164"/>
    <w:rsid w:val="00E7734C"/>
    <w:rsid w:val="00E779FA"/>
    <w:rsid w:val="00E805FF"/>
    <w:rsid w:val="00E80A87"/>
    <w:rsid w:val="00E80F1C"/>
    <w:rsid w:val="00E810D1"/>
    <w:rsid w:val="00E812DF"/>
    <w:rsid w:val="00E812F3"/>
    <w:rsid w:val="00E81BD6"/>
    <w:rsid w:val="00E81E50"/>
    <w:rsid w:val="00E82B44"/>
    <w:rsid w:val="00E83085"/>
    <w:rsid w:val="00E8330D"/>
    <w:rsid w:val="00E83472"/>
    <w:rsid w:val="00E836A8"/>
    <w:rsid w:val="00E83968"/>
    <w:rsid w:val="00E83F1F"/>
    <w:rsid w:val="00E84B2C"/>
    <w:rsid w:val="00E85294"/>
    <w:rsid w:val="00E85337"/>
    <w:rsid w:val="00E859F8"/>
    <w:rsid w:val="00E85B72"/>
    <w:rsid w:val="00E85CF1"/>
    <w:rsid w:val="00E860CD"/>
    <w:rsid w:val="00E86252"/>
    <w:rsid w:val="00E86796"/>
    <w:rsid w:val="00E86984"/>
    <w:rsid w:val="00E86FA2"/>
    <w:rsid w:val="00E873F0"/>
    <w:rsid w:val="00E87709"/>
    <w:rsid w:val="00E87976"/>
    <w:rsid w:val="00E87EE3"/>
    <w:rsid w:val="00E9020C"/>
    <w:rsid w:val="00E90592"/>
    <w:rsid w:val="00E9059F"/>
    <w:rsid w:val="00E907A0"/>
    <w:rsid w:val="00E90DF7"/>
    <w:rsid w:val="00E90F8B"/>
    <w:rsid w:val="00E90FA1"/>
    <w:rsid w:val="00E912F1"/>
    <w:rsid w:val="00E9130B"/>
    <w:rsid w:val="00E91C71"/>
    <w:rsid w:val="00E91F1D"/>
    <w:rsid w:val="00E924EC"/>
    <w:rsid w:val="00E927D4"/>
    <w:rsid w:val="00E92AD7"/>
    <w:rsid w:val="00E92C74"/>
    <w:rsid w:val="00E9300D"/>
    <w:rsid w:val="00E939F0"/>
    <w:rsid w:val="00E93E2B"/>
    <w:rsid w:val="00E940CE"/>
    <w:rsid w:val="00E9414F"/>
    <w:rsid w:val="00E94161"/>
    <w:rsid w:val="00E94252"/>
    <w:rsid w:val="00E942FA"/>
    <w:rsid w:val="00E943CF"/>
    <w:rsid w:val="00E94452"/>
    <w:rsid w:val="00E944EA"/>
    <w:rsid w:val="00E9488D"/>
    <w:rsid w:val="00E948DE"/>
    <w:rsid w:val="00E94BD1"/>
    <w:rsid w:val="00E95614"/>
    <w:rsid w:val="00E957B2"/>
    <w:rsid w:val="00E95970"/>
    <w:rsid w:val="00E95D79"/>
    <w:rsid w:val="00E9632D"/>
    <w:rsid w:val="00E964A8"/>
    <w:rsid w:val="00E96685"/>
    <w:rsid w:val="00E9684C"/>
    <w:rsid w:val="00E973E3"/>
    <w:rsid w:val="00E97473"/>
    <w:rsid w:val="00E975F9"/>
    <w:rsid w:val="00E9767D"/>
    <w:rsid w:val="00E97E8F"/>
    <w:rsid w:val="00EA0A5E"/>
    <w:rsid w:val="00EA0AB3"/>
    <w:rsid w:val="00EA0CD8"/>
    <w:rsid w:val="00EA1AB6"/>
    <w:rsid w:val="00EA20AA"/>
    <w:rsid w:val="00EA2214"/>
    <w:rsid w:val="00EA2585"/>
    <w:rsid w:val="00EA2BEF"/>
    <w:rsid w:val="00EA317D"/>
    <w:rsid w:val="00EA3236"/>
    <w:rsid w:val="00EA368A"/>
    <w:rsid w:val="00EA3FCB"/>
    <w:rsid w:val="00EA41C3"/>
    <w:rsid w:val="00EA42FF"/>
    <w:rsid w:val="00EA434F"/>
    <w:rsid w:val="00EA452E"/>
    <w:rsid w:val="00EA4588"/>
    <w:rsid w:val="00EA4777"/>
    <w:rsid w:val="00EA48C6"/>
    <w:rsid w:val="00EA510E"/>
    <w:rsid w:val="00EA5369"/>
    <w:rsid w:val="00EA5C81"/>
    <w:rsid w:val="00EA6370"/>
    <w:rsid w:val="00EA672F"/>
    <w:rsid w:val="00EA678E"/>
    <w:rsid w:val="00EA745F"/>
    <w:rsid w:val="00EA74F5"/>
    <w:rsid w:val="00EA7AAE"/>
    <w:rsid w:val="00EA7CC5"/>
    <w:rsid w:val="00EB008C"/>
    <w:rsid w:val="00EB05B6"/>
    <w:rsid w:val="00EB09EB"/>
    <w:rsid w:val="00EB0A0A"/>
    <w:rsid w:val="00EB0A94"/>
    <w:rsid w:val="00EB0E57"/>
    <w:rsid w:val="00EB1080"/>
    <w:rsid w:val="00EB1C79"/>
    <w:rsid w:val="00EB2044"/>
    <w:rsid w:val="00EB23AB"/>
    <w:rsid w:val="00EB2874"/>
    <w:rsid w:val="00EB2883"/>
    <w:rsid w:val="00EB2D85"/>
    <w:rsid w:val="00EB2E34"/>
    <w:rsid w:val="00EB2FEA"/>
    <w:rsid w:val="00EB3302"/>
    <w:rsid w:val="00EB34F4"/>
    <w:rsid w:val="00EB3D2F"/>
    <w:rsid w:val="00EB3F55"/>
    <w:rsid w:val="00EB4183"/>
    <w:rsid w:val="00EB464E"/>
    <w:rsid w:val="00EB47B4"/>
    <w:rsid w:val="00EB49BD"/>
    <w:rsid w:val="00EB4FC1"/>
    <w:rsid w:val="00EB5AD1"/>
    <w:rsid w:val="00EB5B5E"/>
    <w:rsid w:val="00EB5E22"/>
    <w:rsid w:val="00EB68AA"/>
    <w:rsid w:val="00EB6B83"/>
    <w:rsid w:val="00EB73A3"/>
    <w:rsid w:val="00EB764C"/>
    <w:rsid w:val="00EB7BEF"/>
    <w:rsid w:val="00EB7C5A"/>
    <w:rsid w:val="00EC00F3"/>
    <w:rsid w:val="00EC068A"/>
    <w:rsid w:val="00EC1239"/>
    <w:rsid w:val="00EC181F"/>
    <w:rsid w:val="00EC18FB"/>
    <w:rsid w:val="00EC1B26"/>
    <w:rsid w:val="00EC1BF4"/>
    <w:rsid w:val="00EC1E6A"/>
    <w:rsid w:val="00EC20F7"/>
    <w:rsid w:val="00EC261A"/>
    <w:rsid w:val="00EC2726"/>
    <w:rsid w:val="00EC2AD5"/>
    <w:rsid w:val="00EC2AF3"/>
    <w:rsid w:val="00EC2CE6"/>
    <w:rsid w:val="00EC30E7"/>
    <w:rsid w:val="00EC3AF2"/>
    <w:rsid w:val="00EC3DEB"/>
    <w:rsid w:val="00EC4294"/>
    <w:rsid w:val="00EC43C1"/>
    <w:rsid w:val="00EC4A13"/>
    <w:rsid w:val="00EC4BAD"/>
    <w:rsid w:val="00EC4E43"/>
    <w:rsid w:val="00EC4ED7"/>
    <w:rsid w:val="00EC568E"/>
    <w:rsid w:val="00EC607D"/>
    <w:rsid w:val="00EC67B4"/>
    <w:rsid w:val="00EC6D94"/>
    <w:rsid w:val="00EC6FF0"/>
    <w:rsid w:val="00ED01A1"/>
    <w:rsid w:val="00ED01F8"/>
    <w:rsid w:val="00ED051F"/>
    <w:rsid w:val="00ED0679"/>
    <w:rsid w:val="00ED0727"/>
    <w:rsid w:val="00ED077E"/>
    <w:rsid w:val="00ED08DA"/>
    <w:rsid w:val="00ED0C26"/>
    <w:rsid w:val="00ED0EF8"/>
    <w:rsid w:val="00ED0FDF"/>
    <w:rsid w:val="00ED120D"/>
    <w:rsid w:val="00ED14BB"/>
    <w:rsid w:val="00ED1F48"/>
    <w:rsid w:val="00ED220D"/>
    <w:rsid w:val="00ED238A"/>
    <w:rsid w:val="00ED2EF3"/>
    <w:rsid w:val="00ED3022"/>
    <w:rsid w:val="00ED318A"/>
    <w:rsid w:val="00ED371F"/>
    <w:rsid w:val="00ED3792"/>
    <w:rsid w:val="00ED38F0"/>
    <w:rsid w:val="00ED4232"/>
    <w:rsid w:val="00ED4365"/>
    <w:rsid w:val="00ED47B5"/>
    <w:rsid w:val="00ED48CD"/>
    <w:rsid w:val="00ED48F3"/>
    <w:rsid w:val="00ED500C"/>
    <w:rsid w:val="00ED53C5"/>
    <w:rsid w:val="00ED59D2"/>
    <w:rsid w:val="00ED5A0F"/>
    <w:rsid w:val="00ED5E9E"/>
    <w:rsid w:val="00ED60E3"/>
    <w:rsid w:val="00ED6427"/>
    <w:rsid w:val="00ED65FE"/>
    <w:rsid w:val="00ED660D"/>
    <w:rsid w:val="00ED6816"/>
    <w:rsid w:val="00ED69DA"/>
    <w:rsid w:val="00ED6A5B"/>
    <w:rsid w:val="00ED6AE3"/>
    <w:rsid w:val="00ED6C1C"/>
    <w:rsid w:val="00ED716F"/>
    <w:rsid w:val="00ED728D"/>
    <w:rsid w:val="00ED747F"/>
    <w:rsid w:val="00ED7905"/>
    <w:rsid w:val="00ED7969"/>
    <w:rsid w:val="00ED7FB2"/>
    <w:rsid w:val="00EE0227"/>
    <w:rsid w:val="00EE0EC5"/>
    <w:rsid w:val="00EE1C84"/>
    <w:rsid w:val="00EE1D76"/>
    <w:rsid w:val="00EE2607"/>
    <w:rsid w:val="00EE29B5"/>
    <w:rsid w:val="00EE3241"/>
    <w:rsid w:val="00EE3323"/>
    <w:rsid w:val="00EE3757"/>
    <w:rsid w:val="00EE431E"/>
    <w:rsid w:val="00EE4980"/>
    <w:rsid w:val="00EE4B87"/>
    <w:rsid w:val="00EE4BAF"/>
    <w:rsid w:val="00EE4E69"/>
    <w:rsid w:val="00EE5268"/>
    <w:rsid w:val="00EE52C8"/>
    <w:rsid w:val="00EE5CBF"/>
    <w:rsid w:val="00EE5F05"/>
    <w:rsid w:val="00EE6110"/>
    <w:rsid w:val="00EE6588"/>
    <w:rsid w:val="00EE6CF6"/>
    <w:rsid w:val="00EE71ED"/>
    <w:rsid w:val="00EE73F1"/>
    <w:rsid w:val="00EE77C5"/>
    <w:rsid w:val="00EE7A83"/>
    <w:rsid w:val="00EE7EAE"/>
    <w:rsid w:val="00EE7FD9"/>
    <w:rsid w:val="00EF0628"/>
    <w:rsid w:val="00EF0659"/>
    <w:rsid w:val="00EF07CF"/>
    <w:rsid w:val="00EF0AFA"/>
    <w:rsid w:val="00EF0BCF"/>
    <w:rsid w:val="00EF0D99"/>
    <w:rsid w:val="00EF0ED3"/>
    <w:rsid w:val="00EF1024"/>
    <w:rsid w:val="00EF1530"/>
    <w:rsid w:val="00EF17C0"/>
    <w:rsid w:val="00EF18AE"/>
    <w:rsid w:val="00EF1991"/>
    <w:rsid w:val="00EF1B51"/>
    <w:rsid w:val="00EF1E4B"/>
    <w:rsid w:val="00EF1E82"/>
    <w:rsid w:val="00EF203C"/>
    <w:rsid w:val="00EF21D1"/>
    <w:rsid w:val="00EF24DA"/>
    <w:rsid w:val="00EF2679"/>
    <w:rsid w:val="00EF26B4"/>
    <w:rsid w:val="00EF2F74"/>
    <w:rsid w:val="00EF3117"/>
    <w:rsid w:val="00EF381F"/>
    <w:rsid w:val="00EF3ED9"/>
    <w:rsid w:val="00EF40FA"/>
    <w:rsid w:val="00EF4146"/>
    <w:rsid w:val="00EF488C"/>
    <w:rsid w:val="00EF4A1D"/>
    <w:rsid w:val="00EF4DCE"/>
    <w:rsid w:val="00EF4ED6"/>
    <w:rsid w:val="00EF4F8D"/>
    <w:rsid w:val="00EF4FC7"/>
    <w:rsid w:val="00EF500F"/>
    <w:rsid w:val="00EF563D"/>
    <w:rsid w:val="00EF682D"/>
    <w:rsid w:val="00EF68BC"/>
    <w:rsid w:val="00EF690A"/>
    <w:rsid w:val="00EF696F"/>
    <w:rsid w:val="00EF6D41"/>
    <w:rsid w:val="00EF6D71"/>
    <w:rsid w:val="00EF7189"/>
    <w:rsid w:val="00EF77FC"/>
    <w:rsid w:val="00EF7884"/>
    <w:rsid w:val="00EF7B7A"/>
    <w:rsid w:val="00F002D2"/>
    <w:rsid w:val="00F00312"/>
    <w:rsid w:val="00F00627"/>
    <w:rsid w:val="00F0062A"/>
    <w:rsid w:val="00F00C4D"/>
    <w:rsid w:val="00F00CB8"/>
    <w:rsid w:val="00F00E71"/>
    <w:rsid w:val="00F00F01"/>
    <w:rsid w:val="00F012BC"/>
    <w:rsid w:val="00F0189F"/>
    <w:rsid w:val="00F018CB"/>
    <w:rsid w:val="00F01CD7"/>
    <w:rsid w:val="00F01DE0"/>
    <w:rsid w:val="00F029BF"/>
    <w:rsid w:val="00F02B32"/>
    <w:rsid w:val="00F03461"/>
    <w:rsid w:val="00F03AA2"/>
    <w:rsid w:val="00F03E50"/>
    <w:rsid w:val="00F04070"/>
    <w:rsid w:val="00F041C9"/>
    <w:rsid w:val="00F04263"/>
    <w:rsid w:val="00F0430E"/>
    <w:rsid w:val="00F043A8"/>
    <w:rsid w:val="00F0440C"/>
    <w:rsid w:val="00F047F6"/>
    <w:rsid w:val="00F047F7"/>
    <w:rsid w:val="00F04D3C"/>
    <w:rsid w:val="00F0561C"/>
    <w:rsid w:val="00F0586E"/>
    <w:rsid w:val="00F05A28"/>
    <w:rsid w:val="00F05AEF"/>
    <w:rsid w:val="00F05C56"/>
    <w:rsid w:val="00F05F84"/>
    <w:rsid w:val="00F060C3"/>
    <w:rsid w:val="00F062CD"/>
    <w:rsid w:val="00F06521"/>
    <w:rsid w:val="00F0682A"/>
    <w:rsid w:val="00F06AD8"/>
    <w:rsid w:val="00F0734F"/>
    <w:rsid w:val="00F0763F"/>
    <w:rsid w:val="00F078D2"/>
    <w:rsid w:val="00F07AFD"/>
    <w:rsid w:val="00F100A3"/>
    <w:rsid w:val="00F100C1"/>
    <w:rsid w:val="00F1010E"/>
    <w:rsid w:val="00F102C9"/>
    <w:rsid w:val="00F10700"/>
    <w:rsid w:val="00F10878"/>
    <w:rsid w:val="00F11351"/>
    <w:rsid w:val="00F117C4"/>
    <w:rsid w:val="00F1184B"/>
    <w:rsid w:val="00F11BE7"/>
    <w:rsid w:val="00F123F0"/>
    <w:rsid w:val="00F124DF"/>
    <w:rsid w:val="00F126EB"/>
    <w:rsid w:val="00F12BCC"/>
    <w:rsid w:val="00F13527"/>
    <w:rsid w:val="00F1394D"/>
    <w:rsid w:val="00F14097"/>
    <w:rsid w:val="00F1438E"/>
    <w:rsid w:val="00F14C2B"/>
    <w:rsid w:val="00F15002"/>
    <w:rsid w:val="00F151D4"/>
    <w:rsid w:val="00F1535E"/>
    <w:rsid w:val="00F15972"/>
    <w:rsid w:val="00F161A3"/>
    <w:rsid w:val="00F163FA"/>
    <w:rsid w:val="00F16593"/>
    <w:rsid w:val="00F1667C"/>
    <w:rsid w:val="00F16969"/>
    <w:rsid w:val="00F16C51"/>
    <w:rsid w:val="00F16CCF"/>
    <w:rsid w:val="00F173D5"/>
    <w:rsid w:val="00F17482"/>
    <w:rsid w:val="00F2035C"/>
    <w:rsid w:val="00F205A6"/>
    <w:rsid w:val="00F20708"/>
    <w:rsid w:val="00F20EF3"/>
    <w:rsid w:val="00F213A5"/>
    <w:rsid w:val="00F21547"/>
    <w:rsid w:val="00F21F1B"/>
    <w:rsid w:val="00F22036"/>
    <w:rsid w:val="00F2234E"/>
    <w:rsid w:val="00F22870"/>
    <w:rsid w:val="00F2336E"/>
    <w:rsid w:val="00F233A1"/>
    <w:rsid w:val="00F234CA"/>
    <w:rsid w:val="00F23582"/>
    <w:rsid w:val="00F23842"/>
    <w:rsid w:val="00F24F4F"/>
    <w:rsid w:val="00F2540F"/>
    <w:rsid w:val="00F25940"/>
    <w:rsid w:val="00F26975"/>
    <w:rsid w:val="00F269DE"/>
    <w:rsid w:val="00F26D74"/>
    <w:rsid w:val="00F27468"/>
    <w:rsid w:val="00F27A05"/>
    <w:rsid w:val="00F302E1"/>
    <w:rsid w:val="00F304F8"/>
    <w:rsid w:val="00F3113E"/>
    <w:rsid w:val="00F3125C"/>
    <w:rsid w:val="00F31268"/>
    <w:rsid w:val="00F31792"/>
    <w:rsid w:val="00F31A10"/>
    <w:rsid w:val="00F31B19"/>
    <w:rsid w:val="00F31F45"/>
    <w:rsid w:val="00F32357"/>
    <w:rsid w:val="00F324CA"/>
    <w:rsid w:val="00F32DE6"/>
    <w:rsid w:val="00F33704"/>
    <w:rsid w:val="00F33F98"/>
    <w:rsid w:val="00F341B4"/>
    <w:rsid w:val="00F34E09"/>
    <w:rsid w:val="00F3502F"/>
    <w:rsid w:val="00F353E0"/>
    <w:rsid w:val="00F35E5A"/>
    <w:rsid w:val="00F36430"/>
    <w:rsid w:val="00F36565"/>
    <w:rsid w:val="00F367A9"/>
    <w:rsid w:val="00F37165"/>
    <w:rsid w:val="00F373BA"/>
    <w:rsid w:val="00F37C06"/>
    <w:rsid w:val="00F37C2E"/>
    <w:rsid w:val="00F37E57"/>
    <w:rsid w:val="00F37E5B"/>
    <w:rsid w:val="00F40028"/>
    <w:rsid w:val="00F401D7"/>
    <w:rsid w:val="00F4021E"/>
    <w:rsid w:val="00F404E5"/>
    <w:rsid w:val="00F408AD"/>
    <w:rsid w:val="00F40E35"/>
    <w:rsid w:val="00F4113D"/>
    <w:rsid w:val="00F41787"/>
    <w:rsid w:val="00F41872"/>
    <w:rsid w:val="00F419B7"/>
    <w:rsid w:val="00F41B81"/>
    <w:rsid w:val="00F422E0"/>
    <w:rsid w:val="00F423B3"/>
    <w:rsid w:val="00F426CF"/>
    <w:rsid w:val="00F42BFC"/>
    <w:rsid w:val="00F42D80"/>
    <w:rsid w:val="00F433FB"/>
    <w:rsid w:val="00F43AB7"/>
    <w:rsid w:val="00F4437F"/>
    <w:rsid w:val="00F44467"/>
    <w:rsid w:val="00F44757"/>
    <w:rsid w:val="00F448D8"/>
    <w:rsid w:val="00F4515B"/>
    <w:rsid w:val="00F453F0"/>
    <w:rsid w:val="00F453F5"/>
    <w:rsid w:val="00F454B5"/>
    <w:rsid w:val="00F4550D"/>
    <w:rsid w:val="00F45A90"/>
    <w:rsid w:val="00F45DC8"/>
    <w:rsid w:val="00F468BC"/>
    <w:rsid w:val="00F46B80"/>
    <w:rsid w:val="00F46D44"/>
    <w:rsid w:val="00F472AA"/>
    <w:rsid w:val="00F50175"/>
    <w:rsid w:val="00F5021B"/>
    <w:rsid w:val="00F504AE"/>
    <w:rsid w:val="00F50538"/>
    <w:rsid w:val="00F50724"/>
    <w:rsid w:val="00F5155F"/>
    <w:rsid w:val="00F51DA7"/>
    <w:rsid w:val="00F51FBB"/>
    <w:rsid w:val="00F52336"/>
    <w:rsid w:val="00F52441"/>
    <w:rsid w:val="00F52452"/>
    <w:rsid w:val="00F52A8B"/>
    <w:rsid w:val="00F52F84"/>
    <w:rsid w:val="00F53414"/>
    <w:rsid w:val="00F53527"/>
    <w:rsid w:val="00F538D5"/>
    <w:rsid w:val="00F538FA"/>
    <w:rsid w:val="00F539E9"/>
    <w:rsid w:val="00F53ED0"/>
    <w:rsid w:val="00F541A4"/>
    <w:rsid w:val="00F541EC"/>
    <w:rsid w:val="00F54850"/>
    <w:rsid w:val="00F548C5"/>
    <w:rsid w:val="00F55132"/>
    <w:rsid w:val="00F557CF"/>
    <w:rsid w:val="00F55BE6"/>
    <w:rsid w:val="00F560EF"/>
    <w:rsid w:val="00F561E8"/>
    <w:rsid w:val="00F562EE"/>
    <w:rsid w:val="00F56485"/>
    <w:rsid w:val="00F56D81"/>
    <w:rsid w:val="00F56FE6"/>
    <w:rsid w:val="00F57842"/>
    <w:rsid w:val="00F57911"/>
    <w:rsid w:val="00F57A16"/>
    <w:rsid w:val="00F57B6B"/>
    <w:rsid w:val="00F6010A"/>
    <w:rsid w:val="00F604D4"/>
    <w:rsid w:val="00F607B7"/>
    <w:rsid w:val="00F60A09"/>
    <w:rsid w:val="00F60A3A"/>
    <w:rsid w:val="00F60E1C"/>
    <w:rsid w:val="00F60F11"/>
    <w:rsid w:val="00F611A5"/>
    <w:rsid w:val="00F61BDB"/>
    <w:rsid w:val="00F61DE1"/>
    <w:rsid w:val="00F62142"/>
    <w:rsid w:val="00F629E0"/>
    <w:rsid w:val="00F62BC3"/>
    <w:rsid w:val="00F62C8C"/>
    <w:rsid w:val="00F6354A"/>
    <w:rsid w:val="00F6389F"/>
    <w:rsid w:val="00F638BB"/>
    <w:rsid w:val="00F63CA5"/>
    <w:rsid w:val="00F63D43"/>
    <w:rsid w:val="00F63DDE"/>
    <w:rsid w:val="00F63E04"/>
    <w:rsid w:val="00F64082"/>
    <w:rsid w:val="00F641DD"/>
    <w:rsid w:val="00F6437A"/>
    <w:rsid w:val="00F644D8"/>
    <w:rsid w:val="00F6451C"/>
    <w:rsid w:val="00F6467F"/>
    <w:rsid w:val="00F64980"/>
    <w:rsid w:val="00F64EB6"/>
    <w:rsid w:val="00F64F3B"/>
    <w:rsid w:val="00F655C9"/>
    <w:rsid w:val="00F657D0"/>
    <w:rsid w:val="00F659C0"/>
    <w:rsid w:val="00F65A55"/>
    <w:rsid w:val="00F65CFB"/>
    <w:rsid w:val="00F6610E"/>
    <w:rsid w:val="00F661F6"/>
    <w:rsid w:val="00F669F6"/>
    <w:rsid w:val="00F6755E"/>
    <w:rsid w:val="00F67C1F"/>
    <w:rsid w:val="00F70622"/>
    <w:rsid w:val="00F70AA2"/>
    <w:rsid w:val="00F70DFF"/>
    <w:rsid w:val="00F70EB8"/>
    <w:rsid w:val="00F712E4"/>
    <w:rsid w:val="00F7162F"/>
    <w:rsid w:val="00F716E3"/>
    <w:rsid w:val="00F71977"/>
    <w:rsid w:val="00F71D58"/>
    <w:rsid w:val="00F7221E"/>
    <w:rsid w:val="00F73026"/>
    <w:rsid w:val="00F730B1"/>
    <w:rsid w:val="00F732B8"/>
    <w:rsid w:val="00F7338E"/>
    <w:rsid w:val="00F73C14"/>
    <w:rsid w:val="00F73C31"/>
    <w:rsid w:val="00F745EC"/>
    <w:rsid w:val="00F746BE"/>
    <w:rsid w:val="00F7493A"/>
    <w:rsid w:val="00F74A7E"/>
    <w:rsid w:val="00F74AD8"/>
    <w:rsid w:val="00F74BB7"/>
    <w:rsid w:val="00F74CCC"/>
    <w:rsid w:val="00F74FFB"/>
    <w:rsid w:val="00F757F6"/>
    <w:rsid w:val="00F75B29"/>
    <w:rsid w:val="00F75CB0"/>
    <w:rsid w:val="00F76008"/>
    <w:rsid w:val="00F7659B"/>
    <w:rsid w:val="00F765C2"/>
    <w:rsid w:val="00F765D0"/>
    <w:rsid w:val="00F76606"/>
    <w:rsid w:val="00F77043"/>
    <w:rsid w:val="00F770A0"/>
    <w:rsid w:val="00F7749D"/>
    <w:rsid w:val="00F77567"/>
    <w:rsid w:val="00F77BCC"/>
    <w:rsid w:val="00F77ED4"/>
    <w:rsid w:val="00F8014C"/>
    <w:rsid w:val="00F8019C"/>
    <w:rsid w:val="00F80202"/>
    <w:rsid w:val="00F809E9"/>
    <w:rsid w:val="00F80DD9"/>
    <w:rsid w:val="00F81884"/>
    <w:rsid w:val="00F81C29"/>
    <w:rsid w:val="00F81F09"/>
    <w:rsid w:val="00F81FC8"/>
    <w:rsid w:val="00F8205D"/>
    <w:rsid w:val="00F82368"/>
    <w:rsid w:val="00F8265B"/>
    <w:rsid w:val="00F826C1"/>
    <w:rsid w:val="00F82C54"/>
    <w:rsid w:val="00F82DAC"/>
    <w:rsid w:val="00F82FE9"/>
    <w:rsid w:val="00F831C2"/>
    <w:rsid w:val="00F83419"/>
    <w:rsid w:val="00F8360C"/>
    <w:rsid w:val="00F839F9"/>
    <w:rsid w:val="00F83B8D"/>
    <w:rsid w:val="00F83BFD"/>
    <w:rsid w:val="00F83F37"/>
    <w:rsid w:val="00F84585"/>
    <w:rsid w:val="00F84745"/>
    <w:rsid w:val="00F8477A"/>
    <w:rsid w:val="00F84B52"/>
    <w:rsid w:val="00F84BE3"/>
    <w:rsid w:val="00F84FE0"/>
    <w:rsid w:val="00F851FA"/>
    <w:rsid w:val="00F853A5"/>
    <w:rsid w:val="00F853DE"/>
    <w:rsid w:val="00F854D6"/>
    <w:rsid w:val="00F85CB4"/>
    <w:rsid w:val="00F868A9"/>
    <w:rsid w:val="00F86A0F"/>
    <w:rsid w:val="00F870AC"/>
    <w:rsid w:val="00F878B1"/>
    <w:rsid w:val="00F87F76"/>
    <w:rsid w:val="00F90669"/>
    <w:rsid w:val="00F907EF"/>
    <w:rsid w:val="00F909F6"/>
    <w:rsid w:val="00F90D7D"/>
    <w:rsid w:val="00F9109E"/>
    <w:rsid w:val="00F927C2"/>
    <w:rsid w:val="00F927E4"/>
    <w:rsid w:val="00F92ABB"/>
    <w:rsid w:val="00F92E9E"/>
    <w:rsid w:val="00F9391E"/>
    <w:rsid w:val="00F93F8A"/>
    <w:rsid w:val="00F942CB"/>
    <w:rsid w:val="00F9453B"/>
    <w:rsid w:val="00F945CF"/>
    <w:rsid w:val="00F94C10"/>
    <w:rsid w:val="00F951BA"/>
    <w:rsid w:val="00F95216"/>
    <w:rsid w:val="00F95258"/>
    <w:rsid w:val="00F95CCE"/>
    <w:rsid w:val="00F95E9B"/>
    <w:rsid w:val="00F96D23"/>
    <w:rsid w:val="00F97170"/>
    <w:rsid w:val="00F9772F"/>
    <w:rsid w:val="00F97D8D"/>
    <w:rsid w:val="00F97E8A"/>
    <w:rsid w:val="00FA0CA6"/>
    <w:rsid w:val="00FA0EB9"/>
    <w:rsid w:val="00FA0F73"/>
    <w:rsid w:val="00FA134C"/>
    <w:rsid w:val="00FA13CB"/>
    <w:rsid w:val="00FA146B"/>
    <w:rsid w:val="00FA1613"/>
    <w:rsid w:val="00FA1E25"/>
    <w:rsid w:val="00FA26DD"/>
    <w:rsid w:val="00FA275F"/>
    <w:rsid w:val="00FA3144"/>
    <w:rsid w:val="00FA334A"/>
    <w:rsid w:val="00FA358B"/>
    <w:rsid w:val="00FA3751"/>
    <w:rsid w:val="00FA38F1"/>
    <w:rsid w:val="00FA43AD"/>
    <w:rsid w:val="00FA44FD"/>
    <w:rsid w:val="00FA461C"/>
    <w:rsid w:val="00FA488C"/>
    <w:rsid w:val="00FA4B13"/>
    <w:rsid w:val="00FA51DF"/>
    <w:rsid w:val="00FA5472"/>
    <w:rsid w:val="00FA54A1"/>
    <w:rsid w:val="00FA584B"/>
    <w:rsid w:val="00FA5EF2"/>
    <w:rsid w:val="00FA67F9"/>
    <w:rsid w:val="00FA6801"/>
    <w:rsid w:val="00FA6DF9"/>
    <w:rsid w:val="00FA74D0"/>
    <w:rsid w:val="00FA74D9"/>
    <w:rsid w:val="00FA79D7"/>
    <w:rsid w:val="00FA7C59"/>
    <w:rsid w:val="00FA7CC7"/>
    <w:rsid w:val="00FA7D96"/>
    <w:rsid w:val="00FA7D9C"/>
    <w:rsid w:val="00FB0A22"/>
    <w:rsid w:val="00FB0B58"/>
    <w:rsid w:val="00FB0CA4"/>
    <w:rsid w:val="00FB0CC3"/>
    <w:rsid w:val="00FB0DC5"/>
    <w:rsid w:val="00FB14A1"/>
    <w:rsid w:val="00FB1EFA"/>
    <w:rsid w:val="00FB250B"/>
    <w:rsid w:val="00FB2A03"/>
    <w:rsid w:val="00FB2FA2"/>
    <w:rsid w:val="00FB3129"/>
    <w:rsid w:val="00FB4DCC"/>
    <w:rsid w:val="00FB5605"/>
    <w:rsid w:val="00FB5BB2"/>
    <w:rsid w:val="00FB66AA"/>
    <w:rsid w:val="00FB6A2D"/>
    <w:rsid w:val="00FB7983"/>
    <w:rsid w:val="00FC0503"/>
    <w:rsid w:val="00FC05A0"/>
    <w:rsid w:val="00FC0667"/>
    <w:rsid w:val="00FC0C88"/>
    <w:rsid w:val="00FC1656"/>
    <w:rsid w:val="00FC192F"/>
    <w:rsid w:val="00FC1CAA"/>
    <w:rsid w:val="00FC204E"/>
    <w:rsid w:val="00FC24F1"/>
    <w:rsid w:val="00FC2881"/>
    <w:rsid w:val="00FC36A8"/>
    <w:rsid w:val="00FC370C"/>
    <w:rsid w:val="00FC3981"/>
    <w:rsid w:val="00FC4C33"/>
    <w:rsid w:val="00FC506E"/>
    <w:rsid w:val="00FC511A"/>
    <w:rsid w:val="00FC51B0"/>
    <w:rsid w:val="00FC59FE"/>
    <w:rsid w:val="00FC61C7"/>
    <w:rsid w:val="00FC61D1"/>
    <w:rsid w:val="00FC61E6"/>
    <w:rsid w:val="00FC63C5"/>
    <w:rsid w:val="00FC64DA"/>
    <w:rsid w:val="00FC64FA"/>
    <w:rsid w:val="00FC653F"/>
    <w:rsid w:val="00FC65C4"/>
    <w:rsid w:val="00FC6F2F"/>
    <w:rsid w:val="00FC7711"/>
    <w:rsid w:val="00FC7986"/>
    <w:rsid w:val="00FC7E93"/>
    <w:rsid w:val="00FC7EEA"/>
    <w:rsid w:val="00FC7F16"/>
    <w:rsid w:val="00FD056C"/>
    <w:rsid w:val="00FD0658"/>
    <w:rsid w:val="00FD124D"/>
    <w:rsid w:val="00FD148C"/>
    <w:rsid w:val="00FD1673"/>
    <w:rsid w:val="00FD1815"/>
    <w:rsid w:val="00FD18F5"/>
    <w:rsid w:val="00FD1C34"/>
    <w:rsid w:val="00FD1C46"/>
    <w:rsid w:val="00FD1F98"/>
    <w:rsid w:val="00FD234B"/>
    <w:rsid w:val="00FD28B7"/>
    <w:rsid w:val="00FD2947"/>
    <w:rsid w:val="00FD2DA7"/>
    <w:rsid w:val="00FD300D"/>
    <w:rsid w:val="00FD3044"/>
    <w:rsid w:val="00FD35DA"/>
    <w:rsid w:val="00FD449E"/>
    <w:rsid w:val="00FD45E8"/>
    <w:rsid w:val="00FD47EF"/>
    <w:rsid w:val="00FD4841"/>
    <w:rsid w:val="00FD543D"/>
    <w:rsid w:val="00FD568A"/>
    <w:rsid w:val="00FD5881"/>
    <w:rsid w:val="00FD5AAC"/>
    <w:rsid w:val="00FD5DC3"/>
    <w:rsid w:val="00FD651F"/>
    <w:rsid w:val="00FD683F"/>
    <w:rsid w:val="00FD6924"/>
    <w:rsid w:val="00FD6E33"/>
    <w:rsid w:val="00FD73BA"/>
    <w:rsid w:val="00FD78CF"/>
    <w:rsid w:val="00FD7BD3"/>
    <w:rsid w:val="00FD7D02"/>
    <w:rsid w:val="00FE052D"/>
    <w:rsid w:val="00FE080C"/>
    <w:rsid w:val="00FE08B1"/>
    <w:rsid w:val="00FE0900"/>
    <w:rsid w:val="00FE0B6E"/>
    <w:rsid w:val="00FE0CFF"/>
    <w:rsid w:val="00FE0F7A"/>
    <w:rsid w:val="00FE106C"/>
    <w:rsid w:val="00FE1993"/>
    <w:rsid w:val="00FE1C21"/>
    <w:rsid w:val="00FE1CA2"/>
    <w:rsid w:val="00FE26E4"/>
    <w:rsid w:val="00FE27D0"/>
    <w:rsid w:val="00FE2AA1"/>
    <w:rsid w:val="00FE2D68"/>
    <w:rsid w:val="00FE32F7"/>
    <w:rsid w:val="00FE3434"/>
    <w:rsid w:val="00FE3667"/>
    <w:rsid w:val="00FE3932"/>
    <w:rsid w:val="00FE3F6F"/>
    <w:rsid w:val="00FE3FBD"/>
    <w:rsid w:val="00FE428F"/>
    <w:rsid w:val="00FE4517"/>
    <w:rsid w:val="00FE476A"/>
    <w:rsid w:val="00FE4F81"/>
    <w:rsid w:val="00FE5112"/>
    <w:rsid w:val="00FE51CB"/>
    <w:rsid w:val="00FE5441"/>
    <w:rsid w:val="00FE557B"/>
    <w:rsid w:val="00FE59F7"/>
    <w:rsid w:val="00FE5AF6"/>
    <w:rsid w:val="00FE610B"/>
    <w:rsid w:val="00FE6162"/>
    <w:rsid w:val="00FE6758"/>
    <w:rsid w:val="00FE6C89"/>
    <w:rsid w:val="00FE761B"/>
    <w:rsid w:val="00FF02BE"/>
    <w:rsid w:val="00FF0860"/>
    <w:rsid w:val="00FF0C20"/>
    <w:rsid w:val="00FF0C4C"/>
    <w:rsid w:val="00FF14CB"/>
    <w:rsid w:val="00FF1864"/>
    <w:rsid w:val="00FF1E2C"/>
    <w:rsid w:val="00FF2556"/>
    <w:rsid w:val="00FF29CF"/>
    <w:rsid w:val="00FF29DD"/>
    <w:rsid w:val="00FF3235"/>
    <w:rsid w:val="00FF3C70"/>
    <w:rsid w:val="00FF3D36"/>
    <w:rsid w:val="00FF4278"/>
    <w:rsid w:val="00FF4486"/>
    <w:rsid w:val="00FF463D"/>
    <w:rsid w:val="00FF4A4B"/>
    <w:rsid w:val="00FF4ACA"/>
    <w:rsid w:val="00FF50E6"/>
    <w:rsid w:val="00FF5573"/>
    <w:rsid w:val="00FF5C5D"/>
    <w:rsid w:val="00FF6769"/>
    <w:rsid w:val="00FF6A56"/>
    <w:rsid w:val="00FF6B3D"/>
    <w:rsid w:val="00FF6C7A"/>
    <w:rsid w:val="00FF6DC2"/>
    <w:rsid w:val="00FF6F1E"/>
    <w:rsid w:val="00FF70F7"/>
    <w:rsid w:val="00FF71E7"/>
    <w:rsid w:val="00FF738F"/>
    <w:rsid w:val="00FF7400"/>
    <w:rsid w:val="00FF7938"/>
    <w:rsid w:val="00FF7C06"/>
    <w:rsid w:val="00FF7C36"/>
    <w:rsid w:val="08348307"/>
    <w:rsid w:val="0A8ADC39"/>
    <w:rsid w:val="173D159A"/>
    <w:rsid w:val="1FB5EAB2"/>
    <w:rsid w:val="204AEE0A"/>
    <w:rsid w:val="492405CF"/>
    <w:rsid w:val="498EFA67"/>
    <w:rsid w:val="4FEC780E"/>
    <w:rsid w:val="4FFF483D"/>
    <w:rsid w:val="5533FA3F"/>
    <w:rsid w:val="6377AC6B"/>
    <w:rsid w:val="65137CCC"/>
    <w:rsid w:val="65760A20"/>
    <w:rsid w:val="66072F8C"/>
    <w:rsid w:val="6BEEF145"/>
    <w:rsid w:val="6D2CD465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339B31F7"/>
  <w15:docId w15:val="{D3103F46-FD75-4743-881F-6CA7163F02E5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Calibri" w:eastAsia="Calibri" w:hAnsi="Calibri" w:cs="Calibri"/>
        <w:sz w:val="22"/>
        <w:szCs w:val="22"/>
        <w:lang w:val="lt-LT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prastasis">
    <w:name w:val="Normal"/>
    <w:qFormat/>
    <w:rsid w:val="00957A56"/>
    <w:rPr>
      <w:lang w:val="en-US"/>
    </w:rPr>
  </w:style>
  <w:style w:type="paragraph" w:styleId="Antrat1">
    <w:name w:val="heading 1"/>
    <w:basedOn w:val="prastasis"/>
    <w:next w:val="prastasis"/>
    <w:link w:val="Antrat1Diagrama"/>
    <w:uiPriority w:val="9"/>
    <w:qFormat/>
    <w:rsid w:val="00372797"/>
    <w:pPr>
      <w:keepNext/>
      <w:spacing w:before="240" w:after="60" w:line="240" w:lineRule="auto"/>
      <w:outlineLvl w:val="0"/>
    </w:pPr>
    <w:rPr>
      <w:rFonts w:ascii="Arial" w:eastAsia="SimSun" w:hAnsi="Arial" w:cs="Arial"/>
      <w:b/>
      <w:bCs/>
      <w:kern w:val="28"/>
      <w:sz w:val="28"/>
      <w:szCs w:val="28"/>
    </w:rPr>
  </w:style>
  <w:style w:type="paragraph" w:styleId="Antrat2">
    <w:name w:val="heading 2"/>
    <w:basedOn w:val="prastasis"/>
    <w:next w:val="prastasis"/>
    <w:link w:val="Antrat2Diagrama"/>
    <w:uiPriority w:val="9"/>
    <w:semiHidden/>
    <w:unhideWhenUsed/>
    <w:qFormat/>
    <w:rsid w:val="00D106ED"/>
    <w:pPr>
      <w:keepNext/>
      <w:keepLines/>
      <w:spacing w:before="200" w:after="0"/>
      <w:outlineLvl w:val="1"/>
    </w:pPr>
    <w:rPr>
      <w:rFonts w:asciiTheme="majorHAnsi" w:eastAsiaTheme="majorEastAsia" w:hAnsiTheme="majorHAnsi" w:cstheme="majorBidi"/>
      <w:b/>
      <w:bCs/>
      <w:color w:val="4F81BD" w:themeColor="accent1"/>
      <w:sz w:val="26"/>
      <w:szCs w:val="26"/>
    </w:rPr>
  </w:style>
  <w:style w:type="paragraph" w:styleId="Antrat3">
    <w:name w:val="heading 3"/>
    <w:basedOn w:val="prastasis"/>
    <w:next w:val="prastasis"/>
    <w:uiPriority w:val="9"/>
    <w:semiHidden/>
    <w:unhideWhenUsed/>
    <w:qFormat/>
    <w:pPr>
      <w:keepNext/>
      <w:keepLines/>
      <w:spacing w:before="280" w:after="80"/>
      <w:outlineLvl w:val="2"/>
    </w:pPr>
    <w:rPr>
      <w:b/>
      <w:sz w:val="28"/>
      <w:szCs w:val="28"/>
    </w:rPr>
  </w:style>
  <w:style w:type="paragraph" w:styleId="Antrat4">
    <w:name w:val="heading 4"/>
    <w:basedOn w:val="prastasis"/>
    <w:next w:val="prastasis"/>
    <w:uiPriority w:val="9"/>
    <w:semiHidden/>
    <w:unhideWhenUsed/>
    <w:qFormat/>
    <w:pPr>
      <w:keepNext/>
      <w:keepLines/>
      <w:spacing w:before="240" w:after="40"/>
      <w:outlineLvl w:val="3"/>
    </w:pPr>
    <w:rPr>
      <w:b/>
      <w:sz w:val="24"/>
      <w:szCs w:val="24"/>
    </w:rPr>
  </w:style>
  <w:style w:type="paragraph" w:styleId="Antrat5">
    <w:name w:val="heading 5"/>
    <w:basedOn w:val="prastasis"/>
    <w:next w:val="prastasis"/>
    <w:uiPriority w:val="9"/>
    <w:semiHidden/>
    <w:unhideWhenUsed/>
    <w:qFormat/>
    <w:pPr>
      <w:keepNext/>
      <w:keepLines/>
      <w:spacing w:before="220" w:after="40"/>
      <w:outlineLvl w:val="4"/>
    </w:pPr>
    <w:rPr>
      <w:b/>
    </w:rPr>
  </w:style>
  <w:style w:type="paragraph" w:styleId="Antrat6">
    <w:name w:val="heading 6"/>
    <w:basedOn w:val="prastasis"/>
    <w:next w:val="prastasis"/>
    <w:link w:val="Antrat6Diagrama"/>
    <w:uiPriority w:val="9"/>
    <w:semiHidden/>
    <w:unhideWhenUsed/>
    <w:qFormat/>
    <w:rsid w:val="00DF351A"/>
    <w:pPr>
      <w:keepNext/>
      <w:keepLines/>
      <w:spacing w:before="40" w:after="0"/>
      <w:outlineLvl w:val="5"/>
    </w:pPr>
    <w:rPr>
      <w:rFonts w:asciiTheme="majorHAnsi" w:eastAsiaTheme="majorEastAsia" w:hAnsiTheme="majorHAnsi" w:cstheme="majorBidi"/>
      <w:color w:val="243F60" w:themeColor="accent1" w:themeShade="7F"/>
    </w:rPr>
  </w:style>
  <w:style w:type="paragraph" w:styleId="Antrat8">
    <w:name w:val="heading 8"/>
    <w:basedOn w:val="prastasis"/>
    <w:next w:val="prastasis"/>
    <w:link w:val="Antrat8Diagrama"/>
    <w:uiPriority w:val="9"/>
    <w:semiHidden/>
    <w:unhideWhenUsed/>
    <w:qFormat/>
    <w:rsid w:val="00DF351A"/>
    <w:pPr>
      <w:keepNext/>
      <w:keepLines/>
      <w:spacing w:before="40" w:after="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default="1" w:styleId="Numatytasispastraiposriftas">
    <w:name w:val="Default Paragraph Font"/>
    <w:uiPriority w:val="1"/>
    <w:semiHidden/>
    <w:unhideWhenUsed/>
  </w:style>
  <w:style w:type="table" w:default="1" w:styleId="prastojilent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Sraonra">
    <w:name w:val="No List"/>
    <w:uiPriority w:val="99"/>
    <w:semiHidden/>
    <w:unhideWhenUsed/>
  </w:style>
  <w:style w:type="paragraph" w:styleId="Pavadinimas">
    <w:name w:val="Title"/>
    <w:basedOn w:val="prastasis"/>
    <w:next w:val="prastasis"/>
    <w:uiPriority w:val="10"/>
    <w:qFormat/>
    <w:pPr>
      <w:keepNext/>
      <w:keepLines/>
      <w:spacing w:before="480" w:after="120"/>
    </w:pPr>
    <w:rPr>
      <w:b/>
      <w:sz w:val="72"/>
      <w:szCs w:val="72"/>
    </w:rPr>
  </w:style>
  <w:style w:type="table" w:styleId="Lentelstinklelis">
    <w:name w:val="Table Grid"/>
    <w:basedOn w:val="prastojilentel"/>
    <w:uiPriority w:val="59"/>
    <w:rsid w:val="00372797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Turinys1">
    <w:name w:val="toc 1"/>
    <w:basedOn w:val="prastasis"/>
    <w:next w:val="prastasis"/>
    <w:autoRedefine/>
    <w:uiPriority w:val="39"/>
    <w:rsid w:val="0016495E"/>
    <w:pPr>
      <w:tabs>
        <w:tab w:val="right" w:leader="dot" w:pos="8309"/>
      </w:tabs>
      <w:spacing w:before="120" w:after="0" w:line="240" w:lineRule="auto"/>
    </w:pPr>
    <w:rPr>
      <w:rFonts w:ascii="Arial" w:eastAsia="SimSun" w:hAnsi="Arial" w:cs="MS Sans Serif"/>
      <w:sz w:val="20"/>
      <w:szCs w:val="20"/>
    </w:rPr>
  </w:style>
  <w:style w:type="paragraph" w:styleId="Turinys2">
    <w:name w:val="toc 2"/>
    <w:basedOn w:val="prastasis"/>
    <w:next w:val="prastasis"/>
    <w:autoRedefine/>
    <w:uiPriority w:val="39"/>
    <w:rsid w:val="00372797"/>
    <w:pPr>
      <w:tabs>
        <w:tab w:val="right" w:leader="dot" w:pos="8309"/>
      </w:tabs>
      <w:spacing w:after="0" w:line="240" w:lineRule="auto"/>
      <w:ind w:left="200"/>
    </w:pPr>
    <w:rPr>
      <w:rFonts w:ascii="MS Sans Serif" w:eastAsia="SimSun" w:hAnsi="MS Sans Serif" w:cs="MS Sans Serif"/>
      <w:sz w:val="20"/>
      <w:szCs w:val="20"/>
    </w:rPr>
  </w:style>
  <w:style w:type="character" w:customStyle="1" w:styleId="Antrat1Diagrama">
    <w:name w:val="Antraštė 1 Diagrama"/>
    <w:basedOn w:val="Numatytasispastraiposriftas"/>
    <w:link w:val="Antrat1"/>
    <w:rsid w:val="00372797"/>
    <w:rPr>
      <w:rFonts w:ascii="Arial" w:eastAsia="SimSun" w:hAnsi="Arial" w:cs="Arial"/>
      <w:b/>
      <w:bCs/>
      <w:kern w:val="28"/>
      <w:sz w:val="28"/>
      <w:szCs w:val="28"/>
      <w:lang w:val="en-US"/>
    </w:rPr>
  </w:style>
  <w:style w:type="character" w:customStyle="1" w:styleId="Antrat2Diagrama">
    <w:name w:val="Antraštė 2 Diagrama"/>
    <w:basedOn w:val="Numatytasispastraiposriftas"/>
    <w:link w:val="Antrat2"/>
    <w:rsid w:val="00D106ED"/>
    <w:rPr>
      <w:rFonts w:asciiTheme="majorHAnsi" w:eastAsiaTheme="majorEastAsia" w:hAnsiTheme="majorHAnsi" w:cstheme="majorBidi"/>
      <w:b/>
      <w:bCs/>
      <w:color w:val="4F81BD" w:themeColor="accent1"/>
      <w:sz w:val="26"/>
      <w:szCs w:val="26"/>
    </w:rPr>
  </w:style>
  <w:style w:type="character" w:customStyle="1" w:styleId="hps">
    <w:name w:val="hps"/>
    <w:rsid w:val="005701C3"/>
  </w:style>
  <w:style w:type="paragraph" w:styleId="Antrats">
    <w:name w:val="header"/>
    <w:basedOn w:val="prastasis"/>
    <w:link w:val="AntratsDiagrama"/>
    <w:uiPriority w:val="99"/>
    <w:rsid w:val="00193FFC"/>
    <w:pPr>
      <w:tabs>
        <w:tab w:val="center" w:pos="4819"/>
        <w:tab w:val="right" w:pos="9638"/>
      </w:tabs>
      <w:spacing w:after="0" w:line="240" w:lineRule="auto"/>
    </w:pPr>
    <w:rPr>
      <w:rFonts w:ascii="MS Sans Serif" w:eastAsia="SimSun" w:hAnsi="MS Sans Serif" w:cs="MS Sans Serif"/>
      <w:sz w:val="20"/>
      <w:szCs w:val="20"/>
    </w:rPr>
  </w:style>
  <w:style w:type="character" w:customStyle="1" w:styleId="AntratsDiagrama">
    <w:name w:val="Antraštės Diagrama"/>
    <w:basedOn w:val="Numatytasispastraiposriftas"/>
    <w:link w:val="Antrats"/>
    <w:uiPriority w:val="99"/>
    <w:rsid w:val="00193FFC"/>
    <w:rPr>
      <w:rFonts w:ascii="MS Sans Serif" w:eastAsia="SimSun" w:hAnsi="MS Sans Serif" w:cs="MS Sans Serif"/>
      <w:sz w:val="20"/>
      <w:szCs w:val="20"/>
      <w:lang w:val="en-US"/>
    </w:rPr>
  </w:style>
  <w:style w:type="paragraph" w:styleId="Porat">
    <w:name w:val="footer"/>
    <w:basedOn w:val="prastasis"/>
    <w:link w:val="PoratDiagrama"/>
    <w:uiPriority w:val="99"/>
    <w:unhideWhenUsed/>
    <w:rsid w:val="00193FFC"/>
    <w:pPr>
      <w:tabs>
        <w:tab w:val="center" w:pos="4819"/>
        <w:tab w:val="right" w:pos="9638"/>
      </w:tabs>
      <w:spacing w:after="0" w:line="240" w:lineRule="auto"/>
    </w:pPr>
  </w:style>
  <w:style w:type="character" w:customStyle="1" w:styleId="PoratDiagrama">
    <w:name w:val="Poraštė Diagrama"/>
    <w:basedOn w:val="Numatytasispastraiposriftas"/>
    <w:link w:val="Porat"/>
    <w:uiPriority w:val="99"/>
    <w:rsid w:val="00193FFC"/>
  </w:style>
  <w:style w:type="paragraph" w:styleId="Debesliotekstas">
    <w:name w:val="Balloon Text"/>
    <w:basedOn w:val="prastasis"/>
    <w:link w:val="DebesliotekstasDiagrama"/>
    <w:uiPriority w:val="99"/>
    <w:semiHidden/>
    <w:unhideWhenUsed/>
    <w:rsid w:val="00193FFC"/>
    <w:pPr>
      <w:spacing w:after="0" w:line="240" w:lineRule="auto"/>
    </w:pPr>
    <w:rPr>
      <w:rFonts w:ascii="Tahoma" w:hAnsi="Tahoma" w:cs="Tahoma"/>
      <w:sz w:val="16"/>
      <w:szCs w:val="16"/>
    </w:rPr>
  </w:style>
  <w:style w:type="character" w:customStyle="1" w:styleId="DebesliotekstasDiagrama">
    <w:name w:val="Debesėlio tekstas Diagrama"/>
    <w:basedOn w:val="Numatytasispastraiposriftas"/>
    <w:link w:val="Debesliotekstas"/>
    <w:uiPriority w:val="99"/>
    <w:semiHidden/>
    <w:rsid w:val="00193FFC"/>
    <w:rPr>
      <w:rFonts w:ascii="Tahoma" w:hAnsi="Tahoma" w:cs="Tahoma"/>
      <w:sz w:val="16"/>
      <w:szCs w:val="16"/>
    </w:rPr>
  </w:style>
  <w:style w:type="paragraph" w:styleId="Turinioantrat">
    <w:name w:val="TOC Heading"/>
    <w:basedOn w:val="Antrat1"/>
    <w:next w:val="prastasis"/>
    <w:uiPriority w:val="39"/>
    <w:semiHidden/>
    <w:unhideWhenUsed/>
    <w:qFormat/>
    <w:rsid w:val="008C6A5A"/>
    <w:pPr>
      <w:keepLines/>
      <w:spacing w:before="480" w:after="0" w:line="276" w:lineRule="auto"/>
      <w:outlineLvl w:val="9"/>
    </w:pPr>
    <w:rPr>
      <w:rFonts w:asciiTheme="majorHAnsi" w:eastAsiaTheme="majorEastAsia" w:hAnsiTheme="majorHAnsi" w:cstheme="majorBidi"/>
      <w:color w:val="365F91" w:themeColor="accent1" w:themeShade="BF"/>
      <w:kern w:val="0"/>
      <w:lang w:val="en-GB" w:eastAsia="en-GB"/>
    </w:rPr>
  </w:style>
  <w:style w:type="paragraph" w:styleId="Turinys3">
    <w:name w:val="toc 3"/>
    <w:basedOn w:val="prastasis"/>
    <w:next w:val="prastasis"/>
    <w:autoRedefine/>
    <w:uiPriority w:val="39"/>
    <w:unhideWhenUsed/>
    <w:rsid w:val="008C6A5A"/>
    <w:pPr>
      <w:spacing w:after="100"/>
      <w:ind w:left="440"/>
    </w:pPr>
    <w:rPr>
      <w:rFonts w:eastAsiaTheme="minorEastAsia"/>
      <w:lang w:eastAsia="en-GB"/>
    </w:rPr>
  </w:style>
  <w:style w:type="paragraph" w:styleId="Turinys4">
    <w:name w:val="toc 4"/>
    <w:basedOn w:val="prastasis"/>
    <w:next w:val="prastasis"/>
    <w:autoRedefine/>
    <w:uiPriority w:val="39"/>
    <w:unhideWhenUsed/>
    <w:rsid w:val="008C6A5A"/>
    <w:pPr>
      <w:spacing w:after="100"/>
      <w:ind w:left="660"/>
    </w:pPr>
    <w:rPr>
      <w:rFonts w:eastAsiaTheme="minorEastAsia"/>
      <w:lang w:eastAsia="en-GB"/>
    </w:rPr>
  </w:style>
  <w:style w:type="paragraph" w:styleId="Turinys5">
    <w:name w:val="toc 5"/>
    <w:basedOn w:val="prastasis"/>
    <w:next w:val="prastasis"/>
    <w:autoRedefine/>
    <w:uiPriority w:val="39"/>
    <w:unhideWhenUsed/>
    <w:rsid w:val="008C6A5A"/>
    <w:pPr>
      <w:spacing w:after="100"/>
      <w:ind w:left="880"/>
    </w:pPr>
    <w:rPr>
      <w:rFonts w:eastAsiaTheme="minorEastAsia"/>
      <w:lang w:eastAsia="en-GB"/>
    </w:rPr>
  </w:style>
  <w:style w:type="paragraph" w:styleId="Turinys6">
    <w:name w:val="toc 6"/>
    <w:basedOn w:val="prastasis"/>
    <w:next w:val="prastasis"/>
    <w:autoRedefine/>
    <w:uiPriority w:val="39"/>
    <w:unhideWhenUsed/>
    <w:rsid w:val="008C6A5A"/>
    <w:pPr>
      <w:spacing w:after="100"/>
      <w:ind w:left="1100"/>
    </w:pPr>
    <w:rPr>
      <w:rFonts w:eastAsiaTheme="minorEastAsia"/>
      <w:lang w:eastAsia="en-GB"/>
    </w:rPr>
  </w:style>
  <w:style w:type="paragraph" w:styleId="Turinys7">
    <w:name w:val="toc 7"/>
    <w:basedOn w:val="prastasis"/>
    <w:next w:val="prastasis"/>
    <w:autoRedefine/>
    <w:uiPriority w:val="39"/>
    <w:unhideWhenUsed/>
    <w:rsid w:val="008C6A5A"/>
    <w:pPr>
      <w:spacing w:after="100"/>
      <w:ind w:left="1320"/>
    </w:pPr>
    <w:rPr>
      <w:rFonts w:eastAsiaTheme="minorEastAsia"/>
      <w:lang w:eastAsia="en-GB"/>
    </w:rPr>
  </w:style>
  <w:style w:type="paragraph" w:styleId="Turinys8">
    <w:name w:val="toc 8"/>
    <w:basedOn w:val="prastasis"/>
    <w:next w:val="prastasis"/>
    <w:autoRedefine/>
    <w:uiPriority w:val="39"/>
    <w:unhideWhenUsed/>
    <w:rsid w:val="008C6A5A"/>
    <w:pPr>
      <w:spacing w:after="100"/>
      <w:ind w:left="1540"/>
    </w:pPr>
    <w:rPr>
      <w:rFonts w:eastAsiaTheme="minorEastAsia"/>
      <w:lang w:eastAsia="en-GB"/>
    </w:rPr>
  </w:style>
  <w:style w:type="paragraph" w:styleId="Turinys9">
    <w:name w:val="toc 9"/>
    <w:basedOn w:val="prastasis"/>
    <w:next w:val="prastasis"/>
    <w:autoRedefine/>
    <w:uiPriority w:val="39"/>
    <w:unhideWhenUsed/>
    <w:rsid w:val="008C6A5A"/>
    <w:pPr>
      <w:spacing w:after="100"/>
      <w:ind w:left="1760"/>
    </w:pPr>
    <w:rPr>
      <w:rFonts w:eastAsiaTheme="minorEastAsia"/>
      <w:lang w:eastAsia="en-GB"/>
    </w:rPr>
  </w:style>
  <w:style w:type="character" w:styleId="Hipersaitas">
    <w:name w:val="Hyperlink"/>
    <w:basedOn w:val="Numatytasispastraiposriftas"/>
    <w:uiPriority w:val="99"/>
    <w:unhideWhenUsed/>
    <w:rsid w:val="008C6A5A"/>
    <w:rPr>
      <w:color w:val="0000FF" w:themeColor="hyperlink"/>
      <w:u w:val="single"/>
    </w:rPr>
  </w:style>
  <w:style w:type="paragraph" w:styleId="Sraopastraipa">
    <w:name w:val="List Paragraph"/>
    <w:basedOn w:val="prastasis"/>
    <w:uiPriority w:val="99"/>
    <w:qFormat/>
    <w:rsid w:val="00DC49DD"/>
    <w:pPr>
      <w:spacing w:after="0" w:line="240" w:lineRule="auto"/>
      <w:ind w:left="720"/>
      <w:contextualSpacing/>
    </w:pPr>
    <w:rPr>
      <w:rFonts w:ascii="Times New Roman" w:eastAsia="Times New Roman" w:hAnsi="Times New Roman" w:cs="Times New Roman"/>
      <w:kern w:val="1"/>
      <w:sz w:val="24"/>
      <w:szCs w:val="32"/>
      <w:lang w:val="lt-LT" w:eastAsia="ar-SA"/>
    </w:rPr>
  </w:style>
  <w:style w:type="character" w:styleId="Komentaronuoroda">
    <w:name w:val="annotation reference"/>
    <w:basedOn w:val="Numatytasispastraiposriftas"/>
    <w:uiPriority w:val="99"/>
    <w:semiHidden/>
    <w:unhideWhenUsed/>
    <w:rsid w:val="004504B3"/>
    <w:rPr>
      <w:sz w:val="16"/>
      <w:szCs w:val="16"/>
    </w:rPr>
  </w:style>
  <w:style w:type="paragraph" w:styleId="Komentarotekstas">
    <w:name w:val="annotation text"/>
    <w:basedOn w:val="prastasis"/>
    <w:link w:val="KomentarotekstasDiagrama"/>
    <w:uiPriority w:val="99"/>
    <w:unhideWhenUsed/>
    <w:rsid w:val="004504B3"/>
    <w:pPr>
      <w:spacing w:line="240" w:lineRule="auto"/>
    </w:pPr>
    <w:rPr>
      <w:sz w:val="20"/>
      <w:szCs w:val="20"/>
    </w:rPr>
  </w:style>
  <w:style w:type="character" w:customStyle="1" w:styleId="KomentarotekstasDiagrama">
    <w:name w:val="Komentaro tekstas Diagrama"/>
    <w:basedOn w:val="Numatytasispastraiposriftas"/>
    <w:link w:val="Komentarotekstas"/>
    <w:uiPriority w:val="99"/>
    <w:rsid w:val="004504B3"/>
    <w:rPr>
      <w:sz w:val="20"/>
      <w:szCs w:val="20"/>
    </w:rPr>
  </w:style>
  <w:style w:type="paragraph" w:styleId="Komentarotema">
    <w:name w:val="annotation subject"/>
    <w:basedOn w:val="Komentarotekstas"/>
    <w:next w:val="Komentarotekstas"/>
    <w:link w:val="KomentarotemaDiagrama"/>
    <w:uiPriority w:val="99"/>
    <w:semiHidden/>
    <w:unhideWhenUsed/>
    <w:rsid w:val="004504B3"/>
    <w:rPr>
      <w:b/>
      <w:bCs/>
    </w:rPr>
  </w:style>
  <w:style w:type="character" w:customStyle="1" w:styleId="KomentarotemaDiagrama">
    <w:name w:val="Komentaro tema Diagrama"/>
    <w:basedOn w:val="KomentarotekstasDiagrama"/>
    <w:link w:val="Komentarotema"/>
    <w:uiPriority w:val="99"/>
    <w:semiHidden/>
    <w:rsid w:val="004504B3"/>
    <w:rPr>
      <w:b/>
      <w:bCs/>
      <w:sz w:val="20"/>
      <w:szCs w:val="20"/>
    </w:rPr>
  </w:style>
  <w:style w:type="paragraph" w:styleId="Puslapioinaostekstas">
    <w:name w:val="footnote text"/>
    <w:basedOn w:val="prastasis"/>
    <w:link w:val="PuslapioinaostekstasDiagrama"/>
    <w:uiPriority w:val="99"/>
    <w:semiHidden/>
    <w:unhideWhenUsed/>
    <w:rsid w:val="008224BD"/>
    <w:pPr>
      <w:spacing w:after="0" w:line="240" w:lineRule="auto"/>
    </w:pPr>
    <w:rPr>
      <w:sz w:val="20"/>
      <w:szCs w:val="20"/>
    </w:rPr>
  </w:style>
  <w:style w:type="character" w:customStyle="1" w:styleId="PuslapioinaostekstasDiagrama">
    <w:name w:val="Puslapio išnašos tekstas Diagrama"/>
    <w:basedOn w:val="Numatytasispastraiposriftas"/>
    <w:link w:val="Puslapioinaostekstas"/>
    <w:uiPriority w:val="99"/>
    <w:semiHidden/>
    <w:rsid w:val="008224BD"/>
    <w:rPr>
      <w:sz w:val="20"/>
      <w:szCs w:val="20"/>
    </w:rPr>
  </w:style>
  <w:style w:type="character" w:styleId="Puslapioinaosnuoroda">
    <w:name w:val="footnote reference"/>
    <w:basedOn w:val="Numatytasispastraiposriftas"/>
    <w:uiPriority w:val="99"/>
    <w:semiHidden/>
    <w:unhideWhenUsed/>
    <w:rsid w:val="008224BD"/>
    <w:rPr>
      <w:vertAlign w:val="superscript"/>
    </w:rPr>
  </w:style>
  <w:style w:type="character" w:styleId="Emfaz">
    <w:name w:val="Emphasis"/>
    <w:uiPriority w:val="20"/>
    <w:qFormat/>
    <w:rsid w:val="00376843"/>
    <w:rPr>
      <w:i/>
      <w:iCs/>
    </w:rPr>
  </w:style>
  <w:style w:type="character" w:styleId="Grietas">
    <w:name w:val="Strong"/>
    <w:uiPriority w:val="22"/>
    <w:qFormat/>
    <w:rsid w:val="00376843"/>
    <w:rPr>
      <w:b/>
      <w:bCs/>
    </w:rPr>
  </w:style>
  <w:style w:type="table" w:customStyle="1" w:styleId="Lentelstinklelis1">
    <w:name w:val="Lentelės tinklelis1"/>
    <w:basedOn w:val="prastojilentel"/>
    <w:next w:val="Lentelstinklelis"/>
    <w:uiPriority w:val="59"/>
    <w:rsid w:val="007266A0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customStyle="1" w:styleId="Text">
    <w:name w:val="Text"/>
    <w:basedOn w:val="prastasis"/>
    <w:rsid w:val="009F075E"/>
    <w:pPr>
      <w:spacing w:before="240" w:after="0" w:line="240" w:lineRule="auto"/>
      <w:ind w:left="1134"/>
      <w:jc w:val="both"/>
    </w:pPr>
    <w:rPr>
      <w:rFonts w:ascii="Times New Roman" w:eastAsia="Times New Roman" w:hAnsi="Times New Roman" w:cs="Times New Roman"/>
      <w:kern w:val="2"/>
      <w:sz w:val="24"/>
      <w:szCs w:val="32"/>
      <w:lang w:val="de-CH" w:eastAsia="ar-SA"/>
    </w:rPr>
  </w:style>
  <w:style w:type="character" w:customStyle="1" w:styleId="UnresolvedMention1">
    <w:name w:val="Unresolved Mention1"/>
    <w:basedOn w:val="Numatytasispastraiposriftas"/>
    <w:uiPriority w:val="99"/>
    <w:unhideWhenUsed/>
    <w:rsid w:val="00626CAB"/>
    <w:rPr>
      <w:color w:val="605E5C"/>
      <w:shd w:val="clear" w:color="auto" w:fill="E1DFDD"/>
    </w:rPr>
  </w:style>
  <w:style w:type="character" w:customStyle="1" w:styleId="Mention1">
    <w:name w:val="Mention1"/>
    <w:basedOn w:val="Numatytasispastraiposriftas"/>
    <w:uiPriority w:val="99"/>
    <w:unhideWhenUsed/>
    <w:rsid w:val="00626CAB"/>
    <w:rPr>
      <w:color w:val="2B579A"/>
      <w:shd w:val="clear" w:color="auto" w:fill="E1DFDD"/>
    </w:rPr>
  </w:style>
  <w:style w:type="paragraph" w:customStyle="1" w:styleId="Style1">
    <w:name w:val="Style1"/>
    <w:basedOn w:val="Antrat1"/>
    <w:link w:val="Style1Char"/>
    <w:qFormat/>
    <w:rsid w:val="00194872"/>
    <w:pPr>
      <w:keepNext w:val="0"/>
      <w:widowControl w:val="0"/>
      <w:numPr>
        <w:ilvl w:val="1"/>
        <w:numId w:val="2"/>
      </w:numPr>
      <w:tabs>
        <w:tab w:val="left" w:pos="459"/>
      </w:tabs>
      <w:spacing w:before="120" w:after="0"/>
      <w:jc w:val="both"/>
    </w:pPr>
    <w:rPr>
      <w:b w:val="0"/>
      <w:sz w:val="20"/>
      <w:szCs w:val="20"/>
      <w:lang w:val="en-GB"/>
    </w:rPr>
  </w:style>
  <w:style w:type="character" w:customStyle="1" w:styleId="Style1Char">
    <w:name w:val="Style1 Char"/>
    <w:basedOn w:val="Antrat1Diagrama"/>
    <w:link w:val="Style1"/>
    <w:rsid w:val="00194872"/>
    <w:rPr>
      <w:rFonts w:ascii="Arial" w:eastAsia="SimSun" w:hAnsi="Arial" w:cs="Arial"/>
      <w:b w:val="0"/>
      <w:bCs/>
      <w:kern w:val="28"/>
      <w:sz w:val="20"/>
      <w:szCs w:val="20"/>
      <w:lang w:val="en-US"/>
    </w:rPr>
  </w:style>
  <w:style w:type="character" w:customStyle="1" w:styleId="Antrat6Diagrama">
    <w:name w:val="Antraštė 6 Diagrama"/>
    <w:basedOn w:val="Numatytasispastraiposriftas"/>
    <w:link w:val="Antrat6"/>
    <w:uiPriority w:val="9"/>
    <w:semiHidden/>
    <w:rsid w:val="00DF351A"/>
    <w:rPr>
      <w:rFonts w:asciiTheme="majorHAnsi" w:eastAsiaTheme="majorEastAsia" w:hAnsiTheme="majorHAnsi" w:cstheme="majorBidi"/>
      <w:color w:val="243F60" w:themeColor="accent1" w:themeShade="7F"/>
    </w:rPr>
  </w:style>
  <w:style w:type="character" w:customStyle="1" w:styleId="Antrat8Diagrama">
    <w:name w:val="Antraštė 8 Diagrama"/>
    <w:basedOn w:val="Numatytasispastraiposriftas"/>
    <w:link w:val="Antrat8"/>
    <w:uiPriority w:val="9"/>
    <w:semiHidden/>
    <w:rsid w:val="00DF351A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styleId="Neapdorotaspaminjimas">
    <w:name w:val="Unresolved Mention"/>
    <w:basedOn w:val="Numatytasispastraiposriftas"/>
    <w:uiPriority w:val="99"/>
    <w:semiHidden/>
    <w:unhideWhenUsed/>
    <w:rsid w:val="0055136B"/>
    <w:rPr>
      <w:color w:val="605E5C"/>
      <w:shd w:val="clear" w:color="auto" w:fill="E1DFDD"/>
    </w:rPr>
  </w:style>
  <w:style w:type="paragraph" w:styleId="Antrat">
    <w:name w:val="caption"/>
    <w:basedOn w:val="prastasis"/>
    <w:next w:val="prastasis"/>
    <w:uiPriority w:val="35"/>
    <w:unhideWhenUsed/>
    <w:qFormat/>
    <w:rsid w:val="00FC192F"/>
    <w:pPr>
      <w:spacing w:line="240" w:lineRule="auto"/>
    </w:pPr>
    <w:rPr>
      <w:i/>
      <w:iCs/>
      <w:color w:val="1F497D" w:themeColor="text2"/>
      <w:sz w:val="18"/>
      <w:szCs w:val="18"/>
    </w:rPr>
  </w:style>
  <w:style w:type="paragraph" w:styleId="Pataisymai">
    <w:name w:val="Revision"/>
    <w:hidden/>
    <w:uiPriority w:val="99"/>
    <w:semiHidden/>
    <w:rsid w:val="00241E3B"/>
    <w:pPr>
      <w:spacing w:after="0" w:line="240" w:lineRule="auto"/>
    </w:pPr>
    <w:rPr>
      <w:lang w:val="en-US"/>
    </w:rPr>
  </w:style>
  <w:style w:type="character" w:styleId="Vietosrezervavimoenklotekstas">
    <w:name w:val="Placeholder Text"/>
    <w:basedOn w:val="Numatytasispastraiposriftas"/>
    <w:uiPriority w:val="99"/>
    <w:semiHidden/>
    <w:rsid w:val="00516B2F"/>
    <w:rPr>
      <w:color w:val="808080"/>
    </w:rPr>
  </w:style>
  <w:style w:type="paragraph" w:styleId="Paantrat">
    <w:name w:val="Subtitle"/>
    <w:basedOn w:val="prastasis"/>
    <w:next w:val="prastasis"/>
    <w:uiPriority w:val="11"/>
    <w:qFormat/>
    <w:pPr>
      <w:keepNext/>
      <w:keepLines/>
      <w:spacing w:before="360" w:after="80"/>
    </w:pPr>
    <w:rPr>
      <w:rFonts w:ascii="Georgia" w:eastAsia="Georgia" w:hAnsi="Georgia" w:cs="Georgia"/>
      <w:i/>
      <w:color w:val="666666"/>
      <w:sz w:val="48"/>
      <w:szCs w:val="48"/>
    </w:rPr>
  </w:style>
  <w:style w:type="table" w:customStyle="1" w:styleId="a">
    <w:basedOn w:val="prastojilentel"/>
    <w:tblPr>
      <w:tblStyleRowBandSize w:val="1"/>
      <w:tblStyleColBandSize w:val="1"/>
      <w:tblCellMar>
        <w:left w:w="85" w:type="dxa"/>
        <w:right w:w="85" w:type="dxa"/>
      </w:tblCellMar>
    </w:tblPr>
  </w:style>
  <w:style w:type="character" w:customStyle="1" w:styleId="UnresolvedMention2">
    <w:name w:val="Unresolved Mention2"/>
    <w:basedOn w:val="Numatytasispastraiposriftas"/>
    <w:uiPriority w:val="99"/>
    <w:semiHidden/>
    <w:unhideWhenUsed/>
    <w:rsid w:val="005C0275"/>
    <w:rPr>
      <w:color w:val="605E5C"/>
      <w:shd w:val="clear" w:color="auto" w:fill="E1DFDD"/>
    </w:rPr>
  </w:style>
  <w:style w:type="paragraph" w:customStyle="1" w:styleId="CentrBoldm">
    <w:name w:val="CentrBoldm"/>
    <w:basedOn w:val="prastasis"/>
    <w:rsid w:val="00A7662A"/>
    <w:pPr>
      <w:autoSpaceDE w:val="0"/>
      <w:autoSpaceDN w:val="0"/>
      <w:adjustRightInd w:val="0"/>
      <w:spacing w:after="0" w:line="240" w:lineRule="auto"/>
      <w:jc w:val="center"/>
    </w:pPr>
    <w:rPr>
      <w:rFonts w:ascii="TimesLT" w:eastAsia="Times New Roman" w:hAnsi="TimesLT" w:cs="Times New Roman"/>
      <w:b/>
      <w:bCs/>
      <w:sz w:val="20"/>
      <w:szCs w:val="20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hyperlink" Target="mailto:birzai@vmu.lt" TargetMode="External"/><Relationship Id="rId18" Type="http://schemas.openxmlformats.org/officeDocument/2006/relationships/glossaryDocument" Target="glossary/document.xml"/><Relationship Id="rId3" Type="http://schemas.openxmlformats.org/officeDocument/2006/relationships/customXml" Target="../customXml/item3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fontTable" Target="fontTable.xml"/><Relationship Id="rId2" Type="http://schemas.openxmlformats.org/officeDocument/2006/relationships/customXml" Target="../customXml/item2.xml"/><Relationship Id="rId16" Type="http://schemas.openxmlformats.org/officeDocument/2006/relationships/footer" Target="footer2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footer" Target="footer1.xml"/><Relationship Id="rId10" Type="http://schemas.openxmlformats.org/officeDocument/2006/relationships/webSettings" Target="webSettings.xml"/><Relationship Id="rId19" Type="http://schemas.openxmlformats.org/officeDocument/2006/relationships/theme" Target="theme/theme1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header" Target="header1.xm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C38E7AC3D4B24436AF0459FE14D169C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B6594FA-59AB-4C2D-8E25-7E4E7079DF4A}"/>
      </w:docPartPr>
      <w:docPartBody>
        <w:p w:rsidR="00541F22" w:rsidRDefault="00541F22" w:rsidP="00541F22">
          <w:pPr>
            <w:pStyle w:val="C38E7AC3D4B24436AF0459FE14D169C6"/>
          </w:pPr>
          <w:r w:rsidRPr="00F74FA3">
            <w:rPr>
              <w:rStyle w:val="Vietosrezervavimoenklotekstas"/>
            </w:rPr>
            <w:t>Click or tap to enter a date.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Sans Serif">
    <w:altName w:val="Times New Roman"/>
    <w:panose1 w:val="00000000000000000000"/>
    <w:charset w:val="00"/>
    <w:family w:val="roman"/>
    <w:notTrueType/>
    <w:pitch w:val="default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Georgia">
    <w:panose1 w:val="02040502050405020303"/>
    <w:charset w:val="00"/>
    <w:family w:val="roman"/>
    <w:pitch w:val="variable"/>
    <w:sig w:usb0="00000287" w:usb1="00000000" w:usb2="00000000" w:usb3="00000000" w:csb0="0000009F" w:csb1="00000000"/>
  </w:font>
  <w:font w:name="TimesLT">
    <w:altName w:val="Times New Roman"/>
    <w:panose1 w:val="00000000000000000000"/>
    <w:charset w:val="00"/>
    <w:family w:val="roman"/>
    <w:notTrueType/>
    <w:pitch w:val="variable"/>
    <w:sig w:usb0="00000007" w:usb1="00000000" w:usb2="00000000" w:usb3="00000000" w:csb0="00000081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Open Sans">
    <w:altName w:val="Arial"/>
    <w:charset w:val="00"/>
    <w:family w:val="swiss"/>
    <w:pitch w:val="variable"/>
    <w:sig w:usb0="E00002EF" w:usb1="4000205B" w:usb2="00000028" w:usb3="00000000" w:csb0="0000019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20"/>
  <w:hyphenationZone w:val="396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EA4683"/>
    <w:rsid w:val="00045D73"/>
    <w:rsid w:val="000805AC"/>
    <w:rsid w:val="00095566"/>
    <w:rsid w:val="000D2569"/>
    <w:rsid w:val="00124AEA"/>
    <w:rsid w:val="0018680A"/>
    <w:rsid w:val="002D0199"/>
    <w:rsid w:val="002E04C2"/>
    <w:rsid w:val="00331EAD"/>
    <w:rsid w:val="0033376D"/>
    <w:rsid w:val="00367AC3"/>
    <w:rsid w:val="003B476A"/>
    <w:rsid w:val="00453AF6"/>
    <w:rsid w:val="004907AF"/>
    <w:rsid w:val="00541F22"/>
    <w:rsid w:val="005A5D30"/>
    <w:rsid w:val="00617B13"/>
    <w:rsid w:val="00642A73"/>
    <w:rsid w:val="006567BD"/>
    <w:rsid w:val="0071350F"/>
    <w:rsid w:val="00814536"/>
    <w:rsid w:val="00824FE9"/>
    <w:rsid w:val="00864F81"/>
    <w:rsid w:val="00A94E44"/>
    <w:rsid w:val="00C70744"/>
    <w:rsid w:val="00CC63E3"/>
    <w:rsid w:val="00D11188"/>
    <w:rsid w:val="00D11F00"/>
    <w:rsid w:val="00D45506"/>
    <w:rsid w:val="00D93F71"/>
    <w:rsid w:val="00E627D9"/>
    <w:rsid w:val="00EA4683"/>
    <w:rsid w:val="00ED7FB2"/>
    <w:rsid w:val="00F727BD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en-US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prastasis">
    <w:name w:val="Normal"/>
    <w:qFormat/>
  </w:style>
  <w:style w:type="character" w:default="1" w:styleId="Numatytasispastraiposriftas">
    <w:name w:val="Default Paragraph Font"/>
    <w:uiPriority w:val="1"/>
    <w:semiHidden/>
    <w:unhideWhenUsed/>
  </w:style>
  <w:style w:type="table" w:default="1" w:styleId="prastojilent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Sraonra">
    <w:name w:val="No List"/>
    <w:uiPriority w:val="99"/>
    <w:semiHidden/>
    <w:unhideWhenUsed/>
  </w:style>
  <w:style w:type="character" w:styleId="Vietosrezervavimoenklotekstas">
    <w:name w:val="Placeholder Text"/>
    <w:basedOn w:val="Numatytasispastraiposriftas"/>
    <w:uiPriority w:val="99"/>
    <w:semiHidden/>
    <w:rsid w:val="00541F22"/>
    <w:rPr>
      <w:color w:val="808080"/>
    </w:rPr>
  </w:style>
  <w:style w:type="paragraph" w:customStyle="1" w:styleId="C38E7AC3D4B24436AF0459FE14D169C6">
    <w:name w:val="C38E7AC3D4B24436AF0459FE14D169C6"/>
    <w:rsid w:val="00541F22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ema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go:gDocsCustomXmlDataStorage xmlns:go="http://customooxmlschemas.google.com/" xmlns:r="http://schemas.openxmlformats.org/officeDocument/2006/relationships">
  <go:docsCustomData xmlns:go="http://customooxmlschemas.google.com/" roundtripDataSignature="AMtx7mjpnCog10mw3kgjZKVTNgzsQzCPzA==">AMUW2mVnpHjU4zb3uv5FVOX6SF5Aad3QcpYYamTojK5snRMh7sZ89Q7A37bQSN8yuK+NEmsHDhBd8pbwnA2RB+OFikaJzc6ZbEgRdTCijkjwFF8c0Nk+OEpd3qs6OaN2QcqBi4ZzykYbdy0wQHX+V564fCb/QqzCEVgYRZ4ltiC+WgfpxOA/trBQtGDXZPXvLSNWhO2bFFt5q7JqLxFKQjji8VgeGv+2c+32kkSf/JjgDmlrtjKA8CdDW9bP5tH0mH+NEIpTRAr7FFUHFQfGxaYeQXTdlRqVVo4XU1+IzUGzje0cxS8yeSv9eZd9TwcSUjVzcarXMoyGbKHSp5kybzVQVMFDN95hy9scw4y9r4oIGq/zG4yTiAuYD0gDUYA4JbdWZNPyzArLQSbv750nAHFdlUiJQSeQdtRa563+nwqMC0mWQBD1xFCU0+7DaaIJeHjSQBWCQgJv/+kR41OO7Ln+2nwDxEEYRTcoBSYwsrQ0mS+x9txt4E4T2aU5JLoKAigcaKd4Q/hQioBm0G+wNS15PTHb251b4XAtZhwkzBIyflVi/g1vgZhCiLdfKhz9vRZYLMpihjDv+vlsaVi0UxZPNBDDRnmssF/xnVHRXmeSJpBcUNPnNaMlFF3v7zB5jRzUh1Tl9dlIKTGVXbNx74cWHMY8bveEjqX0pkEkAIiS3u+f8Rlz2cEV7qNuK3EX5zwQwxphJRw1BU/cX0jOZ2BqFWROe8PoLxvCaVZlXD3mbh92ypfm7o5q7SE1DLHFJE6yOi0BRsmLmf/RYRwzxTWHdBKhka734LsAYIqqa5cRZKnIss3KjMkFYnJuVZxVgu4sRA89SJ1yqHMWd4UyK2F2649NBuw+JBXDYehvgVn3fnNcxXAVLzBEg4SRsRjzRzxs9ZwMh3RTC6yWxfEwEo5vtt/7+UngbSr8ErXI/8QGztGQx6VDMsCoeVR8HCnJUeED3wWNj4bEw+eFLsJulMAF93j/Imu8bwtl7qHExWgov0K4H97nrhInIUs90KBnepXYCldUkqPvWBqD6eCOe2kF9oH3lXjRMPhRFrqmO1CIDLPO/yu5H8NmtX+PVA2+ugpGvdxdXTNYl9g/ovn15XKR0Hf4xSVobyxVnjJhSrQ1Lmkl1T/3Fpb+d/ugnOLqackGrmSzrBAGfYmdUotMcUQ/pt0qFl+TTnzym8SIZ7WVHIO5bKEtPDA+TAPDDoGmM9PAH4Wy64M5NOcAaPn1FY6rk6lWrc3CAt6URySZ40uudfQGDdAinY3yM18V5fSnfHDeShqf5Pz1QzKUXaTIrQeUTSQS2VIXIdMtLjhoWW9b4iM8aKlvJWXdKLmERUu9obrd1m8k0ycVvDXnciWnyBbnK0usxrCyqbBOhVTKy6XoiGNTZmzHxx21rK21sySN3M5GMhTCLWQFBAZm0i/MvmNbdBcMru+xT5PrA3sXCK1tocvf6DEQ+jeR3UnVF/W5ofZvCgWV5F8gndY867HtLNddlLCOKmy/UhVR29gla08FaLhKmf4Cfi1BhJG2Ej3VhRtXXpaIDxrEf6pWo5xoKJQwj3SX8HQ0+GTf0lh3VduPCbE2UFSFcRy6hAGn6YobPxJ6HAJoyjmWIvXt8eMfZ7wbryoV4RyFEBM6WSolN14OSxnDIGibUQXGXa4lUuDihQNPHieat/+OV2U2++CMdueKOlEarzK1RuJRdrszag96/qQ3rjKQGzadJhTdoRfOzCtOLbvQrMEVxaoVl6ZoQGJs2BeiBUSD3nIUTnnR5MaZz7a06R03XImNzdOQ+mU1YVa2jGGpAo8nueia+3UmKKCLhkiHPt5Itqc68PSzsNb8CcOsJuiShhkTUFoNjwv05EC/2L360hvsy5AEPAc65RiwVWAZY/Qvi68z9a+P+8n6lPeUJxWHaqK0/q/XhHdGOWjDjPhS04WnspIUDp3Pkj5okKtNlcflHFwT1wxAhnL+uh5VhGgexxFvaiacWY2hfDB0Xgheq3oxJEgOk06tO72m5RKTlopvnxV/OPZ3dBVW0nbjDSXoebEer4RBmlflwumU1yT6rb6y+CKnjEUxl+obSd/usIbcu8uGzpE96jLEmSgNuz2qSeZCBG6nKO2YNo4vQLL2Q/M4HjlvSghKlUya/VJTVe+gR/Kqk07BYaDUb49FKIEreVMDfleubdgmqGLSfmE1WN2sJ/gshLZgP2N1voT8JCRfXEsnqg1kkkZvPVL3Zs93CLSnewvd7pxhWxQKv23ZNbMZN4OjS8DkYBhxdHVIuPS5H8hiVAqv+cV5fvz4M007qOtfhS/VzZ3T2bciW+f+405RmJW7DIjd5Vk8eZDcRuvoU7MkVBnBs3jXPK213dY8qZ7W3+CN1LLQDlSkpyc2j7/bDD8CBUulmf5QuZKM7/9FdhSLPxfX1Sb/OV7P3KA43YFr0NKnqxXcUa6mNuBDEeYXD5Sde4Aeab6o0j1Ek6SOQkrSrMvZXUgyUYWKIFZKqlc/Vy2SdxY+XUVUy6Kvu/08xYAUno1DJtOOr54ef77rLLbeSDNJJkMwEaBHiEoZUJNV00wpxSmvoMhWujIQ8jroUWlhM7l9dB4pkJSlZE4/aN3wnhur1zAinaibB9vXyPUxXscSzHZTPIFv/4bxymHfBPI5FhZo7dqAASLkb/M47vEgFUf85Q/zNskgjNbYEevpeOnw+xkT3JEMpzLMKbOMT8M52O+fE128jL3zkOCvYUi3j1aaLV4tF6TX2GnJQCdWzqjOq/9UsmqZIOJo49tu8ZnAA2IKcRMqdEXnfSlH7lRZikcR8rfCpExNBzjmDdpfGxupbpK6Zu4Vd9LwZvfVf6xE/mdkidItaSftaPR0t+CydSi0miu7EPrLaC608c8arD+d6xAkpDFNU2GmEgRzgrFXlqi13X0byK2y6/v0kAAly+TngRaDJwmfe66YyPTFZVvfHZFqiI6whza/m6FfEi0my2yIklgJsqjuNY6Zef2MjHwwlrY4JxP6NGd/3M/3xj5E+QztnQdCjEwXApkt+90rwPp7OB73CSe2cuT5QcoaftUF5NxAoQF/R3/OjBsj8CPBOFeKGOHMOUGdWdj7Y1L8ufCdzF5vs++bFyJrFuEegD6Su/fI3DOeSi7eSQSZ2s8QpupAv52FntKHBWsUqxboBEWEEsLOKonGWPtxVH1aLmVMfkuUeNZJBJFK2wHoQq9VHpE2eDObB2zXfbOocPImva9FU6gqQliMHkzBxCZLOHW03nbxfViJKprWq4W2Hn6tyC/6Bloz4DBOsYMz0KyMAwOJKStS/2x7j6bJbGzDYYUIe7vepDVmIocTNlS+41iqZ6xUSXY86vieUzlTy2GYTJOF4+JNQwDbZubV9domx5y/sSveOCOPDX9glMOu6TMUPDk3RHcZO9P15piVBVc4LsF6kMZjOGtUCNZ8aE7kiEgGeF1N35UTt4g0ST94Vg7wMOX/QOGfKFHjflLuoIlwR7hCLdvP6uKdyCrt+4x+PfUChLQ1BDELItYi3KYrvK0Bxh+z0Jc71M+49VE4UsEONq1dxGcHzEJSRVF6kkbidhFP8EZeYnHEaHYho1e0BebVtOfwMVgbW+ShnjOyDHlK/3+GhFNeh7mEk2SBTRIcFS4PJbBN+uhn2cQFuPmAXdzMkHk2WZji9wgENiEQm1gm2J45rA9bxyBirHiUiTpFcmRZuX6mO+ID1m+PFxjfKeltiIyyPIyNiZfncxlZHJTA47ZMQjGnGiSeKcwu+kpH64SkgJd2xUazLLfDl7xB7FEN9N5WFoFmutESP++Yzwf4rYU2fsyIxYINTVeOsImbFvqj4agsnL9ePKRCWuoPWoLPZluJLjXkglxAI7PoQ+uKSVZGui/h4o5qBS4rgFzEZ59644YBZrenqFSzU+uUwl0vdRoE1G2pS6nHEHziHrU97aEbV8Q8CpqwYJxrM+bojWKg4+flJaIamrBQrygM8PmJPvl8OuzBSZUx7FkYwFdw1rlZ5+uK6lxkynFI98WyqwVfWEwMe2yS4+0Xmeg0M+9MR60rGVDc+hJHcFrlYbN8HfTwZCQ9U+E7m3eRepbS8HlXUMSvGEsq21ygMuGLbf7ZpATYQwiEXoeUzbWKP+7d6RPLb4W02WWCJXShQNzKJQ8SOIfD4W9W9GT1QGVrkTnDE5oLnaiL+2Ye+VsEbARscwcXiHwZO7RAuRi7XXzNcHNmaYpiRryqTmu0WpM0oVjaQNai/cqRmFNAVhwQgUI0oiyy67ffjllLZfgtTkykkrSu+o1tos3ApI8AcUWFzIK489pZoUBKqfMhurLt8q9nskuYEeKKCTsx2Rn82ahLefw3hsdDKIR/9qCOsUigSikghjXLg5UXkd/rqqhvs4Cdd3NBnmBj2HYA1nj+jWzLuzu/KEJW1mswbXJEhxgNxEcvvoEJCyCEFer6YcxI15nB7P1C5JNVomVy23iKsU9jSKdTBpqrVem/XAKX0dQO04VTi1uN4jvp78P6iFYxtGH/gKzFhSEdu+7ybw+iMag/leQkW2lXtPONlU5ji8crBCmveWLKmUI3+b4f8XYBPfwYfn0IhvfYDWNPjqPNRT4XxIsUXP2V5+RNN+UxKj+ZjwS7rpOd2SWY4IEKfUjqQvw5PF1aDMJqqdQ9dBb768p4WeNDuLqQBd8PuqauUtvmMihWpJ4zQGpGWbT/r/HOmWgpEJ8wq4zR7TkNm2zAzCBQVa8UvS9FrOM9wpHc6mzCfQDZ/pWAFPcqAP82Y88JlM2AB/e6K11IxEQpY9TApmJv0yjtorrTaAvCjOL0wm1iv8jr2BYnTvzj5tE/ARH8HemMlV+Yx2iviCQ7dsOqJSgZJXE6PwzkMPU78gwANspc+pX1dfMgZPIDZqyGQbNRXSpY7TR/8Uy3CT0Rf3ecDr1k4/dlwiknWqegAXfaWA0t2EZzaHU7myOwwcjolhZ3XgSjQAJU8gj204q4aBKhVBjYRHLMj0IQ5d3Yxu8zlRO9tzY/X45mPBglMtGgUIyeDtlJX3FVyQbgTPUj5PnKdAAB/1KP3mFSFzv5C8dzsazEVW/3/5IkldXkgjMfUYkiDLb4JtT3WCsILRAlvohOJcKBXiqRwXQsAk3EWMhI/6MR6Iuy2ZqKQHriEIR5Im75rdXLO8M0hPeQI1v3y+tQiwqkveWElbZvke+p9rzkf/ikjLGrAWgSMeYYXw2DFTQLA9mEXI0gBV8WUapTHqKTXObCECMegsIyLtCpnocBAV3U7FeW2XnkiaxhXGPtMHnsXd+7besG6UYRkwzuhJ0MXAgZeS11s+lcad2DW6knvkg1sYi/qxnv1fV8Xlu+JrF0kBtR6JL6DwHZ809QXiVxO1Xv7z8XiUoeh540ywyY8yyGtAUenU3PMlT9Q4V3/dFYlMyMtrCGQLJpcNBuDK8CJ1iFmoqFpiemN38Nqz6EGbwHJuTLQeuZ4FGvCyiwvbN4HFwffoTk7mUgmqOJFVvc2T9n8BycEy3UXdPSaIiXAqkB0ocJVVmBWJuEE52OPp6zmEAZ5CjOAdlOoqfA5F/OhgEwQwFn6Jcg+P70A6xALVVTD5i1gUw9LQg+P7YdqErroI+WHYA6zD9GpUawRiqTcsaXmQdNmFykMM+F9kkMwBWLG2gP+RMKNAqrQVWbKPWQlAAWQNXiCfApsvIG3FIhhJfhcKSleLhj5SovnJCh4vhzCyua/2NuKLU6Zp1yQSvyfWyiXh6XaQFWfv3s7eVU+Tq4VeArQxWvSBa43UuvlLoEmgm9MgWBkPUl/EaDJXPNnjYnYZ4FGMvoHecu3oYgpKCFWKZ8Kt5FBzFFFtDLFq3AqVqZ43DoMPU2KaaCXECHqeOP5tAuSWO/SVeYlA0Nv0TE9Htcg/wFBfLGkyrspLpFDFicAIgxPnqtLmPAf8px2UjuZsLRYlLjCufikttRlGTnt9oQ+YbcUG6QVdTnb+TxvfxEh+cpwYR6LqxYb8EmF7qkV4CfTzT1aLgmw0vdZy+Cb+CwgqRcd67apgGApMdrOyiI4JuL/4BtGVDEssyS1fkIb53wlc0jZYNanrO7DymEAA2900RvU5PxYfWvFyrcrpHuxW7E7TTxXjm1ALUlT3bhBlnmurohzv62DV94vnuZDSrDpt5s03ZQXHAUv/lyk9z+sohdr6JatKBcTtNOgdDphw7ChrcpYaOGBcGcpi0bl3OnUCVuKq14kOwHCb6RjMBnK72gP5ww+ApQNat+vLaLsK2wEplDMwCpVacjm7YO7aBocSsDkLy/WVjuhakYIAJtZYUK4F+mHxCJ2bf9Lb0wxSbl69CgEf0Gw+yr/5bgsDsKWbzzAXtWXTaXYt6zp9+uAxoUFy5xhJGB/pKwXbWTWGoVEBmA3TzP+ycgbMtykFIGUMNri7U5MvYVPPdCVQu5jRM5vr8bRPYchqFeKokidn6rh+QsjrZGLDmt9kf7EAiQiFx2fi2xNiu4YulT0gNbG896fDtnOpJxwsVVcMX5+PX6w2OK8NCm7AvZoI5XCRH0tkhinnliQDB1R/gAPbNXe+9kQhN8S+Ruv0kzhZTs7dxsO0hgcrUQ5nde0PGy8fkP7b2Pz1klmrRXTIXOsLCytlfS/ohOuRAXa/ZMzjDr7zVKoFmbnXKbgTrRMDuanwKGcOvL7LMTqHTGe5E8wvGD0iU8YPR5vBNyV13U2E6/qqjgDUwwzLTNvk71N3vbQvhxzkbLfmrGvOSPTpn3jPoeCvRbz9d3fVCsd2+4HACbZLdkFSoB849+zYzil1iG06zrNAJdf5FDlpnWJo7eboXInYJ704bcKwtM5qcOQVKjpyfZ5GYdf+6KZ/1bCO3+VRxvbzsle8ubQTbwgr9ybPc3t4NQw+e8fNgxtrqHPkNXM674SZneBedk+UhdsiTQ5F8UhJGvWCRROKYBjAq9Zh+/GVM/eNRfn7vLJBN65IW+IHJuR16s55laTssYJkznA7wrz+oHibcVVNeDtpX6Qr2PzgzB7cQorwlj+yts1oDTv2toDUJ7JE1HMomSk2eQsZ7kEGP5d6kaIPVS9F6YQNfxkpwAeZNAu9zJh3wmb+DdHAcFJfYQc4Y204EWAO6MYmKp6CSC/RKRGuccUfJ3rDRLsm+T+vGNwo5uKtuhZVc72ukeOb8bxbWdcNwXVKIgY8tZUDXGzv2ZmA7dgqS7Pc7Ru04HfaOEK2uZ8+PzfgsedNbnKQqsxydZWZNwEzSJ+AfBhjqHRlJ2yhWETJZVggRF46dYRvSLSFtAXQxap1dGDx2L7vHxhGUQRqV4W3HQPNueV0kdLLmo9NhJgAhHyzFbPIgcHWe+XguUijcEbN+gfTh5ls0ckQEvPFJDhjCoHZCWFMTYYf+fEpzkpHV/E6qDUUEXAcDC43YEXWU9r1o1oLfJ3zPXnylp7hN6HZeZv2zygmQSvuDmtGbwE4vcnSgAwRAq26ZBu1pghzY0EBv4oPFYjGyt0EQTGq1G8EjeKJzfFezqySxTjDpVntdD7XyMiuog8C2GNqQ6i9fv6OUrYzGzodvuPC2SGDSXRIxU63jcd+0xqooS1BNtjLYzMRRZ6QnOiLiTPkB9qozxfn55/FcRSbmOkgZP4QDFouL4W79qy2XAlIiMSVKHU5FwIgnzmpVgUgRZ6Ae4eqeS9c9o6MAlilfwZzd8VLATAtG9AGvj3lwH6hFF/8m8JK6aENBxBSZYDTsIhH8c2xL7qV4n4eNqD3dvz0Jd8C2EAGaZqYBR2obYG4hq1HNnTissr5czwe62+np6VswU/YfY80ly50eMReReEREkyNd0G+6m2jBhHXtZMDvzmtfPOdwD5RX+GfojWI3PMEYGTzZyuSWkoC34u61KCnPimrK8fC8l0Eg35tzGtq4OzbNwWZMhP/7HS7tW0KKbiu4gJTa5ooGXtcZW9Udraui7X8YqLzHxkmDPXfUp2958nuiD8iPEpA5MQzD1TCsV+wnrIKOXX9FV2dYmLIy2vExaL6eDkVI2GYXgJSRwzSUjNE0O+oAcyttnfH3oVxneZK9xtJ1P0Ovxhqarp985VuKYh2lO81IKRhug/ImaeSuSNRnM0R7ZW38cRWRw3FBipwi5Fd1zvwATEYQApadTRMGwgXH9mTcn5AblLgZAgJ7PbfstyqBnTGusS4vjNFqwxTktpf/7/u6FXqf0JZk0SJtezhoAeO+skTg7K+OfFp2CMP5eOHizI4Jtdjs/x/crw59vdlXnbrxnm2GptOEd4fsVy953SNzaF2+QFwZibZwoVUK5J0a20hv93TEOb/KeVUwcj1PKvZaMcOJgXhko3FKNvG31XJ8T0ppNl9OfW/MXS0Y7sWhsTuv/cwY1r/Ay9d0TW/316MUgkFplA90E0KxYAE4tsthyZR3TrcehWC/dmpotX2BHB9mc/zcHt7/D9NO3WG/i6K8odTg0vlf7opRUT5Zl9tG/1TghqoJ+hUQCTBEmj2dFY+BL4yE79VEBrQi5WEsIz7C8iGctSRJltO07G576/KTzK3TfdjBFy0221VaXdNxn64nM9D0EKylk23l1HX4qMnOlDyamWYVDEKf7fwOFFdFLi/MoWDV7Fy13anOMGTWs3JdtJPKvnnHQpmoD1gDbpfi653btBkF4HLOCcYM/zpH/vVQO87MCBP5R70tM1VvXYNsIKN3eQpM8XX3eKM1cLAYCCQOD5L3Ya8MMQrDnzUwfhbcUd2ZysP2+JSRUfoBb94rdffJYBkOVBQvuKd8AfaEoO7c5JRdaofyGK88DHAJtKXoDqeWr94GkzHbH/xIYqZSPAz+r9mk4muOY80NaaFhi5FzKD8tNUD36+ULrGdFOgbssosCfMvCUI60KqT5NZSa8fLgtzUNLWpWR1KTrEZuOzi4KalhV8eQmdDy3UAs+BOZ2MCbV0H8d0ot3cCyrP7+32pcDvcmxP3tziufW1XBheoUHmVxPVru24OOzMAyo36bcbRnpzs7szZnbKoOPsS6EQttI9PVsPTP+6fOQUoMYTnUtjizljuJOXv//XsObx3wd2LqCk68ITngksHlq3VtWuQvwru0yqWmYCK2QNozTlWPRBLeIObdw0zmZBWH6sBY1v3/pCNaXKki8LuVhMcPewdMViWlbyzu9LQeRQPDbJPvxPREIIqZIMQc2F9sWqCZzNh/ZherifCmLqiPusvVOP1+/hl96YBiEqPAdBfCcewTaUYntHNanO3qjuHNlDvynxKc/m1N0m2PC5/621ThLksYoZn87WoJMtu/dKtXsYdqsZYmN2L2folndYXNofAX5UJMt9RKctCrGx0Nqc1HSMAe82vscLURdd4r3wx9e3+Xlfhzo8BHpprNRHQ6Da333f9NF/23gJiNtkh1cjObfwM8aTP7qipU2umiuubEY7xn4xZq6UHsb35vkV5GN/JGQKj1IcaLem20sJz1iHmQ0TRYyFN14FAvXeWfV3H30ig4X0+EyE+kXSIN9K0s6QLpetQEJ9jiRy1q8YmTwCnz3tnQw7g51Zajz9RGHu5288fwhm32gW6o52sJEFtQtpU8oVXY7/Db6QFFMKVIAXWSXTr1xWpoD2N3vs8sHnr4byMaTIgeWcl3l5RbxglfbZhRlt8R8XqchBsJ9hCI+hbVHOMrFVU6INv4nZy43yHG0L+uSZMSuQEOSGRbY1QEP84yc1IyiLjjj3WpkJexnY92XSIn0b4YQcwTZrFlgXCvAU03gasA98jnAdR76HdZPvfUnW7Fj0TitUiSd4N5SxpUZjxgqIv8B+rf3dItpE07u5QFGD84kNWFQE8Vw+3DGl1//wiZKS1krNsLgGoA37I9HqGnJ9YuT22EAtOgXmG6aGz3SSo+ym6HlRvSHohjX1vS5ODMm6/AizVEgPbXX5z6IJcPMusFhY7ZcjBt+SRW0eZaKsSR0ZDO1gCbVP6bQDIqB1mnqdcDhCUG6DZxD/UHq1C6qJm4N4joQ+v1PvCXyMRxPwiCweBOuZVgss/rasGXu1leVYtfLKil7yIrNA8EFO+ZK8z29a+JXwK93rOZXTR9JnPGt5y31LwOQm4/+hLMPuPGWSvr1MdGW4geig7ui6kMTEikSZ3rIP3G9h+xreO7mTnIHD6OCHx2NfHFrkEPcdxdY857sK/v2vCYox26JNISV9CPkyuThrk7IhDZWQpJM5TUqSA7zCAlDNJy3V4ekwJzX2Ix/Ud1LOEOgynsqcIDifYJPohLLRD6NjDlM7CdxCj/sUw4DH+3duvRWXsNuCxDmVE7AROZGMfDItUvELlbxz+paltSMsNmTDwPeSCGtxVkN12UjB/zHdJeNS9hPM++YEpOnMrxM/BXI3xf1nfk3rMeX+U44jEPtgofrAJz5oTH9zRlJLad+qh2Vpzvnrg4bDnj49ZEKQDs9uW6oYRo75aemHz0NWUGSGTmZg02DtZ1/ZpZFC4LWrNfkCEHM3N0BzGpW4oDulUaxBB2VhFbYxneSvdlEJ4L48tj3nHrMILhoXXhRUTB/lD0TRL+NX4lwFmq4fysVCUzHmebW4zqydZ4j+Hy9ZeB2yOBea9ln4KjG/rfRblu8aNl/RmV5f6VUOWF+7qacnVTQBfdhj4pm71rRZL6h/YOmJ4Cd+9T7yZsnmUvhIclg65cy8u6D2ZRxYEbfwVxD+ACz+y6iShvzIlBAvyC9zH9soXGGoNmckkhMJH1kzVtaVEtotwChg7i1qeh0MsXlKwe1TT3TgNXtJpB4jhdfSF0ML3smcid6Xo0yxleDDVZjW/BIrg3a9QDJAGhZTcxX751XNA3iuffD7cqLM6DT0mkOKFRaN61XkQFUksaYW9W4M0mPZfIJP1ha63KIChJ6JnZUYVP4adXB/qNb1pxFvVqFT5fNFPijUbtIRQOyndVVZG3iyxU47OUnRExpJ3Hj1T9xt/fe1BeOhu9j4B/EwwBPwvdWBMx5UXTctosFXT3p8OAwrkw4fz+NprTUR0PsXhev8XvsjpUUtyLCFinnZZaciCedWDZrR9lHS8xQ09tL/I9x5WdUENaRbtqw0Dm6pNZbCdDs1Ym/GSnwei4p+N3/UlWEZraTTMPyT2mHINa1SjqsJKNabBE0taPT8wXwumiLPplO0QVnjrqLc/LAfmS0i8tNWlT7gJxcpkVP9YE4R1UWVk+yKNluR+jR+HR7jwQiveny/ybsVulcafQw3ExX4CVNlBGm0GAoXKdhcy0O35VHAzWWG4hMwQ+jIybZzB28vv/NpiBFxXPNeEvBnGt+l6FL25G4R1AyovwDOfRrjGS11cEBQDpooX7N00o36cGCGLGxHfC4ZuJuTRHTyCdJ5fi5xqM3OrJ9374rXiUEHUxaV0ltYbmskUZw/X7elaixu904tir7hAccJ5a5RPV2DBcfd5jr17HzA5ZHheP4ZMstvdmJ8Zk+KtfkmHvCVBBobewfu6js43eFxNLM6vE2+SkVg0EDYptzU/tNLd+wscdS3iDGOOxMNcWn1w/uF6rwmX8yEvsGXqScA8IHWfXkaeWxFmgNLwDInDMadouWqNkqpXD3AQZ+q9yqJ5q8bKo/tLuMsBBqgRNnVz0LRaVTe5A+0gVGdUicwL2D1gUtKKU9MaLakPhNhvpEcKTpd/uF3dx03dC/9LHtlKFsDYDUiifmjJN5VtFGiLuxmDQHobtIAEX7pWiG11GVepugpx+s1JgQdGrsX1AVOaD8gjfjUsCF3Om2IxpCm5dg1oSUPqJa+I0mXhtmpqmMpY/IA0jUbDiyn9xdXxIW1TCtGt1lYfTkzoiJMhvYBbSsuUh8Qmf0zuthdmRq+1Nx+ymuTBE4HJUbcExaK5xqzBp+SXLGaMGI+wELeyw6jIokIiDcPxBK1MJQzp69NR7eZgTv6u9tFUTcGnBJuBuH9/G+SiytxXc7g3TGumKiv4diQXHlhfaHRi0gKL5plEMkUR8cwLG93c8cMGtKyT/a6jriy2V1Ba1LskiAxpNFjcV4O7IijmDKP6MmExmYwFylfd9si+miptSuAt4Il8wcPKxi/bQwww4dYqpzmxSadqfUhwn3buy3tMVauPf4cQXu1YLNWjJqr94hC8kPfvU9FdgGkiKN1Pynz3Z87VO/wxIcpFwDsY1jQwwmgi6A5wrmpJM3KVkDwz13ZVTvmiIXI+HSSzVBuBtEI/Dfg+AuEP2eSxBCxXKbm3rHg25j0OIRfbtA1QKY2wTf+HRnHT9sf7PpWEceD/bFffMFt5csRpGNnlkvi6FkPaotn6mGvY82OUs98AtAn1AAkgrnZi310KaM4+A8lwls35m7o/2GllZn1AkmjNJgXoxZd/qxv4wyhxfust/fm4LI9imLsvVmj0mUqQsgMjg/XM+2mOWfTjeZbXyK2IH06Q54hst3v2+rJV6ju70/98E1EeRFgs5W7v0p5aJtmqCx3Kc+UVqQZltX71fzzD6GwvRnGu90hBoPJJCL1DNZ0ZRagJR80M1xX3CO2tJsDyg6QPO4mG5amU5+qJuGUgFAHDa6CsMh4C+KFNyZ8AJ/u8BvdU7Ltc+2tX84H+SetzSVkLcPPWBDrKemqx1J4KVXKbJ16b55KotW+zE6piYRuRTSatrxL+9LwhA72CQ6s5WauUnlw14AExvHSK2bU90OkJpHEFV9TvmdNJI3Zhyn44FTAfY1Lko4sZ5gXDsVYTXSypFsG2edVgamnZgog7Lf57Y8atD7OI6CUIEA0+rmhcI2ubwl+3N2XpC71LQevcXgf0YGaCW+4T7pK+WPoAlzW23/7EaM0FfhYOmT27EEVmKrfv6Je6jFnMls8kpM1h1zcTxtTgl7YdjfOWWV7eF4NDVSCDZnSWXYLp/ymisEl3IE15+rB1e6cserrHdrKGoKo2fqPuK+5orGUpTxLFCiJqsMBxHfkt2EaFKSYkviDOesbUI/PrL4eYosvv5VPVPvfeAY7jinhxdmxNg5FD/DIuACBh3AvUAca1xDZMujNvgD9K1UPcrb7DZuAFJ/kb4QS8OipbYuAevVDQvaR2PM05H4IjIzGKeWCuZs9/zo7rRCvfE0A808S7rg+HJ50uEO3MiIL37/l3gXheR+37+/qsrVt7hj6X6zxmJT0yx+BPkHlEAFwdQE1eFGZKgM2TQqKEUQwkVT3TJlmcx07uGBXkEB17/7kEjCoPoN9aZV2Zy4JD8ZTLC1IYW57jYJjStZf8yBLutwhgBln2YTDmG0z82woabulEeljH++9UERyGtF2ccMCKByJKzi2/ZeHWSp0Nk0L7S41o6Qwo98VNwVcbhv5wGEo/x4E+ERUok9lCQM8EfKnmXlyBT9A66JszspJdUlfsFDfdPZ/BBuQAddGvPoUXiuwqwJtzMiYqvVfWfIq9bmsrUR1P6dA5oc4afBkVFaqWLVQJZ1u7USFxTqepnI8xLJf1RGeI98eJTYaL4OaYRXp0jOdLw5vW0YPUgwFs7QYChGIST5t6xiAfy1p8BKs5PZjQpzwJ4l0s2aZZk6ogNAPFKZG3yn3Vhmk3x6Ncw7FJ0xJIofm5YNzf2/4df9cqUW5QbO+p900DJ5+0EBoo+HV5etEHQveEEaxJ8pW0LCIGyIeudd+icncI6C0oNUcdCaFiHZ0O0lb6bk5bu+zQZNbbgs2QXRcWpnN8sWXOY7/GymzgliqZMtIPS5jNgBf2Is5RlLDvhqoWs9KlBW3G07PC/FUwv0zKhGwKJ5kZBP418NtGwg+OpKMLsULYFJVLxdQgwAK+BT+Oj7oEkZskbF5Bk3Y4rySpz/DKzsh+fVpCxNTRwjkNcncuzlfOZq3fMSXqsrLlDrcLnq7M2+tK23vLx/hDEvrcOurvnrkYTxNFzvRSRBl2Aae0B0Avwca0Lejm2mYqyH1j/UGcjCBeQqLNPuLRhoinlHMAm9iNUsEhVho35jnSJc3Bl5EEfRPOwJNrfh15XSrbmAakIudj41Wticjg731ttbiN/uIYUiQBF2y2l0HIqEo5w3KLEAaAk5lBom0Ge+D6W3fEBh1Vmy/aaXE4wakeyaJCjGQi23Yj4lzwHTOavot1JcBfYJo72HDP2DoOjEDjaLlaL8r2Vp/6BPHYE4kSY7QZtK3yyaDbQPb+QuFJMncUZoySnb2IS5JOy6c4UezALuvSHgTkOVte1wUVb/JKUnVid03Myn7EXEf8fKG1nQN9RRJ2MLSGKqq3Lh6UQoiSIc3VHyuoUuO0W3+g8fEuUn4wLLCwkm6JqHdOH+XmOs34a3E7TM2EqVgGc8EoSy4l/RimB9rxK02bS0m6FXnPDoKqfR+lu/K6TJcQiWZCa2iupVPJ7lwxClpMnCR+TdYAtJHhkHT88c6AGI+Lro/YWcJQ0u9rQfMpPKS5LsfeusZrPKClBaQ6N4Im4H0gS1IPhmNXMkA2Uh4/2S9CQQoP3IN6o10hz6tYZHHhcpXBzaXC3M54Y+kEYToEJxYt66gRMlhtK10gRokdTEisHiZHP7Wgvts1nL52xu895KEF4l4ICSvcPxlHv3XdUfj6qsq8jP0cRcDNzjn9VOy0tEFe2fOy80hRYHrafn+vhCjuKLDFPf4bqdECusnBxjFa88s4EEq8btVvSSkdQVW0WUKuS0V+ObOMchmP+Hb4IVh1ZOEP9duiFaxqsJ4mdWNaRaiXO11yXNgb1KZdvDPva4oEdcu1Nipoek+WHpbMpB/6fuAtdMLtih9OWQ+M7oab0XIFnD1JHSnGmt92n1cg1QiPEZm2FvO/0mueUpwXgEOeEe5rAjKFdIGOzVlokyNU1EvSGCa99U/O+rDJMVsWvwNH3UHW3+2skiKCOvDmOOz0OdPVavUdha9sSRpnn6GcfdQWYuZ+s+wI3Vs0zBb+Nsmj/RRbMgxXVgiXyKXQOfJ30d7GYGyzAQg0IZsaTVIbQfhevDLMKTMGVqrXBFqXAyOUwkrPp9yZZGX058rqw1V6Dtokjp79d19jzSDYZ4AjA0QX6CPyi0VJdVrrk60fcQYztzDhpU+ma/1yl1AXZ381YLHwi7XLXV6OLZNTpRju98n/apbgfWLIdCguAAi9GmATeV6NJWf5JAtjZKKkndBfjnK2wrZE1JcFLVe2dvRkpgr41BNN3YWYzhwjD/2Y4nSoMHL30tNtsImMq7TRcyOyypnrb2VR4bUaS3koWObpz4Eb6OowCmGBKNL002orUIx2Hs59gATUr6tPjum6nYsdNZ0cUFuQAxmHzYU9kb7rv2SZa+WnnBKcc0l8XrSJZ5JXqapRwUYlsUv8J316lAWgPSiPk2r0Mu9Oe+8v7grbXyk/Twdb41jU63YQv/Z8XwVnhafhjcBgWox6ceyRCibEZDO7LFkBZJAPKZPDiYf1/zKOsEYIjI5stnSFHskZNK9P86MBPXUt1FqB7Z+vxu5zvbecHmTQAhOef6jcbKL2eKJibGeunABkG/HF4s7HwJuNGN8dVq7N7/BZ++7nG6YJ6Dt7NHt4R6udr1nRTCeSva+HFSjhSRL4gqzDONFOlTDl5pQfqXytPDVmN/JxGDLzNl93RQGA+zrstAJL5te8GAQPPRbJ1qGjAYf4bd+fDwdmg8ihQ8LK/FcKCAWRhRmzYxFxXbADX+lmIa1+ldPXDx9Jol9MrKc/2U5lq7bTTmpf/QnmojRhr8SkcOSbjEUa0ykpr/7qPCe5q/jtjTAUwjuQOlk2vQGDjwJQ0+oQOXkdTsFvzhHY9yPbzvLP07wawS1ugb2xooiHzvZXjtA2TsKVo2WWsWYApDkTdH8fwnyfkHpm2rtF7srV7nD4pG9gHIoSTFsJ1pftqDB23XTl+QpmDv4oP1F1d6xK1v8ZBRGn/d5UYg3YqMRXPTIjRA9LRH6mKeM2VZRNli0wDYoT7FE/SP8AbZx6QuzMjDfs2T1Qb9r6JTBPFm+Cpf8RiGMFqTrlwNeu5Ugxrw/Aq4r2Rlf9wcVBZmfXsl2M96uFgAYiSQrBAla17p4TCrK6pQrsPsFLzkw+K4iokFB3Km1fPduaYIa4GqX4V3ekdKWcGxChFTwzDOP8rEwxC//0cW5vqVgz4yPOkb+Yp3dCsRd1nEZTN/jEDuMHBd81BiRYNw2ZPvOSTGxLcgcHPvSjTrTzg1NWJTOB++wf0me6iKQqc8ZxN2KWqmgsBl0ZZ80uDH47Gy8xQiM+2hgGLTtxhLuAYLg8TOx3KS2uG81BfodueEwxCLxTEbeLpWth/j83td+nXY8g+q8pL4p99nlxPrg5/8IRheKlZyUN0H0hgeah8nuvZb8GFFmpwMFuZRjUlJgLRB62T5QWKrLVUcDfB4lpAiBv+Nx4sjeXgDTiB8g+QvmWEEoeHwlOgASPIWx3OyOVMtDQKGFcEVLhjXoVvvq5NA6mgk8ulTeEA4Ok2u/OVAQkgeatS1a/GUwUkmQh8yDelu87hZysB0xdKcg7GEb/26L9WFwnGkBkawjfUXWzYLwXRoEw7wFBum0bi/RErgzS6tS6W/c0F4i9tvBGmdYCblReYQAnJUkKWUpm/6jXRYWnszjy6n2xBEWnrACY5Wvr7Gh4vcdKy8QqQ8kQEPrFPczx8IqOgXUYtVuPwG8zX8nwzCTjtpRRWcl9y+cSv1BG4QJV1m4giu/pQm5ntxlQH9/m0h23lL2O6x0xinz+qwt/uPO+l9iTbWW0mwXFXpF7pQZdai3wBC1XZBmZ+MaI7rNCOoNSwLMxBhrSShTsQ03F76YNyH6pBmrqzcbgDup04BTiFAffM8nK89Pb7hY/GRaZZtX/JFN2e9WAvc4T5JLhjHYrXjwLzH9/t9fU7xP0EruTteSil2MJmjCMQ4EO3PhA1kN6pVxPf1KHSDaXjFze3OILgXY3RcyM02Gfy/aE56rS+7RLNP+j3CYqmvOLccIsHbZNYOr2N+bH/sOr5CyArWucR0zjtZZkXfUa2OZ2Uny/fiLrxEd6K6TcN3kHC09dYbknk2HiJQjOA8RUr1IZG+18t48XRUYCjlKfO8paj2BJYraUMrGUeY1VrZc3bRzdUO/wHfoHH+JwCKJHLKIjuWxE8x4bIAnF49lnYDzoN5ai+e2t1ryCCyfqf6F5fwGl82WDw3lGYlRVrxbYEgO5FXouLYjGJhExOa67IiKvNeoa8I6Ef+om7ThJuKdY3Mhp3JVOJ22CKr9uMCYFLc127lvk5/4kDl3/DQ/p7J3HydTBKTMxnGlT8v7UHQqtxsHJnqml+AuHdx3FnAKA4ZFig4qrWMQ83RezjYHfyv+RcOA3w+hc2AlV1IHoNx4CxFbbwNYYGab2ZtanUP7gFs6tEirjc//Fdj2CRZ7Sc0WiMoHAP8HcWJwDiCoWtBP0q2jc7it12gDF5LQiz2c787MHJDAYTuzvjiWJ43eIvWEi60yr67tVUvh5b+KLYUkwXv0wxtfjT+F8oVcjmnA/rr/hJXWjO03JMI7uVJP3szuk6K5PwedvCH4N7HovBVZPuUfTmEsu+JLqCmt1e8d5sP9x9CuIsKww87T42fweTLEqGusM+ePwFdqi0lfmA5Y1kQPCuqYDuz1F5cv8SQz1MI7pz18a9Yohe9Cqmdm7gydVGsuhTVmW7GPjnGTxfCZFogxLnffcxDD03ccyC6m5zVHbo2dXv61ZvOlMkeiozZFMmPA0RvngK3qs2dLAZ1zpdFoR+Ih3WEsVlHHJ8a0PawGtYvrQ09FWKEzUx57/wqUIOavg3yfq95ozCEGV5unm4ArU5SSBJnS00h5/CxlK/CwAn0FkNFC7q2pzI+jLIJuqiN0NE8yVgdZl2piWXbtddsS90q6cOEdCK+3MDZH7qirFt28TFSrC+QA9iVUT0+1F0fVIK1ANx3Y5z3pOoj2cWLxgn0+1qXePLuQGLt6jUcXh0oULYZst2jx8JX3yKkj+ysUZePtuGSyD17/AmgU4EFDrwpFay2cUGPnaIV5636eKPExb6DbxGxwF6tCSVbCcs6iY1R6+NQnmrS1lQXwx5F9J7BbfR+5Cy9bDL5iVVKlwEf9SA5yJR/AfNyCU1xphPspeScKAvdoW5LH0dwKNuWoSZLughE3VAHyiAPo4jIydnqRf8/OJt9QrJZq7D6+dTDDRiNp90cAxsLsJH49Qgsuf+fqJQ9SB8iSDkq/eTt0hmb4KAkTevtQUZnL5Icx0M4xP56lvxT+LjL2F0R45V/EH3LwB8wvOjdWADPF+d9Zg3Z4eGXw11DXig9lAQeqfqkwW/7RZgxk8l9+N2/Os1ITkspd1aWvKvGGWTCwI2ZZ1EVGap9lQKtxPEI9yIkK24Y+qiUp0Fb0P18kPDa1SE7gnGXIukNNbLgTRl9Ukk/Xm9CMtKdHFWpHxY0x5Rkmh4yjdNd3n+9fH/xOIJbNe7AKX5q2pp+9/V1XQgm0mb0I+ePSP/ueFcaejUTkRRHi8a6uuGcmIzZVuaOJQTqku/ViXLRiRr1pMCwUyCzr85DJADSYfscfupZ/DQbYPz0tyei2EnCYurLzYVdLZ8bfX0Hzgs8wCaUD6vR9/1oDxSQYkraaQFMYzPtDurTZWk5nkxl0A3+v6SfMnIyed66uZJ+qWbA4cS1sp4p3GCCFS0EN1XBkV0/GNO7SHODdOEsNmcN77ij9YuZIjqIz5g5T3jubOEwpoLWsQxkUeOqXAyO4xN3AQkUVx7EvHosYGrpEzdDwOFafvuztenWSt3Xcpre0w1i2vbp6sIT/1G93EUP8+Zbkp87y17RM27EKKhK/7CMcVxbLjUhnYLmxHzSaDxXE2P/hmp3OuczOpz+oCH0eA/QsSvScH5FS/rBEXmC0JLe69A66ieV5/Rq4nRHACPfHconaRewZfkSvE/0IJjsE5LcZM9BJGulcs+Z9pcKM7OnC8eP6wE2NxCA6+9I6bsq2a2ck+0v2fd455w8Vx2Jf86srtCykBZvcm8WJM5A/AYJDBzT6jhFHDWu1yU5TC7hH63/vsrOzDxyVlZtenpGMYd63MAIcY2e9ViL3gKttdCUOBmdShxXNwb+1WoaFH6+miw4XWpsChU/uxdAPsD7kiR0lYX7Efz626gyYjkRJy0cZojUqwDOLgjopk9vNnoXf8sx005D19PXLY4qcbtDB2zJuchnyOzfrVPsmRHN9OhZZiAAYjhXsKSZznS6r8DjIO31b326wL4a7jDHTsG77T8jBib5Lci8DB4CNRF4VX17RaLnJJfp93Ts4Rd7edcrjK44B4ZJwIJHW9lAhqbpBbEzUUyrBqBLByszV/1pD7yd4d+YsbcFVuB0hsGIDzS3/i1kTZC5/MxkECJrkyDrObFse0Y/a6TLjlyWyApeR0q/oObaduTcNwZW708yhlw0zwLsk46abQt0AUpBeSo+Z+kEzUy2HWNUIXKv7U+WuEWtIOdkBIxziKjXR4NKy13w30JsixdySKWJvVfUgwq1PmQdXKJVNFjTBvjGILp1bJYRmYSYPqLFamPsgQMb2AKlCDlDnrh4GgjXh7pqabUoQl0R14XKOafTnlZVPD/EtxSUzTO7yCK9NbpaMtVpG6qCwm+Bv0RhuIOSfPHBTUUWf/JXSb0binYTCPEoehCFMLDvprGfh8+Hel0CCBW/d57TkB4kcBNhFnugz7yad+bx2wFHIGwPHt+LEE3Y+YInSFPDvf8VpONiT/5QUYpREg9YTE0Q/BwghSBdTqbghVz57NME+WnhcMRbWtgxiRLIBX9hXYz3QfBUkG5xN6U7ODDSIH5+Ai7gZ8L2xoe8pV4jPnI1x5yx0xq+Vv27iCSr76N0b7Af1Uzu4XdNP5709ct9YVzSlPofq9dv8Mokj6I4E8av5bcwImTaCb/H19AYaytFK9pZgWOUHPZEfSjtyE46JAhe4ExC8+bkygCI3KESwDjq9DkqrM+xC+YtvWfk7VI2oUnJjDuIzeix/nd2OfJX2ZfztzXBnuCsj4NETSuXQeJWEi3odwGBOAn8I7NG9qQZYGomMU4JMAUGLY0isxioV0VDOk6Dvbu0wCl2s3w6FBI7XqBTaJ2j7d+hE6V1cgSI3XvsWve2oXtU3IOoo5C51ErCyCon8y1lOb4LBazjOhm5h9wm8yx1kloy5TjD+zZ+M1XpSyPuTm+K6NOySQEF/2ftJIGnshx8cQ9sbcK+caWhpe/OCnWQ4yAtgHq7DFgOo+CCkCu4Ob4nTdbPmBWPzFmEM3AC6jWO0KE3g1QUTdns2o50ZL8Jqh/4wnk/CHhKT2K8+5g9da4GDk14Rl4gUf5eXrcv8WFpgKjNxXQek+PpcCzmLNvHMEX9EQ68TqzNJKNaj8JHvp5AvU7VAvdvVlljaB/6PeagwoiXQ3FaDcGW8GERB1RPfaCD036BPyeoZ40n6/7yanO1eA2vCRYjzPAr6raa/SfS5D4io89FDMwONQRQRzR4ddbWNHrhYHE0WK39HFtKZD68vRLBXe8VEIU/t5sKe6q/2Qxi6DAKJohmjLrkSuPpnmfSIhvIukio/6hvarBfuSeyw+SyK1Rlv0GiKSs1Z2KdFPwI0HPP4/xI5zI726DA9+hPk4Aq6J2xMxl/KSHe0u4FNb169m5umlxifSBUmwaNj7Q4VmgkFFOISqq/5Oj6TG7lJRco3x1snxP7vQcg+9JlKaXa7YiBsaOgRADpCxfxPEuMM3J4SjrHtXuxNVc7HJlasBXWCa1fZmhfSeroIrWxWNUGCQbHfkafjlA2uDL0T1+oltHllFpOc7LfHtF8Eu0j4pgivh5JJdXBSziVDrKapCGuoni9Naj18j+dJ6/+8TkD5gvuoCocVvjflvBPSOgpSAc3Qbqy+Jhs8ljU4WNwKfi/lq2CIi7wuHY58xJsyPqqU2B6HJlSzrr7DBkH7SYwMaoxP2lb7fCnMEwqGmoMXfbTaFP7CoOvC5UoX2Jws1m/oEFhkwB/qZ6rdFfL0rnIjCNALGrELE7B69THpIyDjP3TAufZn+WEokllLFxpIOBZ61+ZSSAyMKE5K2BqH0xlxlulWdg+u7fqL8eJlwuqSBJ53ULFte7hoHRbc+yX+WBwRBKdAVj4uR1yCjK+jDojEadoK73ZPTkxkBpDwx7ySYUSDyyQCR+XsDHI1UrJPBjYasM4CboWmd++74+VFZQ1etf8Gb+0Aj7QqFJ6h9oAZSzt+LG+Bwu27Ln6OmU+kQUImkj3C1SzmUuOiESxRfFHR7NmzwD/vOlmgIUGlyN7vPZMgL+XdycpeDHoHas5kVY5a938MPIZu8Nw2z39N5BmYptBp/kNONj+iKretaxeD7KKpPtgYUJfZtvfxq9q4H9AMtQNQkity1al/oKcmRMVr1qeiXgkzlUAs+3Xe2Jfz6SK/V9hS6qzbcJT+Qw3F4mKAm2PkLq9Oav1KNzW8Zzo9Trv9VwGiN3qQlup11c2eHQP/Eicet3beP1bhjGo0AYoxixNeUPhVO/GD/f8NENz9rWm7tlb2bUmhEvauSu7I6H/bQaYy68tk0iw04LaMIx7c6fwYw/IR1MGrDCKwqi8IJR57Llx8E4K/Qq02JkkYcVpVElOHk0Q518hrYj4TfJeYRRP1MlDzrLIuQ/NqXKpDMX0Rr+RrUFX4XjcODSmFLtKc7FrksbIiz5yVcXSlzGqoyOSRu6oFaMjwPn8oEQklLsjs9+wGpSU7K+BTIpxf3D8bK0fSlK/x6IQ4YMKTEkCNqY4WFjLZL4864tge+tsvR9QjHQhtZdyoEni1l4yUgzp//lL/gJ/vHi1qd33vphNgYmKExj32tIe5RKIfHrn1YgZpFPL5gMs8e55BblijBIaTcXCAoZKtxrjERJKM3ANWa8qxcab+fmxrowUuFJh7OnTRXFmPV60QJk9F3rYATouxiLANQFqwEH7bfvZ62LgzO+z2Dx13o/s72wJYBuh5P0UeVgGoUADOdaczflJ3dI+y8i+RnnVcBke2koxcEH1GqDiK8u4B4FfzeAHyOe1py/zif9A+iNLymPAMpfDlRUPRFfziBeUPpvxldWsJY5aPG+sYcnDHYjmqjXhmKuQn1Ge4gTihPFwGMmxYvd8sd15vA2JJnXtZ1um2B5/VWXc/zXVFb/9f55EKIYesyKR8L+eMGFwqi0uUN6nP4ByKyzofnt6HaUBcQqud+N09LGC2Zng7HMCwrC3J2U14KmB1Nr3DsETbdUJsthNHlAJbAGXqhG8xwiiDMdHwePyQzXTZLt4sFT5ffQbmnKsJrT+fbGkBC49avWJn10RfSmvysmJEgldzMKmB6b7HQDIL91PS1hXcOMY/aAVCMt35W8F6Utd/CwnXKMqR8HGEOSHfqcR1qT3VXYHdVyYG1j+RAD7kZqwcgQkOGrYexra69IIXDjGmqzjOyCvL2M2a913JQPrl8mnzL+rCjeU3UW+hJJ/GcsHXNvcIsDIh6WeAsnXWlFO/q0fIDssPdD/syhqxYm8ondGPTbzhNSHb80j+2Rg+ap1yBkA9TMz098m0BjSodtLV6+mxOtJSA08ll73pmht2mHfI1o80cibIuP3NmN0pV+3/XbMPqsbB+VcFqVCS2xX+aVQMRCYogOZc0at138DoGx8eK/tDQpUujLLQD53GjQ7RiHbkO+zzrFWOrlQ6fW+A4kQ6QEkZmL/PMZqlJgnDqBFVp+ykVBzMDbeZIFG0PirLdcfAt/hBN7Vzt05Fgtz1rMo2qJVayqP6B1rw96kqhnVWo0z3a1QfL9O3CbU5Cut+86csgpRJYPI2UzVz5a43/+T/dd3KyRX9qsGAXGCQ7AAkbyry+AUR4WZUduJx+B9CXP8qAz6BuSJrIyl3MW1/sFHCyr7xwKgFD9Y+hNMgBgJVpix8QzMpKi39EjXWaEFQDCtIq4g568z89+Ay5fL4OxN+i94LO4uxf2kAXKmPUXIw3bDA5ocNal7exeX6fEWY7MGxlUuQKGvHH+ONyRQvzcRcaiuQ17n3N8y24ZoRM7vfOPmTnjE7RX75T8N1Gmnred9kIjibDJ17HL98hZwSMcL4J2nIhCZ+G2DUugr9nePAfo54ZgO+HknRlFiyLmpTrL3FlIr9GUX750mZhnnbifoDjCnl3nEN1eAGxW+9EpjXaiAD/doPE7L3kwVpqT2SHOljsg9VvmxvzN3uSqbjH1wwSGU6NIemvGrbyPuJ+CmsT815hOTnEtKwUl9Hlkj7jI5n8t52sGmOeZH7XxXNBrkwaSshFRb1ap7CVHlHV54k6u1ffPhOnkaUBg6f7g5AU7WkCAVQsf7GoGYwuKBCO1lFdYNH0r0HQB6lHCO8EQwizEBpfLIRd8F6g0r5x6DVZjWS3llD2t10Yt12DihoQm32wGDbfZ/R9mKCyOQ8L6hMlPJuyOGMjD/AAPMh3Okaspkcn3qr/MH6NieQ0jA0f3t0gEXT8fm243/f5zu+ASwOay2vPdNziRgWtjnblMc90Tx8pO5rnb/OJ7RwlcJ0MnwyQxAYpp4ALpR/AymPzKuz9uTNOnODJZaXtzS0PnphjzfRgqYKkKVlDDCiEHUZTFZ7StuvkNfTFLSTlTNXQfFKi5m56aoDKJU0NNOfnHf4KyobxGkD0s05WUdv9CGrlNY88Zs/ysUd6wZTLXAO2Mt53aaYFJxWIHaGaksUV8XmUtLHgB1hfCgy3U13IWIqSFNtPdvkmIjIzLmjGAYodtTfrQ6hlGpC/d6vQqnQTmX8z6MF2n/MhjH4nkJuZVwVosbCCoh20O3/ldLb9BhhM4w7ZdcaUdMLuRj4lRP/LNHZ2BeKX1UYIyhORykIIF2SfY2ESOi50m43ORHxeSUp0uiGs+nyVOetSFta2P3yYokt1XHqacbgjzsrez9MdmqFn9ZmEJvH8scsdNkP1lOYlBGDlPO4L6CQF4RGWTp6Q7mGuDCSn8eMXY1R2Yfvf+7R8OESVvgXW8aM6N7/yaEcTcqN5GZkD7dT17bNP+b2w1WdqNdSv/kBDYGN921CF8X/xIzBgLXCDBOOooS2N+nSQv/AOyTrMUfUR14CmMp0htMnl7UXaqpENwmkcPqepOvzh2ksLuZEdTDLpAFFt2X0JGP9Q2fZbbx6B/aIe3CDHef65goANcd6jK+cXLQ8pV1bq/JDvNktMQIytWtCsQTonxkXauut7kEmHdrpNGlwxB/lvQmegVZTIlqIFQw/DbGbuYypwr0HAkUidSN36+Vt0v47LE+SM+9phs7H3l0iwyojxsoSJwXe5YTd0qARt1MwNH9vkgDKFS9Co4CyEb4T9S81TEr/6wA2d1o1fTlfUbN/9ImtTnEUeosSfo8evnzDfrcO0GU93LTl+g9gtZjKwQYpsJIqBfels7giMADl7Xf/hJfQAHVhekIU1Potk5XYu3PYxqkA8+Rn05CRvMvnK32nwn5yxR5rAfLqZTtG7D6hg4Q9cQ7PYwWf4r/WTFVO5oFn4arZMi0B5ee62xsTy5MIuPZc2RuHtm3eEOE6A/Tz3fUx0Hx2fFsaXsOa8EKUZy6N9691XjjS9v2X6ytF2RWlxzh9xUMM4MlYEC29VhaPi3UqMb/HgJnULKdS99/VFOfwPh56cA9szGXq1gdLJDkxxevBAArtMckUTWCNrxo/bI/uKDphgJ2I7iWkMiRNZWbMjuTsjifISs8A8X/PTLT7HEib2FRyjDTMddOXnq0OdKMx8ol92/RkpoTaJugqReyEd7ssV4U8K3fbJti07IoB5vWrRItVpQZevz3m9UcBa7MUyNScp1LClMCMWsrCLDxLvjg2AbQoONuEDntY17mlOamM+3thM68FfR/wrQeAbZT8pRnCtjJuwzC50xsZFWw9ecjunOPqkl0JqvfT96kbeIviWs3F2yPQgQm1uwnnhtWrgdN6YNRZqslh60Jc7Um+XhNsf25FGY1PXdlmlagXa3w2LlSndxBoRS7XzajxdMbdDPvBMPHqqXrgQTkvsNyHh5xo79yE/73DCj4yKCJgiFCgNtX2iB/OPYcZsplKLPNRSgoGpgJXdwuTFb5n6+4rdF/yNQ+jgwf26abnrVvcqZBV1ervLmDNBMQmXJFFHfe49mHv6JuCUTPvOaaa26ib595X4XINOJe0X1ppUg626Tw+wbMLLcHp2PgCc4p6SaXbvFoyWGjCl+22nbzKqj09PPHb1It+ZjQGR4Mz7MnEXNg5EnIThg9HADcRm3VLb4AUTaNdhgTOX4RDzEq6J/1ylwBTG8MTJdX72h4LpaU5DQA2/6suRVY/QKN4/KbvcCKkHOZITVFzcYKp+BvMyOD+j+EcBQZ1FMR7kLSP3SBEgtFkM1r4HUpBLgeinoqD4cmRS/dumkmKxx9LTQgRrf4h9KXXzMNthYrppxa/3weVQ9h4/xithfc3IVB9D7E0XbxVbOQ0k/Lst4kCzVwIXIMRSWZWB2QnzVQ6XS49KTKy30JCcdfI34e5gGDoU9UddeU4gIOiv1Ow/TLXK0Z5hdEmcFw4/aYRplUsNOUhXCcT1soUiboDaJ40Hc8BAC47593BvROVhLYwlXacZRTD3eFTOsymF7AxBbpCxrZrSWlpFdCg8KDaV/Fd5Q0IsT/mrf+g0eoOVOpupColWdcVjSesXZwQ0e0USbMn/7ZrLtszwJ/7sNm57jBGRjQfuUapwuDTKIByYzWT80N2FMGG9hl1urMEGCcoCOKg8RojZI4QzcwLARkjXgVNcEz0W9ZqvNpgQ8qxsw4Z7m5ELhSVzYKXQ/u8yxA9B2f/wM+seeUZF5xyIUYaZeWyEPSHMlShYXb5MXTIKkA1v5Q26iCXi4NRazeClwivOpMy9tXKlOD5oBpJT9/6rUdbxca6JYlZAp0AR7n1a/D3blcEujfVmiF3PlE8AZt/XqGAofzNrxK9F79JNsGVFbUC/lNNvUlNXwNYRa2vXMx3JZmDDuFYxKcIh/pU4LhgYEKWNmdXmYIzq/4n5TgVsgtCgWV2qnHmLQUQ9L2yu2pM3qRM+KcVbAcvFpr3PgmJbifzPDIKRdF/hx4tk9ukFFxcT9VyLdrFhyTPjN6Nh0+R7zx/cCEl4H+FbLB/eb82zLKJxD8Z5uk92OepUUNnBUCz4QKL6uqsyQiq/9KkTo5alISEn9cdd1UoinDxUk+SJ56BQWa7ucRaqpVFNrAbis4do2+6Q0mSC3PeCxpO7BH29lDl+4Hi4h1t5LQKfxZoLD2lLGd0DT+GxyL1znhb7gjsT9W1hg6ToOINoEshFrTiLncBSoK0xLXp6cHMiIRBUbT9XSkx6cDt2tG8jfUUIbuh1KLzt76bCtJdjGGXr1JGztC4UHPWZbDw2KaeauUGYQhHF+27Cgaim9pNbptdFL/qCV6cepeEtpGeHophVdagCLClYvlWkyWmTYisEx/qEFz7FEzz0nk/7PKfVKw0sxiVkHV9rSUQr8DhQS1NIfxTrIwiystf0iKx5p6zqMYe2Lf2lQG2QZDvsKo4F3VIG7yXqUw08soVSeWJO+JR716bPZNyJ7SGh8HfFf8T0p3nVuioYUy2rnL17O1Y0AUXdJknZqXMXXl4r/52ZPSY6FSuLWxae5cviWsWja2tDQ11gsLNlxo7MKWAkg5q9tH+tuJANdEGGoVUtY/OvI9wXoV3HoIssvGyN6ptgxca5SNABTWMPuQJfCkbstVhngi2AhSicPkgEarG75JOSI68x2fLtiKHaLMrWgKhgbKGYUXJBKgKG8Me3zZa4z1Ht6yRsNW8xPdVztFCkU5UiIArGouRn+OtV273Md6ORqH71CBDiAAck+b97+JCuaLThDtF/JIygRoDdJY68lnrhylH1vECJJgcNbRWR5l8KYRgG3se62DMrb6MzpKLlZuxGoFzRCDkJrQKc/uJ5BMJl5c609D/6ONF1BKMjUzFhkDEsTQtmg9BMN8B9sb7bGzY2kKTxs7RV4VwNdIRZVMeDiANkTFffAm/SYdKk20UGGok/6PKRXYCMHJKJHdY3c231LyCwu5ruuVPLf6GQA9wEqmX7FkFP1Ih7cbGns9KBzDkWA8ojnTCYJ5vng1KG8z5cLLTViggg1GYOMJpQm5uPd6BUAUdKz5tdgFM+l0uqiBcninhQZqiPQqdPItXgCdVemd5ytHsN3foZoxnbolPcgm8yuv7+jC2EUf6oPa/XSpcJ7NJbcBHRtxbX391rEXCI0amgcWNNiCEjnVQOcISi66OrfMo7EvSm/0SUPk3PPh9Mj6UizoMks8/Gmg5C7baN4t4QOMPOYRgrlUScHKBTtj7d/pcheQxISZkrdloeX1MlsH3sbuENv6TdHsJHVfWUmTbtoYOosegEfR59XCm9pXHNgJe4eBWzyva2qMePD5H0yjpe5JYmpq7rIkgoDsCP0J50sjCaIcDfa9uWPSqZv5YxgtWlCps8s68QZxhhspUL6k4CBy7b/35h4OVpofV4R4AsK/Iv0wEeKDHZCRpt67TUhCloF2potvZd1q6xW0d1sYSIZGHqB3jSqbuGTg9VS3Wd/nkTAWeekKci0MK3ayzugog++lPkpmCMoQCe9OVkIoO4JVP6mdpZRLNqhKFl4iGmi4xUqypGbgndO0S0p9A2DtYAbu7oZNJGoxTeSQbjtePJjMXcPbL/dNfD9FIGKgmGbWVYcLnd7VW0RMFhK3nDGu/ZRDJeMo2fEFuQjF4H3uWOG6rT8jd7OgDZ3Y2nvtiAoRdkXb5yvm58YGQu9wMOnM+iwqRIOtKlxK1oK4NYhQsIaJnXu2fAvi0pgDYySHDSS0WeoB3QHyW2DX4hyW6IC1Z5rfMOEilBDMNXRnoZcKFC9qMbba6Idy9D+iUpjY1iWX/NaujyKvpzpzWRWWoj1EsNOH5qrQv7ZAzITC3/68P8+taMis4GQZu3/JU7w2FsDQqw7IIeJr8JYI4JDAM8eFi8ceSCI5R34XmMH8Lo45t9prlFdp3e7n9+3GLtdoxRDdiNEhpx1fCJ5SwKxx4RlnLQqpW2X3bVIiml+2kU/JHj09sYo8zrAaL4Qy78PymMA5hEC28I7LVJIwrAknnxPjJ++wXJ3XwlASBY/QbD1Jk/gMBV6DPiftFRT3X1llHNlr9hn/JDRZbmz63DvcQFMqt+hjSf+2TxebyJp3ijgoPyUJfpfn+w160aR11KJsY4ylzreElGFXfk4+jPjKwUjFfemULb2/UDk5OFMLoT+Qt75yg4C2OGnL4SjIaeAeAb5/5lHRJMGlTEOSt8O2oe/eDVi7yU0Q99uZhQZSb2Ld9zktSLjKuND3lKIORlIDULKMpE7eITjbwTObKZvL67tKgImpcgmjrz7eMolewTL6/6v4Kzmc0wXeQiSJRjNtfmFEqLXHqNY+bv/+G95SpTEV/Npn5T92Rl+td21mHI7nfXRVF+abgNdqHaY3sT5slCU0gGwJQJF3jgDMB42ypR2RQThp+xbKgI99Vbt0ix8fDQ6QYyc0H9s8QRNZzwUmy70gWfjp2DmpF+xa3R+WZE3b5Weu0IQts4CP8V2bHsZqdqgR6Gu/1NWMrs8fRU7EMh9CtIo5gbeLkkHRKiIlEj/b3tLEDdfGSkGp0MD8JpfIp1yj6kiifT9XvSnNqLsYqIqko46vVibZNfP9koOiG0WqZGMRFDLTzxmI2Fksv9vmGXn92TOz5eKG2TgEVAKzdTiZCyK9PedfpbeRp4dWdm/2LiVwu3c9V8YigpZvEeXWg4V8bfvUGgOoWFR9lEnqFp4HQkG13xxEVNdHLLIcnjARKAXPIuXhFDxT3gjMRh1CApxbbu/tJA1JDeM6RuBdQir4BmURC3TKB92cccTgpdbENCWZT7PHoNRvUlc3aEbaC44+1WmZmcSbtPc+omVghSWRIqx7uVnturUqkzfD5dcwvXSdLnkClpyg+/ux1gJbQg/GMdBc/M/ydp+4Jq3hrbsg8NHxK+gQ7o86Dv2yxEGw7dI2UfxiqXuKRPgeD8H/HskrOEu1L/dmwIMsYt71Hw6BssX7yTkYFXaicXbKP68YtlyoAV1g5dFgV3Ah8Q5adrHZ9HaN1hayOwPlU8VZGfTdnL3UQOFawU9DKXEicpCStupDgtgkElLxXnNxH53F317PZeCnsY4P608hL8bQy8wWtVWYuDj1d/c+TtBicwKgorMv8f2OSROdLefSWyJJdUnvls2JtmvYVdIdNHJnk+EqwM0VhlPYmhCscFvqnzPsLD7MBKOXmtI6YyBx2LNxzIUoJ1+T+Ow8EiRlMgP4di/DWHwPeB3z9Vc6g+KrsfmBCjkp3iMW6MQbK4lhtGHuFLG7WEuxwmN8XX2PhANZuIKZpvT8aZRBqjAi32LYX4FMtXwOV7cYw+ansH4T8cNp3qf9SVCpfFDPYuIC9p7MbUMdUyLsD5C+fIN+UIU90fhzeZ/e9KyY6IU5a9o8iw+nKAlydPrKt4zickDRyfoKagIM22Zopb4XY+FH3m/+L9RHLmL3ttlTr/NjYNyAlyscuEWEb5MXN8Bl3uvyN8maZ6P51eQw3A09Fbz7TXclA4noCS3fVKP55K+ver/9OGnOCbPoXgAa7KLhm2tE+E2ky5sJBgITpeGDvhqLIDWtofHUfRltZj/RaXNLE8ycwZCQmVwR92TXKfraBMvrBpRCjeApH33UiUPcdXLhOdhYZ/nFPVIjbXuBRK4xt5wu+waDqPweNcZUCvXdnIk7cHiOv2B8YMN4+le5bffAbbqcNRG/A1NtaWdb8M/3bfgZ+49EOafPtjH7sYqis+r0E4sImlI43I5hXjWL3cx5bJk5ftCYD7zp6GKgCo7k449YVZ4Tx2I/d4hsp36F8qXVOGEZUMDAbX2pL+indwIW1sJyn/+YE1oQX+5+GzLc8PhUotBfs8HpcNmZg8SWBYN7U3xQEHqs7klo0FrDu/H7uTOlJNTsuTBn3B6p8uibVnOebx0iAdsqpG3jlH79+qBIKEk/hiZj0Wdm9fLnnAcmKhMwAhZt9Wh+V4wJldnoDCAj1TbcQiMlkdGaCjRysGiiys4uhaYKjgkovBNkMtqwizqzkGcXa5qnS4fMmGofaGH7wiKTFgPz5R7ganv6JBOLjdHCXjKw4DuEulRcchquXhqB6GTycBY4rnN5TRgtI5AwWRbBx8pm9iqV3pN0T2lib8vUkxEb8Dgw9jmyFezAu6V7GK3S/KWgDaNHhWxS6rnL6iFhrAMVUu/8Bd9z/4+jZe8CTMNpoQyAAXTWcq73Mkf9QKykbby7TPBWsBq3JIRYABhEtSdqnoLDHHZzujsR5i8/TVAC8uo51jek+m2Pj7Hq/tbrn/UhhiNLlcfdstTTxEwTQDDiK1JflEZGqv5ssgSjwhcASRASaBroLWE2wVnqU2bN5fARd472pDPyHCAYfq9js9Ot+HNleIHfLmSZmm2qF5S5Grg/QC0UqUcqnst3zRDDGle/J3iUA86Ks7AZBHT/aFNwfQNCrMtOgMP0X02YaEYKhQWOeTduvK0HMmtK5l4XfUGI6ZFSQhNa5Vxx7xDm70vu4DCBC0mSG+9aKSUAvLah08GPEBKXcN7SoASj+HIEQfnhIDNx6ga3reNK0QLfEjBche7b1hkB430oxZK2Wp89ZCxT5vQpC80Lokgq0r+1RD2D2qytkA4hOGuGiK06LIyhMEVRJzOvQ2Y3LjSCepnL4JrP1YHyFNQNWEjdkKuuO9Q4GnSAXmiE6VNWqv92zXJ2UHtmT+V7HfectvUbu19obHBKhnWiBO4+IxEoIRIjWmNMyzbu/ETz/YgJOhsxFd1Wd9JxG9D89SM519sSshm8LlUAvz8xOtt2JhtLs7qGaSWBp+w4TrmWroc6BS15QfyCjS3JOWsFg7AGN2ouDGMVIr3dLio3uREX6Jz+6CbKUp4KeQEPuVGh2S810sdx4sDsV34lAmH6jY9w2GxLUu9vRkRPdCLkkMB5hTUDnkurt0MPgLLJ+Sstb79OrbKi/d7/ldMdMZH+oXNmFXUqP3ivhvs9DeeB/u87xPl4mgTI/z01QVCseHvNZPvmQ80YhHE0jV06G6JHKRjj+VscdZG2wtcUqCfyaTtgKOcDgswP2/QY14FWHK+9WSpWEhHD1llZUjrpl0TpJFwFqzz2vg/Fc1Egh5CJntET/hY2wsrkpJDMbYdCFgGkWL5YWnqfdQF+3EYOym1ylSUxNYguD0H53L5RSlPnRBUCWZdSUD9ktQXyt6vnDDWEbnDhPIqW1lAY6HZxLl46amzK3uMCdSrTVAOwOgFnbq3ITJ4qJ33TflnOKfT0YUdwGsjHG2OUZuQgrMqbbUUFTnykU7jghxtTe3G9HWw3cNUgPnhLehcOmB6MIs80xKacvPwnDYv2CqqnRZavMVaUlAXKL3gTPhl+1IACUjkcoW3djflxL3myxjh1fIyAU95OYpqmQwZUioN54iNCbJxaWN/nRTddQG0X3i3BpUDnnIeAC9rB50aa0WRWn/hqpq9UOgTGuirtIdQENpg2t4i3kdQAHOrbwWhU++eAj+EfrsSPczRBcm6H7kfr7FFUhR93KQlx7EIghBvbJ/y/FbBmzo46kZiX/fS6hk9HsKFXbY0cMcSVgV38y+Sf6iM7KltJwoBctIEJRGSodF72S5AAgzZkeAl1eAwHaU1p2qKOOisnSr3QXkiqBWBRSJYp/S0zIeOccIV7dRoBT1fh8VCddyKdxzHGfexJOwxoa21XZgQ5iQrNKP0f5VuccA7ET41+M9CV9S9ENJTDBqRvm2kCUXTVFy8RZ+Wuj1gL3bvIX7Rwcv9I0yCKa2/Qd7VxVFpqATfGRJjRqkrnaoxAHMSEeE8E4BU8k9gU5k9NLZ/2Qw+CkVkn2MexPSsP6Y5BaKEt0ZAvqHeRywwzh5wW2a1B8+rGX75bM6IelCuwAKAnIkN6qFJNDENW2I9j2HCSkyBHJTO+lqq/b+XGeoscbZm7feWmhm228KO7OQsE7ZePfZ7ElaJW+OMYupV9aYpawZvuCUrwsJInMfUFjwkZ0FbX9Jsa2IUD7gL+JM7jujt6fsINzru1zp+BIhQw7QeSb1rdWuwhmVrcQEBwQtHiXTcmbh31ZEy1lDtn9F2nvUNH/QmX5Y7DY7vZuykLrZUIMADFmMJSw2H7HBkiWGRM7JIfk1dUZz2GmqyXiqbigdCGPeTEVkI955jBPWlQLWHjFzj5nh34iDrTWdGJBhqkCT+ym+QFg4nBrc+8bD5KqpOA7CsGnwCvBK8kw+Sm1J2+nEGxSp4CeladZq5eiaACrjTVN3SI5X+8MQ1xUzBUXxQUGS4eVwz+Nve+RB4kbpvMJLPsvboiUuXb3WxALwr5QcKOk8CTi5e3RQ1T1a091sGGv4ljq8brK+BRql1AE4DPTvn+FZo4qOkHIQQV/WcYuWLdJdJ2io2iqOA48zFHxE7Zta2pcCmPEjVSLbQhYfva9pvyMN8qk7oknUU6f1H4TwJ3ejJQiSw3FZJ8+GDRrVgHQMW/1uVIR65kCbDhauoiOHmWOtSLKyr8q4qhrFd4Ci1KTjubiOEpaKtIO1caE89YYSPahkyLGHgFwEUr6vsQjI0GN89QmQA2tLyRqWlS9QTH37i33Dbsm4z9Df1V+oadx8TUyzxsf/xy6vU/BMU3gG0VSS/eSCRCPususyjbfOzSaviPxiIV/OX2sGISrXX3glsUlpD7LPvlyH8DPDYak6bDP3Jy+0fglcqJsFTTE68aQDpQs1/8Yfn+qIn5F2irA7DOeeZYdTr185FIzy9RdX7NHVAGFrLGZZtWt+YyqDG7IC2Ifg1qB3TFyIM82CBnGm4NvDJ50kbrtjaZ1D8dsQD00574CAXgMnUdMsKPjFWXfQeoYMba/pa9CM5NJA5kO4mTL1ujxmwEabBSH8nlPNH/L5quTJFx0fipuKElZSonSbKkL7GgBZyuyZwohvK0Cfl5u/Zg5r8ozVOK+K7aYkE+a5+sisGfQSiw4UQtQZR0QvmKwxcirDmNTcB46FAtWMzpLHP3db9+DbtyCtZNvwWT+utMzcqfA2SOWlZZ0WUGKgCLz+jGRAznYTrJiP3u2OCup9X6kB14hay7PsHe/dFQ35zRNvnyK6RzulsM4ry7j0naJAYuIzWMN3f2nNz7m0CJ3ZaGnKbS7H46EWKg0SIWOixTQ8mWaiP/MV0bjaKauuj08X2eoJTM2dtIvrMqCIxz7veQFDvsUI2SaRzJtdBDppVEkytwWxCYwLbpW1XkvLdJ3c7vS9aT03XYNiklR84+dF6ptaRIW3vdg3xBp252oos3iWCRfOk39VvhBC0ELAg2/Y8Cjo3gcgI+FfMzLDqc25eoa2LJaFU4BAWbRcvXDt0zINDbuFM9RN67JMALSfLjRFDomjYkVl8J4PijZditJfmIBvaMdYDluxQGaPQOxSON7CF3HI+N94T6nxikB/m73EupMKoqIDvdMMoNb2YtVeQ3RAjApjdY8M6pdVLFGpF56xBHWogH92K14IxsLmq+HhHB3jV6ZoLd78Cg1n4yg+vqslhuSeQloNSjYbtUemlkOlkCYo9omuj45wpm2He3ND7Y8enPYyeXxiPvPjzTpDPnh9ZE2gKKUoPOzl5ydbm0tY70QpTukz6tF4++SNy8CH27RBGz0gKQfPqTl/legh59ecIlxavyRybkbBRsZbQZkVDBtxwaJqlVfhgyTz/rowoMJ6RB3iUUFIvQzWlCQ/LbGAvsbvjQj0HCsB03vz+VHFS+dhReYwjLw0kUhDqhf+utRv6Oi1lxn8D694R28XZ9CvozE2/zjx0qGhMrzFA2fQQ1whtMEQ9fhlO3Vbk7e4VKVr4Mj3j/jZNBXMj65A2/fv/Eh+zMXuFdmbkjHeFQHg4xJYJ63J+YLMkCGpTH2CPGfhIoXABYaXDTrdwAXR40GmoY2Q8BH/leaDbb6Aptyqg2oeSHexpZr/BsTXyFt1iss2egU6/gnHI4AMajAsY0YUqf4t5y8BaIi73ZFOYEvO944kQMkFS4HbsedE94dtmERd/mtheJxDY9XdN5+FfIPNMZb43FLLX9TSkql3WBxfJNrxlPb5KOatMlDxPZZj5Cbh1bSLQDY/3zEUvWfdXpvCdacYZsWbHT8zFCfuCoU6FEoa4K17WR1krEyWSK4bN2zDyuJvDOLMPn6EERPf85xUEduiVQJVGGZ0oSzPIuoBPdzu9n3s1Ay6KqjZKQpBh2HxwunAV7PY3o7t+mqmngfTGRTv71KGG2GeiBHAsli2cve3tWvGATh3c2cvGkrjg8yPZRP2suiaciYYUhwnxdv8S54xLx9H5mikcUfwqC5XyLGdDzgSU/iyhl2FO9EA3VLYWXKwYMzr4cXv3e9bV5BaNtDb70r7avc/lfB0R+CBeU4A2Be0xbpiCvJ8HSBAkUgyvlFCHxQmWRJjy8rZs3TVs53I0gulE8SvwThLeEvN+cg+S2ZKx1kIQYlCK9OhZG5MFnbF7i3BU3EUruhzrevJks9vQs35nzxfp1f+m9uoWgXHBsPBjatAeBmoxsvs05GC7SMDR70CmC3pb6QfCwxnI0PWA+JyiG3/SciXkJmPsY6Q/m1ffc+Nk5UVmQxcSGpkFh3MR8dgpcmIMlqPkX3m0N2ZOeI3UVPtJgUoeFcmpqBfi9qgnLbY01dZhjiX80ccOxcj67Cw0V8VCOJrGG+h1yMJA4UfslJYzdq0cPH4Y8rprb5g03qOd7iKIaUrTFopLjQpR7i09WbMLd/Q+S4VjYbFQGAyVJ3Uq5ozdPHO4/YsWuownzsWequzaNUJYrXSEYJmqAW8n4CTI7upNoqzYaA9CsZxW8TerZvh5pwqX+h95bKO3/RPDEZIjVj8ldj4ZqcPjvKHUoYgj302iPtEO8ugyyC3Pqc7mAlQL/e/XiQcDwvknymgoXxOKWMk3HbJ4uwSRHTGGeojTEAQd9G0TBnWwZCcinPOmAtd/s+GplfLNlleP/xFsxODykPwEcDbBOVFpTfqqpA6X+V/MOq5AVngo+9Zu8FXNEUxqe5778hhGxdskxHhOxzHHDW9SwTJHWs4B3r09bKFDXhEt4N/QjNklEGbNWpEMyhRlJDgz+HJUh27QRiAilr4PvSkjX/M6Koj0S/NU60a/XqDG3Qjw7M9EL1Nd7t8vNA3uPXE8MaLog5kM3RzNbpT+yVAjt5WmET3tjTi0m08Q3ZWqDYaJO4qG531wdx4JQMLXcV640wI5JrR/UoDj/1NstTR+tGoFTbjbX4Ua9BenAG3YU9wRVTAkqba3wiRfOM7tiqbvZfQFRZS9tSudLW1QIIOCMfarPBUsjnoUgj7TXjb9QMfNphwLPZIGbSuS4YrVFxiCbu1bjqKugLffX/ukhBXRPgSP5VFLsYdRSi2KsR0xHuZzOmY9NPMjrARoKAkEG1g6vRRkVZq0RJ+QDOmUkfC9WMYhVSra73lor6H2rA2Naiw8CbmOrCD2/uAJ5l9ezzGlabeFEZ+sbceg7Hj62CRSQkIXn0/Baw+0iR0ngrlYTa8MP4rhzg7dYvOyNySaAXcH4hZpYDBhLuCOdxrs1+F/5XxR97lwvKl5vWkw75Uu4zY9UOBW23aeB3BHbzymZjTwyQ6d51M6DPU0r413oYqimBv+A8F/eXRHZkPMTunNtm3WumU9WXU4rXCwNZnT+pjylc5hRcEYciHv+fA/YlDN7PJYHg7C+AQMfre2mX49V1n7fvRR3UoPrXL7j2YuEiBnAHAcmPiVsCWSA/fOwFhq7Ti+PfU1O5jAUQKc2ojVgLkJNnYpfjRzqGvOJlxrwz1+n+lDYRahs9eqqvopdqZM1AR5neeWcRL6/le7iksgaO0IsKnJDLyYSLaagpyOiSXzNuTRWwYBmvIfvlGLDyeS1+u6LVz/9qSQP3A6UfI2zaIwv9qh9frGEPq92mJX5cQE2x53IB01wEkWZwnioWYqf2XgxAvUFJrlf4oJd6/5cg3ACzpJW9gph/7qhRhrHuXWSLwT6PXEqQQgZxSnIK8Mk1SCtBMUums18p0o2vcDyBLQj9FOA0a1IF22IspDmxfcv9yASIqYeWSr+9tcljyl3Q6pqOCobxRtRFoZO2U9EyUk4HZI7J93BAVOseogJZDh+khjHbS/uypsx4plXsuu17uuYdLfYuuf+PGIFDcEK2dZTnrAQZh+ByRjxA5sGSE3AlSrXssRQ4s8Ynxw5Ny/QbppV8xRck5sSaPm7ZT+kQjtn6YEosjQznmcUFu3mZfZGaNjfqCBq+g7P6Y9u+1fiNUrrB/KnRQIaCHdwE/kLn9avBOB7FUm6ksn9nVvixNuF4b1UWxHiS9F6Vc7Jz82kqnT8/0oxRLYmGWZd7TlspgR/u5KI3ieJVzCDs+OWNqgauSINajqXtCqD5Ipgpuo6rw2YwTFT1k5Iso2+gLvDkwj0qjRLHhZkowasq8MuwSWVI11F5RyhS4DAiXDwvw07BtmpwLa47JvRV72wU5QDVNBKcMq6wqJuWSUTf+4d7Ia/+Zv+dtkN7Z8GMlO09sS/xZcU5My2GhHAXcAdNuDdTPqQ2SQIQpBVKBCNV6HC45rnvVnPJk6Tu89hN6MmMDe8QXxsX5XBOkBfoAWua4iu2BdLyAO4G3EPR9Quowof6g9U/oSsxoVNSNbrCSMruD7R6/6wBFWq2LqFlJqVAOy/hD1JEDLIfuzwPFQg7ZXAFrRyLf0mokbS/RtMXiN0ZUZ1jS1aMlSM8Vn+iZ0G+d/MSlMvVKY7ONDglSIZ0HyU75bTu7wftbs/nQZpBap/IDyMbqGtLJ1PbJ/PfdBW9JqaYLVAsYV+P8/EwyiCa1MjosnqFtDBKuvszutNh8OKkMHGSYfE+fAUpKpRTKjGc0UjN0dkqil4DQ0yP+WMW3pMBBkwpgCS5VZ/EjH7s63Afh/NBHyVzz+Ji/lCJZU3LmUHl7I6DY9tySVDbSsmj+amb/101PFN7xyJw8A07LjiYRH/7OWU5PnIPTd1oyo6HWKMttiEGpEzGZZlvPTuwm61VWqqmknQ5pW9dixoYCZ+Oh1JyvElzaTWJQg3J0Iv44vBMt+Y6XCjFW6YRifCF1XL4OvwCVoMBaAWo083WYmHFPDahR2qMsIYLme6XmCh+8tbQR2v9OxLACg4HNsmIsgomnvtTvoD9ESG/Ion7UdQ3AGa1bvbbJIqAkYgLVW95+bbk0feki4S5ouUE7ZssCz658ldfAYiko0hmfPcX2mlfEKz/FTAsNhKVxKYIduB+F1IuCNglhIimUijtjVEhBIynHpxf12AXq8aNoHLpmQrlbAqyQijTRtqOoCTHRILd4umbQ8Ic2eMUQm1jfdeNxNm2cB73GMzDVFFNGKQxLQUeI5CJUGaoq6HQ+wyr2gt1PNVdgyncAO5031mRRqOAJe9lULU71Q94LU+4+a+r4k+hRfKwmzt/wBdtrK5r8cwS17JXDFkx7r8x7K4Y5C+AtDJoQXGPx4DnWTC3w4Y7K27MZ0zJKqxpH8ROsuwgLI00/Ay6kKy2Bi8fe6dIvCsAeiOuczp7lpRDSaV+r0MiA+9/RuKAGvqp0+yC0xNV+K4ilM9HOtPskPO19M3F2WRZv3ShJyU67PGjdNOCqNHQnqjvJMUaFVyx59YhCou8MckrPmJRlbLbpyWyKEAKeYUpSaNt/d+l+TxHKVU5BeUxLeLT3MEN0jw7QK5t8HuhHEdcHYE0nw5gbzH7Csgb5RGJoWiNOLXlp/8swpRFISQiKD89q0QlLY6aGdokpgJdUgS2ELRdSVOKwGawa3V2zwyqNQf9UU+MIP82N9cyAUUOxGOerlVP/nMs+ansnCG8S6hm2ChkOpLfFcKGFxsv9KqQwrdl7+43cuc1zdO2K8nh7Kw2t+JhOm7zmaDhfIn0iGtWZeIBmrkhH26Rr4w4eVm1VrDmdfMEQrLttaK8jWdV79wCxswXDaDWG/3Gd5ElIIkTe/ldWWNNFmphl5ypv1Gm1Qg7r2MscJNqN2mvp+6NlcJGXR/v9/mPp5HFd5VReFZm78iYJ9gb6NeOJTWJ7KeOOfhlTJhanxUEiLBjudQ+q1w19mQX1CdYDBJdwbIv2CWwyt/bo2PzgKR3BnYC+c6qUpsNZjfg3SWnDwi3STMgK4SitTDGJ6+ECH0eS/sJ4HYQo18OICXhnAMlcrrrg0A9oB0brQK+hqK0COZ2SJxz99ibKp01ne4vCzGTrlFl6FjU3+ij3NJt/+NWMFd+56fqjfF/88jpLMs5Lwu9P49lyFSP90qpzZm9SZXlubhyJqkn9rDEYiSfwo87nAeSgAGQ1RxJE5k8xuyrxLK00HYGhtj1DP/D6ZsAPgIVIQnc4/8fOcqaAZUgqaikXH0YvoPzW87wnDXG1pUaTzzgE5aOTeMLar5T3BtHGCGaBC79c/9yWXinMvB7QhAf85YPWRrKV02ge7D8A39LMuHtgSKE11rB8iPv56ZvGZm7TsoK3dzG6viFmKnahhIk+2T60fTzR0fCXs43+/Q5DfEiEOCZ7JGBmTRrRgVo4a0ssRHZUdGRB/g5tAnozLOdk+r8CdCWWxFPmGFMS3SjV7l1ETcM9w5sMoULXz2ujGyeuNw/LWIUUWbxKaO4+xC1aksom4DZ1Dgt8RjeY93CJeDZdOQPUU2vDRvoyCtecM60obBw3HhBluaoZk5dqvtGn2VQQvBiGCdk/iSr7+5xQ8uVAwcQVdrzdacZBlhcrzuZ5lus0GRfms6I9XBgS1KS3FGBZWIhM3RWFobN43fJICDD2FRRFprNASjhd5imtcW8xJ/jngH019iOSa6QaI+S0RtJflHg8s40JWxxQKQ03HcxCQ1FR7aiOe0KkcAj562BfHssnaXqHCsirMDO94HVJjN+b6WmW7NsaNlDLaGV3LD3G5hKC8ali0vePC6aaEmQeko35rXhKRrVcwtFaxUp2NdD4z8WeLl4LIW6qn9GTHG2lm2oopLu3oytCgEMkki1SFmB/cY5Ucjuvx2ZWLLnMstPQbC22Ka43hbfbsah8jgdoiww5Zp21j9vAMOPDdbHLDVUc26qfqQDXcRbuMroQ19yr7zI+pvPrR4L84vhUKK4lOdcTdSpJxRtgsrS24uKVSJnmv8OyGBypWxYSnFljKmk05PWwa27mAubMUDXe0pVBF06ifl/Q7YuezfA+/addrt3kGUleyEem2oheGX1+B1Wp0uOKY8+8e8eMBdJkmQ4I0A5k0T/FDdegMrTgn/kiDm/80mQ2BSX1KDcl9S8kzrlX0guHNtXW0IWJ1u4zdjlLxcWXciM+3CwiWOBlefp3qHdySx3Y5iJGqQidpL0Uvnt+OLR3IuQ1a5/9DbwnMj/8ioqBdPWnLbwHv5QKF7wSCt0JlUiVv7uiF+FllB2vT2B51/oD/pyVIlIiWphxaBLfzZ7s2GLoMDL/V2hM6ZX18LYb7GwEo1MUKJ9tjPaXNM/m2pIEOf7qsGVqYHR0BeYFiI7zkLUXvFrnMdfbu3mNuVbyW1VLR8yWOiznyLAP5WsBNKgfVbIcM+DNf6YH2j88GvaNy5BA6bbD2stVE3IiNem8rsGtbuyAiy0VT/Oxr4k6zPg6fGiJkq1WzGxHwJu6/FpXwSufNPX9V4or86JzlSbdsVg+gu6pZTfFdOdogKIyMpWLuBcIw3qAnuSfiGZfA4bbcFFZzuaRBpfTvdqE/uZbvmaVhgDzr9g0GqnkdmdaJCwD0UzpcZkxZbc/cEmjX460b4xh2N8mcdT58SYgsZ7JAZ1R5j5Tz82obCMUYTE6ppZ95vOJQ+EGi5wI6ujf7rO/89Xt0rmTUsk73d4vt5kQftGikpaRukNaZ5zbXi/OdLFcwEAcv5XISTUtEZnGfXRykngaGQB9N+BAdon927AC+EAdvrtoEOIqbl8S4PQBDDhCwgqH79cbcAIdmcjdum2ol0KLDIKrSRqWwc3zVLd2e9W3EurJXgV3grpVvOGOLisWn0c9dicdpq2gHheD/8VuzVye18E4AAajkY8UL5WCipRIEC8TWRrkG0TWF8crchBZMbJLZlG6haMCCB5/hHSju6ZSI75SUgu5et+m9gEmICk95/Zkx8jsouwCfCkIO1dnnH0tGxluia90wN8tUvG57/0UZKApAeiMTUIlgUVQkcSVQHw/xi5eHvT94EpKkIDsc1MK68sEFydeSIsYGa+O4pke87KPRu2AHntQFACoBzjHBtuicESQXIiR8hO01Wk7d+f3LjVfWr3P1J8PzVHwm2uyyfIn7OJoFZqgqdB5EtqSgJk463z9iC5YC9ZCfZ8oWgOo+w/MzemD/yASjnKzarufz9Zdikgk4nHMW0m0XzRKfN59/5+7h51ZlpQBUpMU0yh+PjpYqlk5oszMVn877oZJL8+uZPfC3YSL8WyTD2hIxPBxb4gkoqrGdQw+BOywGAicE5HGeGxc2/cmpPMIAXKeHvY9KXf4vk2d3o3cLYqUWC2WWRnhg+znlxwLBTT8DHlAYuCp6uQl0Il/Yy0Ur/r4D0MIlWDS18yy/+S7pPp58yycyEb08qZZsm0fCHHnSUhsI8iPNWJsQO+ui8hj0f5UyRPv3ZD5a5k2n0i+abAEienNgYW6X2BsKNpcdygSFRNUc9VOL9qAlp+LkEyWOaYR3baCzItNxjlOEsTeIUlFRP/vNt+288arcuf2K8GLiDmIjOu6wvCf1gfimaeL3FeSCxOGs7c2L3vSBQD7B/dj4Gzz1CIIlf0NIQVsyBhxmp6WKaHuZDlNwZSFrJgewRGj5vcqzub1Vo5hNCGoYP6UV1KRi9wzpPRo4pHnDLow7ftMpwTmFZntaWj1jvqmhJUeNQKuT3V7oLLwn1CVxBg0aObpnbsxqwIszZPHPvbo7sU7KHF2hys6Y0tjb2Q8KDaiLawy9/kuQTIK5tpTeN61+u/VOrR5/W1AKFOgFPq9+3l7CCNNwDBtNfSFhJHwDtGlxk6cnvKyWs4q/asg2oLcSDcFs6Jr7oLzz6jYZJNwNBSG5XmHUslkge3IkzMpVlEg2+xCwhr5UxFF9OMVrHJq4rE5gfa1BuCaBAKYyPqAQIElDkMks1GjwXbHSfnVV2jd5dUXYXk5hHywYZAkeG/MfO2ZOjlWg6TGtL6VMSlkby7vkUh0PC1w37My+/gqsU8jFuVsaWgy1kcmFV6ZeZsinIHCp2VOMx9mmTwFTbuA9ZU6u7/oHyR27lCSe4ipiI6P5l+qqEVsGp0P74T9OJ8DOLNXhLbF1JsS44IXozCS7CE6m9uUfOy2WslQc7oc2USpdOSYcDFo25Kk76fqpKM+KvDlv4N07jM8ScJuSCCWlBGdn2TsP8UWyq6AOYnIGC6C2KajUTX3+dHTECvaWK4RxfxBN/Hcj/7cKWMVeLsYbF050F5WPZ12Hd58IYH78sZ5j4GdKtHeoudTxIiOL2YKIu87ZvQtUoCx63SM+/qryUfnAGziVlYUVD8WuaWhsFQS2RiNzBt7fqp9sUsySmdve0E8IFtgpaPrdJxQYM+BM6tyM6GEZGFINP4dpJI9kDQZ/ItfxIq2u/xAK3EXB9r6edC1DwV9H8efh/GT/SLUPJqmQbLvHzYEiHbz+m5TmJcwTxPcpsiuhERd0b4uwuE4juiXv/1XcjNDmQW38ZKfTxedbsUz6/j//BtdAJr0/uebSAhKFNnihFoVejofOsi01p35b+QHBCvqUAb0SWQnlBBUZ1xNYUGKRF4HzF2qsrmZ+6zGCIa6VWLGafC/NgSi4LkgqNIW+7naOpdXJX7p8mFTNhV9GLmjhfH9ymkHQ6i9s+u1gnlcIJsLDs3gAcDpSH4XiXY04S3iQRE5zll64LM66mZ+cD5emp/WQqHN8z8OlBPtlfbfZ7xv3NC3j1HeZNkRR6N629LpJK5k9z</go:docsCustomData>
</go:gDocsCustomXmlDataStorage>
</file>

<file path=customXml/item2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3.xml>��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CE3DEBE8E3FAF4C863483B5551A2C50" ma:contentTypeVersion="2" ma:contentTypeDescription="Create a new document." ma:contentTypeScope="" ma:versionID="0ec0c2230e9a99b518bd209dba19c576">
  <xsd:schema xmlns:xsd="http://www.w3.org/2001/XMLSchema" xmlns:xs="http://www.w3.org/2001/XMLSchema" xmlns:p="http://schemas.microsoft.com/office/2006/metadata/properties" xmlns:ns2="90af9f17-34fb-4cb9-b32f-8fd3c6b167af" targetNamespace="http://schemas.microsoft.com/office/2006/metadata/properties" ma:root="true" ma:fieldsID="3edac409b5d9bba116c968cd489a870f" ns2:_="">
    <xsd:import namespace="90af9f17-34fb-4cb9-b32f-8fd3c6b167a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af9f17-34fb-4cb9-b32f-8fd3c6b167a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1111111-1234-1234-1234-123412341234}">
  <ds:schemaRefs>
    <ds:schemaRef ds:uri="http://customooxmlschemas.google.com/"/>
    <ds:schemaRef ds:uri="http://schemas.openxmlformats.org/officeDocument/2006/relationships"/>
  </ds:schemaRefs>
</ds:datastoreItem>
</file>

<file path=customXml/itemProps2.xml><?xml version="1.0" encoding="utf-8"?>
<ds:datastoreItem xmlns:ds="http://schemas.openxmlformats.org/officeDocument/2006/customXml" ds:itemID="{F759967B-F840-4EFF-999C-9E89F8793C31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C62BE553-B883-4FE6-BCAE-86572F970A27}">
  <ds:schemaRefs>
    <ds:schemaRef ds:uri="http://www.imanage.com/work/xmlschema"/>
  </ds:schemaRefs>
</ds:datastoreItem>
</file>

<file path=customXml/itemProps4.xml><?xml version="1.0" encoding="utf-8"?>
<ds:datastoreItem xmlns:ds="http://schemas.openxmlformats.org/officeDocument/2006/customXml" ds:itemID="{F9051ED4-661E-4995-94F4-A909BB6130C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0af9f17-34fb-4cb9-b32f-8fd3c6b167a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5.xml><?xml version="1.0" encoding="utf-8"?>
<ds:datastoreItem xmlns:ds="http://schemas.openxmlformats.org/officeDocument/2006/customXml" ds:itemID="{C29A5FF5-6C47-48D7-9127-3385C2409278}">
  <ds:schemaRefs>
    <ds:schemaRef ds:uri="http://schemas.microsoft.com/sharepoint/v3/contenttype/forms"/>
  </ds:schemaRefs>
</ds:datastoreItem>
</file>

<file path=customXml/itemProps6.xml><?xml version="1.0" encoding="utf-8"?>
<ds:datastoreItem xmlns:ds="http://schemas.openxmlformats.org/officeDocument/2006/customXml" ds:itemID="{00F31FB1-19E8-4B14-9B69-56619A079BEA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403</TotalTime>
  <Pages>3</Pages>
  <Words>1077</Words>
  <Characters>6139</Characters>
  <Application>Microsoft Office Word</Application>
  <DocSecurity>0</DocSecurity>
  <Lines>51</Lines>
  <Paragraphs>14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>VPT</Company>
  <LinksUpToDate>false</LinksUpToDate>
  <CharactersWithSpaces>7202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MAD</dc:creator>
  <cp:lastModifiedBy>Meda Brazionytė | VMU</cp:lastModifiedBy>
  <cp:revision>200</cp:revision>
  <cp:lastPrinted>2021-12-16T19:36:00Z</cp:lastPrinted>
  <dcterms:created xsi:type="dcterms:W3CDTF">2022-01-26T10:53:00Z</dcterms:created>
  <dcterms:modified xsi:type="dcterms:W3CDTF">2025-06-11T07:53:00Z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0x0101006CEB77DFC7807E47B12894276A0A53B0</vt:lpwstr>
  </property>
  <property fmtid="{D5CDD505-2E9C-101B-9397-08002B2CF9AE}" pid="3" name="MSIP_Label_450d4c88-3773-4a01-8567-b4ed9ea2ad09_Enabled">
    <vt:lpwstr>true</vt:lpwstr>
  </property>
  <property fmtid="{D5CDD505-2E9C-101B-9397-08002B2CF9AE}" pid="4" name="MSIP_Label_450d4c88-3773-4a01-8567-b4ed9ea2ad09_SetDate">
    <vt:lpwstr>2021-10-27T11:54:40Z</vt:lpwstr>
  </property>
  <property fmtid="{D5CDD505-2E9C-101B-9397-08002B2CF9AE}" pid="5" name="MSIP_Label_450d4c88-3773-4a01-8567-b4ed9ea2ad09_Method">
    <vt:lpwstr>Standard</vt:lpwstr>
  </property>
  <property fmtid="{D5CDD505-2E9C-101B-9397-08002B2CF9AE}" pid="6" name="MSIP_Label_450d4c88-3773-4a01-8567-b4ed9ea2ad09_Name">
    <vt:lpwstr>450d4c88-3773-4a01-8567-b4ed9ea2ad09</vt:lpwstr>
  </property>
  <property fmtid="{D5CDD505-2E9C-101B-9397-08002B2CF9AE}" pid="7" name="MSIP_Label_450d4c88-3773-4a01-8567-b4ed9ea2ad09_SiteId">
    <vt:lpwstr>de5d17d0-fbc2-4c29-b0f7-d6685b6c3ef0</vt:lpwstr>
  </property>
  <property fmtid="{D5CDD505-2E9C-101B-9397-08002B2CF9AE}" pid="8" name="MSIP_Label_450d4c88-3773-4a01-8567-b4ed9ea2ad09_ActionId">
    <vt:lpwstr>13605a6f-4e88-4fd4-92e5-b44e9f54550c</vt:lpwstr>
  </property>
  <property fmtid="{D5CDD505-2E9C-101B-9397-08002B2CF9AE}" pid="9" name="MSIP_Label_450d4c88-3773-4a01-8567-b4ed9ea2ad09_ContentBits">
    <vt:lpwstr>0</vt:lpwstr>
  </property>
</Properties>
</file>